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64" r:id="rId2"/>
    <p:sldId id="326"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19" r:id="rId1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49" d="100"/>
          <a:sy n="49" d="100"/>
        </p:scale>
        <p:origin x="66"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C00DB2-3B54-4C6E-866E-A25B02394C61}" type="datetimeFigureOut">
              <a:rPr lang="id-ID" smtClean="0"/>
              <a:t>06/11/2019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8194CDD-4CA2-4EF5-A943-7AF4713DAB01}" type="slidenum">
              <a:rPr lang="id-ID" smtClean="0"/>
              <a:t>‹#›</a:t>
            </a:fld>
            <a:endParaRPr lang="id-ID"/>
          </a:p>
        </p:txBody>
      </p:sp>
    </p:spTree>
    <p:extLst>
      <p:ext uri="{BB962C8B-B14F-4D97-AF65-F5344CB8AC3E}">
        <p14:creationId xmlns:p14="http://schemas.microsoft.com/office/powerpoint/2010/main" val="25476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C00DB2-3B54-4C6E-866E-A25B02394C61}" type="datetimeFigureOut">
              <a:rPr lang="id-ID" smtClean="0"/>
              <a:t>06/11/2019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8194CDD-4CA2-4EF5-A943-7AF4713DAB01}" type="slidenum">
              <a:rPr lang="id-ID" smtClean="0"/>
              <a:t>‹#›</a:t>
            </a:fld>
            <a:endParaRPr lang="id-ID"/>
          </a:p>
        </p:txBody>
      </p:sp>
    </p:spTree>
    <p:extLst>
      <p:ext uri="{BB962C8B-B14F-4D97-AF65-F5344CB8AC3E}">
        <p14:creationId xmlns:p14="http://schemas.microsoft.com/office/powerpoint/2010/main" val="3345610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C00DB2-3B54-4C6E-866E-A25B02394C61}" type="datetimeFigureOut">
              <a:rPr lang="id-ID" smtClean="0"/>
              <a:t>06/11/2019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8194CDD-4CA2-4EF5-A943-7AF4713DAB01}" type="slidenum">
              <a:rPr lang="id-ID" smtClean="0"/>
              <a:t>‹#›</a:t>
            </a:fld>
            <a:endParaRPr lang="id-ID"/>
          </a:p>
        </p:txBody>
      </p:sp>
    </p:spTree>
    <p:extLst>
      <p:ext uri="{BB962C8B-B14F-4D97-AF65-F5344CB8AC3E}">
        <p14:creationId xmlns:p14="http://schemas.microsoft.com/office/powerpoint/2010/main" val="533500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7174751"/>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End slide layout">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6134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Agenda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813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5_Images &amp; Contents">
    <p:spTree>
      <p:nvGrpSpPr>
        <p:cNvPr id="1" name=""/>
        <p:cNvGrpSpPr/>
        <p:nvPr/>
      </p:nvGrpSpPr>
      <p:grpSpPr>
        <a:xfrm>
          <a:off x="0" y="0"/>
          <a:ext cx="0" cy="0"/>
          <a:chOff x="0" y="0"/>
          <a:chExt cx="0" cy="0"/>
        </a:xfrm>
      </p:grpSpPr>
      <p:sp>
        <p:nvSpPr>
          <p:cNvPr id="5" name="그림 개체 틀 4">
            <a:extLst>
              <a:ext uri="{FF2B5EF4-FFF2-40B4-BE49-F238E27FC236}">
                <a16:creationId xmlns:a16="http://schemas.microsoft.com/office/drawing/2014/main" xmlns="" id="{B7D7898D-D468-435D-8064-94CFFEA0BECB}"/>
              </a:ext>
            </a:extLst>
          </p:cNvPr>
          <p:cNvSpPr>
            <a:spLocks noGrp="1"/>
          </p:cNvSpPr>
          <p:nvPr>
            <p:ph type="pic" sz="quarter" idx="10" hasCustomPrompt="1"/>
          </p:nvPr>
        </p:nvSpPr>
        <p:spPr>
          <a:xfrm>
            <a:off x="5399091" y="1283844"/>
            <a:ext cx="5035481" cy="4946542"/>
          </a:xfrm>
          <a:custGeom>
            <a:avLst/>
            <a:gdLst>
              <a:gd name="connsiteX0" fmla="*/ 0 w 5035481"/>
              <a:gd name="connsiteY0" fmla="*/ 0 h 4946542"/>
              <a:gd name="connsiteX1" fmla="*/ 5035481 w 5035481"/>
              <a:gd name="connsiteY1" fmla="*/ 1150274 h 4946542"/>
              <a:gd name="connsiteX2" fmla="*/ 1532975 w 5035481"/>
              <a:gd name="connsiteY2" fmla="*/ 4946542 h 4946542"/>
            </a:gdLst>
            <a:ahLst/>
            <a:cxnLst>
              <a:cxn ang="0">
                <a:pos x="connsiteX0" y="connsiteY0"/>
              </a:cxn>
              <a:cxn ang="0">
                <a:pos x="connsiteX1" y="connsiteY1"/>
              </a:cxn>
              <a:cxn ang="0">
                <a:pos x="connsiteX2" y="connsiteY2"/>
              </a:cxn>
            </a:cxnLst>
            <a:rect l="l" t="t" r="r" b="b"/>
            <a:pathLst>
              <a:path w="5035481" h="4946542">
                <a:moveTo>
                  <a:pt x="0" y="0"/>
                </a:moveTo>
                <a:lnTo>
                  <a:pt x="5035481" y="1150274"/>
                </a:lnTo>
                <a:lnTo>
                  <a:pt x="1532975" y="4946542"/>
                </a:lnTo>
                <a:close/>
              </a:path>
            </a:pathLst>
          </a:custGeom>
          <a:solidFill>
            <a:schemeClr val="bg1">
              <a:lumMod val="95000"/>
            </a:schemeClr>
          </a:solidFill>
          <a:effectLst/>
        </p:spPr>
        <p:txBody>
          <a:bodyPr wrap="square" anchor="ctr">
            <a:noAutofit/>
          </a:bodyPr>
          <a:lstStyle>
            <a:lvl1pPr marL="0" marR="0" indent="0" algn="ctr" defTabSz="914446" rtl="0" eaLnBrk="1" fontAlgn="auto" latinLnBrk="1" hangingPunct="1">
              <a:lnSpc>
                <a:spcPct val="90000"/>
              </a:lnSpc>
              <a:spcBef>
                <a:spcPts val="1000"/>
              </a:spcBef>
              <a:spcAft>
                <a:spcPts val="0"/>
              </a:spcAft>
              <a:buClrTx/>
              <a:buSzTx/>
              <a:buFontTx/>
              <a:buNone/>
              <a:tabLst/>
              <a:defRPr sz="1200"/>
            </a:lvl1pPr>
          </a:lstStyle>
          <a:p>
            <a:r>
              <a:rPr lang="en-US" altLang="ko-KR" dirty="0"/>
              <a:t>Your Picture Here</a:t>
            </a:r>
            <a:endParaRPr lang="ko-KR" altLang="en-US" dirty="0"/>
          </a:p>
        </p:txBody>
      </p:sp>
    </p:spTree>
    <p:extLst>
      <p:ext uri="{BB962C8B-B14F-4D97-AF65-F5344CB8AC3E}">
        <p14:creationId xmlns:p14="http://schemas.microsoft.com/office/powerpoint/2010/main" val="3381694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cxnSp>
        <p:nvCxnSpPr>
          <p:cNvPr id="8" name="Straight Connector 7">
            <a:extLst>
              <a:ext uri="{FF2B5EF4-FFF2-40B4-BE49-F238E27FC236}">
                <a16:creationId xmlns:a16="http://schemas.microsoft.com/office/drawing/2014/main" xmlns="" id="{6E6F65D3-6563-4713-9BE8-7CF9A9390645}"/>
              </a:ext>
            </a:extLst>
          </p:cNvPr>
          <p:cNvCxnSpPr>
            <a:cxnSpLocks/>
          </p:cNvCxnSpPr>
          <p:nvPr/>
        </p:nvCxnSpPr>
        <p:spPr>
          <a:xfrm>
            <a:off x="0" y="6430962"/>
            <a:ext cx="12192000" cy="0"/>
          </a:xfrm>
          <a:prstGeom prst="line">
            <a:avLst/>
          </a:prstGeom>
          <a:ln w="25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4CCF9E78-6BBC-4373-8848-FD3950FEF73B}"/>
              </a:ext>
            </a:extLst>
          </p:cNvPr>
          <p:cNvSpPr/>
          <p:nvPr userDrawn="1"/>
        </p:nvSpPr>
        <p:spPr>
          <a:xfrm>
            <a:off x="0" y="6485021"/>
            <a:ext cx="12192000" cy="372979"/>
          </a:xfrm>
          <a:prstGeom prst="rect">
            <a:avLst/>
          </a:prstGeom>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7985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4" name="Group 3">
            <a:extLst>
              <a:ext uri="{FF2B5EF4-FFF2-40B4-BE49-F238E27FC236}">
                <a16:creationId xmlns="" xmlns:a16="http://schemas.microsoft.com/office/drawing/2014/main" id="{C2C52B6D-34FB-4FDE-831C-0BC7BB7E8FCC}"/>
              </a:ext>
            </a:extLst>
          </p:cNvPr>
          <p:cNvGrpSpPr/>
          <p:nvPr userDrawn="1"/>
        </p:nvGrpSpPr>
        <p:grpSpPr>
          <a:xfrm>
            <a:off x="0" y="5728740"/>
            <a:ext cx="12192000" cy="723192"/>
            <a:chOff x="0" y="5808144"/>
            <a:chExt cx="12192000" cy="723192"/>
          </a:xfrm>
        </p:grpSpPr>
        <p:sp>
          <p:nvSpPr>
            <p:cNvPr id="5" name="Freeform: Shape 4">
              <a:extLst>
                <a:ext uri="{FF2B5EF4-FFF2-40B4-BE49-F238E27FC236}">
                  <a16:creationId xmlns="" xmlns:a16="http://schemas.microsoft.com/office/drawing/2014/main" id="{18273629-03F8-49F1-A322-60F40F3A5D5C}"/>
                </a:ext>
              </a:extLst>
            </p:cNvPr>
            <p:cNvSpPr/>
            <p:nvPr/>
          </p:nvSpPr>
          <p:spPr>
            <a:xfrm>
              <a:off x="7651033" y="5808144"/>
              <a:ext cx="4540967" cy="723192"/>
            </a:xfrm>
            <a:custGeom>
              <a:avLst/>
              <a:gdLst>
                <a:gd name="connsiteX0" fmla="*/ 2320655 w 4540967"/>
                <a:gd name="connsiteY0" fmla="*/ 0 h 723192"/>
                <a:gd name="connsiteX1" fmla="*/ 2481565 w 4540967"/>
                <a:gd name="connsiteY1" fmla="*/ 57012 h 723192"/>
                <a:gd name="connsiteX2" fmla="*/ 2540708 w 4540967"/>
                <a:gd name="connsiteY2" fmla="*/ 199540 h 723192"/>
                <a:gd name="connsiteX3" fmla="*/ 2522858 w 4540967"/>
                <a:gd name="connsiteY3" fmla="*/ 283991 h 723192"/>
                <a:gd name="connsiteX4" fmla="*/ 2477836 w 4540967"/>
                <a:gd name="connsiteY4" fmla="*/ 348728 h 723192"/>
                <a:gd name="connsiteX5" fmla="*/ 2386458 w 4540967"/>
                <a:gd name="connsiteY5" fmla="*/ 420658 h 723192"/>
                <a:gd name="connsiteX6" fmla="*/ 2268440 w 4540967"/>
                <a:gd name="connsiteY6" fmla="*/ 526955 h 723192"/>
                <a:gd name="connsiteX7" fmla="*/ 2244463 w 4540967"/>
                <a:gd name="connsiteY7" fmla="*/ 578371 h 723192"/>
                <a:gd name="connsiteX8" fmla="*/ 2411501 w 4540967"/>
                <a:gd name="connsiteY8" fmla="*/ 578371 h 723192"/>
                <a:gd name="connsiteX9" fmla="*/ 2411501 w 4540967"/>
                <a:gd name="connsiteY9" fmla="*/ 522692 h 723192"/>
                <a:gd name="connsiteX10" fmla="*/ 2443469 w 4540967"/>
                <a:gd name="connsiteY10" fmla="*/ 490723 h 723192"/>
                <a:gd name="connsiteX11" fmla="*/ 2515932 w 4540967"/>
                <a:gd name="connsiteY11" fmla="*/ 490723 h 723192"/>
                <a:gd name="connsiteX12" fmla="*/ 2533248 w 4540967"/>
                <a:gd name="connsiteY12" fmla="*/ 495785 h 723192"/>
                <a:gd name="connsiteX13" fmla="*/ 2546303 w 4540967"/>
                <a:gd name="connsiteY13" fmla="*/ 520294 h 723192"/>
                <a:gd name="connsiteX14" fmla="*/ 2545503 w 4540967"/>
                <a:gd name="connsiteY14" fmla="*/ 670015 h 723192"/>
                <a:gd name="connsiteX15" fmla="*/ 2545770 w 4540967"/>
                <a:gd name="connsiteY15" fmla="*/ 679073 h 723192"/>
                <a:gd name="connsiteX16" fmla="*/ 2554029 w 4540967"/>
                <a:gd name="connsiteY16" fmla="*/ 687332 h 723192"/>
                <a:gd name="connsiteX17" fmla="*/ 2685367 w 4540967"/>
                <a:gd name="connsiteY17" fmla="*/ 689196 h 723192"/>
                <a:gd name="connsiteX18" fmla="*/ 2755432 w 4540967"/>
                <a:gd name="connsiteY18" fmla="*/ 690262 h 723192"/>
                <a:gd name="connsiteX19" fmla="*/ 2686433 w 4540967"/>
                <a:gd name="connsiteY19" fmla="*/ 626857 h 723192"/>
                <a:gd name="connsiteX20" fmla="*/ 2624892 w 4540967"/>
                <a:gd name="connsiteY20" fmla="*/ 361249 h 723192"/>
                <a:gd name="connsiteX21" fmla="*/ 2684834 w 4540967"/>
                <a:gd name="connsiteY21" fmla="*/ 97772 h 723192"/>
                <a:gd name="connsiteX22" fmla="*/ 2869188 w 4540967"/>
                <a:gd name="connsiteY22" fmla="*/ 0 h 723192"/>
                <a:gd name="connsiteX23" fmla="*/ 3054075 w 4540967"/>
                <a:gd name="connsiteY23" fmla="*/ 96440 h 723192"/>
                <a:gd name="connsiteX24" fmla="*/ 3114283 w 4540967"/>
                <a:gd name="connsiteY24" fmla="*/ 360450 h 723192"/>
                <a:gd name="connsiteX25" fmla="*/ 3052477 w 4540967"/>
                <a:gd name="connsiteY25" fmla="*/ 626325 h 723192"/>
                <a:gd name="connsiteX26" fmla="*/ 2981879 w 4540967"/>
                <a:gd name="connsiteY26" fmla="*/ 693992 h 723192"/>
                <a:gd name="connsiteX27" fmla="*/ 3045017 w 4540967"/>
                <a:gd name="connsiteY27" fmla="*/ 693992 h 723192"/>
                <a:gd name="connsiteX28" fmla="*/ 3232834 w 4540967"/>
                <a:gd name="connsiteY28" fmla="*/ 695590 h 723192"/>
                <a:gd name="connsiteX29" fmla="*/ 3240027 w 4540967"/>
                <a:gd name="connsiteY29" fmla="*/ 692660 h 723192"/>
                <a:gd name="connsiteX30" fmla="*/ 3242958 w 4540967"/>
                <a:gd name="connsiteY30" fmla="*/ 685467 h 723192"/>
                <a:gd name="connsiteX31" fmla="*/ 3242958 w 4540967"/>
                <a:gd name="connsiteY31" fmla="*/ 615402 h 723192"/>
                <a:gd name="connsiteX32" fmla="*/ 3280255 w 4540967"/>
                <a:gd name="connsiteY32" fmla="*/ 578104 h 723192"/>
                <a:gd name="connsiteX33" fmla="*/ 3323413 w 4540967"/>
                <a:gd name="connsiteY33" fmla="*/ 578104 h 723192"/>
                <a:gd name="connsiteX34" fmla="*/ 3336201 w 4540967"/>
                <a:gd name="connsiteY34" fmla="*/ 565317 h 723192"/>
                <a:gd name="connsiteX35" fmla="*/ 3336201 w 4540967"/>
                <a:gd name="connsiteY35" fmla="*/ 151586 h 723192"/>
                <a:gd name="connsiteX36" fmla="*/ 3331139 w 4540967"/>
                <a:gd name="connsiteY36" fmla="*/ 146524 h 723192"/>
                <a:gd name="connsiteX37" fmla="*/ 3272263 w 4540967"/>
                <a:gd name="connsiteY37" fmla="*/ 146524 h 723192"/>
                <a:gd name="connsiteX38" fmla="*/ 3237097 w 4540967"/>
                <a:gd name="connsiteY38" fmla="*/ 111359 h 723192"/>
                <a:gd name="connsiteX39" fmla="*/ 3237097 w 4540967"/>
                <a:gd name="connsiteY39" fmla="*/ 51151 h 723192"/>
                <a:gd name="connsiteX40" fmla="*/ 3276792 w 4540967"/>
                <a:gd name="connsiteY40" fmla="*/ 11456 h 723192"/>
                <a:gd name="connsiteX41" fmla="*/ 3471802 w 4540967"/>
                <a:gd name="connsiteY41" fmla="*/ 11456 h 723192"/>
                <a:gd name="connsiteX42" fmla="*/ 3511230 w 4540967"/>
                <a:gd name="connsiteY42" fmla="*/ 50884 h 723192"/>
                <a:gd name="connsiteX43" fmla="*/ 3511230 w 4540967"/>
                <a:gd name="connsiteY43" fmla="*/ 572776 h 723192"/>
                <a:gd name="connsiteX44" fmla="*/ 3516558 w 4540967"/>
                <a:gd name="connsiteY44" fmla="*/ 578104 h 723192"/>
                <a:gd name="connsiteX45" fmla="*/ 3570106 w 4540967"/>
                <a:gd name="connsiteY45" fmla="*/ 578104 h 723192"/>
                <a:gd name="connsiteX46" fmla="*/ 3599677 w 4540967"/>
                <a:gd name="connsiteY46" fmla="*/ 607676 h 723192"/>
                <a:gd name="connsiteX47" fmla="*/ 3599677 w 4540967"/>
                <a:gd name="connsiteY47" fmla="*/ 689463 h 723192"/>
                <a:gd name="connsiteX48" fmla="*/ 3606604 w 4540967"/>
                <a:gd name="connsiteY48" fmla="*/ 695856 h 723192"/>
                <a:gd name="connsiteX49" fmla="*/ 3741939 w 4540967"/>
                <a:gd name="connsiteY49" fmla="*/ 695856 h 723192"/>
                <a:gd name="connsiteX50" fmla="*/ 3755259 w 4540967"/>
                <a:gd name="connsiteY50" fmla="*/ 682802 h 723192"/>
                <a:gd name="connsiteX51" fmla="*/ 3756059 w 4540967"/>
                <a:gd name="connsiteY51" fmla="*/ 628189 h 723192"/>
                <a:gd name="connsiteX52" fmla="*/ 3795487 w 4540967"/>
                <a:gd name="connsiteY52" fmla="*/ 589294 h 723192"/>
                <a:gd name="connsiteX53" fmla="*/ 3918834 w 4540967"/>
                <a:gd name="connsiteY53" fmla="*/ 589294 h 723192"/>
                <a:gd name="connsiteX54" fmla="*/ 3939880 w 4540967"/>
                <a:gd name="connsiteY54" fmla="*/ 588761 h 723192"/>
                <a:gd name="connsiteX55" fmla="*/ 4026995 w 4540967"/>
                <a:gd name="connsiteY55" fmla="*/ 436909 h 723192"/>
                <a:gd name="connsiteX56" fmla="*/ 3916969 w 4540967"/>
                <a:gd name="connsiteY56" fmla="*/ 465681 h 723192"/>
                <a:gd name="connsiteX57" fmla="*/ 3778970 w 4540967"/>
                <a:gd name="connsiteY57" fmla="*/ 404940 h 723192"/>
                <a:gd name="connsiteX58" fmla="*/ 3722225 w 4540967"/>
                <a:gd name="connsiteY58" fmla="*/ 241366 h 723192"/>
                <a:gd name="connsiteX59" fmla="*/ 3782699 w 4540967"/>
                <a:gd name="connsiteY59" fmla="*/ 69000 h 723192"/>
                <a:gd name="connsiteX60" fmla="*/ 3951602 w 4540967"/>
                <a:gd name="connsiteY60" fmla="*/ 0 h 723192"/>
                <a:gd name="connsiteX61" fmla="*/ 4136755 w 4540967"/>
                <a:gd name="connsiteY61" fmla="*/ 85517 h 723192"/>
                <a:gd name="connsiteX62" fmla="*/ 4200693 w 4540967"/>
                <a:gd name="connsiteY62" fmla="*/ 359650 h 723192"/>
                <a:gd name="connsiteX63" fmla="*/ 4060029 w 4540967"/>
                <a:gd name="connsiteY63" fmla="*/ 695590 h 723192"/>
                <a:gd name="connsiteX64" fmla="*/ 4140751 w 4540967"/>
                <a:gd name="connsiteY64" fmla="*/ 695856 h 723192"/>
                <a:gd name="connsiteX65" fmla="*/ 4540967 w 4540967"/>
                <a:gd name="connsiteY65" fmla="*/ 695856 h 723192"/>
                <a:gd name="connsiteX66" fmla="*/ 4540967 w 4540967"/>
                <a:gd name="connsiteY66" fmla="*/ 723192 h 723192"/>
                <a:gd name="connsiteX67" fmla="*/ 4140751 w 4540967"/>
                <a:gd name="connsiteY67" fmla="*/ 722497 h 723192"/>
                <a:gd name="connsiteX68" fmla="*/ 3949737 w 4540967"/>
                <a:gd name="connsiteY68" fmla="*/ 721698 h 723192"/>
                <a:gd name="connsiteX69" fmla="*/ 3949737 w 4540967"/>
                <a:gd name="connsiteY69" fmla="*/ 695324 h 723192"/>
                <a:gd name="connsiteX70" fmla="*/ 4114377 w 4540967"/>
                <a:gd name="connsiteY70" fmla="*/ 613803 h 723192"/>
                <a:gd name="connsiteX71" fmla="*/ 4174052 w 4540967"/>
                <a:gd name="connsiteY71" fmla="*/ 359917 h 723192"/>
                <a:gd name="connsiteX72" fmla="*/ 4115709 w 4540967"/>
                <a:gd name="connsiteY72" fmla="*/ 102035 h 723192"/>
                <a:gd name="connsiteX73" fmla="*/ 3951602 w 4540967"/>
                <a:gd name="connsiteY73" fmla="*/ 26907 h 723192"/>
                <a:gd name="connsiteX74" fmla="*/ 3802414 w 4540967"/>
                <a:gd name="connsiteY74" fmla="*/ 86849 h 723192"/>
                <a:gd name="connsiteX75" fmla="*/ 3748599 w 4540967"/>
                <a:gd name="connsiteY75" fmla="*/ 241366 h 723192"/>
                <a:gd name="connsiteX76" fmla="*/ 3798151 w 4540967"/>
                <a:gd name="connsiteY76" fmla="*/ 386824 h 723192"/>
                <a:gd name="connsiteX77" fmla="*/ 3916702 w 4540967"/>
                <a:gd name="connsiteY77" fmla="*/ 439040 h 723192"/>
                <a:gd name="connsiteX78" fmla="*/ 4033921 w 4540967"/>
                <a:gd name="connsiteY78" fmla="*/ 399611 h 723192"/>
                <a:gd name="connsiteX79" fmla="*/ 4043245 w 4540967"/>
                <a:gd name="connsiteY79" fmla="*/ 392418 h 723192"/>
                <a:gd name="connsiteX80" fmla="*/ 4056300 w 4540967"/>
                <a:gd name="connsiteY80" fmla="*/ 399345 h 723192"/>
                <a:gd name="connsiteX81" fmla="*/ 4055501 w 4540967"/>
                <a:gd name="connsiteY81" fmla="*/ 411067 h 723192"/>
                <a:gd name="connsiteX82" fmla="*/ 3939613 w 4540967"/>
                <a:gd name="connsiteY82" fmla="*/ 615668 h 723192"/>
                <a:gd name="connsiteX83" fmla="*/ 3918567 w 4540967"/>
                <a:gd name="connsiteY83" fmla="*/ 616201 h 723192"/>
                <a:gd name="connsiteX84" fmla="*/ 3795220 w 4540967"/>
                <a:gd name="connsiteY84" fmla="*/ 616201 h 723192"/>
                <a:gd name="connsiteX85" fmla="*/ 3782433 w 4540967"/>
                <a:gd name="connsiteY85" fmla="*/ 628722 h 723192"/>
                <a:gd name="connsiteX86" fmla="*/ 3781634 w 4540967"/>
                <a:gd name="connsiteY86" fmla="*/ 683336 h 723192"/>
                <a:gd name="connsiteX87" fmla="*/ 3741673 w 4540967"/>
                <a:gd name="connsiteY87" fmla="*/ 722497 h 723192"/>
                <a:gd name="connsiteX88" fmla="*/ 3606337 w 4540967"/>
                <a:gd name="connsiteY88" fmla="*/ 722497 h 723192"/>
                <a:gd name="connsiteX89" fmla="*/ 3572771 w 4540967"/>
                <a:gd name="connsiteY89" fmla="*/ 689996 h 723192"/>
                <a:gd name="connsiteX90" fmla="*/ 3572771 w 4540967"/>
                <a:gd name="connsiteY90" fmla="*/ 689463 h 723192"/>
                <a:gd name="connsiteX91" fmla="*/ 3572771 w 4540967"/>
                <a:gd name="connsiteY91" fmla="*/ 607410 h 723192"/>
                <a:gd name="connsiteX92" fmla="*/ 3569840 w 4540967"/>
                <a:gd name="connsiteY92" fmla="*/ 604479 h 723192"/>
                <a:gd name="connsiteX93" fmla="*/ 3516558 w 4540967"/>
                <a:gd name="connsiteY93" fmla="*/ 604479 h 723192"/>
                <a:gd name="connsiteX94" fmla="*/ 3484589 w 4540967"/>
                <a:gd name="connsiteY94" fmla="*/ 572510 h 723192"/>
                <a:gd name="connsiteX95" fmla="*/ 3484589 w 4540967"/>
                <a:gd name="connsiteY95" fmla="*/ 51151 h 723192"/>
                <a:gd name="connsiteX96" fmla="*/ 3471802 w 4540967"/>
                <a:gd name="connsiteY96" fmla="*/ 38363 h 723192"/>
                <a:gd name="connsiteX97" fmla="*/ 3276792 w 4540967"/>
                <a:gd name="connsiteY97" fmla="*/ 38363 h 723192"/>
                <a:gd name="connsiteX98" fmla="*/ 3263737 w 4540967"/>
                <a:gd name="connsiteY98" fmla="*/ 51416 h 723192"/>
                <a:gd name="connsiteX99" fmla="*/ 3263737 w 4540967"/>
                <a:gd name="connsiteY99" fmla="*/ 111625 h 723192"/>
                <a:gd name="connsiteX100" fmla="*/ 3272263 w 4540967"/>
                <a:gd name="connsiteY100" fmla="*/ 120150 h 723192"/>
                <a:gd name="connsiteX101" fmla="*/ 3331139 w 4540967"/>
                <a:gd name="connsiteY101" fmla="*/ 120150 h 723192"/>
                <a:gd name="connsiteX102" fmla="*/ 3362841 w 4540967"/>
                <a:gd name="connsiteY102" fmla="*/ 151852 h 723192"/>
                <a:gd name="connsiteX103" fmla="*/ 3362841 w 4540967"/>
                <a:gd name="connsiteY103" fmla="*/ 565850 h 723192"/>
                <a:gd name="connsiteX104" fmla="*/ 3323413 w 4540967"/>
                <a:gd name="connsiteY104" fmla="*/ 605278 h 723192"/>
                <a:gd name="connsiteX105" fmla="*/ 3280255 w 4540967"/>
                <a:gd name="connsiteY105" fmla="*/ 605278 h 723192"/>
                <a:gd name="connsiteX106" fmla="*/ 3269599 w 4540967"/>
                <a:gd name="connsiteY106" fmla="*/ 615934 h 723192"/>
                <a:gd name="connsiteX107" fmla="*/ 3269599 w 4540967"/>
                <a:gd name="connsiteY107" fmla="*/ 686266 h 723192"/>
                <a:gd name="connsiteX108" fmla="*/ 3258943 w 4540967"/>
                <a:gd name="connsiteY108" fmla="*/ 712374 h 723192"/>
                <a:gd name="connsiteX109" fmla="*/ 3233101 w 4540967"/>
                <a:gd name="connsiteY109" fmla="*/ 723030 h 723192"/>
                <a:gd name="connsiteX110" fmla="*/ 3232834 w 4540967"/>
                <a:gd name="connsiteY110" fmla="*/ 723030 h 723192"/>
                <a:gd name="connsiteX111" fmla="*/ 3045017 w 4540967"/>
                <a:gd name="connsiteY111" fmla="*/ 721432 h 723192"/>
                <a:gd name="connsiteX112" fmla="*/ 2941917 w 4540967"/>
                <a:gd name="connsiteY112" fmla="*/ 721432 h 723192"/>
                <a:gd name="connsiteX113" fmla="*/ 2926732 w 4540967"/>
                <a:gd name="connsiteY113" fmla="*/ 711042 h 723192"/>
                <a:gd name="connsiteX114" fmla="*/ 2934725 w 4540967"/>
                <a:gd name="connsiteY114" fmla="*/ 692127 h 723192"/>
                <a:gd name="connsiteX115" fmla="*/ 3030631 w 4540967"/>
                <a:gd name="connsiteY115" fmla="*/ 612471 h 723192"/>
                <a:gd name="connsiteX116" fmla="*/ 3087909 w 4540967"/>
                <a:gd name="connsiteY116" fmla="*/ 361249 h 723192"/>
                <a:gd name="connsiteX117" fmla="*/ 3031697 w 4540967"/>
                <a:gd name="connsiteY117" fmla="*/ 111625 h 723192"/>
                <a:gd name="connsiteX118" fmla="*/ 2869188 w 4540967"/>
                <a:gd name="connsiteY118" fmla="*/ 27174 h 723192"/>
                <a:gd name="connsiteX119" fmla="*/ 2706680 w 4540967"/>
                <a:gd name="connsiteY119" fmla="*/ 111891 h 723192"/>
                <a:gd name="connsiteX120" fmla="*/ 2650734 w 4540967"/>
                <a:gd name="connsiteY120" fmla="*/ 360982 h 723192"/>
                <a:gd name="connsiteX121" fmla="*/ 2708012 w 4540967"/>
                <a:gd name="connsiteY121" fmla="*/ 611938 h 723192"/>
                <a:gd name="connsiteX122" fmla="*/ 2808447 w 4540967"/>
                <a:gd name="connsiteY122" fmla="*/ 688131 h 723192"/>
                <a:gd name="connsiteX123" fmla="*/ 2818571 w 4540967"/>
                <a:gd name="connsiteY123" fmla="*/ 701984 h 723192"/>
                <a:gd name="connsiteX124" fmla="*/ 2803386 w 4540967"/>
                <a:gd name="connsiteY124" fmla="*/ 717702 h 723192"/>
                <a:gd name="connsiteX125" fmla="*/ 2803119 w 4540967"/>
                <a:gd name="connsiteY125" fmla="*/ 717702 h 723192"/>
                <a:gd name="connsiteX126" fmla="*/ 2684568 w 4540967"/>
                <a:gd name="connsiteY126" fmla="*/ 716104 h 723192"/>
                <a:gd name="connsiteX127" fmla="*/ 2553229 w 4540967"/>
                <a:gd name="connsiteY127" fmla="*/ 714239 h 723192"/>
                <a:gd name="connsiteX128" fmla="*/ 2518862 w 4540967"/>
                <a:gd name="connsiteY128" fmla="*/ 679872 h 723192"/>
                <a:gd name="connsiteX129" fmla="*/ 2518596 w 4540967"/>
                <a:gd name="connsiteY129" fmla="*/ 670282 h 723192"/>
                <a:gd name="connsiteX130" fmla="*/ 2519395 w 4540967"/>
                <a:gd name="connsiteY130" fmla="*/ 520561 h 723192"/>
                <a:gd name="connsiteX131" fmla="*/ 2518596 w 4540967"/>
                <a:gd name="connsiteY131" fmla="*/ 518429 h 723192"/>
                <a:gd name="connsiteX132" fmla="*/ 2516465 w 4540967"/>
                <a:gd name="connsiteY132" fmla="*/ 517630 h 723192"/>
                <a:gd name="connsiteX133" fmla="*/ 2443203 w 4540967"/>
                <a:gd name="connsiteY133" fmla="*/ 517630 h 723192"/>
                <a:gd name="connsiteX134" fmla="*/ 2437875 w 4540967"/>
                <a:gd name="connsiteY134" fmla="*/ 522958 h 723192"/>
                <a:gd name="connsiteX135" fmla="*/ 2437875 w 4540967"/>
                <a:gd name="connsiteY135" fmla="*/ 581568 h 723192"/>
                <a:gd name="connsiteX136" fmla="*/ 2414164 w 4540967"/>
                <a:gd name="connsiteY136" fmla="*/ 605278 h 723192"/>
                <a:gd name="connsiteX137" fmla="*/ 2236737 w 4540967"/>
                <a:gd name="connsiteY137" fmla="*/ 605278 h 723192"/>
                <a:gd name="connsiteX138" fmla="*/ 2223683 w 4540967"/>
                <a:gd name="connsiteY138" fmla="*/ 601016 h 723192"/>
                <a:gd name="connsiteX139" fmla="*/ 2216490 w 4540967"/>
                <a:gd name="connsiteY139" fmla="*/ 580502 h 723192"/>
                <a:gd name="connsiteX140" fmla="*/ 2245529 w 4540967"/>
                <a:gd name="connsiteY140" fmla="*/ 513367 h 723192"/>
                <a:gd name="connsiteX141" fmla="*/ 2371006 w 4540967"/>
                <a:gd name="connsiteY141" fmla="*/ 399345 h 723192"/>
                <a:gd name="connsiteX142" fmla="*/ 2459454 w 4540967"/>
                <a:gd name="connsiteY142" fmla="*/ 330079 h 723192"/>
                <a:gd name="connsiteX143" fmla="*/ 2498882 w 4540967"/>
                <a:gd name="connsiteY143" fmla="*/ 273334 h 723192"/>
                <a:gd name="connsiteX144" fmla="*/ 2514334 w 4540967"/>
                <a:gd name="connsiteY144" fmla="*/ 200073 h 723192"/>
                <a:gd name="connsiteX145" fmla="*/ 2463450 w 4540967"/>
                <a:gd name="connsiteY145" fmla="*/ 76726 h 723192"/>
                <a:gd name="connsiteX146" fmla="*/ 2320655 w 4540967"/>
                <a:gd name="connsiteY146" fmla="*/ 26641 h 723192"/>
                <a:gd name="connsiteX147" fmla="*/ 2217555 w 4540967"/>
                <a:gd name="connsiteY147" fmla="*/ 47687 h 723192"/>
                <a:gd name="connsiteX148" fmla="*/ 2144561 w 4540967"/>
                <a:gd name="connsiteY148" fmla="*/ 114023 h 723192"/>
                <a:gd name="connsiteX149" fmla="*/ 2117387 w 4540967"/>
                <a:gd name="connsiteY149" fmla="*/ 239234 h 723192"/>
                <a:gd name="connsiteX150" fmla="*/ 2119784 w 4540967"/>
                <a:gd name="connsiteY150" fmla="*/ 241632 h 723192"/>
                <a:gd name="connsiteX151" fmla="*/ 2205567 w 4540967"/>
                <a:gd name="connsiteY151" fmla="*/ 245628 h 723192"/>
                <a:gd name="connsiteX152" fmla="*/ 2215691 w 4540967"/>
                <a:gd name="connsiteY152" fmla="*/ 236571 h 723192"/>
                <a:gd name="connsiteX153" fmla="*/ 2238335 w 4540967"/>
                <a:gd name="connsiteY153" fmla="*/ 144926 h 723192"/>
                <a:gd name="connsiteX154" fmla="*/ 2309200 w 4540967"/>
                <a:gd name="connsiteY154" fmla="*/ 104965 h 723192"/>
                <a:gd name="connsiteX155" fmla="*/ 2365145 w 4540967"/>
                <a:gd name="connsiteY155" fmla="*/ 129475 h 723192"/>
                <a:gd name="connsiteX156" fmla="*/ 2386991 w 4540967"/>
                <a:gd name="connsiteY156" fmla="*/ 189682 h 723192"/>
                <a:gd name="connsiteX157" fmla="*/ 2359817 w 4540967"/>
                <a:gd name="connsiteY157" fmla="*/ 272535 h 723192"/>
                <a:gd name="connsiteX158" fmla="*/ 2256451 w 4540967"/>
                <a:gd name="connsiteY158" fmla="*/ 378566 h 723192"/>
                <a:gd name="connsiteX159" fmla="*/ 2166938 w 4540967"/>
                <a:gd name="connsiteY159" fmla="*/ 476337 h 723192"/>
                <a:gd name="connsiteX160" fmla="*/ 2121915 w 4540967"/>
                <a:gd name="connsiteY160" fmla="*/ 566383 h 723192"/>
                <a:gd name="connsiteX161" fmla="*/ 2108063 w 4540967"/>
                <a:gd name="connsiteY161" fmla="*/ 675343 h 723192"/>
                <a:gd name="connsiteX162" fmla="*/ 2069167 w 4540967"/>
                <a:gd name="connsiteY162" fmla="*/ 712640 h 723192"/>
                <a:gd name="connsiteX163" fmla="*/ 2020148 w 4540967"/>
                <a:gd name="connsiteY163" fmla="*/ 712640 h 723192"/>
                <a:gd name="connsiteX164" fmla="*/ 13833 w 4540967"/>
                <a:gd name="connsiteY164" fmla="*/ 712640 h 723192"/>
                <a:gd name="connsiteX165" fmla="*/ 247 w 4540967"/>
                <a:gd name="connsiteY165" fmla="*/ 701984 h 723192"/>
                <a:gd name="connsiteX166" fmla="*/ 13301 w 4540967"/>
                <a:gd name="connsiteY166" fmla="*/ 686000 h 723192"/>
                <a:gd name="connsiteX167" fmla="*/ 2020148 w 4540967"/>
                <a:gd name="connsiteY167" fmla="*/ 686000 h 723192"/>
                <a:gd name="connsiteX168" fmla="*/ 2069167 w 4540967"/>
                <a:gd name="connsiteY168" fmla="*/ 686000 h 723192"/>
                <a:gd name="connsiteX169" fmla="*/ 2081421 w 4540967"/>
                <a:gd name="connsiteY169" fmla="*/ 674278 h 723192"/>
                <a:gd name="connsiteX170" fmla="*/ 2096340 w 4540967"/>
                <a:gd name="connsiteY170" fmla="*/ 558923 h 723192"/>
                <a:gd name="connsiteX171" fmla="*/ 2145359 w 4540967"/>
                <a:gd name="connsiteY171" fmla="*/ 460885 h 723192"/>
                <a:gd name="connsiteX172" fmla="*/ 2238602 w 4540967"/>
                <a:gd name="connsiteY172" fmla="*/ 358851 h 723192"/>
                <a:gd name="connsiteX173" fmla="*/ 2338505 w 4540967"/>
                <a:gd name="connsiteY173" fmla="*/ 256817 h 723192"/>
                <a:gd name="connsiteX174" fmla="*/ 2360350 w 4540967"/>
                <a:gd name="connsiteY174" fmla="*/ 189682 h 723192"/>
                <a:gd name="connsiteX175" fmla="*/ 2345431 w 4540967"/>
                <a:gd name="connsiteY175" fmla="*/ 147590 h 723192"/>
                <a:gd name="connsiteX176" fmla="*/ 2309200 w 4540967"/>
                <a:gd name="connsiteY176" fmla="*/ 131872 h 723192"/>
                <a:gd name="connsiteX177" fmla="*/ 2261247 w 4540967"/>
                <a:gd name="connsiteY177" fmla="*/ 158512 h 723192"/>
                <a:gd name="connsiteX178" fmla="*/ 2242331 w 4540967"/>
                <a:gd name="connsiteY178" fmla="*/ 238968 h 723192"/>
                <a:gd name="connsiteX179" fmla="*/ 2204501 w 4540967"/>
                <a:gd name="connsiteY179" fmla="*/ 272535 h 723192"/>
                <a:gd name="connsiteX180" fmla="*/ 2118719 w 4540967"/>
                <a:gd name="connsiteY180" fmla="*/ 268539 h 723192"/>
                <a:gd name="connsiteX181" fmla="*/ 2091012 w 4540967"/>
                <a:gd name="connsiteY181" fmla="*/ 238968 h 723192"/>
                <a:gd name="connsiteX182" fmla="*/ 2121649 w 4540967"/>
                <a:gd name="connsiteY182" fmla="*/ 100969 h 723192"/>
                <a:gd name="connsiteX183" fmla="*/ 2206633 w 4540967"/>
                <a:gd name="connsiteY183" fmla="*/ 23710 h 723192"/>
                <a:gd name="connsiteX184" fmla="*/ 2320655 w 4540967"/>
                <a:gd name="connsiteY184" fmla="*/ 0 h 72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4540967" h="723192">
                  <a:moveTo>
                    <a:pt x="2320655" y="0"/>
                  </a:moveTo>
                  <a:cubicBezTo>
                    <a:pt x="2388323" y="0"/>
                    <a:pt x="2442404" y="19182"/>
                    <a:pt x="2481565" y="57012"/>
                  </a:cubicBezTo>
                  <a:cubicBezTo>
                    <a:pt x="2520727" y="95107"/>
                    <a:pt x="2540708" y="143061"/>
                    <a:pt x="2540708" y="199540"/>
                  </a:cubicBezTo>
                  <a:cubicBezTo>
                    <a:pt x="2540708" y="229910"/>
                    <a:pt x="2534581" y="258149"/>
                    <a:pt x="2522858" y="283991"/>
                  </a:cubicBezTo>
                  <a:cubicBezTo>
                    <a:pt x="2511136" y="309566"/>
                    <a:pt x="2495951" y="331145"/>
                    <a:pt x="2477836" y="348728"/>
                  </a:cubicBezTo>
                  <a:cubicBezTo>
                    <a:pt x="2460253" y="365778"/>
                    <a:pt x="2430415" y="389222"/>
                    <a:pt x="2386458" y="420658"/>
                  </a:cubicBezTo>
                  <a:cubicBezTo>
                    <a:pt x="2323586" y="465681"/>
                    <a:pt x="2283891" y="501379"/>
                    <a:pt x="2268440" y="526955"/>
                  </a:cubicBezTo>
                  <a:cubicBezTo>
                    <a:pt x="2256984" y="545869"/>
                    <a:pt x="2248991" y="563186"/>
                    <a:pt x="2244463" y="578371"/>
                  </a:cubicBezTo>
                  <a:lnTo>
                    <a:pt x="2411501" y="578371"/>
                  </a:lnTo>
                  <a:lnTo>
                    <a:pt x="2411501" y="522692"/>
                  </a:lnTo>
                  <a:cubicBezTo>
                    <a:pt x="2411501" y="505109"/>
                    <a:pt x="2425886" y="490723"/>
                    <a:pt x="2443469" y="490723"/>
                  </a:cubicBezTo>
                  <a:lnTo>
                    <a:pt x="2515932" y="490723"/>
                  </a:lnTo>
                  <a:cubicBezTo>
                    <a:pt x="2522060" y="490723"/>
                    <a:pt x="2528187" y="492322"/>
                    <a:pt x="2533248" y="495785"/>
                  </a:cubicBezTo>
                  <a:cubicBezTo>
                    <a:pt x="2541507" y="501645"/>
                    <a:pt x="2546303" y="510703"/>
                    <a:pt x="2546303" y="520294"/>
                  </a:cubicBezTo>
                  <a:lnTo>
                    <a:pt x="2545503" y="670015"/>
                  </a:lnTo>
                  <a:cubicBezTo>
                    <a:pt x="2545592" y="673034"/>
                    <a:pt x="2545681" y="676053"/>
                    <a:pt x="2545770" y="679073"/>
                  </a:cubicBezTo>
                  <a:cubicBezTo>
                    <a:pt x="2545770" y="683602"/>
                    <a:pt x="2549499" y="687065"/>
                    <a:pt x="2554029" y="687332"/>
                  </a:cubicBezTo>
                  <a:lnTo>
                    <a:pt x="2685367" y="689196"/>
                  </a:lnTo>
                  <a:lnTo>
                    <a:pt x="2755432" y="690262"/>
                  </a:lnTo>
                  <a:cubicBezTo>
                    <a:pt x="2729591" y="674278"/>
                    <a:pt x="2703483" y="652432"/>
                    <a:pt x="2686433" y="626857"/>
                  </a:cubicBezTo>
                  <a:cubicBezTo>
                    <a:pt x="2645406" y="565317"/>
                    <a:pt x="2624892" y="475804"/>
                    <a:pt x="2624892" y="361249"/>
                  </a:cubicBezTo>
                  <a:cubicBezTo>
                    <a:pt x="2624892" y="248825"/>
                    <a:pt x="2645140" y="160378"/>
                    <a:pt x="2684834" y="97772"/>
                  </a:cubicBezTo>
                  <a:cubicBezTo>
                    <a:pt x="2725328" y="32768"/>
                    <a:pt x="2787401" y="0"/>
                    <a:pt x="2869188" y="0"/>
                  </a:cubicBezTo>
                  <a:cubicBezTo>
                    <a:pt x="2950709" y="0"/>
                    <a:pt x="3012782" y="32502"/>
                    <a:pt x="3054075" y="96440"/>
                  </a:cubicBezTo>
                  <a:cubicBezTo>
                    <a:pt x="3094036" y="158779"/>
                    <a:pt x="3114283" y="247493"/>
                    <a:pt x="3114283" y="360450"/>
                  </a:cubicBezTo>
                  <a:cubicBezTo>
                    <a:pt x="3114283" y="475538"/>
                    <a:pt x="3093503" y="564784"/>
                    <a:pt x="3052477" y="626325"/>
                  </a:cubicBezTo>
                  <a:cubicBezTo>
                    <a:pt x="3036226" y="650834"/>
                    <a:pt x="3008519" y="675610"/>
                    <a:pt x="2981879" y="693992"/>
                  </a:cubicBezTo>
                  <a:lnTo>
                    <a:pt x="3045017" y="693992"/>
                  </a:lnTo>
                  <a:lnTo>
                    <a:pt x="3232834" y="695590"/>
                  </a:lnTo>
                  <a:cubicBezTo>
                    <a:pt x="3235498" y="695590"/>
                    <a:pt x="3237896" y="694525"/>
                    <a:pt x="3240027" y="692660"/>
                  </a:cubicBezTo>
                  <a:cubicBezTo>
                    <a:pt x="3241893" y="690795"/>
                    <a:pt x="3242958" y="688397"/>
                    <a:pt x="3242958" y="685467"/>
                  </a:cubicBezTo>
                  <a:lnTo>
                    <a:pt x="3242958" y="615402"/>
                  </a:lnTo>
                  <a:cubicBezTo>
                    <a:pt x="3242958" y="594888"/>
                    <a:pt x="3259475" y="578104"/>
                    <a:pt x="3280255" y="578104"/>
                  </a:cubicBezTo>
                  <a:lnTo>
                    <a:pt x="3323413" y="578104"/>
                  </a:lnTo>
                  <a:cubicBezTo>
                    <a:pt x="3330339" y="578104"/>
                    <a:pt x="3336201" y="572510"/>
                    <a:pt x="3336201" y="565317"/>
                  </a:cubicBezTo>
                  <a:lnTo>
                    <a:pt x="3336201" y="151586"/>
                  </a:lnTo>
                  <a:cubicBezTo>
                    <a:pt x="3336201" y="148656"/>
                    <a:pt x="3333803" y="146524"/>
                    <a:pt x="3331139" y="146524"/>
                  </a:cubicBezTo>
                  <a:lnTo>
                    <a:pt x="3272263" y="146524"/>
                  </a:lnTo>
                  <a:cubicBezTo>
                    <a:pt x="3252815" y="146524"/>
                    <a:pt x="3237097" y="130806"/>
                    <a:pt x="3237097" y="111359"/>
                  </a:cubicBezTo>
                  <a:lnTo>
                    <a:pt x="3237097" y="51151"/>
                  </a:lnTo>
                  <a:cubicBezTo>
                    <a:pt x="3237097" y="29305"/>
                    <a:pt x="3254947" y="11456"/>
                    <a:pt x="3276792" y="11456"/>
                  </a:cubicBezTo>
                  <a:lnTo>
                    <a:pt x="3471802" y="11456"/>
                  </a:lnTo>
                  <a:cubicBezTo>
                    <a:pt x="3493647" y="11456"/>
                    <a:pt x="3511230" y="29039"/>
                    <a:pt x="3511230" y="50884"/>
                  </a:cubicBezTo>
                  <a:lnTo>
                    <a:pt x="3511230" y="572776"/>
                  </a:lnTo>
                  <a:cubicBezTo>
                    <a:pt x="3511230" y="575707"/>
                    <a:pt x="3513628" y="578104"/>
                    <a:pt x="3516558" y="578104"/>
                  </a:cubicBezTo>
                  <a:lnTo>
                    <a:pt x="3570106" y="578104"/>
                  </a:lnTo>
                  <a:cubicBezTo>
                    <a:pt x="3586357" y="578104"/>
                    <a:pt x="3599677" y="591425"/>
                    <a:pt x="3599677" y="607676"/>
                  </a:cubicBezTo>
                  <a:lnTo>
                    <a:pt x="3599677" y="689463"/>
                  </a:lnTo>
                  <a:cubicBezTo>
                    <a:pt x="3599944" y="693193"/>
                    <a:pt x="3602874" y="695856"/>
                    <a:pt x="3606604" y="695856"/>
                  </a:cubicBezTo>
                  <a:lnTo>
                    <a:pt x="3741939" y="695856"/>
                  </a:lnTo>
                  <a:cubicBezTo>
                    <a:pt x="3749132" y="695856"/>
                    <a:pt x="3754993" y="689996"/>
                    <a:pt x="3755259" y="682802"/>
                  </a:cubicBezTo>
                  <a:cubicBezTo>
                    <a:pt x="3755525" y="664598"/>
                    <a:pt x="3755792" y="646394"/>
                    <a:pt x="3756059" y="628189"/>
                  </a:cubicBezTo>
                  <a:cubicBezTo>
                    <a:pt x="3756325" y="606877"/>
                    <a:pt x="3774174" y="589294"/>
                    <a:pt x="3795487" y="589294"/>
                  </a:cubicBezTo>
                  <a:lnTo>
                    <a:pt x="3918834" y="589294"/>
                  </a:lnTo>
                  <a:lnTo>
                    <a:pt x="3939880" y="588761"/>
                  </a:lnTo>
                  <a:cubicBezTo>
                    <a:pt x="3987300" y="588761"/>
                    <a:pt x="4016605" y="537611"/>
                    <a:pt x="4026995" y="436909"/>
                  </a:cubicBezTo>
                  <a:cubicBezTo>
                    <a:pt x="3994493" y="456090"/>
                    <a:pt x="3957729" y="465681"/>
                    <a:pt x="3916969" y="465681"/>
                  </a:cubicBezTo>
                  <a:cubicBezTo>
                    <a:pt x="3863155" y="465681"/>
                    <a:pt x="3816800" y="445167"/>
                    <a:pt x="3778970" y="404940"/>
                  </a:cubicBezTo>
                  <a:cubicBezTo>
                    <a:pt x="3741406" y="364978"/>
                    <a:pt x="3722225" y="309832"/>
                    <a:pt x="3722225" y="241366"/>
                  </a:cubicBezTo>
                  <a:cubicBezTo>
                    <a:pt x="3722225" y="172366"/>
                    <a:pt x="3742738" y="114289"/>
                    <a:pt x="3782699" y="69000"/>
                  </a:cubicBezTo>
                  <a:cubicBezTo>
                    <a:pt x="3823193" y="23178"/>
                    <a:pt x="3880205" y="0"/>
                    <a:pt x="3951602" y="0"/>
                  </a:cubicBezTo>
                  <a:cubicBezTo>
                    <a:pt x="4031257" y="0"/>
                    <a:pt x="4093597" y="28772"/>
                    <a:pt x="4136755" y="85517"/>
                  </a:cubicBezTo>
                  <a:cubicBezTo>
                    <a:pt x="4179113" y="141196"/>
                    <a:pt x="4200693" y="233373"/>
                    <a:pt x="4200693" y="359650"/>
                  </a:cubicBezTo>
                  <a:cubicBezTo>
                    <a:pt x="4200693" y="535479"/>
                    <a:pt x="4153538" y="647903"/>
                    <a:pt x="4060029" y="695590"/>
                  </a:cubicBezTo>
                  <a:lnTo>
                    <a:pt x="4140751" y="695856"/>
                  </a:lnTo>
                  <a:lnTo>
                    <a:pt x="4540967" y="695856"/>
                  </a:lnTo>
                  <a:lnTo>
                    <a:pt x="4540967" y="723192"/>
                  </a:lnTo>
                  <a:lnTo>
                    <a:pt x="4140751" y="722497"/>
                  </a:lnTo>
                  <a:lnTo>
                    <a:pt x="3949737" y="721698"/>
                  </a:lnTo>
                  <a:cubicBezTo>
                    <a:pt x="3938015" y="721698"/>
                    <a:pt x="3938281" y="695324"/>
                    <a:pt x="3949737" y="695324"/>
                  </a:cubicBezTo>
                  <a:cubicBezTo>
                    <a:pt x="4041115" y="694525"/>
                    <a:pt x="4075215" y="668683"/>
                    <a:pt x="4114377" y="613803"/>
                  </a:cubicBezTo>
                  <a:cubicBezTo>
                    <a:pt x="4153805" y="558390"/>
                    <a:pt x="4174052" y="472874"/>
                    <a:pt x="4174052" y="359917"/>
                  </a:cubicBezTo>
                  <a:cubicBezTo>
                    <a:pt x="4174052" y="239767"/>
                    <a:pt x="4154338" y="152918"/>
                    <a:pt x="4115709" y="102035"/>
                  </a:cubicBezTo>
                  <a:cubicBezTo>
                    <a:pt x="4077346" y="51683"/>
                    <a:pt x="4023532" y="26907"/>
                    <a:pt x="3951602" y="26907"/>
                  </a:cubicBezTo>
                  <a:cubicBezTo>
                    <a:pt x="3887131" y="26907"/>
                    <a:pt x="3838379" y="46622"/>
                    <a:pt x="3802414" y="86849"/>
                  </a:cubicBezTo>
                  <a:cubicBezTo>
                    <a:pt x="3766715" y="127077"/>
                    <a:pt x="3748599" y="179026"/>
                    <a:pt x="3748599" y="241366"/>
                  </a:cubicBezTo>
                  <a:cubicBezTo>
                    <a:pt x="3748599" y="302906"/>
                    <a:pt x="3765383" y="351658"/>
                    <a:pt x="3798151" y="386824"/>
                  </a:cubicBezTo>
                  <a:cubicBezTo>
                    <a:pt x="3831185" y="421990"/>
                    <a:pt x="3870081" y="439040"/>
                    <a:pt x="3916702" y="439040"/>
                  </a:cubicBezTo>
                  <a:cubicBezTo>
                    <a:pt x="3961459" y="439040"/>
                    <a:pt x="4001153" y="425720"/>
                    <a:pt x="4033921" y="399611"/>
                  </a:cubicBezTo>
                  <a:lnTo>
                    <a:pt x="4043245" y="392418"/>
                  </a:lnTo>
                  <a:cubicBezTo>
                    <a:pt x="4048840" y="388156"/>
                    <a:pt x="4056833" y="392418"/>
                    <a:pt x="4056300" y="399345"/>
                  </a:cubicBezTo>
                  <a:lnTo>
                    <a:pt x="4055501" y="411067"/>
                  </a:lnTo>
                  <a:cubicBezTo>
                    <a:pt x="4046709" y="546669"/>
                    <a:pt x="4007547" y="615402"/>
                    <a:pt x="3939613" y="615668"/>
                  </a:cubicBezTo>
                  <a:lnTo>
                    <a:pt x="3918567" y="616201"/>
                  </a:lnTo>
                  <a:lnTo>
                    <a:pt x="3795220" y="616201"/>
                  </a:lnTo>
                  <a:cubicBezTo>
                    <a:pt x="3788294" y="616201"/>
                    <a:pt x="3782433" y="621795"/>
                    <a:pt x="3782433" y="628722"/>
                  </a:cubicBezTo>
                  <a:lnTo>
                    <a:pt x="3781634" y="683336"/>
                  </a:lnTo>
                  <a:cubicBezTo>
                    <a:pt x="3781367" y="704914"/>
                    <a:pt x="3763251" y="722497"/>
                    <a:pt x="3741673" y="722497"/>
                  </a:cubicBezTo>
                  <a:lnTo>
                    <a:pt x="3606337" y="722497"/>
                  </a:lnTo>
                  <a:cubicBezTo>
                    <a:pt x="3588222" y="722497"/>
                    <a:pt x="3573303" y="708378"/>
                    <a:pt x="3572771" y="689996"/>
                  </a:cubicBezTo>
                  <a:lnTo>
                    <a:pt x="3572771" y="689463"/>
                  </a:lnTo>
                  <a:lnTo>
                    <a:pt x="3572771" y="607410"/>
                  </a:lnTo>
                  <a:cubicBezTo>
                    <a:pt x="3572771" y="605811"/>
                    <a:pt x="3571438" y="604479"/>
                    <a:pt x="3569840" y="604479"/>
                  </a:cubicBezTo>
                  <a:lnTo>
                    <a:pt x="3516558" y="604479"/>
                  </a:lnTo>
                  <a:cubicBezTo>
                    <a:pt x="3498976" y="604479"/>
                    <a:pt x="3484589" y="590093"/>
                    <a:pt x="3484589" y="572510"/>
                  </a:cubicBezTo>
                  <a:lnTo>
                    <a:pt x="3484589" y="51151"/>
                  </a:lnTo>
                  <a:cubicBezTo>
                    <a:pt x="3484589" y="43958"/>
                    <a:pt x="3478729" y="38363"/>
                    <a:pt x="3471802" y="38363"/>
                  </a:cubicBezTo>
                  <a:lnTo>
                    <a:pt x="3276792" y="38363"/>
                  </a:lnTo>
                  <a:cubicBezTo>
                    <a:pt x="3269599" y="38363"/>
                    <a:pt x="3263737" y="44224"/>
                    <a:pt x="3263737" y="51416"/>
                  </a:cubicBezTo>
                  <a:lnTo>
                    <a:pt x="3263737" y="111625"/>
                  </a:lnTo>
                  <a:cubicBezTo>
                    <a:pt x="3263737" y="116154"/>
                    <a:pt x="3267467" y="120150"/>
                    <a:pt x="3272263" y="120150"/>
                  </a:cubicBezTo>
                  <a:lnTo>
                    <a:pt x="3331139" y="120150"/>
                  </a:lnTo>
                  <a:cubicBezTo>
                    <a:pt x="3348722" y="120150"/>
                    <a:pt x="3362841" y="134270"/>
                    <a:pt x="3362841" y="151852"/>
                  </a:cubicBezTo>
                  <a:lnTo>
                    <a:pt x="3362841" y="565850"/>
                  </a:lnTo>
                  <a:cubicBezTo>
                    <a:pt x="3362841" y="587696"/>
                    <a:pt x="3345258" y="605278"/>
                    <a:pt x="3323413" y="605278"/>
                  </a:cubicBezTo>
                  <a:lnTo>
                    <a:pt x="3280255" y="605278"/>
                  </a:lnTo>
                  <a:cubicBezTo>
                    <a:pt x="3274393" y="605278"/>
                    <a:pt x="3269599" y="610074"/>
                    <a:pt x="3269599" y="615934"/>
                  </a:cubicBezTo>
                  <a:lnTo>
                    <a:pt x="3269599" y="686266"/>
                  </a:lnTo>
                  <a:cubicBezTo>
                    <a:pt x="3269599" y="696123"/>
                    <a:pt x="3265869" y="705181"/>
                    <a:pt x="3258943" y="712374"/>
                  </a:cubicBezTo>
                  <a:cubicBezTo>
                    <a:pt x="3252016" y="719301"/>
                    <a:pt x="3242958" y="723030"/>
                    <a:pt x="3233101" y="723030"/>
                  </a:cubicBezTo>
                  <a:lnTo>
                    <a:pt x="3232834" y="723030"/>
                  </a:lnTo>
                  <a:lnTo>
                    <a:pt x="3045017" y="721432"/>
                  </a:lnTo>
                  <a:lnTo>
                    <a:pt x="2941917" y="721432"/>
                  </a:lnTo>
                  <a:cubicBezTo>
                    <a:pt x="2935258" y="721432"/>
                    <a:pt x="2928863" y="717436"/>
                    <a:pt x="2926732" y="711042"/>
                  </a:cubicBezTo>
                  <a:cubicBezTo>
                    <a:pt x="2924068" y="703582"/>
                    <a:pt x="2927532" y="695324"/>
                    <a:pt x="2934725" y="692127"/>
                  </a:cubicBezTo>
                  <a:cubicBezTo>
                    <a:pt x="2965628" y="677208"/>
                    <a:pt x="3009851" y="643374"/>
                    <a:pt x="3030631" y="612471"/>
                  </a:cubicBezTo>
                  <a:cubicBezTo>
                    <a:pt x="3068727" y="555460"/>
                    <a:pt x="3087909" y="471009"/>
                    <a:pt x="3087909" y="361249"/>
                  </a:cubicBezTo>
                  <a:cubicBezTo>
                    <a:pt x="3087909" y="253354"/>
                    <a:pt x="3068994" y="169436"/>
                    <a:pt x="3031697" y="111625"/>
                  </a:cubicBezTo>
                  <a:cubicBezTo>
                    <a:pt x="2995199" y="54880"/>
                    <a:pt x="2942184" y="27174"/>
                    <a:pt x="2869188" y="27174"/>
                  </a:cubicBezTo>
                  <a:cubicBezTo>
                    <a:pt x="2796193" y="27174"/>
                    <a:pt x="2742911" y="54880"/>
                    <a:pt x="2706680" y="111891"/>
                  </a:cubicBezTo>
                  <a:cubicBezTo>
                    <a:pt x="2669649" y="169968"/>
                    <a:pt x="2650734" y="253886"/>
                    <a:pt x="2650734" y="360982"/>
                  </a:cubicBezTo>
                  <a:cubicBezTo>
                    <a:pt x="2650734" y="470210"/>
                    <a:pt x="2669915" y="554661"/>
                    <a:pt x="2708012" y="611938"/>
                  </a:cubicBezTo>
                  <a:cubicBezTo>
                    <a:pt x="2730390" y="645506"/>
                    <a:pt x="2774347" y="674278"/>
                    <a:pt x="2808447" y="688131"/>
                  </a:cubicBezTo>
                  <a:cubicBezTo>
                    <a:pt x="2814042" y="690529"/>
                    <a:pt x="2818305" y="695856"/>
                    <a:pt x="2818571" y="701984"/>
                  </a:cubicBezTo>
                  <a:cubicBezTo>
                    <a:pt x="2818837" y="710775"/>
                    <a:pt x="2811644" y="717702"/>
                    <a:pt x="2803386" y="717702"/>
                  </a:cubicBezTo>
                  <a:lnTo>
                    <a:pt x="2803119" y="717702"/>
                  </a:lnTo>
                  <a:lnTo>
                    <a:pt x="2684568" y="716104"/>
                  </a:lnTo>
                  <a:lnTo>
                    <a:pt x="2553229" y="714239"/>
                  </a:lnTo>
                  <a:cubicBezTo>
                    <a:pt x="2534314" y="713972"/>
                    <a:pt x="2519129" y="698787"/>
                    <a:pt x="2518862" y="679872"/>
                  </a:cubicBezTo>
                  <a:lnTo>
                    <a:pt x="2518596" y="670282"/>
                  </a:lnTo>
                  <a:lnTo>
                    <a:pt x="2519395" y="520561"/>
                  </a:lnTo>
                  <a:cubicBezTo>
                    <a:pt x="2519395" y="519495"/>
                    <a:pt x="2518862" y="518962"/>
                    <a:pt x="2518596" y="518429"/>
                  </a:cubicBezTo>
                  <a:cubicBezTo>
                    <a:pt x="2518330" y="517897"/>
                    <a:pt x="2517530" y="517630"/>
                    <a:pt x="2516465" y="517630"/>
                  </a:cubicBezTo>
                  <a:lnTo>
                    <a:pt x="2443203" y="517630"/>
                  </a:lnTo>
                  <a:cubicBezTo>
                    <a:pt x="2440272" y="517630"/>
                    <a:pt x="2437875" y="520028"/>
                    <a:pt x="2437875" y="522958"/>
                  </a:cubicBezTo>
                  <a:lnTo>
                    <a:pt x="2437875" y="581568"/>
                  </a:lnTo>
                  <a:cubicBezTo>
                    <a:pt x="2437875" y="594622"/>
                    <a:pt x="2427218" y="605278"/>
                    <a:pt x="2414164" y="605278"/>
                  </a:cubicBezTo>
                  <a:lnTo>
                    <a:pt x="2236737" y="605278"/>
                  </a:lnTo>
                  <a:cubicBezTo>
                    <a:pt x="2231941" y="605278"/>
                    <a:pt x="2227147" y="603946"/>
                    <a:pt x="2223683" y="601016"/>
                  </a:cubicBezTo>
                  <a:cubicBezTo>
                    <a:pt x="2217555" y="595954"/>
                    <a:pt x="2214892" y="588228"/>
                    <a:pt x="2216490" y="580502"/>
                  </a:cubicBezTo>
                  <a:cubicBezTo>
                    <a:pt x="2221019" y="560522"/>
                    <a:pt x="2230610" y="537877"/>
                    <a:pt x="2245529" y="513367"/>
                  </a:cubicBezTo>
                  <a:cubicBezTo>
                    <a:pt x="2263111" y="484329"/>
                    <a:pt x="2304138" y="447032"/>
                    <a:pt x="2371006" y="399345"/>
                  </a:cubicBezTo>
                  <a:cubicBezTo>
                    <a:pt x="2413365" y="369241"/>
                    <a:pt x="2442937" y="345797"/>
                    <a:pt x="2459454" y="330079"/>
                  </a:cubicBezTo>
                  <a:cubicBezTo>
                    <a:pt x="2475171" y="314894"/>
                    <a:pt x="2488492" y="295979"/>
                    <a:pt x="2498882" y="273334"/>
                  </a:cubicBezTo>
                  <a:cubicBezTo>
                    <a:pt x="2509272" y="251223"/>
                    <a:pt x="2514334" y="226447"/>
                    <a:pt x="2514334" y="200073"/>
                  </a:cubicBezTo>
                  <a:cubicBezTo>
                    <a:pt x="2514334" y="150254"/>
                    <a:pt x="2497550" y="110027"/>
                    <a:pt x="2463450" y="76726"/>
                  </a:cubicBezTo>
                  <a:cubicBezTo>
                    <a:pt x="2429083" y="43424"/>
                    <a:pt x="2381130" y="26641"/>
                    <a:pt x="2320655" y="26641"/>
                  </a:cubicBezTo>
                  <a:cubicBezTo>
                    <a:pt x="2283625" y="26641"/>
                    <a:pt x="2248991" y="33834"/>
                    <a:pt x="2217555" y="47687"/>
                  </a:cubicBezTo>
                  <a:cubicBezTo>
                    <a:pt x="2186919" y="61274"/>
                    <a:pt x="2162409" y="83652"/>
                    <a:pt x="2144561" y="114023"/>
                  </a:cubicBezTo>
                  <a:cubicBezTo>
                    <a:pt x="2128043" y="142262"/>
                    <a:pt x="2118985" y="184354"/>
                    <a:pt x="2117387" y="239234"/>
                  </a:cubicBezTo>
                  <a:cubicBezTo>
                    <a:pt x="2117387" y="240567"/>
                    <a:pt x="2118452" y="241632"/>
                    <a:pt x="2119784" y="241632"/>
                  </a:cubicBezTo>
                  <a:lnTo>
                    <a:pt x="2205567" y="245628"/>
                  </a:lnTo>
                  <a:cubicBezTo>
                    <a:pt x="2210896" y="245894"/>
                    <a:pt x="2215158" y="241898"/>
                    <a:pt x="2215691" y="236571"/>
                  </a:cubicBezTo>
                  <a:cubicBezTo>
                    <a:pt x="2218888" y="195543"/>
                    <a:pt x="2226347" y="165440"/>
                    <a:pt x="2238335" y="144926"/>
                  </a:cubicBezTo>
                  <a:cubicBezTo>
                    <a:pt x="2253255" y="118818"/>
                    <a:pt x="2278030" y="104965"/>
                    <a:pt x="2309200" y="104965"/>
                  </a:cubicBezTo>
                  <a:cubicBezTo>
                    <a:pt x="2331311" y="104965"/>
                    <a:pt x="2350227" y="113223"/>
                    <a:pt x="2365145" y="129475"/>
                  </a:cubicBezTo>
                  <a:cubicBezTo>
                    <a:pt x="2379798" y="145459"/>
                    <a:pt x="2386991" y="165706"/>
                    <a:pt x="2386991" y="189682"/>
                  </a:cubicBezTo>
                  <a:cubicBezTo>
                    <a:pt x="2386991" y="220319"/>
                    <a:pt x="2377933" y="248026"/>
                    <a:pt x="2359817" y="272535"/>
                  </a:cubicBezTo>
                  <a:cubicBezTo>
                    <a:pt x="2342767" y="295713"/>
                    <a:pt x="2308933" y="330346"/>
                    <a:pt x="2256451" y="378566"/>
                  </a:cubicBezTo>
                  <a:cubicBezTo>
                    <a:pt x="2218089" y="413998"/>
                    <a:pt x="2187984" y="446766"/>
                    <a:pt x="2166938" y="476337"/>
                  </a:cubicBezTo>
                  <a:cubicBezTo>
                    <a:pt x="2146159" y="505375"/>
                    <a:pt x="2130973" y="535746"/>
                    <a:pt x="2121915" y="566383"/>
                  </a:cubicBezTo>
                  <a:cubicBezTo>
                    <a:pt x="2114989" y="589560"/>
                    <a:pt x="2109661" y="639911"/>
                    <a:pt x="2108063" y="675343"/>
                  </a:cubicBezTo>
                  <a:cubicBezTo>
                    <a:pt x="2107263" y="696390"/>
                    <a:pt x="2090213" y="712640"/>
                    <a:pt x="2069167" y="712640"/>
                  </a:cubicBezTo>
                  <a:lnTo>
                    <a:pt x="2020148" y="712640"/>
                  </a:lnTo>
                  <a:lnTo>
                    <a:pt x="13833" y="712640"/>
                  </a:lnTo>
                  <a:cubicBezTo>
                    <a:pt x="7440" y="712640"/>
                    <a:pt x="1579" y="708378"/>
                    <a:pt x="247" y="701984"/>
                  </a:cubicBezTo>
                  <a:cubicBezTo>
                    <a:pt x="-1352" y="693459"/>
                    <a:pt x="5042" y="686000"/>
                    <a:pt x="13301" y="686000"/>
                  </a:cubicBezTo>
                  <a:lnTo>
                    <a:pt x="2020148" y="686000"/>
                  </a:lnTo>
                  <a:lnTo>
                    <a:pt x="2069167" y="686000"/>
                  </a:lnTo>
                  <a:cubicBezTo>
                    <a:pt x="2075827" y="686000"/>
                    <a:pt x="2081155" y="680938"/>
                    <a:pt x="2081421" y="674278"/>
                  </a:cubicBezTo>
                  <a:cubicBezTo>
                    <a:pt x="2082753" y="637780"/>
                    <a:pt x="2088614" y="584764"/>
                    <a:pt x="2096340" y="558923"/>
                  </a:cubicBezTo>
                  <a:cubicBezTo>
                    <a:pt x="2106197" y="525355"/>
                    <a:pt x="2122715" y="492322"/>
                    <a:pt x="2145359" y="460885"/>
                  </a:cubicBezTo>
                  <a:cubicBezTo>
                    <a:pt x="2167738" y="429983"/>
                    <a:pt x="2198907" y="395615"/>
                    <a:pt x="2238602" y="358851"/>
                  </a:cubicBezTo>
                  <a:cubicBezTo>
                    <a:pt x="2289219" y="312496"/>
                    <a:pt x="2322787" y="278130"/>
                    <a:pt x="2338505" y="256817"/>
                  </a:cubicBezTo>
                  <a:cubicBezTo>
                    <a:pt x="2353157" y="236836"/>
                    <a:pt x="2360350" y="214991"/>
                    <a:pt x="2360350" y="189682"/>
                  </a:cubicBezTo>
                  <a:cubicBezTo>
                    <a:pt x="2360350" y="172366"/>
                    <a:pt x="2355555" y="158512"/>
                    <a:pt x="2345431" y="147590"/>
                  </a:cubicBezTo>
                  <a:cubicBezTo>
                    <a:pt x="2335574" y="136934"/>
                    <a:pt x="2323852" y="131872"/>
                    <a:pt x="2309200" y="131872"/>
                  </a:cubicBezTo>
                  <a:cubicBezTo>
                    <a:pt x="2287088" y="131872"/>
                    <a:pt x="2271903" y="140397"/>
                    <a:pt x="2261247" y="158512"/>
                  </a:cubicBezTo>
                  <a:cubicBezTo>
                    <a:pt x="2251389" y="175296"/>
                    <a:pt x="2244995" y="202470"/>
                    <a:pt x="2242331" y="238968"/>
                  </a:cubicBezTo>
                  <a:cubicBezTo>
                    <a:pt x="2240733" y="258682"/>
                    <a:pt x="2224215" y="273334"/>
                    <a:pt x="2204501" y="272535"/>
                  </a:cubicBezTo>
                  <a:lnTo>
                    <a:pt x="2118719" y="268539"/>
                  </a:lnTo>
                  <a:cubicBezTo>
                    <a:pt x="2103001" y="267740"/>
                    <a:pt x="2090746" y="254420"/>
                    <a:pt x="2091012" y="238968"/>
                  </a:cubicBezTo>
                  <a:cubicBezTo>
                    <a:pt x="2092611" y="179559"/>
                    <a:pt x="2102734" y="133204"/>
                    <a:pt x="2121649" y="100969"/>
                  </a:cubicBezTo>
                  <a:cubicBezTo>
                    <a:pt x="2142429" y="65803"/>
                    <a:pt x="2170935" y="39695"/>
                    <a:pt x="2206633" y="23710"/>
                  </a:cubicBezTo>
                  <a:cubicBezTo>
                    <a:pt x="2241533" y="7992"/>
                    <a:pt x="2279895" y="0"/>
                    <a:pt x="2320655" y="0"/>
                  </a:cubicBezTo>
                  <a:close/>
                </a:path>
              </a:pathLst>
            </a:custGeom>
            <a:solidFill>
              <a:schemeClr val="accent2"/>
            </a:solidFill>
            <a:ln w="9525" cap="flat">
              <a:noFill/>
              <a:prstDash val="solid"/>
              <a:miter/>
            </a:ln>
          </p:spPr>
          <p:txBody>
            <a:bodyPr wrap="square" rtlCol="0" anchor="ctr">
              <a:noAutofit/>
            </a:bodyPr>
            <a:lstStyle/>
            <a:p>
              <a:endParaRPr lang="en-US"/>
            </a:p>
          </p:txBody>
        </p:sp>
        <p:sp>
          <p:nvSpPr>
            <p:cNvPr id="6" name="Freeform: Shape 5">
              <a:extLst>
                <a:ext uri="{FF2B5EF4-FFF2-40B4-BE49-F238E27FC236}">
                  <a16:creationId xmlns="" xmlns:a16="http://schemas.microsoft.com/office/drawing/2014/main" id="{BB4ADEB2-9858-4A7B-AE74-51CFC39D0568}"/>
                </a:ext>
              </a:extLst>
            </p:cNvPr>
            <p:cNvSpPr/>
            <p:nvPr/>
          </p:nvSpPr>
          <p:spPr>
            <a:xfrm>
              <a:off x="11477118" y="5890245"/>
              <a:ext cx="258415" cy="293048"/>
            </a:xfrm>
            <a:custGeom>
              <a:avLst/>
              <a:gdLst>
                <a:gd name="connsiteX0" fmla="*/ 440715 w 533434"/>
                <a:gd name="connsiteY0" fmla="*/ 250808 h 604925"/>
                <a:gd name="connsiteX1" fmla="*/ 335252 w 533434"/>
                <a:gd name="connsiteY1" fmla="*/ 523875 h 604925"/>
                <a:gd name="connsiteX2" fmla="*/ 96381 w 533434"/>
                <a:gd name="connsiteY2" fmla="*/ 354677 h 604925"/>
                <a:gd name="connsiteX3" fmla="*/ 201843 w 533434"/>
                <a:gd name="connsiteY3" fmla="*/ 81610 h 604925"/>
                <a:gd name="connsiteX4" fmla="*/ 440715 w 533434"/>
                <a:gd name="connsiteY4" fmla="*/ 250808 h 604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434" h="604925">
                  <a:moveTo>
                    <a:pt x="440715" y="250808"/>
                  </a:moveTo>
                  <a:cubicBezTo>
                    <a:pt x="477555" y="372936"/>
                    <a:pt x="430337" y="495192"/>
                    <a:pt x="335252" y="523875"/>
                  </a:cubicBezTo>
                  <a:cubicBezTo>
                    <a:pt x="240167" y="552557"/>
                    <a:pt x="133221" y="476805"/>
                    <a:pt x="96381" y="354677"/>
                  </a:cubicBezTo>
                  <a:cubicBezTo>
                    <a:pt x="59541" y="232549"/>
                    <a:pt x="106758" y="110293"/>
                    <a:pt x="201843" y="81610"/>
                  </a:cubicBezTo>
                  <a:cubicBezTo>
                    <a:pt x="296928" y="52928"/>
                    <a:pt x="403875" y="128680"/>
                    <a:pt x="440715" y="250808"/>
                  </a:cubicBezTo>
                  <a:close/>
                </a:path>
              </a:pathLst>
            </a:custGeom>
            <a:noFill/>
            <a:ln w="28575" cap="flat">
              <a:solidFill>
                <a:schemeClr val="accent2"/>
              </a:solidFill>
              <a:prstDash val="solid"/>
              <a:miter/>
            </a:ln>
          </p:spPr>
          <p:txBody>
            <a:bodyPr rtlCol="0" anchor="ctr"/>
            <a:lstStyle/>
            <a:p>
              <a:endParaRPr lang="en-US"/>
            </a:p>
          </p:txBody>
        </p:sp>
        <p:sp>
          <p:nvSpPr>
            <p:cNvPr id="7" name="Freeform: Shape 6">
              <a:extLst>
                <a:ext uri="{FF2B5EF4-FFF2-40B4-BE49-F238E27FC236}">
                  <a16:creationId xmlns="" xmlns:a16="http://schemas.microsoft.com/office/drawing/2014/main" id="{00C44094-553E-44B1-8AA3-A91943ABDA2A}"/>
                </a:ext>
              </a:extLst>
            </p:cNvPr>
            <p:cNvSpPr/>
            <p:nvPr/>
          </p:nvSpPr>
          <p:spPr>
            <a:xfrm>
              <a:off x="10433420" y="5924696"/>
              <a:ext cx="186485" cy="506174"/>
            </a:xfrm>
            <a:custGeom>
              <a:avLst/>
              <a:gdLst>
                <a:gd name="connsiteX0" fmla="*/ 190551 w 384952"/>
                <a:gd name="connsiteY0" fmla="*/ 1041847 h 1044871"/>
                <a:gd name="connsiteX1" fmla="*/ 42620 w 384952"/>
                <a:gd name="connsiteY1" fmla="*/ 898315 h 1044871"/>
                <a:gd name="connsiteX2" fmla="*/ 4124 w 384952"/>
                <a:gd name="connsiteY2" fmla="*/ 523811 h 1044871"/>
                <a:gd name="connsiteX3" fmla="*/ 42069 w 384952"/>
                <a:gd name="connsiteY3" fmla="*/ 151506 h 1044871"/>
                <a:gd name="connsiteX4" fmla="*/ 192201 w 384952"/>
                <a:gd name="connsiteY4" fmla="*/ 4124 h 1044871"/>
                <a:gd name="connsiteX5" fmla="*/ 342333 w 384952"/>
                <a:gd name="connsiteY5" fmla="*/ 148207 h 1044871"/>
                <a:gd name="connsiteX6" fmla="*/ 380828 w 384952"/>
                <a:gd name="connsiteY6" fmla="*/ 523261 h 1044871"/>
                <a:gd name="connsiteX7" fmla="*/ 352231 w 384952"/>
                <a:gd name="connsiteY7" fmla="*/ 848821 h 1044871"/>
                <a:gd name="connsiteX8" fmla="*/ 190551 w 384952"/>
                <a:gd name="connsiteY8" fmla="*/ 1041847 h 1044871"/>
                <a:gd name="connsiteX9" fmla="*/ 192201 w 384952"/>
                <a:gd name="connsiteY9" fmla="*/ 59118 h 1044871"/>
                <a:gd name="connsiteX10" fmla="*/ 94313 w 384952"/>
                <a:gd name="connsiteY10" fmla="*/ 166905 h 1044871"/>
                <a:gd name="connsiteX11" fmla="*/ 58567 w 384952"/>
                <a:gd name="connsiteY11" fmla="*/ 524361 h 1044871"/>
                <a:gd name="connsiteX12" fmla="*/ 94863 w 384952"/>
                <a:gd name="connsiteY12" fmla="*/ 882917 h 1044871"/>
                <a:gd name="connsiteX13" fmla="*/ 190001 w 384952"/>
                <a:gd name="connsiteY13" fmla="*/ 987404 h 1044871"/>
                <a:gd name="connsiteX14" fmla="*/ 297788 w 384952"/>
                <a:gd name="connsiteY14" fmla="*/ 840022 h 1044871"/>
                <a:gd name="connsiteX15" fmla="*/ 325284 w 384952"/>
                <a:gd name="connsiteY15" fmla="*/ 523261 h 1044871"/>
                <a:gd name="connsiteX16" fmla="*/ 288989 w 384952"/>
                <a:gd name="connsiteY16" fmla="*/ 164155 h 1044871"/>
                <a:gd name="connsiteX17" fmla="*/ 192201 w 384952"/>
                <a:gd name="connsiteY17" fmla="*/ 59118 h 1044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4952" h="1044871">
                  <a:moveTo>
                    <a:pt x="190551" y="1041847"/>
                  </a:moveTo>
                  <a:cubicBezTo>
                    <a:pt x="121260" y="1041847"/>
                    <a:pt x="71216" y="993453"/>
                    <a:pt x="42620" y="898315"/>
                  </a:cubicBezTo>
                  <a:cubicBezTo>
                    <a:pt x="16773" y="813625"/>
                    <a:pt x="4124" y="687141"/>
                    <a:pt x="4124" y="523811"/>
                  </a:cubicBezTo>
                  <a:cubicBezTo>
                    <a:pt x="4124" y="363780"/>
                    <a:pt x="16773" y="238396"/>
                    <a:pt x="42069" y="151506"/>
                  </a:cubicBezTo>
                  <a:cubicBezTo>
                    <a:pt x="70116" y="53618"/>
                    <a:pt x="120710" y="4124"/>
                    <a:pt x="192201" y="4124"/>
                  </a:cubicBezTo>
                  <a:cubicBezTo>
                    <a:pt x="263143" y="4124"/>
                    <a:pt x="313186" y="52519"/>
                    <a:pt x="342333" y="148207"/>
                  </a:cubicBezTo>
                  <a:cubicBezTo>
                    <a:pt x="368179" y="233446"/>
                    <a:pt x="380828" y="359381"/>
                    <a:pt x="380828" y="523261"/>
                  </a:cubicBezTo>
                  <a:cubicBezTo>
                    <a:pt x="380828" y="624998"/>
                    <a:pt x="371479" y="734435"/>
                    <a:pt x="352231" y="848821"/>
                  </a:cubicBezTo>
                  <a:cubicBezTo>
                    <a:pt x="331334" y="976955"/>
                    <a:pt x="276891" y="1041847"/>
                    <a:pt x="190551" y="1041847"/>
                  </a:cubicBezTo>
                  <a:close/>
                  <a:moveTo>
                    <a:pt x="192201" y="59118"/>
                  </a:moveTo>
                  <a:cubicBezTo>
                    <a:pt x="175703" y="59118"/>
                    <a:pt x="125659" y="59118"/>
                    <a:pt x="94313" y="166905"/>
                  </a:cubicBezTo>
                  <a:cubicBezTo>
                    <a:pt x="70666" y="248844"/>
                    <a:pt x="58567" y="369280"/>
                    <a:pt x="58567" y="524361"/>
                  </a:cubicBezTo>
                  <a:cubicBezTo>
                    <a:pt x="58567" y="682191"/>
                    <a:pt x="70666" y="803176"/>
                    <a:pt x="94863" y="882917"/>
                  </a:cubicBezTo>
                  <a:cubicBezTo>
                    <a:pt x="126759" y="987404"/>
                    <a:pt x="174604" y="987404"/>
                    <a:pt x="190001" y="987404"/>
                  </a:cubicBezTo>
                  <a:cubicBezTo>
                    <a:pt x="210899" y="987404"/>
                    <a:pt x="273591" y="987404"/>
                    <a:pt x="297788" y="840022"/>
                  </a:cubicBezTo>
                  <a:cubicBezTo>
                    <a:pt x="315936" y="728386"/>
                    <a:pt x="325284" y="621699"/>
                    <a:pt x="325284" y="523261"/>
                  </a:cubicBezTo>
                  <a:cubicBezTo>
                    <a:pt x="325284" y="365430"/>
                    <a:pt x="313186" y="244445"/>
                    <a:pt x="288989" y="164155"/>
                  </a:cubicBezTo>
                  <a:cubicBezTo>
                    <a:pt x="258193" y="59118"/>
                    <a:pt x="208699" y="59118"/>
                    <a:pt x="192201" y="59118"/>
                  </a:cubicBezTo>
                  <a:close/>
                </a:path>
              </a:pathLst>
            </a:custGeom>
            <a:solidFill>
              <a:schemeClr val="accent2"/>
            </a:solidFill>
            <a:ln w="9525" cap="flat">
              <a:noFill/>
              <a:prstDash val="solid"/>
              <a:miter/>
            </a:ln>
          </p:spPr>
          <p:txBody>
            <a:bodyPr rtlCol="0" anchor="ctr"/>
            <a:lstStyle/>
            <a:p>
              <a:endParaRPr lang="en-US"/>
            </a:p>
          </p:txBody>
        </p:sp>
        <p:cxnSp>
          <p:nvCxnSpPr>
            <p:cNvPr id="8" name="Straight Connector 7">
              <a:extLst>
                <a:ext uri="{FF2B5EF4-FFF2-40B4-BE49-F238E27FC236}">
                  <a16:creationId xmlns="" xmlns:a16="http://schemas.microsoft.com/office/drawing/2014/main" id="{6E6F65D3-6563-4713-9BE8-7CF9A9390645}"/>
                </a:ext>
              </a:extLst>
            </p:cNvPr>
            <p:cNvCxnSpPr>
              <a:cxnSpLocks/>
            </p:cNvCxnSpPr>
            <p:nvPr/>
          </p:nvCxnSpPr>
          <p:spPr>
            <a:xfrm>
              <a:off x="0" y="6503154"/>
              <a:ext cx="8181474"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9" name="Rectangle 8">
            <a:extLst>
              <a:ext uri="{FF2B5EF4-FFF2-40B4-BE49-F238E27FC236}">
                <a16:creationId xmlns="" xmlns:a16="http://schemas.microsoft.com/office/drawing/2014/main" id="{4CCF9E78-6BBC-4373-8848-FD3950FEF73B}"/>
              </a:ext>
            </a:extLst>
          </p:cNvPr>
          <p:cNvSpPr/>
          <p:nvPr userDrawn="1"/>
        </p:nvSpPr>
        <p:spPr>
          <a:xfrm>
            <a:off x="0" y="6485021"/>
            <a:ext cx="12192000" cy="3729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9815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C00DB2-3B54-4C6E-866E-A25B02394C61}" type="datetimeFigureOut">
              <a:rPr lang="id-ID" smtClean="0"/>
              <a:t>06/11/2019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8194CDD-4CA2-4EF5-A943-7AF4713DAB01}" type="slidenum">
              <a:rPr lang="id-ID" smtClean="0"/>
              <a:t>‹#›</a:t>
            </a:fld>
            <a:endParaRPr lang="id-ID"/>
          </a:p>
        </p:txBody>
      </p:sp>
    </p:spTree>
    <p:extLst>
      <p:ext uri="{BB962C8B-B14F-4D97-AF65-F5344CB8AC3E}">
        <p14:creationId xmlns:p14="http://schemas.microsoft.com/office/powerpoint/2010/main" val="272042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00DB2-3B54-4C6E-866E-A25B02394C61}" type="datetimeFigureOut">
              <a:rPr lang="id-ID" smtClean="0"/>
              <a:t>06/11/2019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8194CDD-4CA2-4EF5-A943-7AF4713DAB01}" type="slidenum">
              <a:rPr lang="id-ID" smtClean="0"/>
              <a:t>‹#›</a:t>
            </a:fld>
            <a:endParaRPr lang="id-ID"/>
          </a:p>
        </p:txBody>
      </p:sp>
    </p:spTree>
    <p:extLst>
      <p:ext uri="{BB962C8B-B14F-4D97-AF65-F5344CB8AC3E}">
        <p14:creationId xmlns:p14="http://schemas.microsoft.com/office/powerpoint/2010/main" val="318579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C00DB2-3B54-4C6E-866E-A25B02394C61}" type="datetimeFigureOut">
              <a:rPr lang="id-ID" smtClean="0"/>
              <a:t>06/11/2019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8194CDD-4CA2-4EF5-A943-7AF4713DAB01}" type="slidenum">
              <a:rPr lang="id-ID" smtClean="0"/>
              <a:t>‹#›</a:t>
            </a:fld>
            <a:endParaRPr lang="id-ID"/>
          </a:p>
        </p:txBody>
      </p:sp>
    </p:spTree>
    <p:extLst>
      <p:ext uri="{BB962C8B-B14F-4D97-AF65-F5344CB8AC3E}">
        <p14:creationId xmlns:p14="http://schemas.microsoft.com/office/powerpoint/2010/main" val="289573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C00DB2-3B54-4C6E-866E-A25B02394C61}" type="datetimeFigureOut">
              <a:rPr lang="id-ID" smtClean="0"/>
              <a:t>06/11/2019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8194CDD-4CA2-4EF5-A943-7AF4713DAB01}" type="slidenum">
              <a:rPr lang="id-ID" smtClean="0"/>
              <a:t>‹#›</a:t>
            </a:fld>
            <a:endParaRPr lang="id-ID"/>
          </a:p>
        </p:txBody>
      </p:sp>
    </p:spTree>
    <p:extLst>
      <p:ext uri="{BB962C8B-B14F-4D97-AF65-F5344CB8AC3E}">
        <p14:creationId xmlns:p14="http://schemas.microsoft.com/office/powerpoint/2010/main" val="394295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C00DB2-3B54-4C6E-866E-A25B02394C61}" type="datetimeFigureOut">
              <a:rPr lang="id-ID" smtClean="0"/>
              <a:t>06/11/2019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8194CDD-4CA2-4EF5-A943-7AF4713DAB01}" type="slidenum">
              <a:rPr lang="id-ID" smtClean="0"/>
              <a:t>‹#›</a:t>
            </a:fld>
            <a:endParaRPr lang="id-ID"/>
          </a:p>
        </p:txBody>
      </p:sp>
    </p:spTree>
    <p:extLst>
      <p:ext uri="{BB962C8B-B14F-4D97-AF65-F5344CB8AC3E}">
        <p14:creationId xmlns:p14="http://schemas.microsoft.com/office/powerpoint/2010/main" val="154861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00DB2-3B54-4C6E-866E-A25B02394C61}" type="datetimeFigureOut">
              <a:rPr lang="id-ID" smtClean="0"/>
              <a:t>06/11/2019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8194CDD-4CA2-4EF5-A943-7AF4713DAB01}" type="slidenum">
              <a:rPr lang="id-ID" smtClean="0"/>
              <a:t>‹#›</a:t>
            </a:fld>
            <a:endParaRPr lang="id-ID"/>
          </a:p>
        </p:txBody>
      </p:sp>
    </p:spTree>
    <p:extLst>
      <p:ext uri="{BB962C8B-B14F-4D97-AF65-F5344CB8AC3E}">
        <p14:creationId xmlns:p14="http://schemas.microsoft.com/office/powerpoint/2010/main" val="3583024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00DB2-3B54-4C6E-866E-A25B02394C61}" type="datetimeFigureOut">
              <a:rPr lang="id-ID" smtClean="0"/>
              <a:t>06/11/2019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8194CDD-4CA2-4EF5-A943-7AF4713DAB01}" type="slidenum">
              <a:rPr lang="id-ID" smtClean="0"/>
              <a:t>‹#›</a:t>
            </a:fld>
            <a:endParaRPr lang="id-ID"/>
          </a:p>
        </p:txBody>
      </p:sp>
    </p:spTree>
    <p:extLst>
      <p:ext uri="{BB962C8B-B14F-4D97-AF65-F5344CB8AC3E}">
        <p14:creationId xmlns:p14="http://schemas.microsoft.com/office/powerpoint/2010/main" val="24374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00DB2-3B54-4C6E-866E-A25B02394C61}" type="datetimeFigureOut">
              <a:rPr lang="id-ID" smtClean="0"/>
              <a:t>06/11/2019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8194CDD-4CA2-4EF5-A943-7AF4713DAB01}" type="slidenum">
              <a:rPr lang="id-ID" smtClean="0"/>
              <a:t>‹#›</a:t>
            </a:fld>
            <a:endParaRPr lang="id-ID"/>
          </a:p>
        </p:txBody>
      </p:sp>
    </p:spTree>
    <p:extLst>
      <p:ext uri="{BB962C8B-B14F-4D97-AF65-F5344CB8AC3E}">
        <p14:creationId xmlns:p14="http://schemas.microsoft.com/office/powerpoint/2010/main" val="472686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00DB2-3B54-4C6E-866E-A25B02394C61}" type="datetimeFigureOut">
              <a:rPr lang="id-ID" smtClean="0"/>
              <a:t>06/11/2019</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194CDD-4CA2-4EF5-A943-7AF4713DAB01}" type="slidenum">
              <a:rPr lang="id-ID" smtClean="0"/>
              <a:t>‹#›</a:t>
            </a:fld>
            <a:endParaRPr lang="id-ID"/>
          </a:p>
        </p:txBody>
      </p:sp>
    </p:spTree>
    <p:extLst>
      <p:ext uri="{BB962C8B-B14F-4D97-AF65-F5344CB8AC3E}">
        <p14:creationId xmlns:p14="http://schemas.microsoft.com/office/powerpoint/2010/main" val="152926594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9" r:id="rId13"/>
    <p:sldLayoutId id="2147483730" r:id="rId14"/>
    <p:sldLayoutId id="2147483731" r:id="rId15"/>
    <p:sldLayoutId id="2147483732" r:id="rId16"/>
    <p:sldLayoutId id="2147483733"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F7AAFB6-1107-4205-BA7B-E7CED5DA1BEC}"/>
              </a:ext>
            </a:extLst>
          </p:cNvPr>
          <p:cNvSpPr/>
          <p:nvPr/>
        </p:nvSpPr>
        <p:spPr>
          <a:xfrm>
            <a:off x="0" y="2971799"/>
            <a:ext cx="12192000" cy="22187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TextBox 3">
            <a:extLst>
              <a:ext uri="{FF2B5EF4-FFF2-40B4-BE49-F238E27FC236}">
                <a16:creationId xmlns="" xmlns:a16="http://schemas.microsoft.com/office/drawing/2014/main" id="{948A2979-A456-4286-B8FC-8FF4C0C58EFD}"/>
              </a:ext>
            </a:extLst>
          </p:cNvPr>
          <p:cNvSpPr txBox="1"/>
          <p:nvPr/>
        </p:nvSpPr>
        <p:spPr>
          <a:xfrm>
            <a:off x="1" y="3285695"/>
            <a:ext cx="12192000" cy="1569660"/>
          </a:xfrm>
          <a:prstGeom prst="rect">
            <a:avLst/>
          </a:prstGeom>
          <a:noFill/>
        </p:spPr>
        <p:txBody>
          <a:bodyPr wrap="square" rtlCol="0" anchor="ctr">
            <a:spAutoFit/>
          </a:bodyPr>
          <a:lstStyle/>
          <a:p>
            <a:pPr algn="ctr"/>
            <a:r>
              <a:rPr lang="id-ID" sz="4800" b="1" dirty="0" smtClean="0"/>
              <a:t>Kpemrograman Berorientrasi Objek Dalam Perancangan Aplikasi/Sistem Informasi</a:t>
            </a:r>
            <a:endParaRPr lang="id-ID" sz="4800" dirty="0"/>
          </a:p>
        </p:txBody>
      </p:sp>
      <p:sp>
        <p:nvSpPr>
          <p:cNvPr id="5" name="TextBox 4">
            <a:extLst>
              <a:ext uri="{FF2B5EF4-FFF2-40B4-BE49-F238E27FC236}">
                <a16:creationId xmlns="" xmlns:a16="http://schemas.microsoft.com/office/drawing/2014/main" id="{35784B83-6120-4373-9C1F-DC8EEE6D58B3}"/>
              </a:ext>
            </a:extLst>
          </p:cNvPr>
          <p:cNvSpPr txBox="1"/>
          <p:nvPr/>
        </p:nvSpPr>
        <p:spPr>
          <a:xfrm>
            <a:off x="147" y="5567036"/>
            <a:ext cx="12191853" cy="646331"/>
          </a:xfrm>
          <a:prstGeom prst="rect">
            <a:avLst/>
          </a:prstGeom>
          <a:noFill/>
        </p:spPr>
        <p:txBody>
          <a:bodyPr wrap="square" rtlCol="0" anchor="ctr">
            <a:spAutoFit/>
          </a:bodyPr>
          <a:lstStyle/>
          <a:p>
            <a:pPr algn="ctr"/>
            <a:r>
              <a:rPr lang="id-ID" altLang="ko-KR" sz="3600" b="1" dirty="0" smtClean="0">
                <a:latin typeface="Bahnschrift SemiBold" panose="020B0502040204020203" pitchFamily="34" charset="0"/>
                <a:cs typeface="Arial" pitchFamily="34" charset="0"/>
              </a:rPr>
              <a:t>Kegiatan Belajar 4</a:t>
            </a:r>
            <a:endParaRPr lang="ko-KR" altLang="en-US" sz="3600" b="1" dirty="0">
              <a:latin typeface="Bahnschrift SemiBold" panose="020B0502040204020203" pitchFamily="34" charset="0"/>
              <a:cs typeface="Arial" pitchFamily="34" charset="0"/>
            </a:endParaRPr>
          </a:p>
        </p:txBody>
      </p:sp>
      <p:sp>
        <p:nvSpPr>
          <p:cNvPr id="6" name="AutoShape 2" descr="Image result for logo kemendikbu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7" name="Picture 6"/>
          <p:cNvPicPr>
            <a:picLocks noChangeAspect="1"/>
          </p:cNvPicPr>
          <p:nvPr/>
        </p:nvPicPr>
        <p:blipFill rotWithShape="1">
          <a:blip r:embed="rId2"/>
          <a:srcRect l="16795" r="17111"/>
          <a:stretch/>
        </p:blipFill>
        <p:spPr>
          <a:xfrm>
            <a:off x="460375" y="160338"/>
            <a:ext cx="880847" cy="943387"/>
          </a:xfrm>
          <a:prstGeom prst="rect">
            <a:avLst/>
          </a:prstGeom>
        </p:spPr>
      </p:pic>
      <p:sp>
        <p:nvSpPr>
          <p:cNvPr id="4464" name="TextBox 4463"/>
          <p:cNvSpPr txBox="1"/>
          <p:nvPr/>
        </p:nvSpPr>
        <p:spPr>
          <a:xfrm>
            <a:off x="155575" y="1572791"/>
            <a:ext cx="2988062" cy="707886"/>
          </a:xfrm>
          <a:prstGeom prst="rect">
            <a:avLst/>
          </a:prstGeom>
          <a:noFill/>
        </p:spPr>
        <p:txBody>
          <a:bodyPr wrap="none" rtlCol="0">
            <a:spAutoFit/>
          </a:bodyPr>
          <a:lstStyle/>
          <a:p>
            <a:r>
              <a:rPr lang="id-ID" sz="2000" b="1" dirty="0" smtClean="0"/>
              <a:t>Modul 2 </a:t>
            </a:r>
          </a:p>
          <a:p>
            <a:r>
              <a:rPr lang="id-ID" sz="2000" b="1" dirty="0" smtClean="0"/>
              <a:t>Rekayasa Perangkat Lunak</a:t>
            </a:r>
            <a:endParaRPr lang="id-ID" sz="2000" b="1" dirty="0"/>
          </a:p>
        </p:txBody>
      </p:sp>
      <p:pic>
        <p:nvPicPr>
          <p:cNvPr id="4466" name="Picture 6"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9800" y="0"/>
            <a:ext cx="4648200" cy="2913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5656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9" y="390309"/>
            <a:ext cx="11573197" cy="724247"/>
          </a:xfrm>
        </p:spPr>
        <p:txBody>
          <a:bodyPr>
            <a:normAutofit fontScale="92500" lnSpcReduction="10000"/>
          </a:bodyPr>
          <a:lstStyle/>
          <a:p>
            <a:r>
              <a:rPr lang="id-ID" dirty="0" smtClean="0">
                <a:latin typeface="Arial Rounded MT Bold" panose="020F0704030504030204" pitchFamily="34" charset="0"/>
              </a:rPr>
              <a:t>Konsep OOP</a:t>
            </a:r>
            <a:endParaRPr lang="id-ID" dirty="0">
              <a:latin typeface="Arial Rounded MT Bold" panose="020F0704030504030204" pitchFamily="34" charset="0"/>
            </a:endParaRPr>
          </a:p>
        </p:txBody>
      </p:sp>
      <p:sp>
        <p:nvSpPr>
          <p:cNvPr id="5" name="Rounded Rectangle 4"/>
          <p:cNvSpPr/>
          <p:nvPr/>
        </p:nvSpPr>
        <p:spPr>
          <a:xfrm>
            <a:off x="1143000" y="1651000"/>
            <a:ext cx="431800" cy="25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1905000" y="1397000"/>
            <a:ext cx="3270191" cy="707886"/>
          </a:xfrm>
          <a:prstGeom prst="rect">
            <a:avLst/>
          </a:prstGeom>
          <a:noFill/>
        </p:spPr>
        <p:txBody>
          <a:bodyPr wrap="none" rtlCol="0">
            <a:spAutoFit/>
          </a:bodyPr>
          <a:lstStyle/>
          <a:p>
            <a:r>
              <a:rPr lang="id-ID" sz="4000" b="1" dirty="0" smtClean="0"/>
              <a:t>Polymorphism</a:t>
            </a:r>
            <a:endParaRPr lang="id-ID" sz="4000" b="1" dirty="0"/>
          </a:p>
        </p:txBody>
      </p:sp>
      <p:sp>
        <p:nvSpPr>
          <p:cNvPr id="7" name="Rectangle 6"/>
          <p:cNvSpPr/>
          <p:nvPr/>
        </p:nvSpPr>
        <p:spPr>
          <a:xfrm>
            <a:off x="1143000" y="2441444"/>
            <a:ext cx="9982200" cy="3416320"/>
          </a:xfrm>
          <a:prstGeom prst="rect">
            <a:avLst/>
          </a:prstGeom>
        </p:spPr>
        <p:txBody>
          <a:bodyPr wrap="square">
            <a:spAutoFit/>
          </a:bodyPr>
          <a:lstStyle/>
          <a:p>
            <a:pPr marL="342900" indent="-342900">
              <a:buFont typeface="Arial" panose="020B0604020202020204" pitchFamily="34" charset="0"/>
              <a:buChar char="•"/>
            </a:pPr>
            <a:r>
              <a:rPr lang="id-ID" sz="2400" dirty="0"/>
              <a:t>Kita dapat mendefinisikan suatu kelas baru dengan mewarisi sifat dari kelas lain yang sudah ada.</a:t>
            </a:r>
          </a:p>
          <a:p>
            <a:pPr marL="342900" indent="-342900">
              <a:buFont typeface="Arial" panose="020B0604020202020204" pitchFamily="34" charset="0"/>
              <a:buChar char="•"/>
            </a:pPr>
            <a:r>
              <a:rPr lang="id-ID" sz="2400" dirty="0"/>
              <a:t>Penurunan sifat ini bisa dilakukan secara bertingkattingkat, sehingga semakin ke bawah kelas tersebut menjadi semakin spesifik.</a:t>
            </a:r>
          </a:p>
          <a:p>
            <a:pPr marL="342900" indent="-342900">
              <a:buFont typeface="Arial" panose="020B0604020202020204" pitchFamily="34" charset="0"/>
              <a:buChar char="•"/>
            </a:pPr>
            <a:r>
              <a:rPr lang="id-ID" sz="2400" dirty="0"/>
              <a:t>Sub kelas memungkinkan kita untuk melakukan spesifikasi detail dan perilaku khusus dari kelas supernya.</a:t>
            </a:r>
          </a:p>
          <a:p>
            <a:pPr marL="342900" indent="-342900">
              <a:buFont typeface="Arial" panose="020B0604020202020204" pitchFamily="34" charset="0"/>
              <a:buChar char="•"/>
            </a:pPr>
            <a:r>
              <a:rPr lang="id-ID" sz="2400" dirty="0"/>
              <a:t>Dengan konsep pewarisan, seorang programmer dapat menggunakan kode yang telah ditulisnya pada kelas super berulang kali pada kelas-kelas turunannya tanpa harus menulis ulang semua kodekode itu</a:t>
            </a:r>
          </a:p>
        </p:txBody>
      </p:sp>
    </p:spTree>
    <p:extLst>
      <p:ext uri="{BB962C8B-B14F-4D97-AF65-F5344CB8AC3E}">
        <p14:creationId xmlns:p14="http://schemas.microsoft.com/office/powerpoint/2010/main" val="2390427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sosceles Triangle 6">
            <a:extLst>
              <a:ext uri="{FF2B5EF4-FFF2-40B4-BE49-F238E27FC236}">
                <a16:creationId xmlns:a16="http://schemas.microsoft.com/office/drawing/2014/main" xmlns="" id="{E4955C9E-2A95-4977-984F-98C39F6671F1}"/>
              </a:ext>
            </a:extLst>
          </p:cNvPr>
          <p:cNvSpPr/>
          <p:nvPr/>
        </p:nvSpPr>
        <p:spPr>
          <a:xfrm rot="14400000">
            <a:off x="8663142" y="1420547"/>
            <a:ext cx="3605063" cy="1905399"/>
          </a:xfrm>
          <a:prstGeom prst="triangle">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자유형: 도형 28">
            <a:extLst>
              <a:ext uri="{FF2B5EF4-FFF2-40B4-BE49-F238E27FC236}">
                <a16:creationId xmlns:a16="http://schemas.microsoft.com/office/drawing/2014/main" xmlns="" id="{AFA1CE82-8EE8-4273-B529-2575C5AC3D74}"/>
              </a:ext>
            </a:extLst>
          </p:cNvPr>
          <p:cNvSpPr/>
          <p:nvPr/>
        </p:nvSpPr>
        <p:spPr>
          <a:xfrm>
            <a:off x="9001148" y="873755"/>
            <a:ext cx="2929050" cy="3375515"/>
          </a:xfrm>
          <a:custGeom>
            <a:avLst/>
            <a:gdLst>
              <a:gd name="connsiteX0" fmla="*/ 133414 w 5674631"/>
              <a:gd name="connsiteY0" fmla="*/ 124105 h 5574403"/>
              <a:gd name="connsiteX1" fmla="*/ 1760847 w 5674631"/>
              <a:gd name="connsiteY1" fmla="*/ 5375439 h 5574403"/>
              <a:gd name="connsiteX2" fmla="*/ 5479167 w 5674631"/>
              <a:gd name="connsiteY2" fmla="*/ 1345256 h 5574403"/>
              <a:gd name="connsiteX3" fmla="*/ 0 w 5674631"/>
              <a:gd name="connsiteY3" fmla="*/ 0 h 5574403"/>
              <a:gd name="connsiteX4" fmla="*/ 5674631 w 5674631"/>
              <a:gd name="connsiteY4" fmla="*/ 1296278 h 5574403"/>
              <a:gd name="connsiteX5" fmla="*/ 1727555 w 5674631"/>
              <a:gd name="connsiteY5" fmla="*/ 5574403 h 5574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4631" h="5574403">
                <a:moveTo>
                  <a:pt x="133414" y="124105"/>
                </a:moveTo>
                <a:lnTo>
                  <a:pt x="1760847" y="5375439"/>
                </a:lnTo>
                <a:lnTo>
                  <a:pt x="5479167" y="1345256"/>
                </a:lnTo>
                <a:close/>
                <a:moveTo>
                  <a:pt x="0" y="0"/>
                </a:moveTo>
                <a:lnTo>
                  <a:pt x="5674631" y="1296278"/>
                </a:lnTo>
                <a:lnTo>
                  <a:pt x="1727555" y="5574403"/>
                </a:lnTo>
                <a:close/>
              </a:path>
            </a:pathLst>
          </a:custGeom>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 name="TextBox 3">
            <a:extLst>
              <a:ext uri="{FF2B5EF4-FFF2-40B4-BE49-F238E27FC236}">
                <a16:creationId xmlns:a16="http://schemas.microsoft.com/office/drawing/2014/main" xmlns="" id="{42493E20-0B32-47EF-A280-5C92CC4024DB}"/>
              </a:ext>
            </a:extLst>
          </p:cNvPr>
          <p:cNvSpPr txBox="1"/>
          <p:nvPr/>
        </p:nvSpPr>
        <p:spPr>
          <a:xfrm>
            <a:off x="653538" y="1768247"/>
            <a:ext cx="9345867" cy="4862870"/>
          </a:xfrm>
          <a:prstGeom prst="rect">
            <a:avLst/>
          </a:prstGeom>
          <a:noFill/>
        </p:spPr>
        <p:txBody>
          <a:bodyPr wrap="square" rtlCol="0">
            <a:spAutoFit/>
          </a:bodyPr>
          <a:lstStyle/>
          <a:p>
            <a:r>
              <a:rPr lang="id-ID" sz="3100" i="1" dirty="0"/>
              <a:t>Error handling</a:t>
            </a:r>
            <a:r>
              <a:rPr lang="id-ID" sz="3100" dirty="0"/>
              <a:t> atau sering juga disebut </a:t>
            </a:r>
            <a:r>
              <a:rPr lang="id-ID" sz="3100" i="1" dirty="0"/>
              <a:t>exception handling</a:t>
            </a:r>
            <a:r>
              <a:rPr lang="id-ID" sz="3100" b="1" dirty="0"/>
              <a:t> </a:t>
            </a:r>
            <a:r>
              <a:rPr lang="id-ID" sz="3100" dirty="0"/>
              <a:t>merupakan mekanisme yang paling diperlukan dalam menangani </a:t>
            </a:r>
            <a:r>
              <a:rPr lang="id-ID" sz="3100" i="1" dirty="0"/>
              <a:t>error</a:t>
            </a:r>
            <a:r>
              <a:rPr lang="id-ID" sz="3100" dirty="0"/>
              <a:t> yang terjadi pada saat runtime (program berjalan) atau yang lebih dikenal dengan sebutan </a:t>
            </a:r>
            <a:r>
              <a:rPr lang="id-ID" sz="3100" i="1" dirty="0"/>
              <a:t>runtime error.</a:t>
            </a:r>
            <a:r>
              <a:rPr lang="id-ID" sz="3100" dirty="0"/>
              <a:t> </a:t>
            </a:r>
            <a:endParaRPr lang="id-ID" sz="3100" dirty="0" smtClean="0"/>
          </a:p>
          <a:p>
            <a:r>
              <a:rPr lang="id-ID" sz="3100" dirty="0" smtClean="0"/>
              <a:t>Secara </a:t>
            </a:r>
            <a:r>
              <a:rPr lang="id-ID" sz="3100" dirty="0"/>
              <a:t>umum, adanya kesalahan yang terjadi pada program pada saat </a:t>
            </a:r>
            <a:r>
              <a:rPr lang="id-ID" sz="3100" i="1" dirty="0"/>
              <a:t>runtime</a:t>
            </a:r>
            <a:r>
              <a:rPr lang="id-ID" sz="3100" dirty="0"/>
              <a:t> dapat menyebabkan program berhenti atau hang. Untuk itulah diperlukan mekanisme untuk memastikan bahwa program tetap dapat berjalan meskipun terdapat kesalahan yang terjadi. </a:t>
            </a:r>
          </a:p>
        </p:txBody>
      </p:sp>
      <p:sp>
        <p:nvSpPr>
          <p:cNvPr id="6" name="Title 1">
            <a:extLst>
              <a:ext uri="{FF2B5EF4-FFF2-40B4-BE49-F238E27FC236}">
                <a16:creationId xmlns:a16="http://schemas.microsoft.com/office/drawing/2014/main" xmlns="" id="{EDF11676-6622-42A2-A86C-9D73AFBFCD9C}"/>
              </a:ext>
            </a:extLst>
          </p:cNvPr>
          <p:cNvSpPr txBox="1">
            <a:spLocks/>
          </p:cNvSpPr>
          <p:nvPr/>
        </p:nvSpPr>
        <p:spPr>
          <a:xfrm>
            <a:off x="771527" y="259658"/>
            <a:ext cx="6563128" cy="1416742"/>
          </a:xfrm>
          <a:prstGeom prst="rect">
            <a:avLst/>
          </a:prstGeom>
        </p:spPr>
        <p:txBody>
          <a:bodyPr anchor="ctr">
            <a:noAutofit/>
          </a:bodyPr>
          <a:lstStyle>
            <a:lvl1pPr algn="l" defTabSz="914400" rtl="0" eaLnBrk="1" latinLnBrk="1" hangingPunct="1">
              <a:spcBef>
                <a:spcPct val="0"/>
              </a:spcBef>
              <a:buNone/>
              <a:defRPr sz="3600" b="0" kern="1200" baseline="0">
                <a:solidFill>
                  <a:schemeClr val="tx1">
                    <a:lumMod val="75000"/>
                    <a:lumOff val="25000"/>
                  </a:schemeClr>
                </a:solidFill>
                <a:latin typeface="+mj-lt"/>
                <a:ea typeface="+mj-ea"/>
                <a:cs typeface="Arial" pitchFamily="34" charset="0"/>
              </a:defRPr>
            </a:lvl1pPr>
          </a:lstStyle>
          <a:p>
            <a:r>
              <a:rPr lang="id-ID" sz="4000" b="1" dirty="0" smtClean="0"/>
              <a:t>Error Handling</a:t>
            </a:r>
            <a:endParaRPr lang="ko-KR" altLang="en-US" sz="40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0728" y="1277900"/>
            <a:ext cx="2034702" cy="2034702"/>
          </a:xfrm>
          <a:prstGeom prst="rect">
            <a:avLst/>
          </a:prstGeom>
        </p:spPr>
      </p:pic>
    </p:spTree>
    <p:extLst>
      <p:ext uri="{BB962C8B-B14F-4D97-AF65-F5344CB8AC3E}">
        <p14:creationId xmlns:p14="http://schemas.microsoft.com/office/powerpoint/2010/main" val="78151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EDF11676-6622-42A2-A86C-9D73AFBFCD9C}"/>
              </a:ext>
            </a:extLst>
          </p:cNvPr>
          <p:cNvSpPr txBox="1">
            <a:spLocks/>
          </p:cNvSpPr>
          <p:nvPr/>
        </p:nvSpPr>
        <p:spPr>
          <a:xfrm>
            <a:off x="771527" y="-123803"/>
            <a:ext cx="6563128" cy="1416742"/>
          </a:xfrm>
          <a:prstGeom prst="rect">
            <a:avLst/>
          </a:prstGeom>
        </p:spPr>
        <p:txBody>
          <a:bodyPr anchor="ctr">
            <a:noAutofit/>
          </a:bodyPr>
          <a:lstStyle>
            <a:lvl1pPr algn="l" defTabSz="914400" rtl="0" eaLnBrk="1" latinLnBrk="1" hangingPunct="1">
              <a:spcBef>
                <a:spcPct val="0"/>
              </a:spcBef>
              <a:buNone/>
              <a:defRPr sz="3600" b="0" kern="1200" baseline="0">
                <a:solidFill>
                  <a:schemeClr val="tx1">
                    <a:lumMod val="75000"/>
                    <a:lumOff val="25000"/>
                  </a:schemeClr>
                </a:solidFill>
                <a:latin typeface="+mj-lt"/>
                <a:ea typeface="+mj-ea"/>
                <a:cs typeface="Arial" pitchFamily="34" charset="0"/>
              </a:defRPr>
            </a:lvl1pPr>
          </a:lstStyle>
          <a:p>
            <a:r>
              <a:rPr lang="id-ID" sz="4000" b="1" dirty="0" smtClean="0"/>
              <a:t>Fungsi pada Exception Handling</a:t>
            </a:r>
            <a:endParaRPr lang="ko-KR" altLang="en-US" sz="4000" b="1"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7298" y="0"/>
            <a:ext cx="1558412" cy="1558412"/>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512165104"/>
              </p:ext>
            </p:extLst>
          </p:nvPr>
        </p:nvGraphicFramePr>
        <p:xfrm>
          <a:off x="771527" y="1245765"/>
          <a:ext cx="10944183" cy="5481961"/>
        </p:xfrm>
        <a:graphic>
          <a:graphicData uri="http://schemas.openxmlformats.org/drawingml/2006/table">
            <a:tbl>
              <a:tblPr firstRow="1" firstCol="1" bandRow="1">
                <a:tableStyleId>{5C22544A-7EE6-4342-B048-85BDC9FD1C3A}</a:tableStyleId>
              </a:tblPr>
              <a:tblGrid>
                <a:gridCol w="2535662"/>
                <a:gridCol w="8408521"/>
              </a:tblGrid>
              <a:tr h="398607">
                <a:tc>
                  <a:txBody>
                    <a:bodyPr/>
                    <a:lstStyle/>
                    <a:p>
                      <a:pPr>
                        <a:spcAft>
                          <a:spcPts val="0"/>
                        </a:spcAft>
                      </a:pPr>
                      <a:r>
                        <a:rPr lang="id-ID" sz="2400" dirty="0">
                          <a:effectLst/>
                        </a:rPr>
                        <a:t>Kata kunci</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id-ID" sz="2400">
                          <a:effectLst/>
                        </a:rPr>
                        <a:t>Deskripsi</a:t>
                      </a:r>
                      <a:endParaRPr lang="id-ID"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95822">
                <a:tc>
                  <a:txBody>
                    <a:bodyPr/>
                    <a:lstStyle/>
                    <a:p>
                      <a:pPr>
                        <a:spcAft>
                          <a:spcPts val="0"/>
                        </a:spcAft>
                      </a:pPr>
                      <a:r>
                        <a:rPr lang="id-ID" sz="2400">
                          <a:effectLst/>
                        </a:rPr>
                        <a:t>try</a:t>
                      </a:r>
                      <a:endParaRPr lang="id-ID"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id-ID" sz="2400" dirty="0">
                          <a:effectLst/>
                        </a:rPr>
                        <a:t>Digunakan untuk menentukan bagian statement program dimana akan terjadi pengecualian. Blok dari try ini harus diikuti dengan catch atau finally</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95822">
                <a:tc>
                  <a:txBody>
                    <a:bodyPr/>
                    <a:lstStyle/>
                    <a:p>
                      <a:pPr>
                        <a:spcAft>
                          <a:spcPts val="0"/>
                        </a:spcAft>
                      </a:pPr>
                      <a:r>
                        <a:rPr lang="id-ID" sz="2400">
                          <a:effectLst/>
                        </a:rPr>
                        <a:t>catch</a:t>
                      </a:r>
                      <a:endParaRPr lang="id-ID"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id-ID" sz="2400" dirty="0">
                          <a:effectLst/>
                        </a:rPr>
                        <a:t>Digunakan untuk menangani kesalahan/pengecualian yang terjadi. Blok catch ini dapat berdiri sendiri tanpa blok try. Blok catch dapat diikuti oleh blok finally</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7215">
                <a:tc>
                  <a:txBody>
                    <a:bodyPr/>
                    <a:lstStyle/>
                    <a:p>
                      <a:pPr>
                        <a:spcAft>
                          <a:spcPts val="0"/>
                        </a:spcAft>
                      </a:pPr>
                      <a:r>
                        <a:rPr lang="id-ID" sz="2400">
                          <a:effectLst/>
                        </a:rPr>
                        <a:t>finally</a:t>
                      </a:r>
                      <a:endParaRPr lang="id-ID"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id-ID" sz="2400" dirty="0">
                          <a:effectLst/>
                        </a:rPr>
                        <a:t>Digunakan untuk mengeksekusi bagian code yang penting dari program. Bagian iji akan tetap dijalankan baik terjadi pengecualian maupun tidak.</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7215">
                <a:tc>
                  <a:txBody>
                    <a:bodyPr/>
                    <a:lstStyle/>
                    <a:p>
                      <a:pPr>
                        <a:spcAft>
                          <a:spcPts val="0"/>
                        </a:spcAft>
                      </a:pPr>
                      <a:r>
                        <a:rPr lang="id-ID" sz="2400">
                          <a:effectLst/>
                        </a:rPr>
                        <a:t>throw</a:t>
                      </a:r>
                      <a:endParaRPr lang="id-ID"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id-ID" sz="2400">
                          <a:effectLst/>
                        </a:rPr>
                        <a:t>Digunakan untuk melempar pengecualian yang terjadi, dimana throw digunakan dalam body dari code yang ada</a:t>
                      </a:r>
                      <a:endParaRPr lang="id-ID"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7215">
                <a:tc>
                  <a:txBody>
                    <a:bodyPr/>
                    <a:lstStyle/>
                    <a:p>
                      <a:pPr>
                        <a:spcAft>
                          <a:spcPts val="0"/>
                        </a:spcAft>
                      </a:pPr>
                      <a:r>
                        <a:rPr lang="id-ID" sz="2400">
                          <a:effectLst/>
                        </a:rPr>
                        <a:t>throws</a:t>
                      </a:r>
                      <a:endParaRPr lang="id-ID"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id-ID" sz="2400" dirty="0">
                          <a:effectLst/>
                        </a:rPr>
                        <a:t>Digunakan untuk mendeklarasikan pengecualian yang akan terjadi pada bagian fungsi tersebut.</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775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DF8C7DC3-236A-4AF6-938D-48B55EA9E3AB}"/>
              </a:ext>
            </a:extLst>
          </p:cNvPr>
          <p:cNvSpPr>
            <a:spLocks noGrp="1"/>
          </p:cNvSpPr>
          <p:nvPr>
            <p:ph type="body" sz="quarter" idx="10"/>
          </p:nvPr>
        </p:nvSpPr>
        <p:spPr>
          <a:xfrm>
            <a:off x="330913" y="378521"/>
            <a:ext cx="11573197" cy="724247"/>
          </a:xfrm>
        </p:spPr>
        <p:txBody>
          <a:bodyPr>
            <a:normAutofit/>
          </a:bodyPr>
          <a:lstStyle/>
          <a:p>
            <a:pPr lvl="0"/>
            <a:r>
              <a:rPr lang="id-ID" sz="4000" dirty="0">
                <a:latin typeface="Arial Rounded MT Bold" panose="020F0704030504030204" pitchFamily="34" charset="0"/>
              </a:rPr>
              <a:t>C</a:t>
            </a:r>
            <a:r>
              <a:rPr lang="id-ID" sz="4000" dirty="0" smtClean="0">
                <a:latin typeface="Arial Rounded MT Bold" panose="020F0704030504030204" pitchFamily="34" charset="0"/>
              </a:rPr>
              <a:t>ontoh </a:t>
            </a:r>
            <a:r>
              <a:rPr lang="id-ID" sz="4000" dirty="0">
                <a:latin typeface="Arial Rounded MT Bold" panose="020F0704030504030204" pitchFamily="34" charset="0"/>
              </a:rPr>
              <a:t>K</a:t>
            </a:r>
            <a:r>
              <a:rPr lang="id-ID" sz="4000" dirty="0" smtClean="0">
                <a:latin typeface="Arial Rounded MT Bold" panose="020F0704030504030204" pitchFamily="34" charset="0"/>
              </a:rPr>
              <a:t>esalahan </a:t>
            </a:r>
            <a:endParaRPr lang="id-ID" sz="4000" b="1" dirty="0">
              <a:latin typeface="Arial Rounded MT Bold" panose="020F0704030504030204" pitchFamily="34" charset="0"/>
            </a:endParaRPr>
          </a:p>
        </p:txBody>
      </p:sp>
      <p:sp>
        <p:nvSpPr>
          <p:cNvPr id="3" name="Oval 2">
            <a:extLst>
              <a:ext uri="{FF2B5EF4-FFF2-40B4-BE49-F238E27FC236}">
                <a16:creationId xmlns="" xmlns:a16="http://schemas.microsoft.com/office/drawing/2014/main" id="{C32F4A66-F57E-4F1C-A5F0-91151B46E13C}"/>
              </a:ext>
            </a:extLst>
          </p:cNvPr>
          <p:cNvSpPr/>
          <p:nvPr/>
        </p:nvSpPr>
        <p:spPr>
          <a:xfrm>
            <a:off x="814815" y="1913529"/>
            <a:ext cx="616376" cy="569223"/>
          </a:xfrm>
          <a:prstGeom prst="ellipse">
            <a:avLst/>
          </a:prstGeom>
          <a:solidFill>
            <a:schemeClr val="accent2"/>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b="1" dirty="0">
              <a:solidFill>
                <a:schemeClr val="tx1">
                  <a:lumMod val="75000"/>
                  <a:lumOff val="25000"/>
                </a:schemeClr>
              </a:solidFill>
              <a:cs typeface="Arial" pitchFamily="34" charset="0"/>
            </a:endParaRPr>
          </a:p>
        </p:txBody>
      </p:sp>
      <p:sp>
        <p:nvSpPr>
          <p:cNvPr id="4" name="TextBox 3">
            <a:extLst>
              <a:ext uri="{FF2B5EF4-FFF2-40B4-BE49-F238E27FC236}">
                <a16:creationId xmlns="" xmlns:a16="http://schemas.microsoft.com/office/drawing/2014/main" id="{10BD4E77-1AD0-4BD5-9C7E-36C9377A8AFF}"/>
              </a:ext>
            </a:extLst>
          </p:cNvPr>
          <p:cNvSpPr txBox="1"/>
          <p:nvPr/>
        </p:nvSpPr>
        <p:spPr>
          <a:xfrm>
            <a:off x="1431191" y="2033983"/>
            <a:ext cx="2557388" cy="338554"/>
          </a:xfrm>
          <a:prstGeom prst="rect">
            <a:avLst/>
          </a:prstGeom>
          <a:noFill/>
        </p:spPr>
        <p:txBody>
          <a:bodyPr wrap="square" rtlCol="0">
            <a:spAutoFit/>
          </a:bodyPr>
          <a:lstStyle/>
          <a:p>
            <a:r>
              <a:rPr lang="id-ID" altLang="ko-KR" sz="1600" b="1" dirty="0" smtClean="0">
                <a:solidFill>
                  <a:schemeClr val="tx1">
                    <a:lumMod val="75000"/>
                    <a:lumOff val="25000"/>
                  </a:schemeClr>
                </a:solidFill>
                <a:cs typeface="Arial" pitchFamily="34" charset="0"/>
              </a:rPr>
              <a:t>Pertama</a:t>
            </a:r>
            <a:endParaRPr lang="ko-KR" altLang="en-US" sz="1600" b="1" dirty="0">
              <a:solidFill>
                <a:schemeClr val="tx1">
                  <a:lumMod val="75000"/>
                  <a:lumOff val="25000"/>
                </a:schemeClr>
              </a:solidFill>
              <a:cs typeface="Arial" pitchFamily="34" charset="0"/>
            </a:endParaRPr>
          </a:p>
        </p:txBody>
      </p:sp>
      <p:sp>
        <p:nvSpPr>
          <p:cNvPr id="5" name="TextBox 4">
            <a:extLst>
              <a:ext uri="{FF2B5EF4-FFF2-40B4-BE49-F238E27FC236}">
                <a16:creationId xmlns="" xmlns:a16="http://schemas.microsoft.com/office/drawing/2014/main" id="{872C059B-4DB0-4A65-9A68-B281FED40BA0}"/>
              </a:ext>
            </a:extLst>
          </p:cNvPr>
          <p:cNvSpPr txBox="1"/>
          <p:nvPr/>
        </p:nvSpPr>
        <p:spPr>
          <a:xfrm>
            <a:off x="1045182" y="2563435"/>
            <a:ext cx="3010633" cy="646331"/>
          </a:xfrm>
          <a:prstGeom prst="rect">
            <a:avLst/>
          </a:prstGeom>
          <a:noFill/>
        </p:spPr>
        <p:txBody>
          <a:bodyPr wrap="square" rtlCol="0">
            <a:spAutoFit/>
          </a:bodyPr>
          <a:lstStyle/>
          <a:p>
            <a:pPr marL="265113" lvl="1"/>
            <a:r>
              <a:rPr lang="en-US" dirty="0" err="1"/>
              <a:t>Pembagian</a:t>
            </a:r>
            <a:r>
              <a:rPr lang="en-US" dirty="0"/>
              <a:t> </a:t>
            </a:r>
            <a:r>
              <a:rPr lang="en-US" dirty="0" err="1"/>
              <a:t>bilangan</a:t>
            </a:r>
            <a:r>
              <a:rPr lang="en-US" dirty="0"/>
              <a:t> </a:t>
            </a:r>
            <a:r>
              <a:rPr lang="en-US" dirty="0" err="1"/>
              <a:t>dengan</a:t>
            </a:r>
            <a:r>
              <a:rPr lang="en-US" dirty="0"/>
              <a:t> 0 </a:t>
            </a:r>
            <a:endParaRPr lang="id-ID" sz="1600" dirty="0"/>
          </a:p>
        </p:txBody>
      </p:sp>
      <p:sp>
        <p:nvSpPr>
          <p:cNvPr id="6" name="Oval 5">
            <a:extLst>
              <a:ext uri="{FF2B5EF4-FFF2-40B4-BE49-F238E27FC236}">
                <a16:creationId xmlns="" xmlns:a16="http://schemas.microsoft.com/office/drawing/2014/main" id="{8238DF90-F737-43BF-8F08-70DB44C0EC19}"/>
              </a:ext>
            </a:extLst>
          </p:cNvPr>
          <p:cNvSpPr/>
          <p:nvPr/>
        </p:nvSpPr>
        <p:spPr>
          <a:xfrm>
            <a:off x="8330282" y="1994212"/>
            <a:ext cx="532864" cy="524474"/>
          </a:xfrm>
          <a:prstGeom prst="ellipse">
            <a:avLst/>
          </a:prstGeom>
          <a:solidFill>
            <a:schemeClr val="accent2"/>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b="1" dirty="0">
              <a:solidFill>
                <a:schemeClr val="tx1">
                  <a:lumMod val="75000"/>
                  <a:lumOff val="25000"/>
                </a:schemeClr>
              </a:solidFill>
              <a:cs typeface="Arial" pitchFamily="34" charset="0"/>
            </a:endParaRPr>
          </a:p>
        </p:txBody>
      </p:sp>
      <p:sp>
        <p:nvSpPr>
          <p:cNvPr id="7" name="TextBox 6">
            <a:extLst>
              <a:ext uri="{FF2B5EF4-FFF2-40B4-BE49-F238E27FC236}">
                <a16:creationId xmlns="" xmlns:a16="http://schemas.microsoft.com/office/drawing/2014/main" id="{64DFB833-C83A-45D7-BB6F-48B18CF1F54C}"/>
              </a:ext>
            </a:extLst>
          </p:cNvPr>
          <p:cNvSpPr txBox="1"/>
          <p:nvPr/>
        </p:nvSpPr>
        <p:spPr>
          <a:xfrm>
            <a:off x="8863146" y="2047430"/>
            <a:ext cx="2557388" cy="338554"/>
          </a:xfrm>
          <a:prstGeom prst="rect">
            <a:avLst/>
          </a:prstGeom>
          <a:noFill/>
        </p:spPr>
        <p:txBody>
          <a:bodyPr wrap="square" rtlCol="0">
            <a:spAutoFit/>
          </a:bodyPr>
          <a:lstStyle/>
          <a:p>
            <a:r>
              <a:rPr lang="id-ID" altLang="ko-KR" sz="1600" b="1" dirty="0" smtClean="0">
                <a:solidFill>
                  <a:schemeClr val="tx1">
                    <a:lumMod val="75000"/>
                    <a:lumOff val="25000"/>
                  </a:schemeClr>
                </a:solidFill>
                <a:cs typeface="Arial" pitchFamily="34" charset="0"/>
              </a:rPr>
              <a:t>Ketiga</a:t>
            </a:r>
            <a:endParaRPr lang="ko-KR" altLang="en-US" sz="1600" b="1" dirty="0">
              <a:solidFill>
                <a:schemeClr val="tx1">
                  <a:lumMod val="75000"/>
                  <a:lumOff val="25000"/>
                </a:schemeClr>
              </a:solidFill>
              <a:cs typeface="Arial" pitchFamily="34" charset="0"/>
            </a:endParaRPr>
          </a:p>
        </p:txBody>
      </p:sp>
      <p:sp>
        <p:nvSpPr>
          <p:cNvPr id="8" name="TextBox 7">
            <a:extLst>
              <a:ext uri="{FF2B5EF4-FFF2-40B4-BE49-F238E27FC236}">
                <a16:creationId xmlns="" xmlns:a16="http://schemas.microsoft.com/office/drawing/2014/main" id="{3F365FD6-1869-40FC-A1C8-71DF587C1CD9}"/>
              </a:ext>
            </a:extLst>
          </p:cNvPr>
          <p:cNvSpPr txBox="1"/>
          <p:nvPr/>
        </p:nvSpPr>
        <p:spPr>
          <a:xfrm>
            <a:off x="8330282" y="2645723"/>
            <a:ext cx="3010633" cy="646331"/>
          </a:xfrm>
          <a:prstGeom prst="rect">
            <a:avLst/>
          </a:prstGeom>
          <a:noFill/>
        </p:spPr>
        <p:txBody>
          <a:bodyPr wrap="square" rtlCol="0">
            <a:spAutoFit/>
          </a:bodyPr>
          <a:lstStyle/>
          <a:p>
            <a:pPr lvl="1"/>
            <a:r>
              <a:rPr lang="en-US" dirty="0" err="1"/>
              <a:t>Kegagaalan</a:t>
            </a:r>
            <a:r>
              <a:rPr lang="en-US" dirty="0"/>
              <a:t> </a:t>
            </a:r>
            <a:r>
              <a:rPr lang="en-US" dirty="0" err="1"/>
              <a:t>koneksi</a:t>
            </a:r>
            <a:r>
              <a:rPr lang="en-US" dirty="0"/>
              <a:t> </a:t>
            </a:r>
            <a:r>
              <a:rPr lang="en-US" i="1" dirty="0"/>
              <a:t>database</a:t>
            </a:r>
            <a:r>
              <a:rPr lang="en-US" dirty="0"/>
              <a:t> </a:t>
            </a:r>
            <a:endParaRPr lang="id-ID" sz="1600" dirty="0"/>
          </a:p>
        </p:txBody>
      </p:sp>
      <p:sp>
        <p:nvSpPr>
          <p:cNvPr id="9" name="Oval 8">
            <a:extLst>
              <a:ext uri="{FF2B5EF4-FFF2-40B4-BE49-F238E27FC236}">
                <a16:creationId xmlns="" xmlns:a16="http://schemas.microsoft.com/office/drawing/2014/main" id="{B3C84A62-0D5D-486C-AB00-E642D9068C4E}"/>
              </a:ext>
            </a:extLst>
          </p:cNvPr>
          <p:cNvSpPr/>
          <p:nvPr/>
        </p:nvSpPr>
        <p:spPr>
          <a:xfrm>
            <a:off x="814815" y="3982431"/>
            <a:ext cx="580317" cy="602315"/>
          </a:xfrm>
          <a:prstGeom prst="ellipse">
            <a:avLst/>
          </a:prstGeom>
          <a:solidFill>
            <a:schemeClr val="accent1">
              <a:lumMod val="90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b="1" dirty="0">
              <a:solidFill>
                <a:schemeClr val="tx1">
                  <a:lumMod val="75000"/>
                  <a:lumOff val="25000"/>
                </a:schemeClr>
              </a:solidFill>
              <a:cs typeface="Arial" pitchFamily="34" charset="0"/>
            </a:endParaRPr>
          </a:p>
        </p:txBody>
      </p:sp>
      <p:sp>
        <p:nvSpPr>
          <p:cNvPr id="10" name="TextBox 9">
            <a:extLst>
              <a:ext uri="{FF2B5EF4-FFF2-40B4-BE49-F238E27FC236}">
                <a16:creationId xmlns="" xmlns:a16="http://schemas.microsoft.com/office/drawing/2014/main" id="{BF2A8B7F-7303-490C-AB9C-6AE6B52F7791}"/>
              </a:ext>
            </a:extLst>
          </p:cNvPr>
          <p:cNvSpPr txBox="1"/>
          <p:nvPr/>
        </p:nvSpPr>
        <p:spPr>
          <a:xfrm>
            <a:off x="1432900" y="4169964"/>
            <a:ext cx="2557388" cy="338554"/>
          </a:xfrm>
          <a:prstGeom prst="rect">
            <a:avLst/>
          </a:prstGeom>
          <a:noFill/>
        </p:spPr>
        <p:txBody>
          <a:bodyPr wrap="square" rtlCol="0">
            <a:spAutoFit/>
          </a:bodyPr>
          <a:lstStyle/>
          <a:p>
            <a:r>
              <a:rPr lang="id-ID" altLang="ko-KR" sz="1600" b="1" dirty="0" smtClean="0">
                <a:solidFill>
                  <a:schemeClr val="tx1">
                    <a:lumMod val="75000"/>
                    <a:lumOff val="25000"/>
                  </a:schemeClr>
                </a:solidFill>
                <a:cs typeface="Arial" pitchFamily="34" charset="0"/>
              </a:rPr>
              <a:t>Keempat</a:t>
            </a:r>
            <a:endParaRPr lang="ko-KR" altLang="en-US" sz="1600" b="1" dirty="0">
              <a:solidFill>
                <a:schemeClr val="tx1">
                  <a:lumMod val="75000"/>
                  <a:lumOff val="25000"/>
                </a:schemeClr>
              </a:solidFill>
              <a:cs typeface="Arial" pitchFamily="34" charset="0"/>
            </a:endParaRPr>
          </a:p>
        </p:txBody>
      </p:sp>
      <p:sp>
        <p:nvSpPr>
          <p:cNvPr id="11" name="TextBox 10">
            <a:extLst>
              <a:ext uri="{FF2B5EF4-FFF2-40B4-BE49-F238E27FC236}">
                <a16:creationId xmlns="" xmlns:a16="http://schemas.microsoft.com/office/drawing/2014/main" id="{14AC869E-80EA-4E12-8830-AF0CB90D4FE8}"/>
              </a:ext>
            </a:extLst>
          </p:cNvPr>
          <p:cNvSpPr txBox="1"/>
          <p:nvPr/>
        </p:nvSpPr>
        <p:spPr>
          <a:xfrm>
            <a:off x="936864" y="4754979"/>
            <a:ext cx="3010633" cy="646331"/>
          </a:xfrm>
          <a:prstGeom prst="rect">
            <a:avLst/>
          </a:prstGeom>
          <a:noFill/>
        </p:spPr>
        <p:txBody>
          <a:bodyPr wrap="square" rtlCol="0">
            <a:spAutoFit/>
          </a:bodyPr>
          <a:lstStyle/>
          <a:p>
            <a:pPr lvl="1"/>
            <a:r>
              <a:rPr lang="en-US" dirty="0"/>
              <a:t>File yang </a:t>
            </a:r>
            <a:r>
              <a:rPr lang="en-US" dirty="0" err="1"/>
              <a:t>akan</a:t>
            </a:r>
            <a:r>
              <a:rPr lang="en-US" dirty="0"/>
              <a:t> </a:t>
            </a:r>
            <a:r>
              <a:rPr lang="en-US" dirty="0" err="1"/>
              <a:t>dibuka</a:t>
            </a:r>
            <a:r>
              <a:rPr lang="en-US" dirty="0"/>
              <a:t> </a:t>
            </a:r>
            <a:r>
              <a:rPr lang="en-US" dirty="0" err="1"/>
              <a:t>tidak</a:t>
            </a:r>
            <a:r>
              <a:rPr lang="en-US" dirty="0"/>
              <a:t> </a:t>
            </a:r>
            <a:r>
              <a:rPr lang="en-US" i="1" dirty="0"/>
              <a:t>exist </a:t>
            </a:r>
            <a:endParaRPr lang="id-ID" sz="1600" dirty="0"/>
          </a:p>
        </p:txBody>
      </p:sp>
      <p:sp>
        <p:nvSpPr>
          <p:cNvPr id="12" name="Oval 11">
            <a:extLst>
              <a:ext uri="{FF2B5EF4-FFF2-40B4-BE49-F238E27FC236}">
                <a16:creationId xmlns="" xmlns:a16="http://schemas.microsoft.com/office/drawing/2014/main" id="{1F422C60-ED98-4AD8-97DB-6C2054991EFF}"/>
              </a:ext>
            </a:extLst>
          </p:cNvPr>
          <p:cNvSpPr/>
          <p:nvPr/>
        </p:nvSpPr>
        <p:spPr>
          <a:xfrm>
            <a:off x="8189259" y="4116745"/>
            <a:ext cx="637828" cy="595037"/>
          </a:xfrm>
          <a:prstGeom prst="ellipse">
            <a:avLst/>
          </a:prstGeom>
          <a:solidFill>
            <a:schemeClr val="accent5">
              <a:lumMod val="90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b="1" dirty="0">
              <a:solidFill>
                <a:schemeClr val="tx1">
                  <a:lumMod val="75000"/>
                  <a:lumOff val="25000"/>
                </a:schemeClr>
              </a:solidFill>
              <a:cs typeface="Arial" pitchFamily="34" charset="0"/>
            </a:endParaRPr>
          </a:p>
        </p:txBody>
      </p:sp>
      <p:sp>
        <p:nvSpPr>
          <p:cNvPr id="13" name="TextBox 12">
            <a:extLst>
              <a:ext uri="{FF2B5EF4-FFF2-40B4-BE49-F238E27FC236}">
                <a16:creationId xmlns="" xmlns:a16="http://schemas.microsoft.com/office/drawing/2014/main" id="{A5A584DC-8DAD-4C64-A40D-1F0D538614BE}"/>
              </a:ext>
            </a:extLst>
          </p:cNvPr>
          <p:cNvSpPr txBox="1"/>
          <p:nvPr/>
        </p:nvSpPr>
        <p:spPr>
          <a:xfrm>
            <a:off x="8863146" y="4196857"/>
            <a:ext cx="2634880" cy="338554"/>
          </a:xfrm>
          <a:prstGeom prst="rect">
            <a:avLst/>
          </a:prstGeom>
          <a:noFill/>
        </p:spPr>
        <p:txBody>
          <a:bodyPr wrap="square" rtlCol="0">
            <a:spAutoFit/>
          </a:bodyPr>
          <a:lstStyle/>
          <a:p>
            <a:r>
              <a:rPr lang="id-ID" altLang="ko-KR" sz="1600" b="1" dirty="0" smtClean="0">
                <a:solidFill>
                  <a:schemeClr val="tx1">
                    <a:lumMod val="75000"/>
                    <a:lumOff val="25000"/>
                  </a:schemeClr>
                </a:solidFill>
                <a:cs typeface="Arial" pitchFamily="34" charset="0"/>
              </a:rPr>
              <a:t>Keenam</a:t>
            </a:r>
            <a:endParaRPr lang="ko-KR" altLang="en-US" sz="1600" b="1" dirty="0">
              <a:solidFill>
                <a:schemeClr val="tx1">
                  <a:lumMod val="75000"/>
                  <a:lumOff val="25000"/>
                </a:schemeClr>
              </a:solidFill>
              <a:cs typeface="Arial" pitchFamily="34" charset="0"/>
            </a:endParaRPr>
          </a:p>
        </p:txBody>
      </p:sp>
      <p:sp>
        <p:nvSpPr>
          <p:cNvPr id="14" name="TextBox 13">
            <a:extLst>
              <a:ext uri="{FF2B5EF4-FFF2-40B4-BE49-F238E27FC236}">
                <a16:creationId xmlns="" xmlns:a16="http://schemas.microsoft.com/office/drawing/2014/main" id="{CA057503-36D9-4B77-B75F-54496B1D8589}"/>
              </a:ext>
            </a:extLst>
          </p:cNvPr>
          <p:cNvSpPr txBox="1"/>
          <p:nvPr/>
        </p:nvSpPr>
        <p:spPr>
          <a:xfrm>
            <a:off x="8367112" y="4711783"/>
            <a:ext cx="3010633" cy="646331"/>
          </a:xfrm>
          <a:prstGeom prst="rect">
            <a:avLst/>
          </a:prstGeom>
          <a:noFill/>
        </p:spPr>
        <p:txBody>
          <a:bodyPr wrap="square" rtlCol="0">
            <a:spAutoFit/>
          </a:bodyPr>
          <a:lstStyle/>
          <a:p>
            <a:pPr lvl="1"/>
            <a:r>
              <a:rPr lang="en-US" dirty="0" err="1"/>
              <a:t>Mengakses</a:t>
            </a:r>
            <a:r>
              <a:rPr lang="en-US" dirty="0"/>
              <a:t> </a:t>
            </a:r>
            <a:r>
              <a:rPr lang="en-US" dirty="0" err="1"/>
              <a:t>obyek</a:t>
            </a:r>
            <a:r>
              <a:rPr lang="en-US" dirty="0"/>
              <a:t> yang </a:t>
            </a:r>
            <a:r>
              <a:rPr lang="en-US" dirty="0" err="1"/>
              <a:t>belum</a:t>
            </a:r>
            <a:r>
              <a:rPr lang="en-US" dirty="0"/>
              <a:t> </a:t>
            </a:r>
            <a:r>
              <a:rPr lang="en-US" dirty="0" err="1"/>
              <a:t>diinisialisasi</a:t>
            </a:r>
            <a:r>
              <a:rPr lang="en-US" dirty="0"/>
              <a:t> </a:t>
            </a:r>
            <a:endParaRPr lang="id-ID" sz="1600" dirty="0"/>
          </a:p>
        </p:txBody>
      </p:sp>
      <p:cxnSp>
        <p:nvCxnSpPr>
          <p:cNvPr id="15" name="Straight Connector 14">
            <a:extLst>
              <a:ext uri="{FF2B5EF4-FFF2-40B4-BE49-F238E27FC236}">
                <a16:creationId xmlns="" xmlns:a16="http://schemas.microsoft.com/office/drawing/2014/main" id="{35A38058-F9AD-4E8B-BC0A-B270D79F53B8}"/>
              </a:ext>
            </a:extLst>
          </p:cNvPr>
          <p:cNvCxnSpPr/>
          <p:nvPr/>
        </p:nvCxnSpPr>
        <p:spPr>
          <a:xfrm flipH="1">
            <a:off x="4286183" y="2203644"/>
            <a:ext cx="3416" cy="1134419"/>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2310BB7F-B6C6-491B-912C-B8F06189F979}"/>
              </a:ext>
            </a:extLst>
          </p:cNvPr>
          <p:cNvCxnSpPr/>
          <p:nvPr/>
        </p:nvCxnSpPr>
        <p:spPr>
          <a:xfrm flipH="1">
            <a:off x="4287891" y="4231809"/>
            <a:ext cx="1708" cy="1153769"/>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137FB83D-E3C4-4585-9E77-0313FEDE9449}"/>
              </a:ext>
            </a:extLst>
          </p:cNvPr>
          <p:cNvCxnSpPr/>
          <p:nvPr/>
        </p:nvCxnSpPr>
        <p:spPr>
          <a:xfrm>
            <a:off x="2101652" y="3695077"/>
            <a:ext cx="7882780" cy="0"/>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61E1CDE1-5034-4482-853B-8BA8DCC50E6F}"/>
              </a:ext>
            </a:extLst>
          </p:cNvPr>
          <p:cNvCxnSpPr/>
          <p:nvPr/>
        </p:nvCxnSpPr>
        <p:spPr>
          <a:xfrm flipH="1">
            <a:off x="8004723" y="4231809"/>
            <a:ext cx="1708" cy="1153769"/>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B3F4450E-FA8A-4DB6-8E29-E53CC2F88A5F}"/>
              </a:ext>
            </a:extLst>
          </p:cNvPr>
          <p:cNvCxnSpPr/>
          <p:nvPr/>
        </p:nvCxnSpPr>
        <p:spPr>
          <a:xfrm flipH="1">
            <a:off x="8003026" y="2203644"/>
            <a:ext cx="3406" cy="1134419"/>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 xmlns:a16="http://schemas.microsoft.com/office/drawing/2014/main" id="{80DDC15E-72A5-46A9-BABF-3239235CD173}"/>
              </a:ext>
            </a:extLst>
          </p:cNvPr>
          <p:cNvSpPr/>
          <p:nvPr/>
        </p:nvSpPr>
        <p:spPr>
          <a:xfrm>
            <a:off x="4587202" y="4052092"/>
            <a:ext cx="524762" cy="532654"/>
          </a:xfrm>
          <a:prstGeom prst="ellipse">
            <a:avLst/>
          </a:prstGeom>
          <a:solidFill>
            <a:schemeClr val="accent4"/>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b="1" dirty="0">
              <a:solidFill>
                <a:schemeClr val="tx1">
                  <a:lumMod val="75000"/>
                  <a:lumOff val="25000"/>
                </a:schemeClr>
              </a:solidFill>
              <a:cs typeface="Arial" pitchFamily="34" charset="0"/>
            </a:endParaRPr>
          </a:p>
        </p:txBody>
      </p:sp>
      <p:sp>
        <p:nvSpPr>
          <p:cNvPr id="21" name="TextBox 20">
            <a:extLst>
              <a:ext uri="{FF2B5EF4-FFF2-40B4-BE49-F238E27FC236}">
                <a16:creationId xmlns="" xmlns:a16="http://schemas.microsoft.com/office/drawing/2014/main" id="{C1022138-90AB-44BD-A0FA-00AE5B7C9FFF}"/>
              </a:ext>
            </a:extLst>
          </p:cNvPr>
          <p:cNvSpPr txBox="1"/>
          <p:nvPr/>
        </p:nvSpPr>
        <p:spPr>
          <a:xfrm>
            <a:off x="5122838" y="4169964"/>
            <a:ext cx="2557388" cy="338554"/>
          </a:xfrm>
          <a:prstGeom prst="rect">
            <a:avLst/>
          </a:prstGeom>
          <a:noFill/>
        </p:spPr>
        <p:txBody>
          <a:bodyPr wrap="square" rtlCol="0">
            <a:spAutoFit/>
          </a:bodyPr>
          <a:lstStyle/>
          <a:p>
            <a:r>
              <a:rPr lang="id-ID" altLang="ko-KR" sz="1600" b="1" dirty="0" smtClean="0">
                <a:solidFill>
                  <a:schemeClr val="tx1">
                    <a:lumMod val="75000"/>
                    <a:lumOff val="25000"/>
                  </a:schemeClr>
                </a:solidFill>
                <a:cs typeface="Arial" pitchFamily="34" charset="0"/>
              </a:rPr>
              <a:t>Kelima</a:t>
            </a:r>
            <a:endParaRPr lang="ko-KR" altLang="en-US" sz="1600" b="1" dirty="0">
              <a:solidFill>
                <a:schemeClr val="tx1">
                  <a:lumMod val="75000"/>
                  <a:lumOff val="25000"/>
                </a:schemeClr>
              </a:solidFill>
              <a:cs typeface="Arial" pitchFamily="34" charset="0"/>
            </a:endParaRPr>
          </a:p>
        </p:txBody>
      </p:sp>
      <p:sp>
        <p:nvSpPr>
          <p:cNvPr id="22" name="TextBox 21">
            <a:extLst>
              <a:ext uri="{FF2B5EF4-FFF2-40B4-BE49-F238E27FC236}">
                <a16:creationId xmlns="" xmlns:a16="http://schemas.microsoft.com/office/drawing/2014/main" id="{0EA2874C-BF6C-4C0A-BB8A-5885BF1F0D4D}"/>
              </a:ext>
            </a:extLst>
          </p:cNvPr>
          <p:cNvSpPr txBox="1"/>
          <p:nvPr/>
        </p:nvSpPr>
        <p:spPr>
          <a:xfrm>
            <a:off x="4651988" y="4666089"/>
            <a:ext cx="3010633" cy="923330"/>
          </a:xfrm>
          <a:prstGeom prst="rect">
            <a:avLst/>
          </a:prstGeom>
          <a:noFill/>
        </p:spPr>
        <p:txBody>
          <a:bodyPr wrap="square" rtlCol="0">
            <a:spAutoFit/>
          </a:bodyPr>
          <a:lstStyle/>
          <a:p>
            <a:pPr lvl="1"/>
            <a:r>
              <a:rPr lang="en-US" dirty="0"/>
              <a:t>Operand y</a:t>
            </a:r>
            <a:r>
              <a:rPr lang="id-ID" dirty="0"/>
              <a:t>an</a:t>
            </a:r>
            <a:r>
              <a:rPr lang="en-US" dirty="0"/>
              <a:t>g </a:t>
            </a:r>
            <a:r>
              <a:rPr lang="en-US" dirty="0" err="1"/>
              <a:t>akan</a:t>
            </a:r>
            <a:r>
              <a:rPr lang="en-US" dirty="0"/>
              <a:t> </a:t>
            </a:r>
            <a:r>
              <a:rPr lang="en-US" dirty="0" err="1"/>
              <a:t>dimanipulasi</a:t>
            </a:r>
            <a:r>
              <a:rPr lang="en-US" dirty="0"/>
              <a:t> </a:t>
            </a:r>
            <a:r>
              <a:rPr lang="en-US" i="1" dirty="0"/>
              <a:t>out of prescribed range</a:t>
            </a:r>
            <a:r>
              <a:rPr lang="en-US" dirty="0"/>
              <a:t> </a:t>
            </a:r>
            <a:endParaRPr lang="id-ID" sz="1600" dirty="0"/>
          </a:p>
        </p:txBody>
      </p:sp>
      <p:sp>
        <p:nvSpPr>
          <p:cNvPr id="23" name="Oval 22">
            <a:extLst>
              <a:ext uri="{FF2B5EF4-FFF2-40B4-BE49-F238E27FC236}">
                <a16:creationId xmlns="" xmlns:a16="http://schemas.microsoft.com/office/drawing/2014/main" id="{76BF2832-6490-416B-AC3E-F1D9C922F8B6}"/>
              </a:ext>
            </a:extLst>
          </p:cNvPr>
          <p:cNvSpPr/>
          <p:nvPr/>
        </p:nvSpPr>
        <p:spPr>
          <a:xfrm>
            <a:off x="4642255" y="1994212"/>
            <a:ext cx="546110" cy="555950"/>
          </a:xfrm>
          <a:prstGeom prst="ellipse">
            <a:avLst/>
          </a:prstGeom>
          <a:solidFill>
            <a:schemeClr val="accent3">
              <a:lumMod val="90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b="1" dirty="0">
              <a:solidFill>
                <a:schemeClr val="tx1">
                  <a:lumMod val="75000"/>
                  <a:lumOff val="25000"/>
                </a:schemeClr>
              </a:solidFill>
              <a:cs typeface="Arial" pitchFamily="34" charset="0"/>
            </a:endParaRPr>
          </a:p>
        </p:txBody>
      </p:sp>
      <p:sp>
        <p:nvSpPr>
          <p:cNvPr id="24" name="TextBox 23">
            <a:extLst>
              <a:ext uri="{FF2B5EF4-FFF2-40B4-BE49-F238E27FC236}">
                <a16:creationId xmlns="" xmlns:a16="http://schemas.microsoft.com/office/drawing/2014/main" id="{7AB628DB-A5F7-4F21-84BB-75007C0EA3E3}"/>
              </a:ext>
            </a:extLst>
          </p:cNvPr>
          <p:cNvSpPr txBox="1"/>
          <p:nvPr/>
        </p:nvSpPr>
        <p:spPr>
          <a:xfrm>
            <a:off x="5121129" y="2047430"/>
            <a:ext cx="2557388" cy="338554"/>
          </a:xfrm>
          <a:prstGeom prst="rect">
            <a:avLst/>
          </a:prstGeom>
          <a:noFill/>
        </p:spPr>
        <p:txBody>
          <a:bodyPr wrap="square" rtlCol="0">
            <a:spAutoFit/>
          </a:bodyPr>
          <a:lstStyle/>
          <a:p>
            <a:r>
              <a:rPr lang="id-ID" altLang="ko-KR" sz="1600" b="1" dirty="0" smtClean="0">
                <a:solidFill>
                  <a:schemeClr val="tx1">
                    <a:lumMod val="75000"/>
                    <a:lumOff val="25000"/>
                  </a:schemeClr>
                </a:solidFill>
                <a:cs typeface="Arial" pitchFamily="34" charset="0"/>
              </a:rPr>
              <a:t>  Kedua</a:t>
            </a:r>
            <a:endParaRPr lang="ko-KR" altLang="en-US" sz="1600" b="1" dirty="0">
              <a:solidFill>
                <a:schemeClr val="tx1">
                  <a:lumMod val="75000"/>
                  <a:lumOff val="25000"/>
                </a:schemeClr>
              </a:solidFill>
              <a:cs typeface="Arial" pitchFamily="34" charset="0"/>
            </a:endParaRPr>
          </a:p>
        </p:txBody>
      </p:sp>
      <p:sp>
        <p:nvSpPr>
          <p:cNvPr id="25" name="TextBox 24">
            <a:extLst>
              <a:ext uri="{FF2B5EF4-FFF2-40B4-BE49-F238E27FC236}">
                <a16:creationId xmlns="" xmlns:a16="http://schemas.microsoft.com/office/drawing/2014/main" id="{34EEACEB-3FEA-4158-A7DC-C81871D637FB}"/>
              </a:ext>
            </a:extLst>
          </p:cNvPr>
          <p:cNvSpPr txBox="1"/>
          <p:nvPr/>
        </p:nvSpPr>
        <p:spPr>
          <a:xfrm>
            <a:off x="4587203" y="2658640"/>
            <a:ext cx="3010633" cy="646331"/>
          </a:xfrm>
          <a:prstGeom prst="rect">
            <a:avLst/>
          </a:prstGeom>
          <a:noFill/>
        </p:spPr>
        <p:txBody>
          <a:bodyPr wrap="square" rtlCol="0">
            <a:spAutoFit/>
          </a:bodyPr>
          <a:lstStyle/>
          <a:p>
            <a:pPr lvl="1"/>
            <a:r>
              <a:rPr lang="en-US" dirty="0" err="1"/>
              <a:t>Pengisian</a:t>
            </a:r>
            <a:r>
              <a:rPr lang="en-US" dirty="0"/>
              <a:t> </a:t>
            </a:r>
            <a:r>
              <a:rPr lang="en-US" dirty="0" err="1"/>
              <a:t>elemen</a:t>
            </a:r>
            <a:r>
              <a:rPr lang="en-US" dirty="0"/>
              <a:t> array </a:t>
            </a:r>
            <a:r>
              <a:rPr lang="en-US" dirty="0" err="1"/>
              <a:t>diluar</a:t>
            </a:r>
            <a:r>
              <a:rPr lang="en-US" dirty="0"/>
              <a:t> </a:t>
            </a:r>
            <a:r>
              <a:rPr lang="en-US" dirty="0" err="1"/>
              <a:t>ukuran</a:t>
            </a:r>
            <a:r>
              <a:rPr lang="en-US" dirty="0"/>
              <a:t> array </a:t>
            </a:r>
            <a:endParaRPr lang="id-ID" sz="1600" dirty="0"/>
          </a:p>
        </p:txBody>
      </p:sp>
      <p:sp>
        <p:nvSpPr>
          <p:cNvPr id="32" name="TextBox 31">
            <a:extLst>
              <a:ext uri="{FF2B5EF4-FFF2-40B4-BE49-F238E27FC236}">
                <a16:creationId xmlns="" xmlns:a16="http://schemas.microsoft.com/office/drawing/2014/main" id="{69C20C62-6E3A-4883-8F93-B793A627406B}"/>
              </a:ext>
            </a:extLst>
          </p:cNvPr>
          <p:cNvSpPr txBox="1"/>
          <p:nvPr/>
        </p:nvSpPr>
        <p:spPr>
          <a:xfrm>
            <a:off x="5869688" y="2458902"/>
            <a:ext cx="495649" cy="461665"/>
          </a:xfrm>
          <a:prstGeom prst="rect">
            <a:avLst/>
          </a:prstGeom>
          <a:noFill/>
        </p:spPr>
        <p:txBody>
          <a:bodyPr wrap="none" rtlCol="0">
            <a:spAutoFit/>
          </a:bodyPr>
          <a:lstStyle/>
          <a:p>
            <a:r>
              <a:rPr lang="en-US" altLang="ko-KR" sz="2400" b="1" dirty="0">
                <a:solidFill>
                  <a:schemeClr val="bg1"/>
                </a:solidFill>
                <a:cs typeface="Arial" pitchFamily="34" charset="0"/>
              </a:rPr>
              <a:t>01</a:t>
            </a:r>
            <a:endParaRPr lang="ko-KR" altLang="en-US" sz="2400" b="1" dirty="0">
              <a:solidFill>
                <a:schemeClr val="bg1"/>
              </a:solidFill>
              <a:cs typeface="Arial" pitchFamily="34" charset="0"/>
            </a:endParaRPr>
          </a:p>
        </p:txBody>
      </p:sp>
      <p:sp>
        <p:nvSpPr>
          <p:cNvPr id="33" name="TextBox 32">
            <a:extLst>
              <a:ext uri="{FF2B5EF4-FFF2-40B4-BE49-F238E27FC236}">
                <a16:creationId xmlns="" xmlns:a16="http://schemas.microsoft.com/office/drawing/2014/main" id="{69C20C62-6E3A-4883-8F93-B793A627406B}"/>
              </a:ext>
            </a:extLst>
          </p:cNvPr>
          <p:cNvSpPr txBox="1"/>
          <p:nvPr/>
        </p:nvSpPr>
        <p:spPr>
          <a:xfrm>
            <a:off x="897763" y="1978837"/>
            <a:ext cx="495649" cy="461665"/>
          </a:xfrm>
          <a:prstGeom prst="rect">
            <a:avLst/>
          </a:prstGeom>
          <a:noFill/>
        </p:spPr>
        <p:txBody>
          <a:bodyPr wrap="none" rtlCol="0">
            <a:spAutoFit/>
          </a:bodyPr>
          <a:lstStyle/>
          <a:p>
            <a:r>
              <a:rPr lang="en-US" altLang="ko-KR" sz="2400" b="1" dirty="0">
                <a:solidFill>
                  <a:schemeClr val="bg1"/>
                </a:solidFill>
                <a:cs typeface="Arial" pitchFamily="34" charset="0"/>
              </a:rPr>
              <a:t>01</a:t>
            </a:r>
            <a:endParaRPr lang="ko-KR" altLang="en-US" sz="2400" b="1" dirty="0">
              <a:solidFill>
                <a:schemeClr val="bg1"/>
              </a:solidFill>
              <a:cs typeface="Arial" pitchFamily="34" charset="0"/>
            </a:endParaRPr>
          </a:p>
        </p:txBody>
      </p:sp>
      <p:sp>
        <p:nvSpPr>
          <p:cNvPr id="34" name="TextBox 33">
            <a:extLst>
              <a:ext uri="{FF2B5EF4-FFF2-40B4-BE49-F238E27FC236}">
                <a16:creationId xmlns="" xmlns:a16="http://schemas.microsoft.com/office/drawing/2014/main" id="{69C20C62-6E3A-4883-8F93-B793A627406B}"/>
              </a:ext>
            </a:extLst>
          </p:cNvPr>
          <p:cNvSpPr txBox="1"/>
          <p:nvPr/>
        </p:nvSpPr>
        <p:spPr>
          <a:xfrm>
            <a:off x="4677531" y="2047431"/>
            <a:ext cx="553840" cy="474882"/>
          </a:xfrm>
          <a:prstGeom prst="rect">
            <a:avLst/>
          </a:prstGeom>
          <a:noFill/>
        </p:spPr>
        <p:txBody>
          <a:bodyPr wrap="square" rtlCol="0">
            <a:spAutoFit/>
          </a:bodyPr>
          <a:lstStyle/>
          <a:p>
            <a:r>
              <a:rPr lang="en-US" altLang="ko-KR" sz="2400" b="1" dirty="0" smtClean="0">
                <a:solidFill>
                  <a:schemeClr val="bg1"/>
                </a:solidFill>
                <a:cs typeface="Arial" pitchFamily="34" charset="0"/>
              </a:rPr>
              <a:t>0</a:t>
            </a:r>
            <a:r>
              <a:rPr lang="id-ID" altLang="ko-KR" sz="2400" b="1" dirty="0" smtClean="0">
                <a:solidFill>
                  <a:schemeClr val="bg1"/>
                </a:solidFill>
                <a:cs typeface="Arial" pitchFamily="34" charset="0"/>
              </a:rPr>
              <a:t>2</a:t>
            </a:r>
            <a:endParaRPr lang="ko-KR" altLang="en-US" sz="2400" b="1" dirty="0">
              <a:solidFill>
                <a:schemeClr val="bg1"/>
              </a:solidFill>
              <a:cs typeface="Arial" pitchFamily="34" charset="0"/>
            </a:endParaRPr>
          </a:p>
        </p:txBody>
      </p:sp>
      <p:sp>
        <p:nvSpPr>
          <p:cNvPr id="35" name="TextBox 34">
            <a:extLst>
              <a:ext uri="{FF2B5EF4-FFF2-40B4-BE49-F238E27FC236}">
                <a16:creationId xmlns="" xmlns:a16="http://schemas.microsoft.com/office/drawing/2014/main" id="{69C20C62-6E3A-4883-8F93-B793A627406B}"/>
              </a:ext>
            </a:extLst>
          </p:cNvPr>
          <p:cNvSpPr txBox="1"/>
          <p:nvPr/>
        </p:nvSpPr>
        <p:spPr>
          <a:xfrm>
            <a:off x="8348889" y="2018622"/>
            <a:ext cx="495649" cy="461665"/>
          </a:xfrm>
          <a:prstGeom prst="rect">
            <a:avLst/>
          </a:prstGeom>
          <a:noFill/>
        </p:spPr>
        <p:txBody>
          <a:bodyPr wrap="none" rtlCol="0">
            <a:spAutoFit/>
          </a:bodyPr>
          <a:lstStyle/>
          <a:p>
            <a:r>
              <a:rPr lang="en-US" altLang="ko-KR" sz="2400" b="1" dirty="0" smtClean="0">
                <a:solidFill>
                  <a:schemeClr val="bg1"/>
                </a:solidFill>
                <a:cs typeface="Arial" pitchFamily="34" charset="0"/>
              </a:rPr>
              <a:t>0</a:t>
            </a:r>
            <a:r>
              <a:rPr lang="id-ID" altLang="ko-KR" sz="2400" b="1" dirty="0" smtClean="0">
                <a:solidFill>
                  <a:schemeClr val="bg1"/>
                </a:solidFill>
                <a:cs typeface="Arial" pitchFamily="34" charset="0"/>
              </a:rPr>
              <a:t>3</a:t>
            </a:r>
            <a:endParaRPr lang="ko-KR" altLang="en-US" sz="2400" b="1" dirty="0">
              <a:solidFill>
                <a:schemeClr val="bg1"/>
              </a:solidFill>
              <a:cs typeface="Arial" pitchFamily="34" charset="0"/>
            </a:endParaRPr>
          </a:p>
        </p:txBody>
      </p:sp>
      <p:sp>
        <p:nvSpPr>
          <p:cNvPr id="36" name="TextBox 35">
            <a:extLst>
              <a:ext uri="{FF2B5EF4-FFF2-40B4-BE49-F238E27FC236}">
                <a16:creationId xmlns="" xmlns:a16="http://schemas.microsoft.com/office/drawing/2014/main" id="{69C20C62-6E3A-4883-8F93-B793A627406B}"/>
              </a:ext>
            </a:extLst>
          </p:cNvPr>
          <p:cNvSpPr txBox="1"/>
          <p:nvPr/>
        </p:nvSpPr>
        <p:spPr>
          <a:xfrm>
            <a:off x="853388" y="4045867"/>
            <a:ext cx="495649" cy="461665"/>
          </a:xfrm>
          <a:prstGeom prst="rect">
            <a:avLst/>
          </a:prstGeom>
          <a:noFill/>
        </p:spPr>
        <p:txBody>
          <a:bodyPr wrap="none" rtlCol="0">
            <a:spAutoFit/>
          </a:bodyPr>
          <a:lstStyle/>
          <a:p>
            <a:r>
              <a:rPr lang="en-US" altLang="ko-KR" sz="2400" b="1" dirty="0" smtClean="0">
                <a:solidFill>
                  <a:schemeClr val="bg1"/>
                </a:solidFill>
                <a:cs typeface="Arial" pitchFamily="34" charset="0"/>
              </a:rPr>
              <a:t>0</a:t>
            </a:r>
            <a:r>
              <a:rPr lang="id-ID" altLang="ko-KR" sz="2400" b="1" dirty="0" smtClean="0">
                <a:solidFill>
                  <a:schemeClr val="bg1"/>
                </a:solidFill>
                <a:cs typeface="Arial" pitchFamily="34" charset="0"/>
              </a:rPr>
              <a:t>4</a:t>
            </a:r>
            <a:endParaRPr lang="ko-KR" altLang="en-US" sz="2400" b="1" dirty="0">
              <a:solidFill>
                <a:schemeClr val="bg1"/>
              </a:solidFill>
              <a:cs typeface="Arial" pitchFamily="34" charset="0"/>
            </a:endParaRPr>
          </a:p>
        </p:txBody>
      </p:sp>
      <p:sp>
        <p:nvSpPr>
          <p:cNvPr id="37" name="TextBox 36">
            <a:extLst>
              <a:ext uri="{FF2B5EF4-FFF2-40B4-BE49-F238E27FC236}">
                <a16:creationId xmlns="" xmlns:a16="http://schemas.microsoft.com/office/drawing/2014/main" id="{69C20C62-6E3A-4883-8F93-B793A627406B}"/>
              </a:ext>
            </a:extLst>
          </p:cNvPr>
          <p:cNvSpPr txBox="1"/>
          <p:nvPr/>
        </p:nvSpPr>
        <p:spPr>
          <a:xfrm>
            <a:off x="4623256" y="4093322"/>
            <a:ext cx="495649" cy="461665"/>
          </a:xfrm>
          <a:prstGeom prst="rect">
            <a:avLst/>
          </a:prstGeom>
          <a:noFill/>
        </p:spPr>
        <p:txBody>
          <a:bodyPr wrap="none" rtlCol="0">
            <a:spAutoFit/>
          </a:bodyPr>
          <a:lstStyle/>
          <a:p>
            <a:r>
              <a:rPr lang="en-US" altLang="ko-KR" sz="2400" b="1" dirty="0" smtClean="0">
                <a:solidFill>
                  <a:schemeClr val="bg1"/>
                </a:solidFill>
                <a:cs typeface="Arial" pitchFamily="34" charset="0"/>
              </a:rPr>
              <a:t>0</a:t>
            </a:r>
            <a:r>
              <a:rPr lang="id-ID" altLang="ko-KR" sz="2400" b="1" dirty="0" smtClean="0">
                <a:solidFill>
                  <a:schemeClr val="bg1"/>
                </a:solidFill>
                <a:cs typeface="Arial" pitchFamily="34" charset="0"/>
              </a:rPr>
              <a:t>5</a:t>
            </a:r>
            <a:endParaRPr lang="ko-KR" altLang="en-US" sz="2400" b="1" dirty="0">
              <a:solidFill>
                <a:schemeClr val="bg1"/>
              </a:solidFill>
              <a:cs typeface="Arial" pitchFamily="34" charset="0"/>
            </a:endParaRPr>
          </a:p>
        </p:txBody>
      </p:sp>
      <p:sp>
        <p:nvSpPr>
          <p:cNvPr id="38" name="TextBox 37">
            <a:extLst>
              <a:ext uri="{FF2B5EF4-FFF2-40B4-BE49-F238E27FC236}">
                <a16:creationId xmlns="" xmlns:a16="http://schemas.microsoft.com/office/drawing/2014/main" id="{69C20C62-6E3A-4883-8F93-B793A627406B}"/>
              </a:ext>
            </a:extLst>
          </p:cNvPr>
          <p:cNvSpPr txBox="1"/>
          <p:nvPr/>
        </p:nvSpPr>
        <p:spPr>
          <a:xfrm>
            <a:off x="8266870" y="4169964"/>
            <a:ext cx="495649" cy="461665"/>
          </a:xfrm>
          <a:prstGeom prst="rect">
            <a:avLst/>
          </a:prstGeom>
          <a:noFill/>
        </p:spPr>
        <p:txBody>
          <a:bodyPr wrap="none" rtlCol="0">
            <a:spAutoFit/>
          </a:bodyPr>
          <a:lstStyle/>
          <a:p>
            <a:r>
              <a:rPr lang="en-US" altLang="ko-KR" sz="2400" b="1" dirty="0" smtClean="0">
                <a:solidFill>
                  <a:schemeClr val="bg1"/>
                </a:solidFill>
                <a:cs typeface="Arial" pitchFamily="34" charset="0"/>
              </a:rPr>
              <a:t>0</a:t>
            </a:r>
            <a:r>
              <a:rPr lang="id-ID" altLang="ko-KR" sz="2400" b="1" dirty="0" smtClean="0">
                <a:solidFill>
                  <a:schemeClr val="bg1"/>
                </a:solidFill>
                <a:cs typeface="Arial" pitchFamily="34" charset="0"/>
              </a:rPr>
              <a:t>6</a:t>
            </a:r>
            <a:endParaRPr lang="ko-KR" altLang="en-US" sz="2400" b="1" dirty="0">
              <a:solidFill>
                <a:schemeClr val="bg1"/>
              </a:solidFill>
              <a:cs typeface="Arial" pitchFamily="34" charset="0"/>
            </a:endParaRPr>
          </a:p>
        </p:txBody>
      </p:sp>
    </p:spTree>
    <p:extLst>
      <p:ext uri="{BB962C8B-B14F-4D97-AF65-F5344CB8AC3E}">
        <p14:creationId xmlns:p14="http://schemas.microsoft.com/office/powerpoint/2010/main" val="280605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1000"/>
                                        <p:tgtEl>
                                          <p:spTgt spid="25"/>
                                        </p:tgtEl>
                                      </p:cBhvr>
                                    </p:animEffect>
                                    <p:anim calcmode="lin" valueType="num">
                                      <p:cBhvr>
                                        <p:cTn id="14" dur="1000" fill="hold"/>
                                        <p:tgtEl>
                                          <p:spTgt spid="25"/>
                                        </p:tgtEl>
                                        <p:attrNameLst>
                                          <p:attrName>ppt_x</p:attrName>
                                        </p:attrNameLst>
                                      </p:cBhvr>
                                      <p:tavLst>
                                        <p:tav tm="0">
                                          <p:val>
                                            <p:strVal val="#ppt_x"/>
                                          </p:val>
                                        </p:tav>
                                        <p:tav tm="100000">
                                          <p:val>
                                            <p:strVal val="#ppt_x"/>
                                          </p:val>
                                        </p:tav>
                                      </p:tavLst>
                                    </p:anim>
                                    <p:anim calcmode="lin" valueType="num">
                                      <p:cBhvr>
                                        <p:cTn id="1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anim calcmode="lin" valueType="num">
                                      <p:cBhvr>
                                        <p:cTn id="42" dur="1000" fill="hold"/>
                                        <p:tgtEl>
                                          <p:spTgt spid="14"/>
                                        </p:tgtEl>
                                        <p:attrNameLst>
                                          <p:attrName>ppt_x</p:attrName>
                                        </p:attrNameLst>
                                      </p:cBhvr>
                                      <p:tavLst>
                                        <p:tav tm="0">
                                          <p:val>
                                            <p:strVal val="#ppt_x"/>
                                          </p:val>
                                        </p:tav>
                                        <p:tav tm="100000">
                                          <p:val>
                                            <p:strVal val="#ppt_x"/>
                                          </p:val>
                                        </p:tav>
                                      </p:tavLst>
                                    </p:anim>
                                    <p:anim calcmode="lin" valueType="num">
                                      <p:cBhvr>
                                        <p:cTn id="4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1" grpId="0"/>
      <p:bldP spid="14" grpId="0"/>
      <p:bldP spid="22"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DF8C7DC3-236A-4AF6-938D-48B55EA9E3AB}"/>
              </a:ext>
            </a:extLst>
          </p:cNvPr>
          <p:cNvSpPr>
            <a:spLocks noGrp="1"/>
          </p:cNvSpPr>
          <p:nvPr>
            <p:ph type="body" sz="quarter" idx="10"/>
          </p:nvPr>
        </p:nvSpPr>
        <p:spPr/>
        <p:txBody>
          <a:bodyPr>
            <a:normAutofit/>
          </a:bodyPr>
          <a:lstStyle/>
          <a:p>
            <a:pPr lvl="0"/>
            <a:r>
              <a:rPr lang="id-ID" sz="3200" b="1" dirty="0" smtClean="0">
                <a:latin typeface="Arial Rounded MT Bold" panose="020F0704030504030204" pitchFamily="34" charset="0"/>
              </a:rPr>
              <a:t>Common Exception</a:t>
            </a:r>
            <a:endParaRPr lang="id-ID" sz="3200" dirty="0">
              <a:latin typeface="Arial Rounded MT Bold" panose="020F0704030504030204" pitchFamily="34" charset="0"/>
            </a:endParaRPr>
          </a:p>
        </p:txBody>
      </p:sp>
      <p:grpSp>
        <p:nvGrpSpPr>
          <p:cNvPr id="3" name="Group 16">
            <a:extLst>
              <a:ext uri="{FF2B5EF4-FFF2-40B4-BE49-F238E27FC236}">
                <a16:creationId xmlns="" xmlns:a16="http://schemas.microsoft.com/office/drawing/2014/main" id="{E143060E-B97D-4984-B5F4-C07B6406779A}"/>
              </a:ext>
            </a:extLst>
          </p:cNvPr>
          <p:cNvGrpSpPr/>
          <p:nvPr/>
        </p:nvGrpSpPr>
        <p:grpSpPr>
          <a:xfrm rot="10800000">
            <a:off x="4662817" y="3775233"/>
            <a:ext cx="540000" cy="1692000"/>
            <a:chOff x="5355771" y="1915886"/>
            <a:chExt cx="540000" cy="1692000"/>
          </a:xfrm>
        </p:grpSpPr>
        <p:sp>
          <p:nvSpPr>
            <p:cNvPr id="4" name="Freeform 10">
              <a:extLst>
                <a:ext uri="{FF2B5EF4-FFF2-40B4-BE49-F238E27FC236}">
                  <a16:creationId xmlns="" xmlns:a16="http://schemas.microsoft.com/office/drawing/2014/main" id="{461395C8-694B-4F79-A77F-A13942129C37}"/>
                </a:ext>
              </a:extLst>
            </p:cNvPr>
            <p:cNvSpPr/>
            <p:nvPr/>
          </p:nvSpPr>
          <p:spPr>
            <a:xfrm>
              <a:off x="5355771" y="1915886"/>
              <a:ext cx="540000" cy="1692000"/>
            </a:xfrm>
            <a:custGeom>
              <a:avLst/>
              <a:gdLst>
                <a:gd name="connsiteX0" fmla="*/ 0 w 642258"/>
                <a:gd name="connsiteY0" fmla="*/ 1752600 h 1752600"/>
                <a:gd name="connsiteX1" fmla="*/ 348343 w 642258"/>
                <a:gd name="connsiteY1" fmla="*/ 1752600 h 1752600"/>
                <a:gd name="connsiteX2" fmla="*/ 348343 w 642258"/>
                <a:gd name="connsiteY2" fmla="*/ 0 h 1752600"/>
                <a:gd name="connsiteX3" fmla="*/ 642258 w 642258"/>
                <a:gd name="connsiteY3" fmla="*/ 0 h 1752600"/>
              </a:gdLst>
              <a:ahLst/>
              <a:cxnLst>
                <a:cxn ang="0">
                  <a:pos x="connsiteX0" y="connsiteY0"/>
                </a:cxn>
                <a:cxn ang="0">
                  <a:pos x="connsiteX1" y="connsiteY1"/>
                </a:cxn>
                <a:cxn ang="0">
                  <a:pos x="connsiteX2" y="connsiteY2"/>
                </a:cxn>
                <a:cxn ang="0">
                  <a:pos x="connsiteX3" y="connsiteY3"/>
                </a:cxn>
              </a:cxnLst>
              <a:rect l="l" t="t" r="r" b="b"/>
              <a:pathLst>
                <a:path w="642258" h="1752600">
                  <a:moveTo>
                    <a:pt x="0" y="1752600"/>
                  </a:moveTo>
                  <a:lnTo>
                    <a:pt x="348343" y="1752600"/>
                  </a:lnTo>
                  <a:lnTo>
                    <a:pt x="348343" y="0"/>
                  </a:lnTo>
                  <a:lnTo>
                    <a:pt x="642258" y="0"/>
                  </a:lnTo>
                </a:path>
              </a:pathLst>
            </a:custGeom>
            <a:ln w="2857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solidFill>
                  <a:schemeClr val="tx1">
                    <a:lumMod val="75000"/>
                    <a:lumOff val="25000"/>
                  </a:schemeClr>
                </a:solidFill>
              </a:endParaRPr>
            </a:p>
          </p:txBody>
        </p:sp>
        <p:sp>
          <p:nvSpPr>
            <p:cNvPr id="5" name="Isosceles Triangle 14">
              <a:extLst>
                <a:ext uri="{FF2B5EF4-FFF2-40B4-BE49-F238E27FC236}">
                  <a16:creationId xmlns="" xmlns:a16="http://schemas.microsoft.com/office/drawing/2014/main" id="{96B66A58-2950-4CD9-81F4-E88C3C9A14F2}"/>
                </a:ext>
              </a:extLst>
            </p:cNvPr>
            <p:cNvSpPr/>
            <p:nvPr/>
          </p:nvSpPr>
          <p:spPr>
            <a:xfrm>
              <a:off x="5522720" y="2214804"/>
              <a:ext cx="250588" cy="216024"/>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endParaRPr>
            </a:p>
          </p:txBody>
        </p:sp>
      </p:grpSp>
      <p:sp>
        <p:nvSpPr>
          <p:cNvPr id="6" name="Trapezoid 18">
            <a:extLst>
              <a:ext uri="{FF2B5EF4-FFF2-40B4-BE49-F238E27FC236}">
                <a16:creationId xmlns="" xmlns:a16="http://schemas.microsoft.com/office/drawing/2014/main" id="{A2C9D379-D508-4D97-BD9B-AC53413C2DBF}"/>
              </a:ext>
            </a:extLst>
          </p:cNvPr>
          <p:cNvSpPr/>
          <p:nvPr/>
        </p:nvSpPr>
        <p:spPr>
          <a:xfrm rot="10800000">
            <a:off x="4978329" y="3201861"/>
            <a:ext cx="2235344" cy="1236889"/>
          </a:xfrm>
          <a:custGeom>
            <a:avLst/>
            <a:gdLst/>
            <a:ahLst/>
            <a:cxnLst/>
            <a:rect l="l" t="t" r="r" b="b"/>
            <a:pathLst>
              <a:path w="2513902" h="1391026">
                <a:moveTo>
                  <a:pt x="1390337" y="97116"/>
                </a:moveTo>
                <a:lnTo>
                  <a:pt x="1390337" y="72919"/>
                </a:lnTo>
                <a:lnTo>
                  <a:pt x="1123565" y="72919"/>
                </a:lnTo>
                <a:lnTo>
                  <a:pt x="1123565" y="97116"/>
                </a:lnTo>
                <a:close/>
                <a:moveTo>
                  <a:pt x="2178715" y="1323989"/>
                </a:moveTo>
                <a:lnTo>
                  <a:pt x="2178715" y="217871"/>
                </a:lnTo>
                <a:lnTo>
                  <a:pt x="335187" y="217871"/>
                </a:lnTo>
                <a:lnTo>
                  <a:pt x="335187" y="1323989"/>
                </a:lnTo>
                <a:close/>
                <a:moveTo>
                  <a:pt x="2190205" y="1391026"/>
                </a:moveTo>
                <a:lnTo>
                  <a:pt x="323696" y="1391026"/>
                </a:lnTo>
                <a:cubicBezTo>
                  <a:pt x="293019" y="1391026"/>
                  <a:pt x="268149" y="1366157"/>
                  <a:pt x="268149" y="1335479"/>
                </a:cubicBezTo>
                <a:lnTo>
                  <a:pt x="268149" y="117315"/>
                </a:lnTo>
                <a:lnTo>
                  <a:pt x="0" y="117315"/>
                </a:lnTo>
                <a:lnTo>
                  <a:pt x="0" y="50278"/>
                </a:lnTo>
                <a:lnTo>
                  <a:pt x="65286" y="0"/>
                </a:lnTo>
                <a:lnTo>
                  <a:pt x="2448616" y="0"/>
                </a:lnTo>
                <a:lnTo>
                  <a:pt x="2513902" y="50278"/>
                </a:lnTo>
                <a:lnTo>
                  <a:pt x="2513902" y="117315"/>
                </a:lnTo>
                <a:lnTo>
                  <a:pt x="2245752" y="117315"/>
                </a:lnTo>
                <a:lnTo>
                  <a:pt x="2245752" y="1335479"/>
                </a:lnTo>
                <a:cubicBezTo>
                  <a:pt x="2245752" y="1366157"/>
                  <a:pt x="2220883" y="1391026"/>
                  <a:pt x="2190205" y="1391026"/>
                </a:cubicBezTo>
                <a:close/>
              </a:path>
            </a:pathLst>
          </a:custGeom>
          <a:solidFill>
            <a:schemeClr val="accent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700">
              <a:solidFill>
                <a:schemeClr val="tx1">
                  <a:lumMod val="75000"/>
                  <a:lumOff val="25000"/>
                </a:schemeClr>
              </a:solidFill>
            </a:endParaRPr>
          </a:p>
        </p:txBody>
      </p:sp>
      <p:sp>
        <p:nvSpPr>
          <p:cNvPr id="7" name="Oval 13">
            <a:extLst>
              <a:ext uri="{FF2B5EF4-FFF2-40B4-BE49-F238E27FC236}">
                <a16:creationId xmlns="" xmlns:a16="http://schemas.microsoft.com/office/drawing/2014/main" id="{A53A2643-7EC1-46AD-B438-45EA3A22CDB0}"/>
              </a:ext>
            </a:extLst>
          </p:cNvPr>
          <p:cNvSpPr/>
          <p:nvPr/>
        </p:nvSpPr>
        <p:spPr>
          <a:xfrm>
            <a:off x="7519093" y="1604199"/>
            <a:ext cx="792088" cy="7920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endParaRPr>
          </a:p>
        </p:txBody>
      </p:sp>
      <p:grpSp>
        <p:nvGrpSpPr>
          <p:cNvPr id="8" name="Group 16">
            <a:extLst>
              <a:ext uri="{FF2B5EF4-FFF2-40B4-BE49-F238E27FC236}">
                <a16:creationId xmlns="" xmlns:a16="http://schemas.microsoft.com/office/drawing/2014/main" id="{5031B664-2010-4BF5-AC94-CE7BA68F3787}"/>
              </a:ext>
            </a:extLst>
          </p:cNvPr>
          <p:cNvGrpSpPr/>
          <p:nvPr/>
        </p:nvGrpSpPr>
        <p:grpSpPr>
          <a:xfrm>
            <a:off x="6973551" y="2024525"/>
            <a:ext cx="540000" cy="1692000"/>
            <a:chOff x="5355771" y="1915886"/>
            <a:chExt cx="540000" cy="1692000"/>
          </a:xfrm>
        </p:grpSpPr>
        <p:sp>
          <p:nvSpPr>
            <p:cNvPr id="9" name="Freeform 10">
              <a:extLst>
                <a:ext uri="{FF2B5EF4-FFF2-40B4-BE49-F238E27FC236}">
                  <a16:creationId xmlns="" xmlns:a16="http://schemas.microsoft.com/office/drawing/2014/main" id="{21EB433D-2D25-42E0-BAE9-CE27ACA3F425}"/>
                </a:ext>
              </a:extLst>
            </p:cNvPr>
            <p:cNvSpPr/>
            <p:nvPr/>
          </p:nvSpPr>
          <p:spPr>
            <a:xfrm>
              <a:off x="5355771" y="1915886"/>
              <a:ext cx="540000" cy="1692000"/>
            </a:xfrm>
            <a:custGeom>
              <a:avLst/>
              <a:gdLst>
                <a:gd name="connsiteX0" fmla="*/ 0 w 642258"/>
                <a:gd name="connsiteY0" fmla="*/ 1752600 h 1752600"/>
                <a:gd name="connsiteX1" fmla="*/ 348343 w 642258"/>
                <a:gd name="connsiteY1" fmla="*/ 1752600 h 1752600"/>
                <a:gd name="connsiteX2" fmla="*/ 348343 w 642258"/>
                <a:gd name="connsiteY2" fmla="*/ 0 h 1752600"/>
                <a:gd name="connsiteX3" fmla="*/ 642258 w 642258"/>
                <a:gd name="connsiteY3" fmla="*/ 0 h 1752600"/>
              </a:gdLst>
              <a:ahLst/>
              <a:cxnLst>
                <a:cxn ang="0">
                  <a:pos x="connsiteX0" y="connsiteY0"/>
                </a:cxn>
                <a:cxn ang="0">
                  <a:pos x="connsiteX1" y="connsiteY1"/>
                </a:cxn>
                <a:cxn ang="0">
                  <a:pos x="connsiteX2" y="connsiteY2"/>
                </a:cxn>
                <a:cxn ang="0">
                  <a:pos x="connsiteX3" y="connsiteY3"/>
                </a:cxn>
              </a:cxnLst>
              <a:rect l="l" t="t" r="r" b="b"/>
              <a:pathLst>
                <a:path w="642258" h="1752600">
                  <a:moveTo>
                    <a:pt x="0" y="1752600"/>
                  </a:moveTo>
                  <a:lnTo>
                    <a:pt x="348343" y="1752600"/>
                  </a:lnTo>
                  <a:lnTo>
                    <a:pt x="348343" y="0"/>
                  </a:lnTo>
                  <a:lnTo>
                    <a:pt x="642258" y="0"/>
                  </a:lnTo>
                </a:path>
              </a:pathLst>
            </a:cu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dirty="0">
                <a:solidFill>
                  <a:schemeClr val="tx1">
                    <a:lumMod val="75000"/>
                    <a:lumOff val="25000"/>
                  </a:schemeClr>
                </a:solidFill>
              </a:endParaRPr>
            </a:p>
          </p:txBody>
        </p:sp>
        <p:sp>
          <p:nvSpPr>
            <p:cNvPr id="10" name="Isosceles Triangle 14">
              <a:extLst>
                <a:ext uri="{FF2B5EF4-FFF2-40B4-BE49-F238E27FC236}">
                  <a16:creationId xmlns="" xmlns:a16="http://schemas.microsoft.com/office/drawing/2014/main" id="{B8574E33-00EC-4528-8F78-10DB579865C2}"/>
                </a:ext>
              </a:extLst>
            </p:cNvPr>
            <p:cNvSpPr/>
            <p:nvPr/>
          </p:nvSpPr>
          <p:spPr>
            <a:xfrm>
              <a:off x="5531512" y="2214804"/>
              <a:ext cx="250588" cy="21602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endParaRPr>
            </a:p>
          </p:txBody>
        </p:sp>
      </p:grpSp>
      <p:grpSp>
        <p:nvGrpSpPr>
          <p:cNvPr id="11" name="Group 17">
            <a:extLst>
              <a:ext uri="{FF2B5EF4-FFF2-40B4-BE49-F238E27FC236}">
                <a16:creationId xmlns="" xmlns:a16="http://schemas.microsoft.com/office/drawing/2014/main" id="{8B9D4632-76F9-409A-8488-925AB58A98F3}"/>
              </a:ext>
            </a:extLst>
          </p:cNvPr>
          <p:cNvGrpSpPr/>
          <p:nvPr/>
        </p:nvGrpSpPr>
        <p:grpSpPr>
          <a:xfrm>
            <a:off x="5423596" y="4525728"/>
            <a:ext cx="2520000" cy="576000"/>
            <a:chOff x="4016829" y="4452257"/>
            <a:chExt cx="2520000" cy="576000"/>
          </a:xfrm>
        </p:grpSpPr>
        <p:sp>
          <p:nvSpPr>
            <p:cNvPr id="12" name="Freeform 15">
              <a:extLst>
                <a:ext uri="{FF2B5EF4-FFF2-40B4-BE49-F238E27FC236}">
                  <a16:creationId xmlns="" xmlns:a16="http://schemas.microsoft.com/office/drawing/2014/main" id="{765A7AF2-0680-4560-B937-61946CFB9297}"/>
                </a:ext>
              </a:extLst>
            </p:cNvPr>
            <p:cNvSpPr/>
            <p:nvPr/>
          </p:nvSpPr>
          <p:spPr>
            <a:xfrm>
              <a:off x="4016829" y="4452257"/>
              <a:ext cx="2520000" cy="576000"/>
            </a:xfrm>
            <a:custGeom>
              <a:avLst/>
              <a:gdLst>
                <a:gd name="connsiteX0" fmla="*/ 0 w 2438400"/>
                <a:gd name="connsiteY0" fmla="*/ 0 h 402772"/>
                <a:gd name="connsiteX1" fmla="*/ 0 w 2438400"/>
                <a:gd name="connsiteY1" fmla="*/ 185057 h 402772"/>
                <a:gd name="connsiteX2" fmla="*/ 2438400 w 2438400"/>
                <a:gd name="connsiteY2" fmla="*/ 185057 h 402772"/>
                <a:gd name="connsiteX3" fmla="*/ 2438400 w 2438400"/>
                <a:gd name="connsiteY3" fmla="*/ 402772 h 402772"/>
              </a:gdLst>
              <a:ahLst/>
              <a:cxnLst>
                <a:cxn ang="0">
                  <a:pos x="connsiteX0" y="connsiteY0"/>
                </a:cxn>
                <a:cxn ang="0">
                  <a:pos x="connsiteX1" y="connsiteY1"/>
                </a:cxn>
                <a:cxn ang="0">
                  <a:pos x="connsiteX2" y="connsiteY2"/>
                </a:cxn>
                <a:cxn ang="0">
                  <a:pos x="connsiteX3" y="connsiteY3"/>
                </a:cxn>
              </a:cxnLst>
              <a:rect l="l" t="t" r="r" b="b"/>
              <a:pathLst>
                <a:path w="2438400" h="402772">
                  <a:moveTo>
                    <a:pt x="0" y="0"/>
                  </a:moveTo>
                  <a:lnTo>
                    <a:pt x="0" y="185057"/>
                  </a:lnTo>
                  <a:lnTo>
                    <a:pt x="2438400" y="185057"/>
                  </a:lnTo>
                  <a:lnTo>
                    <a:pt x="2438400" y="402772"/>
                  </a:lnTo>
                </a:path>
              </a:pathLst>
            </a:cu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solidFill>
                  <a:schemeClr val="tx1">
                    <a:lumMod val="75000"/>
                    <a:lumOff val="25000"/>
                  </a:schemeClr>
                </a:solidFill>
              </a:endParaRPr>
            </a:p>
          </p:txBody>
        </p:sp>
        <p:sp>
          <p:nvSpPr>
            <p:cNvPr id="13" name="Isosceles Triangle 23">
              <a:extLst>
                <a:ext uri="{FF2B5EF4-FFF2-40B4-BE49-F238E27FC236}">
                  <a16:creationId xmlns="" xmlns:a16="http://schemas.microsoft.com/office/drawing/2014/main" id="{FE013461-7E59-4B20-A206-06DE7843F046}"/>
                </a:ext>
              </a:extLst>
            </p:cNvPr>
            <p:cNvSpPr/>
            <p:nvPr/>
          </p:nvSpPr>
          <p:spPr>
            <a:xfrm rot="16200000" flipV="1">
              <a:off x="5872735" y="4613873"/>
              <a:ext cx="250588" cy="216024"/>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14" name="Oval 26">
            <a:extLst>
              <a:ext uri="{FF2B5EF4-FFF2-40B4-BE49-F238E27FC236}">
                <a16:creationId xmlns="" xmlns:a16="http://schemas.microsoft.com/office/drawing/2014/main" id="{83E70FFE-8442-477F-A9D2-02D336019CA4}"/>
              </a:ext>
            </a:extLst>
          </p:cNvPr>
          <p:cNvSpPr/>
          <p:nvPr/>
        </p:nvSpPr>
        <p:spPr>
          <a:xfrm>
            <a:off x="7580249" y="5079458"/>
            <a:ext cx="792088" cy="7920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endParaRPr>
          </a:p>
        </p:txBody>
      </p:sp>
      <p:sp>
        <p:nvSpPr>
          <p:cNvPr id="15" name="Oval 31">
            <a:extLst>
              <a:ext uri="{FF2B5EF4-FFF2-40B4-BE49-F238E27FC236}">
                <a16:creationId xmlns="" xmlns:a16="http://schemas.microsoft.com/office/drawing/2014/main" id="{35F3AFD3-3E23-4D4E-8707-DB3A3DB5548C}"/>
              </a:ext>
            </a:extLst>
          </p:cNvPr>
          <p:cNvSpPr/>
          <p:nvPr/>
        </p:nvSpPr>
        <p:spPr>
          <a:xfrm>
            <a:off x="3892957" y="5079458"/>
            <a:ext cx="792088" cy="7920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endParaRPr>
          </a:p>
        </p:txBody>
      </p:sp>
      <p:sp>
        <p:nvSpPr>
          <p:cNvPr id="16" name="Oval 35">
            <a:extLst>
              <a:ext uri="{FF2B5EF4-FFF2-40B4-BE49-F238E27FC236}">
                <a16:creationId xmlns="" xmlns:a16="http://schemas.microsoft.com/office/drawing/2014/main" id="{EDC0D47E-5579-4B44-BA19-5D681CD041B9}"/>
              </a:ext>
            </a:extLst>
          </p:cNvPr>
          <p:cNvSpPr/>
          <p:nvPr/>
        </p:nvSpPr>
        <p:spPr>
          <a:xfrm>
            <a:off x="3921814" y="1648554"/>
            <a:ext cx="792088" cy="792088"/>
          </a:xfrm>
          <a:prstGeom prst="ellipse">
            <a:avLst/>
          </a:prstGeom>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endParaRPr>
          </a:p>
        </p:txBody>
      </p:sp>
      <p:sp>
        <p:nvSpPr>
          <p:cNvPr id="17" name="TextBox 16">
            <a:extLst>
              <a:ext uri="{FF2B5EF4-FFF2-40B4-BE49-F238E27FC236}">
                <a16:creationId xmlns="" xmlns:a16="http://schemas.microsoft.com/office/drawing/2014/main" id="{ACA26B1E-732A-487E-AFC5-B369EE2FB023}"/>
              </a:ext>
            </a:extLst>
          </p:cNvPr>
          <p:cNvSpPr txBox="1"/>
          <p:nvPr/>
        </p:nvSpPr>
        <p:spPr>
          <a:xfrm>
            <a:off x="5320176" y="3392845"/>
            <a:ext cx="1526809" cy="738664"/>
          </a:xfrm>
          <a:prstGeom prst="rect">
            <a:avLst/>
          </a:prstGeom>
          <a:noFill/>
        </p:spPr>
        <p:txBody>
          <a:bodyPr wrap="square" rtlCol="0">
            <a:spAutoFit/>
          </a:bodyPr>
          <a:lstStyle/>
          <a:p>
            <a:pPr algn="ctr"/>
            <a:r>
              <a:rPr lang="id-ID" altLang="ko-KR" sz="1400" b="1" dirty="0" smtClean="0">
                <a:solidFill>
                  <a:schemeClr val="tx1">
                    <a:lumMod val="75000"/>
                    <a:lumOff val="25000"/>
                  </a:schemeClr>
                </a:solidFill>
                <a:ea typeface="FZShuTi" pitchFamily="2" charset="-122"/>
                <a:cs typeface="Arial" pitchFamily="34" charset="0"/>
              </a:rPr>
              <a:t>4 Tahap Pengembangan SBO</a:t>
            </a:r>
            <a:endParaRPr lang="ko-KR" altLang="en-US" sz="1400" b="1" dirty="0">
              <a:solidFill>
                <a:schemeClr val="tx1">
                  <a:lumMod val="75000"/>
                  <a:lumOff val="25000"/>
                </a:schemeClr>
              </a:solidFill>
              <a:cs typeface="Arial" pitchFamily="34" charset="0"/>
            </a:endParaRPr>
          </a:p>
        </p:txBody>
      </p:sp>
      <p:sp>
        <p:nvSpPr>
          <p:cNvPr id="23" name="TextBox 22">
            <a:extLst>
              <a:ext uri="{FF2B5EF4-FFF2-40B4-BE49-F238E27FC236}">
                <a16:creationId xmlns="" xmlns:a16="http://schemas.microsoft.com/office/drawing/2014/main" id="{49CDE4AA-5643-4939-A5EA-B75E181FA78C}"/>
              </a:ext>
            </a:extLst>
          </p:cNvPr>
          <p:cNvSpPr txBox="1"/>
          <p:nvPr/>
        </p:nvSpPr>
        <p:spPr>
          <a:xfrm>
            <a:off x="8446030" y="1795172"/>
            <a:ext cx="3204000" cy="954107"/>
          </a:xfrm>
          <a:prstGeom prst="rect">
            <a:avLst/>
          </a:prstGeom>
          <a:noFill/>
        </p:spPr>
        <p:txBody>
          <a:bodyPr wrap="square" rtlCol="0">
            <a:spAutoFit/>
          </a:bodyPr>
          <a:lstStyle/>
          <a:p>
            <a:pPr lvl="0"/>
            <a:r>
              <a:rPr lang="en-US" sz="2800" b="1" i="1" dirty="0" smtClean="0"/>
              <a:t>Null</a:t>
            </a:r>
            <a:r>
              <a:rPr lang="id-ID" sz="2800" b="1" i="1" dirty="0" smtClean="0"/>
              <a:t> </a:t>
            </a:r>
            <a:r>
              <a:rPr lang="en-US" sz="2800" b="1" i="1" dirty="0" smtClean="0"/>
              <a:t>Pointer</a:t>
            </a:r>
            <a:r>
              <a:rPr lang="id-ID" sz="2800" b="1" i="1" dirty="0" smtClean="0"/>
              <a:t> </a:t>
            </a:r>
            <a:r>
              <a:rPr lang="en-US" sz="2800" b="1" i="1" dirty="0" smtClean="0"/>
              <a:t>Exception </a:t>
            </a:r>
            <a:endParaRPr lang="id-ID" sz="2800" b="1" dirty="0"/>
          </a:p>
        </p:txBody>
      </p:sp>
      <p:sp>
        <p:nvSpPr>
          <p:cNvPr id="26" name="TextBox 25">
            <a:extLst>
              <a:ext uri="{FF2B5EF4-FFF2-40B4-BE49-F238E27FC236}">
                <a16:creationId xmlns="" xmlns:a16="http://schemas.microsoft.com/office/drawing/2014/main" id="{2E09AA44-D1F8-44F2-8AED-A41557CEB5B9}"/>
              </a:ext>
            </a:extLst>
          </p:cNvPr>
          <p:cNvSpPr txBox="1"/>
          <p:nvPr/>
        </p:nvSpPr>
        <p:spPr>
          <a:xfrm>
            <a:off x="8521619" y="5226591"/>
            <a:ext cx="3204000" cy="523220"/>
          </a:xfrm>
          <a:prstGeom prst="rect">
            <a:avLst/>
          </a:prstGeom>
          <a:noFill/>
        </p:spPr>
        <p:txBody>
          <a:bodyPr wrap="square" rtlCol="0">
            <a:spAutoFit/>
          </a:bodyPr>
          <a:lstStyle/>
          <a:p>
            <a:r>
              <a:rPr lang="id-ID" sz="2800" b="1" i="1" dirty="0"/>
              <a:t>SecurityException</a:t>
            </a:r>
            <a:endParaRPr lang="ko-KR" altLang="en-US" sz="2800" b="1" dirty="0">
              <a:solidFill>
                <a:schemeClr val="tx1">
                  <a:lumMod val="75000"/>
                  <a:lumOff val="25000"/>
                </a:schemeClr>
              </a:solidFill>
              <a:cs typeface="Arial" pitchFamily="34" charset="0"/>
            </a:endParaRPr>
          </a:p>
        </p:txBody>
      </p:sp>
      <p:sp>
        <p:nvSpPr>
          <p:cNvPr id="30" name="TextBox 29">
            <a:extLst>
              <a:ext uri="{FF2B5EF4-FFF2-40B4-BE49-F238E27FC236}">
                <a16:creationId xmlns="" xmlns:a16="http://schemas.microsoft.com/office/drawing/2014/main" id="{9F6A141B-65F1-4467-B395-6244924F5A8F}"/>
              </a:ext>
            </a:extLst>
          </p:cNvPr>
          <p:cNvSpPr txBox="1"/>
          <p:nvPr/>
        </p:nvSpPr>
        <p:spPr>
          <a:xfrm>
            <a:off x="580531" y="5265221"/>
            <a:ext cx="3204000" cy="954107"/>
          </a:xfrm>
          <a:prstGeom prst="rect">
            <a:avLst/>
          </a:prstGeom>
          <a:noFill/>
        </p:spPr>
        <p:txBody>
          <a:bodyPr wrap="square" rtlCol="0">
            <a:spAutoFit/>
          </a:bodyPr>
          <a:lstStyle/>
          <a:p>
            <a:pPr lvl="0"/>
            <a:r>
              <a:rPr lang="en-US" sz="2800" b="1" i="1" dirty="0" smtClean="0"/>
              <a:t>Negative</a:t>
            </a:r>
            <a:r>
              <a:rPr lang="id-ID" sz="2800" b="1" i="1" dirty="0" smtClean="0"/>
              <a:t> </a:t>
            </a:r>
            <a:r>
              <a:rPr lang="en-US" sz="2800" b="1" i="1" dirty="0" smtClean="0"/>
              <a:t>Array</a:t>
            </a:r>
            <a:r>
              <a:rPr lang="id-ID" sz="2800" b="1" i="1" dirty="0" smtClean="0"/>
              <a:t> </a:t>
            </a:r>
            <a:r>
              <a:rPr lang="en-US" sz="2800" b="1" i="1" dirty="0" smtClean="0"/>
              <a:t>Size</a:t>
            </a:r>
            <a:r>
              <a:rPr lang="id-ID" sz="2800" b="1" i="1" dirty="0" smtClean="0"/>
              <a:t> </a:t>
            </a:r>
            <a:r>
              <a:rPr lang="en-US" sz="2800" b="1" i="1" dirty="0" smtClean="0"/>
              <a:t>Exception </a:t>
            </a:r>
            <a:endParaRPr lang="id-ID" sz="2800" b="1" dirty="0"/>
          </a:p>
        </p:txBody>
      </p:sp>
      <p:sp>
        <p:nvSpPr>
          <p:cNvPr id="32" name="TextBox 31">
            <a:extLst>
              <a:ext uri="{FF2B5EF4-FFF2-40B4-BE49-F238E27FC236}">
                <a16:creationId xmlns="" xmlns:a16="http://schemas.microsoft.com/office/drawing/2014/main" id="{42281C98-BF52-401D-AE73-41D6E550C2DF}"/>
              </a:ext>
            </a:extLst>
          </p:cNvPr>
          <p:cNvSpPr txBox="1"/>
          <p:nvPr/>
        </p:nvSpPr>
        <p:spPr>
          <a:xfrm>
            <a:off x="1728816" y="1637128"/>
            <a:ext cx="3204000" cy="954107"/>
          </a:xfrm>
          <a:prstGeom prst="rect">
            <a:avLst/>
          </a:prstGeom>
          <a:noFill/>
        </p:spPr>
        <p:txBody>
          <a:bodyPr wrap="square" rtlCol="0">
            <a:spAutoFit/>
          </a:bodyPr>
          <a:lstStyle/>
          <a:p>
            <a:pPr lvl="0"/>
            <a:r>
              <a:rPr lang="en-US" sz="2800" b="1" i="1" dirty="0"/>
              <a:t>Arithmetic Exception</a:t>
            </a:r>
            <a:endParaRPr lang="id-ID" sz="2800" b="1" dirty="0"/>
          </a:p>
        </p:txBody>
      </p:sp>
      <p:grpSp>
        <p:nvGrpSpPr>
          <p:cNvPr id="34" name="Group 17">
            <a:extLst>
              <a:ext uri="{FF2B5EF4-FFF2-40B4-BE49-F238E27FC236}">
                <a16:creationId xmlns="" xmlns:a16="http://schemas.microsoft.com/office/drawing/2014/main" id="{AD1412E2-0F50-42A5-9F96-ED637C3E5474}"/>
              </a:ext>
            </a:extLst>
          </p:cNvPr>
          <p:cNvGrpSpPr/>
          <p:nvPr/>
        </p:nvGrpSpPr>
        <p:grpSpPr>
          <a:xfrm rot="10800000">
            <a:off x="4307817" y="2459154"/>
            <a:ext cx="2520000" cy="576000"/>
            <a:chOff x="4016829" y="4452257"/>
            <a:chExt cx="2520000" cy="576000"/>
          </a:xfrm>
        </p:grpSpPr>
        <p:sp>
          <p:nvSpPr>
            <p:cNvPr id="35" name="Freeform 15">
              <a:extLst>
                <a:ext uri="{FF2B5EF4-FFF2-40B4-BE49-F238E27FC236}">
                  <a16:creationId xmlns="" xmlns:a16="http://schemas.microsoft.com/office/drawing/2014/main" id="{DE57CE39-5D30-4A5B-BFA3-1318BAB12C68}"/>
                </a:ext>
              </a:extLst>
            </p:cNvPr>
            <p:cNvSpPr/>
            <p:nvPr/>
          </p:nvSpPr>
          <p:spPr>
            <a:xfrm>
              <a:off x="4016829" y="4452257"/>
              <a:ext cx="2520000" cy="576000"/>
            </a:xfrm>
            <a:custGeom>
              <a:avLst/>
              <a:gdLst>
                <a:gd name="connsiteX0" fmla="*/ 0 w 2438400"/>
                <a:gd name="connsiteY0" fmla="*/ 0 h 402772"/>
                <a:gd name="connsiteX1" fmla="*/ 0 w 2438400"/>
                <a:gd name="connsiteY1" fmla="*/ 185057 h 402772"/>
                <a:gd name="connsiteX2" fmla="*/ 2438400 w 2438400"/>
                <a:gd name="connsiteY2" fmla="*/ 185057 h 402772"/>
                <a:gd name="connsiteX3" fmla="*/ 2438400 w 2438400"/>
                <a:gd name="connsiteY3" fmla="*/ 402772 h 402772"/>
              </a:gdLst>
              <a:ahLst/>
              <a:cxnLst>
                <a:cxn ang="0">
                  <a:pos x="connsiteX0" y="connsiteY0"/>
                </a:cxn>
                <a:cxn ang="0">
                  <a:pos x="connsiteX1" y="connsiteY1"/>
                </a:cxn>
                <a:cxn ang="0">
                  <a:pos x="connsiteX2" y="connsiteY2"/>
                </a:cxn>
                <a:cxn ang="0">
                  <a:pos x="connsiteX3" y="connsiteY3"/>
                </a:cxn>
              </a:cxnLst>
              <a:rect l="l" t="t" r="r" b="b"/>
              <a:pathLst>
                <a:path w="2438400" h="402772">
                  <a:moveTo>
                    <a:pt x="0" y="0"/>
                  </a:moveTo>
                  <a:lnTo>
                    <a:pt x="0" y="185057"/>
                  </a:lnTo>
                  <a:lnTo>
                    <a:pt x="2438400" y="185057"/>
                  </a:lnTo>
                  <a:lnTo>
                    <a:pt x="2438400" y="402772"/>
                  </a:lnTo>
                </a:path>
              </a:pathLst>
            </a:custGeom>
            <a:ln w="28575">
              <a:solidFill>
                <a:schemeClr val="accent1">
                  <a:lumMod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solidFill>
                  <a:schemeClr val="tx1">
                    <a:lumMod val="75000"/>
                    <a:lumOff val="25000"/>
                  </a:schemeClr>
                </a:solidFill>
              </a:endParaRPr>
            </a:p>
          </p:txBody>
        </p:sp>
        <p:sp>
          <p:nvSpPr>
            <p:cNvPr id="36" name="Isosceles Triangle 23">
              <a:extLst>
                <a:ext uri="{FF2B5EF4-FFF2-40B4-BE49-F238E27FC236}">
                  <a16:creationId xmlns="" xmlns:a16="http://schemas.microsoft.com/office/drawing/2014/main" id="{7C30C78B-A141-4BAD-8968-CF7BA9B8E7FD}"/>
                </a:ext>
              </a:extLst>
            </p:cNvPr>
            <p:cNvSpPr/>
            <p:nvPr/>
          </p:nvSpPr>
          <p:spPr>
            <a:xfrm rot="16200000" flipV="1">
              <a:off x="5872735" y="4605081"/>
              <a:ext cx="250588" cy="216024"/>
            </a:xfrm>
            <a:prstGeom prst="triangle">
              <a:avLst/>
            </a:prstGeom>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37" name="TextBox 36">
            <a:extLst>
              <a:ext uri="{FF2B5EF4-FFF2-40B4-BE49-F238E27FC236}">
                <a16:creationId xmlns="" xmlns:a16="http://schemas.microsoft.com/office/drawing/2014/main" id="{69C20C62-6E3A-4883-8F93-B793A627406B}"/>
              </a:ext>
            </a:extLst>
          </p:cNvPr>
          <p:cNvSpPr txBox="1"/>
          <p:nvPr/>
        </p:nvSpPr>
        <p:spPr>
          <a:xfrm>
            <a:off x="4059992" y="1830783"/>
            <a:ext cx="495649" cy="461665"/>
          </a:xfrm>
          <a:prstGeom prst="rect">
            <a:avLst/>
          </a:prstGeom>
          <a:noFill/>
        </p:spPr>
        <p:txBody>
          <a:bodyPr wrap="none" rtlCol="0">
            <a:spAutoFit/>
          </a:bodyPr>
          <a:lstStyle/>
          <a:p>
            <a:r>
              <a:rPr lang="en-US" altLang="ko-KR" sz="2400" b="1" dirty="0">
                <a:solidFill>
                  <a:schemeClr val="bg1"/>
                </a:solidFill>
                <a:cs typeface="Arial" pitchFamily="34" charset="0"/>
              </a:rPr>
              <a:t>01</a:t>
            </a:r>
            <a:endParaRPr lang="ko-KR" altLang="en-US" sz="2400" b="1" dirty="0">
              <a:solidFill>
                <a:schemeClr val="bg1"/>
              </a:solidFill>
              <a:cs typeface="Arial" pitchFamily="34" charset="0"/>
            </a:endParaRPr>
          </a:p>
        </p:txBody>
      </p:sp>
      <p:sp>
        <p:nvSpPr>
          <p:cNvPr id="38" name="TextBox 37">
            <a:extLst>
              <a:ext uri="{FF2B5EF4-FFF2-40B4-BE49-F238E27FC236}">
                <a16:creationId xmlns="" xmlns:a16="http://schemas.microsoft.com/office/drawing/2014/main" id="{69C20C62-6E3A-4883-8F93-B793A627406B}"/>
              </a:ext>
            </a:extLst>
          </p:cNvPr>
          <p:cNvSpPr txBox="1"/>
          <p:nvPr/>
        </p:nvSpPr>
        <p:spPr>
          <a:xfrm>
            <a:off x="7671727" y="1790941"/>
            <a:ext cx="495649" cy="461665"/>
          </a:xfrm>
          <a:prstGeom prst="rect">
            <a:avLst/>
          </a:prstGeom>
          <a:noFill/>
        </p:spPr>
        <p:txBody>
          <a:bodyPr wrap="none" rtlCol="0">
            <a:spAutoFit/>
          </a:bodyPr>
          <a:lstStyle/>
          <a:p>
            <a:r>
              <a:rPr lang="en-US" altLang="ko-KR" sz="2400" b="1" dirty="0" smtClean="0">
                <a:solidFill>
                  <a:schemeClr val="bg1"/>
                </a:solidFill>
                <a:cs typeface="Arial" pitchFamily="34" charset="0"/>
              </a:rPr>
              <a:t>0</a:t>
            </a:r>
            <a:r>
              <a:rPr lang="id-ID" altLang="ko-KR" sz="2400" b="1" dirty="0" smtClean="0">
                <a:solidFill>
                  <a:schemeClr val="bg1"/>
                </a:solidFill>
                <a:cs typeface="Arial" pitchFamily="34" charset="0"/>
              </a:rPr>
              <a:t>2</a:t>
            </a:r>
            <a:endParaRPr lang="ko-KR" altLang="en-US" sz="2400" b="1" dirty="0">
              <a:solidFill>
                <a:schemeClr val="bg1"/>
              </a:solidFill>
              <a:cs typeface="Arial" pitchFamily="34" charset="0"/>
            </a:endParaRPr>
          </a:p>
        </p:txBody>
      </p:sp>
      <p:sp>
        <p:nvSpPr>
          <p:cNvPr id="39" name="TextBox 38">
            <a:extLst>
              <a:ext uri="{FF2B5EF4-FFF2-40B4-BE49-F238E27FC236}">
                <a16:creationId xmlns="" xmlns:a16="http://schemas.microsoft.com/office/drawing/2014/main" id="{69C20C62-6E3A-4883-8F93-B793A627406B}"/>
              </a:ext>
            </a:extLst>
          </p:cNvPr>
          <p:cNvSpPr txBox="1"/>
          <p:nvPr/>
        </p:nvSpPr>
        <p:spPr>
          <a:xfrm>
            <a:off x="4051961" y="5276030"/>
            <a:ext cx="495649" cy="461665"/>
          </a:xfrm>
          <a:prstGeom prst="rect">
            <a:avLst/>
          </a:prstGeom>
          <a:noFill/>
        </p:spPr>
        <p:txBody>
          <a:bodyPr wrap="none" rtlCol="0">
            <a:spAutoFit/>
          </a:bodyPr>
          <a:lstStyle/>
          <a:p>
            <a:r>
              <a:rPr lang="en-US" altLang="ko-KR" sz="2400" b="1" dirty="0" smtClean="0">
                <a:solidFill>
                  <a:schemeClr val="bg1"/>
                </a:solidFill>
                <a:cs typeface="Arial" pitchFamily="34" charset="0"/>
              </a:rPr>
              <a:t>0</a:t>
            </a:r>
            <a:r>
              <a:rPr lang="id-ID" altLang="ko-KR" sz="2400" b="1" dirty="0" smtClean="0">
                <a:solidFill>
                  <a:schemeClr val="bg1"/>
                </a:solidFill>
                <a:cs typeface="Arial" pitchFamily="34" charset="0"/>
              </a:rPr>
              <a:t>3</a:t>
            </a:r>
            <a:endParaRPr lang="ko-KR" altLang="en-US" sz="2400" b="1" dirty="0">
              <a:solidFill>
                <a:schemeClr val="bg1"/>
              </a:solidFill>
              <a:cs typeface="Arial" pitchFamily="34" charset="0"/>
            </a:endParaRPr>
          </a:p>
        </p:txBody>
      </p:sp>
      <p:sp>
        <p:nvSpPr>
          <p:cNvPr id="40" name="TextBox 39">
            <a:extLst>
              <a:ext uri="{FF2B5EF4-FFF2-40B4-BE49-F238E27FC236}">
                <a16:creationId xmlns="" xmlns:a16="http://schemas.microsoft.com/office/drawing/2014/main" id="{69C20C62-6E3A-4883-8F93-B793A627406B}"/>
              </a:ext>
            </a:extLst>
          </p:cNvPr>
          <p:cNvSpPr txBox="1"/>
          <p:nvPr/>
        </p:nvSpPr>
        <p:spPr>
          <a:xfrm>
            <a:off x="7729531" y="5244669"/>
            <a:ext cx="495649" cy="461665"/>
          </a:xfrm>
          <a:prstGeom prst="rect">
            <a:avLst/>
          </a:prstGeom>
          <a:noFill/>
        </p:spPr>
        <p:txBody>
          <a:bodyPr wrap="none" rtlCol="0">
            <a:spAutoFit/>
          </a:bodyPr>
          <a:lstStyle/>
          <a:p>
            <a:r>
              <a:rPr lang="en-US" altLang="ko-KR" sz="2400" b="1" dirty="0" smtClean="0">
                <a:solidFill>
                  <a:schemeClr val="bg1"/>
                </a:solidFill>
                <a:cs typeface="Arial" pitchFamily="34" charset="0"/>
              </a:rPr>
              <a:t>0</a:t>
            </a:r>
            <a:r>
              <a:rPr lang="id-ID" altLang="ko-KR" sz="2400" b="1" dirty="0" smtClean="0">
                <a:solidFill>
                  <a:schemeClr val="bg1"/>
                </a:solidFill>
                <a:cs typeface="Arial" pitchFamily="34" charset="0"/>
              </a:rPr>
              <a:t>4</a:t>
            </a:r>
            <a:endParaRPr lang="ko-KR" altLang="en-US" sz="2400" b="1" dirty="0">
              <a:solidFill>
                <a:schemeClr val="bg1"/>
              </a:solidFill>
              <a:cs typeface="Arial" pitchFamily="34" charset="0"/>
            </a:endParaRPr>
          </a:p>
        </p:txBody>
      </p:sp>
    </p:spTree>
    <p:extLst>
      <p:ext uri="{BB962C8B-B14F-4D97-AF65-F5344CB8AC3E}">
        <p14:creationId xmlns:p14="http://schemas.microsoft.com/office/powerpoint/2010/main" val="1522804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r>
              <a:rPr lang="en-US" b="1" dirty="0" err="1"/>
              <a:t>Koneksi</a:t>
            </a:r>
            <a:r>
              <a:rPr lang="en-US" b="1" dirty="0"/>
              <a:t> Database Server </a:t>
            </a:r>
            <a:r>
              <a:rPr lang="en-US" b="1" dirty="0" err="1"/>
              <a:t>Melalui</a:t>
            </a:r>
            <a:r>
              <a:rPr lang="en-US" b="1" dirty="0"/>
              <a:t> </a:t>
            </a:r>
            <a:r>
              <a:rPr lang="en-US" b="1" i="1" dirty="0" smtClean="0"/>
              <a:t>Client-Server</a:t>
            </a:r>
            <a:endParaRPr lang="id-ID" b="1" dirty="0"/>
          </a:p>
        </p:txBody>
      </p:sp>
      <p:sp>
        <p:nvSpPr>
          <p:cNvPr id="3" name="Rectangle 2"/>
          <p:cNvSpPr/>
          <p:nvPr/>
        </p:nvSpPr>
        <p:spPr>
          <a:xfrm>
            <a:off x="323529" y="1650277"/>
            <a:ext cx="11388573" cy="4524315"/>
          </a:xfrm>
          <a:prstGeom prst="rect">
            <a:avLst/>
          </a:prstGeom>
        </p:spPr>
        <p:txBody>
          <a:bodyPr wrap="square">
            <a:spAutoFit/>
          </a:bodyPr>
          <a:lstStyle/>
          <a:p>
            <a:pPr marL="457200" indent="-457200" algn="just">
              <a:spcAft>
                <a:spcPts val="0"/>
              </a:spcAft>
              <a:buFont typeface="Wingdings" panose="05000000000000000000" pitchFamily="2" charset="2"/>
              <a:buChar char="§"/>
            </a:pPr>
            <a:r>
              <a:rPr lang="id-ID" sz="3200" b="1" dirty="0">
                <a:latin typeface="+mj-lt"/>
                <a:ea typeface="Times New Roman" panose="02020603050405020304" pitchFamily="18" charset="0"/>
              </a:rPr>
              <a:t>Klien-server atau client-server merupakan sebuah paradigma dalam teknologi informasi yang merujuk kepada cara untuk mendistribusikan aplikasi ke dalam dua pihak: pihak klien dan pihak server.</a:t>
            </a:r>
          </a:p>
          <a:p>
            <a:pPr marL="447675" indent="-447675">
              <a:buFont typeface="Wingdings" panose="05000000000000000000" pitchFamily="2" charset="2"/>
              <a:buChar char="§"/>
            </a:pPr>
            <a:r>
              <a:rPr lang="id-ID" sz="3200" b="1" dirty="0">
                <a:latin typeface="+mj-lt"/>
                <a:ea typeface="Calibri" panose="020F0502020204030204" pitchFamily="34" charset="0"/>
                <a:cs typeface="Times New Roman" panose="02020603050405020304" pitchFamily="18" charset="0"/>
              </a:rPr>
              <a:t>Dalam model klien/server, sebuah aplikasi dibagi menjadi dua bagian yang terpisah, tetapi masih merupakan sebuah kesatuan yakni komponen klien dan komponen server. Komponen klien juga sering disebut sebagai </a:t>
            </a:r>
            <a:r>
              <a:rPr lang="id-ID" sz="3200" b="1" i="1" dirty="0">
                <a:latin typeface="+mj-lt"/>
                <a:ea typeface="Calibri" panose="020F0502020204030204" pitchFamily="34" charset="0"/>
                <a:cs typeface="Times New Roman" panose="02020603050405020304" pitchFamily="18" charset="0"/>
              </a:rPr>
              <a:t>front-end</a:t>
            </a:r>
            <a:r>
              <a:rPr lang="id-ID" sz="3200" b="1" dirty="0">
                <a:latin typeface="+mj-lt"/>
                <a:ea typeface="Calibri" panose="020F0502020204030204" pitchFamily="34" charset="0"/>
                <a:cs typeface="Times New Roman" panose="02020603050405020304" pitchFamily="18" charset="0"/>
              </a:rPr>
              <a:t>, sementara komponen server disebut sebagai </a:t>
            </a:r>
            <a:r>
              <a:rPr lang="id-ID" sz="3200" b="1" i="1" dirty="0" smtClean="0">
                <a:latin typeface="+mj-lt"/>
                <a:ea typeface="Calibri" panose="020F0502020204030204" pitchFamily="34" charset="0"/>
                <a:cs typeface="Times New Roman" panose="02020603050405020304" pitchFamily="18" charset="0"/>
              </a:rPr>
              <a:t>back-end.</a:t>
            </a:r>
          </a:p>
        </p:txBody>
      </p:sp>
    </p:spTree>
    <p:extLst>
      <p:ext uri="{BB962C8B-B14F-4D97-AF65-F5344CB8AC3E}">
        <p14:creationId xmlns:p14="http://schemas.microsoft.com/office/powerpoint/2010/main" val="4131476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94553" y="320054"/>
            <a:ext cx="11573197" cy="724247"/>
          </a:xfrm>
        </p:spPr>
        <p:txBody>
          <a:bodyPr>
            <a:normAutofit fontScale="55000" lnSpcReduction="20000"/>
          </a:bodyPr>
          <a:lstStyle/>
          <a:p>
            <a:r>
              <a:rPr lang="id-ID" b="1" dirty="0" smtClean="0"/>
              <a:t>Keuntungan Menggunakan Client Server Sebagai Koneksi Database,</a:t>
            </a:r>
            <a:endParaRPr lang="id-ID" b="1" dirty="0"/>
          </a:p>
        </p:txBody>
      </p:sp>
      <p:sp>
        <p:nvSpPr>
          <p:cNvPr id="4" name="Rectangle 3"/>
          <p:cNvSpPr/>
          <p:nvPr/>
        </p:nvSpPr>
        <p:spPr>
          <a:xfrm>
            <a:off x="797669" y="1337316"/>
            <a:ext cx="9766570" cy="4893647"/>
          </a:xfrm>
          <a:prstGeom prst="rect">
            <a:avLst/>
          </a:prstGeom>
        </p:spPr>
        <p:txBody>
          <a:bodyPr wrap="square">
            <a:spAutoFit/>
          </a:bodyPr>
          <a:lstStyle/>
          <a:p>
            <a:pPr marL="342900" lvl="0" indent="-342900" algn="just" fontAlgn="base">
              <a:spcAft>
                <a:spcPts val="0"/>
              </a:spcAft>
              <a:buSzPts val="1000"/>
              <a:buFont typeface="Symbol" panose="05050102010706020507" pitchFamily="18" charset="2"/>
              <a:buChar char=""/>
              <a:tabLst>
                <a:tab pos="457200" algn="l"/>
              </a:tabLst>
            </a:pPr>
            <a:r>
              <a:rPr lang="id-ID" sz="2600" dirty="0">
                <a:latin typeface="+mj-lt"/>
                <a:ea typeface="Calibri" panose="020F0502020204030204" pitchFamily="34" charset="0"/>
                <a:cs typeface="Times New Roman" panose="02020603050405020304" pitchFamily="18" charset="0"/>
              </a:rPr>
              <a:t>Memungkinkan akses basis data yang besar</a:t>
            </a:r>
          </a:p>
          <a:p>
            <a:pPr marL="342900" lvl="0" indent="-342900" algn="just" fontAlgn="base">
              <a:spcAft>
                <a:spcPts val="0"/>
              </a:spcAft>
              <a:buSzPts val="1000"/>
              <a:buFont typeface="Symbol" panose="05050102010706020507" pitchFamily="18" charset="2"/>
              <a:buChar char=""/>
              <a:tabLst>
                <a:tab pos="457200" algn="l"/>
              </a:tabLst>
            </a:pPr>
            <a:r>
              <a:rPr lang="id-ID" sz="2600" dirty="0">
                <a:latin typeface="+mj-lt"/>
                <a:ea typeface="Calibri" panose="020F0502020204030204" pitchFamily="34" charset="0"/>
                <a:cs typeface="Times New Roman" panose="02020603050405020304" pitchFamily="18" charset="0"/>
              </a:rPr>
              <a:t>Aplikasi menyelesaikan bagian operasi pada client dan mengirimkan hanya bagian yang dibutuhkan untuk akses basis data melewati jaringan, menghasilkan data yang sedikit yang akan dikirim melewati jaringan.</a:t>
            </a:r>
          </a:p>
          <a:p>
            <a:pPr marL="342900" lvl="0" indent="-342900" algn="just" fontAlgn="base">
              <a:spcAft>
                <a:spcPts val="0"/>
              </a:spcAft>
              <a:buSzPts val="1000"/>
              <a:buFont typeface="Symbol" panose="05050102010706020507" pitchFamily="18" charset="2"/>
              <a:buChar char=""/>
              <a:tabLst>
                <a:tab pos="457200" algn="l"/>
              </a:tabLst>
            </a:pPr>
            <a:r>
              <a:rPr lang="id-ID" sz="2600" dirty="0">
                <a:latin typeface="+mj-lt"/>
                <a:ea typeface="Calibri" panose="020F0502020204030204" pitchFamily="34" charset="0"/>
                <a:cs typeface="Times New Roman" panose="02020603050405020304" pitchFamily="18" charset="0"/>
              </a:rPr>
              <a:t>Jika client dan server diletakkan pada komputer yang berbeda kemudian CPU yang berbeda dapat memproses aplikasi secara paralel. Hal ini mempermudah merubah mesin server jika hanya memproses basis data.</a:t>
            </a:r>
          </a:p>
          <a:p>
            <a:pPr marL="342900" lvl="0" indent="-342900" algn="just" fontAlgn="base">
              <a:spcAft>
                <a:spcPts val="0"/>
              </a:spcAft>
              <a:buSzPts val="1000"/>
              <a:buFont typeface="Symbol" panose="05050102010706020507" pitchFamily="18" charset="2"/>
              <a:buChar char=""/>
              <a:tabLst>
                <a:tab pos="457200" algn="l"/>
              </a:tabLst>
            </a:pPr>
            <a:r>
              <a:rPr lang="id-ID" sz="2600" dirty="0">
                <a:latin typeface="+mj-lt"/>
                <a:ea typeface="Calibri" panose="020F0502020204030204" pitchFamily="34" charset="0"/>
                <a:cs typeface="Times New Roman" panose="02020603050405020304" pitchFamily="18" charset="0"/>
              </a:rPr>
              <a:t>Server dapat menangani pemeriksaan integrity sehingga batasan perlu didefinisikan dan validasi hanya di satu tempat, aplikasi program mengerjakan pemeriksaan sendiri.</a:t>
            </a:r>
            <a:endParaRPr lang="id-ID" sz="2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4378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94553" y="320054"/>
            <a:ext cx="11573197" cy="724247"/>
          </a:xfrm>
        </p:spPr>
        <p:txBody>
          <a:bodyPr>
            <a:noAutofit/>
          </a:bodyPr>
          <a:lstStyle/>
          <a:p>
            <a:r>
              <a:rPr lang="id-ID" sz="4400" b="1" dirty="0" smtClean="0"/>
              <a:t>Keuntungan Menggunakan Client Server </a:t>
            </a:r>
          </a:p>
          <a:p>
            <a:r>
              <a:rPr lang="id-ID" sz="4400" b="1" smtClean="0"/>
              <a:t>Sebagai Koneksi </a:t>
            </a:r>
            <a:r>
              <a:rPr lang="id-ID" sz="4400" b="1" dirty="0" smtClean="0"/>
              <a:t>Database</a:t>
            </a:r>
            <a:endParaRPr lang="id-ID" sz="4400" b="1" dirty="0"/>
          </a:p>
        </p:txBody>
      </p:sp>
      <p:sp>
        <p:nvSpPr>
          <p:cNvPr id="4" name="Rectangle 3"/>
          <p:cNvSpPr/>
          <p:nvPr/>
        </p:nvSpPr>
        <p:spPr>
          <a:xfrm>
            <a:off x="797668" y="1668053"/>
            <a:ext cx="10970081" cy="4524315"/>
          </a:xfrm>
          <a:prstGeom prst="rect">
            <a:avLst/>
          </a:prstGeom>
        </p:spPr>
        <p:txBody>
          <a:bodyPr wrap="square">
            <a:spAutoFit/>
          </a:bodyPr>
          <a:lstStyle/>
          <a:p>
            <a:pPr marL="457200" lvl="0" indent="-457200" fontAlgn="base">
              <a:buFont typeface="Wingdings" panose="05000000000000000000" pitchFamily="2" charset="2"/>
              <a:buChar char="§"/>
            </a:pPr>
            <a:r>
              <a:rPr lang="id-ID" sz="3600" dirty="0"/>
              <a:t>Biaya untuk hardware dapat dikurangi</a:t>
            </a:r>
          </a:p>
          <a:p>
            <a:pPr marL="457200" lvl="0" indent="-457200" fontAlgn="base">
              <a:buFont typeface="Wingdings" panose="05000000000000000000" pitchFamily="2" charset="2"/>
              <a:buChar char="§"/>
            </a:pPr>
            <a:r>
              <a:rPr lang="id-ID" sz="3600" dirty="0"/>
              <a:t>Hanya server yang membutuhkan storage dan kekuatan proses yang cukup untuk menyimpan dan mengatur basis data</a:t>
            </a:r>
          </a:p>
          <a:p>
            <a:pPr marL="457200" lvl="0" indent="-457200" fontAlgn="base">
              <a:buFont typeface="Wingdings" panose="05000000000000000000" pitchFamily="2" charset="2"/>
              <a:buChar char="§"/>
            </a:pPr>
            <a:r>
              <a:rPr lang="id-ID" sz="3600" dirty="0"/>
              <a:t>Menaikkan kinerja</a:t>
            </a:r>
          </a:p>
          <a:p>
            <a:pPr marL="457200" lvl="0" indent="-457200" fontAlgn="base">
              <a:buFont typeface="Wingdings" panose="05000000000000000000" pitchFamily="2" charset="2"/>
              <a:buChar char="§"/>
            </a:pPr>
            <a:r>
              <a:rPr lang="id-ID" sz="3600" dirty="0"/>
              <a:t>Biaya komunikasi berkurang</a:t>
            </a:r>
          </a:p>
          <a:p>
            <a:pPr marL="457200" lvl="0" indent="-457200" fontAlgn="base">
              <a:buFont typeface="Wingdings" panose="05000000000000000000" pitchFamily="2" charset="2"/>
              <a:buChar char="§"/>
            </a:pPr>
            <a:r>
              <a:rPr lang="id-ID" sz="3600" dirty="0"/>
              <a:t>Meningkatkan kekonsistenan</a:t>
            </a:r>
          </a:p>
          <a:p>
            <a:pPr marL="457200" lvl="0" indent="-457200" fontAlgn="base">
              <a:buFont typeface="Wingdings" panose="05000000000000000000" pitchFamily="2" charset="2"/>
              <a:buChar char="§"/>
            </a:pPr>
            <a:r>
              <a:rPr lang="id-ID" sz="3600" dirty="0"/>
              <a:t>Map ke arsitektur open-system dengan sangat alami</a:t>
            </a:r>
          </a:p>
        </p:txBody>
      </p:sp>
    </p:spTree>
    <p:extLst>
      <p:ext uri="{BB962C8B-B14F-4D97-AF65-F5344CB8AC3E}">
        <p14:creationId xmlns:p14="http://schemas.microsoft.com/office/powerpoint/2010/main" val="859331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2" name="Freeform: Shape 4461">
            <a:extLst>
              <a:ext uri="{FF2B5EF4-FFF2-40B4-BE49-F238E27FC236}">
                <a16:creationId xmlns:a16="http://schemas.microsoft.com/office/drawing/2014/main" xmlns="" id="{144BF45F-835A-4E4B-8867-DA0C35302F8F}"/>
              </a:ext>
            </a:extLst>
          </p:cNvPr>
          <p:cNvSpPr/>
          <p:nvPr/>
        </p:nvSpPr>
        <p:spPr>
          <a:xfrm rot="10800000">
            <a:off x="3811" y="0"/>
            <a:ext cx="12184376" cy="6858000"/>
          </a:xfrm>
          <a:custGeom>
            <a:avLst/>
            <a:gdLst>
              <a:gd name="connsiteX0" fmla="*/ 12184376 w 12184376"/>
              <a:gd name="connsiteY0" fmla="*/ 6858000 h 6858000"/>
              <a:gd name="connsiteX1" fmla="*/ 0 w 12184376"/>
              <a:gd name="connsiteY1" fmla="*/ 6858000 h 6858000"/>
              <a:gd name="connsiteX2" fmla="*/ 4720883 w 12184376"/>
              <a:gd name="connsiteY2" fmla="*/ 0 h 6858000"/>
              <a:gd name="connsiteX3" fmla="*/ 7463492 w 12184376"/>
              <a:gd name="connsiteY3" fmla="*/ 0 h 6858000"/>
            </a:gdLst>
            <a:ahLst/>
            <a:cxnLst>
              <a:cxn ang="0">
                <a:pos x="connsiteX0" y="connsiteY0"/>
              </a:cxn>
              <a:cxn ang="0">
                <a:pos x="connsiteX1" y="connsiteY1"/>
              </a:cxn>
              <a:cxn ang="0">
                <a:pos x="connsiteX2" y="connsiteY2"/>
              </a:cxn>
              <a:cxn ang="0">
                <a:pos x="connsiteX3" y="connsiteY3"/>
              </a:cxn>
            </a:cxnLst>
            <a:rect l="l" t="t" r="r" b="b"/>
            <a:pathLst>
              <a:path w="12184376" h="6858000">
                <a:moveTo>
                  <a:pt x="12184376" y="6858000"/>
                </a:moveTo>
                <a:lnTo>
                  <a:pt x="0" y="6858000"/>
                </a:lnTo>
                <a:lnTo>
                  <a:pt x="4720883" y="0"/>
                </a:lnTo>
                <a:lnTo>
                  <a:pt x="7463492"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xmlns="" id="{DF691C40-340A-44BC-A6B3-C3A20A9ED913}"/>
              </a:ext>
            </a:extLst>
          </p:cNvPr>
          <p:cNvSpPr txBox="1"/>
          <p:nvPr/>
        </p:nvSpPr>
        <p:spPr>
          <a:xfrm>
            <a:off x="0" y="4136903"/>
            <a:ext cx="12192000" cy="995209"/>
          </a:xfrm>
          <a:prstGeom prst="rect">
            <a:avLst/>
          </a:prstGeom>
          <a:noFill/>
        </p:spPr>
        <p:txBody>
          <a:bodyPr wrap="square" rtlCol="0" anchor="ctr">
            <a:spAutoFit/>
          </a:bodyPr>
          <a:lstStyle/>
          <a:p>
            <a:pPr algn="ctr"/>
            <a:r>
              <a:rPr lang="en-US" altLang="ko-KR" sz="5867" dirty="0">
                <a:solidFill>
                  <a:schemeClr val="accent1">
                    <a:lumMod val="75000"/>
                  </a:schemeClr>
                </a:solidFill>
                <a:cs typeface="Arial" pitchFamily="34" charset="0"/>
              </a:rPr>
              <a:t>Thank You</a:t>
            </a:r>
            <a:endParaRPr lang="ko-KR" altLang="en-US" sz="5867" dirty="0">
              <a:solidFill>
                <a:schemeClr val="accent1">
                  <a:lumMod val="75000"/>
                </a:schemeClr>
              </a:solidFill>
              <a:cs typeface="Arial" pitchFamily="34" charset="0"/>
            </a:endParaRPr>
          </a:p>
        </p:txBody>
      </p:sp>
      <p:sp>
        <p:nvSpPr>
          <p:cNvPr id="5" name="TextBox 4">
            <a:extLst>
              <a:ext uri="{FF2B5EF4-FFF2-40B4-BE49-F238E27FC236}">
                <a16:creationId xmlns:a16="http://schemas.microsoft.com/office/drawing/2014/main" xmlns="" id="{FB2F21A8-A2DC-448E-8003-AFE4C77CBA6F}"/>
              </a:ext>
            </a:extLst>
          </p:cNvPr>
          <p:cNvSpPr txBox="1"/>
          <p:nvPr/>
        </p:nvSpPr>
        <p:spPr>
          <a:xfrm>
            <a:off x="0" y="5191432"/>
            <a:ext cx="12191852" cy="379656"/>
          </a:xfrm>
          <a:prstGeom prst="rect">
            <a:avLst/>
          </a:prstGeom>
          <a:noFill/>
        </p:spPr>
        <p:txBody>
          <a:bodyPr wrap="square" rtlCol="0" anchor="ctr">
            <a:spAutoFit/>
          </a:bodyPr>
          <a:lstStyle/>
          <a:p>
            <a:pPr algn="ctr"/>
            <a:r>
              <a:rPr lang="id-ID" altLang="ko-KR" sz="1867" smtClean="0">
                <a:solidFill>
                  <a:schemeClr val="accent1">
                    <a:lumMod val="75000"/>
                  </a:schemeClr>
                </a:solidFill>
                <a:cs typeface="Arial" pitchFamily="34" charset="0"/>
              </a:rPr>
              <a:t>Selamat Belajar</a:t>
            </a:r>
            <a:endParaRPr lang="ko-KR" altLang="en-US" sz="1867" dirty="0">
              <a:solidFill>
                <a:schemeClr val="accent1">
                  <a:lumMod val="75000"/>
                </a:schemeClr>
              </a:solidFill>
              <a:cs typeface="Arial" pitchFamily="34" charset="0"/>
            </a:endParaRPr>
          </a:p>
        </p:txBody>
      </p:sp>
      <p:sp>
        <p:nvSpPr>
          <p:cNvPr id="6" name="Freeform: Shape 5">
            <a:extLst>
              <a:ext uri="{FF2B5EF4-FFF2-40B4-BE49-F238E27FC236}">
                <a16:creationId xmlns:a16="http://schemas.microsoft.com/office/drawing/2014/main" xmlns="" id="{F5FCE381-E528-4A5F-AB00-0772B966091E}"/>
              </a:ext>
            </a:extLst>
          </p:cNvPr>
          <p:cNvSpPr/>
          <p:nvPr/>
        </p:nvSpPr>
        <p:spPr>
          <a:xfrm>
            <a:off x="3812" y="2177304"/>
            <a:ext cx="12188188" cy="1381408"/>
          </a:xfrm>
          <a:custGeom>
            <a:avLst/>
            <a:gdLst>
              <a:gd name="connsiteX0" fmla="*/ 4426357 w 12188188"/>
              <a:gd name="connsiteY0" fmla="*/ 0 h 1384302"/>
              <a:gd name="connsiteX1" fmla="*/ 4733272 w 12188188"/>
              <a:gd name="connsiteY1" fmla="*/ 108742 h 1384302"/>
              <a:gd name="connsiteX2" fmla="*/ 4846079 w 12188188"/>
              <a:gd name="connsiteY2" fmla="*/ 380596 h 1384302"/>
              <a:gd name="connsiteX3" fmla="*/ 4812033 w 12188188"/>
              <a:gd name="connsiteY3" fmla="*/ 541677 h 1384302"/>
              <a:gd name="connsiteX4" fmla="*/ 4726159 w 12188188"/>
              <a:gd name="connsiteY4" fmla="*/ 665154 h 1384302"/>
              <a:gd name="connsiteX5" fmla="*/ 4551867 w 12188188"/>
              <a:gd name="connsiteY5" fmla="*/ 802351 h 1384302"/>
              <a:gd name="connsiteX6" fmla="*/ 4326762 w 12188188"/>
              <a:gd name="connsiteY6" fmla="*/ 1005099 h 1384302"/>
              <a:gd name="connsiteX7" fmla="*/ 4281029 w 12188188"/>
              <a:gd name="connsiteY7" fmla="*/ 1103169 h 1384302"/>
              <a:gd name="connsiteX8" fmla="*/ 4599633 w 12188188"/>
              <a:gd name="connsiteY8" fmla="*/ 1103169 h 1384302"/>
              <a:gd name="connsiteX9" fmla="*/ 4599633 w 12188188"/>
              <a:gd name="connsiteY9" fmla="*/ 996968 h 1384302"/>
              <a:gd name="connsiteX10" fmla="*/ 4660609 w 12188188"/>
              <a:gd name="connsiteY10" fmla="*/ 935992 h 1384302"/>
              <a:gd name="connsiteX11" fmla="*/ 4798822 w 12188188"/>
              <a:gd name="connsiteY11" fmla="*/ 935992 h 1384302"/>
              <a:gd name="connsiteX12" fmla="*/ 4831851 w 12188188"/>
              <a:gd name="connsiteY12" fmla="*/ 945647 h 1384302"/>
              <a:gd name="connsiteX13" fmla="*/ 4856750 w 12188188"/>
              <a:gd name="connsiteY13" fmla="*/ 992395 h 1384302"/>
              <a:gd name="connsiteX14" fmla="*/ 4855226 w 12188188"/>
              <a:gd name="connsiteY14" fmla="*/ 1277969 h 1384302"/>
              <a:gd name="connsiteX15" fmla="*/ 4855734 w 12188188"/>
              <a:gd name="connsiteY15" fmla="*/ 1295245 h 1384302"/>
              <a:gd name="connsiteX16" fmla="*/ 4871487 w 12188188"/>
              <a:gd name="connsiteY16" fmla="*/ 1310998 h 1384302"/>
              <a:gd name="connsiteX17" fmla="*/ 5121998 w 12188188"/>
              <a:gd name="connsiteY17" fmla="*/ 1314555 h 1384302"/>
              <a:gd name="connsiteX18" fmla="*/ 5255639 w 12188188"/>
              <a:gd name="connsiteY18" fmla="*/ 1316588 h 1384302"/>
              <a:gd name="connsiteX19" fmla="*/ 5124032 w 12188188"/>
              <a:gd name="connsiteY19" fmla="*/ 1195651 h 1384302"/>
              <a:gd name="connsiteX20" fmla="*/ 5006650 w 12188188"/>
              <a:gd name="connsiteY20" fmla="*/ 689036 h 1384302"/>
              <a:gd name="connsiteX21" fmla="*/ 5120982 w 12188188"/>
              <a:gd name="connsiteY21" fmla="*/ 186487 h 1384302"/>
              <a:gd name="connsiteX22" fmla="*/ 5472613 w 12188188"/>
              <a:gd name="connsiteY22" fmla="*/ 0 h 1384302"/>
              <a:gd name="connsiteX23" fmla="*/ 5825262 w 12188188"/>
              <a:gd name="connsiteY23" fmla="*/ 183946 h 1384302"/>
              <a:gd name="connsiteX24" fmla="*/ 5940101 w 12188188"/>
              <a:gd name="connsiteY24" fmla="*/ 687512 h 1384302"/>
              <a:gd name="connsiteX25" fmla="*/ 5822213 w 12188188"/>
              <a:gd name="connsiteY25" fmla="*/ 1194635 h 1384302"/>
              <a:gd name="connsiteX26" fmla="*/ 5687557 w 12188188"/>
              <a:gd name="connsiteY26" fmla="*/ 1323702 h 1384302"/>
              <a:gd name="connsiteX27" fmla="*/ 5807986 w 12188188"/>
              <a:gd name="connsiteY27" fmla="*/ 1323702 h 1384302"/>
              <a:gd name="connsiteX28" fmla="*/ 6166223 w 12188188"/>
              <a:gd name="connsiteY28" fmla="*/ 1326750 h 1384302"/>
              <a:gd name="connsiteX29" fmla="*/ 6179942 w 12188188"/>
              <a:gd name="connsiteY29" fmla="*/ 1321161 h 1384302"/>
              <a:gd name="connsiteX30" fmla="*/ 6185533 w 12188188"/>
              <a:gd name="connsiteY30" fmla="*/ 1307441 h 1384302"/>
              <a:gd name="connsiteX31" fmla="*/ 6185533 w 12188188"/>
              <a:gd name="connsiteY31" fmla="*/ 1173801 h 1384302"/>
              <a:gd name="connsiteX32" fmla="*/ 6256672 w 12188188"/>
              <a:gd name="connsiteY32" fmla="*/ 1102661 h 1384302"/>
              <a:gd name="connsiteX33" fmla="*/ 6338990 w 12188188"/>
              <a:gd name="connsiteY33" fmla="*/ 1102661 h 1384302"/>
              <a:gd name="connsiteX34" fmla="*/ 6363381 w 12188188"/>
              <a:gd name="connsiteY34" fmla="*/ 1078270 h 1384302"/>
              <a:gd name="connsiteX35" fmla="*/ 6363381 w 12188188"/>
              <a:gd name="connsiteY35" fmla="*/ 289131 h 1384302"/>
              <a:gd name="connsiteX36" fmla="*/ 6353726 w 12188188"/>
              <a:gd name="connsiteY36" fmla="*/ 279476 h 1384302"/>
              <a:gd name="connsiteX37" fmla="*/ 6241427 w 12188188"/>
              <a:gd name="connsiteY37" fmla="*/ 279476 h 1384302"/>
              <a:gd name="connsiteX38" fmla="*/ 6174353 w 12188188"/>
              <a:gd name="connsiteY38" fmla="*/ 212402 h 1384302"/>
              <a:gd name="connsiteX39" fmla="*/ 6174353 w 12188188"/>
              <a:gd name="connsiteY39" fmla="*/ 97563 h 1384302"/>
              <a:gd name="connsiteX40" fmla="*/ 6250066 w 12188188"/>
              <a:gd name="connsiteY40" fmla="*/ 21850 h 1384302"/>
              <a:gd name="connsiteX41" fmla="*/ 6622023 w 12188188"/>
              <a:gd name="connsiteY41" fmla="*/ 21850 h 1384302"/>
              <a:gd name="connsiteX42" fmla="*/ 6697227 w 12188188"/>
              <a:gd name="connsiteY42" fmla="*/ 97055 h 1384302"/>
              <a:gd name="connsiteX43" fmla="*/ 6697227 w 12188188"/>
              <a:gd name="connsiteY43" fmla="*/ 1092498 h 1384302"/>
              <a:gd name="connsiteX44" fmla="*/ 6707390 w 12188188"/>
              <a:gd name="connsiteY44" fmla="*/ 1102661 h 1384302"/>
              <a:gd name="connsiteX45" fmla="*/ 6809526 w 12188188"/>
              <a:gd name="connsiteY45" fmla="*/ 1102661 h 1384302"/>
              <a:gd name="connsiteX46" fmla="*/ 6865930 w 12188188"/>
              <a:gd name="connsiteY46" fmla="*/ 1159065 h 1384302"/>
              <a:gd name="connsiteX47" fmla="*/ 6865930 w 12188188"/>
              <a:gd name="connsiteY47" fmla="*/ 1315063 h 1384302"/>
              <a:gd name="connsiteX48" fmla="*/ 6879141 w 12188188"/>
              <a:gd name="connsiteY48" fmla="*/ 1327258 h 1384302"/>
              <a:gd name="connsiteX49" fmla="*/ 7137276 w 12188188"/>
              <a:gd name="connsiteY49" fmla="*/ 1327258 h 1384302"/>
              <a:gd name="connsiteX50" fmla="*/ 7162682 w 12188188"/>
              <a:gd name="connsiteY50" fmla="*/ 1302359 h 1384302"/>
              <a:gd name="connsiteX51" fmla="*/ 7164207 w 12188188"/>
              <a:gd name="connsiteY51" fmla="*/ 1198191 h 1384302"/>
              <a:gd name="connsiteX52" fmla="*/ 7239411 w 12188188"/>
              <a:gd name="connsiteY52" fmla="*/ 1124003 h 1384302"/>
              <a:gd name="connsiteX53" fmla="*/ 7474680 w 12188188"/>
              <a:gd name="connsiteY53" fmla="*/ 1124003 h 1384302"/>
              <a:gd name="connsiteX54" fmla="*/ 7514823 w 12188188"/>
              <a:gd name="connsiteY54" fmla="*/ 1122987 h 1384302"/>
              <a:gd name="connsiteX55" fmla="*/ 7680984 w 12188188"/>
              <a:gd name="connsiteY55" fmla="*/ 833348 h 1384302"/>
              <a:gd name="connsiteX56" fmla="*/ 7471123 w 12188188"/>
              <a:gd name="connsiteY56" fmla="*/ 888227 h 1384302"/>
              <a:gd name="connsiteX57" fmla="*/ 7207907 w 12188188"/>
              <a:gd name="connsiteY57" fmla="*/ 772371 h 1384302"/>
              <a:gd name="connsiteX58" fmla="*/ 7099674 w 12188188"/>
              <a:gd name="connsiteY58" fmla="*/ 460374 h 1384302"/>
              <a:gd name="connsiteX59" fmla="*/ 7215021 w 12188188"/>
              <a:gd name="connsiteY59" fmla="*/ 131608 h 1384302"/>
              <a:gd name="connsiteX60" fmla="*/ 7537181 w 12188188"/>
              <a:gd name="connsiteY60" fmla="*/ 0 h 1384302"/>
              <a:gd name="connsiteX61" fmla="*/ 7890337 w 12188188"/>
              <a:gd name="connsiteY61" fmla="*/ 163113 h 1384302"/>
              <a:gd name="connsiteX62" fmla="*/ 8012290 w 12188188"/>
              <a:gd name="connsiteY62" fmla="*/ 685987 h 1384302"/>
              <a:gd name="connsiteX63" fmla="*/ 7743993 w 12188188"/>
              <a:gd name="connsiteY63" fmla="*/ 1326750 h 1384302"/>
              <a:gd name="connsiteX64" fmla="*/ 7897959 w 12188188"/>
              <a:gd name="connsiteY64" fmla="*/ 1327258 h 1384302"/>
              <a:gd name="connsiteX65" fmla="*/ 9682596 w 12188188"/>
              <a:gd name="connsiteY65" fmla="*/ 1327258 h 1384302"/>
              <a:gd name="connsiteX66" fmla="*/ 9682596 w 12188188"/>
              <a:gd name="connsiteY66" fmla="*/ 1321939 h 1384302"/>
              <a:gd name="connsiteX67" fmla="*/ 12188188 w 12188188"/>
              <a:gd name="connsiteY67" fmla="*/ 1321939 h 1384302"/>
              <a:gd name="connsiteX68" fmla="*/ 12188188 w 12188188"/>
              <a:gd name="connsiteY68" fmla="*/ 1384302 h 1384302"/>
              <a:gd name="connsiteX69" fmla="*/ 9682596 w 12188188"/>
              <a:gd name="connsiteY69" fmla="*/ 1384302 h 1384302"/>
              <a:gd name="connsiteX70" fmla="*/ 9682596 w 12188188"/>
              <a:gd name="connsiteY70" fmla="*/ 1378072 h 1384302"/>
              <a:gd name="connsiteX71" fmla="*/ 7897959 w 12188188"/>
              <a:gd name="connsiteY71" fmla="*/ 1378072 h 1384302"/>
              <a:gd name="connsiteX72" fmla="*/ 7533624 w 12188188"/>
              <a:gd name="connsiteY72" fmla="*/ 1376548 h 1384302"/>
              <a:gd name="connsiteX73" fmla="*/ 7533624 w 12188188"/>
              <a:gd name="connsiteY73" fmla="*/ 1326242 h 1384302"/>
              <a:gd name="connsiteX74" fmla="*/ 7847653 w 12188188"/>
              <a:gd name="connsiteY74" fmla="*/ 1170752 h 1384302"/>
              <a:gd name="connsiteX75" fmla="*/ 7961476 w 12188188"/>
              <a:gd name="connsiteY75" fmla="*/ 686495 h 1384302"/>
              <a:gd name="connsiteX76" fmla="*/ 7850194 w 12188188"/>
              <a:gd name="connsiteY76" fmla="*/ 194618 h 1384302"/>
              <a:gd name="connsiteX77" fmla="*/ 7537181 w 12188188"/>
              <a:gd name="connsiteY77" fmla="*/ 51322 h 1384302"/>
              <a:gd name="connsiteX78" fmla="*/ 7252624 w 12188188"/>
              <a:gd name="connsiteY78" fmla="*/ 165653 h 1384302"/>
              <a:gd name="connsiteX79" fmla="*/ 7149979 w 12188188"/>
              <a:gd name="connsiteY79" fmla="*/ 460374 h 1384302"/>
              <a:gd name="connsiteX80" fmla="*/ 7244492 w 12188188"/>
              <a:gd name="connsiteY80" fmla="*/ 737817 h 1384302"/>
              <a:gd name="connsiteX81" fmla="*/ 7470614 w 12188188"/>
              <a:gd name="connsiteY81" fmla="*/ 837413 h 1384302"/>
              <a:gd name="connsiteX82" fmla="*/ 7694195 w 12188188"/>
              <a:gd name="connsiteY82" fmla="*/ 762208 h 1384302"/>
              <a:gd name="connsiteX83" fmla="*/ 7711980 w 12188188"/>
              <a:gd name="connsiteY83" fmla="*/ 748488 h 1384302"/>
              <a:gd name="connsiteX84" fmla="*/ 7736879 w 12188188"/>
              <a:gd name="connsiteY84" fmla="*/ 761700 h 1384302"/>
              <a:gd name="connsiteX85" fmla="*/ 7735355 w 12188188"/>
              <a:gd name="connsiteY85" fmla="*/ 784058 h 1384302"/>
              <a:gd name="connsiteX86" fmla="*/ 7514315 w 12188188"/>
              <a:gd name="connsiteY86" fmla="*/ 1174309 h 1384302"/>
              <a:gd name="connsiteX87" fmla="*/ 7474172 w 12188188"/>
              <a:gd name="connsiteY87" fmla="*/ 1175325 h 1384302"/>
              <a:gd name="connsiteX88" fmla="*/ 7238903 w 12188188"/>
              <a:gd name="connsiteY88" fmla="*/ 1175325 h 1384302"/>
              <a:gd name="connsiteX89" fmla="*/ 7214513 w 12188188"/>
              <a:gd name="connsiteY89" fmla="*/ 1199207 h 1384302"/>
              <a:gd name="connsiteX90" fmla="*/ 7212989 w 12188188"/>
              <a:gd name="connsiteY90" fmla="*/ 1303376 h 1384302"/>
              <a:gd name="connsiteX91" fmla="*/ 7136768 w 12188188"/>
              <a:gd name="connsiteY91" fmla="*/ 1378072 h 1384302"/>
              <a:gd name="connsiteX92" fmla="*/ 6878633 w 12188188"/>
              <a:gd name="connsiteY92" fmla="*/ 1378072 h 1384302"/>
              <a:gd name="connsiteX93" fmla="*/ 6814608 w 12188188"/>
              <a:gd name="connsiteY93" fmla="*/ 1316080 h 1384302"/>
              <a:gd name="connsiteX94" fmla="*/ 6814608 w 12188188"/>
              <a:gd name="connsiteY94" fmla="*/ 1315063 h 1384302"/>
              <a:gd name="connsiteX95" fmla="*/ 6814608 w 12188188"/>
              <a:gd name="connsiteY95" fmla="*/ 1158557 h 1384302"/>
              <a:gd name="connsiteX96" fmla="*/ 6809019 w 12188188"/>
              <a:gd name="connsiteY96" fmla="*/ 1152967 h 1384302"/>
              <a:gd name="connsiteX97" fmla="*/ 6707390 w 12188188"/>
              <a:gd name="connsiteY97" fmla="*/ 1152967 h 1384302"/>
              <a:gd name="connsiteX98" fmla="*/ 6646414 w 12188188"/>
              <a:gd name="connsiteY98" fmla="*/ 1091990 h 1384302"/>
              <a:gd name="connsiteX99" fmla="*/ 6646414 w 12188188"/>
              <a:gd name="connsiteY99" fmla="*/ 97563 h 1384302"/>
              <a:gd name="connsiteX100" fmla="*/ 6622023 w 12188188"/>
              <a:gd name="connsiteY100" fmla="*/ 73172 h 1384302"/>
              <a:gd name="connsiteX101" fmla="*/ 6250066 w 12188188"/>
              <a:gd name="connsiteY101" fmla="*/ 73172 h 1384302"/>
              <a:gd name="connsiteX102" fmla="*/ 6225167 w 12188188"/>
              <a:gd name="connsiteY102" fmla="*/ 98070 h 1384302"/>
              <a:gd name="connsiteX103" fmla="*/ 6225167 w 12188188"/>
              <a:gd name="connsiteY103" fmla="*/ 212910 h 1384302"/>
              <a:gd name="connsiteX104" fmla="*/ 6241427 w 12188188"/>
              <a:gd name="connsiteY104" fmla="*/ 229171 h 1384302"/>
              <a:gd name="connsiteX105" fmla="*/ 6353726 w 12188188"/>
              <a:gd name="connsiteY105" fmla="*/ 229171 h 1384302"/>
              <a:gd name="connsiteX106" fmla="*/ 6414195 w 12188188"/>
              <a:gd name="connsiteY106" fmla="*/ 289639 h 1384302"/>
              <a:gd name="connsiteX107" fmla="*/ 6414195 w 12188188"/>
              <a:gd name="connsiteY107" fmla="*/ 1079287 h 1384302"/>
              <a:gd name="connsiteX108" fmla="*/ 6338990 w 12188188"/>
              <a:gd name="connsiteY108" fmla="*/ 1154491 h 1384302"/>
              <a:gd name="connsiteX109" fmla="*/ 6256672 w 12188188"/>
              <a:gd name="connsiteY109" fmla="*/ 1154491 h 1384302"/>
              <a:gd name="connsiteX110" fmla="*/ 6236346 w 12188188"/>
              <a:gd name="connsiteY110" fmla="*/ 1174817 h 1384302"/>
              <a:gd name="connsiteX111" fmla="*/ 6236346 w 12188188"/>
              <a:gd name="connsiteY111" fmla="*/ 1308966 h 1384302"/>
              <a:gd name="connsiteX112" fmla="*/ 6216021 w 12188188"/>
              <a:gd name="connsiteY112" fmla="*/ 1358763 h 1384302"/>
              <a:gd name="connsiteX113" fmla="*/ 6166731 w 12188188"/>
              <a:gd name="connsiteY113" fmla="*/ 1379088 h 1384302"/>
              <a:gd name="connsiteX114" fmla="*/ 6166223 w 12188188"/>
              <a:gd name="connsiteY114" fmla="*/ 1379088 h 1384302"/>
              <a:gd name="connsiteX115" fmla="*/ 5807986 w 12188188"/>
              <a:gd name="connsiteY115" fmla="*/ 1376040 h 1384302"/>
              <a:gd name="connsiteX116" fmla="*/ 5611336 w 12188188"/>
              <a:gd name="connsiteY116" fmla="*/ 1376040 h 1384302"/>
              <a:gd name="connsiteX117" fmla="*/ 5582372 w 12188188"/>
              <a:gd name="connsiteY117" fmla="*/ 1356222 h 1384302"/>
              <a:gd name="connsiteX118" fmla="*/ 5597616 w 12188188"/>
              <a:gd name="connsiteY118" fmla="*/ 1320145 h 1384302"/>
              <a:gd name="connsiteX119" fmla="*/ 5780545 w 12188188"/>
              <a:gd name="connsiteY119" fmla="*/ 1168211 h 1384302"/>
              <a:gd name="connsiteX120" fmla="*/ 5889796 w 12188188"/>
              <a:gd name="connsiteY120" fmla="*/ 689036 h 1384302"/>
              <a:gd name="connsiteX121" fmla="*/ 5782578 w 12188188"/>
              <a:gd name="connsiteY121" fmla="*/ 212910 h 1384302"/>
              <a:gd name="connsiteX122" fmla="*/ 5472613 w 12188188"/>
              <a:gd name="connsiteY122" fmla="*/ 51831 h 1384302"/>
              <a:gd name="connsiteX123" fmla="*/ 5162650 w 12188188"/>
              <a:gd name="connsiteY123" fmla="*/ 213418 h 1384302"/>
              <a:gd name="connsiteX124" fmla="*/ 5055940 w 12188188"/>
              <a:gd name="connsiteY124" fmla="*/ 688528 h 1384302"/>
              <a:gd name="connsiteX125" fmla="*/ 5165190 w 12188188"/>
              <a:gd name="connsiteY125" fmla="*/ 1167194 h 1384302"/>
              <a:gd name="connsiteX126" fmla="*/ 5356758 w 12188188"/>
              <a:gd name="connsiteY126" fmla="*/ 1312522 h 1384302"/>
              <a:gd name="connsiteX127" fmla="*/ 5376067 w 12188188"/>
              <a:gd name="connsiteY127" fmla="*/ 1338946 h 1384302"/>
              <a:gd name="connsiteX128" fmla="*/ 5347104 w 12188188"/>
              <a:gd name="connsiteY128" fmla="*/ 1368926 h 1384302"/>
              <a:gd name="connsiteX129" fmla="*/ 5346595 w 12188188"/>
              <a:gd name="connsiteY129" fmla="*/ 1368926 h 1384302"/>
              <a:gd name="connsiteX130" fmla="*/ 5120474 w 12188188"/>
              <a:gd name="connsiteY130" fmla="*/ 1365877 h 1384302"/>
              <a:gd name="connsiteX131" fmla="*/ 4869962 w 12188188"/>
              <a:gd name="connsiteY131" fmla="*/ 1362321 h 1384302"/>
              <a:gd name="connsiteX132" fmla="*/ 4804411 w 12188188"/>
              <a:gd name="connsiteY132" fmla="*/ 1296770 h 1384302"/>
              <a:gd name="connsiteX133" fmla="*/ 4803904 w 12188188"/>
              <a:gd name="connsiteY133" fmla="*/ 1278478 h 1384302"/>
              <a:gd name="connsiteX134" fmla="*/ 4805428 w 12188188"/>
              <a:gd name="connsiteY134" fmla="*/ 992904 h 1384302"/>
              <a:gd name="connsiteX135" fmla="*/ 4803904 w 12188188"/>
              <a:gd name="connsiteY135" fmla="*/ 988838 h 1384302"/>
              <a:gd name="connsiteX136" fmla="*/ 4799838 w 12188188"/>
              <a:gd name="connsiteY136" fmla="*/ 987313 h 1384302"/>
              <a:gd name="connsiteX137" fmla="*/ 4660101 w 12188188"/>
              <a:gd name="connsiteY137" fmla="*/ 987313 h 1384302"/>
              <a:gd name="connsiteX138" fmla="*/ 4649938 w 12188188"/>
              <a:gd name="connsiteY138" fmla="*/ 997477 h 1384302"/>
              <a:gd name="connsiteX139" fmla="*/ 4649938 w 12188188"/>
              <a:gd name="connsiteY139" fmla="*/ 1109267 h 1384302"/>
              <a:gd name="connsiteX140" fmla="*/ 4604713 w 12188188"/>
              <a:gd name="connsiteY140" fmla="*/ 1154491 h 1384302"/>
              <a:gd name="connsiteX141" fmla="*/ 4266293 w 12188188"/>
              <a:gd name="connsiteY141" fmla="*/ 1154491 h 1384302"/>
              <a:gd name="connsiteX142" fmla="*/ 4241395 w 12188188"/>
              <a:gd name="connsiteY142" fmla="*/ 1146361 h 1384302"/>
              <a:gd name="connsiteX143" fmla="*/ 4227674 w 12188188"/>
              <a:gd name="connsiteY143" fmla="*/ 1107234 h 1384302"/>
              <a:gd name="connsiteX144" fmla="*/ 4283062 w 12188188"/>
              <a:gd name="connsiteY144" fmla="*/ 979183 h 1384302"/>
              <a:gd name="connsiteX145" fmla="*/ 4522395 w 12188188"/>
              <a:gd name="connsiteY145" fmla="*/ 761700 h 1384302"/>
              <a:gd name="connsiteX146" fmla="*/ 4691097 w 12188188"/>
              <a:gd name="connsiteY146" fmla="*/ 629584 h 1384302"/>
              <a:gd name="connsiteX147" fmla="*/ 4766302 w 12188188"/>
              <a:gd name="connsiteY147" fmla="*/ 521350 h 1384302"/>
              <a:gd name="connsiteX148" fmla="*/ 4795774 w 12188188"/>
              <a:gd name="connsiteY148" fmla="*/ 381613 h 1384302"/>
              <a:gd name="connsiteX149" fmla="*/ 4698719 w 12188188"/>
              <a:gd name="connsiteY149" fmla="*/ 146344 h 1384302"/>
              <a:gd name="connsiteX150" fmla="*/ 4426357 w 12188188"/>
              <a:gd name="connsiteY150" fmla="*/ 50814 h 1384302"/>
              <a:gd name="connsiteX151" fmla="*/ 4229707 w 12188188"/>
              <a:gd name="connsiteY151" fmla="*/ 90957 h 1384302"/>
              <a:gd name="connsiteX152" fmla="*/ 4090478 w 12188188"/>
              <a:gd name="connsiteY152" fmla="*/ 217484 h 1384302"/>
              <a:gd name="connsiteX153" fmla="*/ 4038647 w 12188188"/>
              <a:gd name="connsiteY153" fmla="*/ 456309 h 1384302"/>
              <a:gd name="connsiteX154" fmla="*/ 4043220 w 12188188"/>
              <a:gd name="connsiteY154" fmla="*/ 460882 h 1384302"/>
              <a:gd name="connsiteX155" fmla="*/ 4206841 w 12188188"/>
              <a:gd name="connsiteY155" fmla="*/ 468504 h 1384302"/>
              <a:gd name="connsiteX156" fmla="*/ 4226151 w 12188188"/>
              <a:gd name="connsiteY156" fmla="*/ 451228 h 1384302"/>
              <a:gd name="connsiteX157" fmla="*/ 4269342 w 12188188"/>
              <a:gd name="connsiteY157" fmla="*/ 276428 h 1384302"/>
              <a:gd name="connsiteX158" fmla="*/ 4404507 w 12188188"/>
              <a:gd name="connsiteY158" fmla="*/ 200207 h 1384302"/>
              <a:gd name="connsiteX159" fmla="*/ 4511215 w 12188188"/>
              <a:gd name="connsiteY159" fmla="*/ 246956 h 1384302"/>
              <a:gd name="connsiteX160" fmla="*/ 4552883 w 12188188"/>
              <a:gd name="connsiteY160" fmla="*/ 361795 h 1384302"/>
              <a:gd name="connsiteX161" fmla="*/ 4501053 w 12188188"/>
              <a:gd name="connsiteY161" fmla="*/ 519826 h 1384302"/>
              <a:gd name="connsiteX162" fmla="*/ 4303896 w 12188188"/>
              <a:gd name="connsiteY162" fmla="*/ 722066 h 1384302"/>
              <a:gd name="connsiteX163" fmla="*/ 4133161 w 12188188"/>
              <a:gd name="connsiteY163" fmla="*/ 908552 h 1384302"/>
              <a:gd name="connsiteX164" fmla="*/ 4047285 w 12188188"/>
              <a:gd name="connsiteY164" fmla="*/ 1080303 h 1384302"/>
              <a:gd name="connsiteX165" fmla="*/ 4020863 w 12188188"/>
              <a:gd name="connsiteY165" fmla="*/ 1288132 h 1384302"/>
              <a:gd name="connsiteX166" fmla="*/ 3946674 w 12188188"/>
              <a:gd name="connsiteY166" fmla="*/ 1359271 h 1384302"/>
              <a:gd name="connsiteX167" fmla="*/ 3853177 w 12188188"/>
              <a:gd name="connsiteY167" fmla="*/ 1359271 h 1384302"/>
              <a:gd name="connsiteX168" fmla="*/ 26385 w 12188188"/>
              <a:gd name="connsiteY168" fmla="*/ 1359271 h 1384302"/>
              <a:gd name="connsiteX169" fmla="*/ 470 w 12188188"/>
              <a:gd name="connsiteY169" fmla="*/ 1338946 h 1384302"/>
              <a:gd name="connsiteX170" fmla="*/ 25369 w 12188188"/>
              <a:gd name="connsiteY170" fmla="*/ 1308458 h 1384302"/>
              <a:gd name="connsiteX171" fmla="*/ 3853177 w 12188188"/>
              <a:gd name="connsiteY171" fmla="*/ 1308458 h 1384302"/>
              <a:gd name="connsiteX172" fmla="*/ 3946674 w 12188188"/>
              <a:gd name="connsiteY172" fmla="*/ 1308458 h 1384302"/>
              <a:gd name="connsiteX173" fmla="*/ 3970048 w 12188188"/>
              <a:gd name="connsiteY173" fmla="*/ 1286100 h 1384302"/>
              <a:gd name="connsiteX174" fmla="*/ 3998504 w 12188188"/>
              <a:gd name="connsiteY174" fmla="*/ 1066075 h 1384302"/>
              <a:gd name="connsiteX175" fmla="*/ 4092001 w 12188188"/>
              <a:gd name="connsiteY175" fmla="*/ 879080 h 1384302"/>
              <a:gd name="connsiteX176" fmla="*/ 4269850 w 12188188"/>
              <a:gd name="connsiteY176" fmla="*/ 684463 h 1384302"/>
              <a:gd name="connsiteX177" fmla="*/ 4460402 w 12188188"/>
              <a:gd name="connsiteY177" fmla="*/ 489846 h 1384302"/>
              <a:gd name="connsiteX178" fmla="*/ 4502070 w 12188188"/>
              <a:gd name="connsiteY178" fmla="*/ 361795 h 1384302"/>
              <a:gd name="connsiteX179" fmla="*/ 4473614 w 12188188"/>
              <a:gd name="connsiteY179" fmla="*/ 281509 h 1384302"/>
              <a:gd name="connsiteX180" fmla="*/ 4404507 w 12188188"/>
              <a:gd name="connsiteY180" fmla="*/ 251529 h 1384302"/>
              <a:gd name="connsiteX181" fmla="*/ 4313042 w 12188188"/>
              <a:gd name="connsiteY181" fmla="*/ 302342 h 1384302"/>
              <a:gd name="connsiteX182" fmla="*/ 4276964 w 12188188"/>
              <a:gd name="connsiteY182" fmla="*/ 455801 h 1384302"/>
              <a:gd name="connsiteX183" fmla="*/ 4204808 w 12188188"/>
              <a:gd name="connsiteY183" fmla="*/ 519826 h 1384302"/>
              <a:gd name="connsiteX184" fmla="*/ 4041188 w 12188188"/>
              <a:gd name="connsiteY184" fmla="*/ 512204 h 1384302"/>
              <a:gd name="connsiteX185" fmla="*/ 3988341 w 12188188"/>
              <a:gd name="connsiteY185" fmla="*/ 455801 h 1384302"/>
              <a:gd name="connsiteX186" fmla="*/ 4046777 w 12188188"/>
              <a:gd name="connsiteY186" fmla="*/ 192585 h 1384302"/>
              <a:gd name="connsiteX187" fmla="*/ 4208874 w 12188188"/>
              <a:gd name="connsiteY187" fmla="*/ 45224 h 1384302"/>
              <a:gd name="connsiteX188" fmla="*/ 4426357 w 12188188"/>
              <a:gd name="connsiteY188" fmla="*/ 0 h 1384302"/>
              <a:gd name="connsiteX0" fmla="*/ 4426357 w 12188188"/>
              <a:gd name="connsiteY0" fmla="*/ 0 h 1384302"/>
              <a:gd name="connsiteX1" fmla="*/ 4733272 w 12188188"/>
              <a:gd name="connsiteY1" fmla="*/ 108742 h 1384302"/>
              <a:gd name="connsiteX2" fmla="*/ 4846079 w 12188188"/>
              <a:gd name="connsiteY2" fmla="*/ 380596 h 1384302"/>
              <a:gd name="connsiteX3" fmla="*/ 4812033 w 12188188"/>
              <a:gd name="connsiteY3" fmla="*/ 541677 h 1384302"/>
              <a:gd name="connsiteX4" fmla="*/ 4726159 w 12188188"/>
              <a:gd name="connsiteY4" fmla="*/ 665154 h 1384302"/>
              <a:gd name="connsiteX5" fmla="*/ 4551867 w 12188188"/>
              <a:gd name="connsiteY5" fmla="*/ 802351 h 1384302"/>
              <a:gd name="connsiteX6" fmla="*/ 4326762 w 12188188"/>
              <a:gd name="connsiteY6" fmla="*/ 1005099 h 1384302"/>
              <a:gd name="connsiteX7" fmla="*/ 4281029 w 12188188"/>
              <a:gd name="connsiteY7" fmla="*/ 1103169 h 1384302"/>
              <a:gd name="connsiteX8" fmla="*/ 4599633 w 12188188"/>
              <a:gd name="connsiteY8" fmla="*/ 1103169 h 1384302"/>
              <a:gd name="connsiteX9" fmla="*/ 4599633 w 12188188"/>
              <a:gd name="connsiteY9" fmla="*/ 996968 h 1384302"/>
              <a:gd name="connsiteX10" fmla="*/ 4660609 w 12188188"/>
              <a:gd name="connsiteY10" fmla="*/ 935992 h 1384302"/>
              <a:gd name="connsiteX11" fmla="*/ 4798822 w 12188188"/>
              <a:gd name="connsiteY11" fmla="*/ 935992 h 1384302"/>
              <a:gd name="connsiteX12" fmla="*/ 4831851 w 12188188"/>
              <a:gd name="connsiteY12" fmla="*/ 945647 h 1384302"/>
              <a:gd name="connsiteX13" fmla="*/ 4856750 w 12188188"/>
              <a:gd name="connsiteY13" fmla="*/ 992395 h 1384302"/>
              <a:gd name="connsiteX14" fmla="*/ 4855226 w 12188188"/>
              <a:gd name="connsiteY14" fmla="*/ 1277969 h 1384302"/>
              <a:gd name="connsiteX15" fmla="*/ 4855734 w 12188188"/>
              <a:gd name="connsiteY15" fmla="*/ 1295245 h 1384302"/>
              <a:gd name="connsiteX16" fmla="*/ 4871487 w 12188188"/>
              <a:gd name="connsiteY16" fmla="*/ 1310998 h 1384302"/>
              <a:gd name="connsiteX17" fmla="*/ 5121998 w 12188188"/>
              <a:gd name="connsiteY17" fmla="*/ 1314555 h 1384302"/>
              <a:gd name="connsiteX18" fmla="*/ 5255639 w 12188188"/>
              <a:gd name="connsiteY18" fmla="*/ 1316588 h 1384302"/>
              <a:gd name="connsiteX19" fmla="*/ 5124032 w 12188188"/>
              <a:gd name="connsiteY19" fmla="*/ 1195651 h 1384302"/>
              <a:gd name="connsiteX20" fmla="*/ 5006650 w 12188188"/>
              <a:gd name="connsiteY20" fmla="*/ 689036 h 1384302"/>
              <a:gd name="connsiteX21" fmla="*/ 5120982 w 12188188"/>
              <a:gd name="connsiteY21" fmla="*/ 186487 h 1384302"/>
              <a:gd name="connsiteX22" fmla="*/ 5472613 w 12188188"/>
              <a:gd name="connsiteY22" fmla="*/ 0 h 1384302"/>
              <a:gd name="connsiteX23" fmla="*/ 5825262 w 12188188"/>
              <a:gd name="connsiteY23" fmla="*/ 183946 h 1384302"/>
              <a:gd name="connsiteX24" fmla="*/ 5940101 w 12188188"/>
              <a:gd name="connsiteY24" fmla="*/ 687512 h 1384302"/>
              <a:gd name="connsiteX25" fmla="*/ 5822213 w 12188188"/>
              <a:gd name="connsiteY25" fmla="*/ 1194635 h 1384302"/>
              <a:gd name="connsiteX26" fmla="*/ 5687557 w 12188188"/>
              <a:gd name="connsiteY26" fmla="*/ 1323702 h 1384302"/>
              <a:gd name="connsiteX27" fmla="*/ 5807986 w 12188188"/>
              <a:gd name="connsiteY27" fmla="*/ 1323702 h 1384302"/>
              <a:gd name="connsiteX28" fmla="*/ 6166223 w 12188188"/>
              <a:gd name="connsiteY28" fmla="*/ 1326750 h 1384302"/>
              <a:gd name="connsiteX29" fmla="*/ 6179942 w 12188188"/>
              <a:gd name="connsiteY29" fmla="*/ 1321161 h 1384302"/>
              <a:gd name="connsiteX30" fmla="*/ 6185533 w 12188188"/>
              <a:gd name="connsiteY30" fmla="*/ 1307441 h 1384302"/>
              <a:gd name="connsiteX31" fmla="*/ 6185533 w 12188188"/>
              <a:gd name="connsiteY31" fmla="*/ 1173801 h 1384302"/>
              <a:gd name="connsiteX32" fmla="*/ 6256672 w 12188188"/>
              <a:gd name="connsiteY32" fmla="*/ 1102661 h 1384302"/>
              <a:gd name="connsiteX33" fmla="*/ 6338990 w 12188188"/>
              <a:gd name="connsiteY33" fmla="*/ 1102661 h 1384302"/>
              <a:gd name="connsiteX34" fmla="*/ 6363381 w 12188188"/>
              <a:gd name="connsiteY34" fmla="*/ 1078270 h 1384302"/>
              <a:gd name="connsiteX35" fmla="*/ 6363381 w 12188188"/>
              <a:gd name="connsiteY35" fmla="*/ 289131 h 1384302"/>
              <a:gd name="connsiteX36" fmla="*/ 6353726 w 12188188"/>
              <a:gd name="connsiteY36" fmla="*/ 279476 h 1384302"/>
              <a:gd name="connsiteX37" fmla="*/ 6241427 w 12188188"/>
              <a:gd name="connsiteY37" fmla="*/ 279476 h 1384302"/>
              <a:gd name="connsiteX38" fmla="*/ 6174353 w 12188188"/>
              <a:gd name="connsiteY38" fmla="*/ 212402 h 1384302"/>
              <a:gd name="connsiteX39" fmla="*/ 6174353 w 12188188"/>
              <a:gd name="connsiteY39" fmla="*/ 97563 h 1384302"/>
              <a:gd name="connsiteX40" fmla="*/ 6250066 w 12188188"/>
              <a:gd name="connsiteY40" fmla="*/ 21850 h 1384302"/>
              <a:gd name="connsiteX41" fmla="*/ 6622023 w 12188188"/>
              <a:gd name="connsiteY41" fmla="*/ 21850 h 1384302"/>
              <a:gd name="connsiteX42" fmla="*/ 6697227 w 12188188"/>
              <a:gd name="connsiteY42" fmla="*/ 97055 h 1384302"/>
              <a:gd name="connsiteX43" fmla="*/ 6697227 w 12188188"/>
              <a:gd name="connsiteY43" fmla="*/ 1092498 h 1384302"/>
              <a:gd name="connsiteX44" fmla="*/ 6707390 w 12188188"/>
              <a:gd name="connsiteY44" fmla="*/ 1102661 h 1384302"/>
              <a:gd name="connsiteX45" fmla="*/ 6809526 w 12188188"/>
              <a:gd name="connsiteY45" fmla="*/ 1102661 h 1384302"/>
              <a:gd name="connsiteX46" fmla="*/ 6865930 w 12188188"/>
              <a:gd name="connsiteY46" fmla="*/ 1159065 h 1384302"/>
              <a:gd name="connsiteX47" fmla="*/ 6865930 w 12188188"/>
              <a:gd name="connsiteY47" fmla="*/ 1315063 h 1384302"/>
              <a:gd name="connsiteX48" fmla="*/ 6879141 w 12188188"/>
              <a:gd name="connsiteY48" fmla="*/ 1327258 h 1384302"/>
              <a:gd name="connsiteX49" fmla="*/ 7137276 w 12188188"/>
              <a:gd name="connsiteY49" fmla="*/ 1327258 h 1384302"/>
              <a:gd name="connsiteX50" fmla="*/ 7162682 w 12188188"/>
              <a:gd name="connsiteY50" fmla="*/ 1302359 h 1384302"/>
              <a:gd name="connsiteX51" fmla="*/ 7164207 w 12188188"/>
              <a:gd name="connsiteY51" fmla="*/ 1198191 h 1384302"/>
              <a:gd name="connsiteX52" fmla="*/ 7239411 w 12188188"/>
              <a:gd name="connsiteY52" fmla="*/ 1124003 h 1384302"/>
              <a:gd name="connsiteX53" fmla="*/ 7474680 w 12188188"/>
              <a:gd name="connsiteY53" fmla="*/ 1124003 h 1384302"/>
              <a:gd name="connsiteX54" fmla="*/ 7514823 w 12188188"/>
              <a:gd name="connsiteY54" fmla="*/ 1122987 h 1384302"/>
              <a:gd name="connsiteX55" fmla="*/ 7680984 w 12188188"/>
              <a:gd name="connsiteY55" fmla="*/ 833348 h 1384302"/>
              <a:gd name="connsiteX56" fmla="*/ 7471123 w 12188188"/>
              <a:gd name="connsiteY56" fmla="*/ 888227 h 1384302"/>
              <a:gd name="connsiteX57" fmla="*/ 7207907 w 12188188"/>
              <a:gd name="connsiteY57" fmla="*/ 772371 h 1384302"/>
              <a:gd name="connsiteX58" fmla="*/ 7099674 w 12188188"/>
              <a:gd name="connsiteY58" fmla="*/ 460374 h 1384302"/>
              <a:gd name="connsiteX59" fmla="*/ 7215021 w 12188188"/>
              <a:gd name="connsiteY59" fmla="*/ 131608 h 1384302"/>
              <a:gd name="connsiteX60" fmla="*/ 7537181 w 12188188"/>
              <a:gd name="connsiteY60" fmla="*/ 0 h 1384302"/>
              <a:gd name="connsiteX61" fmla="*/ 7890337 w 12188188"/>
              <a:gd name="connsiteY61" fmla="*/ 163113 h 1384302"/>
              <a:gd name="connsiteX62" fmla="*/ 8012290 w 12188188"/>
              <a:gd name="connsiteY62" fmla="*/ 685987 h 1384302"/>
              <a:gd name="connsiteX63" fmla="*/ 7743993 w 12188188"/>
              <a:gd name="connsiteY63" fmla="*/ 1326750 h 1384302"/>
              <a:gd name="connsiteX64" fmla="*/ 7897959 w 12188188"/>
              <a:gd name="connsiteY64" fmla="*/ 1327258 h 1384302"/>
              <a:gd name="connsiteX65" fmla="*/ 9682596 w 12188188"/>
              <a:gd name="connsiteY65" fmla="*/ 1327258 h 1384302"/>
              <a:gd name="connsiteX66" fmla="*/ 9815705 w 12188188"/>
              <a:gd name="connsiteY66" fmla="*/ 1327726 h 1384302"/>
              <a:gd name="connsiteX67" fmla="*/ 12188188 w 12188188"/>
              <a:gd name="connsiteY67" fmla="*/ 1321939 h 1384302"/>
              <a:gd name="connsiteX68" fmla="*/ 12188188 w 12188188"/>
              <a:gd name="connsiteY68" fmla="*/ 1384302 h 1384302"/>
              <a:gd name="connsiteX69" fmla="*/ 9682596 w 12188188"/>
              <a:gd name="connsiteY69" fmla="*/ 1384302 h 1384302"/>
              <a:gd name="connsiteX70" fmla="*/ 9682596 w 12188188"/>
              <a:gd name="connsiteY70" fmla="*/ 1378072 h 1384302"/>
              <a:gd name="connsiteX71" fmla="*/ 7897959 w 12188188"/>
              <a:gd name="connsiteY71" fmla="*/ 1378072 h 1384302"/>
              <a:gd name="connsiteX72" fmla="*/ 7533624 w 12188188"/>
              <a:gd name="connsiteY72" fmla="*/ 1376548 h 1384302"/>
              <a:gd name="connsiteX73" fmla="*/ 7533624 w 12188188"/>
              <a:gd name="connsiteY73" fmla="*/ 1326242 h 1384302"/>
              <a:gd name="connsiteX74" fmla="*/ 7847653 w 12188188"/>
              <a:gd name="connsiteY74" fmla="*/ 1170752 h 1384302"/>
              <a:gd name="connsiteX75" fmla="*/ 7961476 w 12188188"/>
              <a:gd name="connsiteY75" fmla="*/ 686495 h 1384302"/>
              <a:gd name="connsiteX76" fmla="*/ 7850194 w 12188188"/>
              <a:gd name="connsiteY76" fmla="*/ 194618 h 1384302"/>
              <a:gd name="connsiteX77" fmla="*/ 7537181 w 12188188"/>
              <a:gd name="connsiteY77" fmla="*/ 51322 h 1384302"/>
              <a:gd name="connsiteX78" fmla="*/ 7252624 w 12188188"/>
              <a:gd name="connsiteY78" fmla="*/ 165653 h 1384302"/>
              <a:gd name="connsiteX79" fmla="*/ 7149979 w 12188188"/>
              <a:gd name="connsiteY79" fmla="*/ 460374 h 1384302"/>
              <a:gd name="connsiteX80" fmla="*/ 7244492 w 12188188"/>
              <a:gd name="connsiteY80" fmla="*/ 737817 h 1384302"/>
              <a:gd name="connsiteX81" fmla="*/ 7470614 w 12188188"/>
              <a:gd name="connsiteY81" fmla="*/ 837413 h 1384302"/>
              <a:gd name="connsiteX82" fmla="*/ 7694195 w 12188188"/>
              <a:gd name="connsiteY82" fmla="*/ 762208 h 1384302"/>
              <a:gd name="connsiteX83" fmla="*/ 7711980 w 12188188"/>
              <a:gd name="connsiteY83" fmla="*/ 748488 h 1384302"/>
              <a:gd name="connsiteX84" fmla="*/ 7736879 w 12188188"/>
              <a:gd name="connsiteY84" fmla="*/ 761700 h 1384302"/>
              <a:gd name="connsiteX85" fmla="*/ 7735355 w 12188188"/>
              <a:gd name="connsiteY85" fmla="*/ 784058 h 1384302"/>
              <a:gd name="connsiteX86" fmla="*/ 7514315 w 12188188"/>
              <a:gd name="connsiteY86" fmla="*/ 1174309 h 1384302"/>
              <a:gd name="connsiteX87" fmla="*/ 7474172 w 12188188"/>
              <a:gd name="connsiteY87" fmla="*/ 1175325 h 1384302"/>
              <a:gd name="connsiteX88" fmla="*/ 7238903 w 12188188"/>
              <a:gd name="connsiteY88" fmla="*/ 1175325 h 1384302"/>
              <a:gd name="connsiteX89" fmla="*/ 7214513 w 12188188"/>
              <a:gd name="connsiteY89" fmla="*/ 1199207 h 1384302"/>
              <a:gd name="connsiteX90" fmla="*/ 7212989 w 12188188"/>
              <a:gd name="connsiteY90" fmla="*/ 1303376 h 1384302"/>
              <a:gd name="connsiteX91" fmla="*/ 7136768 w 12188188"/>
              <a:gd name="connsiteY91" fmla="*/ 1378072 h 1384302"/>
              <a:gd name="connsiteX92" fmla="*/ 6878633 w 12188188"/>
              <a:gd name="connsiteY92" fmla="*/ 1378072 h 1384302"/>
              <a:gd name="connsiteX93" fmla="*/ 6814608 w 12188188"/>
              <a:gd name="connsiteY93" fmla="*/ 1316080 h 1384302"/>
              <a:gd name="connsiteX94" fmla="*/ 6814608 w 12188188"/>
              <a:gd name="connsiteY94" fmla="*/ 1315063 h 1384302"/>
              <a:gd name="connsiteX95" fmla="*/ 6814608 w 12188188"/>
              <a:gd name="connsiteY95" fmla="*/ 1158557 h 1384302"/>
              <a:gd name="connsiteX96" fmla="*/ 6809019 w 12188188"/>
              <a:gd name="connsiteY96" fmla="*/ 1152967 h 1384302"/>
              <a:gd name="connsiteX97" fmla="*/ 6707390 w 12188188"/>
              <a:gd name="connsiteY97" fmla="*/ 1152967 h 1384302"/>
              <a:gd name="connsiteX98" fmla="*/ 6646414 w 12188188"/>
              <a:gd name="connsiteY98" fmla="*/ 1091990 h 1384302"/>
              <a:gd name="connsiteX99" fmla="*/ 6646414 w 12188188"/>
              <a:gd name="connsiteY99" fmla="*/ 97563 h 1384302"/>
              <a:gd name="connsiteX100" fmla="*/ 6622023 w 12188188"/>
              <a:gd name="connsiteY100" fmla="*/ 73172 h 1384302"/>
              <a:gd name="connsiteX101" fmla="*/ 6250066 w 12188188"/>
              <a:gd name="connsiteY101" fmla="*/ 73172 h 1384302"/>
              <a:gd name="connsiteX102" fmla="*/ 6225167 w 12188188"/>
              <a:gd name="connsiteY102" fmla="*/ 98070 h 1384302"/>
              <a:gd name="connsiteX103" fmla="*/ 6225167 w 12188188"/>
              <a:gd name="connsiteY103" fmla="*/ 212910 h 1384302"/>
              <a:gd name="connsiteX104" fmla="*/ 6241427 w 12188188"/>
              <a:gd name="connsiteY104" fmla="*/ 229171 h 1384302"/>
              <a:gd name="connsiteX105" fmla="*/ 6353726 w 12188188"/>
              <a:gd name="connsiteY105" fmla="*/ 229171 h 1384302"/>
              <a:gd name="connsiteX106" fmla="*/ 6414195 w 12188188"/>
              <a:gd name="connsiteY106" fmla="*/ 289639 h 1384302"/>
              <a:gd name="connsiteX107" fmla="*/ 6414195 w 12188188"/>
              <a:gd name="connsiteY107" fmla="*/ 1079287 h 1384302"/>
              <a:gd name="connsiteX108" fmla="*/ 6338990 w 12188188"/>
              <a:gd name="connsiteY108" fmla="*/ 1154491 h 1384302"/>
              <a:gd name="connsiteX109" fmla="*/ 6256672 w 12188188"/>
              <a:gd name="connsiteY109" fmla="*/ 1154491 h 1384302"/>
              <a:gd name="connsiteX110" fmla="*/ 6236346 w 12188188"/>
              <a:gd name="connsiteY110" fmla="*/ 1174817 h 1384302"/>
              <a:gd name="connsiteX111" fmla="*/ 6236346 w 12188188"/>
              <a:gd name="connsiteY111" fmla="*/ 1308966 h 1384302"/>
              <a:gd name="connsiteX112" fmla="*/ 6216021 w 12188188"/>
              <a:gd name="connsiteY112" fmla="*/ 1358763 h 1384302"/>
              <a:gd name="connsiteX113" fmla="*/ 6166731 w 12188188"/>
              <a:gd name="connsiteY113" fmla="*/ 1379088 h 1384302"/>
              <a:gd name="connsiteX114" fmla="*/ 6166223 w 12188188"/>
              <a:gd name="connsiteY114" fmla="*/ 1379088 h 1384302"/>
              <a:gd name="connsiteX115" fmla="*/ 5807986 w 12188188"/>
              <a:gd name="connsiteY115" fmla="*/ 1376040 h 1384302"/>
              <a:gd name="connsiteX116" fmla="*/ 5611336 w 12188188"/>
              <a:gd name="connsiteY116" fmla="*/ 1376040 h 1384302"/>
              <a:gd name="connsiteX117" fmla="*/ 5582372 w 12188188"/>
              <a:gd name="connsiteY117" fmla="*/ 1356222 h 1384302"/>
              <a:gd name="connsiteX118" fmla="*/ 5597616 w 12188188"/>
              <a:gd name="connsiteY118" fmla="*/ 1320145 h 1384302"/>
              <a:gd name="connsiteX119" fmla="*/ 5780545 w 12188188"/>
              <a:gd name="connsiteY119" fmla="*/ 1168211 h 1384302"/>
              <a:gd name="connsiteX120" fmla="*/ 5889796 w 12188188"/>
              <a:gd name="connsiteY120" fmla="*/ 689036 h 1384302"/>
              <a:gd name="connsiteX121" fmla="*/ 5782578 w 12188188"/>
              <a:gd name="connsiteY121" fmla="*/ 212910 h 1384302"/>
              <a:gd name="connsiteX122" fmla="*/ 5472613 w 12188188"/>
              <a:gd name="connsiteY122" fmla="*/ 51831 h 1384302"/>
              <a:gd name="connsiteX123" fmla="*/ 5162650 w 12188188"/>
              <a:gd name="connsiteY123" fmla="*/ 213418 h 1384302"/>
              <a:gd name="connsiteX124" fmla="*/ 5055940 w 12188188"/>
              <a:gd name="connsiteY124" fmla="*/ 688528 h 1384302"/>
              <a:gd name="connsiteX125" fmla="*/ 5165190 w 12188188"/>
              <a:gd name="connsiteY125" fmla="*/ 1167194 h 1384302"/>
              <a:gd name="connsiteX126" fmla="*/ 5356758 w 12188188"/>
              <a:gd name="connsiteY126" fmla="*/ 1312522 h 1384302"/>
              <a:gd name="connsiteX127" fmla="*/ 5376067 w 12188188"/>
              <a:gd name="connsiteY127" fmla="*/ 1338946 h 1384302"/>
              <a:gd name="connsiteX128" fmla="*/ 5347104 w 12188188"/>
              <a:gd name="connsiteY128" fmla="*/ 1368926 h 1384302"/>
              <a:gd name="connsiteX129" fmla="*/ 5346595 w 12188188"/>
              <a:gd name="connsiteY129" fmla="*/ 1368926 h 1384302"/>
              <a:gd name="connsiteX130" fmla="*/ 5120474 w 12188188"/>
              <a:gd name="connsiteY130" fmla="*/ 1365877 h 1384302"/>
              <a:gd name="connsiteX131" fmla="*/ 4869962 w 12188188"/>
              <a:gd name="connsiteY131" fmla="*/ 1362321 h 1384302"/>
              <a:gd name="connsiteX132" fmla="*/ 4804411 w 12188188"/>
              <a:gd name="connsiteY132" fmla="*/ 1296770 h 1384302"/>
              <a:gd name="connsiteX133" fmla="*/ 4803904 w 12188188"/>
              <a:gd name="connsiteY133" fmla="*/ 1278478 h 1384302"/>
              <a:gd name="connsiteX134" fmla="*/ 4805428 w 12188188"/>
              <a:gd name="connsiteY134" fmla="*/ 992904 h 1384302"/>
              <a:gd name="connsiteX135" fmla="*/ 4803904 w 12188188"/>
              <a:gd name="connsiteY135" fmla="*/ 988838 h 1384302"/>
              <a:gd name="connsiteX136" fmla="*/ 4799838 w 12188188"/>
              <a:gd name="connsiteY136" fmla="*/ 987313 h 1384302"/>
              <a:gd name="connsiteX137" fmla="*/ 4660101 w 12188188"/>
              <a:gd name="connsiteY137" fmla="*/ 987313 h 1384302"/>
              <a:gd name="connsiteX138" fmla="*/ 4649938 w 12188188"/>
              <a:gd name="connsiteY138" fmla="*/ 997477 h 1384302"/>
              <a:gd name="connsiteX139" fmla="*/ 4649938 w 12188188"/>
              <a:gd name="connsiteY139" fmla="*/ 1109267 h 1384302"/>
              <a:gd name="connsiteX140" fmla="*/ 4604713 w 12188188"/>
              <a:gd name="connsiteY140" fmla="*/ 1154491 h 1384302"/>
              <a:gd name="connsiteX141" fmla="*/ 4266293 w 12188188"/>
              <a:gd name="connsiteY141" fmla="*/ 1154491 h 1384302"/>
              <a:gd name="connsiteX142" fmla="*/ 4241395 w 12188188"/>
              <a:gd name="connsiteY142" fmla="*/ 1146361 h 1384302"/>
              <a:gd name="connsiteX143" fmla="*/ 4227674 w 12188188"/>
              <a:gd name="connsiteY143" fmla="*/ 1107234 h 1384302"/>
              <a:gd name="connsiteX144" fmla="*/ 4283062 w 12188188"/>
              <a:gd name="connsiteY144" fmla="*/ 979183 h 1384302"/>
              <a:gd name="connsiteX145" fmla="*/ 4522395 w 12188188"/>
              <a:gd name="connsiteY145" fmla="*/ 761700 h 1384302"/>
              <a:gd name="connsiteX146" fmla="*/ 4691097 w 12188188"/>
              <a:gd name="connsiteY146" fmla="*/ 629584 h 1384302"/>
              <a:gd name="connsiteX147" fmla="*/ 4766302 w 12188188"/>
              <a:gd name="connsiteY147" fmla="*/ 521350 h 1384302"/>
              <a:gd name="connsiteX148" fmla="*/ 4795774 w 12188188"/>
              <a:gd name="connsiteY148" fmla="*/ 381613 h 1384302"/>
              <a:gd name="connsiteX149" fmla="*/ 4698719 w 12188188"/>
              <a:gd name="connsiteY149" fmla="*/ 146344 h 1384302"/>
              <a:gd name="connsiteX150" fmla="*/ 4426357 w 12188188"/>
              <a:gd name="connsiteY150" fmla="*/ 50814 h 1384302"/>
              <a:gd name="connsiteX151" fmla="*/ 4229707 w 12188188"/>
              <a:gd name="connsiteY151" fmla="*/ 90957 h 1384302"/>
              <a:gd name="connsiteX152" fmla="*/ 4090478 w 12188188"/>
              <a:gd name="connsiteY152" fmla="*/ 217484 h 1384302"/>
              <a:gd name="connsiteX153" fmla="*/ 4038647 w 12188188"/>
              <a:gd name="connsiteY153" fmla="*/ 456309 h 1384302"/>
              <a:gd name="connsiteX154" fmla="*/ 4043220 w 12188188"/>
              <a:gd name="connsiteY154" fmla="*/ 460882 h 1384302"/>
              <a:gd name="connsiteX155" fmla="*/ 4206841 w 12188188"/>
              <a:gd name="connsiteY155" fmla="*/ 468504 h 1384302"/>
              <a:gd name="connsiteX156" fmla="*/ 4226151 w 12188188"/>
              <a:gd name="connsiteY156" fmla="*/ 451228 h 1384302"/>
              <a:gd name="connsiteX157" fmla="*/ 4269342 w 12188188"/>
              <a:gd name="connsiteY157" fmla="*/ 276428 h 1384302"/>
              <a:gd name="connsiteX158" fmla="*/ 4404507 w 12188188"/>
              <a:gd name="connsiteY158" fmla="*/ 200207 h 1384302"/>
              <a:gd name="connsiteX159" fmla="*/ 4511215 w 12188188"/>
              <a:gd name="connsiteY159" fmla="*/ 246956 h 1384302"/>
              <a:gd name="connsiteX160" fmla="*/ 4552883 w 12188188"/>
              <a:gd name="connsiteY160" fmla="*/ 361795 h 1384302"/>
              <a:gd name="connsiteX161" fmla="*/ 4501053 w 12188188"/>
              <a:gd name="connsiteY161" fmla="*/ 519826 h 1384302"/>
              <a:gd name="connsiteX162" fmla="*/ 4303896 w 12188188"/>
              <a:gd name="connsiteY162" fmla="*/ 722066 h 1384302"/>
              <a:gd name="connsiteX163" fmla="*/ 4133161 w 12188188"/>
              <a:gd name="connsiteY163" fmla="*/ 908552 h 1384302"/>
              <a:gd name="connsiteX164" fmla="*/ 4047285 w 12188188"/>
              <a:gd name="connsiteY164" fmla="*/ 1080303 h 1384302"/>
              <a:gd name="connsiteX165" fmla="*/ 4020863 w 12188188"/>
              <a:gd name="connsiteY165" fmla="*/ 1288132 h 1384302"/>
              <a:gd name="connsiteX166" fmla="*/ 3946674 w 12188188"/>
              <a:gd name="connsiteY166" fmla="*/ 1359271 h 1384302"/>
              <a:gd name="connsiteX167" fmla="*/ 3853177 w 12188188"/>
              <a:gd name="connsiteY167" fmla="*/ 1359271 h 1384302"/>
              <a:gd name="connsiteX168" fmla="*/ 26385 w 12188188"/>
              <a:gd name="connsiteY168" fmla="*/ 1359271 h 1384302"/>
              <a:gd name="connsiteX169" fmla="*/ 470 w 12188188"/>
              <a:gd name="connsiteY169" fmla="*/ 1338946 h 1384302"/>
              <a:gd name="connsiteX170" fmla="*/ 25369 w 12188188"/>
              <a:gd name="connsiteY170" fmla="*/ 1308458 h 1384302"/>
              <a:gd name="connsiteX171" fmla="*/ 3853177 w 12188188"/>
              <a:gd name="connsiteY171" fmla="*/ 1308458 h 1384302"/>
              <a:gd name="connsiteX172" fmla="*/ 3946674 w 12188188"/>
              <a:gd name="connsiteY172" fmla="*/ 1308458 h 1384302"/>
              <a:gd name="connsiteX173" fmla="*/ 3970048 w 12188188"/>
              <a:gd name="connsiteY173" fmla="*/ 1286100 h 1384302"/>
              <a:gd name="connsiteX174" fmla="*/ 3998504 w 12188188"/>
              <a:gd name="connsiteY174" fmla="*/ 1066075 h 1384302"/>
              <a:gd name="connsiteX175" fmla="*/ 4092001 w 12188188"/>
              <a:gd name="connsiteY175" fmla="*/ 879080 h 1384302"/>
              <a:gd name="connsiteX176" fmla="*/ 4269850 w 12188188"/>
              <a:gd name="connsiteY176" fmla="*/ 684463 h 1384302"/>
              <a:gd name="connsiteX177" fmla="*/ 4460402 w 12188188"/>
              <a:gd name="connsiteY177" fmla="*/ 489846 h 1384302"/>
              <a:gd name="connsiteX178" fmla="*/ 4502070 w 12188188"/>
              <a:gd name="connsiteY178" fmla="*/ 361795 h 1384302"/>
              <a:gd name="connsiteX179" fmla="*/ 4473614 w 12188188"/>
              <a:gd name="connsiteY179" fmla="*/ 281509 h 1384302"/>
              <a:gd name="connsiteX180" fmla="*/ 4404507 w 12188188"/>
              <a:gd name="connsiteY180" fmla="*/ 251529 h 1384302"/>
              <a:gd name="connsiteX181" fmla="*/ 4313042 w 12188188"/>
              <a:gd name="connsiteY181" fmla="*/ 302342 h 1384302"/>
              <a:gd name="connsiteX182" fmla="*/ 4276964 w 12188188"/>
              <a:gd name="connsiteY182" fmla="*/ 455801 h 1384302"/>
              <a:gd name="connsiteX183" fmla="*/ 4204808 w 12188188"/>
              <a:gd name="connsiteY183" fmla="*/ 519826 h 1384302"/>
              <a:gd name="connsiteX184" fmla="*/ 4041188 w 12188188"/>
              <a:gd name="connsiteY184" fmla="*/ 512204 h 1384302"/>
              <a:gd name="connsiteX185" fmla="*/ 3988341 w 12188188"/>
              <a:gd name="connsiteY185" fmla="*/ 455801 h 1384302"/>
              <a:gd name="connsiteX186" fmla="*/ 4046777 w 12188188"/>
              <a:gd name="connsiteY186" fmla="*/ 192585 h 1384302"/>
              <a:gd name="connsiteX187" fmla="*/ 4208874 w 12188188"/>
              <a:gd name="connsiteY187" fmla="*/ 45224 h 1384302"/>
              <a:gd name="connsiteX188" fmla="*/ 4426357 w 12188188"/>
              <a:gd name="connsiteY188" fmla="*/ 0 h 1384302"/>
              <a:gd name="connsiteX0" fmla="*/ 4426357 w 12188188"/>
              <a:gd name="connsiteY0" fmla="*/ 0 h 1384302"/>
              <a:gd name="connsiteX1" fmla="*/ 4733272 w 12188188"/>
              <a:gd name="connsiteY1" fmla="*/ 108742 h 1384302"/>
              <a:gd name="connsiteX2" fmla="*/ 4846079 w 12188188"/>
              <a:gd name="connsiteY2" fmla="*/ 380596 h 1384302"/>
              <a:gd name="connsiteX3" fmla="*/ 4812033 w 12188188"/>
              <a:gd name="connsiteY3" fmla="*/ 541677 h 1384302"/>
              <a:gd name="connsiteX4" fmla="*/ 4726159 w 12188188"/>
              <a:gd name="connsiteY4" fmla="*/ 665154 h 1384302"/>
              <a:gd name="connsiteX5" fmla="*/ 4551867 w 12188188"/>
              <a:gd name="connsiteY5" fmla="*/ 802351 h 1384302"/>
              <a:gd name="connsiteX6" fmla="*/ 4326762 w 12188188"/>
              <a:gd name="connsiteY6" fmla="*/ 1005099 h 1384302"/>
              <a:gd name="connsiteX7" fmla="*/ 4281029 w 12188188"/>
              <a:gd name="connsiteY7" fmla="*/ 1103169 h 1384302"/>
              <a:gd name="connsiteX8" fmla="*/ 4599633 w 12188188"/>
              <a:gd name="connsiteY8" fmla="*/ 1103169 h 1384302"/>
              <a:gd name="connsiteX9" fmla="*/ 4599633 w 12188188"/>
              <a:gd name="connsiteY9" fmla="*/ 996968 h 1384302"/>
              <a:gd name="connsiteX10" fmla="*/ 4660609 w 12188188"/>
              <a:gd name="connsiteY10" fmla="*/ 935992 h 1384302"/>
              <a:gd name="connsiteX11" fmla="*/ 4798822 w 12188188"/>
              <a:gd name="connsiteY11" fmla="*/ 935992 h 1384302"/>
              <a:gd name="connsiteX12" fmla="*/ 4831851 w 12188188"/>
              <a:gd name="connsiteY12" fmla="*/ 945647 h 1384302"/>
              <a:gd name="connsiteX13" fmla="*/ 4856750 w 12188188"/>
              <a:gd name="connsiteY13" fmla="*/ 992395 h 1384302"/>
              <a:gd name="connsiteX14" fmla="*/ 4855226 w 12188188"/>
              <a:gd name="connsiteY14" fmla="*/ 1277969 h 1384302"/>
              <a:gd name="connsiteX15" fmla="*/ 4855734 w 12188188"/>
              <a:gd name="connsiteY15" fmla="*/ 1295245 h 1384302"/>
              <a:gd name="connsiteX16" fmla="*/ 4871487 w 12188188"/>
              <a:gd name="connsiteY16" fmla="*/ 1310998 h 1384302"/>
              <a:gd name="connsiteX17" fmla="*/ 5121998 w 12188188"/>
              <a:gd name="connsiteY17" fmla="*/ 1314555 h 1384302"/>
              <a:gd name="connsiteX18" fmla="*/ 5255639 w 12188188"/>
              <a:gd name="connsiteY18" fmla="*/ 1316588 h 1384302"/>
              <a:gd name="connsiteX19" fmla="*/ 5124032 w 12188188"/>
              <a:gd name="connsiteY19" fmla="*/ 1195651 h 1384302"/>
              <a:gd name="connsiteX20" fmla="*/ 5006650 w 12188188"/>
              <a:gd name="connsiteY20" fmla="*/ 689036 h 1384302"/>
              <a:gd name="connsiteX21" fmla="*/ 5120982 w 12188188"/>
              <a:gd name="connsiteY21" fmla="*/ 186487 h 1384302"/>
              <a:gd name="connsiteX22" fmla="*/ 5472613 w 12188188"/>
              <a:gd name="connsiteY22" fmla="*/ 0 h 1384302"/>
              <a:gd name="connsiteX23" fmla="*/ 5825262 w 12188188"/>
              <a:gd name="connsiteY23" fmla="*/ 183946 h 1384302"/>
              <a:gd name="connsiteX24" fmla="*/ 5940101 w 12188188"/>
              <a:gd name="connsiteY24" fmla="*/ 687512 h 1384302"/>
              <a:gd name="connsiteX25" fmla="*/ 5822213 w 12188188"/>
              <a:gd name="connsiteY25" fmla="*/ 1194635 h 1384302"/>
              <a:gd name="connsiteX26" fmla="*/ 5687557 w 12188188"/>
              <a:gd name="connsiteY26" fmla="*/ 1323702 h 1384302"/>
              <a:gd name="connsiteX27" fmla="*/ 5807986 w 12188188"/>
              <a:gd name="connsiteY27" fmla="*/ 1323702 h 1384302"/>
              <a:gd name="connsiteX28" fmla="*/ 6166223 w 12188188"/>
              <a:gd name="connsiteY28" fmla="*/ 1326750 h 1384302"/>
              <a:gd name="connsiteX29" fmla="*/ 6179942 w 12188188"/>
              <a:gd name="connsiteY29" fmla="*/ 1321161 h 1384302"/>
              <a:gd name="connsiteX30" fmla="*/ 6185533 w 12188188"/>
              <a:gd name="connsiteY30" fmla="*/ 1307441 h 1384302"/>
              <a:gd name="connsiteX31" fmla="*/ 6185533 w 12188188"/>
              <a:gd name="connsiteY31" fmla="*/ 1173801 h 1384302"/>
              <a:gd name="connsiteX32" fmla="*/ 6256672 w 12188188"/>
              <a:gd name="connsiteY32" fmla="*/ 1102661 h 1384302"/>
              <a:gd name="connsiteX33" fmla="*/ 6338990 w 12188188"/>
              <a:gd name="connsiteY33" fmla="*/ 1102661 h 1384302"/>
              <a:gd name="connsiteX34" fmla="*/ 6363381 w 12188188"/>
              <a:gd name="connsiteY34" fmla="*/ 1078270 h 1384302"/>
              <a:gd name="connsiteX35" fmla="*/ 6363381 w 12188188"/>
              <a:gd name="connsiteY35" fmla="*/ 289131 h 1384302"/>
              <a:gd name="connsiteX36" fmla="*/ 6353726 w 12188188"/>
              <a:gd name="connsiteY36" fmla="*/ 279476 h 1384302"/>
              <a:gd name="connsiteX37" fmla="*/ 6241427 w 12188188"/>
              <a:gd name="connsiteY37" fmla="*/ 279476 h 1384302"/>
              <a:gd name="connsiteX38" fmla="*/ 6174353 w 12188188"/>
              <a:gd name="connsiteY38" fmla="*/ 212402 h 1384302"/>
              <a:gd name="connsiteX39" fmla="*/ 6174353 w 12188188"/>
              <a:gd name="connsiteY39" fmla="*/ 97563 h 1384302"/>
              <a:gd name="connsiteX40" fmla="*/ 6250066 w 12188188"/>
              <a:gd name="connsiteY40" fmla="*/ 21850 h 1384302"/>
              <a:gd name="connsiteX41" fmla="*/ 6622023 w 12188188"/>
              <a:gd name="connsiteY41" fmla="*/ 21850 h 1384302"/>
              <a:gd name="connsiteX42" fmla="*/ 6697227 w 12188188"/>
              <a:gd name="connsiteY42" fmla="*/ 97055 h 1384302"/>
              <a:gd name="connsiteX43" fmla="*/ 6697227 w 12188188"/>
              <a:gd name="connsiteY43" fmla="*/ 1092498 h 1384302"/>
              <a:gd name="connsiteX44" fmla="*/ 6707390 w 12188188"/>
              <a:gd name="connsiteY44" fmla="*/ 1102661 h 1384302"/>
              <a:gd name="connsiteX45" fmla="*/ 6809526 w 12188188"/>
              <a:gd name="connsiteY45" fmla="*/ 1102661 h 1384302"/>
              <a:gd name="connsiteX46" fmla="*/ 6865930 w 12188188"/>
              <a:gd name="connsiteY46" fmla="*/ 1159065 h 1384302"/>
              <a:gd name="connsiteX47" fmla="*/ 6865930 w 12188188"/>
              <a:gd name="connsiteY47" fmla="*/ 1315063 h 1384302"/>
              <a:gd name="connsiteX48" fmla="*/ 6879141 w 12188188"/>
              <a:gd name="connsiteY48" fmla="*/ 1327258 h 1384302"/>
              <a:gd name="connsiteX49" fmla="*/ 7137276 w 12188188"/>
              <a:gd name="connsiteY49" fmla="*/ 1327258 h 1384302"/>
              <a:gd name="connsiteX50" fmla="*/ 7162682 w 12188188"/>
              <a:gd name="connsiteY50" fmla="*/ 1302359 h 1384302"/>
              <a:gd name="connsiteX51" fmla="*/ 7164207 w 12188188"/>
              <a:gd name="connsiteY51" fmla="*/ 1198191 h 1384302"/>
              <a:gd name="connsiteX52" fmla="*/ 7239411 w 12188188"/>
              <a:gd name="connsiteY52" fmla="*/ 1124003 h 1384302"/>
              <a:gd name="connsiteX53" fmla="*/ 7474680 w 12188188"/>
              <a:gd name="connsiteY53" fmla="*/ 1124003 h 1384302"/>
              <a:gd name="connsiteX54" fmla="*/ 7514823 w 12188188"/>
              <a:gd name="connsiteY54" fmla="*/ 1122987 h 1384302"/>
              <a:gd name="connsiteX55" fmla="*/ 7680984 w 12188188"/>
              <a:gd name="connsiteY55" fmla="*/ 833348 h 1384302"/>
              <a:gd name="connsiteX56" fmla="*/ 7471123 w 12188188"/>
              <a:gd name="connsiteY56" fmla="*/ 888227 h 1384302"/>
              <a:gd name="connsiteX57" fmla="*/ 7207907 w 12188188"/>
              <a:gd name="connsiteY57" fmla="*/ 772371 h 1384302"/>
              <a:gd name="connsiteX58" fmla="*/ 7099674 w 12188188"/>
              <a:gd name="connsiteY58" fmla="*/ 460374 h 1384302"/>
              <a:gd name="connsiteX59" fmla="*/ 7215021 w 12188188"/>
              <a:gd name="connsiteY59" fmla="*/ 131608 h 1384302"/>
              <a:gd name="connsiteX60" fmla="*/ 7537181 w 12188188"/>
              <a:gd name="connsiteY60" fmla="*/ 0 h 1384302"/>
              <a:gd name="connsiteX61" fmla="*/ 7890337 w 12188188"/>
              <a:gd name="connsiteY61" fmla="*/ 163113 h 1384302"/>
              <a:gd name="connsiteX62" fmla="*/ 8012290 w 12188188"/>
              <a:gd name="connsiteY62" fmla="*/ 685987 h 1384302"/>
              <a:gd name="connsiteX63" fmla="*/ 7743993 w 12188188"/>
              <a:gd name="connsiteY63" fmla="*/ 1326750 h 1384302"/>
              <a:gd name="connsiteX64" fmla="*/ 7897959 w 12188188"/>
              <a:gd name="connsiteY64" fmla="*/ 1327258 h 1384302"/>
              <a:gd name="connsiteX65" fmla="*/ 9682596 w 12188188"/>
              <a:gd name="connsiteY65" fmla="*/ 1327258 h 1384302"/>
              <a:gd name="connsiteX66" fmla="*/ 9815705 w 12188188"/>
              <a:gd name="connsiteY66" fmla="*/ 1327726 h 1384302"/>
              <a:gd name="connsiteX67" fmla="*/ 12188188 w 12188188"/>
              <a:gd name="connsiteY67" fmla="*/ 1321939 h 1384302"/>
              <a:gd name="connsiteX68" fmla="*/ 12188188 w 12188188"/>
              <a:gd name="connsiteY68" fmla="*/ 1384302 h 1384302"/>
              <a:gd name="connsiteX69" fmla="*/ 9682596 w 12188188"/>
              <a:gd name="connsiteY69" fmla="*/ 1384302 h 1384302"/>
              <a:gd name="connsiteX70" fmla="*/ 9682596 w 12188188"/>
              <a:gd name="connsiteY70" fmla="*/ 1378072 h 1384302"/>
              <a:gd name="connsiteX71" fmla="*/ 7897959 w 12188188"/>
              <a:gd name="connsiteY71" fmla="*/ 1378072 h 1384302"/>
              <a:gd name="connsiteX72" fmla="*/ 7533624 w 12188188"/>
              <a:gd name="connsiteY72" fmla="*/ 1376548 h 1384302"/>
              <a:gd name="connsiteX73" fmla="*/ 7533624 w 12188188"/>
              <a:gd name="connsiteY73" fmla="*/ 1326242 h 1384302"/>
              <a:gd name="connsiteX74" fmla="*/ 7847653 w 12188188"/>
              <a:gd name="connsiteY74" fmla="*/ 1170752 h 1384302"/>
              <a:gd name="connsiteX75" fmla="*/ 7961476 w 12188188"/>
              <a:gd name="connsiteY75" fmla="*/ 686495 h 1384302"/>
              <a:gd name="connsiteX76" fmla="*/ 7850194 w 12188188"/>
              <a:gd name="connsiteY76" fmla="*/ 194618 h 1384302"/>
              <a:gd name="connsiteX77" fmla="*/ 7537181 w 12188188"/>
              <a:gd name="connsiteY77" fmla="*/ 51322 h 1384302"/>
              <a:gd name="connsiteX78" fmla="*/ 7252624 w 12188188"/>
              <a:gd name="connsiteY78" fmla="*/ 165653 h 1384302"/>
              <a:gd name="connsiteX79" fmla="*/ 7149979 w 12188188"/>
              <a:gd name="connsiteY79" fmla="*/ 460374 h 1384302"/>
              <a:gd name="connsiteX80" fmla="*/ 7244492 w 12188188"/>
              <a:gd name="connsiteY80" fmla="*/ 737817 h 1384302"/>
              <a:gd name="connsiteX81" fmla="*/ 7470614 w 12188188"/>
              <a:gd name="connsiteY81" fmla="*/ 837413 h 1384302"/>
              <a:gd name="connsiteX82" fmla="*/ 7694195 w 12188188"/>
              <a:gd name="connsiteY82" fmla="*/ 762208 h 1384302"/>
              <a:gd name="connsiteX83" fmla="*/ 7711980 w 12188188"/>
              <a:gd name="connsiteY83" fmla="*/ 748488 h 1384302"/>
              <a:gd name="connsiteX84" fmla="*/ 7736879 w 12188188"/>
              <a:gd name="connsiteY84" fmla="*/ 761700 h 1384302"/>
              <a:gd name="connsiteX85" fmla="*/ 7735355 w 12188188"/>
              <a:gd name="connsiteY85" fmla="*/ 784058 h 1384302"/>
              <a:gd name="connsiteX86" fmla="*/ 7514315 w 12188188"/>
              <a:gd name="connsiteY86" fmla="*/ 1174309 h 1384302"/>
              <a:gd name="connsiteX87" fmla="*/ 7474172 w 12188188"/>
              <a:gd name="connsiteY87" fmla="*/ 1175325 h 1384302"/>
              <a:gd name="connsiteX88" fmla="*/ 7238903 w 12188188"/>
              <a:gd name="connsiteY88" fmla="*/ 1175325 h 1384302"/>
              <a:gd name="connsiteX89" fmla="*/ 7214513 w 12188188"/>
              <a:gd name="connsiteY89" fmla="*/ 1199207 h 1384302"/>
              <a:gd name="connsiteX90" fmla="*/ 7212989 w 12188188"/>
              <a:gd name="connsiteY90" fmla="*/ 1303376 h 1384302"/>
              <a:gd name="connsiteX91" fmla="*/ 7136768 w 12188188"/>
              <a:gd name="connsiteY91" fmla="*/ 1378072 h 1384302"/>
              <a:gd name="connsiteX92" fmla="*/ 6878633 w 12188188"/>
              <a:gd name="connsiteY92" fmla="*/ 1378072 h 1384302"/>
              <a:gd name="connsiteX93" fmla="*/ 6814608 w 12188188"/>
              <a:gd name="connsiteY93" fmla="*/ 1316080 h 1384302"/>
              <a:gd name="connsiteX94" fmla="*/ 6814608 w 12188188"/>
              <a:gd name="connsiteY94" fmla="*/ 1315063 h 1384302"/>
              <a:gd name="connsiteX95" fmla="*/ 6814608 w 12188188"/>
              <a:gd name="connsiteY95" fmla="*/ 1158557 h 1384302"/>
              <a:gd name="connsiteX96" fmla="*/ 6809019 w 12188188"/>
              <a:gd name="connsiteY96" fmla="*/ 1152967 h 1384302"/>
              <a:gd name="connsiteX97" fmla="*/ 6707390 w 12188188"/>
              <a:gd name="connsiteY97" fmla="*/ 1152967 h 1384302"/>
              <a:gd name="connsiteX98" fmla="*/ 6646414 w 12188188"/>
              <a:gd name="connsiteY98" fmla="*/ 1091990 h 1384302"/>
              <a:gd name="connsiteX99" fmla="*/ 6646414 w 12188188"/>
              <a:gd name="connsiteY99" fmla="*/ 97563 h 1384302"/>
              <a:gd name="connsiteX100" fmla="*/ 6622023 w 12188188"/>
              <a:gd name="connsiteY100" fmla="*/ 73172 h 1384302"/>
              <a:gd name="connsiteX101" fmla="*/ 6250066 w 12188188"/>
              <a:gd name="connsiteY101" fmla="*/ 73172 h 1384302"/>
              <a:gd name="connsiteX102" fmla="*/ 6225167 w 12188188"/>
              <a:gd name="connsiteY102" fmla="*/ 98070 h 1384302"/>
              <a:gd name="connsiteX103" fmla="*/ 6225167 w 12188188"/>
              <a:gd name="connsiteY103" fmla="*/ 212910 h 1384302"/>
              <a:gd name="connsiteX104" fmla="*/ 6241427 w 12188188"/>
              <a:gd name="connsiteY104" fmla="*/ 229171 h 1384302"/>
              <a:gd name="connsiteX105" fmla="*/ 6353726 w 12188188"/>
              <a:gd name="connsiteY105" fmla="*/ 229171 h 1384302"/>
              <a:gd name="connsiteX106" fmla="*/ 6414195 w 12188188"/>
              <a:gd name="connsiteY106" fmla="*/ 289639 h 1384302"/>
              <a:gd name="connsiteX107" fmla="*/ 6414195 w 12188188"/>
              <a:gd name="connsiteY107" fmla="*/ 1079287 h 1384302"/>
              <a:gd name="connsiteX108" fmla="*/ 6338990 w 12188188"/>
              <a:gd name="connsiteY108" fmla="*/ 1154491 h 1384302"/>
              <a:gd name="connsiteX109" fmla="*/ 6256672 w 12188188"/>
              <a:gd name="connsiteY109" fmla="*/ 1154491 h 1384302"/>
              <a:gd name="connsiteX110" fmla="*/ 6236346 w 12188188"/>
              <a:gd name="connsiteY110" fmla="*/ 1174817 h 1384302"/>
              <a:gd name="connsiteX111" fmla="*/ 6236346 w 12188188"/>
              <a:gd name="connsiteY111" fmla="*/ 1308966 h 1384302"/>
              <a:gd name="connsiteX112" fmla="*/ 6216021 w 12188188"/>
              <a:gd name="connsiteY112" fmla="*/ 1358763 h 1384302"/>
              <a:gd name="connsiteX113" fmla="*/ 6166731 w 12188188"/>
              <a:gd name="connsiteY113" fmla="*/ 1379088 h 1384302"/>
              <a:gd name="connsiteX114" fmla="*/ 6166223 w 12188188"/>
              <a:gd name="connsiteY114" fmla="*/ 1379088 h 1384302"/>
              <a:gd name="connsiteX115" fmla="*/ 5807986 w 12188188"/>
              <a:gd name="connsiteY115" fmla="*/ 1376040 h 1384302"/>
              <a:gd name="connsiteX116" fmla="*/ 5611336 w 12188188"/>
              <a:gd name="connsiteY116" fmla="*/ 1376040 h 1384302"/>
              <a:gd name="connsiteX117" fmla="*/ 5582372 w 12188188"/>
              <a:gd name="connsiteY117" fmla="*/ 1356222 h 1384302"/>
              <a:gd name="connsiteX118" fmla="*/ 5597616 w 12188188"/>
              <a:gd name="connsiteY118" fmla="*/ 1320145 h 1384302"/>
              <a:gd name="connsiteX119" fmla="*/ 5780545 w 12188188"/>
              <a:gd name="connsiteY119" fmla="*/ 1168211 h 1384302"/>
              <a:gd name="connsiteX120" fmla="*/ 5889796 w 12188188"/>
              <a:gd name="connsiteY120" fmla="*/ 689036 h 1384302"/>
              <a:gd name="connsiteX121" fmla="*/ 5782578 w 12188188"/>
              <a:gd name="connsiteY121" fmla="*/ 212910 h 1384302"/>
              <a:gd name="connsiteX122" fmla="*/ 5472613 w 12188188"/>
              <a:gd name="connsiteY122" fmla="*/ 51831 h 1384302"/>
              <a:gd name="connsiteX123" fmla="*/ 5162650 w 12188188"/>
              <a:gd name="connsiteY123" fmla="*/ 213418 h 1384302"/>
              <a:gd name="connsiteX124" fmla="*/ 5055940 w 12188188"/>
              <a:gd name="connsiteY124" fmla="*/ 688528 h 1384302"/>
              <a:gd name="connsiteX125" fmla="*/ 5165190 w 12188188"/>
              <a:gd name="connsiteY125" fmla="*/ 1167194 h 1384302"/>
              <a:gd name="connsiteX126" fmla="*/ 5356758 w 12188188"/>
              <a:gd name="connsiteY126" fmla="*/ 1312522 h 1384302"/>
              <a:gd name="connsiteX127" fmla="*/ 5376067 w 12188188"/>
              <a:gd name="connsiteY127" fmla="*/ 1338946 h 1384302"/>
              <a:gd name="connsiteX128" fmla="*/ 5347104 w 12188188"/>
              <a:gd name="connsiteY128" fmla="*/ 1368926 h 1384302"/>
              <a:gd name="connsiteX129" fmla="*/ 5346595 w 12188188"/>
              <a:gd name="connsiteY129" fmla="*/ 1368926 h 1384302"/>
              <a:gd name="connsiteX130" fmla="*/ 5120474 w 12188188"/>
              <a:gd name="connsiteY130" fmla="*/ 1365877 h 1384302"/>
              <a:gd name="connsiteX131" fmla="*/ 4869962 w 12188188"/>
              <a:gd name="connsiteY131" fmla="*/ 1362321 h 1384302"/>
              <a:gd name="connsiteX132" fmla="*/ 4804411 w 12188188"/>
              <a:gd name="connsiteY132" fmla="*/ 1296770 h 1384302"/>
              <a:gd name="connsiteX133" fmla="*/ 4803904 w 12188188"/>
              <a:gd name="connsiteY133" fmla="*/ 1278478 h 1384302"/>
              <a:gd name="connsiteX134" fmla="*/ 4805428 w 12188188"/>
              <a:gd name="connsiteY134" fmla="*/ 992904 h 1384302"/>
              <a:gd name="connsiteX135" fmla="*/ 4803904 w 12188188"/>
              <a:gd name="connsiteY135" fmla="*/ 988838 h 1384302"/>
              <a:gd name="connsiteX136" fmla="*/ 4799838 w 12188188"/>
              <a:gd name="connsiteY136" fmla="*/ 987313 h 1384302"/>
              <a:gd name="connsiteX137" fmla="*/ 4660101 w 12188188"/>
              <a:gd name="connsiteY137" fmla="*/ 987313 h 1384302"/>
              <a:gd name="connsiteX138" fmla="*/ 4649938 w 12188188"/>
              <a:gd name="connsiteY138" fmla="*/ 997477 h 1384302"/>
              <a:gd name="connsiteX139" fmla="*/ 4649938 w 12188188"/>
              <a:gd name="connsiteY139" fmla="*/ 1109267 h 1384302"/>
              <a:gd name="connsiteX140" fmla="*/ 4604713 w 12188188"/>
              <a:gd name="connsiteY140" fmla="*/ 1154491 h 1384302"/>
              <a:gd name="connsiteX141" fmla="*/ 4266293 w 12188188"/>
              <a:gd name="connsiteY141" fmla="*/ 1154491 h 1384302"/>
              <a:gd name="connsiteX142" fmla="*/ 4241395 w 12188188"/>
              <a:gd name="connsiteY142" fmla="*/ 1146361 h 1384302"/>
              <a:gd name="connsiteX143" fmla="*/ 4227674 w 12188188"/>
              <a:gd name="connsiteY143" fmla="*/ 1107234 h 1384302"/>
              <a:gd name="connsiteX144" fmla="*/ 4283062 w 12188188"/>
              <a:gd name="connsiteY144" fmla="*/ 979183 h 1384302"/>
              <a:gd name="connsiteX145" fmla="*/ 4522395 w 12188188"/>
              <a:gd name="connsiteY145" fmla="*/ 761700 h 1384302"/>
              <a:gd name="connsiteX146" fmla="*/ 4691097 w 12188188"/>
              <a:gd name="connsiteY146" fmla="*/ 629584 h 1384302"/>
              <a:gd name="connsiteX147" fmla="*/ 4766302 w 12188188"/>
              <a:gd name="connsiteY147" fmla="*/ 521350 h 1384302"/>
              <a:gd name="connsiteX148" fmla="*/ 4795774 w 12188188"/>
              <a:gd name="connsiteY148" fmla="*/ 381613 h 1384302"/>
              <a:gd name="connsiteX149" fmla="*/ 4698719 w 12188188"/>
              <a:gd name="connsiteY149" fmla="*/ 146344 h 1384302"/>
              <a:gd name="connsiteX150" fmla="*/ 4426357 w 12188188"/>
              <a:gd name="connsiteY150" fmla="*/ 50814 h 1384302"/>
              <a:gd name="connsiteX151" fmla="*/ 4229707 w 12188188"/>
              <a:gd name="connsiteY151" fmla="*/ 90957 h 1384302"/>
              <a:gd name="connsiteX152" fmla="*/ 4090478 w 12188188"/>
              <a:gd name="connsiteY152" fmla="*/ 217484 h 1384302"/>
              <a:gd name="connsiteX153" fmla="*/ 4038647 w 12188188"/>
              <a:gd name="connsiteY153" fmla="*/ 456309 h 1384302"/>
              <a:gd name="connsiteX154" fmla="*/ 4043220 w 12188188"/>
              <a:gd name="connsiteY154" fmla="*/ 460882 h 1384302"/>
              <a:gd name="connsiteX155" fmla="*/ 4206841 w 12188188"/>
              <a:gd name="connsiteY155" fmla="*/ 468504 h 1384302"/>
              <a:gd name="connsiteX156" fmla="*/ 4226151 w 12188188"/>
              <a:gd name="connsiteY156" fmla="*/ 451228 h 1384302"/>
              <a:gd name="connsiteX157" fmla="*/ 4269342 w 12188188"/>
              <a:gd name="connsiteY157" fmla="*/ 276428 h 1384302"/>
              <a:gd name="connsiteX158" fmla="*/ 4404507 w 12188188"/>
              <a:gd name="connsiteY158" fmla="*/ 200207 h 1384302"/>
              <a:gd name="connsiteX159" fmla="*/ 4511215 w 12188188"/>
              <a:gd name="connsiteY159" fmla="*/ 246956 h 1384302"/>
              <a:gd name="connsiteX160" fmla="*/ 4552883 w 12188188"/>
              <a:gd name="connsiteY160" fmla="*/ 361795 h 1384302"/>
              <a:gd name="connsiteX161" fmla="*/ 4501053 w 12188188"/>
              <a:gd name="connsiteY161" fmla="*/ 519826 h 1384302"/>
              <a:gd name="connsiteX162" fmla="*/ 4303896 w 12188188"/>
              <a:gd name="connsiteY162" fmla="*/ 722066 h 1384302"/>
              <a:gd name="connsiteX163" fmla="*/ 4133161 w 12188188"/>
              <a:gd name="connsiteY163" fmla="*/ 908552 h 1384302"/>
              <a:gd name="connsiteX164" fmla="*/ 4047285 w 12188188"/>
              <a:gd name="connsiteY164" fmla="*/ 1080303 h 1384302"/>
              <a:gd name="connsiteX165" fmla="*/ 4020863 w 12188188"/>
              <a:gd name="connsiteY165" fmla="*/ 1288132 h 1384302"/>
              <a:gd name="connsiteX166" fmla="*/ 3946674 w 12188188"/>
              <a:gd name="connsiteY166" fmla="*/ 1359271 h 1384302"/>
              <a:gd name="connsiteX167" fmla="*/ 3853177 w 12188188"/>
              <a:gd name="connsiteY167" fmla="*/ 1359271 h 1384302"/>
              <a:gd name="connsiteX168" fmla="*/ 26385 w 12188188"/>
              <a:gd name="connsiteY168" fmla="*/ 1359271 h 1384302"/>
              <a:gd name="connsiteX169" fmla="*/ 470 w 12188188"/>
              <a:gd name="connsiteY169" fmla="*/ 1338946 h 1384302"/>
              <a:gd name="connsiteX170" fmla="*/ 25369 w 12188188"/>
              <a:gd name="connsiteY170" fmla="*/ 1308458 h 1384302"/>
              <a:gd name="connsiteX171" fmla="*/ 3853177 w 12188188"/>
              <a:gd name="connsiteY171" fmla="*/ 1308458 h 1384302"/>
              <a:gd name="connsiteX172" fmla="*/ 3946674 w 12188188"/>
              <a:gd name="connsiteY172" fmla="*/ 1308458 h 1384302"/>
              <a:gd name="connsiteX173" fmla="*/ 3970048 w 12188188"/>
              <a:gd name="connsiteY173" fmla="*/ 1286100 h 1384302"/>
              <a:gd name="connsiteX174" fmla="*/ 3998504 w 12188188"/>
              <a:gd name="connsiteY174" fmla="*/ 1066075 h 1384302"/>
              <a:gd name="connsiteX175" fmla="*/ 4092001 w 12188188"/>
              <a:gd name="connsiteY175" fmla="*/ 879080 h 1384302"/>
              <a:gd name="connsiteX176" fmla="*/ 4269850 w 12188188"/>
              <a:gd name="connsiteY176" fmla="*/ 684463 h 1384302"/>
              <a:gd name="connsiteX177" fmla="*/ 4460402 w 12188188"/>
              <a:gd name="connsiteY177" fmla="*/ 489846 h 1384302"/>
              <a:gd name="connsiteX178" fmla="*/ 4502070 w 12188188"/>
              <a:gd name="connsiteY178" fmla="*/ 361795 h 1384302"/>
              <a:gd name="connsiteX179" fmla="*/ 4473614 w 12188188"/>
              <a:gd name="connsiteY179" fmla="*/ 281509 h 1384302"/>
              <a:gd name="connsiteX180" fmla="*/ 4404507 w 12188188"/>
              <a:gd name="connsiteY180" fmla="*/ 251529 h 1384302"/>
              <a:gd name="connsiteX181" fmla="*/ 4313042 w 12188188"/>
              <a:gd name="connsiteY181" fmla="*/ 302342 h 1384302"/>
              <a:gd name="connsiteX182" fmla="*/ 4276964 w 12188188"/>
              <a:gd name="connsiteY182" fmla="*/ 455801 h 1384302"/>
              <a:gd name="connsiteX183" fmla="*/ 4204808 w 12188188"/>
              <a:gd name="connsiteY183" fmla="*/ 519826 h 1384302"/>
              <a:gd name="connsiteX184" fmla="*/ 4041188 w 12188188"/>
              <a:gd name="connsiteY184" fmla="*/ 512204 h 1384302"/>
              <a:gd name="connsiteX185" fmla="*/ 3988341 w 12188188"/>
              <a:gd name="connsiteY185" fmla="*/ 455801 h 1384302"/>
              <a:gd name="connsiteX186" fmla="*/ 4046777 w 12188188"/>
              <a:gd name="connsiteY186" fmla="*/ 192585 h 1384302"/>
              <a:gd name="connsiteX187" fmla="*/ 4208874 w 12188188"/>
              <a:gd name="connsiteY187" fmla="*/ 45224 h 1384302"/>
              <a:gd name="connsiteX188" fmla="*/ 4426357 w 12188188"/>
              <a:gd name="connsiteY188" fmla="*/ 0 h 1384302"/>
              <a:gd name="connsiteX0" fmla="*/ 4426357 w 12188188"/>
              <a:gd name="connsiteY0" fmla="*/ 0 h 1384302"/>
              <a:gd name="connsiteX1" fmla="*/ 4733272 w 12188188"/>
              <a:gd name="connsiteY1" fmla="*/ 108742 h 1384302"/>
              <a:gd name="connsiteX2" fmla="*/ 4846079 w 12188188"/>
              <a:gd name="connsiteY2" fmla="*/ 380596 h 1384302"/>
              <a:gd name="connsiteX3" fmla="*/ 4812033 w 12188188"/>
              <a:gd name="connsiteY3" fmla="*/ 541677 h 1384302"/>
              <a:gd name="connsiteX4" fmla="*/ 4726159 w 12188188"/>
              <a:gd name="connsiteY4" fmla="*/ 665154 h 1384302"/>
              <a:gd name="connsiteX5" fmla="*/ 4551867 w 12188188"/>
              <a:gd name="connsiteY5" fmla="*/ 802351 h 1384302"/>
              <a:gd name="connsiteX6" fmla="*/ 4326762 w 12188188"/>
              <a:gd name="connsiteY6" fmla="*/ 1005099 h 1384302"/>
              <a:gd name="connsiteX7" fmla="*/ 4281029 w 12188188"/>
              <a:gd name="connsiteY7" fmla="*/ 1103169 h 1384302"/>
              <a:gd name="connsiteX8" fmla="*/ 4599633 w 12188188"/>
              <a:gd name="connsiteY8" fmla="*/ 1103169 h 1384302"/>
              <a:gd name="connsiteX9" fmla="*/ 4599633 w 12188188"/>
              <a:gd name="connsiteY9" fmla="*/ 996968 h 1384302"/>
              <a:gd name="connsiteX10" fmla="*/ 4660609 w 12188188"/>
              <a:gd name="connsiteY10" fmla="*/ 935992 h 1384302"/>
              <a:gd name="connsiteX11" fmla="*/ 4798822 w 12188188"/>
              <a:gd name="connsiteY11" fmla="*/ 935992 h 1384302"/>
              <a:gd name="connsiteX12" fmla="*/ 4831851 w 12188188"/>
              <a:gd name="connsiteY12" fmla="*/ 945647 h 1384302"/>
              <a:gd name="connsiteX13" fmla="*/ 4856750 w 12188188"/>
              <a:gd name="connsiteY13" fmla="*/ 992395 h 1384302"/>
              <a:gd name="connsiteX14" fmla="*/ 4855226 w 12188188"/>
              <a:gd name="connsiteY14" fmla="*/ 1277969 h 1384302"/>
              <a:gd name="connsiteX15" fmla="*/ 4855734 w 12188188"/>
              <a:gd name="connsiteY15" fmla="*/ 1295245 h 1384302"/>
              <a:gd name="connsiteX16" fmla="*/ 4871487 w 12188188"/>
              <a:gd name="connsiteY16" fmla="*/ 1310998 h 1384302"/>
              <a:gd name="connsiteX17" fmla="*/ 5121998 w 12188188"/>
              <a:gd name="connsiteY17" fmla="*/ 1314555 h 1384302"/>
              <a:gd name="connsiteX18" fmla="*/ 5255639 w 12188188"/>
              <a:gd name="connsiteY18" fmla="*/ 1316588 h 1384302"/>
              <a:gd name="connsiteX19" fmla="*/ 5124032 w 12188188"/>
              <a:gd name="connsiteY19" fmla="*/ 1195651 h 1384302"/>
              <a:gd name="connsiteX20" fmla="*/ 5006650 w 12188188"/>
              <a:gd name="connsiteY20" fmla="*/ 689036 h 1384302"/>
              <a:gd name="connsiteX21" fmla="*/ 5120982 w 12188188"/>
              <a:gd name="connsiteY21" fmla="*/ 186487 h 1384302"/>
              <a:gd name="connsiteX22" fmla="*/ 5472613 w 12188188"/>
              <a:gd name="connsiteY22" fmla="*/ 0 h 1384302"/>
              <a:gd name="connsiteX23" fmla="*/ 5825262 w 12188188"/>
              <a:gd name="connsiteY23" fmla="*/ 183946 h 1384302"/>
              <a:gd name="connsiteX24" fmla="*/ 5940101 w 12188188"/>
              <a:gd name="connsiteY24" fmla="*/ 687512 h 1384302"/>
              <a:gd name="connsiteX25" fmla="*/ 5822213 w 12188188"/>
              <a:gd name="connsiteY25" fmla="*/ 1194635 h 1384302"/>
              <a:gd name="connsiteX26" fmla="*/ 5687557 w 12188188"/>
              <a:gd name="connsiteY26" fmla="*/ 1323702 h 1384302"/>
              <a:gd name="connsiteX27" fmla="*/ 5807986 w 12188188"/>
              <a:gd name="connsiteY27" fmla="*/ 1323702 h 1384302"/>
              <a:gd name="connsiteX28" fmla="*/ 6166223 w 12188188"/>
              <a:gd name="connsiteY28" fmla="*/ 1326750 h 1384302"/>
              <a:gd name="connsiteX29" fmla="*/ 6179942 w 12188188"/>
              <a:gd name="connsiteY29" fmla="*/ 1321161 h 1384302"/>
              <a:gd name="connsiteX30" fmla="*/ 6185533 w 12188188"/>
              <a:gd name="connsiteY30" fmla="*/ 1307441 h 1384302"/>
              <a:gd name="connsiteX31" fmla="*/ 6185533 w 12188188"/>
              <a:gd name="connsiteY31" fmla="*/ 1173801 h 1384302"/>
              <a:gd name="connsiteX32" fmla="*/ 6256672 w 12188188"/>
              <a:gd name="connsiteY32" fmla="*/ 1102661 h 1384302"/>
              <a:gd name="connsiteX33" fmla="*/ 6338990 w 12188188"/>
              <a:gd name="connsiteY33" fmla="*/ 1102661 h 1384302"/>
              <a:gd name="connsiteX34" fmla="*/ 6363381 w 12188188"/>
              <a:gd name="connsiteY34" fmla="*/ 1078270 h 1384302"/>
              <a:gd name="connsiteX35" fmla="*/ 6363381 w 12188188"/>
              <a:gd name="connsiteY35" fmla="*/ 289131 h 1384302"/>
              <a:gd name="connsiteX36" fmla="*/ 6353726 w 12188188"/>
              <a:gd name="connsiteY36" fmla="*/ 279476 h 1384302"/>
              <a:gd name="connsiteX37" fmla="*/ 6241427 w 12188188"/>
              <a:gd name="connsiteY37" fmla="*/ 279476 h 1384302"/>
              <a:gd name="connsiteX38" fmla="*/ 6174353 w 12188188"/>
              <a:gd name="connsiteY38" fmla="*/ 212402 h 1384302"/>
              <a:gd name="connsiteX39" fmla="*/ 6174353 w 12188188"/>
              <a:gd name="connsiteY39" fmla="*/ 97563 h 1384302"/>
              <a:gd name="connsiteX40" fmla="*/ 6250066 w 12188188"/>
              <a:gd name="connsiteY40" fmla="*/ 21850 h 1384302"/>
              <a:gd name="connsiteX41" fmla="*/ 6622023 w 12188188"/>
              <a:gd name="connsiteY41" fmla="*/ 21850 h 1384302"/>
              <a:gd name="connsiteX42" fmla="*/ 6697227 w 12188188"/>
              <a:gd name="connsiteY42" fmla="*/ 97055 h 1384302"/>
              <a:gd name="connsiteX43" fmla="*/ 6697227 w 12188188"/>
              <a:gd name="connsiteY43" fmla="*/ 1092498 h 1384302"/>
              <a:gd name="connsiteX44" fmla="*/ 6707390 w 12188188"/>
              <a:gd name="connsiteY44" fmla="*/ 1102661 h 1384302"/>
              <a:gd name="connsiteX45" fmla="*/ 6809526 w 12188188"/>
              <a:gd name="connsiteY45" fmla="*/ 1102661 h 1384302"/>
              <a:gd name="connsiteX46" fmla="*/ 6865930 w 12188188"/>
              <a:gd name="connsiteY46" fmla="*/ 1159065 h 1384302"/>
              <a:gd name="connsiteX47" fmla="*/ 6865930 w 12188188"/>
              <a:gd name="connsiteY47" fmla="*/ 1315063 h 1384302"/>
              <a:gd name="connsiteX48" fmla="*/ 6879141 w 12188188"/>
              <a:gd name="connsiteY48" fmla="*/ 1327258 h 1384302"/>
              <a:gd name="connsiteX49" fmla="*/ 7137276 w 12188188"/>
              <a:gd name="connsiteY49" fmla="*/ 1327258 h 1384302"/>
              <a:gd name="connsiteX50" fmla="*/ 7162682 w 12188188"/>
              <a:gd name="connsiteY50" fmla="*/ 1302359 h 1384302"/>
              <a:gd name="connsiteX51" fmla="*/ 7164207 w 12188188"/>
              <a:gd name="connsiteY51" fmla="*/ 1198191 h 1384302"/>
              <a:gd name="connsiteX52" fmla="*/ 7239411 w 12188188"/>
              <a:gd name="connsiteY52" fmla="*/ 1124003 h 1384302"/>
              <a:gd name="connsiteX53" fmla="*/ 7474680 w 12188188"/>
              <a:gd name="connsiteY53" fmla="*/ 1124003 h 1384302"/>
              <a:gd name="connsiteX54" fmla="*/ 7514823 w 12188188"/>
              <a:gd name="connsiteY54" fmla="*/ 1122987 h 1384302"/>
              <a:gd name="connsiteX55" fmla="*/ 7680984 w 12188188"/>
              <a:gd name="connsiteY55" fmla="*/ 833348 h 1384302"/>
              <a:gd name="connsiteX56" fmla="*/ 7471123 w 12188188"/>
              <a:gd name="connsiteY56" fmla="*/ 888227 h 1384302"/>
              <a:gd name="connsiteX57" fmla="*/ 7207907 w 12188188"/>
              <a:gd name="connsiteY57" fmla="*/ 772371 h 1384302"/>
              <a:gd name="connsiteX58" fmla="*/ 7099674 w 12188188"/>
              <a:gd name="connsiteY58" fmla="*/ 460374 h 1384302"/>
              <a:gd name="connsiteX59" fmla="*/ 7215021 w 12188188"/>
              <a:gd name="connsiteY59" fmla="*/ 131608 h 1384302"/>
              <a:gd name="connsiteX60" fmla="*/ 7537181 w 12188188"/>
              <a:gd name="connsiteY60" fmla="*/ 0 h 1384302"/>
              <a:gd name="connsiteX61" fmla="*/ 7890337 w 12188188"/>
              <a:gd name="connsiteY61" fmla="*/ 163113 h 1384302"/>
              <a:gd name="connsiteX62" fmla="*/ 8012290 w 12188188"/>
              <a:gd name="connsiteY62" fmla="*/ 685987 h 1384302"/>
              <a:gd name="connsiteX63" fmla="*/ 7743993 w 12188188"/>
              <a:gd name="connsiteY63" fmla="*/ 1326750 h 1384302"/>
              <a:gd name="connsiteX64" fmla="*/ 7897959 w 12188188"/>
              <a:gd name="connsiteY64" fmla="*/ 1327258 h 1384302"/>
              <a:gd name="connsiteX65" fmla="*/ 9682596 w 12188188"/>
              <a:gd name="connsiteY65" fmla="*/ 1327258 h 1384302"/>
              <a:gd name="connsiteX66" fmla="*/ 9815705 w 12188188"/>
              <a:gd name="connsiteY66" fmla="*/ 1327726 h 1384302"/>
              <a:gd name="connsiteX67" fmla="*/ 12188188 w 12188188"/>
              <a:gd name="connsiteY67" fmla="*/ 1321939 h 1384302"/>
              <a:gd name="connsiteX68" fmla="*/ 12188188 w 12188188"/>
              <a:gd name="connsiteY68" fmla="*/ 1384302 h 1384302"/>
              <a:gd name="connsiteX69" fmla="*/ 9682596 w 12188188"/>
              <a:gd name="connsiteY69" fmla="*/ 1384302 h 1384302"/>
              <a:gd name="connsiteX70" fmla="*/ 9563956 w 12188188"/>
              <a:gd name="connsiteY70" fmla="*/ 1380966 h 1384302"/>
              <a:gd name="connsiteX71" fmla="*/ 7897959 w 12188188"/>
              <a:gd name="connsiteY71" fmla="*/ 1378072 h 1384302"/>
              <a:gd name="connsiteX72" fmla="*/ 7533624 w 12188188"/>
              <a:gd name="connsiteY72" fmla="*/ 1376548 h 1384302"/>
              <a:gd name="connsiteX73" fmla="*/ 7533624 w 12188188"/>
              <a:gd name="connsiteY73" fmla="*/ 1326242 h 1384302"/>
              <a:gd name="connsiteX74" fmla="*/ 7847653 w 12188188"/>
              <a:gd name="connsiteY74" fmla="*/ 1170752 h 1384302"/>
              <a:gd name="connsiteX75" fmla="*/ 7961476 w 12188188"/>
              <a:gd name="connsiteY75" fmla="*/ 686495 h 1384302"/>
              <a:gd name="connsiteX76" fmla="*/ 7850194 w 12188188"/>
              <a:gd name="connsiteY76" fmla="*/ 194618 h 1384302"/>
              <a:gd name="connsiteX77" fmla="*/ 7537181 w 12188188"/>
              <a:gd name="connsiteY77" fmla="*/ 51322 h 1384302"/>
              <a:gd name="connsiteX78" fmla="*/ 7252624 w 12188188"/>
              <a:gd name="connsiteY78" fmla="*/ 165653 h 1384302"/>
              <a:gd name="connsiteX79" fmla="*/ 7149979 w 12188188"/>
              <a:gd name="connsiteY79" fmla="*/ 460374 h 1384302"/>
              <a:gd name="connsiteX80" fmla="*/ 7244492 w 12188188"/>
              <a:gd name="connsiteY80" fmla="*/ 737817 h 1384302"/>
              <a:gd name="connsiteX81" fmla="*/ 7470614 w 12188188"/>
              <a:gd name="connsiteY81" fmla="*/ 837413 h 1384302"/>
              <a:gd name="connsiteX82" fmla="*/ 7694195 w 12188188"/>
              <a:gd name="connsiteY82" fmla="*/ 762208 h 1384302"/>
              <a:gd name="connsiteX83" fmla="*/ 7711980 w 12188188"/>
              <a:gd name="connsiteY83" fmla="*/ 748488 h 1384302"/>
              <a:gd name="connsiteX84" fmla="*/ 7736879 w 12188188"/>
              <a:gd name="connsiteY84" fmla="*/ 761700 h 1384302"/>
              <a:gd name="connsiteX85" fmla="*/ 7735355 w 12188188"/>
              <a:gd name="connsiteY85" fmla="*/ 784058 h 1384302"/>
              <a:gd name="connsiteX86" fmla="*/ 7514315 w 12188188"/>
              <a:gd name="connsiteY86" fmla="*/ 1174309 h 1384302"/>
              <a:gd name="connsiteX87" fmla="*/ 7474172 w 12188188"/>
              <a:gd name="connsiteY87" fmla="*/ 1175325 h 1384302"/>
              <a:gd name="connsiteX88" fmla="*/ 7238903 w 12188188"/>
              <a:gd name="connsiteY88" fmla="*/ 1175325 h 1384302"/>
              <a:gd name="connsiteX89" fmla="*/ 7214513 w 12188188"/>
              <a:gd name="connsiteY89" fmla="*/ 1199207 h 1384302"/>
              <a:gd name="connsiteX90" fmla="*/ 7212989 w 12188188"/>
              <a:gd name="connsiteY90" fmla="*/ 1303376 h 1384302"/>
              <a:gd name="connsiteX91" fmla="*/ 7136768 w 12188188"/>
              <a:gd name="connsiteY91" fmla="*/ 1378072 h 1384302"/>
              <a:gd name="connsiteX92" fmla="*/ 6878633 w 12188188"/>
              <a:gd name="connsiteY92" fmla="*/ 1378072 h 1384302"/>
              <a:gd name="connsiteX93" fmla="*/ 6814608 w 12188188"/>
              <a:gd name="connsiteY93" fmla="*/ 1316080 h 1384302"/>
              <a:gd name="connsiteX94" fmla="*/ 6814608 w 12188188"/>
              <a:gd name="connsiteY94" fmla="*/ 1315063 h 1384302"/>
              <a:gd name="connsiteX95" fmla="*/ 6814608 w 12188188"/>
              <a:gd name="connsiteY95" fmla="*/ 1158557 h 1384302"/>
              <a:gd name="connsiteX96" fmla="*/ 6809019 w 12188188"/>
              <a:gd name="connsiteY96" fmla="*/ 1152967 h 1384302"/>
              <a:gd name="connsiteX97" fmla="*/ 6707390 w 12188188"/>
              <a:gd name="connsiteY97" fmla="*/ 1152967 h 1384302"/>
              <a:gd name="connsiteX98" fmla="*/ 6646414 w 12188188"/>
              <a:gd name="connsiteY98" fmla="*/ 1091990 h 1384302"/>
              <a:gd name="connsiteX99" fmla="*/ 6646414 w 12188188"/>
              <a:gd name="connsiteY99" fmla="*/ 97563 h 1384302"/>
              <a:gd name="connsiteX100" fmla="*/ 6622023 w 12188188"/>
              <a:gd name="connsiteY100" fmla="*/ 73172 h 1384302"/>
              <a:gd name="connsiteX101" fmla="*/ 6250066 w 12188188"/>
              <a:gd name="connsiteY101" fmla="*/ 73172 h 1384302"/>
              <a:gd name="connsiteX102" fmla="*/ 6225167 w 12188188"/>
              <a:gd name="connsiteY102" fmla="*/ 98070 h 1384302"/>
              <a:gd name="connsiteX103" fmla="*/ 6225167 w 12188188"/>
              <a:gd name="connsiteY103" fmla="*/ 212910 h 1384302"/>
              <a:gd name="connsiteX104" fmla="*/ 6241427 w 12188188"/>
              <a:gd name="connsiteY104" fmla="*/ 229171 h 1384302"/>
              <a:gd name="connsiteX105" fmla="*/ 6353726 w 12188188"/>
              <a:gd name="connsiteY105" fmla="*/ 229171 h 1384302"/>
              <a:gd name="connsiteX106" fmla="*/ 6414195 w 12188188"/>
              <a:gd name="connsiteY106" fmla="*/ 289639 h 1384302"/>
              <a:gd name="connsiteX107" fmla="*/ 6414195 w 12188188"/>
              <a:gd name="connsiteY107" fmla="*/ 1079287 h 1384302"/>
              <a:gd name="connsiteX108" fmla="*/ 6338990 w 12188188"/>
              <a:gd name="connsiteY108" fmla="*/ 1154491 h 1384302"/>
              <a:gd name="connsiteX109" fmla="*/ 6256672 w 12188188"/>
              <a:gd name="connsiteY109" fmla="*/ 1154491 h 1384302"/>
              <a:gd name="connsiteX110" fmla="*/ 6236346 w 12188188"/>
              <a:gd name="connsiteY110" fmla="*/ 1174817 h 1384302"/>
              <a:gd name="connsiteX111" fmla="*/ 6236346 w 12188188"/>
              <a:gd name="connsiteY111" fmla="*/ 1308966 h 1384302"/>
              <a:gd name="connsiteX112" fmla="*/ 6216021 w 12188188"/>
              <a:gd name="connsiteY112" fmla="*/ 1358763 h 1384302"/>
              <a:gd name="connsiteX113" fmla="*/ 6166731 w 12188188"/>
              <a:gd name="connsiteY113" fmla="*/ 1379088 h 1384302"/>
              <a:gd name="connsiteX114" fmla="*/ 6166223 w 12188188"/>
              <a:gd name="connsiteY114" fmla="*/ 1379088 h 1384302"/>
              <a:gd name="connsiteX115" fmla="*/ 5807986 w 12188188"/>
              <a:gd name="connsiteY115" fmla="*/ 1376040 h 1384302"/>
              <a:gd name="connsiteX116" fmla="*/ 5611336 w 12188188"/>
              <a:gd name="connsiteY116" fmla="*/ 1376040 h 1384302"/>
              <a:gd name="connsiteX117" fmla="*/ 5582372 w 12188188"/>
              <a:gd name="connsiteY117" fmla="*/ 1356222 h 1384302"/>
              <a:gd name="connsiteX118" fmla="*/ 5597616 w 12188188"/>
              <a:gd name="connsiteY118" fmla="*/ 1320145 h 1384302"/>
              <a:gd name="connsiteX119" fmla="*/ 5780545 w 12188188"/>
              <a:gd name="connsiteY119" fmla="*/ 1168211 h 1384302"/>
              <a:gd name="connsiteX120" fmla="*/ 5889796 w 12188188"/>
              <a:gd name="connsiteY120" fmla="*/ 689036 h 1384302"/>
              <a:gd name="connsiteX121" fmla="*/ 5782578 w 12188188"/>
              <a:gd name="connsiteY121" fmla="*/ 212910 h 1384302"/>
              <a:gd name="connsiteX122" fmla="*/ 5472613 w 12188188"/>
              <a:gd name="connsiteY122" fmla="*/ 51831 h 1384302"/>
              <a:gd name="connsiteX123" fmla="*/ 5162650 w 12188188"/>
              <a:gd name="connsiteY123" fmla="*/ 213418 h 1384302"/>
              <a:gd name="connsiteX124" fmla="*/ 5055940 w 12188188"/>
              <a:gd name="connsiteY124" fmla="*/ 688528 h 1384302"/>
              <a:gd name="connsiteX125" fmla="*/ 5165190 w 12188188"/>
              <a:gd name="connsiteY125" fmla="*/ 1167194 h 1384302"/>
              <a:gd name="connsiteX126" fmla="*/ 5356758 w 12188188"/>
              <a:gd name="connsiteY126" fmla="*/ 1312522 h 1384302"/>
              <a:gd name="connsiteX127" fmla="*/ 5376067 w 12188188"/>
              <a:gd name="connsiteY127" fmla="*/ 1338946 h 1384302"/>
              <a:gd name="connsiteX128" fmla="*/ 5347104 w 12188188"/>
              <a:gd name="connsiteY128" fmla="*/ 1368926 h 1384302"/>
              <a:gd name="connsiteX129" fmla="*/ 5346595 w 12188188"/>
              <a:gd name="connsiteY129" fmla="*/ 1368926 h 1384302"/>
              <a:gd name="connsiteX130" fmla="*/ 5120474 w 12188188"/>
              <a:gd name="connsiteY130" fmla="*/ 1365877 h 1384302"/>
              <a:gd name="connsiteX131" fmla="*/ 4869962 w 12188188"/>
              <a:gd name="connsiteY131" fmla="*/ 1362321 h 1384302"/>
              <a:gd name="connsiteX132" fmla="*/ 4804411 w 12188188"/>
              <a:gd name="connsiteY132" fmla="*/ 1296770 h 1384302"/>
              <a:gd name="connsiteX133" fmla="*/ 4803904 w 12188188"/>
              <a:gd name="connsiteY133" fmla="*/ 1278478 h 1384302"/>
              <a:gd name="connsiteX134" fmla="*/ 4805428 w 12188188"/>
              <a:gd name="connsiteY134" fmla="*/ 992904 h 1384302"/>
              <a:gd name="connsiteX135" fmla="*/ 4803904 w 12188188"/>
              <a:gd name="connsiteY135" fmla="*/ 988838 h 1384302"/>
              <a:gd name="connsiteX136" fmla="*/ 4799838 w 12188188"/>
              <a:gd name="connsiteY136" fmla="*/ 987313 h 1384302"/>
              <a:gd name="connsiteX137" fmla="*/ 4660101 w 12188188"/>
              <a:gd name="connsiteY137" fmla="*/ 987313 h 1384302"/>
              <a:gd name="connsiteX138" fmla="*/ 4649938 w 12188188"/>
              <a:gd name="connsiteY138" fmla="*/ 997477 h 1384302"/>
              <a:gd name="connsiteX139" fmla="*/ 4649938 w 12188188"/>
              <a:gd name="connsiteY139" fmla="*/ 1109267 h 1384302"/>
              <a:gd name="connsiteX140" fmla="*/ 4604713 w 12188188"/>
              <a:gd name="connsiteY140" fmla="*/ 1154491 h 1384302"/>
              <a:gd name="connsiteX141" fmla="*/ 4266293 w 12188188"/>
              <a:gd name="connsiteY141" fmla="*/ 1154491 h 1384302"/>
              <a:gd name="connsiteX142" fmla="*/ 4241395 w 12188188"/>
              <a:gd name="connsiteY142" fmla="*/ 1146361 h 1384302"/>
              <a:gd name="connsiteX143" fmla="*/ 4227674 w 12188188"/>
              <a:gd name="connsiteY143" fmla="*/ 1107234 h 1384302"/>
              <a:gd name="connsiteX144" fmla="*/ 4283062 w 12188188"/>
              <a:gd name="connsiteY144" fmla="*/ 979183 h 1384302"/>
              <a:gd name="connsiteX145" fmla="*/ 4522395 w 12188188"/>
              <a:gd name="connsiteY145" fmla="*/ 761700 h 1384302"/>
              <a:gd name="connsiteX146" fmla="*/ 4691097 w 12188188"/>
              <a:gd name="connsiteY146" fmla="*/ 629584 h 1384302"/>
              <a:gd name="connsiteX147" fmla="*/ 4766302 w 12188188"/>
              <a:gd name="connsiteY147" fmla="*/ 521350 h 1384302"/>
              <a:gd name="connsiteX148" fmla="*/ 4795774 w 12188188"/>
              <a:gd name="connsiteY148" fmla="*/ 381613 h 1384302"/>
              <a:gd name="connsiteX149" fmla="*/ 4698719 w 12188188"/>
              <a:gd name="connsiteY149" fmla="*/ 146344 h 1384302"/>
              <a:gd name="connsiteX150" fmla="*/ 4426357 w 12188188"/>
              <a:gd name="connsiteY150" fmla="*/ 50814 h 1384302"/>
              <a:gd name="connsiteX151" fmla="*/ 4229707 w 12188188"/>
              <a:gd name="connsiteY151" fmla="*/ 90957 h 1384302"/>
              <a:gd name="connsiteX152" fmla="*/ 4090478 w 12188188"/>
              <a:gd name="connsiteY152" fmla="*/ 217484 h 1384302"/>
              <a:gd name="connsiteX153" fmla="*/ 4038647 w 12188188"/>
              <a:gd name="connsiteY153" fmla="*/ 456309 h 1384302"/>
              <a:gd name="connsiteX154" fmla="*/ 4043220 w 12188188"/>
              <a:gd name="connsiteY154" fmla="*/ 460882 h 1384302"/>
              <a:gd name="connsiteX155" fmla="*/ 4206841 w 12188188"/>
              <a:gd name="connsiteY155" fmla="*/ 468504 h 1384302"/>
              <a:gd name="connsiteX156" fmla="*/ 4226151 w 12188188"/>
              <a:gd name="connsiteY156" fmla="*/ 451228 h 1384302"/>
              <a:gd name="connsiteX157" fmla="*/ 4269342 w 12188188"/>
              <a:gd name="connsiteY157" fmla="*/ 276428 h 1384302"/>
              <a:gd name="connsiteX158" fmla="*/ 4404507 w 12188188"/>
              <a:gd name="connsiteY158" fmla="*/ 200207 h 1384302"/>
              <a:gd name="connsiteX159" fmla="*/ 4511215 w 12188188"/>
              <a:gd name="connsiteY159" fmla="*/ 246956 h 1384302"/>
              <a:gd name="connsiteX160" fmla="*/ 4552883 w 12188188"/>
              <a:gd name="connsiteY160" fmla="*/ 361795 h 1384302"/>
              <a:gd name="connsiteX161" fmla="*/ 4501053 w 12188188"/>
              <a:gd name="connsiteY161" fmla="*/ 519826 h 1384302"/>
              <a:gd name="connsiteX162" fmla="*/ 4303896 w 12188188"/>
              <a:gd name="connsiteY162" fmla="*/ 722066 h 1384302"/>
              <a:gd name="connsiteX163" fmla="*/ 4133161 w 12188188"/>
              <a:gd name="connsiteY163" fmla="*/ 908552 h 1384302"/>
              <a:gd name="connsiteX164" fmla="*/ 4047285 w 12188188"/>
              <a:gd name="connsiteY164" fmla="*/ 1080303 h 1384302"/>
              <a:gd name="connsiteX165" fmla="*/ 4020863 w 12188188"/>
              <a:gd name="connsiteY165" fmla="*/ 1288132 h 1384302"/>
              <a:gd name="connsiteX166" fmla="*/ 3946674 w 12188188"/>
              <a:gd name="connsiteY166" fmla="*/ 1359271 h 1384302"/>
              <a:gd name="connsiteX167" fmla="*/ 3853177 w 12188188"/>
              <a:gd name="connsiteY167" fmla="*/ 1359271 h 1384302"/>
              <a:gd name="connsiteX168" fmla="*/ 26385 w 12188188"/>
              <a:gd name="connsiteY168" fmla="*/ 1359271 h 1384302"/>
              <a:gd name="connsiteX169" fmla="*/ 470 w 12188188"/>
              <a:gd name="connsiteY169" fmla="*/ 1338946 h 1384302"/>
              <a:gd name="connsiteX170" fmla="*/ 25369 w 12188188"/>
              <a:gd name="connsiteY170" fmla="*/ 1308458 h 1384302"/>
              <a:gd name="connsiteX171" fmla="*/ 3853177 w 12188188"/>
              <a:gd name="connsiteY171" fmla="*/ 1308458 h 1384302"/>
              <a:gd name="connsiteX172" fmla="*/ 3946674 w 12188188"/>
              <a:gd name="connsiteY172" fmla="*/ 1308458 h 1384302"/>
              <a:gd name="connsiteX173" fmla="*/ 3970048 w 12188188"/>
              <a:gd name="connsiteY173" fmla="*/ 1286100 h 1384302"/>
              <a:gd name="connsiteX174" fmla="*/ 3998504 w 12188188"/>
              <a:gd name="connsiteY174" fmla="*/ 1066075 h 1384302"/>
              <a:gd name="connsiteX175" fmla="*/ 4092001 w 12188188"/>
              <a:gd name="connsiteY175" fmla="*/ 879080 h 1384302"/>
              <a:gd name="connsiteX176" fmla="*/ 4269850 w 12188188"/>
              <a:gd name="connsiteY176" fmla="*/ 684463 h 1384302"/>
              <a:gd name="connsiteX177" fmla="*/ 4460402 w 12188188"/>
              <a:gd name="connsiteY177" fmla="*/ 489846 h 1384302"/>
              <a:gd name="connsiteX178" fmla="*/ 4502070 w 12188188"/>
              <a:gd name="connsiteY178" fmla="*/ 361795 h 1384302"/>
              <a:gd name="connsiteX179" fmla="*/ 4473614 w 12188188"/>
              <a:gd name="connsiteY179" fmla="*/ 281509 h 1384302"/>
              <a:gd name="connsiteX180" fmla="*/ 4404507 w 12188188"/>
              <a:gd name="connsiteY180" fmla="*/ 251529 h 1384302"/>
              <a:gd name="connsiteX181" fmla="*/ 4313042 w 12188188"/>
              <a:gd name="connsiteY181" fmla="*/ 302342 h 1384302"/>
              <a:gd name="connsiteX182" fmla="*/ 4276964 w 12188188"/>
              <a:gd name="connsiteY182" fmla="*/ 455801 h 1384302"/>
              <a:gd name="connsiteX183" fmla="*/ 4204808 w 12188188"/>
              <a:gd name="connsiteY183" fmla="*/ 519826 h 1384302"/>
              <a:gd name="connsiteX184" fmla="*/ 4041188 w 12188188"/>
              <a:gd name="connsiteY184" fmla="*/ 512204 h 1384302"/>
              <a:gd name="connsiteX185" fmla="*/ 3988341 w 12188188"/>
              <a:gd name="connsiteY185" fmla="*/ 455801 h 1384302"/>
              <a:gd name="connsiteX186" fmla="*/ 4046777 w 12188188"/>
              <a:gd name="connsiteY186" fmla="*/ 192585 h 1384302"/>
              <a:gd name="connsiteX187" fmla="*/ 4208874 w 12188188"/>
              <a:gd name="connsiteY187" fmla="*/ 45224 h 1384302"/>
              <a:gd name="connsiteX188" fmla="*/ 4426357 w 12188188"/>
              <a:gd name="connsiteY188" fmla="*/ 0 h 1384302"/>
              <a:gd name="connsiteX0" fmla="*/ 4426357 w 12188188"/>
              <a:gd name="connsiteY0" fmla="*/ 0 h 1384302"/>
              <a:gd name="connsiteX1" fmla="*/ 4733272 w 12188188"/>
              <a:gd name="connsiteY1" fmla="*/ 108742 h 1384302"/>
              <a:gd name="connsiteX2" fmla="*/ 4846079 w 12188188"/>
              <a:gd name="connsiteY2" fmla="*/ 380596 h 1384302"/>
              <a:gd name="connsiteX3" fmla="*/ 4812033 w 12188188"/>
              <a:gd name="connsiteY3" fmla="*/ 541677 h 1384302"/>
              <a:gd name="connsiteX4" fmla="*/ 4726159 w 12188188"/>
              <a:gd name="connsiteY4" fmla="*/ 665154 h 1384302"/>
              <a:gd name="connsiteX5" fmla="*/ 4551867 w 12188188"/>
              <a:gd name="connsiteY5" fmla="*/ 802351 h 1384302"/>
              <a:gd name="connsiteX6" fmla="*/ 4326762 w 12188188"/>
              <a:gd name="connsiteY6" fmla="*/ 1005099 h 1384302"/>
              <a:gd name="connsiteX7" fmla="*/ 4281029 w 12188188"/>
              <a:gd name="connsiteY7" fmla="*/ 1103169 h 1384302"/>
              <a:gd name="connsiteX8" fmla="*/ 4599633 w 12188188"/>
              <a:gd name="connsiteY8" fmla="*/ 1103169 h 1384302"/>
              <a:gd name="connsiteX9" fmla="*/ 4599633 w 12188188"/>
              <a:gd name="connsiteY9" fmla="*/ 996968 h 1384302"/>
              <a:gd name="connsiteX10" fmla="*/ 4660609 w 12188188"/>
              <a:gd name="connsiteY10" fmla="*/ 935992 h 1384302"/>
              <a:gd name="connsiteX11" fmla="*/ 4798822 w 12188188"/>
              <a:gd name="connsiteY11" fmla="*/ 935992 h 1384302"/>
              <a:gd name="connsiteX12" fmla="*/ 4831851 w 12188188"/>
              <a:gd name="connsiteY12" fmla="*/ 945647 h 1384302"/>
              <a:gd name="connsiteX13" fmla="*/ 4856750 w 12188188"/>
              <a:gd name="connsiteY13" fmla="*/ 992395 h 1384302"/>
              <a:gd name="connsiteX14" fmla="*/ 4855226 w 12188188"/>
              <a:gd name="connsiteY14" fmla="*/ 1277969 h 1384302"/>
              <a:gd name="connsiteX15" fmla="*/ 4855734 w 12188188"/>
              <a:gd name="connsiteY15" fmla="*/ 1295245 h 1384302"/>
              <a:gd name="connsiteX16" fmla="*/ 4871487 w 12188188"/>
              <a:gd name="connsiteY16" fmla="*/ 1310998 h 1384302"/>
              <a:gd name="connsiteX17" fmla="*/ 5121998 w 12188188"/>
              <a:gd name="connsiteY17" fmla="*/ 1314555 h 1384302"/>
              <a:gd name="connsiteX18" fmla="*/ 5255639 w 12188188"/>
              <a:gd name="connsiteY18" fmla="*/ 1316588 h 1384302"/>
              <a:gd name="connsiteX19" fmla="*/ 5124032 w 12188188"/>
              <a:gd name="connsiteY19" fmla="*/ 1195651 h 1384302"/>
              <a:gd name="connsiteX20" fmla="*/ 5006650 w 12188188"/>
              <a:gd name="connsiteY20" fmla="*/ 689036 h 1384302"/>
              <a:gd name="connsiteX21" fmla="*/ 5120982 w 12188188"/>
              <a:gd name="connsiteY21" fmla="*/ 186487 h 1384302"/>
              <a:gd name="connsiteX22" fmla="*/ 5472613 w 12188188"/>
              <a:gd name="connsiteY22" fmla="*/ 0 h 1384302"/>
              <a:gd name="connsiteX23" fmla="*/ 5825262 w 12188188"/>
              <a:gd name="connsiteY23" fmla="*/ 183946 h 1384302"/>
              <a:gd name="connsiteX24" fmla="*/ 5940101 w 12188188"/>
              <a:gd name="connsiteY24" fmla="*/ 687512 h 1384302"/>
              <a:gd name="connsiteX25" fmla="*/ 5822213 w 12188188"/>
              <a:gd name="connsiteY25" fmla="*/ 1194635 h 1384302"/>
              <a:gd name="connsiteX26" fmla="*/ 5687557 w 12188188"/>
              <a:gd name="connsiteY26" fmla="*/ 1323702 h 1384302"/>
              <a:gd name="connsiteX27" fmla="*/ 5807986 w 12188188"/>
              <a:gd name="connsiteY27" fmla="*/ 1323702 h 1384302"/>
              <a:gd name="connsiteX28" fmla="*/ 6166223 w 12188188"/>
              <a:gd name="connsiteY28" fmla="*/ 1326750 h 1384302"/>
              <a:gd name="connsiteX29" fmla="*/ 6179942 w 12188188"/>
              <a:gd name="connsiteY29" fmla="*/ 1321161 h 1384302"/>
              <a:gd name="connsiteX30" fmla="*/ 6185533 w 12188188"/>
              <a:gd name="connsiteY30" fmla="*/ 1307441 h 1384302"/>
              <a:gd name="connsiteX31" fmla="*/ 6185533 w 12188188"/>
              <a:gd name="connsiteY31" fmla="*/ 1173801 h 1384302"/>
              <a:gd name="connsiteX32" fmla="*/ 6256672 w 12188188"/>
              <a:gd name="connsiteY32" fmla="*/ 1102661 h 1384302"/>
              <a:gd name="connsiteX33" fmla="*/ 6338990 w 12188188"/>
              <a:gd name="connsiteY33" fmla="*/ 1102661 h 1384302"/>
              <a:gd name="connsiteX34" fmla="*/ 6363381 w 12188188"/>
              <a:gd name="connsiteY34" fmla="*/ 1078270 h 1384302"/>
              <a:gd name="connsiteX35" fmla="*/ 6363381 w 12188188"/>
              <a:gd name="connsiteY35" fmla="*/ 289131 h 1384302"/>
              <a:gd name="connsiteX36" fmla="*/ 6353726 w 12188188"/>
              <a:gd name="connsiteY36" fmla="*/ 279476 h 1384302"/>
              <a:gd name="connsiteX37" fmla="*/ 6241427 w 12188188"/>
              <a:gd name="connsiteY37" fmla="*/ 279476 h 1384302"/>
              <a:gd name="connsiteX38" fmla="*/ 6174353 w 12188188"/>
              <a:gd name="connsiteY38" fmla="*/ 212402 h 1384302"/>
              <a:gd name="connsiteX39" fmla="*/ 6174353 w 12188188"/>
              <a:gd name="connsiteY39" fmla="*/ 97563 h 1384302"/>
              <a:gd name="connsiteX40" fmla="*/ 6250066 w 12188188"/>
              <a:gd name="connsiteY40" fmla="*/ 21850 h 1384302"/>
              <a:gd name="connsiteX41" fmla="*/ 6622023 w 12188188"/>
              <a:gd name="connsiteY41" fmla="*/ 21850 h 1384302"/>
              <a:gd name="connsiteX42" fmla="*/ 6697227 w 12188188"/>
              <a:gd name="connsiteY42" fmla="*/ 97055 h 1384302"/>
              <a:gd name="connsiteX43" fmla="*/ 6697227 w 12188188"/>
              <a:gd name="connsiteY43" fmla="*/ 1092498 h 1384302"/>
              <a:gd name="connsiteX44" fmla="*/ 6707390 w 12188188"/>
              <a:gd name="connsiteY44" fmla="*/ 1102661 h 1384302"/>
              <a:gd name="connsiteX45" fmla="*/ 6809526 w 12188188"/>
              <a:gd name="connsiteY45" fmla="*/ 1102661 h 1384302"/>
              <a:gd name="connsiteX46" fmla="*/ 6865930 w 12188188"/>
              <a:gd name="connsiteY46" fmla="*/ 1159065 h 1384302"/>
              <a:gd name="connsiteX47" fmla="*/ 6865930 w 12188188"/>
              <a:gd name="connsiteY47" fmla="*/ 1315063 h 1384302"/>
              <a:gd name="connsiteX48" fmla="*/ 6879141 w 12188188"/>
              <a:gd name="connsiteY48" fmla="*/ 1327258 h 1384302"/>
              <a:gd name="connsiteX49" fmla="*/ 7137276 w 12188188"/>
              <a:gd name="connsiteY49" fmla="*/ 1327258 h 1384302"/>
              <a:gd name="connsiteX50" fmla="*/ 7162682 w 12188188"/>
              <a:gd name="connsiteY50" fmla="*/ 1302359 h 1384302"/>
              <a:gd name="connsiteX51" fmla="*/ 7164207 w 12188188"/>
              <a:gd name="connsiteY51" fmla="*/ 1198191 h 1384302"/>
              <a:gd name="connsiteX52" fmla="*/ 7239411 w 12188188"/>
              <a:gd name="connsiteY52" fmla="*/ 1124003 h 1384302"/>
              <a:gd name="connsiteX53" fmla="*/ 7474680 w 12188188"/>
              <a:gd name="connsiteY53" fmla="*/ 1124003 h 1384302"/>
              <a:gd name="connsiteX54" fmla="*/ 7514823 w 12188188"/>
              <a:gd name="connsiteY54" fmla="*/ 1122987 h 1384302"/>
              <a:gd name="connsiteX55" fmla="*/ 7680984 w 12188188"/>
              <a:gd name="connsiteY55" fmla="*/ 833348 h 1384302"/>
              <a:gd name="connsiteX56" fmla="*/ 7471123 w 12188188"/>
              <a:gd name="connsiteY56" fmla="*/ 888227 h 1384302"/>
              <a:gd name="connsiteX57" fmla="*/ 7207907 w 12188188"/>
              <a:gd name="connsiteY57" fmla="*/ 772371 h 1384302"/>
              <a:gd name="connsiteX58" fmla="*/ 7099674 w 12188188"/>
              <a:gd name="connsiteY58" fmla="*/ 460374 h 1384302"/>
              <a:gd name="connsiteX59" fmla="*/ 7215021 w 12188188"/>
              <a:gd name="connsiteY59" fmla="*/ 131608 h 1384302"/>
              <a:gd name="connsiteX60" fmla="*/ 7537181 w 12188188"/>
              <a:gd name="connsiteY60" fmla="*/ 0 h 1384302"/>
              <a:gd name="connsiteX61" fmla="*/ 7890337 w 12188188"/>
              <a:gd name="connsiteY61" fmla="*/ 163113 h 1384302"/>
              <a:gd name="connsiteX62" fmla="*/ 8012290 w 12188188"/>
              <a:gd name="connsiteY62" fmla="*/ 685987 h 1384302"/>
              <a:gd name="connsiteX63" fmla="*/ 7743993 w 12188188"/>
              <a:gd name="connsiteY63" fmla="*/ 1326750 h 1384302"/>
              <a:gd name="connsiteX64" fmla="*/ 7897959 w 12188188"/>
              <a:gd name="connsiteY64" fmla="*/ 1327258 h 1384302"/>
              <a:gd name="connsiteX65" fmla="*/ 9682596 w 12188188"/>
              <a:gd name="connsiteY65" fmla="*/ 1327258 h 1384302"/>
              <a:gd name="connsiteX66" fmla="*/ 9815705 w 12188188"/>
              <a:gd name="connsiteY66" fmla="*/ 1327726 h 1384302"/>
              <a:gd name="connsiteX67" fmla="*/ 12188188 w 12188188"/>
              <a:gd name="connsiteY67" fmla="*/ 1321939 h 1384302"/>
              <a:gd name="connsiteX68" fmla="*/ 12188188 w 12188188"/>
              <a:gd name="connsiteY68" fmla="*/ 1384302 h 1384302"/>
              <a:gd name="connsiteX69" fmla="*/ 9879366 w 12188188"/>
              <a:gd name="connsiteY69" fmla="*/ 1381408 h 1384302"/>
              <a:gd name="connsiteX70" fmla="*/ 9563956 w 12188188"/>
              <a:gd name="connsiteY70" fmla="*/ 1380966 h 1384302"/>
              <a:gd name="connsiteX71" fmla="*/ 7897959 w 12188188"/>
              <a:gd name="connsiteY71" fmla="*/ 1378072 h 1384302"/>
              <a:gd name="connsiteX72" fmla="*/ 7533624 w 12188188"/>
              <a:gd name="connsiteY72" fmla="*/ 1376548 h 1384302"/>
              <a:gd name="connsiteX73" fmla="*/ 7533624 w 12188188"/>
              <a:gd name="connsiteY73" fmla="*/ 1326242 h 1384302"/>
              <a:gd name="connsiteX74" fmla="*/ 7847653 w 12188188"/>
              <a:gd name="connsiteY74" fmla="*/ 1170752 h 1384302"/>
              <a:gd name="connsiteX75" fmla="*/ 7961476 w 12188188"/>
              <a:gd name="connsiteY75" fmla="*/ 686495 h 1384302"/>
              <a:gd name="connsiteX76" fmla="*/ 7850194 w 12188188"/>
              <a:gd name="connsiteY76" fmla="*/ 194618 h 1384302"/>
              <a:gd name="connsiteX77" fmla="*/ 7537181 w 12188188"/>
              <a:gd name="connsiteY77" fmla="*/ 51322 h 1384302"/>
              <a:gd name="connsiteX78" fmla="*/ 7252624 w 12188188"/>
              <a:gd name="connsiteY78" fmla="*/ 165653 h 1384302"/>
              <a:gd name="connsiteX79" fmla="*/ 7149979 w 12188188"/>
              <a:gd name="connsiteY79" fmla="*/ 460374 h 1384302"/>
              <a:gd name="connsiteX80" fmla="*/ 7244492 w 12188188"/>
              <a:gd name="connsiteY80" fmla="*/ 737817 h 1384302"/>
              <a:gd name="connsiteX81" fmla="*/ 7470614 w 12188188"/>
              <a:gd name="connsiteY81" fmla="*/ 837413 h 1384302"/>
              <a:gd name="connsiteX82" fmla="*/ 7694195 w 12188188"/>
              <a:gd name="connsiteY82" fmla="*/ 762208 h 1384302"/>
              <a:gd name="connsiteX83" fmla="*/ 7711980 w 12188188"/>
              <a:gd name="connsiteY83" fmla="*/ 748488 h 1384302"/>
              <a:gd name="connsiteX84" fmla="*/ 7736879 w 12188188"/>
              <a:gd name="connsiteY84" fmla="*/ 761700 h 1384302"/>
              <a:gd name="connsiteX85" fmla="*/ 7735355 w 12188188"/>
              <a:gd name="connsiteY85" fmla="*/ 784058 h 1384302"/>
              <a:gd name="connsiteX86" fmla="*/ 7514315 w 12188188"/>
              <a:gd name="connsiteY86" fmla="*/ 1174309 h 1384302"/>
              <a:gd name="connsiteX87" fmla="*/ 7474172 w 12188188"/>
              <a:gd name="connsiteY87" fmla="*/ 1175325 h 1384302"/>
              <a:gd name="connsiteX88" fmla="*/ 7238903 w 12188188"/>
              <a:gd name="connsiteY88" fmla="*/ 1175325 h 1384302"/>
              <a:gd name="connsiteX89" fmla="*/ 7214513 w 12188188"/>
              <a:gd name="connsiteY89" fmla="*/ 1199207 h 1384302"/>
              <a:gd name="connsiteX90" fmla="*/ 7212989 w 12188188"/>
              <a:gd name="connsiteY90" fmla="*/ 1303376 h 1384302"/>
              <a:gd name="connsiteX91" fmla="*/ 7136768 w 12188188"/>
              <a:gd name="connsiteY91" fmla="*/ 1378072 h 1384302"/>
              <a:gd name="connsiteX92" fmla="*/ 6878633 w 12188188"/>
              <a:gd name="connsiteY92" fmla="*/ 1378072 h 1384302"/>
              <a:gd name="connsiteX93" fmla="*/ 6814608 w 12188188"/>
              <a:gd name="connsiteY93" fmla="*/ 1316080 h 1384302"/>
              <a:gd name="connsiteX94" fmla="*/ 6814608 w 12188188"/>
              <a:gd name="connsiteY94" fmla="*/ 1315063 h 1384302"/>
              <a:gd name="connsiteX95" fmla="*/ 6814608 w 12188188"/>
              <a:gd name="connsiteY95" fmla="*/ 1158557 h 1384302"/>
              <a:gd name="connsiteX96" fmla="*/ 6809019 w 12188188"/>
              <a:gd name="connsiteY96" fmla="*/ 1152967 h 1384302"/>
              <a:gd name="connsiteX97" fmla="*/ 6707390 w 12188188"/>
              <a:gd name="connsiteY97" fmla="*/ 1152967 h 1384302"/>
              <a:gd name="connsiteX98" fmla="*/ 6646414 w 12188188"/>
              <a:gd name="connsiteY98" fmla="*/ 1091990 h 1384302"/>
              <a:gd name="connsiteX99" fmla="*/ 6646414 w 12188188"/>
              <a:gd name="connsiteY99" fmla="*/ 97563 h 1384302"/>
              <a:gd name="connsiteX100" fmla="*/ 6622023 w 12188188"/>
              <a:gd name="connsiteY100" fmla="*/ 73172 h 1384302"/>
              <a:gd name="connsiteX101" fmla="*/ 6250066 w 12188188"/>
              <a:gd name="connsiteY101" fmla="*/ 73172 h 1384302"/>
              <a:gd name="connsiteX102" fmla="*/ 6225167 w 12188188"/>
              <a:gd name="connsiteY102" fmla="*/ 98070 h 1384302"/>
              <a:gd name="connsiteX103" fmla="*/ 6225167 w 12188188"/>
              <a:gd name="connsiteY103" fmla="*/ 212910 h 1384302"/>
              <a:gd name="connsiteX104" fmla="*/ 6241427 w 12188188"/>
              <a:gd name="connsiteY104" fmla="*/ 229171 h 1384302"/>
              <a:gd name="connsiteX105" fmla="*/ 6353726 w 12188188"/>
              <a:gd name="connsiteY105" fmla="*/ 229171 h 1384302"/>
              <a:gd name="connsiteX106" fmla="*/ 6414195 w 12188188"/>
              <a:gd name="connsiteY106" fmla="*/ 289639 h 1384302"/>
              <a:gd name="connsiteX107" fmla="*/ 6414195 w 12188188"/>
              <a:gd name="connsiteY107" fmla="*/ 1079287 h 1384302"/>
              <a:gd name="connsiteX108" fmla="*/ 6338990 w 12188188"/>
              <a:gd name="connsiteY108" fmla="*/ 1154491 h 1384302"/>
              <a:gd name="connsiteX109" fmla="*/ 6256672 w 12188188"/>
              <a:gd name="connsiteY109" fmla="*/ 1154491 h 1384302"/>
              <a:gd name="connsiteX110" fmla="*/ 6236346 w 12188188"/>
              <a:gd name="connsiteY110" fmla="*/ 1174817 h 1384302"/>
              <a:gd name="connsiteX111" fmla="*/ 6236346 w 12188188"/>
              <a:gd name="connsiteY111" fmla="*/ 1308966 h 1384302"/>
              <a:gd name="connsiteX112" fmla="*/ 6216021 w 12188188"/>
              <a:gd name="connsiteY112" fmla="*/ 1358763 h 1384302"/>
              <a:gd name="connsiteX113" fmla="*/ 6166731 w 12188188"/>
              <a:gd name="connsiteY113" fmla="*/ 1379088 h 1384302"/>
              <a:gd name="connsiteX114" fmla="*/ 6166223 w 12188188"/>
              <a:gd name="connsiteY114" fmla="*/ 1379088 h 1384302"/>
              <a:gd name="connsiteX115" fmla="*/ 5807986 w 12188188"/>
              <a:gd name="connsiteY115" fmla="*/ 1376040 h 1384302"/>
              <a:gd name="connsiteX116" fmla="*/ 5611336 w 12188188"/>
              <a:gd name="connsiteY116" fmla="*/ 1376040 h 1384302"/>
              <a:gd name="connsiteX117" fmla="*/ 5582372 w 12188188"/>
              <a:gd name="connsiteY117" fmla="*/ 1356222 h 1384302"/>
              <a:gd name="connsiteX118" fmla="*/ 5597616 w 12188188"/>
              <a:gd name="connsiteY118" fmla="*/ 1320145 h 1384302"/>
              <a:gd name="connsiteX119" fmla="*/ 5780545 w 12188188"/>
              <a:gd name="connsiteY119" fmla="*/ 1168211 h 1384302"/>
              <a:gd name="connsiteX120" fmla="*/ 5889796 w 12188188"/>
              <a:gd name="connsiteY120" fmla="*/ 689036 h 1384302"/>
              <a:gd name="connsiteX121" fmla="*/ 5782578 w 12188188"/>
              <a:gd name="connsiteY121" fmla="*/ 212910 h 1384302"/>
              <a:gd name="connsiteX122" fmla="*/ 5472613 w 12188188"/>
              <a:gd name="connsiteY122" fmla="*/ 51831 h 1384302"/>
              <a:gd name="connsiteX123" fmla="*/ 5162650 w 12188188"/>
              <a:gd name="connsiteY123" fmla="*/ 213418 h 1384302"/>
              <a:gd name="connsiteX124" fmla="*/ 5055940 w 12188188"/>
              <a:gd name="connsiteY124" fmla="*/ 688528 h 1384302"/>
              <a:gd name="connsiteX125" fmla="*/ 5165190 w 12188188"/>
              <a:gd name="connsiteY125" fmla="*/ 1167194 h 1384302"/>
              <a:gd name="connsiteX126" fmla="*/ 5356758 w 12188188"/>
              <a:gd name="connsiteY126" fmla="*/ 1312522 h 1384302"/>
              <a:gd name="connsiteX127" fmla="*/ 5376067 w 12188188"/>
              <a:gd name="connsiteY127" fmla="*/ 1338946 h 1384302"/>
              <a:gd name="connsiteX128" fmla="*/ 5347104 w 12188188"/>
              <a:gd name="connsiteY128" fmla="*/ 1368926 h 1384302"/>
              <a:gd name="connsiteX129" fmla="*/ 5346595 w 12188188"/>
              <a:gd name="connsiteY129" fmla="*/ 1368926 h 1384302"/>
              <a:gd name="connsiteX130" fmla="*/ 5120474 w 12188188"/>
              <a:gd name="connsiteY130" fmla="*/ 1365877 h 1384302"/>
              <a:gd name="connsiteX131" fmla="*/ 4869962 w 12188188"/>
              <a:gd name="connsiteY131" fmla="*/ 1362321 h 1384302"/>
              <a:gd name="connsiteX132" fmla="*/ 4804411 w 12188188"/>
              <a:gd name="connsiteY132" fmla="*/ 1296770 h 1384302"/>
              <a:gd name="connsiteX133" fmla="*/ 4803904 w 12188188"/>
              <a:gd name="connsiteY133" fmla="*/ 1278478 h 1384302"/>
              <a:gd name="connsiteX134" fmla="*/ 4805428 w 12188188"/>
              <a:gd name="connsiteY134" fmla="*/ 992904 h 1384302"/>
              <a:gd name="connsiteX135" fmla="*/ 4803904 w 12188188"/>
              <a:gd name="connsiteY135" fmla="*/ 988838 h 1384302"/>
              <a:gd name="connsiteX136" fmla="*/ 4799838 w 12188188"/>
              <a:gd name="connsiteY136" fmla="*/ 987313 h 1384302"/>
              <a:gd name="connsiteX137" fmla="*/ 4660101 w 12188188"/>
              <a:gd name="connsiteY137" fmla="*/ 987313 h 1384302"/>
              <a:gd name="connsiteX138" fmla="*/ 4649938 w 12188188"/>
              <a:gd name="connsiteY138" fmla="*/ 997477 h 1384302"/>
              <a:gd name="connsiteX139" fmla="*/ 4649938 w 12188188"/>
              <a:gd name="connsiteY139" fmla="*/ 1109267 h 1384302"/>
              <a:gd name="connsiteX140" fmla="*/ 4604713 w 12188188"/>
              <a:gd name="connsiteY140" fmla="*/ 1154491 h 1384302"/>
              <a:gd name="connsiteX141" fmla="*/ 4266293 w 12188188"/>
              <a:gd name="connsiteY141" fmla="*/ 1154491 h 1384302"/>
              <a:gd name="connsiteX142" fmla="*/ 4241395 w 12188188"/>
              <a:gd name="connsiteY142" fmla="*/ 1146361 h 1384302"/>
              <a:gd name="connsiteX143" fmla="*/ 4227674 w 12188188"/>
              <a:gd name="connsiteY143" fmla="*/ 1107234 h 1384302"/>
              <a:gd name="connsiteX144" fmla="*/ 4283062 w 12188188"/>
              <a:gd name="connsiteY144" fmla="*/ 979183 h 1384302"/>
              <a:gd name="connsiteX145" fmla="*/ 4522395 w 12188188"/>
              <a:gd name="connsiteY145" fmla="*/ 761700 h 1384302"/>
              <a:gd name="connsiteX146" fmla="*/ 4691097 w 12188188"/>
              <a:gd name="connsiteY146" fmla="*/ 629584 h 1384302"/>
              <a:gd name="connsiteX147" fmla="*/ 4766302 w 12188188"/>
              <a:gd name="connsiteY147" fmla="*/ 521350 h 1384302"/>
              <a:gd name="connsiteX148" fmla="*/ 4795774 w 12188188"/>
              <a:gd name="connsiteY148" fmla="*/ 381613 h 1384302"/>
              <a:gd name="connsiteX149" fmla="*/ 4698719 w 12188188"/>
              <a:gd name="connsiteY149" fmla="*/ 146344 h 1384302"/>
              <a:gd name="connsiteX150" fmla="*/ 4426357 w 12188188"/>
              <a:gd name="connsiteY150" fmla="*/ 50814 h 1384302"/>
              <a:gd name="connsiteX151" fmla="*/ 4229707 w 12188188"/>
              <a:gd name="connsiteY151" fmla="*/ 90957 h 1384302"/>
              <a:gd name="connsiteX152" fmla="*/ 4090478 w 12188188"/>
              <a:gd name="connsiteY152" fmla="*/ 217484 h 1384302"/>
              <a:gd name="connsiteX153" fmla="*/ 4038647 w 12188188"/>
              <a:gd name="connsiteY153" fmla="*/ 456309 h 1384302"/>
              <a:gd name="connsiteX154" fmla="*/ 4043220 w 12188188"/>
              <a:gd name="connsiteY154" fmla="*/ 460882 h 1384302"/>
              <a:gd name="connsiteX155" fmla="*/ 4206841 w 12188188"/>
              <a:gd name="connsiteY155" fmla="*/ 468504 h 1384302"/>
              <a:gd name="connsiteX156" fmla="*/ 4226151 w 12188188"/>
              <a:gd name="connsiteY156" fmla="*/ 451228 h 1384302"/>
              <a:gd name="connsiteX157" fmla="*/ 4269342 w 12188188"/>
              <a:gd name="connsiteY157" fmla="*/ 276428 h 1384302"/>
              <a:gd name="connsiteX158" fmla="*/ 4404507 w 12188188"/>
              <a:gd name="connsiteY158" fmla="*/ 200207 h 1384302"/>
              <a:gd name="connsiteX159" fmla="*/ 4511215 w 12188188"/>
              <a:gd name="connsiteY159" fmla="*/ 246956 h 1384302"/>
              <a:gd name="connsiteX160" fmla="*/ 4552883 w 12188188"/>
              <a:gd name="connsiteY160" fmla="*/ 361795 h 1384302"/>
              <a:gd name="connsiteX161" fmla="*/ 4501053 w 12188188"/>
              <a:gd name="connsiteY161" fmla="*/ 519826 h 1384302"/>
              <a:gd name="connsiteX162" fmla="*/ 4303896 w 12188188"/>
              <a:gd name="connsiteY162" fmla="*/ 722066 h 1384302"/>
              <a:gd name="connsiteX163" fmla="*/ 4133161 w 12188188"/>
              <a:gd name="connsiteY163" fmla="*/ 908552 h 1384302"/>
              <a:gd name="connsiteX164" fmla="*/ 4047285 w 12188188"/>
              <a:gd name="connsiteY164" fmla="*/ 1080303 h 1384302"/>
              <a:gd name="connsiteX165" fmla="*/ 4020863 w 12188188"/>
              <a:gd name="connsiteY165" fmla="*/ 1288132 h 1384302"/>
              <a:gd name="connsiteX166" fmla="*/ 3946674 w 12188188"/>
              <a:gd name="connsiteY166" fmla="*/ 1359271 h 1384302"/>
              <a:gd name="connsiteX167" fmla="*/ 3853177 w 12188188"/>
              <a:gd name="connsiteY167" fmla="*/ 1359271 h 1384302"/>
              <a:gd name="connsiteX168" fmla="*/ 26385 w 12188188"/>
              <a:gd name="connsiteY168" fmla="*/ 1359271 h 1384302"/>
              <a:gd name="connsiteX169" fmla="*/ 470 w 12188188"/>
              <a:gd name="connsiteY169" fmla="*/ 1338946 h 1384302"/>
              <a:gd name="connsiteX170" fmla="*/ 25369 w 12188188"/>
              <a:gd name="connsiteY170" fmla="*/ 1308458 h 1384302"/>
              <a:gd name="connsiteX171" fmla="*/ 3853177 w 12188188"/>
              <a:gd name="connsiteY171" fmla="*/ 1308458 h 1384302"/>
              <a:gd name="connsiteX172" fmla="*/ 3946674 w 12188188"/>
              <a:gd name="connsiteY172" fmla="*/ 1308458 h 1384302"/>
              <a:gd name="connsiteX173" fmla="*/ 3970048 w 12188188"/>
              <a:gd name="connsiteY173" fmla="*/ 1286100 h 1384302"/>
              <a:gd name="connsiteX174" fmla="*/ 3998504 w 12188188"/>
              <a:gd name="connsiteY174" fmla="*/ 1066075 h 1384302"/>
              <a:gd name="connsiteX175" fmla="*/ 4092001 w 12188188"/>
              <a:gd name="connsiteY175" fmla="*/ 879080 h 1384302"/>
              <a:gd name="connsiteX176" fmla="*/ 4269850 w 12188188"/>
              <a:gd name="connsiteY176" fmla="*/ 684463 h 1384302"/>
              <a:gd name="connsiteX177" fmla="*/ 4460402 w 12188188"/>
              <a:gd name="connsiteY177" fmla="*/ 489846 h 1384302"/>
              <a:gd name="connsiteX178" fmla="*/ 4502070 w 12188188"/>
              <a:gd name="connsiteY178" fmla="*/ 361795 h 1384302"/>
              <a:gd name="connsiteX179" fmla="*/ 4473614 w 12188188"/>
              <a:gd name="connsiteY179" fmla="*/ 281509 h 1384302"/>
              <a:gd name="connsiteX180" fmla="*/ 4404507 w 12188188"/>
              <a:gd name="connsiteY180" fmla="*/ 251529 h 1384302"/>
              <a:gd name="connsiteX181" fmla="*/ 4313042 w 12188188"/>
              <a:gd name="connsiteY181" fmla="*/ 302342 h 1384302"/>
              <a:gd name="connsiteX182" fmla="*/ 4276964 w 12188188"/>
              <a:gd name="connsiteY182" fmla="*/ 455801 h 1384302"/>
              <a:gd name="connsiteX183" fmla="*/ 4204808 w 12188188"/>
              <a:gd name="connsiteY183" fmla="*/ 519826 h 1384302"/>
              <a:gd name="connsiteX184" fmla="*/ 4041188 w 12188188"/>
              <a:gd name="connsiteY184" fmla="*/ 512204 h 1384302"/>
              <a:gd name="connsiteX185" fmla="*/ 3988341 w 12188188"/>
              <a:gd name="connsiteY185" fmla="*/ 455801 h 1384302"/>
              <a:gd name="connsiteX186" fmla="*/ 4046777 w 12188188"/>
              <a:gd name="connsiteY186" fmla="*/ 192585 h 1384302"/>
              <a:gd name="connsiteX187" fmla="*/ 4208874 w 12188188"/>
              <a:gd name="connsiteY187" fmla="*/ 45224 h 1384302"/>
              <a:gd name="connsiteX188" fmla="*/ 4426357 w 12188188"/>
              <a:gd name="connsiteY188" fmla="*/ 0 h 1384302"/>
              <a:gd name="connsiteX0" fmla="*/ 4426357 w 12188188"/>
              <a:gd name="connsiteY0" fmla="*/ 0 h 1384302"/>
              <a:gd name="connsiteX1" fmla="*/ 4733272 w 12188188"/>
              <a:gd name="connsiteY1" fmla="*/ 108742 h 1384302"/>
              <a:gd name="connsiteX2" fmla="*/ 4846079 w 12188188"/>
              <a:gd name="connsiteY2" fmla="*/ 380596 h 1384302"/>
              <a:gd name="connsiteX3" fmla="*/ 4812033 w 12188188"/>
              <a:gd name="connsiteY3" fmla="*/ 541677 h 1384302"/>
              <a:gd name="connsiteX4" fmla="*/ 4726159 w 12188188"/>
              <a:gd name="connsiteY4" fmla="*/ 665154 h 1384302"/>
              <a:gd name="connsiteX5" fmla="*/ 4551867 w 12188188"/>
              <a:gd name="connsiteY5" fmla="*/ 802351 h 1384302"/>
              <a:gd name="connsiteX6" fmla="*/ 4326762 w 12188188"/>
              <a:gd name="connsiteY6" fmla="*/ 1005099 h 1384302"/>
              <a:gd name="connsiteX7" fmla="*/ 4281029 w 12188188"/>
              <a:gd name="connsiteY7" fmla="*/ 1103169 h 1384302"/>
              <a:gd name="connsiteX8" fmla="*/ 4599633 w 12188188"/>
              <a:gd name="connsiteY8" fmla="*/ 1103169 h 1384302"/>
              <a:gd name="connsiteX9" fmla="*/ 4599633 w 12188188"/>
              <a:gd name="connsiteY9" fmla="*/ 996968 h 1384302"/>
              <a:gd name="connsiteX10" fmla="*/ 4660609 w 12188188"/>
              <a:gd name="connsiteY10" fmla="*/ 935992 h 1384302"/>
              <a:gd name="connsiteX11" fmla="*/ 4798822 w 12188188"/>
              <a:gd name="connsiteY11" fmla="*/ 935992 h 1384302"/>
              <a:gd name="connsiteX12" fmla="*/ 4831851 w 12188188"/>
              <a:gd name="connsiteY12" fmla="*/ 945647 h 1384302"/>
              <a:gd name="connsiteX13" fmla="*/ 4856750 w 12188188"/>
              <a:gd name="connsiteY13" fmla="*/ 992395 h 1384302"/>
              <a:gd name="connsiteX14" fmla="*/ 4855226 w 12188188"/>
              <a:gd name="connsiteY14" fmla="*/ 1277969 h 1384302"/>
              <a:gd name="connsiteX15" fmla="*/ 4855734 w 12188188"/>
              <a:gd name="connsiteY15" fmla="*/ 1295245 h 1384302"/>
              <a:gd name="connsiteX16" fmla="*/ 4871487 w 12188188"/>
              <a:gd name="connsiteY16" fmla="*/ 1310998 h 1384302"/>
              <a:gd name="connsiteX17" fmla="*/ 5121998 w 12188188"/>
              <a:gd name="connsiteY17" fmla="*/ 1314555 h 1384302"/>
              <a:gd name="connsiteX18" fmla="*/ 5255639 w 12188188"/>
              <a:gd name="connsiteY18" fmla="*/ 1316588 h 1384302"/>
              <a:gd name="connsiteX19" fmla="*/ 5124032 w 12188188"/>
              <a:gd name="connsiteY19" fmla="*/ 1195651 h 1384302"/>
              <a:gd name="connsiteX20" fmla="*/ 5006650 w 12188188"/>
              <a:gd name="connsiteY20" fmla="*/ 689036 h 1384302"/>
              <a:gd name="connsiteX21" fmla="*/ 5120982 w 12188188"/>
              <a:gd name="connsiteY21" fmla="*/ 186487 h 1384302"/>
              <a:gd name="connsiteX22" fmla="*/ 5472613 w 12188188"/>
              <a:gd name="connsiteY22" fmla="*/ 0 h 1384302"/>
              <a:gd name="connsiteX23" fmla="*/ 5825262 w 12188188"/>
              <a:gd name="connsiteY23" fmla="*/ 183946 h 1384302"/>
              <a:gd name="connsiteX24" fmla="*/ 5940101 w 12188188"/>
              <a:gd name="connsiteY24" fmla="*/ 687512 h 1384302"/>
              <a:gd name="connsiteX25" fmla="*/ 5822213 w 12188188"/>
              <a:gd name="connsiteY25" fmla="*/ 1194635 h 1384302"/>
              <a:gd name="connsiteX26" fmla="*/ 5687557 w 12188188"/>
              <a:gd name="connsiteY26" fmla="*/ 1323702 h 1384302"/>
              <a:gd name="connsiteX27" fmla="*/ 5807986 w 12188188"/>
              <a:gd name="connsiteY27" fmla="*/ 1323702 h 1384302"/>
              <a:gd name="connsiteX28" fmla="*/ 6166223 w 12188188"/>
              <a:gd name="connsiteY28" fmla="*/ 1326750 h 1384302"/>
              <a:gd name="connsiteX29" fmla="*/ 6179942 w 12188188"/>
              <a:gd name="connsiteY29" fmla="*/ 1321161 h 1384302"/>
              <a:gd name="connsiteX30" fmla="*/ 6185533 w 12188188"/>
              <a:gd name="connsiteY30" fmla="*/ 1307441 h 1384302"/>
              <a:gd name="connsiteX31" fmla="*/ 6185533 w 12188188"/>
              <a:gd name="connsiteY31" fmla="*/ 1173801 h 1384302"/>
              <a:gd name="connsiteX32" fmla="*/ 6256672 w 12188188"/>
              <a:gd name="connsiteY32" fmla="*/ 1102661 h 1384302"/>
              <a:gd name="connsiteX33" fmla="*/ 6338990 w 12188188"/>
              <a:gd name="connsiteY33" fmla="*/ 1102661 h 1384302"/>
              <a:gd name="connsiteX34" fmla="*/ 6363381 w 12188188"/>
              <a:gd name="connsiteY34" fmla="*/ 1078270 h 1384302"/>
              <a:gd name="connsiteX35" fmla="*/ 6363381 w 12188188"/>
              <a:gd name="connsiteY35" fmla="*/ 289131 h 1384302"/>
              <a:gd name="connsiteX36" fmla="*/ 6353726 w 12188188"/>
              <a:gd name="connsiteY36" fmla="*/ 279476 h 1384302"/>
              <a:gd name="connsiteX37" fmla="*/ 6241427 w 12188188"/>
              <a:gd name="connsiteY37" fmla="*/ 279476 h 1384302"/>
              <a:gd name="connsiteX38" fmla="*/ 6174353 w 12188188"/>
              <a:gd name="connsiteY38" fmla="*/ 212402 h 1384302"/>
              <a:gd name="connsiteX39" fmla="*/ 6174353 w 12188188"/>
              <a:gd name="connsiteY39" fmla="*/ 97563 h 1384302"/>
              <a:gd name="connsiteX40" fmla="*/ 6250066 w 12188188"/>
              <a:gd name="connsiteY40" fmla="*/ 21850 h 1384302"/>
              <a:gd name="connsiteX41" fmla="*/ 6622023 w 12188188"/>
              <a:gd name="connsiteY41" fmla="*/ 21850 h 1384302"/>
              <a:gd name="connsiteX42" fmla="*/ 6697227 w 12188188"/>
              <a:gd name="connsiteY42" fmla="*/ 97055 h 1384302"/>
              <a:gd name="connsiteX43" fmla="*/ 6697227 w 12188188"/>
              <a:gd name="connsiteY43" fmla="*/ 1092498 h 1384302"/>
              <a:gd name="connsiteX44" fmla="*/ 6707390 w 12188188"/>
              <a:gd name="connsiteY44" fmla="*/ 1102661 h 1384302"/>
              <a:gd name="connsiteX45" fmla="*/ 6809526 w 12188188"/>
              <a:gd name="connsiteY45" fmla="*/ 1102661 h 1384302"/>
              <a:gd name="connsiteX46" fmla="*/ 6865930 w 12188188"/>
              <a:gd name="connsiteY46" fmla="*/ 1159065 h 1384302"/>
              <a:gd name="connsiteX47" fmla="*/ 6865930 w 12188188"/>
              <a:gd name="connsiteY47" fmla="*/ 1315063 h 1384302"/>
              <a:gd name="connsiteX48" fmla="*/ 6879141 w 12188188"/>
              <a:gd name="connsiteY48" fmla="*/ 1327258 h 1384302"/>
              <a:gd name="connsiteX49" fmla="*/ 7137276 w 12188188"/>
              <a:gd name="connsiteY49" fmla="*/ 1327258 h 1384302"/>
              <a:gd name="connsiteX50" fmla="*/ 7162682 w 12188188"/>
              <a:gd name="connsiteY50" fmla="*/ 1302359 h 1384302"/>
              <a:gd name="connsiteX51" fmla="*/ 7164207 w 12188188"/>
              <a:gd name="connsiteY51" fmla="*/ 1198191 h 1384302"/>
              <a:gd name="connsiteX52" fmla="*/ 7239411 w 12188188"/>
              <a:gd name="connsiteY52" fmla="*/ 1124003 h 1384302"/>
              <a:gd name="connsiteX53" fmla="*/ 7474680 w 12188188"/>
              <a:gd name="connsiteY53" fmla="*/ 1124003 h 1384302"/>
              <a:gd name="connsiteX54" fmla="*/ 7514823 w 12188188"/>
              <a:gd name="connsiteY54" fmla="*/ 1122987 h 1384302"/>
              <a:gd name="connsiteX55" fmla="*/ 7680984 w 12188188"/>
              <a:gd name="connsiteY55" fmla="*/ 833348 h 1384302"/>
              <a:gd name="connsiteX56" fmla="*/ 7471123 w 12188188"/>
              <a:gd name="connsiteY56" fmla="*/ 888227 h 1384302"/>
              <a:gd name="connsiteX57" fmla="*/ 7207907 w 12188188"/>
              <a:gd name="connsiteY57" fmla="*/ 772371 h 1384302"/>
              <a:gd name="connsiteX58" fmla="*/ 7099674 w 12188188"/>
              <a:gd name="connsiteY58" fmla="*/ 460374 h 1384302"/>
              <a:gd name="connsiteX59" fmla="*/ 7215021 w 12188188"/>
              <a:gd name="connsiteY59" fmla="*/ 131608 h 1384302"/>
              <a:gd name="connsiteX60" fmla="*/ 7537181 w 12188188"/>
              <a:gd name="connsiteY60" fmla="*/ 0 h 1384302"/>
              <a:gd name="connsiteX61" fmla="*/ 7890337 w 12188188"/>
              <a:gd name="connsiteY61" fmla="*/ 163113 h 1384302"/>
              <a:gd name="connsiteX62" fmla="*/ 8012290 w 12188188"/>
              <a:gd name="connsiteY62" fmla="*/ 685987 h 1384302"/>
              <a:gd name="connsiteX63" fmla="*/ 7743993 w 12188188"/>
              <a:gd name="connsiteY63" fmla="*/ 1326750 h 1384302"/>
              <a:gd name="connsiteX64" fmla="*/ 7897959 w 12188188"/>
              <a:gd name="connsiteY64" fmla="*/ 1327258 h 1384302"/>
              <a:gd name="connsiteX65" fmla="*/ 9682596 w 12188188"/>
              <a:gd name="connsiteY65" fmla="*/ 1327258 h 1384302"/>
              <a:gd name="connsiteX66" fmla="*/ 9815705 w 12188188"/>
              <a:gd name="connsiteY66" fmla="*/ 1327726 h 1384302"/>
              <a:gd name="connsiteX67" fmla="*/ 12188188 w 12188188"/>
              <a:gd name="connsiteY67" fmla="*/ 1327727 h 1384302"/>
              <a:gd name="connsiteX68" fmla="*/ 12188188 w 12188188"/>
              <a:gd name="connsiteY68" fmla="*/ 1384302 h 1384302"/>
              <a:gd name="connsiteX69" fmla="*/ 9879366 w 12188188"/>
              <a:gd name="connsiteY69" fmla="*/ 1381408 h 1384302"/>
              <a:gd name="connsiteX70" fmla="*/ 9563956 w 12188188"/>
              <a:gd name="connsiteY70" fmla="*/ 1380966 h 1384302"/>
              <a:gd name="connsiteX71" fmla="*/ 7897959 w 12188188"/>
              <a:gd name="connsiteY71" fmla="*/ 1378072 h 1384302"/>
              <a:gd name="connsiteX72" fmla="*/ 7533624 w 12188188"/>
              <a:gd name="connsiteY72" fmla="*/ 1376548 h 1384302"/>
              <a:gd name="connsiteX73" fmla="*/ 7533624 w 12188188"/>
              <a:gd name="connsiteY73" fmla="*/ 1326242 h 1384302"/>
              <a:gd name="connsiteX74" fmla="*/ 7847653 w 12188188"/>
              <a:gd name="connsiteY74" fmla="*/ 1170752 h 1384302"/>
              <a:gd name="connsiteX75" fmla="*/ 7961476 w 12188188"/>
              <a:gd name="connsiteY75" fmla="*/ 686495 h 1384302"/>
              <a:gd name="connsiteX76" fmla="*/ 7850194 w 12188188"/>
              <a:gd name="connsiteY76" fmla="*/ 194618 h 1384302"/>
              <a:gd name="connsiteX77" fmla="*/ 7537181 w 12188188"/>
              <a:gd name="connsiteY77" fmla="*/ 51322 h 1384302"/>
              <a:gd name="connsiteX78" fmla="*/ 7252624 w 12188188"/>
              <a:gd name="connsiteY78" fmla="*/ 165653 h 1384302"/>
              <a:gd name="connsiteX79" fmla="*/ 7149979 w 12188188"/>
              <a:gd name="connsiteY79" fmla="*/ 460374 h 1384302"/>
              <a:gd name="connsiteX80" fmla="*/ 7244492 w 12188188"/>
              <a:gd name="connsiteY80" fmla="*/ 737817 h 1384302"/>
              <a:gd name="connsiteX81" fmla="*/ 7470614 w 12188188"/>
              <a:gd name="connsiteY81" fmla="*/ 837413 h 1384302"/>
              <a:gd name="connsiteX82" fmla="*/ 7694195 w 12188188"/>
              <a:gd name="connsiteY82" fmla="*/ 762208 h 1384302"/>
              <a:gd name="connsiteX83" fmla="*/ 7711980 w 12188188"/>
              <a:gd name="connsiteY83" fmla="*/ 748488 h 1384302"/>
              <a:gd name="connsiteX84" fmla="*/ 7736879 w 12188188"/>
              <a:gd name="connsiteY84" fmla="*/ 761700 h 1384302"/>
              <a:gd name="connsiteX85" fmla="*/ 7735355 w 12188188"/>
              <a:gd name="connsiteY85" fmla="*/ 784058 h 1384302"/>
              <a:gd name="connsiteX86" fmla="*/ 7514315 w 12188188"/>
              <a:gd name="connsiteY86" fmla="*/ 1174309 h 1384302"/>
              <a:gd name="connsiteX87" fmla="*/ 7474172 w 12188188"/>
              <a:gd name="connsiteY87" fmla="*/ 1175325 h 1384302"/>
              <a:gd name="connsiteX88" fmla="*/ 7238903 w 12188188"/>
              <a:gd name="connsiteY88" fmla="*/ 1175325 h 1384302"/>
              <a:gd name="connsiteX89" fmla="*/ 7214513 w 12188188"/>
              <a:gd name="connsiteY89" fmla="*/ 1199207 h 1384302"/>
              <a:gd name="connsiteX90" fmla="*/ 7212989 w 12188188"/>
              <a:gd name="connsiteY90" fmla="*/ 1303376 h 1384302"/>
              <a:gd name="connsiteX91" fmla="*/ 7136768 w 12188188"/>
              <a:gd name="connsiteY91" fmla="*/ 1378072 h 1384302"/>
              <a:gd name="connsiteX92" fmla="*/ 6878633 w 12188188"/>
              <a:gd name="connsiteY92" fmla="*/ 1378072 h 1384302"/>
              <a:gd name="connsiteX93" fmla="*/ 6814608 w 12188188"/>
              <a:gd name="connsiteY93" fmla="*/ 1316080 h 1384302"/>
              <a:gd name="connsiteX94" fmla="*/ 6814608 w 12188188"/>
              <a:gd name="connsiteY94" fmla="*/ 1315063 h 1384302"/>
              <a:gd name="connsiteX95" fmla="*/ 6814608 w 12188188"/>
              <a:gd name="connsiteY95" fmla="*/ 1158557 h 1384302"/>
              <a:gd name="connsiteX96" fmla="*/ 6809019 w 12188188"/>
              <a:gd name="connsiteY96" fmla="*/ 1152967 h 1384302"/>
              <a:gd name="connsiteX97" fmla="*/ 6707390 w 12188188"/>
              <a:gd name="connsiteY97" fmla="*/ 1152967 h 1384302"/>
              <a:gd name="connsiteX98" fmla="*/ 6646414 w 12188188"/>
              <a:gd name="connsiteY98" fmla="*/ 1091990 h 1384302"/>
              <a:gd name="connsiteX99" fmla="*/ 6646414 w 12188188"/>
              <a:gd name="connsiteY99" fmla="*/ 97563 h 1384302"/>
              <a:gd name="connsiteX100" fmla="*/ 6622023 w 12188188"/>
              <a:gd name="connsiteY100" fmla="*/ 73172 h 1384302"/>
              <a:gd name="connsiteX101" fmla="*/ 6250066 w 12188188"/>
              <a:gd name="connsiteY101" fmla="*/ 73172 h 1384302"/>
              <a:gd name="connsiteX102" fmla="*/ 6225167 w 12188188"/>
              <a:gd name="connsiteY102" fmla="*/ 98070 h 1384302"/>
              <a:gd name="connsiteX103" fmla="*/ 6225167 w 12188188"/>
              <a:gd name="connsiteY103" fmla="*/ 212910 h 1384302"/>
              <a:gd name="connsiteX104" fmla="*/ 6241427 w 12188188"/>
              <a:gd name="connsiteY104" fmla="*/ 229171 h 1384302"/>
              <a:gd name="connsiteX105" fmla="*/ 6353726 w 12188188"/>
              <a:gd name="connsiteY105" fmla="*/ 229171 h 1384302"/>
              <a:gd name="connsiteX106" fmla="*/ 6414195 w 12188188"/>
              <a:gd name="connsiteY106" fmla="*/ 289639 h 1384302"/>
              <a:gd name="connsiteX107" fmla="*/ 6414195 w 12188188"/>
              <a:gd name="connsiteY107" fmla="*/ 1079287 h 1384302"/>
              <a:gd name="connsiteX108" fmla="*/ 6338990 w 12188188"/>
              <a:gd name="connsiteY108" fmla="*/ 1154491 h 1384302"/>
              <a:gd name="connsiteX109" fmla="*/ 6256672 w 12188188"/>
              <a:gd name="connsiteY109" fmla="*/ 1154491 h 1384302"/>
              <a:gd name="connsiteX110" fmla="*/ 6236346 w 12188188"/>
              <a:gd name="connsiteY110" fmla="*/ 1174817 h 1384302"/>
              <a:gd name="connsiteX111" fmla="*/ 6236346 w 12188188"/>
              <a:gd name="connsiteY111" fmla="*/ 1308966 h 1384302"/>
              <a:gd name="connsiteX112" fmla="*/ 6216021 w 12188188"/>
              <a:gd name="connsiteY112" fmla="*/ 1358763 h 1384302"/>
              <a:gd name="connsiteX113" fmla="*/ 6166731 w 12188188"/>
              <a:gd name="connsiteY113" fmla="*/ 1379088 h 1384302"/>
              <a:gd name="connsiteX114" fmla="*/ 6166223 w 12188188"/>
              <a:gd name="connsiteY114" fmla="*/ 1379088 h 1384302"/>
              <a:gd name="connsiteX115" fmla="*/ 5807986 w 12188188"/>
              <a:gd name="connsiteY115" fmla="*/ 1376040 h 1384302"/>
              <a:gd name="connsiteX116" fmla="*/ 5611336 w 12188188"/>
              <a:gd name="connsiteY116" fmla="*/ 1376040 h 1384302"/>
              <a:gd name="connsiteX117" fmla="*/ 5582372 w 12188188"/>
              <a:gd name="connsiteY117" fmla="*/ 1356222 h 1384302"/>
              <a:gd name="connsiteX118" fmla="*/ 5597616 w 12188188"/>
              <a:gd name="connsiteY118" fmla="*/ 1320145 h 1384302"/>
              <a:gd name="connsiteX119" fmla="*/ 5780545 w 12188188"/>
              <a:gd name="connsiteY119" fmla="*/ 1168211 h 1384302"/>
              <a:gd name="connsiteX120" fmla="*/ 5889796 w 12188188"/>
              <a:gd name="connsiteY120" fmla="*/ 689036 h 1384302"/>
              <a:gd name="connsiteX121" fmla="*/ 5782578 w 12188188"/>
              <a:gd name="connsiteY121" fmla="*/ 212910 h 1384302"/>
              <a:gd name="connsiteX122" fmla="*/ 5472613 w 12188188"/>
              <a:gd name="connsiteY122" fmla="*/ 51831 h 1384302"/>
              <a:gd name="connsiteX123" fmla="*/ 5162650 w 12188188"/>
              <a:gd name="connsiteY123" fmla="*/ 213418 h 1384302"/>
              <a:gd name="connsiteX124" fmla="*/ 5055940 w 12188188"/>
              <a:gd name="connsiteY124" fmla="*/ 688528 h 1384302"/>
              <a:gd name="connsiteX125" fmla="*/ 5165190 w 12188188"/>
              <a:gd name="connsiteY125" fmla="*/ 1167194 h 1384302"/>
              <a:gd name="connsiteX126" fmla="*/ 5356758 w 12188188"/>
              <a:gd name="connsiteY126" fmla="*/ 1312522 h 1384302"/>
              <a:gd name="connsiteX127" fmla="*/ 5376067 w 12188188"/>
              <a:gd name="connsiteY127" fmla="*/ 1338946 h 1384302"/>
              <a:gd name="connsiteX128" fmla="*/ 5347104 w 12188188"/>
              <a:gd name="connsiteY128" fmla="*/ 1368926 h 1384302"/>
              <a:gd name="connsiteX129" fmla="*/ 5346595 w 12188188"/>
              <a:gd name="connsiteY129" fmla="*/ 1368926 h 1384302"/>
              <a:gd name="connsiteX130" fmla="*/ 5120474 w 12188188"/>
              <a:gd name="connsiteY130" fmla="*/ 1365877 h 1384302"/>
              <a:gd name="connsiteX131" fmla="*/ 4869962 w 12188188"/>
              <a:gd name="connsiteY131" fmla="*/ 1362321 h 1384302"/>
              <a:gd name="connsiteX132" fmla="*/ 4804411 w 12188188"/>
              <a:gd name="connsiteY132" fmla="*/ 1296770 h 1384302"/>
              <a:gd name="connsiteX133" fmla="*/ 4803904 w 12188188"/>
              <a:gd name="connsiteY133" fmla="*/ 1278478 h 1384302"/>
              <a:gd name="connsiteX134" fmla="*/ 4805428 w 12188188"/>
              <a:gd name="connsiteY134" fmla="*/ 992904 h 1384302"/>
              <a:gd name="connsiteX135" fmla="*/ 4803904 w 12188188"/>
              <a:gd name="connsiteY135" fmla="*/ 988838 h 1384302"/>
              <a:gd name="connsiteX136" fmla="*/ 4799838 w 12188188"/>
              <a:gd name="connsiteY136" fmla="*/ 987313 h 1384302"/>
              <a:gd name="connsiteX137" fmla="*/ 4660101 w 12188188"/>
              <a:gd name="connsiteY137" fmla="*/ 987313 h 1384302"/>
              <a:gd name="connsiteX138" fmla="*/ 4649938 w 12188188"/>
              <a:gd name="connsiteY138" fmla="*/ 997477 h 1384302"/>
              <a:gd name="connsiteX139" fmla="*/ 4649938 w 12188188"/>
              <a:gd name="connsiteY139" fmla="*/ 1109267 h 1384302"/>
              <a:gd name="connsiteX140" fmla="*/ 4604713 w 12188188"/>
              <a:gd name="connsiteY140" fmla="*/ 1154491 h 1384302"/>
              <a:gd name="connsiteX141" fmla="*/ 4266293 w 12188188"/>
              <a:gd name="connsiteY141" fmla="*/ 1154491 h 1384302"/>
              <a:gd name="connsiteX142" fmla="*/ 4241395 w 12188188"/>
              <a:gd name="connsiteY142" fmla="*/ 1146361 h 1384302"/>
              <a:gd name="connsiteX143" fmla="*/ 4227674 w 12188188"/>
              <a:gd name="connsiteY143" fmla="*/ 1107234 h 1384302"/>
              <a:gd name="connsiteX144" fmla="*/ 4283062 w 12188188"/>
              <a:gd name="connsiteY144" fmla="*/ 979183 h 1384302"/>
              <a:gd name="connsiteX145" fmla="*/ 4522395 w 12188188"/>
              <a:gd name="connsiteY145" fmla="*/ 761700 h 1384302"/>
              <a:gd name="connsiteX146" fmla="*/ 4691097 w 12188188"/>
              <a:gd name="connsiteY146" fmla="*/ 629584 h 1384302"/>
              <a:gd name="connsiteX147" fmla="*/ 4766302 w 12188188"/>
              <a:gd name="connsiteY147" fmla="*/ 521350 h 1384302"/>
              <a:gd name="connsiteX148" fmla="*/ 4795774 w 12188188"/>
              <a:gd name="connsiteY148" fmla="*/ 381613 h 1384302"/>
              <a:gd name="connsiteX149" fmla="*/ 4698719 w 12188188"/>
              <a:gd name="connsiteY149" fmla="*/ 146344 h 1384302"/>
              <a:gd name="connsiteX150" fmla="*/ 4426357 w 12188188"/>
              <a:gd name="connsiteY150" fmla="*/ 50814 h 1384302"/>
              <a:gd name="connsiteX151" fmla="*/ 4229707 w 12188188"/>
              <a:gd name="connsiteY151" fmla="*/ 90957 h 1384302"/>
              <a:gd name="connsiteX152" fmla="*/ 4090478 w 12188188"/>
              <a:gd name="connsiteY152" fmla="*/ 217484 h 1384302"/>
              <a:gd name="connsiteX153" fmla="*/ 4038647 w 12188188"/>
              <a:gd name="connsiteY153" fmla="*/ 456309 h 1384302"/>
              <a:gd name="connsiteX154" fmla="*/ 4043220 w 12188188"/>
              <a:gd name="connsiteY154" fmla="*/ 460882 h 1384302"/>
              <a:gd name="connsiteX155" fmla="*/ 4206841 w 12188188"/>
              <a:gd name="connsiteY155" fmla="*/ 468504 h 1384302"/>
              <a:gd name="connsiteX156" fmla="*/ 4226151 w 12188188"/>
              <a:gd name="connsiteY156" fmla="*/ 451228 h 1384302"/>
              <a:gd name="connsiteX157" fmla="*/ 4269342 w 12188188"/>
              <a:gd name="connsiteY157" fmla="*/ 276428 h 1384302"/>
              <a:gd name="connsiteX158" fmla="*/ 4404507 w 12188188"/>
              <a:gd name="connsiteY158" fmla="*/ 200207 h 1384302"/>
              <a:gd name="connsiteX159" fmla="*/ 4511215 w 12188188"/>
              <a:gd name="connsiteY159" fmla="*/ 246956 h 1384302"/>
              <a:gd name="connsiteX160" fmla="*/ 4552883 w 12188188"/>
              <a:gd name="connsiteY160" fmla="*/ 361795 h 1384302"/>
              <a:gd name="connsiteX161" fmla="*/ 4501053 w 12188188"/>
              <a:gd name="connsiteY161" fmla="*/ 519826 h 1384302"/>
              <a:gd name="connsiteX162" fmla="*/ 4303896 w 12188188"/>
              <a:gd name="connsiteY162" fmla="*/ 722066 h 1384302"/>
              <a:gd name="connsiteX163" fmla="*/ 4133161 w 12188188"/>
              <a:gd name="connsiteY163" fmla="*/ 908552 h 1384302"/>
              <a:gd name="connsiteX164" fmla="*/ 4047285 w 12188188"/>
              <a:gd name="connsiteY164" fmla="*/ 1080303 h 1384302"/>
              <a:gd name="connsiteX165" fmla="*/ 4020863 w 12188188"/>
              <a:gd name="connsiteY165" fmla="*/ 1288132 h 1384302"/>
              <a:gd name="connsiteX166" fmla="*/ 3946674 w 12188188"/>
              <a:gd name="connsiteY166" fmla="*/ 1359271 h 1384302"/>
              <a:gd name="connsiteX167" fmla="*/ 3853177 w 12188188"/>
              <a:gd name="connsiteY167" fmla="*/ 1359271 h 1384302"/>
              <a:gd name="connsiteX168" fmla="*/ 26385 w 12188188"/>
              <a:gd name="connsiteY168" fmla="*/ 1359271 h 1384302"/>
              <a:gd name="connsiteX169" fmla="*/ 470 w 12188188"/>
              <a:gd name="connsiteY169" fmla="*/ 1338946 h 1384302"/>
              <a:gd name="connsiteX170" fmla="*/ 25369 w 12188188"/>
              <a:gd name="connsiteY170" fmla="*/ 1308458 h 1384302"/>
              <a:gd name="connsiteX171" fmla="*/ 3853177 w 12188188"/>
              <a:gd name="connsiteY171" fmla="*/ 1308458 h 1384302"/>
              <a:gd name="connsiteX172" fmla="*/ 3946674 w 12188188"/>
              <a:gd name="connsiteY172" fmla="*/ 1308458 h 1384302"/>
              <a:gd name="connsiteX173" fmla="*/ 3970048 w 12188188"/>
              <a:gd name="connsiteY173" fmla="*/ 1286100 h 1384302"/>
              <a:gd name="connsiteX174" fmla="*/ 3998504 w 12188188"/>
              <a:gd name="connsiteY174" fmla="*/ 1066075 h 1384302"/>
              <a:gd name="connsiteX175" fmla="*/ 4092001 w 12188188"/>
              <a:gd name="connsiteY175" fmla="*/ 879080 h 1384302"/>
              <a:gd name="connsiteX176" fmla="*/ 4269850 w 12188188"/>
              <a:gd name="connsiteY176" fmla="*/ 684463 h 1384302"/>
              <a:gd name="connsiteX177" fmla="*/ 4460402 w 12188188"/>
              <a:gd name="connsiteY177" fmla="*/ 489846 h 1384302"/>
              <a:gd name="connsiteX178" fmla="*/ 4502070 w 12188188"/>
              <a:gd name="connsiteY178" fmla="*/ 361795 h 1384302"/>
              <a:gd name="connsiteX179" fmla="*/ 4473614 w 12188188"/>
              <a:gd name="connsiteY179" fmla="*/ 281509 h 1384302"/>
              <a:gd name="connsiteX180" fmla="*/ 4404507 w 12188188"/>
              <a:gd name="connsiteY180" fmla="*/ 251529 h 1384302"/>
              <a:gd name="connsiteX181" fmla="*/ 4313042 w 12188188"/>
              <a:gd name="connsiteY181" fmla="*/ 302342 h 1384302"/>
              <a:gd name="connsiteX182" fmla="*/ 4276964 w 12188188"/>
              <a:gd name="connsiteY182" fmla="*/ 455801 h 1384302"/>
              <a:gd name="connsiteX183" fmla="*/ 4204808 w 12188188"/>
              <a:gd name="connsiteY183" fmla="*/ 519826 h 1384302"/>
              <a:gd name="connsiteX184" fmla="*/ 4041188 w 12188188"/>
              <a:gd name="connsiteY184" fmla="*/ 512204 h 1384302"/>
              <a:gd name="connsiteX185" fmla="*/ 3988341 w 12188188"/>
              <a:gd name="connsiteY185" fmla="*/ 455801 h 1384302"/>
              <a:gd name="connsiteX186" fmla="*/ 4046777 w 12188188"/>
              <a:gd name="connsiteY186" fmla="*/ 192585 h 1384302"/>
              <a:gd name="connsiteX187" fmla="*/ 4208874 w 12188188"/>
              <a:gd name="connsiteY187" fmla="*/ 45224 h 1384302"/>
              <a:gd name="connsiteX188" fmla="*/ 4426357 w 12188188"/>
              <a:gd name="connsiteY188" fmla="*/ 0 h 1384302"/>
              <a:gd name="connsiteX0" fmla="*/ 4426357 w 12188188"/>
              <a:gd name="connsiteY0" fmla="*/ 0 h 1381408"/>
              <a:gd name="connsiteX1" fmla="*/ 4733272 w 12188188"/>
              <a:gd name="connsiteY1" fmla="*/ 108742 h 1381408"/>
              <a:gd name="connsiteX2" fmla="*/ 4846079 w 12188188"/>
              <a:gd name="connsiteY2" fmla="*/ 380596 h 1381408"/>
              <a:gd name="connsiteX3" fmla="*/ 4812033 w 12188188"/>
              <a:gd name="connsiteY3" fmla="*/ 541677 h 1381408"/>
              <a:gd name="connsiteX4" fmla="*/ 4726159 w 12188188"/>
              <a:gd name="connsiteY4" fmla="*/ 665154 h 1381408"/>
              <a:gd name="connsiteX5" fmla="*/ 4551867 w 12188188"/>
              <a:gd name="connsiteY5" fmla="*/ 802351 h 1381408"/>
              <a:gd name="connsiteX6" fmla="*/ 4326762 w 12188188"/>
              <a:gd name="connsiteY6" fmla="*/ 1005099 h 1381408"/>
              <a:gd name="connsiteX7" fmla="*/ 4281029 w 12188188"/>
              <a:gd name="connsiteY7" fmla="*/ 1103169 h 1381408"/>
              <a:gd name="connsiteX8" fmla="*/ 4599633 w 12188188"/>
              <a:gd name="connsiteY8" fmla="*/ 1103169 h 1381408"/>
              <a:gd name="connsiteX9" fmla="*/ 4599633 w 12188188"/>
              <a:gd name="connsiteY9" fmla="*/ 996968 h 1381408"/>
              <a:gd name="connsiteX10" fmla="*/ 4660609 w 12188188"/>
              <a:gd name="connsiteY10" fmla="*/ 935992 h 1381408"/>
              <a:gd name="connsiteX11" fmla="*/ 4798822 w 12188188"/>
              <a:gd name="connsiteY11" fmla="*/ 935992 h 1381408"/>
              <a:gd name="connsiteX12" fmla="*/ 4831851 w 12188188"/>
              <a:gd name="connsiteY12" fmla="*/ 945647 h 1381408"/>
              <a:gd name="connsiteX13" fmla="*/ 4856750 w 12188188"/>
              <a:gd name="connsiteY13" fmla="*/ 992395 h 1381408"/>
              <a:gd name="connsiteX14" fmla="*/ 4855226 w 12188188"/>
              <a:gd name="connsiteY14" fmla="*/ 1277969 h 1381408"/>
              <a:gd name="connsiteX15" fmla="*/ 4855734 w 12188188"/>
              <a:gd name="connsiteY15" fmla="*/ 1295245 h 1381408"/>
              <a:gd name="connsiteX16" fmla="*/ 4871487 w 12188188"/>
              <a:gd name="connsiteY16" fmla="*/ 1310998 h 1381408"/>
              <a:gd name="connsiteX17" fmla="*/ 5121998 w 12188188"/>
              <a:gd name="connsiteY17" fmla="*/ 1314555 h 1381408"/>
              <a:gd name="connsiteX18" fmla="*/ 5255639 w 12188188"/>
              <a:gd name="connsiteY18" fmla="*/ 1316588 h 1381408"/>
              <a:gd name="connsiteX19" fmla="*/ 5124032 w 12188188"/>
              <a:gd name="connsiteY19" fmla="*/ 1195651 h 1381408"/>
              <a:gd name="connsiteX20" fmla="*/ 5006650 w 12188188"/>
              <a:gd name="connsiteY20" fmla="*/ 689036 h 1381408"/>
              <a:gd name="connsiteX21" fmla="*/ 5120982 w 12188188"/>
              <a:gd name="connsiteY21" fmla="*/ 186487 h 1381408"/>
              <a:gd name="connsiteX22" fmla="*/ 5472613 w 12188188"/>
              <a:gd name="connsiteY22" fmla="*/ 0 h 1381408"/>
              <a:gd name="connsiteX23" fmla="*/ 5825262 w 12188188"/>
              <a:gd name="connsiteY23" fmla="*/ 183946 h 1381408"/>
              <a:gd name="connsiteX24" fmla="*/ 5940101 w 12188188"/>
              <a:gd name="connsiteY24" fmla="*/ 687512 h 1381408"/>
              <a:gd name="connsiteX25" fmla="*/ 5822213 w 12188188"/>
              <a:gd name="connsiteY25" fmla="*/ 1194635 h 1381408"/>
              <a:gd name="connsiteX26" fmla="*/ 5687557 w 12188188"/>
              <a:gd name="connsiteY26" fmla="*/ 1323702 h 1381408"/>
              <a:gd name="connsiteX27" fmla="*/ 5807986 w 12188188"/>
              <a:gd name="connsiteY27" fmla="*/ 1323702 h 1381408"/>
              <a:gd name="connsiteX28" fmla="*/ 6166223 w 12188188"/>
              <a:gd name="connsiteY28" fmla="*/ 1326750 h 1381408"/>
              <a:gd name="connsiteX29" fmla="*/ 6179942 w 12188188"/>
              <a:gd name="connsiteY29" fmla="*/ 1321161 h 1381408"/>
              <a:gd name="connsiteX30" fmla="*/ 6185533 w 12188188"/>
              <a:gd name="connsiteY30" fmla="*/ 1307441 h 1381408"/>
              <a:gd name="connsiteX31" fmla="*/ 6185533 w 12188188"/>
              <a:gd name="connsiteY31" fmla="*/ 1173801 h 1381408"/>
              <a:gd name="connsiteX32" fmla="*/ 6256672 w 12188188"/>
              <a:gd name="connsiteY32" fmla="*/ 1102661 h 1381408"/>
              <a:gd name="connsiteX33" fmla="*/ 6338990 w 12188188"/>
              <a:gd name="connsiteY33" fmla="*/ 1102661 h 1381408"/>
              <a:gd name="connsiteX34" fmla="*/ 6363381 w 12188188"/>
              <a:gd name="connsiteY34" fmla="*/ 1078270 h 1381408"/>
              <a:gd name="connsiteX35" fmla="*/ 6363381 w 12188188"/>
              <a:gd name="connsiteY35" fmla="*/ 289131 h 1381408"/>
              <a:gd name="connsiteX36" fmla="*/ 6353726 w 12188188"/>
              <a:gd name="connsiteY36" fmla="*/ 279476 h 1381408"/>
              <a:gd name="connsiteX37" fmla="*/ 6241427 w 12188188"/>
              <a:gd name="connsiteY37" fmla="*/ 279476 h 1381408"/>
              <a:gd name="connsiteX38" fmla="*/ 6174353 w 12188188"/>
              <a:gd name="connsiteY38" fmla="*/ 212402 h 1381408"/>
              <a:gd name="connsiteX39" fmla="*/ 6174353 w 12188188"/>
              <a:gd name="connsiteY39" fmla="*/ 97563 h 1381408"/>
              <a:gd name="connsiteX40" fmla="*/ 6250066 w 12188188"/>
              <a:gd name="connsiteY40" fmla="*/ 21850 h 1381408"/>
              <a:gd name="connsiteX41" fmla="*/ 6622023 w 12188188"/>
              <a:gd name="connsiteY41" fmla="*/ 21850 h 1381408"/>
              <a:gd name="connsiteX42" fmla="*/ 6697227 w 12188188"/>
              <a:gd name="connsiteY42" fmla="*/ 97055 h 1381408"/>
              <a:gd name="connsiteX43" fmla="*/ 6697227 w 12188188"/>
              <a:gd name="connsiteY43" fmla="*/ 1092498 h 1381408"/>
              <a:gd name="connsiteX44" fmla="*/ 6707390 w 12188188"/>
              <a:gd name="connsiteY44" fmla="*/ 1102661 h 1381408"/>
              <a:gd name="connsiteX45" fmla="*/ 6809526 w 12188188"/>
              <a:gd name="connsiteY45" fmla="*/ 1102661 h 1381408"/>
              <a:gd name="connsiteX46" fmla="*/ 6865930 w 12188188"/>
              <a:gd name="connsiteY46" fmla="*/ 1159065 h 1381408"/>
              <a:gd name="connsiteX47" fmla="*/ 6865930 w 12188188"/>
              <a:gd name="connsiteY47" fmla="*/ 1315063 h 1381408"/>
              <a:gd name="connsiteX48" fmla="*/ 6879141 w 12188188"/>
              <a:gd name="connsiteY48" fmla="*/ 1327258 h 1381408"/>
              <a:gd name="connsiteX49" fmla="*/ 7137276 w 12188188"/>
              <a:gd name="connsiteY49" fmla="*/ 1327258 h 1381408"/>
              <a:gd name="connsiteX50" fmla="*/ 7162682 w 12188188"/>
              <a:gd name="connsiteY50" fmla="*/ 1302359 h 1381408"/>
              <a:gd name="connsiteX51" fmla="*/ 7164207 w 12188188"/>
              <a:gd name="connsiteY51" fmla="*/ 1198191 h 1381408"/>
              <a:gd name="connsiteX52" fmla="*/ 7239411 w 12188188"/>
              <a:gd name="connsiteY52" fmla="*/ 1124003 h 1381408"/>
              <a:gd name="connsiteX53" fmla="*/ 7474680 w 12188188"/>
              <a:gd name="connsiteY53" fmla="*/ 1124003 h 1381408"/>
              <a:gd name="connsiteX54" fmla="*/ 7514823 w 12188188"/>
              <a:gd name="connsiteY54" fmla="*/ 1122987 h 1381408"/>
              <a:gd name="connsiteX55" fmla="*/ 7680984 w 12188188"/>
              <a:gd name="connsiteY55" fmla="*/ 833348 h 1381408"/>
              <a:gd name="connsiteX56" fmla="*/ 7471123 w 12188188"/>
              <a:gd name="connsiteY56" fmla="*/ 888227 h 1381408"/>
              <a:gd name="connsiteX57" fmla="*/ 7207907 w 12188188"/>
              <a:gd name="connsiteY57" fmla="*/ 772371 h 1381408"/>
              <a:gd name="connsiteX58" fmla="*/ 7099674 w 12188188"/>
              <a:gd name="connsiteY58" fmla="*/ 460374 h 1381408"/>
              <a:gd name="connsiteX59" fmla="*/ 7215021 w 12188188"/>
              <a:gd name="connsiteY59" fmla="*/ 131608 h 1381408"/>
              <a:gd name="connsiteX60" fmla="*/ 7537181 w 12188188"/>
              <a:gd name="connsiteY60" fmla="*/ 0 h 1381408"/>
              <a:gd name="connsiteX61" fmla="*/ 7890337 w 12188188"/>
              <a:gd name="connsiteY61" fmla="*/ 163113 h 1381408"/>
              <a:gd name="connsiteX62" fmla="*/ 8012290 w 12188188"/>
              <a:gd name="connsiteY62" fmla="*/ 685987 h 1381408"/>
              <a:gd name="connsiteX63" fmla="*/ 7743993 w 12188188"/>
              <a:gd name="connsiteY63" fmla="*/ 1326750 h 1381408"/>
              <a:gd name="connsiteX64" fmla="*/ 7897959 w 12188188"/>
              <a:gd name="connsiteY64" fmla="*/ 1327258 h 1381408"/>
              <a:gd name="connsiteX65" fmla="*/ 9682596 w 12188188"/>
              <a:gd name="connsiteY65" fmla="*/ 1327258 h 1381408"/>
              <a:gd name="connsiteX66" fmla="*/ 9815705 w 12188188"/>
              <a:gd name="connsiteY66" fmla="*/ 1327726 h 1381408"/>
              <a:gd name="connsiteX67" fmla="*/ 12188188 w 12188188"/>
              <a:gd name="connsiteY67" fmla="*/ 1327727 h 1381408"/>
              <a:gd name="connsiteX68" fmla="*/ 12188188 w 12188188"/>
              <a:gd name="connsiteY68" fmla="*/ 1381408 h 1381408"/>
              <a:gd name="connsiteX69" fmla="*/ 9879366 w 12188188"/>
              <a:gd name="connsiteY69" fmla="*/ 1381408 h 1381408"/>
              <a:gd name="connsiteX70" fmla="*/ 9563956 w 12188188"/>
              <a:gd name="connsiteY70" fmla="*/ 1380966 h 1381408"/>
              <a:gd name="connsiteX71" fmla="*/ 7897959 w 12188188"/>
              <a:gd name="connsiteY71" fmla="*/ 1378072 h 1381408"/>
              <a:gd name="connsiteX72" fmla="*/ 7533624 w 12188188"/>
              <a:gd name="connsiteY72" fmla="*/ 1376548 h 1381408"/>
              <a:gd name="connsiteX73" fmla="*/ 7533624 w 12188188"/>
              <a:gd name="connsiteY73" fmla="*/ 1326242 h 1381408"/>
              <a:gd name="connsiteX74" fmla="*/ 7847653 w 12188188"/>
              <a:gd name="connsiteY74" fmla="*/ 1170752 h 1381408"/>
              <a:gd name="connsiteX75" fmla="*/ 7961476 w 12188188"/>
              <a:gd name="connsiteY75" fmla="*/ 686495 h 1381408"/>
              <a:gd name="connsiteX76" fmla="*/ 7850194 w 12188188"/>
              <a:gd name="connsiteY76" fmla="*/ 194618 h 1381408"/>
              <a:gd name="connsiteX77" fmla="*/ 7537181 w 12188188"/>
              <a:gd name="connsiteY77" fmla="*/ 51322 h 1381408"/>
              <a:gd name="connsiteX78" fmla="*/ 7252624 w 12188188"/>
              <a:gd name="connsiteY78" fmla="*/ 165653 h 1381408"/>
              <a:gd name="connsiteX79" fmla="*/ 7149979 w 12188188"/>
              <a:gd name="connsiteY79" fmla="*/ 460374 h 1381408"/>
              <a:gd name="connsiteX80" fmla="*/ 7244492 w 12188188"/>
              <a:gd name="connsiteY80" fmla="*/ 737817 h 1381408"/>
              <a:gd name="connsiteX81" fmla="*/ 7470614 w 12188188"/>
              <a:gd name="connsiteY81" fmla="*/ 837413 h 1381408"/>
              <a:gd name="connsiteX82" fmla="*/ 7694195 w 12188188"/>
              <a:gd name="connsiteY82" fmla="*/ 762208 h 1381408"/>
              <a:gd name="connsiteX83" fmla="*/ 7711980 w 12188188"/>
              <a:gd name="connsiteY83" fmla="*/ 748488 h 1381408"/>
              <a:gd name="connsiteX84" fmla="*/ 7736879 w 12188188"/>
              <a:gd name="connsiteY84" fmla="*/ 761700 h 1381408"/>
              <a:gd name="connsiteX85" fmla="*/ 7735355 w 12188188"/>
              <a:gd name="connsiteY85" fmla="*/ 784058 h 1381408"/>
              <a:gd name="connsiteX86" fmla="*/ 7514315 w 12188188"/>
              <a:gd name="connsiteY86" fmla="*/ 1174309 h 1381408"/>
              <a:gd name="connsiteX87" fmla="*/ 7474172 w 12188188"/>
              <a:gd name="connsiteY87" fmla="*/ 1175325 h 1381408"/>
              <a:gd name="connsiteX88" fmla="*/ 7238903 w 12188188"/>
              <a:gd name="connsiteY88" fmla="*/ 1175325 h 1381408"/>
              <a:gd name="connsiteX89" fmla="*/ 7214513 w 12188188"/>
              <a:gd name="connsiteY89" fmla="*/ 1199207 h 1381408"/>
              <a:gd name="connsiteX90" fmla="*/ 7212989 w 12188188"/>
              <a:gd name="connsiteY90" fmla="*/ 1303376 h 1381408"/>
              <a:gd name="connsiteX91" fmla="*/ 7136768 w 12188188"/>
              <a:gd name="connsiteY91" fmla="*/ 1378072 h 1381408"/>
              <a:gd name="connsiteX92" fmla="*/ 6878633 w 12188188"/>
              <a:gd name="connsiteY92" fmla="*/ 1378072 h 1381408"/>
              <a:gd name="connsiteX93" fmla="*/ 6814608 w 12188188"/>
              <a:gd name="connsiteY93" fmla="*/ 1316080 h 1381408"/>
              <a:gd name="connsiteX94" fmla="*/ 6814608 w 12188188"/>
              <a:gd name="connsiteY94" fmla="*/ 1315063 h 1381408"/>
              <a:gd name="connsiteX95" fmla="*/ 6814608 w 12188188"/>
              <a:gd name="connsiteY95" fmla="*/ 1158557 h 1381408"/>
              <a:gd name="connsiteX96" fmla="*/ 6809019 w 12188188"/>
              <a:gd name="connsiteY96" fmla="*/ 1152967 h 1381408"/>
              <a:gd name="connsiteX97" fmla="*/ 6707390 w 12188188"/>
              <a:gd name="connsiteY97" fmla="*/ 1152967 h 1381408"/>
              <a:gd name="connsiteX98" fmla="*/ 6646414 w 12188188"/>
              <a:gd name="connsiteY98" fmla="*/ 1091990 h 1381408"/>
              <a:gd name="connsiteX99" fmla="*/ 6646414 w 12188188"/>
              <a:gd name="connsiteY99" fmla="*/ 97563 h 1381408"/>
              <a:gd name="connsiteX100" fmla="*/ 6622023 w 12188188"/>
              <a:gd name="connsiteY100" fmla="*/ 73172 h 1381408"/>
              <a:gd name="connsiteX101" fmla="*/ 6250066 w 12188188"/>
              <a:gd name="connsiteY101" fmla="*/ 73172 h 1381408"/>
              <a:gd name="connsiteX102" fmla="*/ 6225167 w 12188188"/>
              <a:gd name="connsiteY102" fmla="*/ 98070 h 1381408"/>
              <a:gd name="connsiteX103" fmla="*/ 6225167 w 12188188"/>
              <a:gd name="connsiteY103" fmla="*/ 212910 h 1381408"/>
              <a:gd name="connsiteX104" fmla="*/ 6241427 w 12188188"/>
              <a:gd name="connsiteY104" fmla="*/ 229171 h 1381408"/>
              <a:gd name="connsiteX105" fmla="*/ 6353726 w 12188188"/>
              <a:gd name="connsiteY105" fmla="*/ 229171 h 1381408"/>
              <a:gd name="connsiteX106" fmla="*/ 6414195 w 12188188"/>
              <a:gd name="connsiteY106" fmla="*/ 289639 h 1381408"/>
              <a:gd name="connsiteX107" fmla="*/ 6414195 w 12188188"/>
              <a:gd name="connsiteY107" fmla="*/ 1079287 h 1381408"/>
              <a:gd name="connsiteX108" fmla="*/ 6338990 w 12188188"/>
              <a:gd name="connsiteY108" fmla="*/ 1154491 h 1381408"/>
              <a:gd name="connsiteX109" fmla="*/ 6256672 w 12188188"/>
              <a:gd name="connsiteY109" fmla="*/ 1154491 h 1381408"/>
              <a:gd name="connsiteX110" fmla="*/ 6236346 w 12188188"/>
              <a:gd name="connsiteY110" fmla="*/ 1174817 h 1381408"/>
              <a:gd name="connsiteX111" fmla="*/ 6236346 w 12188188"/>
              <a:gd name="connsiteY111" fmla="*/ 1308966 h 1381408"/>
              <a:gd name="connsiteX112" fmla="*/ 6216021 w 12188188"/>
              <a:gd name="connsiteY112" fmla="*/ 1358763 h 1381408"/>
              <a:gd name="connsiteX113" fmla="*/ 6166731 w 12188188"/>
              <a:gd name="connsiteY113" fmla="*/ 1379088 h 1381408"/>
              <a:gd name="connsiteX114" fmla="*/ 6166223 w 12188188"/>
              <a:gd name="connsiteY114" fmla="*/ 1379088 h 1381408"/>
              <a:gd name="connsiteX115" fmla="*/ 5807986 w 12188188"/>
              <a:gd name="connsiteY115" fmla="*/ 1376040 h 1381408"/>
              <a:gd name="connsiteX116" fmla="*/ 5611336 w 12188188"/>
              <a:gd name="connsiteY116" fmla="*/ 1376040 h 1381408"/>
              <a:gd name="connsiteX117" fmla="*/ 5582372 w 12188188"/>
              <a:gd name="connsiteY117" fmla="*/ 1356222 h 1381408"/>
              <a:gd name="connsiteX118" fmla="*/ 5597616 w 12188188"/>
              <a:gd name="connsiteY118" fmla="*/ 1320145 h 1381408"/>
              <a:gd name="connsiteX119" fmla="*/ 5780545 w 12188188"/>
              <a:gd name="connsiteY119" fmla="*/ 1168211 h 1381408"/>
              <a:gd name="connsiteX120" fmla="*/ 5889796 w 12188188"/>
              <a:gd name="connsiteY120" fmla="*/ 689036 h 1381408"/>
              <a:gd name="connsiteX121" fmla="*/ 5782578 w 12188188"/>
              <a:gd name="connsiteY121" fmla="*/ 212910 h 1381408"/>
              <a:gd name="connsiteX122" fmla="*/ 5472613 w 12188188"/>
              <a:gd name="connsiteY122" fmla="*/ 51831 h 1381408"/>
              <a:gd name="connsiteX123" fmla="*/ 5162650 w 12188188"/>
              <a:gd name="connsiteY123" fmla="*/ 213418 h 1381408"/>
              <a:gd name="connsiteX124" fmla="*/ 5055940 w 12188188"/>
              <a:gd name="connsiteY124" fmla="*/ 688528 h 1381408"/>
              <a:gd name="connsiteX125" fmla="*/ 5165190 w 12188188"/>
              <a:gd name="connsiteY125" fmla="*/ 1167194 h 1381408"/>
              <a:gd name="connsiteX126" fmla="*/ 5356758 w 12188188"/>
              <a:gd name="connsiteY126" fmla="*/ 1312522 h 1381408"/>
              <a:gd name="connsiteX127" fmla="*/ 5376067 w 12188188"/>
              <a:gd name="connsiteY127" fmla="*/ 1338946 h 1381408"/>
              <a:gd name="connsiteX128" fmla="*/ 5347104 w 12188188"/>
              <a:gd name="connsiteY128" fmla="*/ 1368926 h 1381408"/>
              <a:gd name="connsiteX129" fmla="*/ 5346595 w 12188188"/>
              <a:gd name="connsiteY129" fmla="*/ 1368926 h 1381408"/>
              <a:gd name="connsiteX130" fmla="*/ 5120474 w 12188188"/>
              <a:gd name="connsiteY130" fmla="*/ 1365877 h 1381408"/>
              <a:gd name="connsiteX131" fmla="*/ 4869962 w 12188188"/>
              <a:gd name="connsiteY131" fmla="*/ 1362321 h 1381408"/>
              <a:gd name="connsiteX132" fmla="*/ 4804411 w 12188188"/>
              <a:gd name="connsiteY132" fmla="*/ 1296770 h 1381408"/>
              <a:gd name="connsiteX133" fmla="*/ 4803904 w 12188188"/>
              <a:gd name="connsiteY133" fmla="*/ 1278478 h 1381408"/>
              <a:gd name="connsiteX134" fmla="*/ 4805428 w 12188188"/>
              <a:gd name="connsiteY134" fmla="*/ 992904 h 1381408"/>
              <a:gd name="connsiteX135" fmla="*/ 4803904 w 12188188"/>
              <a:gd name="connsiteY135" fmla="*/ 988838 h 1381408"/>
              <a:gd name="connsiteX136" fmla="*/ 4799838 w 12188188"/>
              <a:gd name="connsiteY136" fmla="*/ 987313 h 1381408"/>
              <a:gd name="connsiteX137" fmla="*/ 4660101 w 12188188"/>
              <a:gd name="connsiteY137" fmla="*/ 987313 h 1381408"/>
              <a:gd name="connsiteX138" fmla="*/ 4649938 w 12188188"/>
              <a:gd name="connsiteY138" fmla="*/ 997477 h 1381408"/>
              <a:gd name="connsiteX139" fmla="*/ 4649938 w 12188188"/>
              <a:gd name="connsiteY139" fmla="*/ 1109267 h 1381408"/>
              <a:gd name="connsiteX140" fmla="*/ 4604713 w 12188188"/>
              <a:gd name="connsiteY140" fmla="*/ 1154491 h 1381408"/>
              <a:gd name="connsiteX141" fmla="*/ 4266293 w 12188188"/>
              <a:gd name="connsiteY141" fmla="*/ 1154491 h 1381408"/>
              <a:gd name="connsiteX142" fmla="*/ 4241395 w 12188188"/>
              <a:gd name="connsiteY142" fmla="*/ 1146361 h 1381408"/>
              <a:gd name="connsiteX143" fmla="*/ 4227674 w 12188188"/>
              <a:gd name="connsiteY143" fmla="*/ 1107234 h 1381408"/>
              <a:gd name="connsiteX144" fmla="*/ 4283062 w 12188188"/>
              <a:gd name="connsiteY144" fmla="*/ 979183 h 1381408"/>
              <a:gd name="connsiteX145" fmla="*/ 4522395 w 12188188"/>
              <a:gd name="connsiteY145" fmla="*/ 761700 h 1381408"/>
              <a:gd name="connsiteX146" fmla="*/ 4691097 w 12188188"/>
              <a:gd name="connsiteY146" fmla="*/ 629584 h 1381408"/>
              <a:gd name="connsiteX147" fmla="*/ 4766302 w 12188188"/>
              <a:gd name="connsiteY147" fmla="*/ 521350 h 1381408"/>
              <a:gd name="connsiteX148" fmla="*/ 4795774 w 12188188"/>
              <a:gd name="connsiteY148" fmla="*/ 381613 h 1381408"/>
              <a:gd name="connsiteX149" fmla="*/ 4698719 w 12188188"/>
              <a:gd name="connsiteY149" fmla="*/ 146344 h 1381408"/>
              <a:gd name="connsiteX150" fmla="*/ 4426357 w 12188188"/>
              <a:gd name="connsiteY150" fmla="*/ 50814 h 1381408"/>
              <a:gd name="connsiteX151" fmla="*/ 4229707 w 12188188"/>
              <a:gd name="connsiteY151" fmla="*/ 90957 h 1381408"/>
              <a:gd name="connsiteX152" fmla="*/ 4090478 w 12188188"/>
              <a:gd name="connsiteY152" fmla="*/ 217484 h 1381408"/>
              <a:gd name="connsiteX153" fmla="*/ 4038647 w 12188188"/>
              <a:gd name="connsiteY153" fmla="*/ 456309 h 1381408"/>
              <a:gd name="connsiteX154" fmla="*/ 4043220 w 12188188"/>
              <a:gd name="connsiteY154" fmla="*/ 460882 h 1381408"/>
              <a:gd name="connsiteX155" fmla="*/ 4206841 w 12188188"/>
              <a:gd name="connsiteY155" fmla="*/ 468504 h 1381408"/>
              <a:gd name="connsiteX156" fmla="*/ 4226151 w 12188188"/>
              <a:gd name="connsiteY156" fmla="*/ 451228 h 1381408"/>
              <a:gd name="connsiteX157" fmla="*/ 4269342 w 12188188"/>
              <a:gd name="connsiteY157" fmla="*/ 276428 h 1381408"/>
              <a:gd name="connsiteX158" fmla="*/ 4404507 w 12188188"/>
              <a:gd name="connsiteY158" fmla="*/ 200207 h 1381408"/>
              <a:gd name="connsiteX159" fmla="*/ 4511215 w 12188188"/>
              <a:gd name="connsiteY159" fmla="*/ 246956 h 1381408"/>
              <a:gd name="connsiteX160" fmla="*/ 4552883 w 12188188"/>
              <a:gd name="connsiteY160" fmla="*/ 361795 h 1381408"/>
              <a:gd name="connsiteX161" fmla="*/ 4501053 w 12188188"/>
              <a:gd name="connsiteY161" fmla="*/ 519826 h 1381408"/>
              <a:gd name="connsiteX162" fmla="*/ 4303896 w 12188188"/>
              <a:gd name="connsiteY162" fmla="*/ 722066 h 1381408"/>
              <a:gd name="connsiteX163" fmla="*/ 4133161 w 12188188"/>
              <a:gd name="connsiteY163" fmla="*/ 908552 h 1381408"/>
              <a:gd name="connsiteX164" fmla="*/ 4047285 w 12188188"/>
              <a:gd name="connsiteY164" fmla="*/ 1080303 h 1381408"/>
              <a:gd name="connsiteX165" fmla="*/ 4020863 w 12188188"/>
              <a:gd name="connsiteY165" fmla="*/ 1288132 h 1381408"/>
              <a:gd name="connsiteX166" fmla="*/ 3946674 w 12188188"/>
              <a:gd name="connsiteY166" fmla="*/ 1359271 h 1381408"/>
              <a:gd name="connsiteX167" fmla="*/ 3853177 w 12188188"/>
              <a:gd name="connsiteY167" fmla="*/ 1359271 h 1381408"/>
              <a:gd name="connsiteX168" fmla="*/ 26385 w 12188188"/>
              <a:gd name="connsiteY168" fmla="*/ 1359271 h 1381408"/>
              <a:gd name="connsiteX169" fmla="*/ 470 w 12188188"/>
              <a:gd name="connsiteY169" fmla="*/ 1338946 h 1381408"/>
              <a:gd name="connsiteX170" fmla="*/ 25369 w 12188188"/>
              <a:gd name="connsiteY170" fmla="*/ 1308458 h 1381408"/>
              <a:gd name="connsiteX171" fmla="*/ 3853177 w 12188188"/>
              <a:gd name="connsiteY171" fmla="*/ 1308458 h 1381408"/>
              <a:gd name="connsiteX172" fmla="*/ 3946674 w 12188188"/>
              <a:gd name="connsiteY172" fmla="*/ 1308458 h 1381408"/>
              <a:gd name="connsiteX173" fmla="*/ 3970048 w 12188188"/>
              <a:gd name="connsiteY173" fmla="*/ 1286100 h 1381408"/>
              <a:gd name="connsiteX174" fmla="*/ 3998504 w 12188188"/>
              <a:gd name="connsiteY174" fmla="*/ 1066075 h 1381408"/>
              <a:gd name="connsiteX175" fmla="*/ 4092001 w 12188188"/>
              <a:gd name="connsiteY175" fmla="*/ 879080 h 1381408"/>
              <a:gd name="connsiteX176" fmla="*/ 4269850 w 12188188"/>
              <a:gd name="connsiteY176" fmla="*/ 684463 h 1381408"/>
              <a:gd name="connsiteX177" fmla="*/ 4460402 w 12188188"/>
              <a:gd name="connsiteY177" fmla="*/ 489846 h 1381408"/>
              <a:gd name="connsiteX178" fmla="*/ 4502070 w 12188188"/>
              <a:gd name="connsiteY178" fmla="*/ 361795 h 1381408"/>
              <a:gd name="connsiteX179" fmla="*/ 4473614 w 12188188"/>
              <a:gd name="connsiteY179" fmla="*/ 281509 h 1381408"/>
              <a:gd name="connsiteX180" fmla="*/ 4404507 w 12188188"/>
              <a:gd name="connsiteY180" fmla="*/ 251529 h 1381408"/>
              <a:gd name="connsiteX181" fmla="*/ 4313042 w 12188188"/>
              <a:gd name="connsiteY181" fmla="*/ 302342 h 1381408"/>
              <a:gd name="connsiteX182" fmla="*/ 4276964 w 12188188"/>
              <a:gd name="connsiteY182" fmla="*/ 455801 h 1381408"/>
              <a:gd name="connsiteX183" fmla="*/ 4204808 w 12188188"/>
              <a:gd name="connsiteY183" fmla="*/ 519826 h 1381408"/>
              <a:gd name="connsiteX184" fmla="*/ 4041188 w 12188188"/>
              <a:gd name="connsiteY184" fmla="*/ 512204 h 1381408"/>
              <a:gd name="connsiteX185" fmla="*/ 3988341 w 12188188"/>
              <a:gd name="connsiteY185" fmla="*/ 455801 h 1381408"/>
              <a:gd name="connsiteX186" fmla="*/ 4046777 w 12188188"/>
              <a:gd name="connsiteY186" fmla="*/ 192585 h 1381408"/>
              <a:gd name="connsiteX187" fmla="*/ 4208874 w 12188188"/>
              <a:gd name="connsiteY187" fmla="*/ 45224 h 1381408"/>
              <a:gd name="connsiteX188" fmla="*/ 4426357 w 12188188"/>
              <a:gd name="connsiteY188" fmla="*/ 0 h 1381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Lst>
            <a:rect l="l" t="t" r="r" b="b"/>
            <a:pathLst>
              <a:path w="12188188" h="1381408">
                <a:moveTo>
                  <a:pt x="4426357" y="0"/>
                </a:moveTo>
                <a:cubicBezTo>
                  <a:pt x="4555424" y="0"/>
                  <a:pt x="4658577" y="36586"/>
                  <a:pt x="4733272" y="108742"/>
                </a:cubicBezTo>
                <a:cubicBezTo>
                  <a:pt x="4807969" y="181405"/>
                  <a:pt x="4846079" y="272870"/>
                  <a:pt x="4846079" y="380596"/>
                </a:cubicBezTo>
                <a:cubicBezTo>
                  <a:pt x="4846079" y="438524"/>
                  <a:pt x="4834393" y="492387"/>
                  <a:pt x="4812033" y="541677"/>
                </a:cubicBezTo>
                <a:cubicBezTo>
                  <a:pt x="4789675" y="590457"/>
                  <a:pt x="4760712" y="631617"/>
                  <a:pt x="4726159" y="665154"/>
                </a:cubicBezTo>
                <a:cubicBezTo>
                  <a:pt x="4692621" y="697675"/>
                  <a:pt x="4635710" y="742391"/>
                  <a:pt x="4551867" y="802351"/>
                </a:cubicBezTo>
                <a:cubicBezTo>
                  <a:pt x="4431946" y="888227"/>
                  <a:pt x="4356233" y="956317"/>
                  <a:pt x="4326762" y="1005099"/>
                </a:cubicBezTo>
                <a:cubicBezTo>
                  <a:pt x="4304912" y="1041176"/>
                  <a:pt x="4289667" y="1074206"/>
                  <a:pt x="4281029" y="1103169"/>
                </a:cubicBezTo>
                <a:lnTo>
                  <a:pt x="4599633" y="1103169"/>
                </a:lnTo>
                <a:lnTo>
                  <a:pt x="4599633" y="996968"/>
                </a:lnTo>
                <a:cubicBezTo>
                  <a:pt x="4599633" y="963432"/>
                  <a:pt x="4627071" y="935992"/>
                  <a:pt x="4660609" y="935992"/>
                </a:cubicBezTo>
                <a:lnTo>
                  <a:pt x="4798822" y="935992"/>
                </a:lnTo>
                <a:cubicBezTo>
                  <a:pt x="4810510" y="935992"/>
                  <a:pt x="4822197" y="939041"/>
                  <a:pt x="4831851" y="945647"/>
                </a:cubicBezTo>
                <a:cubicBezTo>
                  <a:pt x="4847604" y="956825"/>
                  <a:pt x="4856750" y="974102"/>
                  <a:pt x="4856750" y="992395"/>
                </a:cubicBezTo>
                <a:lnTo>
                  <a:pt x="4855226" y="1277969"/>
                </a:lnTo>
                <a:cubicBezTo>
                  <a:pt x="4855395" y="1283728"/>
                  <a:pt x="4855565" y="1289486"/>
                  <a:pt x="4855734" y="1295245"/>
                </a:cubicBezTo>
                <a:cubicBezTo>
                  <a:pt x="4855734" y="1303884"/>
                  <a:pt x="4862848" y="1310490"/>
                  <a:pt x="4871487" y="1310998"/>
                </a:cubicBezTo>
                <a:lnTo>
                  <a:pt x="5121998" y="1314555"/>
                </a:lnTo>
                <a:lnTo>
                  <a:pt x="5255639" y="1316588"/>
                </a:lnTo>
                <a:cubicBezTo>
                  <a:pt x="5206349" y="1286100"/>
                  <a:pt x="5156552" y="1244432"/>
                  <a:pt x="5124032" y="1195651"/>
                </a:cubicBezTo>
                <a:cubicBezTo>
                  <a:pt x="5045778" y="1078270"/>
                  <a:pt x="5006650" y="907536"/>
                  <a:pt x="5006650" y="689036"/>
                </a:cubicBezTo>
                <a:cubicBezTo>
                  <a:pt x="5006650" y="474601"/>
                  <a:pt x="5045270" y="305900"/>
                  <a:pt x="5120982" y="186487"/>
                </a:cubicBezTo>
                <a:cubicBezTo>
                  <a:pt x="5198219" y="62501"/>
                  <a:pt x="5316616" y="0"/>
                  <a:pt x="5472613" y="0"/>
                </a:cubicBezTo>
                <a:cubicBezTo>
                  <a:pt x="5628105" y="0"/>
                  <a:pt x="5746501" y="61993"/>
                  <a:pt x="5825262" y="183946"/>
                </a:cubicBezTo>
                <a:cubicBezTo>
                  <a:pt x="5901483" y="302851"/>
                  <a:pt x="5940101" y="472061"/>
                  <a:pt x="5940101" y="687512"/>
                </a:cubicBezTo>
                <a:cubicBezTo>
                  <a:pt x="5940101" y="907028"/>
                  <a:pt x="5900466" y="1077254"/>
                  <a:pt x="5822213" y="1194635"/>
                </a:cubicBezTo>
                <a:cubicBezTo>
                  <a:pt x="5791217" y="1241384"/>
                  <a:pt x="5738370" y="1288640"/>
                  <a:pt x="5687557" y="1323702"/>
                </a:cubicBezTo>
                <a:lnTo>
                  <a:pt x="5807986" y="1323702"/>
                </a:lnTo>
                <a:lnTo>
                  <a:pt x="6166223" y="1326750"/>
                </a:lnTo>
                <a:cubicBezTo>
                  <a:pt x="6171304" y="1326750"/>
                  <a:pt x="6175878" y="1324718"/>
                  <a:pt x="6179942" y="1321161"/>
                </a:cubicBezTo>
                <a:cubicBezTo>
                  <a:pt x="6183500" y="1317604"/>
                  <a:pt x="6185533" y="1313031"/>
                  <a:pt x="6185533" y="1307441"/>
                </a:cubicBezTo>
                <a:lnTo>
                  <a:pt x="6185533" y="1173801"/>
                </a:lnTo>
                <a:cubicBezTo>
                  <a:pt x="6185533" y="1134674"/>
                  <a:pt x="6217037" y="1102661"/>
                  <a:pt x="6256672" y="1102661"/>
                </a:cubicBezTo>
                <a:lnTo>
                  <a:pt x="6338990" y="1102661"/>
                </a:lnTo>
                <a:cubicBezTo>
                  <a:pt x="6352201" y="1102661"/>
                  <a:pt x="6363381" y="1091990"/>
                  <a:pt x="6363381" y="1078270"/>
                </a:cubicBezTo>
                <a:lnTo>
                  <a:pt x="6363381" y="289131"/>
                </a:lnTo>
                <a:cubicBezTo>
                  <a:pt x="6363381" y="283542"/>
                  <a:pt x="6358808" y="279476"/>
                  <a:pt x="6353726" y="279476"/>
                </a:cubicBezTo>
                <a:lnTo>
                  <a:pt x="6241427" y="279476"/>
                </a:lnTo>
                <a:cubicBezTo>
                  <a:pt x="6204333" y="279476"/>
                  <a:pt x="6174353" y="249496"/>
                  <a:pt x="6174353" y="212402"/>
                </a:cubicBezTo>
                <a:lnTo>
                  <a:pt x="6174353" y="97563"/>
                </a:lnTo>
                <a:cubicBezTo>
                  <a:pt x="6174353" y="55895"/>
                  <a:pt x="6208399" y="21850"/>
                  <a:pt x="6250066" y="21850"/>
                </a:cubicBezTo>
                <a:lnTo>
                  <a:pt x="6622023" y="21850"/>
                </a:lnTo>
                <a:cubicBezTo>
                  <a:pt x="6663691" y="21850"/>
                  <a:pt x="6697227" y="55387"/>
                  <a:pt x="6697227" y="97055"/>
                </a:cubicBezTo>
                <a:lnTo>
                  <a:pt x="6697227" y="1092498"/>
                </a:lnTo>
                <a:cubicBezTo>
                  <a:pt x="6697227" y="1098088"/>
                  <a:pt x="6701801" y="1102661"/>
                  <a:pt x="6707390" y="1102661"/>
                </a:cubicBezTo>
                <a:lnTo>
                  <a:pt x="6809526" y="1102661"/>
                </a:lnTo>
                <a:cubicBezTo>
                  <a:pt x="6840522" y="1102661"/>
                  <a:pt x="6865930" y="1128069"/>
                  <a:pt x="6865930" y="1159065"/>
                </a:cubicBezTo>
                <a:lnTo>
                  <a:pt x="6865930" y="1315063"/>
                </a:lnTo>
                <a:cubicBezTo>
                  <a:pt x="6866438" y="1322177"/>
                  <a:pt x="6872027" y="1327258"/>
                  <a:pt x="6879141" y="1327258"/>
                </a:cubicBezTo>
                <a:lnTo>
                  <a:pt x="7137276" y="1327258"/>
                </a:lnTo>
                <a:cubicBezTo>
                  <a:pt x="7150995" y="1327258"/>
                  <a:pt x="7162175" y="1316080"/>
                  <a:pt x="7162682" y="1302359"/>
                </a:cubicBezTo>
                <a:cubicBezTo>
                  <a:pt x="7163190" y="1267636"/>
                  <a:pt x="7163699" y="1232914"/>
                  <a:pt x="7164207" y="1198191"/>
                </a:cubicBezTo>
                <a:cubicBezTo>
                  <a:pt x="7164715" y="1157541"/>
                  <a:pt x="7198760" y="1124003"/>
                  <a:pt x="7239411" y="1124003"/>
                </a:cubicBezTo>
                <a:lnTo>
                  <a:pt x="7474680" y="1124003"/>
                </a:lnTo>
                <a:lnTo>
                  <a:pt x="7514823" y="1122987"/>
                </a:lnTo>
                <a:cubicBezTo>
                  <a:pt x="7605271" y="1122987"/>
                  <a:pt x="7661166" y="1025424"/>
                  <a:pt x="7680984" y="833348"/>
                </a:cubicBezTo>
                <a:cubicBezTo>
                  <a:pt x="7618991" y="869934"/>
                  <a:pt x="7548868" y="888227"/>
                  <a:pt x="7471123" y="888227"/>
                </a:cubicBezTo>
                <a:cubicBezTo>
                  <a:pt x="7368479" y="888227"/>
                  <a:pt x="7280063" y="849100"/>
                  <a:pt x="7207907" y="772371"/>
                </a:cubicBezTo>
                <a:cubicBezTo>
                  <a:pt x="7136259" y="696150"/>
                  <a:pt x="7099674" y="590966"/>
                  <a:pt x="7099674" y="460374"/>
                </a:cubicBezTo>
                <a:cubicBezTo>
                  <a:pt x="7099674" y="328766"/>
                  <a:pt x="7138800" y="217992"/>
                  <a:pt x="7215021" y="131608"/>
                </a:cubicBezTo>
                <a:cubicBezTo>
                  <a:pt x="7292258" y="44209"/>
                  <a:pt x="7401000" y="0"/>
                  <a:pt x="7537181" y="0"/>
                </a:cubicBezTo>
                <a:cubicBezTo>
                  <a:pt x="7689114" y="0"/>
                  <a:pt x="7808018" y="54879"/>
                  <a:pt x="7890337" y="163113"/>
                </a:cubicBezTo>
                <a:cubicBezTo>
                  <a:pt x="7971130" y="269314"/>
                  <a:pt x="8012290" y="445129"/>
                  <a:pt x="8012290" y="685987"/>
                </a:cubicBezTo>
                <a:cubicBezTo>
                  <a:pt x="8012290" y="1021359"/>
                  <a:pt x="7922349" y="1235793"/>
                  <a:pt x="7743993" y="1326750"/>
                </a:cubicBezTo>
                <a:lnTo>
                  <a:pt x="7897959" y="1327258"/>
                </a:lnTo>
                <a:lnTo>
                  <a:pt x="9682596" y="1327258"/>
                </a:lnTo>
                <a:lnTo>
                  <a:pt x="9815705" y="1327726"/>
                </a:lnTo>
                <a:lnTo>
                  <a:pt x="12188188" y="1327727"/>
                </a:lnTo>
                <a:lnTo>
                  <a:pt x="12188188" y="1381408"/>
                </a:lnTo>
                <a:lnTo>
                  <a:pt x="9879366" y="1381408"/>
                </a:lnTo>
                <a:lnTo>
                  <a:pt x="9563956" y="1380966"/>
                </a:lnTo>
                <a:lnTo>
                  <a:pt x="7897959" y="1378072"/>
                </a:lnTo>
                <a:lnTo>
                  <a:pt x="7533624" y="1376548"/>
                </a:lnTo>
                <a:cubicBezTo>
                  <a:pt x="7511266" y="1376548"/>
                  <a:pt x="7511774" y="1326242"/>
                  <a:pt x="7533624" y="1326242"/>
                </a:cubicBezTo>
                <a:cubicBezTo>
                  <a:pt x="7707915" y="1324718"/>
                  <a:pt x="7772957" y="1275428"/>
                  <a:pt x="7847653" y="1170752"/>
                </a:cubicBezTo>
                <a:cubicBezTo>
                  <a:pt x="7922858" y="1065059"/>
                  <a:pt x="7961476" y="901947"/>
                  <a:pt x="7961476" y="686495"/>
                </a:cubicBezTo>
                <a:cubicBezTo>
                  <a:pt x="7961476" y="457325"/>
                  <a:pt x="7923874" y="291672"/>
                  <a:pt x="7850194" y="194618"/>
                </a:cubicBezTo>
                <a:cubicBezTo>
                  <a:pt x="7777022" y="98579"/>
                  <a:pt x="7674379" y="51322"/>
                  <a:pt x="7537181" y="51322"/>
                </a:cubicBezTo>
                <a:cubicBezTo>
                  <a:pt x="7414211" y="51322"/>
                  <a:pt x="7321222" y="88925"/>
                  <a:pt x="7252624" y="165653"/>
                </a:cubicBezTo>
                <a:cubicBezTo>
                  <a:pt x="7184533" y="242382"/>
                  <a:pt x="7149979" y="341469"/>
                  <a:pt x="7149979" y="460374"/>
                </a:cubicBezTo>
                <a:cubicBezTo>
                  <a:pt x="7149979" y="577754"/>
                  <a:pt x="7181992" y="670743"/>
                  <a:pt x="7244492" y="737817"/>
                </a:cubicBezTo>
                <a:cubicBezTo>
                  <a:pt x="7307502" y="804892"/>
                  <a:pt x="7381690" y="837413"/>
                  <a:pt x="7470614" y="837413"/>
                </a:cubicBezTo>
                <a:cubicBezTo>
                  <a:pt x="7555982" y="837413"/>
                  <a:pt x="7631694" y="812006"/>
                  <a:pt x="7694195" y="762208"/>
                </a:cubicBezTo>
                <a:lnTo>
                  <a:pt x="7711980" y="748488"/>
                </a:lnTo>
                <a:cubicBezTo>
                  <a:pt x="7722651" y="740358"/>
                  <a:pt x="7737896" y="748488"/>
                  <a:pt x="7736879" y="761700"/>
                </a:cubicBezTo>
                <a:lnTo>
                  <a:pt x="7735355" y="784058"/>
                </a:lnTo>
                <a:cubicBezTo>
                  <a:pt x="7718586" y="1042701"/>
                  <a:pt x="7643890" y="1173801"/>
                  <a:pt x="7514315" y="1174309"/>
                </a:cubicBezTo>
                <a:lnTo>
                  <a:pt x="7474172" y="1175325"/>
                </a:lnTo>
                <a:lnTo>
                  <a:pt x="7238903" y="1175325"/>
                </a:lnTo>
                <a:cubicBezTo>
                  <a:pt x="7225692" y="1175325"/>
                  <a:pt x="7214513" y="1185996"/>
                  <a:pt x="7214513" y="1199207"/>
                </a:cubicBezTo>
                <a:lnTo>
                  <a:pt x="7212989" y="1303376"/>
                </a:lnTo>
                <a:cubicBezTo>
                  <a:pt x="7212480" y="1344535"/>
                  <a:pt x="7177926" y="1378072"/>
                  <a:pt x="7136768" y="1378072"/>
                </a:cubicBezTo>
                <a:lnTo>
                  <a:pt x="6878633" y="1378072"/>
                </a:lnTo>
                <a:cubicBezTo>
                  <a:pt x="6844080" y="1378072"/>
                  <a:pt x="6815624" y="1351141"/>
                  <a:pt x="6814608" y="1316080"/>
                </a:cubicBezTo>
                <a:lnTo>
                  <a:pt x="6814608" y="1315063"/>
                </a:lnTo>
                <a:lnTo>
                  <a:pt x="6814608" y="1158557"/>
                </a:lnTo>
                <a:cubicBezTo>
                  <a:pt x="6814608" y="1155508"/>
                  <a:pt x="6812067" y="1152967"/>
                  <a:pt x="6809019" y="1152967"/>
                </a:cubicBezTo>
                <a:lnTo>
                  <a:pt x="6707390" y="1152967"/>
                </a:lnTo>
                <a:cubicBezTo>
                  <a:pt x="6673854" y="1152967"/>
                  <a:pt x="6646414" y="1125528"/>
                  <a:pt x="6646414" y="1091990"/>
                </a:cubicBezTo>
                <a:lnTo>
                  <a:pt x="6646414" y="97563"/>
                </a:lnTo>
                <a:cubicBezTo>
                  <a:pt x="6646414" y="83843"/>
                  <a:pt x="6635235" y="73172"/>
                  <a:pt x="6622023" y="73172"/>
                </a:cubicBezTo>
                <a:lnTo>
                  <a:pt x="6250066" y="73172"/>
                </a:lnTo>
                <a:cubicBezTo>
                  <a:pt x="6236346" y="73172"/>
                  <a:pt x="6225167" y="84351"/>
                  <a:pt x="6225167" y="98070"/>
                </a:cubicBezTo>
                <a:lnTo>
                  <a:pt x="6225167" y="212910"/>
                </a:lnTo>
                <a:cubicBezTo>
                  <a:pt x="6225167" y="221549"/>
                  <a:pt x="6232281" y="229171"/>
                  <a:pt x="6241427" y="229171"/>
                </a:cubicBezTo>
                <a:lnTo>
                  <a:pt x="6353726" y="229171"/>
                </a:lnTo>
                <a:cubicBezTo>
                  <a:pt x="6387264" y="229171"/>
                  <a:pt x="6414195" y="256102"/>
                  <a:pt x="6414195" y="289639"/>
                </a:cubicBezTo>
                <a:lnTo>
                  <a:pt x="6414195" y="1079287"/>
                </a:lnTo>
                <a:cubicBezTo>
                  <a:pt x="6414195" y="1120955"/>
                  <a:pt x="6380657" y="1154491"/>
                  <a:pt x="6338990" y="1154491"/>
                </a:cubicBezTo>
                <a:lnTo>
                  <a:pt x="6256672" y="1154491"/>
                </a:lnTo>
                <a:cubicBezTo>
                  <a:pt x="6245492" y="1154491"/>
                  <a:pt x="6236346" y="1163638"/>
                  <a:pt x="6236346" y="1174817"/>
                </a:cubicBezTo>
                <a:lnTo>
                  <a:pt x="6236346" y="1308966"/>
                </a:lnTo>
                <a:cubicBezTo>
                  <a:pt x="6236346" y="1327767"/>
                  <a:pt x="6229232" y="1345044"/>
                  <a:pt x="6216021" y="1358763"/>
                </a:cubicBezTo>
                <a:cubicBezTo>
                  <a:pt x="6202809" y="1371975"/>
                  <a:pt x="6185533" y="1379088"/>
                  <a:pt x="6166731" y="1379088"/>
                </a:cubicBezTo>
                <a:lnTo>
                  <a:pt x="6166223" y="1379088"/>
                </a:lnTo>
                <a:lnTo>
                  <a:pt x="5807986" y="1376040"/>
                </a:lnTo>
                <a:lnTo>
                  <a:pt x="5611336" y="1376040"/>
                </a:lnTo>
                <a:cubicBezTo>
                  <a:pt x="5598633" y="1376040"/>
                  <a:pt x="5586437" y="1368418"/>
                  <a:pt x="5582372" y="1356222"/>
                </a:cubicBezTo>
                <a:cubicBezTo>
                  <a:pt x="5577290" y="1341994"/>
                  <a:pt x="5583897" y="1326242"/>
                  <a:pt x="5597616" y="1320145"/>
                </a:cubicBezTo>
                <a:cubicBezTo>
                  <a:pt x="5656560" y="1291689"/>
                  <a:pt x="5740911" y="1227155"/>
                  <a:pt x="5780545" y="1168211"/>
                </a:cubicBezTo>
                <a:cubicBezTo>
                  <a:pt x="5853210" y="1059470"/>
                  <a:pt x="5889796" y="898389"/>
                  <a:pt x="5889796" y="689036"/>
                </a:cubicBezTo>
                <a:cubicBezTo>
                  <a:pt x="5889796" y="483240"/>
                  <a:pt x="5853718" y="323177"/>
                  <a:pt x="5782578" y="212910"/>
                </a:cubicBezTo>
                <a:cubicBezTo>
                  <a:pt x="5712964" y="104677"/>
                  <a:pt x="5611844" y="51831"/>
                  <a:pt x="5472613" y="51831"/>
                </a:cubicBezTo>
                <a:cubicBezTo>
                  <a:pt x="5333384" y="51831"/>
                  <a:pt x="5231756" y="104677"/>
                  <a:pt x="5162650" y="213418"/>
                </a:cubicBezTo>
                <a:cubicBezTo>
                  <a:pt x="5092018" y="324192"/>
                  <a:pt x="5055940" y="484256"/>
                  <a:pt x="5055940" y="688528"/>
                </a:cubicBezTo>
                <a:cubicBezTo>
                  <a:pt x="5055940" y="896865"/>
                  <a:pt x="5092526" y="1057945"/>
                  <a:pt x="5165190" y="1167194"/>
                </a:cubicBezTo>
                <a:cubicBezTo>
                  <a:pt x="5207874" y="1231220"/>
                  <a:pt x="5291717" y="1286100"/>
                  <a:pt x="5356758" y="1312522"/>
                </a:cubicBezTo>
                <a:cubicBezTo>
                  <a:pt x="5367430" y="1317096"/>
                  <a:pt x="5375560" y="1327258"/>
                  <a:pt x="5376067" y="1338946"/>
                </a:cubicBezTo>
                <a:cubicBezTo>
                  <a:pt x="5376576" y="1355714"/>
                  <a:pt x="5362856" y="1368926"/>
                  <a:pt x="5347104" y="1368926"/>
                </a:cubicBezTo>
                <a:lnTo>
                  <a:pt x="5346595" y="1368926"/>
                </a:lnTo>
                <a:lnTo>
                  <a:pt x="5120474" y="1365877"/>
                </a:lnTo>
                <a:lnTo>
                  <a:pt x="4869962" y="1362321"/>
                </a:lnTo>
                <a:cubicBezTo>
                  <a:pt x="4833883" y="1361812"/>
                  <a:pt x="4804920" y="1332848"/>
                  <a:pt x="4804411" y="1296770"/>
                </a:cubicBezTo>
                <a:lnTo>
                  <a:pt x="4803904" y="1278478"/>
                </a:lnTo>
                <a:lnTo>
                  <a:pt x="4805428" y="992904"/>
                </a:lnTo>
                <a:cubicBezTo>
                  <a:pt x="4805428" y="990871"/>
                  <a:pt x="4804411" y="989854"/>
                  <a:pt x="4803904" y="988838"/>
                </a:cubicBezTo>
                <a:cubicBezTo>
                  <a:pt x="4803396" y="987822"/>
                  <a:pt x="4801871" y="987313"/>
                  <a:pt x="4799838" y="987313"/>
                </a:cubicBezTo>
                <a:lnTo>
                  <a:pt x="4660101" y="987313"/>
                </a:lnTo>
                <a:cubicBezTo>
                  <a:pt x="4654511" y="987313"/>
                  <a:pt x="4649938" y="991887"/>
                  <a:pt x="4649938" y="997477"/>
                </a:cubicBezTo>
                <a:lnTo>
                  <a:pt x="4649938" y="1109267"/>
                </a:lnTo>
                <a:cubicBezTo>
                  <a:pt x="4649938" y="1134166"/>
                  <a:pt x="4629612" y="1154491"/>
                  <a:pt x="4604713" y="1154491"/>
                </a:cubicBezTo>
                <a:lnTo>
                  <a:pt x="4266293" y="1154491"/>
                </a:lnTo>
                <a:cubicBezTo>
                  <a:pt x="4257146" y="1154491"/>
                  <a:pt x="4248001" y="1151950"/>
                  <a:pt x="4241395" y="1146361"/>
                </a:cubicBezTo>
                <a:cubicBezTo>
                  <a:pt x="4229707" y="1136706"/>
                  <a:pt x="4224626" y="1121970"/>
                  <a:pt x="4227674" y="1107234"/>
                </a:cubicBezTo>
                <a:cubicBezTo>
                  <a:pt x="4236313" y="1069124"/>
                  <a:pt x="4254607" y="1025932"/>
                  <a:pt x="4283062" y="979183"/>
                </a:cubicBezTo>
                <a:cubicBezTo>
                  <a:pt x="4316598" y="923797"/>
                  <a:pt x="4394852" y="852657"/>
                  <a:pt x="4522395" y="761700"/>
                </a:cubicBezTo>
                <a:cubicBezTo>
                  <a:pt x="4603189" y="704281"/>
                  <a:pt x="4659593" y="659564"/>
                  <a:pt x="4691097" y="629584"/>
                </a:cubicBezTo>
                <a:cubicBezTo>
                  <a:pt x="4721077" y="600620"/>
                  <a:pt x="4746484" y="564542"/>
                  <a:pt x="4766302" y="521350"/>
                </a:cubicBezTo>
                <a:cubicBezTo>
                  <a:pt x="4786119" y="479175"/>
                  <a:pt x="4795774" y="431918"/>
                  <a:pt x="4795774" y="381613"/>
                </a:cubicBezTo>
                <a:cubicBezTo>
                  <a:pt x="4795774" y="286590"/>
                  <a:pt x="4763761" y="209862"/>
                  <a:pt x="4698719" y="146344"/>
                </a:cubicBezTo>
                <a:cubicBezTo>
                  <a:pt x="4633169" y="82826"/>
                  <a:pt x="4541704" y="50814"/>
                  <a:pt x="4426357" y="50814"/>
                </a:cubicBezTo>
                <a:cubicBezTo>
                  <a:pt x="4355726" y="50814"/>
                  <a:pt x="4289667" y="64534"/>
                  <a:pt x="4229707" y="90957"/>
                </a:cubicBezTo>
                <a:cubicBezTo>
                  <a:pt x="4171272" y="116872"/>
                  <a:pt x="4124523" y="159555"/>
                  <a:pt x="4090478" y="217484"/>
                </a:cubicBezTo>
                <a:cubicBezTo>
                  <a:pt x="4058973" y="271346"/>
                  <a:pt x="4041696" y="351632"/>
                  <a:pt x="4038647" y="456309"/>
                </a:cubicBezTo>
                <a:cubicBezTo>
                  <a:pt x="4038647" y="458850"/>
                  <a:pt x="4040680" y="460882"/>
                  <a:pt x="4043220" y="460882"/>
                </a:cubicBezTo>
                <a:lnTo>
                  <a:pt x="4206841" y="468504"/>
                </a:lnTo>
                <a:cubicBezTo>
                  <a:pt x="4217004" y="469012"/>
                  <a:pt x="4225134" y="461390"/>
                  <a:pt x="4226151" y="451228"/>
                </a:cubicBezTo>
                <a:cubicBezTo>
                  <a:pt x="4232248" y="372974"/>
                  <a:pt x="4246476" y="315555"/>
                  <a:pt x="4269342" y="276428"/>
                </a:cubicBezTo>
                <a:cubicBezTo>
                  <a:pt x="4297798" y="226630"/>
                  <a:pt x="4345054" y="200207"/>
                  <a:pt x="4404507" y="200207"/>
                </a:cubicBezTo>
                <a:cubicBezTo>
                  <a:pt x="4446682" y="200207"/>
                  <a:pt x="4482760" y="215959"/>
                  <a:pt x="4511215" y="246956"/>
                </a:cubicBezTo>
                <a:cubicBezTo>
                  <a:pt x="4539164" y="277444"/>
                  <a:pt x="4552883" y="316063"/>
                  <a:pt x="4552883" y="361795"/>
                </a:cubicBezTo>
                <a:cubicBezTo>
                  <a:pt x="4552883" y="420231"/>
                  <a:pt x="4535606" y="473078"/>
                  <a:pt x="4501053" y="519826"/>
                </a:cubicBezTo>
                <a:cubicBezTo>
                  <a:pt x="4468532" y="564035"/>
                  <a:pt x="4403999" y="630092"/>
                  <a:pt x="4303896" y="722066"/>
                </a:cubicBezTo>
                <a:cubicBezTo>
                  <a:pt x="4230724" y="789648"/>
                  <a:pt x="4173303" y="852149"/>
                  <a:pt x="4133161" y="908552"/>
                </a:cubicBezTo>
                <a:cubicBezTo>
                  <a:pt x="4093526" y="963939"/>
                  <a:pt x="4064562" y="1021867"/>
                  <a:pt x="4047285" y="1080303"/>
                </a:cubicBezTo>
                <a:cubicBezTo>
                  <a:pt x="4034074" y="1124511"/>
                  <a:pt x="4023912" y="1220549"/>
                  <a:pt x="4020863" y="1288132"/>
                </a:cubicBezTo>
                <a:cubicBezTo>
                  <a:pt x="4019338" y="1328275"/>
                  <a:pt x="3986817" y="1359271"/>
                  <a:pt x="3946674" y="1359271"/>
                </a:cubicBezTo>
                <a:lnTo>
                  <a:pt x="3853177" y="1359271"/>
                </a:lnTo>
                <a:lnTo>
                  <a:pt x="26385" y="1359271"/>
                </a:lnTo>
                <a:cubicBezTo>
                  <a:pt x="14190" y="1359271"/>
                  <a:pt x="3011" y="1351141"/>
                  <a:pt x="470" y="1338946"/>
                </a:cubicBezTo>
                <a:cubicBezTo>
                  <a:pt x="-2579" y="1322686"/>
                  <a:pt x="9617" y="1308458"/>
                  <a:pt x="25369" y="1308458"/>
                </a:cubicBezTo>
                <a:lnTo>
                  <a:pt x="3853177" y="1308458"/>
                </a:lnTo>
                <a:lnTo>
                  <a:pt x="3946674" y="1308458"/>
                </a:lnTo>
                <a:cubicBezTo>
                  <a:pt x="3959378" y="1308458"/>
                  <a:pt x="3969541" y="1298803"/>
                  <a:pt x="3970048" y="1286100"/>
                </a:cubicBezTo>
                <a:cubicBezTo>
                  <a:pt x="3972589" y="1216484"/>
                  <a:pt x="3983768" y="1115364"/>
                  <a:pt x="3998504" y="1066075"/>
                </a:cubicBezTo>
                <a:cubicBezTo>
                  <a:pt x="4017305" y="1002049"/>
                  <a:pt x="4048810" y="939041"/>
                  <a:pt x="4092001" y="879080"/>
                </a:cubicBezTo>
                <a:cubicBezTo>
                  <a:pt x="4134686" y="820137"/>
                  <a:pt x="4194138" y="754586"/>
                  <a:pt x="4269850" y="684463"/>
                </a:cubicBezTo>
                <a:cubicBezTo>
                  <a:pt x="4366397" y="596047"/>
                  <a:pt x="4430422" y="530497"/>
                  <a:pt x="4460402" y="489846"/>
                </a:cubicBezTo>
                <a:cubicBezTo>
                  <a:pt x="4488349" y="451735"/>
                  <a:pt x="4502070" y="410068"/>
                  <a:pt x="4502070" y="361795"/>
                </a:cubicBezTo>
                <a:cubicBezTo>
                  <a:pt x="4502070" y="328766"/>
                  <a:pt x="4492923" y="302342"/>
                  <a:pt x="4473614" y="281509"/>
                </a:cubicBezTo>
                <a:cubicBezTo>
                  <a:pt x="4454812" y="261184"/>
                  <a:pt x="4432454" y="251529"/>
                  <a:pt x="4404507" y="251529"/>
                </a:cubicBezTo>
                <a:cubicBezTo>
                  <a:pt x="4362331" y="251529"/>
                  <a:pt x="4333367" y="267789"/>
                  <a:pt x="4313042" y="302342"/>
                </a:cubicBezTo>
                <a:cubicBezTo>
                  <a:pt x="4294241" y="334355"/>
                  <a:pt x="4282045" y="386185"/>
                  <a:pt x="4276964" y="455801"/>
                </a:cubicBezTo>
                <a:cubicBezTo>
                  <a:pt x="4273915" y="493403"/>
                  <a:pt x="4242410" y="521350"/>
                  <a:pt x="4204808" y="519826"/>
                </a:cubicBezTo>
                <a:lnTo>
                  <a:pt x="4041188" y="512204"/>
                </a:lnTo>
                <a:cubicBezTo>
                  <a:pt x="4011208" y="510680"/>
                  <a:pt x="3987833" y="485273"/>
                  <a:pt x="3988341" y="455801"/>
                </a:cubicBezTo>
                <a:cubicBezTo>
                  <a:pt x="3991390" y="342486"/>
                  <a:pt x="4010699" y="254070"/>
                  <a:pt x="4046777" y="192585"/>
                </a:cubicBezTo>
                <a:cubicBezTo>
                  <a:pt x="4086412" y="125511"/>
                  <a:pt x="4140783" y="75712"/>
                  <a:pt x="4208874" y="45224"/>
                </a:cubicBezTo>
                <a:cubicBezTo>
                  <a:pt x="4275440" y="15244"/>
                  <a:pt x="4348611" y="0"/>
                  <a:pt x="4426357" y="0"/>
                </a:cubicBezTo>
                <a:close/>
              </a:path>
            </a:pathLst>
          </a:custGeom>
          <a:solidFill>
            <a:schemeClr val="accent1">
              <a:lumMod val="90000"/>
            </a:schemeClr>
          </a:solidFill>
          <a:ln w="9525" cap="flat">
            <a:noFill/>
            <a:prstDash val="solid"/>
            <a:miter/>
          </a:ln>
        </p:spPr>
        <p:txBody>
          <a:bodyPr wrap="square" rtlCol="0" anchor="ctr">
            <a:noAutofit/>
          </a:bodyPr>
          <a:lstStyle/>
          <a:p>
            <a:endParaRPr lang="en-US"/>
          </a:p>
        </p:txBody>
      </p:sp>
      <p:sp>
        <p:nvSpPr>
          <p:cNvPr id="7" name="Freeform: Shape 6">
            <a:extLst>
              <a:ext uri="{FF2B5EF4-FFF2-40B4-BE49-F238E27FC236}">
                <a16:creationId xmlns:a16="http://schemas.microsoft.com/office/drawing/2014/main" xmlns="" id="{FFCD324B-1CBC-4333-8752-0E1704781D0C}"/>
              </a:ext>
            </a:extLst>
          </p:cNvPr>
          <p:cNvSpPr/>
          <p:nvPr/>
        </p:nvSpPr>
        <p:spPr>
          <a:xfrm>
            <a:off x="7301585" y="2333902"/>
            <a:ext cx="492894" cy="558953"/>
          </a:xfrm>
          <a:custGeom>
            <a:avLst/>
            <a:gdLst>
              <a:gd name="connsiteX0" fmla="*/ 440715 w 533434"/>
              <a:gd name="connsiteY0" fmla="*/ 250808 h 604925"/>
              <a:gd name="connsiteX1" fmla="*/ 335252 w 533434"/>
              <a:gd name="connsiteY1" fmla="*/ 523875 h 604925"/>
              <a:gd name="connsiteX2" fmla="*/ 96381 w 533434"/>
              <a:gd name="connsiteY2" fmla="*/ 354677 h 604925"/>
              <a:gd name="connsiteX3" fmla="*/ 201843 w 533434"/>
              <a:gd name="connsiteY3" fmla="*/ 81610 h 604925"/>
              <a:gd name="connsiteX4" fmla="*/ 440715 w 533434"/>
              <a:gd name="connsiteY4" fmla="*/ 250808 h 604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434" h="604925">
                <a:moveTo>
                  <a:pt x="440715" y="250808"/>
                </a:moveTo>
                <a:cubicBezTo>
                  <a:pt x="477555" y="372936"/>
                  <a:pt x="430337" y="495192"/>
                  <a:pt x="335252" y="523875"/>
                </a:cubicBezTo>
                <a:cubicBezTo>
                  <a:pt x="240167" y="552557"/>
                  <a:pt x="133221" y="476805"/>
                  <a:pt x="96381" y="354677"/>
                </a:cubicBezTo>
                <a:cubicBezTo>
                  <a:pt x="59541" y="232549"/>
                  <a:pt x="106758" y="110293"/>
                  <a:pt x="201843" y="81610"/>
                </a:cubicBezTo>
                <a:cubicBezTo>
                  <a:pt x="296928" y="52928"/>
                  <a:pt x="403875" y="128680"/>
                  <a:pt x="440715" y="250808"/>
                </a:cubicBezTo>
                <a:close/>
              </a:path>
            </a:pathLst>
          </a:custGeom>
          <a:noFill/>
          <a:ln w="54993" cap="flat">
            <a:solidFill>
              <a:schemeClr val="accent1">
                <a:lumMod val="90000"/>
              </a:schemeClr>
            </a:solidFill>
            <a:prstDash val="solid"/>
            <a:miter/>
          </a:ln>
        </p:spPr>
        <p:txBody>
          <a:bodyPr rtlCol="0" anchor="ctr"/>
          <a:lstStyle/>
          <a:p>
            <a:endParaRPr lang="en-US"/>
          </a:p>
        </p:txBody>
      </p:sp>
      <p:grpSp>
        <p:nvGrpSpPr>
          <p:cNvPr id="8" name="Group 7">
            <a:extLst>
              <a:ext uri="{FF2B5EF4-FFF2-40B4-BE49-F238E27FC236}">
                <a16:creationId xmlns:a16="http://schemas.microsoft.com/office/drawing/2014/main" xmlns="" id="{E5F3C21D-1987-446F-BE4E-8AEF77F46683}"/>
              </a:ext>
            </a:extLst>
          </p:cNvPr>
          <p:cNvGrpSpPr/>
          <p:nvPr/>
        </p:nvGrpSpPr>
        <p:grpSpPr>
          <a:xfrm rot="2082564" flipH="1">
            <a:off x="8709247" y="1541303"/>
            <a:ext cx="59697" cy="378290"/>
            <a:chOff x="6246591" y="2972793"/>
            <a:chExt cx="205168" cy="1300125"/>
          </a:xfrm>
          <a:solidFill>
            <a:schemeClr val="accent1">
              <a:lumMod val="75000"/>
            </a:schemeClr>
          </a:solidFill>
        </p:grpSpPr>
        <p:sp>
          <p:nvSpPr>
            <p:cNvPr id="9" name="Freeform: Shape 8">
              <a:extLst>
                <a:ext uri="{FF2B5EF4-FFF2-40B4-BE49-F238E27FC236}">
                  <a16:creationId xmlns:a16="http://schemas.microsoft.com/office/drawing/2014/main" xmlns="" id="{D3E372FC-F1AD-463E-9D5E-4987C5D5556C}"/>
                </a:ext>
              </a:extLst>
            </p:cNvPr>
            <p:cNvSpPr/>
            <p:nvPr/>
          </p:nvSpPr>
          <p:spPr>
            <a:xfrm>
              <a:off x="6264116" y="3118566"/>
              <a:ext cx="19050" cy="9525"/>
            </a:xfrm>
            <a:custGeom>
              <a:avLst/>
              <a:gdLst>
                <a:gd name="connsiteX0" fmla="*/ 11906 w 19050"/>
                <a:gd name="connsiteY0" fmla="*/ 7538 h 9525"/>
                <a:gd name="connsiteX1" fmla="*/ 7144 w 19050"/>
                <a:gd name="connsiteY1" fmla="*/ 8491 h 9525"/>
                <a:gd name="connsiteX2" fmla="*/ 11906 w 19050"/>
                <a:gd name="connsiteY2" fmla="*/ 7538 h 9525"/>
              </a:gdLst>
              <a:ahLst/>
              <a:cxnLst>
                <a:cxn ang="0">
                  <a:pos x="connsiteX0" y="connsiteY0"/>
                </a:cxn>
                <a:cxn ang="0">
                  <a:pos x="connsiteX1" y="connsiteY1"/>
                </a:cxn>
                <a:cxn ang="0">
                  <a:pos x="connsiteX2" y="connsiteY2"/>
                </a:cxn>
              </a:cxnLst>
              <a:rect l="l" t="t" r="r" b="b"/>
              <a:pathLst>
                <a:path w="19050" h="9525">
                  <a:moveTo>
                    <a:pt x="11906" y="7538"/>
                  </a:moveTo>
                  <a:cubicBezTo>
                    <a:pt x="4286" y="8491"/>
                    <a:pt x="16669" y="9443"/>
                    <a:pt x="7144" y="8491"/>
                  </a:cubicBezTo>
                  <a:cubicBezTo>
                    <a:pt x="7144" y="7538"/>
                    <a:pt x="9049" y="6586"/>
                    <a:pt x="11906" y="7538"/>
                  </a:cubicBez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xmlns="" id="{820DF116-9E56-4F84-96FE-96A56E70F336}"/>
                </a:ext>
              </a:extLst>
            </p:cNvPr>
            <p:cNvSpPr/>
            <p:nvPr/>
          </p:nvSpPr>
          <p:spPr>
            <a:xfrm>
              <a:off x="6261259" y="3113246"/>
              <a:ext cx="190500" cy="1000125"/>
            </a:xfrm>
            <a:custGeom>
              <a:avLst/>
              <a:gdLst>
                <a:gd name="connsiteX0" fmla="*/ 7144 w 190500"/>
                <a:gd name="connsiteY0" fmla="*/ 64294 h 1000125"/>
                <a:gd name="connsiteX1" fmla="*/ 35719 w 190500"/>
                <a:gd name="connsiteY1" fmla="*/ 511016 h 1000125"/>
                <a:gd name="connsiteX2" fmla="*/ 80486 w 190500"/>
                <a:gd name="connsiteY2" fmla="*/ 829151 h 1000125"/>
                <a:gd name="connsiteX3" fmla="*/ 92869 w 190500"/>
                <a:gd name="connsiteY3" fmla="*/ 924401 h 1000125"/>
                <a:gd name="connsiteX4" fmla="*/ 135731 w 190500"/>
                <a:gd name="connsiteY4" fmla="*/ 981551 h 1000125"/>
                <a:gd name="connsiteX5" fmla="*/ 120491 w 190500"/>
                <a:gd name="connsiteY5" fmla="*/ 981551 h 1000125"/>
                <a:gd name="connsiteX6" fmla="*/ 144304 w 190500"/>
                <a:gd name="connsiteY6" fmla="*/ 810101 h 1000125"/>
                <a:gd name="connsiteX7" fmla="*/ 144304 w 190500"/>
                <a:gd name="connsiteY7" fmla="*/ 750094 h 1000125"/>
                <a:gd name="connsiteX8" fmla="*/ 142399 w 190500"/>
                <a:gd name="connsiteY8" fmla="*/ 370999 h 1000125"/>
                <a:gd name="connsiteX9" fmla="*/ 152876 w 190500"/>
                <a:gd name="connsiteY9" fmla="*/ 375761 h 1000125"/>
                <a:gd name="connsiteX10" fmla="*/ 125254 w 190500"/>
                <a:gd name="connsiteY10" fmla="*/ 170974 h 1000125"/>
                <a:gd name="connsiteX11" fmla="*/ 133826 w 190500"/>
                <a:gd name="connsiteY11" fmla="*/ 172879 h 1000125"/>
                <a:gd name="connsiteX12" fmla="*/ 128111 w 190500"/>
                <a:gd name="connsiteY12" fmla="*/ 150971 h 1000125"/>
                <a:gd name="connsiteX13" fmla="*/ 127159 w 190500"/>
                <a:gd name="connsiteY13" fmla="*/ 141446 h 1000125"/>
                <a:gd name="connsiteX14" fmla="*/ 125254 w 190500"/>
                <a:gd name="connsiteY14" fmla="*/ 102394 h 1000125"/>
                <a:gd name="connsiteX15" fmla="*/ 130969 w 190500"/>
                <a:gd name="connsiteY15" fmla="*/ 133826 h 1000125"/>
                <a:gd name="connsiteX16" fmla="*/ 120491 w 190500"/>
                <a:gd name="connsiteY16" fmla="*/ 68104 h 1000125"/>
                <a:gd name="connsiteX17" fmla="*/ 121444 w 190500"/>
                <a:gd name="connsiteY17" fmla="*/ 55721 h 1000125"/>
                <a:gd name="connsiteX18" fmla="*/ 30956 w 190500"/>
                <a:gd name="connsiteY18" fmla="*/ 18574 h 1000125"/>
                <a:gd name="connsiteX19" fmla="*/ 101441 w 190500"/>
                <a:gd name="connsiteY19" fmla="*/ 9049 h 1000125"/>
                <a:gd name="connsiteX20" fmla="*/ 136684 w 190500"/>
                <a:gd name="connsiteY20" fmla="*/ 7144 h 1000125"/>
                <a:gd name="connsiteX21" fmla="*/ 159544 w 190500"/>
                <a:gd name="connsiteY21" fmla="*/ 556736 h 1000125"/>
                <a:gd name="connsiteX22" fmla="*/ 130969 w 190500"/>
                <a:gd name="connsiteY22" fmla="*/ 1000601 h 1000125"/>
                <a:gd name="connsiteX23" fmla="*/ 21431 w 190500"/>
                <a:gd name="connsiteY23" fmla="*/ 538639 h 1000125"/>
                <a:gd name="connsiteX24" fmla="*/ 7144 w 190500"/>
                <a:gd name="connsiteY24" fmla="*/ 64294 h 100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0500" h="1000125">
                  <a:moveTo>
                    <a:pt x="7144" y="64294"/>
                  </a:moveTo>
                  <a:cubicBezTo>
                    <a:pt x="13811" y="90011"/>
                    <a:pt x="23336" y="513874"/>
                    <a:pt x="35719" y="511016"/>
                  </a:cubicBezTo>
                  <a:cubicBezTo>
                    <a:pt x="6191" y="580549"/>
                    <a:pt x="74771" y="760571"/>
                    <a:pt x="80486" y="829151"/>
                  </a:cubicBezTo>
                  <a:cubicBezTo>
                    <a:pt x="83344" y="862489"/>
                    <a:pt x="83344" y="891064"/>
                    <a:pt x="92869" y="924401"/>
                  </a:cubicBezTo>
                  <a:cubicBezTo>
                    <a:pt x="100489" y="950119"/>
                    <a:pt x="134779" y="976789"/>
                    <a:pt x="135731" y="981551"/>
                  </a:cubicBezTo>
                  <a:cubicBezTo>
                    <a:pt x="130969" y="981551"/>
                    <a:pt x="125254" y="981551"/>
                    <a:pt x="120491" y="981551"/>
                  </a:cubicBezTo>
                  <a:cubicBezTo>
                    <a:pt x="201454" y="1036796"/>
                    <a:pt x="104299" y="841534"/>
                    <a:pt x="144304" y="810101"/>
                  </a:cubicBezTo>
                  <a:cubicBezTo>
                    <a:pt x="140494" y="819626"/>
                    <a:pt x="147161" y="761524"/>
                    <a:pt x="144304" y="750094"/>
                  </a:cubicBezTo>
                  <a:cubicBezTo>
                    <a:pt x="136684" y="691991"/>
                    <a:pt x="149066" y="472916"/>
                    <a:pt x="142399" y="370999"/>
                  </a:cubicBezTo>
                  <a:cubicBezTo>
                    <a:pt x="141446" y="373856"/>
                    <a:pt x="152876" y="377666"/>
                    <a:pt x="152876" y="375761"/>
                  </a:cubicBezTo>
                  <a:cubicBezTo>
                    <a:pt x="131921" y="307181"/>
                    <a:pt x="118586" y="236696"/>
                    <a:pt x="125254" y="170974"/>
                  </a:cubicBezTo>
                  <a:cubicBezTo>
                    <a:pt x="125254" y="170021"/>
                    <a:pt x="134779" y="187166"/>
                    <a:pt x="133826" y="172879"/>
                  </a:cubicBezTo>
                  <a:cubicBezTo>
                    <a:pt x="130969" y="150019"/>
                    <a:pt x="119539" y="155734"/>
                    <a:pt x="128111" y="150971"/>
                  </a:cubicBezTo>
                  <a:cubicBezTo>
                    <a:pt x="126206" y="134779"/>
                    <a:pt x="125254" y="131921"/>
                    <a:pt x="127159" y="141446"/>
                  </a:cubicBezTo>
                  <a:cubicBezTo>
                    <a:pt x="127159" y="132874"/>
                    <a:pt x="127159" y="107156"/>
                    <a:pt x="125254" y="102394"/>
                  </a:cubicBezTo>
                  <a:cubicBezTo>
                    <a:pt x="125254" y="113824"/>
                    <a:pt x="127159" y="124301"/>
                    <a:pt x="130969" y="133826"/>
                  </a:cubicBezTo>
                  <a:cubicBezTo>
                    <a:pt x="130016" y="114776"/>
                    <a:pt x="122396" y="70009"/>
                    <a:pt x="120491" y="68104"/>
                  </a:cubicBezTo>
                  <a:cubicBezTo>
                    <a:pt x="125254" y="66199"/>
                    <a:pt x="125254" y="61436"/>
                    <a:pt x="121444" y="55721"/>
                  </a:cubicBezTo>
                  <a:cubicBezTo>
                    <a:pt x="117634" y="29051"/>
                    <a:pt x="87154" y="-10954"/>
                    <a:pt x="30956" y="18574"/>
                  </a:cubicBezTo>
                  <a:cubicBezTo>
                    <a:pt x="60484" y="13811"/>
                    <a:pt x="50959" y="7144"/>
                    <a:pt x="101441" y="9049"/>
                  </a:cubicBezTo>
                  <a:cubicBezTo>
                    <a:pt x="78581" y="24289"/>
                    <a:pt x="120491" y="7144"/>
                    <a:pt x="136684" y="7144"/>
                  </a:cubicBezTo>
                  <a:cubicBezTo>
                    <a:pt x="143351" y="182404"/>
                    <a:pt x="151924" y="388144"/>
                    <a:pt x="159544" y="556736"/>
                  </a:cubicBezTo>
                  <a:cubicBezTo>
                    <a:pt x="206216" y="656749"/>
                    <a:pt x="199549" y="1001554"/>
                    <a:pt x="130969" y="1000601"/>
                  </a:cubicBezTo>
                  <a:cubicBezTo>
                    <a:pt x="10001" y="999649"/>
                    <a:pt x="24289" y="619601"/>
                    <a:pt x="21431" y="538639"/>
                  </a:cubicBezTo>
                  <a:cubicBezTo>
                    <a:pt x="12859" y="391954"/>
                    <a:pt x="12859" y="123349"/>
                    <a:pt x="7144" y="64294"/>
                  </a:cubicBez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xmlns="" id="{6E908537-807E-411E-B4F7-43989A406896}"/>
                </a:ext>
              </a:extLst>
            </p:cNvPr>
            <p:cNvSpPr/>
            <p:nvPr/>
          </p:nvSpPr>
          <p:spPr>
            <a:xfrm>
              <a:off x="6278212" y="3118008"/>
              <a:ext cx="19050" cy="9525"/>
            </a:xfrm>
            <a:custGeom>
              <a:avLst/>
              <a:gdLst>
                <a:gd name="connsiteX0" fmla="*/ 7335 w 19050"/>
                <a:gd name="connsiteY0" fmla="*/ 7144 h 9525"/>
                <a:gd name="connsiteX1" fmla="*/ 10193 w 19050"/>
                <a:gd name="connsiteY1" fmla="*/ 10954 h 9525"/>
                <a:gd name="connsiteX2" fmla="*/ 7335 w 19050"/>
                <a:gd name="connsiteY2" fmla="*/ 7144 h 9525"/>
              </a:gdLst>
              <a:ahLst/>
              <a:cxnLst>
                <a:cxn ang="0">
                  <a:pos x="connsiteX0" y="connsiteY0"/>
                </a:cxn>
                <a:cxn ang="0">
                  <a:pos x="connsiteX1" y="connsiteY1"/>
                </a:cxn>
                <a:cxn ang="0">
                  <a:pos x="connsiteX2" y="connsiteY2"/>
                </a:cxn>
              </a:cxnLst>
              <a:rect l="l" t="t" r="r" b="b"/>
              <a:pathLst>
                <a:path w="19050" h="9525">
                  <a:moveTo>
                    <a:pt x="7335" y="7144"/>
                  </a:moveTo>
                  <a:cubicBezTo>
                    <a:pt x="9241" y="8096"/>
                    <a:pt x="14955" y="9049"/>
                    <a:pt x="10193" y="10954"/>
                  </a:cubicBezTo>
                  <a:cubicBezTo>
                    <a:pt x="9241" y="10001"/>
                    <a:pt x="6383" y="8096"/>
                    <a:pt x="7335" y="7144"/>
                  </a:cubicBez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xmlns="" id="{A9F3637B-A193-4942-BF55-04A329FC2A6B}"/>
                </a:ext>
              </a:extLst>
            </p:cNvPr>
            <p:cNvSpPr/>
            <p:nvPr/>
          </p:nvSpPr>
          <p:spPr>
            <a:xfrm>
              <a:off x="6377333" y="3157272"/>
              <a:ext cx="9525" cy="9525"/>
            </a:xfrm>
            <a:custGeom>
              <a:avLst/>
              <a:gdLst>
                <a:gd name="connsiteX0" fmla="*/ 8227 w 9525"/>
                <a:gd name="connsiteY0" fmla="*/ 8837 h 9525"/>
                <a:gd name="connsiteX1" fmla="*/ 8227 w 9525"/>
                <a:gd name="connsiteY1" fmla="*/ 8837 h 9525"/>
              </a:gdLst>
              <a:ahLst/>
              <a:cxnLst>
                <a:cxn ang="0">
                  <a:pos x="connsiteX0" y="connsiteY0"/>
                </a:cxn>
                <a:cxn ang="0">
                  <a:pos x="connsiteX1" y="connsiteY1"/>
                </a:cxn>
              </a:cxnLst>
              <a:rect l="l" t="t" r="r" b="b"/>
              <a:pathLst>
                <a:path w="9525" h="9525">
                  <a:moveTo>
                    <a:pt x="8227" y="8837"/>
                  </a:moveTo>
                  <a:cubicBezTo>
                    <a:pt x="9179" y="8837"/>
                    <a:pt x="5369" y="5027"/>
                    <a:pt x="8227" y="8837"/>
                  </a:cubicBez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xmlns="" id="{DB492195-FDD9-4252-828F-262A18483C03}"/>
                </a:ext>
              </a:extLst>
            </p:cNvPr>
            <p:cNvSpPr/>
            <p:nvPr/>
          </p:nvSpPr>
          <p:spPr>
            <a:xfrm>
              <a:off x="6376511" y="3182778"/>
              <a:ext cx="9525" cy="19050"/>
            </a:xfrm>
            <a:custGeom>
              <a:avLst/>
              <a:gdLst>
                <a:gd name="connsiteX0" fmla="*/ 10001 w 9525"/>
                <a:gd name="connsiteY0" fmla="*/ 20479 h 19050"/>
                <a:gd name="connsiteX1" fmla="*/ 7144 w 9525"/>
                <a:gd name="connsiteY1" fmla="*/ 7144 h 19050"/>
                <a:gd name="connsiteX2" fmla="*/ 10001 w 9525"/>
                <a:gd name="connsiteY2" fmla="*/ 20479 h 19050"/>
              </a:gdLst>
              <a:ahLst/>
              <a:cxnLst>
                <a:cxn ang="0">
                  <a:pos x="connsiteX0" y="connsiteY0"/>
                </a:cxn>
                <a:cxn ang="0">
                  <a:pos x="connsiteX1" y="connsiteY1"/>
                </a:cxn>
                <a:cxn ang="0">
                  <a:pos x="connsiteX2" y="connsiteY2"/>
                </a:cxn>
              </a:cxnLst>
              <a:rect l="l" t="t" r="r" b="b"/>
              <a:pathLst>
                <a:path w="9525" h="19050">
                  <a:moveTo>
                    <a:pt x="10001" y="20479"/>
                  </a:moveTo>
                  <a:cubicBezTo>
                    <a:pt x="9049" y="19526"/>
                    <a:pt x="7144" y="11906"/>
                    <a:pt x="7144" y="7144"/>
                  </a:cubicBezTo>
                  <a:lnTo>
                    <a:pt x="10001" y="20479"/>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xmlns="" id="{4B25A7D4-1DF1-4304-9242-A371F237C500}"/>
                </a:ext>
              </a:extLst>
            </p:cNvPr>
            <p:cNvSpPr/>
            <p:nvPr/>
          </p:nvSpPr>
          <p:spPr>
            <a:xfrm>
              <a:off x="6375559" y="3229451"/>
              <a:ext cx="9525" cy="9525"/>
            </a:xfrm>
            <a:custGeom>
              <a:avLst/>
              <a:gdLst>
                <a:gd name="connsiteX0" fmla="*/ 9049 w 9525"/>
                <a:gd name="connsiteY0" fmla="*/ 9049 h 9525"/>
                <a:gd name="connsiteX1" fmla="*/ 7144 w 9525"/>
                <a:gd name="connsiteY1" fmla="*/ 7144 h 9525"/>
                <a:gd name="connsiteX2" fmla="*/ 9049 w 9525"/>
                <a:gd name="connsiteY2" fmla="*/ 9049 h 9525"/>
              </a:gdLst>
              <a:ahLst/>
              <a:cxnLst>
                <a:cxn ang="0">
                  <a:pos x="connsiteX0" y="connsiteY0"/>
                </a:cxn>
                <a:cxn ang="0">
                  <a:pos x="connsiteX1" y="connsiteY1"/>
                </a:cxn>
                <a:cxn ang="0">
                  <a:pos x="connsiteX2" y="connsiteY2"/>
                </a:cxn>
              </a:cxnLst>
              <a:rect l="l" t="t" r="r" b="b"/>
              <a:pathLst>
                <a:path w="9525" h="9525">
                  <a:moveTo>
                    <a:pt x="9049" y="9049"/>
                  </a:moveTo>
                  <a:cubicBezTo>
                    <a:pt x="8096" y="11906"/>
                    <a:pt x="8096" y="10954"/>
                    <a:pt x="7144" y="7144"/>
                  </a:cubicBezTo>
                  <a:cubicBezTo>
                    <a:pt x="8096" y="7144"/>
                    <a:pt x="8096" y="8096"/>
                    <a:pt x="9049" y="9049"/>
                  </a:cubicBez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xmlns="" id="{1ABB1FF0-94D3-4726-B99C-1C1847BA0C28}"/>
                </a:ext>
              </a:extLst>
            </p:cNvPr>
            <p:cNvSpPr/>
            <p:nvPr/>
          </p:nvSpPr>
          <p:spPr>
            <a:xfrm>
              <a:off x="6378416" y="3234120"/>
              <a:ext cx="9525" cy="19050"/>
            </a:xfrm>
            <a:custGeom>
              <a:avLst/>
              <a:gdLst>
                <a:gd name="connsiteX0" fmla="*/ 8096 w 9525"/>
                <a:gd name="connsiteY0" fmla="*/ 7237 h 19050"/>
                <a:gd name="connsiteX1" fmla="*/ 7144 w 9525"/>
                <a:gd name="connsiteY1" fmla="*/ 12952 h 19050"/>
                <a:gd name="connsiteX2" fmla="*/ 8096 w 9525"/>
                <a:gd name="connsiteY2" fmla="*/ 7237 h 19050"/>
              </a:gdLst>
              <a:ahLst/>
              <a:cxnLst>
                <a:cxn ang="0">
                  <a:pos x="connsiteX0" y="connsiteY0"/>
                </a:cxn>
                <a:cxn ang="0">
                  <a:pos x="connsiteX1" y="connsiteY1"/>
                </a:cxn>
                <a:cxn ang="0">
                  <a:pos x="connsiteX2" y="connsiteY2"/>
                </a:cxn>
              </a:cxnLst>
              <a:rect l="l" t="t" r="r" b="b"/>
              <a:pathLst>
                <a:path w="9525" h="19050">
                  <a:moveTo>
                    <a:pt x="8096" y="7237"/>
                  </a:moveTo>
                  <a:cubicBezTo>
                    <a:pt x="8096" y="10095"/>
                    <a:pt x="8096" y="11999"/>
                    <a:pt x="7144" y="12952"/>
                  </a:cubicBezTo>
                  <a:cubicBezTo>
                    <a:pt x="8096" y="12952"/>
                    <a:pt x="6191" y="6285"/>
                    <a:pt x="8096" y="7237"/>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xmlns="" id="{500DAD55-A9E3-420B-BDC9-C6C44B19C745}"/>
                </a:ext>
              </a:extLst>
            </p:cNvPr>
            <p:cNvSpPr/>
            <p:nvPr/>
          </p:nvSpPr>
          <p:spPr>
            <a:xfrm>
              <a:off x="6380603" y="3310076"/>
              <a:ext cx="9525" cy="19050"/>
            </a:xfrm>
            <a:custGeom>
              <a:avLst/>
              <a:gdLst>
                <a:gd name="connsiteX0" fmla="*/ 7814 w 9525"/>
                <a:gd name="connsiteY0" fmla="*/ 7481 h 19050"/>
                <a:gd name="connsiteX1" fmla="*/ 7814 w 9525"/>
                <a:gd name="connsiteY1" fmla="*/ 15101 h 19050"/>
                <a:gd name="connsiteX2" fmla="*/ 7814 w 9525"/>
                <a:gd name="connsiteY2" fmla="*/ 7481 h 19050"/>
              </a:gdLst>
              <a:ahLst/>
              <a:cxnLst>
                <a:cxn ang="0">
                  <a:pos x="connsiteX0" y="connsiteY0"/>
                </a:cxn>
                <a:cxn ang="0">
                  <a:pos x="connsiteX1" y="connsiteY1"/>
                </a:cxn>
                <a:cxn ang="0">
                  <a:pos x="connsiteX2" y="connsiteY2"/>
                </a:cxn>
              </a:cxnLst>
              <a:rect l="l" t="t" r="r" b="b"/>
              <a:pathLst>
                <a:path w="9525" h="19050">
                  <a:moveTo>
                    <a:pt x="7814" y="7481"/>
                  </a:moveTo>
                  <a:cubicBezTo>
                    <a:pt x="7814" y="9386"/>
                    <a:pt x="8767" y="13196"/>
                    <a:pt x="7814" y="15101"/>
                  </a:cubicBezTo>
                  <a:cubicBezTo>
                    <a:pt x="8767" y="12243"/>
                    <a:pt x="5910" y="5576"/>
                    <a:pt x="7814" y="7481"/>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xmlns="" id="{4F1D2196-544B-48E8-BFAE-5178C8418FCA}"/>
                </a:ext>
              </a:extLst>
            </p:cNvPr>
            <p:cNvSpPr/>
            <p:nvPr/>
          </p:nvSpPr>
          <p:spPr>
            <a:xfrm>
              <a:off x="6385084" y="334565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1906"/>
                    <a:pt x="7144" y="8096"/>
                    <a:pt x="7144" y="7144"/>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xmlns="" id="{7242BBB8-4A73-4368-B3B6-EB3A157E8818}"/>
                </a:ext>
              </a:extLst>
            </p:cNvPr>
            <p:cNvSpPr/>
            <p:nvPr/>
          </p:nvSpPr>
          <p:spPr>
            <a:xfrm>
              <a:off x="6399371" y="3988698"/>
              <a:ext cx="9525" cy="9525"/>
            </a:xfrm>
            <a:custGeom>
              <a:avLst/>
              <a:gdLst>
                <a:gd name="connsiteX0" fmla="*/ 7144 w 9525"/>
                <a:gd name="connsiteY0" fmla="*/ 10849 h 9525"/>
                <a:gd name="connsiteX1" fmla="*/ 7144 w 9525"/>
                <a:gd name="connsiteY1" fmla="*/ 10849 h 9525"/>
              </a:gdLst>
              <a:ahLst/>
              <a:cxnLst>
                <a:cxn ang="0">
                  <a:pos x="connsiteX0" y="connsiteY0"/>
                </a:cxn>
                <a:cxn ang="0">
                  <a:pos x="connsiteX1" y="connsiteY1"/>
                </a:cxn>
              </a:cxnLst>
              <a:rect l="l" t="t" r="r" b="b"/>
              <a:pathLst>
                <a:path w="9525" h="9525">
                  <a:moveTo>
                    <a:pt x="7144" y="10849"/>
                  </a:moveTo>
                  <a:cubicBezTo>
                    <a:pt x="7144" y="4181"/>
                    <a:pt x="7144" y="7991"/>
                    <a:pt x="7144" y="10849"/>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xmlns="" id="{837A6719-C8AA-4652-890D-A679FF2E5DED}"/>
                </a:ext>
              </a:extLst>
            </p:cNvPr>
            <p:cNvSpPr/>
            <p:nvPr/>
          </p:nvSpPr>
          <p:spPr>
            <a:xfrm>
              <a:off x="6344812" y="4005738"/>
              <a:ext cx="9525" cy="9525"/>
            </a:xfrm>
            <a:custGeom>
              <a:avLst/>
              <a:gdLst>
                <a:gd name="connsiteX0" fmla="*/ 7410 w 9525"/>
                <a:gd name="connsiteY0" fmla="*/ 10954 h 9525"/>
                <a:gd name="connsiteX1" fmla="*/ 8363 w 9525"/>
                <a:gd name="connsiteY1" fmla="*/ 7144 h 9525"/>
                <a:gd name="connsiteX2" fmla="*/ 7410 w 9525"/>
                <a:gd name="connsiteY2" fmla="*/ 10954 h 9525"/>
              </a:gdLst>
              <a:ahLst/>
              <a:cxnLst>
                <a:cxn ang="0">
                  <a:pos x="connsiteX0" y="connsiteY0"/>
                </a:cxn>
                <a:cxn ang="0">
                  <a:pos x="connsiteX1" y="connsiteY1"/>
                </a:cxn>
                <a:cxn ang="0">
                  <a:pos x="connsiteX2" y="connsiteY2"/>
                </a:cxn>
              </a:cxnLst>
              <a:rect l="l" t="t" r="r" b="b"/>
              <a:pathLst>
                <a:path w="9525" h="9525">
                  <a:moveTo>
                    <a:pt x="7410" y="10954"/>
                  </a:moveTo>
                  <a:cubicBezTo>
                    <a:pt x="6458" y="7144"/>
                    <a:pt x="8363" y="8096"/>
                    <a:pt x="8363" y="7144"/>
                  </a:cubicBezTo>
                  <a:cubicBezTo>
                    <a:pt x="9316" y="10954"/>
                    <a:pt x="7410" y="7144"/>
                    <a:pt x="7410" y="10954"/>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xmlns="" id="{BE696362-C664-46B3-849E-65CE5676603F}"/>
                </a:ext>
              </a:extLst>
            </p:cNvPr>
            <p:cNvSpPr/>
            <p:nvPr/>
          </p:nvSpPr>
          <p:spPr>
            <a:xfrm>
              <a:off x="6325288" y="3859053"/>
              <a:ext cx="9525" cy="9525"/>
            </a:xfrm>
            <a:custGeom>
              <a:avLst/>
              <a:gdLst>
                <a:gd name="connsiteX0" fmla="*/ 8837 w 9525"/>
                <a:gd name="connsiteY0" fmla="*/ 7144 h 9525"/>
                <a:gd name="connsiteX1" fmla="*/ 8837 w 9525"/>
                <a:gd name="connsiteY1" fmla="*/ 7144 h 9525"/>
              </a:gdLst>
              <a:ahLst/>
              <a:cxnLst>
                <a:cxn ang="0">
                  <a:pos x="connsiteX0" y="connsiteY0"/>
                </a:cxn>
                <a:cxn ang="0">
                  <a:pos x="connsiteX1" y="connsiteY1"/>
                </a:cxn>
              </a:cxnLst>
              <a:rect l="l" t="t" r="r" b="b"/>
              <a:pathLst>
                <a:path w="9525" h="9525">
                  <a:moveTo>
                    <a:pt x="8837" y="7144"/>
                  </a:moveTo>
                  <a:cubicBezTo>
                    <a:pt x="8837" y="7144"/>
                    <a:pt x="5027" y="10001"/>
                    <a:pt x="8837" y="7144"/>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xmlns="" id="{0B8724E6-95E6-4F7C-89CD-76289DE1326B}"/>
                </a:ext>
              </a:extLst>
            </p:cNvPr>
            <p:cNvSpPr/>
            <p:nvPr/>
          </p:nvSpPr>
          <p:spPr>
            <a:xfrm>
              <a:off x="6328492" y="4108846"/>
              <a:ext cx="9525" cy="9525"/>
            </a:xfrm>
            <a:custGeom>
              <a:avLst/>
              <a:gdLst>
                <a:gd name="connsiteX0" fmla="*/ 8491 w 9525"/>
                <a:gd name="connsiteY0" fmla="*/ 7858 h 9525"/>
                <a:gd name="connsiteX1" fmla="*/ 7538 w 9525"/>
                <a:gd name="connsiteY1" fmla="*/ 7858 h 9525"/>
                <a:gd name="connsiteX2" fmla="*/ 8491 w 9525"/>
                <a:gd name="connsiteY2" fmla="*/ 7858 h 9525"/>
              </a:gdLst>
              <a:ahLst/>
              <a:cxnLst>
                <a:cxn ang="0">
                  <a:pos x="connsiteX0" y="connsiteY0"/>
                </a:cxn>
                <a:cxn ang="0">
                  <a:pos x="connsiteX1" y="connsiteY1"/>
                </a:cxn>
                <a:cxn ang="0">
                  <a:pos x="connsiteX2" y="connsiteY2"/>
                </a:cxn>
              </a:cxnLst>
              <a:rect l="l" t="t" r="r" b="b"/>
              <a:pathLst>
                <a:path w="9525" h="9525">
                  <a:moveTo>
                    <a:pt x="8491" y="7858"/>
                  </a:moveTo>
                  <a:cubicBezTo>
                    <a:pt x="7538" y="6906"/>
                    <a:pt x="6586" y="9763"/>
                    <a:pt x="7538" y="7858"/>
                  </a:cubicBezTo>
                  <a:cubicBezTo>
                    <a:pt x="8491" y="6906"/>
                    <a:pt x="8491" y="6906"/>
                    <a:pt x="8491" y="7858"/>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xmlns="" id="{338D27F1-0660-4AF4-899C-33209BE34644}"/>
                </a:ext>
              </a:extLst>
            </p:cNvPr>
            <p:cNvSpPr/>
            <p:nvPr/>
          </p:nvSpPr>
          <p:spPr>
            <a:xfrm>
              <a:off x="6325903" y="4110993"/>
              <a:ext cx="104775" cy="161925"/>
            </a:xfrm>
            <a:custGeom>
              <a:avLst/>
              <a:gdLst>
                <a:gd name="connsiteX0" fmla="*/ 100614 w 104775"/>
                <a:gd name="connsiteY0" fmla="*/ 7616 h 161925"/>
                <a:gd name="connsiteX1" fmla="*/ 68229 w 104775"/>
                <a:gd name="connsiteY1" fmla="*/ 128584 h 161925"/>
                <a:gd name="connsiteX2" fmla="*/ 63467 w 104775"/>
                <a:gd name="connsiteY2" fmla="*/ 127631 h 161925"/>
                <a:gd name="connsiteX3" fmla="*/ 30129 w 104775"/>
                <a:gd name="connsiteY3" fmla="*/ 79054 h 161925"/>
                <a:gd name="connsiteX4" fmla="*/ 39654 w 104775"/>
                <a:gd name="connsiteY4" fmla="*/ 74291 h 161925"/>
                <a:gd name="connsiteX5" fmla="*/ 42512 w 104775"/>
                <a:gd name="connsiteY5" fmla="*/ 72386 h 161925"/>
                <a:gd name="connsiteX6" fmla="*/ 27272 w 104775"/>
                <a:gd name="connsiteY6" fmla="*/ 51431 h 161925"/>
                <a:gd name="connsiteX7" fmla="*/ 21556 w 104775"/>
                <a:gd name="connsiteY7" fmla="*/ 46669 h 161925"/>
                <a:gd name="connsiteX8" fmla="*/ 12031 w 104775"/>
                <a:gd name="connsiteY8" fmla="*/ 48574 h 161925"/>
                <a:gd name="connsiteX9" fmla="*/ 10127 w 104775"/>
                <a:gd name="connsiteY9" fmla="*/ 47621 h 161925"/>
                <a:gd name="connsiteX10" fmla="*/ 10127 w 104775"/>
                <a:gd name="connsiteY10" fmla="*/ 40954 h 161925"/>
                <a:gd name="connsiteX11" fmla="*/ 21556 w 104775"/>
                <a:gd name="connsiteY11" fmla="*/ 38096 h 161925"/>
                <a:gd name="connsiteX12" fmla="*/ 7269 w 104775"/>
                <a:gd name="connsiteY12" fmla="*/ 35239 h 161925"/>
                <a:gd name="connsiteX13" fmla="*/ 12031 w 104775"/>
                <a:gd name="connsiteY13" fmla="*/ 8569 h 161925"/>
                <a:gd name="connsiteX14" fmla="*/ 9174 w 104775"/>
                <a:gd name="connsiteY14" fmla="*/ 11426 h 161925"/>
                <a:gd name="connsiteX15" fmla="*/ 12984 w 104775"/>
                <a:gd name="connsiteY15" fmla="*/ 9521 h 161925"/>
                <a:gd name="connsiteX16" fmla="*/ 66324 w 104775"/>
                <a:gd name="connsiteY16" fmla="*/ 136204 h 161925"/>
                <a:gd name="connsiteX17" fmla="*/ 71087 w 104775"/>
                <a:gd name="connsiteY17" fmla="*/ 134299 h 161925"/>
                <a:gd name="connsiteX18" fmla="*/ 72039 w 104775"/>
                <a:gd name="connsiteY18" fmla="*/ 135251 h 161925"/>
                <a:gd name="connsiteX19" fmla="*/ 72992 w 104775"/>
                <a:gd name="connsiteY19" fmla="*/ 133346 h 161925"/>
                <a:gd name="connsiteX20" fmla="*/ 100614 w 104775"/>
                <a:gd name="connsiteY20" fmla="*/ 7616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4775" h="161925">
                  <a:moveTo>
                    <a:pt x="100614" y="7616"/>
                  </a:moveTo>
                  <a:cubicBezTo>
                    <a:pt x="90137" y="-2861"/>
                    <a:pt x="41559" y="164779"/>
                    <a:pt x="68229" y="128584"/>
                  </a:cubicBezTo>
                  <a:cubicBezTo>
                    <a:pt x="24414" y="189544"/>
                    <a:pt x="105377" y="132394"/>
                    <a:pt x="63467" y="127631"/>
                  </a:cubicBezTo>
                  <a:cubicBezTo>
                    <a:pt x="65372" y="129536"/>
                    <a:pt x="32987" y="78101"/>
                    <a:pt x="30129" y="79054"/>
                  </a:cubicBezTo>
                  <a:cubicBezTo>
                    <a:pt x="38702" y="70481"/>
                    <a:pt x="23462" y="89531"/>
                    <a:pt x="39654" y="74291"/>
                  </a:cubicBezTo>
                  <a:cubicBezTo>
                    <a:pt x="37749" y="73339"/>
                    <a:pt x="38702" y="72386"/>
                    <a:pt x="42512" y="72386"/>
                  </a:cubicBezTo>
                  <a:cubicBezTo>
                    <a:pt x="32034" y="71434"/>
                    <a:pt x="8222" y="57146"/>
                    <a:pt x="27272" y="51431"/>
                  </a:cubicBezTo>
                  <a:cubicBezTo>
                    <a:pt x="22509" y="71434"/>
                    <a:pt x="15842" y="35239"/>
                    <a:pt x="21556" y="46669"/>
                  </a:cubicBezTo>
                  <a:cubicBezTo>
                    <a:pt x="19652" y="44764"/>
                    <a:pt x="12984" y="49526"/>
                    <a:pt x="12031" y="48574"/>
                  </a:cubicBezTo>
                  <a:cubicBezTo>
                    <a:pt x="13937" y="48574"/>
                    <a:pt x="13937" y="47621"/>
                    <a:pt x="10127" y="47621"/>
                  </a:cubicBezTo>
                  <a:cubicBezTo>
                    <a:pt x="10127" y="39049"/>
                    <a:pt x="18699" y="52384"/>
                    <a:pt x="10127" y="40954"/>
                  </a:cubicBezTo>
                  <a:cubicBezTo>
                    <a:pt x="15842" y="38096"/>
                    <a:pt x="14889" y="42859"/>
                    <a:pt x="21556" y="38096"/>
                  </a:cubicBezTo>
                  <a:cubicBezTo>
                    <a:pt x="21556" y="38096"/>
                    <a:pt x="9174" y="35239"/>
                    <a:pt x="7269" y="35239"/>
                  </a:cubicBezTo>
                  <a:cubicBezTo>
                    <a:pt x="6317" y="25714"/>
                    <a:pt x="11079" y="12379"/>
                    <a:pt x="12031" y="8569"/>
                  </a:cubicBezTo>
                  <a:cubicBezTo>
                    <a:pt x="11079" y="10474"/>
                    <a:pt x="8222" y="10474"/>
                    <a:pt x="9174" y="11426"/>
                  </a:cubicBezTo>
                  <a:cubicBezTo>
                    <a:pt x="12984" y="11426"/>
                    <a:pt x="13937" y="11426"/>
                    <a:pt x="12984" y="9521"/>
                  </a:cubicBezTo>
                  <a:cubicBezTo>
                    <a:pt x="11079" y="9521"/>
                    <a:pt x="71087" y="107629"/>
                    <a:pt x="66324" y="136204"/>
                  </a:cubicBezTo>
                  <a:cubicBezTo>
                    <a:pt x="67277" y="137156"/>
                    <a:pt x="70134" y="123821"/>
                    <a:pt x="71087" y="134299"/>
                  </a:cubicBezTo>
                  <a:cubicBezTo>
                    <a:pt x="70134" y="132394"/>
                    <a:pt x="71087" y="133346"/>
                    <a:pt x="72039" y="135251"/>
                  </a:cubicBezTo>
                  <a:cubicBezTo>
                    <a:pt x="69181" y="129536"/>
                    <a:pt x="72039" y="131441"/>
                    <a:pt x="72992" y="133346"/>
                  </a:cubicBezTo>
                  <a:cubicBezTo>
                    <a:pt x="59656" y="100009"/>
                    <a:pt x="104424" y="22856"/>
                    <a:pt x="100614" y="7616"/>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xmlns="" id="{9E35E570-3688-454D-B154-D149C13E56A1}"/>
                </a:ext>
              </a:extLst>
            </p:cNvPr>
            <p:cNvSpPr/>
            <p:nvPr/>
          </p:nvSpPr>
          <p:spPr>
            <a:xfrm>
              <a:off x="6327934" y="4110513"/>
              <a:ext cx="9525" cy="9525"/>
            </a:xfrm>
            <a:custGeom>
              <a:avLst/>
              <a:gdLst>
                <a:gd name="connsiteX0" fmla="*/ 10001 w 9525"/>
                <a:gd name="connsiteY0" fmla="*/ 7144 h 9525"/>
                <a:gd name="connsiteX1" fmla="*/ 7144 w 9525"/>
                <a:gd name="connsiteY1" fmla="*/ 9049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8096"/>
                    <a:pt x="9049" y="9049"/>
                    <a:pt x="7144" y="9049"/>
                  </a:cubicBezTo>
                  <a:cubicBezTo>
                    <a:pt x="8096" y="9049"/>
                    <a:pt x="9049" y="8096"/>
                    <a:pt x="10001" y="7144"/>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xmlns="" id="{7D822D6F-5F5E-48FF-9A2E-E9D09243AFEF}"/>
                </a:ext>
              </a:extLst>
            </p:cNvPr>
            <p:cNvSpPr/>
            <p:nvPr/>
          </p:nvSpPr>
          <p:spPr>
            <a:xfrm>
              <a:off x="6328739" y="4137183"/>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xmlns="" id="{D22E8BC3-0675-45E9-B36D-0FA1371157BB}"/>
                </a:ext>
              </a:extLst>
            </p:cNvPr>
            <p:cNvSpPr/>
            <p:nvPr/>
          </p:nvSpPr>
          <p:spPr>
            <a:xfrm>
              <a:off x="6328886" y="4141946"/>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9049" y="8096"/>
                    <a:pt x="7144" y="8096"/>
                    <a:pt x="7144" y="7144"/>
                  </a:cubicBezTo>
                  <a:lnTo>
                    <a:pt x="10001" y="8096"/>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xmlns="" id="{BCEAF9FE-5916-4AB2-A194-395D28CAB522}"/>
                </a:ext>
              </a:extLst>
            </p:cNvPr>
            <p:cNvSpPr/>
            <p:nvPr/>
          </p:nvSpPr>
          <p:spPr>
            <a:xfrm>
              <a:off x="6328886" y="414956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8096"/>
                    <a:pt x="7144" y="8096"/>
                    <a:pt x="7144" y="7144"/>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xmlns="" id="{904C28B2-9D92-4371-8DD4-1F6371BC4B4A}"/>
                </a:ext>
              </a:extLst>
            </p:cNvPr>
            <p:cNvSpPr/>
            <p:nvPr/>
          </p:nvSpPr>
          <p:spPr>
            <a:xfrm>
              <a:off x="6331744" y="4148613"/>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8096" y="8096"/>
                    <a:pt x="7144" y="8096"/>
                  </a:cubicBezTo>
                  <a:cubicBezTo>
                    <a:pt x="8096" y="8096"/>
                    <a:pt x="6191" y="8096"/>
                    <a:pt x="8096" y="7144"/>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xmlns="" id="{5660AE41-9D6F-41E1-BF24-08E80D15B906}"/>
                </a:ext>
              </a:extLst>
            </p:cNvPr>
            <p:cNvSpPr/>
            <p:nvPr/>
          </p:nvSpPr>
          <p:spPr>
            <a:xfrm>
              <a:off x="6334883" y="4160996"/>
              <a:ext cx="9525" cy="9525"/>
            </a:xfrm>
            <a:custGeom>
              <a:avLst/>
              <a:gdLst>
                <a:gd name="connsiteX0" fmla="*/ 7814 w 9525"/>
                <a:gd name="connsiteY0" fmla="*/ 7144 h 9525"/>
                <a:gd name="connsiteX1" fmla="*/ 7814 w 9525"/>
                <a:gd name="connsiteY1" fmla="*/ 8096 h 9525"/>
                <a:gd name="connsiteX2" fmla="*/ 7814 w 9525"/>
                <a:gd name="connsiteY2" fmla="*/ 7144 h 9525"/>
              </a:gdLst>
              <a:ahLst/>
              <a:cxnLst>
                <a:cxn ang="0">
                  <a:pos x="connsiteX0" y="connsiteY0"/>
                </a:cxn>
                <a:cxn ang="0">
                  <a:pos x="connsiteX1" y="connsiteY1"/>
                </a:cxn>
                <a:cxn ang="0">
                  <a:pos x="connsiteX2" y="connsiteY2"/>
                </a:cxn>
              </a:cxnLst>
              <a:rect l="l" t="t" r="r" b="b"/>
              <a:pathLst>
                <a:path w="9525" h="9525">
                  <a:moveTo>
                    <a:pt x="7814" y="7144"/>
                  </a:moveTo>
                  <a:cubicBezTo>
                    <a:pt x="7814" y="7144"/>
                    <a:pt x="8767" y="7144"/>
                    <a:pt x="7814" y="8096"/>
                  </a:cubicBezTo>
                  <a:cubicBezTo>
                    <a:pt x="8767" y="7144"/>
                    <a:pt x="5910" y="7144"/>
                    <a:pt x="7814" y="7144"/>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xmlns="" id="{FCF3D0DA-4399-4CF8-A199-053B44AE0C00}"/>
                </a:ext>
              </a:extLst>
            </p:cNvPr>
            <p:cNvSpPr/>
            <p:nvPr/>
          </p:nvSpPr>
          <p:spPr>
            <a:xfrm>
              <a:off x="6338517" y="416480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10001"/>
                    <a:pt x="7990" y="714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xmlns="" id="{63AD55F6-7CF8-4ED9-A682-50AB733A9B06}"/>
                </a:ext>
              </a:extLst>
            </p:cNvPr>
            <p:cNvSpPr/>
            <p:nvPr/>
          </p:nvSpPr>
          <p:spPr>
            <a:xfrm>
              <a:off x="6391604" y="4256642"/>
              <a:ext cx="9525" cy="9525"/>
            </a:xfrm>
            <a:custGeom>
              <a:avLst/>
              <a:gdLst>
                <a:gd name="connsiteX0" fmla="*/ 8244 w 9525"/>
                <a:gd name="connsiteY0" fmla="*/ 8653 h 9525"/>
                <a:gd name="connsiteX1" fmla="*/ 8244 w 9525"/>
                <a:gd name="connsiteY1" fmla="*/ 8653 h 9525"/>
              </a:gdLst>
              <a:ahLst/>
              <a:cxnLst>
                <a:cxn ang="0">
                  <a:pos x="connsiteX0" y="connsiteY0"/>
                </a:cxn>
                <a:cxn ang="0">
                  <a:pos x="connsiteX1" y="connsiteY1"/>
                </a:cxn>
              </a:cxnLst>
              <a:rect l="l" t="t" r="r" b="b"/>
              <a:pathLst>
                <a:path w="9525" h="9525">
                  <a:moveTo>
                    <a:pt x="8244" y="8653"/>
                  </a:moveTo>
                  <a:cubicBezTo>
                    <a:pt x="7291" y="7701"/>
                    <a:pt x="6339" y="5795"/>
                    <a:pt x="8244" y="8653"/>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xmlns="" id="{A22BD308-4B3B-4E03-BE3C-2CFD48A31A82}"/>
                </a:ext>
              </a:extLst>
            </p:cNvPr>
            <p:cNvSpPr/>
            <p:nvPr/>
          </p:nvSpPr>
          <p:spPr>
            <a:xfrm>
              <a:off x="6389846" y="4241535"/>
              <a:ext cx="9525" cy="9525"/>
            </a:xfrm>
            <a:custGeom>
              <a:avLst/>
              <a:gdLst>
                <a:gd name="connsiteX0" fmla="*/ 7144 w 9525"/>
                <a:gd name="connsiteY0" fmla="*/ 7567 h 9525"/>
                <a:gd name="connsiteX1" fmla="*/ 8096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6615"/>
                    <a:pt x="8096" y="7567"/>
                    <a:pt x="8096" y="7567"/>
                  </a:cubicBezTo>
                  <a:cubicBezTo>
                    <a:pt x="8096" y="8520"/>
                    <a:pt x="7144" y="6615"/>
                    <a:pt x="7144" y="7567"/>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xmlns="" id="{23F3B3AC-868D-4535-92CD-2E7DAAAAD752}"/>
                </a:ext>
              </a:extLst>
            </p:cNvPr>
            <p:cNvSpPr/>
            <p:nvPr/>
          </p:nvSpPr>
          <p:spPr>
            <a:xfrm>
              <a:off x="6391844" y="4216347"/>
              <a:ext cx="9525" cy="9525"/>
            </a:xfrm>
            <a:custGeom>
              <a:avLst/>
              <a:gdLst>
                <a:gd name="connsiteX0" fmla="*/ 9909 w 9525"/>
                <a:gd name="connsiteY0" fmla="*/ 7990 h 9525"/>
                <a:gd name="connsiteX1" fmla="*/ 9909 w 9525"/>
                <a:gd name="connsiteY1" fmla="*/ 7990 h 9525"/>
              </a:gdLst>
              <a:ahLst/>
              <a:cxnLst>
                <a:cxn ang="0">
                  <a:pos x="connsiteX0" y="connsiteY0"/>
                </a:cxn>
                <a:cxn ang="0">
                  <a:pos x="connsiteX1" y="connsiteY1"/>
                </a:cxn>
              </a:cxnLst>
              <a:rect l="l" t="t" r="r" b="b"/>
              <a:pathLst>
                <a:path w="9525" h="9525">
                  <a:moveTo>
                    <a:pt x="9909" y="7990"/>
                  </a:moveTo>
                  <a:cubicBezTo>
                    <a:pt x="8956" y="7990"/>
                    <a:pt x="4194" y="6085"/>
                    <a:pt x="9909" y="7990"/>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xmlns="" id="{3BE33564-8D2A-465F-841B-F4AEC8843B15}"/>
                </a:ext>
              </a:extLst>
            </p:cNvPr>
            <p:cNvSpPr/>
            <p:nvPr/>
          </p:nvSpPr>
          <p:spPr>
            <a:xfrm>
              <a:off x="6252292" y="3120866"/>
              <a:ext cx="9525" cy="9525"/>
            </a:xfrm>
            <a:custGeom>
              <a:avLst/>
              <a:gdLst>
                <a:gd name="connsiteX0" fmla="*/ 7538 w 9525"/>
                <a:gd name="connsiteY0" fmla="*/ 7144 h 9525"/>
                <a:gd name="connsiteX1" fmla="*/ 8491 w 9525"/>
                <a:gd name="connsiteY1" fmla="*/ 8096 h 9525"/>
                <a:gd name="connsiteX2" fmla="*/ 7538 w 9525"/>
                <a:gd name="connsiteY2" fmla="*/ 7144 h 9525"/>
              </a:gdLst>
              <a:ahLst/>
              <a:cxnLst>
                <a:cxn ang="0">
                  <a:pos x="connsiteX0" y="connsiteY0"/>
                </a:cxn>
                <a:cxn ang="0">
                  <a:pos x="connsiteX1" y="connsiteY1"/>
                </a:cxn>
                <a:cxn ang="0">
                  <a:pos x="connsiteX2" y="connsiteY2"/>
                </a:cxn>
              </a:cxnLst>
              <a:rect l="l" t="t" r="r" b="b"/>
              <a:pathLst>
                <a:path w="9525" h="9525">
                  <a:moveTo>
                    <a:pt x="7538" y="7144"/>
                  </a:moveTo>
                  <a:cubicBezTo>
                    <a:pt x="8491" y="8096"/>
                    <a:pt x="9443" y="6191"/>
                    <a:pt x="8491" y="8096"/>
                  </a:cubicBezTo>
                  <a:cubicBezTo>
                    <a:pt x="7538" y="8096"/>
                    <a:pt x="6586" y="8096"/>
                    <a:pt x="7538" y="7144"/>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xmlns="" id="{D01A79C0-88F9-41B9-BEC3-ABBD8B0DF25C}"/>
                </a:ext>
              </a:extLst>
            </p:cNvPr>
            <p:cNvSpPr/>
            <p:nvPr/>
          </p:nvSpPr>
          <p:spPr>
            <a:xfrm>
              <a:off x="6246591" y="2972793"/>
              <a:ext cx="152400" cy="171450"/>
            </a:xfrm>
            <a:custGeom>
              <a:avLst/>
              <a:gdLst>
                <a:gd name="connsiteX0" fmla="*/ 152304 w 152400"/>
                <a:gd name="connsiteY0" fmla="*/ 173314 h 171450"/>
                <a:gd name="connsiteX1" fmla="*/ 123729 w 152400"/>
                <a:gd name="connsiteY1" fmla="*/ 43774 h 171450"/>
                <a:gd name="connsiteX2" fmla="*/ 58006 w 152400"/>
                <a:gd name="connsiteY2" fmla="*/ 39964 h 171450"/>
                <a:gd name="connsiteX3" fmla="*/ 34194 w 152400"/>
                <a:gd name="connsiteY3" fmla="*/ 80922 h 171450"/>
                <a:gd name="connsiteX4" fmla="*/ 24669 w 152400"/>
                <a:gd name="connsiteY4" fmla="*/ 77112 h 171450"/>
                <a:gd name="connsiteX5" fmla="*/ 21811 w 152400"/>
                <a:gd name="connsiteY5" fmla="*/ 77112 h 171450"/>
                <a:gd name="connsiteX6" fmla="*/ 19906 w 152400"/>
                <a:gd name="connsiteY6" fmla="*/ 103782 h 171450"/>
                <a:gd name="connsiteX7" fmla="*/ 21811 w 152400"/>
                <a:gd name="connsiteY7" fmla="*/ 110449 h 171450"/>
                <a:gd name="connsiteX8" fmla="*/ 30384 w 152400"/>
                <a:gd name="connsiteY8" fmla="*/ 113307 h 171450"/>
                <a:gd name="connsiteX9" fmla="*/ 31336 w 152400"/>
                <a:gd name="connsiteY9" fmla="*/ 115212 h 171450"/>
                <a:gd name="connsiteX10" fmla="*/ 28479 w 152400"/>
                <a:gd name="connsiteY10" fmla="*/ 120927 h 171450"/>
                <a:gd name="connsiteX11" fmla="*/ 17049 w 152400"/>
                <a:gd name="connsiteY11" fmla="*/ 118069 h 171450"/>
                <a:gd name="connsiteX12" fmla="*/ 28479 w 152400"/>
                <a:gd name="connsiteY12" fmla="*/ 126642 h 171450"/>
                <a:gd name="connsiteX13" fmla="*/ 13239 w 152400"/>
                <a:gd name="connsiteY13" fmla="*/ 150454 h 171450"/>
                <a:gd name="connsiteX14" fmla="*/ 17049 w 152400"/>
                <a:gd name="connsiteY14" fmla="*/ 149502 h 171450"/>
                <a:gd name="connsiteX15" fmla="*/ 13239 w 152400"/>
                <a:gd name="connsiteY15" fmla="*/ 149502 h 171450"/>
                <a:gd name="connsiteX16" fmla="*/ 32289 w 152400"/>
                <a:gd name="connsiteY16" fmla="*/ 32344 h 171450"/>
                <a:gd name="connsiteX17" fmla="*/ 152304 w 152400"/>
                <a:gd name="connsiteY17" fmla="*/ 17331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2400" h="171450">
                  <a:moveTo>
                    <a:pt x="152304" y="173314"/>
                  </a:moveTo>
                  <a:cubicBezTo>
                    <a:pt x="131349" y="158074"/>
                    <a:pt x="139921" y="57109"/>
                    <a:pt x="123729" y="43774"/>
                  </a:cubicBezTo>
                  <a:cubicBezTo>
                    <a:pt x="102774" y="26629"/>
                    <a:pt x="66579" y="35202"/>
                    <a:pt x="58006" y="39964"/>
                  </a:cubicBezTo>
                  <a:cubicBezTo>
                    <a:pt x="53244" y="41869"/>
                    <a:pt x="24669" y="77112"/>
                    <a:pt x="34194" y="80922"/>
                  </a:cubicBezTo>
                  <a:cubicBezTo>
                    <a:pt x="21811" y="80922"/>
                    <a:pt x="47529" y="78064"/>
                    <a:pt x="24669" y="77112"/>
                  </a:cubicBezTo>
                  <a:cubicBezTo>
                    <a:pt x="25621" y="79017"/>
                    <a:pt x="23716" y="79017"/>
                    <a:pt x="21811" y="77112"/>
                  </a:cubicBezTo>
                  <a:cubicBezTo>
                    <a:pt x="27526" y="84732"/>
                    <a:pt x="40861" y="109497"/>
                    <a:pt x="19906" y="103782"/>
                  </a:cubicBezTo>
                  <a:cubicBezTo>
                    <a:pt x="34194" y="89494"/>
                    <a:pt x="21811" y="123784"/>
                    <a:pt x="21811" y="110449"/>
                  </a:cubicBezTo>
                  <a:cubicBezTo>
                    <a:pt x="22764" y="113307"/>
                    <a:pt x="30384" y="112354"/>
                    <a:pt x="30384" y="113307"/>
                  </a:cubicBezTo>
                  <a:cubicBezTo>
                    <a:pt x="28479" y="112354"/>
                    <a:pt x="28479" y="113307"/>
                    <a:pt x="31336" y="115212"/>
                  </a:cubicBezTo>
                  <a:cubicBezTo>
                    <a:pt x="26574" y="122832"/>
                    <a:pt x="25621" y="107592"/>
                    <a:pt x="28479" y="120927"/>
                  </a:cubicBezTo>
                  <a:cubicBezTo>
                    <a:pt x="22764" y="120927"/>
                    <a:pt x="25621" y="117117"/>
                    <a:pt x="17049" y="118069"/>
                  </a:cubicBezTo>
                  <a:cubicBezTo>
                    <a:pt x="17049" y="119022"/>
                    <a:pt x="26574" y="126642"/>
                    <a:pt x="28479" y="126642"/>
                  </a:cubicBezTo>
                  <a:cubicBezTo>
                    <a:pt x="25621" y="136167"/>
                    <a:pt x="15144" y="146644"/>
                    <a:pt x="13239" y="150454"/>
                  </a:cubicBezTo>
                  <a:cubicBezTo>
                    <a:pt x="15144" y="148549"/>
                    <a:pt x="17049" y="149502"/>
                    <a:pt x="17049" y="149502"/>
                  </a:cubicBezTo>
                  <a:cubicBezTo>
                    <a:pt x="14191" y="147597"/>
                    <a:pt x="12286" y="147597"/>
                    <a:pt x="13239" y="149502"/>
                  </a:cubicBezTo>
                  <a:cubicBezTo>
                    <a:pt x="-96" y="144739"/>
                    <a:pt x="9429" y="50442"/>
                    <a:pt x="32289" y="32344"/>
                  </a:cubicBezTo>
                  <a:cubicBezTo>
                    <a:pt x="157066" y="-64811"/>
                    <a:pt x="139921" y="148549"/>
                    <a:pt x="152304" y="173314"/>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xmlns="" id="{B6A68131-E5FF-442E-B974-C9380B2EDA8D}"/>
                </a:ext>
              </a:extLst>
            </p:cNvPr>
            <p:cNvSpPr/>
            <p:nvPr/>
          </p:nvSpPr>
          <p:spPr>
            <a:xfrm>
              <a:off x="6252686" y="3118961"/>
              <a:ext cx="9525" cy="9525"/>
            </a:xfrm>
            <a:custGeom>
              <a:avLst/>
              <a:gdLst>
                <a:gd name="connsiteX0" fmla="*/ 7144 w 9525"/>
                <a:gd name="connsiteY0" fmla="*/ 8096 h 9525"/>
                <a:gd name="connsiteX1" fmla="*/ 1095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9049" y="7144"/>
                    <a:pt x="10954" y="7144"/>
                  </a:cubicBezTo>
                  <a:cubicBezTo>
                    <a:pt x="9049" y="7144"/>
                    <a:pt x="8096" y="8096"/>
                    <a:pt x="7144" y="8096"/>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xmlns="" id="{532B3138-4878-4D7E-9699-01D71A6BA525}"/>
                </a:ext>
              </a:extLst>
            </p:cNvPr>
            <p:cNvSpPr/>
            <p:nvPr/>
          </p:nvSpPr>
          <p:spPr>
            <a:xfrm>
              <a:off x="6263164" y="30941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9049" y="8096"/>
                    <a:pt x="7144" y="7144"/>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xmlns="" id="{767A620B-7969-4206-B567-8650794AC7ED}"/>
                </a:ext>
              </a:extLst>
            </p:cNvPr>
            <p:cNvSpPr/>
            <p:nvPr/>
          </p:nvSpPr>
          <p:spPr>
            <a:xfrm>
              <a:off x="6264116" y="3088481"/>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9049" y="8096"/>
                    <a:pt x="9049" y="9049"/>
                  </a:cubicBezTo>
                  <a:lnTo>
                    <a:pt x="7144" y="7144"/>
                  </a:ln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xmlns="" id="{0A0F674D-1FB7-4314-AB1F-D743EA245329}"/>
                </a:ext>
              </a:extLst>
            </p:cNvPr>
            <p:cNvSpPr/>
            <p:nvPr/>
          </p:nvSpPr>
          <p:spPr>
            <a:xfrm>
              <a:off x="6268879" y="3082766"/>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9049" y="7144"/>
                    <a:pt x="9049"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xmlns="" id="{CC2E1E9B-456A-4019-A54D-0705D208CA96}"/>
                </a:ext>
              </a:extLst>
            </p:cNvPr>
            <p:cNvSpPr/>
            <p:nvPr/>
          </p:nvSpPr>
          <p:spPr>
            <a:xfrm>
              <a:off x="6266021" y="3080861"/>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8096" y="7144"/>
                    <a:pt x="8096" y="7144"/>
                  </a:cubicBezTo>
                  <a:cubicBezTo>
                    <a:pt x="7144" y="8096"/>
                    <a:pt x="9049" y="9049"/>
                    <a:pt x="7144" y="8096"/>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xmlns="" id="{B18C79ED-934D-4495-9FBD-F59E0F813A82}"/>
                </a:ext>
              </a:extLst>
            </p:cNvPr>
            <p:cNvSpPr/>
            <p:nvPr/>
          </p:nvSpPr>
          <p:spPr>
            <a:xfrm>
              <a:off x="6269408" y="3069431"/>
              <a:ext cx="9525" cy="9525"/>
            </a:xfrm>
            <a:custGeom>
              <a:avLst/>
              <a:gdLst>
                <a:gd name="connsiteX0" fmla="*/ 7567 w 9525"/>
                <a:gd name="connsiteY0" fmla="*/ 8096 h 9525"/>
                <a:gd name="connsiteX1" fmla="*/ 7567 w 9525"/>
                <a:gd name="connsiteY1" fmla="*/ 7144 h 9525"/>
                <a:gd name="connsiteX2" fmla="*/ 7567 w 9525"/>
                <a:gd name="connsiteY2" fmla="*/ 8096 h 9525"/>
              </a:gdLst>
              <a:ahLst/>
              <a:cxnLst>
                <a:cxn ang="0">
                  <a:pos x="connsiteX0" y="connsiteY0"/>
                </a:cxn>
                <a:cxn ang="0">
                  <a:pos x="connsiteX1" y="connsiteY1"/>
                </a:cxn>
                <a:cxn ang="0">
                  <a:pos x="connsiteX2" y="connsiteY2"/>
                </a:cxn>
              </a:cxnLst>
              <a:rect l="l" t="t" r="r" b="b"/>
              <a:pathLst>
                <a:path w="9525" h="9525">
                  <a:moveTo>
                    <a:pt x="7567" y="8096"/>
                  </a:moveTo>
                  <a:cubicBezTo>
                    <a:pt x="7567" y="8096"/>
                    <a:pt x="6615" y="7144"/>
                    <a:pt x="7567" y="7144"/>
                  </a:cubicBezTo>
                  <a:cubicBezTo>
                    <a:pt x="6615" y="7144"/>
                    <a:pt x="8520" y="9049"/>
                    <a:pt x="7567" y="8096"/>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xmlns="" id="{7894C718-6681-47BE-9B8F-D1316DDACD0B}"/>
                </a:ext>
              </a:extLst>
            </p:cNvPr>
            <p:cNvSpPr/>
            <p:nvPr/>
          </p:nvSpPr>
          <p:spPr>
            <a:xfrm>
              <a:off x="6268879" y="306519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10001" y="6615"/>
                    <a:pt x="7144" y="7567"/>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xmlns="" id="{C23AEE6C-0006-4F42-A9B1-0ADC24458AE2}"/>
                </a:ext>
              </a:extLst>
            </p:cNvPr>
            <p:cNvSpPr/>
            <p:nvPr/>
          </p:nvSpPr>
          <p:spPr>
            <a:xfrm>
              <a:off x="6321266" y="299989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xmlns="" id="{3CCC471D-AE80-4431-84B7-E0E4256645B6}"/>
                </a:ext>
              </a:extLst>
            </p:cNvPr>
            <p:cNvSpPr/>
            <p:nvPr/>
          </p:nvSpPr>
          <p:spPr>
            <a:xfrm>
              <a:off x="6359091" y="3012281"/>
              <a:ext cx="9525" cy="9525"/>
            </a:xfrm>
            <a:custGeom>
              <a:avLst/>
              <a:gdLst>
                <a:gd name="connsiteX0" fmla="*/ 7419 w 9525"/>
                <a:gd name="connsiteY0" fmla="*/ 7144 h 9525"/>
                <a:gd name="connsiteX1" fmla="*/ 7419 w 9525"/>
                <a:gd name="connsiteY1" fmla="*/ 8096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8371" y="7144"/>
                    <a:pt x="7419" y="8096"/>
                    <a:pt x="7419" y="8096"/>
                  </a:cubicBezTo>
                  <a:cubicBezTo>
                    <a:pt x="6466" y="8096"/>
                    <a:pt x="8371" y="7144"/>
                    <a:pt x="7419" y="7144"/>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xmlns="" id="{D0804A38-CDA3-4D9B-8A1E-DFE723C63450}"/>
                </a:ext>
              </a:extLst>
            </p:cNvPr>
            <p:cNvSpPr/>
            <p:nvPr/>
          </p:nvSpPr>
          <p:spPr>
            <a:xfrm>
              <a:off x="6378416" y="3025298"/>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7144" y="8414"/>
                    <a:pt x="11906" y="5556"/>
                    <a:pt x="7144" y="8414"/>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xmlns="" id="{740DE3EE-60F1-4426-A021-3DD5AEDF4298}"/>
                </a:ext>
              </a:extLst>
            </p:cNvPr>
            <p:cNvSpPr/>
            <p:nvPr/>
          </p:nvSpPr>
          <p:spPr>
            <a:xfrm>
              <a:off x="6398419" y="4080965"/>
              <a:ext cx="19050" cy="38100"/>
            </a:xfrm>
            <a:custGeom>
              <a:avLst/>
              <a:gdLst>
                <a:gd name="connsiteX0" fmla="*/ 7144 w 19050"/>
                <a:gd name="connsiteY0" fmla="*/ 8117 h 38100"/>
                <a:gd name="connsiteX1" fmla="*/ 15716 w 19050"/>
                <a:gd name="connsiteY1" fmla="*/ 31929 h 38100"/>
                <a:gd name="connsiteX2" fmla="*/ 7144 w 19050"/>
                <a:gd name="connsiteY2" fmla="*/ 8117 h 38100"/>
              </a:gdLst>
              <a:ahLst/>
              <a:cxnLst>
                <a:cxn ang="0">
                  <a:pos x="connsiteX0" y="connsiteY0"/>
                </a:cxn>
                <a:cxn ang="0">
                  <a:pos x="connsiteX1" y="connsiteY1"/>
                </a:cxn>
                <a:cxn ang="0">
                  <a:pos x="connsiteX2" y="connsiteY2"/>
                </a:cxn>
              </a:cxnLst>
              <a:rect l="l" t="t" r="r" b="b"/>
              <a:pathLst>
                <a:path w="19050" h="38100">
                  <a:moveTo>
                    <a:pt x="7144" y="8117"/>
                  </a:moveTo>
                  <a:cubicBezTo>
                    <a:pt x="9049" y="16690"/>
                    <a:pt x="6191" y="30025"/>
                    <a:pt x="15716" y="31929"/>
                  </a:cubicBezTo>
                  <a:cubicBezTo>
                    <a:pt x="18574" y="23357"/>
                    <a:pt x="9049" y="2402"/>
                    <a:pt x="7144" y="8117"/>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xmlns="" id="{C7A58A03-FBB6-46CA-B9F6-0E30C2CBEA0D}"/>
                </a:ext>
              </a:extLst>
            </p:cNvPr>
            <p:cNvSpPr/>
            <p:nvPr/>
          </p:nvSpPr>
          <p:spPr>
            <a:xfrm>
              <a:off x="6392911" y="4059918"/>
              <a:ext cx="28575" cy="28575"/>
            </a:xfrm>
            <a:custGeom>
              <a:avLst/>
              <a:gdLst>
                <a:gd name="connsiteX0" fmla="*/ 23129 w 28575"/>
                <a:gd name="connsiteY0" fmla="*/ 18687 h 28575"/>
                <a:gd name="connsiteX1" fmla="*/ 12652 w 28575"/>
                <a:gd name="connsiteY1" fmla="*/ 26306 h 28575"/>
                <a:gd name="connsiteX2" fmla="*/ 23129 w 28575"/>
                <a:gd name="connsiteY2" fmla="*/ 18687 h 28575"/>
              </a:gdLst>
              <a:ahLst/>
              <a:cxnLst>
                <a:cxn ang="0">
                  <a:pos x="connsiteX0" y="connsiteY0"/>
                </a:cxn>
                <a:cxn ang="0">
                  <a:pos x="connsiteX1" y="connsiteY1"/>
                </a:cxn>
                <a:cxn ang="0">
                  <a:pos x="connsiteX2" y="connsiteY2"/>
                </a:cxn>
              </a:cxnLst>
              <a:rect l="l" t="t" r="r" b="b"/>
              <a:pathLst>
                <a:path w="28575" h="28575">
                  <a:moveTo>
                    <a:pt x="23129" y="18687"/>
                  </a:moveTo>
                  <a:cubicBezTo>
                    <a:pt x="15509" y="18687"/>
                    <a:pt x="-1636" y="-11794"/>
                    <a:pt x="12652" y="26306"/>
                  </a:cubicBezTo>
                  <a:cubicBezTo>
                    <a:pt x="14557" y="34879"/>
                    <a:pt x="32654" y="1541"/>
                    <a:pt x="23129" y="18687"/>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xmlns="" id="{8DE9F5D1-26F6-4091-AA55-CBC3AF94B720}"/>
                </a:ext>
              </a:extLst>
            </p:cNvPr>
            <p:cNvSpPr/>
            <p:nvPr/>
          </p:nvSpPr>
          <p:spPr>
            <a:xfrm>
              <a:off x="6398419" y="407908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xmlns="" id="{C6B59E69-B7CF-4045-A3D3-4774258CE40D}"/>
                </a:ext>
              </a:extLst>
            </p:cNvPr>
            <p:cNvSpPr/>
            <p:nvPr/>
          </p:nvSpPr>
          <p:spPr>
            <a:xfrm>
              <a:off x="6329331" y="3523631"/>
              <a:ext cx="9525" cy="28575"/>
            </a:xfrm>
            <a:custGeom>
              <a:avLst/>
              <a:gdLst>
                <a:gd name="connsiteX0" fmla="*/ 7652 w 9525"/>
                <a:gd name="connsiteY0" fmla="*/ 10144 h 28575"/>
                <a:gd name="connsiteX1" fmla="*/ 7652 w 9525"/>
                <a:gd name="connsiteY1" fmla="*/ 10144 h 28575"/>
              </a:gdLst>
              <a:ahLst/>
              <a:cxnLst>
                <a:cxn ang="0">
                  <a:pos x="connsiteX0" y="connsiteY0"/>
                </a:cxn>
                <a:cxn ang="0">
                  <a:pos x="connsiteX1" y="connsiteY1"/>
                </a:cxn>
              </a:cxnLst>
              <a:rect l="l" t="t" r="r" b="b"/>
              <a:pathLst>
                <a:path w="9525" h="28575">
                  <a:moveTo>
                    <a:pt x="7652" y="10144"/>
                  </a:moveTo>
                  <a:cubicBezTo>
                    <a:pt x="15272" y="44434"/>
                    <a:pt x="4794" y="-5096"/>
                    <a:pt x="7652" y="10144"/>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xmlns="" id="{C1F56FF0-7912-474B-A78D-71D9D3CE136D}"/>
                </a:ext>
              </a:extLst>
            </p:cNvPr>
            <p:cNvSpPr/>
            <p:nvPr/>
          </p:nvSpPr>
          <p:spPr>
            <a:xfrm>
              <a:off x="6301264" y="3158966"/>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9049"/>
                    <a:pt x="8096" y="10001"/>
                    <a:pt x="9049" y="9049"/>
                  </a:cubicBezTo>
                  <a:cubicBezTo>
                    <a:pt x="9049" y="8096"/>
                    <a:pt x="8096" y="7144"/>
                    <a:pt x="7144" y="7144"/>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xmlns="" id="{A00F4D98-2CD3-47E7-BFC2-5697B5001B0E}"/>
                </a:ext>
              </a:extLst>
            </p:cNvPr>
            <p:cNvSpPr/>
            <p:nvPr/>
          </p:nvSpPr>
          <p:spPr>
            <a:xfrm>
              <a:off x="6316504" y="3514248"/>
              <a:ext cx="19050" cy="9525"/>
            </a:xfrm>
            <a:custGeom>
              <a:avLst/>
              <a:gdLst>
                <a:gd name="connsiteX0" fmla="*/ 11906 w 19050"/>
                <a:gd name="connsiteY0" fmla="*/ 10001 h 9525"/>
                <a:gd name="connsiteX1" fmla="*/ 7144 w 19050"/>
                <a:gd name="connsiteY1" fmla="*/ 7144 h 9525"/>
                <a:gd name="connsiteX2" fmla="*/ 11906 w 19050"/>
                <a:gd name="connsiteY2" fmla="*/ 10001 h 9525"/>
              </a:gdLst>
              <a:ahLst/>
              <a:cxnLst>
                <a:cxn ang="0">
                  <a:pos x="connsiteX0" y="connsiteY0"/>
                </a:cxn>
                <a:cxn ang="0">
                  <a:pos x="connsiteX1" y="connsiteY1"/>
                </a:cxn>
                <a:cxn ang="0">
                  <a:pos x="connsiteX2" y="connsiteY2"/>
                </a:cxn>
              </a:cxnLst>
              <a:rect l="l" t="t" r="r" b="b"/>
              <a:pathLst>
                <a:path w="19050" h="9525">
                  <a:moveTo>
                    <a:pt x="11906" y="10001"/>
                  </a:moveTo>
                  <a:lnTo>
                    <a:pt x="7144" y="7144"/>
                  </a:lnTo>
                  <a:cubicBezTo>
                    <a:pt x="8096" y="8096"/>
                    <a:pt x="10001" y="9049"/>
                    <a:pt x="11906" y="10001"/>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xmlns="" id="{069CDE47-5F21-453F-BB05-5C169055136F}"/>
                </a:ext>
              </a:extLst>
            </p:cNvPr>
            <p:cNvSpPr/>
            <p:nvPr/>
          </p:nvSpPr>
          <p:spPr>
            <a:xfrm>
              <a:off x="6383583" y="3530653"/>
              <a:ext cx="9525" cy="9525"/>
            </a:xfrm>
            <a:custGeom>
              <a:avLst/>
              <a:gdLst>
                <a:gd name="connsiteX0" fmla="*/ 8644 w 9525"/>
                <a:gd name="connsiteY0" fmla="*/ 8837 h 9525"/>
                <a:gd name="connsiteX1" fmla="*/ 8644 w 9525"/>
                <a:gd name="connsiteY1" fmla="*/ 8837 h 9525"/>
              </a:gdLst>
              <a:ahLst/>
              <a:cxnLst>
                <a:cxn ang="0">
                  <a:pos x="connsiteX0" y="connsiteY0"/>
                </a:cxn>
                <a:cxn ang="0">
                  <a:pos x="connsiteX1" y="connsiteY1"/>
                </a:cxn>
              </a:cxnLst>
              <a:rect l="l" t="t" r="r" b="b"/>
              <a:pathLst>
                <a:path w="9525" h="9525">
                  <a:moveTo>
                    <a:pt x="8644" y="8837"/>
                  </a:moveTo>
                  <a:cubicBezTo>
                    <a:pt x="9597" y="8837"/>
                    <a:pt x="4834" y="5027"/>
                    <a:pt x="8644" y="8837"/>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xmlns="" id="{5AC22319-ABC8-4A7F-8A3E-89D35E99B92B}"/>
                </a:ext>
              </a:extLst>
            </p:cNvPr>
            <p:cNvSpPr/>
            <p:nvPr/>
          </p:nvSpPr>
          <p:spPr>
            <a:xfrm>
              <a:off x="6294596" y="3437096"/>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xmlns="" id="{9520B2EB-750C-4165-ADFE-1265C813C759}"/>
                </a:ext>
              </a:extLst>
            </p:cNvPr>
            <p:cNvSpPr/>
            <p:nvPr/>
          </p:nvSpPr>
          <p:spPr>
            <a:xfrm>
              <a:off x="6403613" y="3564317"/>
              <a:ext cx="19050" cy="19050"/>
            </a:xfrm>
            <a:custGeom>
              <a:avLst/>
              <a:gdLst>
                <a:gd name="connsiteX0" fmla="*/ 18142 w 19050"/>
                <a:gd name="connsiteY0" fmla="*/ 19940 h 19050"/>
                <a:gd name="connsiteX1" fmla="*/ 18142 w 19050"/>
                <a:gd name="connsiteY1" fmla="*/ 19940 h 19050"/>
              </a:gdLst>
              <a:ahLst/>
              <a:cxnLst>
                <a:cxn ang="0">
                  <a:pos x="connsiteX0" y="connsiteY0"/>
                </a:cxn>
                <a:cxn ang="0">
                  <a:pos x="connsiteX1" y="connsiteY1"/>
                </a:cxn>
              </a:cxnLst>
              <a:rect l="l" t="t" r="r" b="b"/>
              <a:pathLst>
                <a:path w="19050" h="19050">
                  <a:moveTo>
                    <a:pt x="18142" y="19940"/>
                  </a:moveTo>
                  <a:cubicBezTo>
                    <a:pt x="8617" y="8510"/>
                    <a:pt x="-908" y="-1967"/>
                    <a:pt x="18142" y="19940"/>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xmlns="" id="{BCAA35E2-D73B-4FA7-8305-904939E65F43}"/>
                </a:ext>
              </a:extLst>
            </p:cNvPr>
            <p:cNvSpPr/>
            <p:nvPr/>
          </p:nvSpPr>
          <p:spPr>
            <a:xfrm>
              <a:off x="6337459" y="32675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xmlns="" id="{98354617-2248-4856-AFBF-936719174D46}"/>
                </a:ext>
              </a:extLst>
            </p:cNvPr>
            <p:cNvSpPr/>
            <p:nvPr/>
          </p:nvSpPr>
          <p:spPr>
            <a:xfrm>
              <a:off x="6337459" y="3267551"/>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7144"/>
                  </a:lnTo>
                  <a:cubicBezTo>
                    <a:pt x="8096" y="8096"/>
                    <a:pt x="9049" y="9049"/>
                    <a:pt x="9049" y="7144"/>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xmlns="" id="{05A5469E-EA47-4F75-9A58-A6B42691256A}"/>
                </a:ext>
              </a:extLst>
            </p:cNvPr>
            <p:cNvSpPr/>
            <p:nvPr/>
          </p:nvSpPr>
          <p:spPr>
            <a:xfrm>
              <a:off x="6320737" y="3517106"/>
              <a:ext cx="9525" cy="9525"/>
            </a:xfrm>
            <a:custGeom>
              <a:avLst/>
              <a:gdLst>
                <a:gd name="connsiteX0" fmla="*/ 10530 w 9525"/>
                <a:gd name="connsiteY0" fmla="*/ 7144 h 9525"/>
                <a:gd name="connsiteX1" fmla="*/ 10530 w 9525"/>
                <a:gd name="connsiteY1" fmla="*/ 7144 h 9525"/>
              </a:gdLst>
              <a:ahLst/>
              <a:cxnLst>
                <a:cxn ang="0">
                  <a:pos x="connsiteX0" y="connsiteY0"/>
                </a:cxn>
                <a:cxn ang="0">
                  <a:pos x="connsiteX1" y="connsiteY1"/>
                </a:cxn>
              </a:cxnLst>
              <a:rect l="l" t="t" r="r" b="b"/>
              <a:pathLst>
                <a:path w="9525" h="9525">
                  <a:moveTo>
                    <a:pt x="10530" y="7144"/>
                  </a:moveTo>
                  <a:cubicBezTo>
                    <a:pt x="2910" y="8096"/>
                    <a:pt x="10530" y="8096"/>
                    <a:pt x="10530" y="7144"/>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xmlns="" id="{B7EAFBAB-E7B5-4DEC-A4AD-CEB98D7A489C}"/>
                </a:ext>
              </a:extLst>
            </p:cNvPr>
            <p:cNvSpPr/>
            <p:nvPr/>
          </p:nvSpPr>
          <p:spPr>
            <a:xfrm>
              <a:off x="6336506" y="3521868"/>
              <a:ext cx="19050" cy="19050"/>
            </a:xfrm>
            <a:custGeom>
              <a:avLst/>
              <a:gdLst>
                <a:gd name="connsiteX0" fmla="*/ 7144 w 19050"/>
                <a:gd name="connsiteY0" fmla="*/ 7144 h 19050"/>
                <a:gd name="connsiteX1" fmla="*/ 7144 w 19050"/>
                <a:gd name="connsiteY1" fmla="*/ 7144 h 19050"/>
              </a:gdLst>
              <a:ahLst/>
              <a:cxnLst>
                <a:cxn ang="0">
                  <a:pos x="connsiteX0" y="connsiteY0"/>
                </a:cxn>
                <a:cxn ang="0">
                  <a:pos x="connsiteX1" y="connsiteY1"/>
                </a:cxn>
              </a:cxnLst>
              <a:rect l="l" t="t" r="r" b="b"/>
              <a:pathLst>
                <a:path w="19050" h="19050">
                  <a:moveTo>
                    <a:pt x="7144" y="7144"/>
                  </a:moveTo>
                  <a:cubicBezTo>
                    <a:pt x="10954" y="14764"/>
                    <a:pt x="16669" y="20479"/>
                    <a:pt x="7144" y="7144"/>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xmlns="" id="{13665FC0-5881-4EC3-B25E-3BB7F0EA44A3}"/>
                </a:ext>
              </a:extLst>
            </p:cNvPr>
            <p:cNvSpPr/>
            <p:nvPr/>
          </p:nvSpPr>
          <p:spPr>
            <a:xfrm>
              <a:off x="6272902" y="3410426"/>
              <a:ext cx="57150" cy="114300"/>
            </a:xfrm>
            <a:custGeom>
              <a:avLst/>
              <a:gdLst>
                <a:gd name="connsiteX0" fmla="*/ 26933 w 57150"/>
                <a:gd name="connsiteY0" fmla="*/ 45244 h 114300"/>
                <a:gd name="connsiteX1" fmla="*/ 15503 w 57150"/>
                <a:gd name="connsiteY1" fmla="*/ 33814 h 114300"/>
                <a:gd name="connsiteX2" fmla="*/ 10740 w 57150"/>
                <a:gd name="connsiteY2" fmla="*/ 7144 h 114300"/>
                <a:gd name="connsiteX3" fmla="*/ 49793 w 57150"/>
                <a:gd name="connsiteY3" fmla="*/ 110966 h 114300"/>
                <a:gd name="connsiteX4" fmla="*/ 56460 w 57150"/>
                <a:gd name="connsiteY4" fmla="*/ 107156 h 114300"/>
                <a:gd name="connsiteX5" fmla="*/ 26933 w 57150"/>
                <a:gd name="connsiteY5" fmla="*/ 45244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114300">
                  <a:moveTo>
                    <a:pt x="26933" y="45244"/>
                  </a:moveTo>
                  <a:cubicBezTo>
                    <a:pt x="25980" y="42386"/>
                    <a:pt x="15503" y="33814"/>
                    <a:pt x="15503" y="33814"/>
                  </a:cubicBezTo>
                  <a:cubicBezTo>
                    <a:pt x="15503" y="33814"/>
                    <a:pt x="31695" y="24289"/>
                    <a:pt x="10740" y="7144"/>
                  </a:cubicBezTo>
                  <a:cubicBezTo>
                    <a:pt x="-3547" y="7144"/>
                    <a:pt x="27885" y="90011"/>
                    <a:pt x="49793" y="110966"/>
                  </a:cubicBezTo>
                  <a:cubicBezTo>
                    <a:pt x="45983" y="107156"/>
                    <a:pt x="47888" y="105251"/>
                    <a:pt x="56460" y="107156"/>
                  </a:cubicBezTo>
                  <a:cubicBezTo>
                    <a:pt x="41220" y="88106"/>
                    <a:pt x="25980" y="44291"/>
                    <a:pt x="26933" y="45244"/>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xmlns="" id="{86B0485F-F841-43D1-8184-54CB1D2BE307}"/>
                </a:ext>
              </a:extLst>
            </p:cNvPr>
            <p:cNvSpPr/>
            <p:nvPr/>
          </p:nvSpPr>
          <p:spPr>
            <a:xfrm>
              <a:off x="6309836" y="3479006"/>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8096" y="7144"/>
                  </a:cubicBez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xmlns="" id="{0BA201F3-23C5-468C-9E91-2F4F2C91FF66}"/>
                </a:ext>
              </a:extLst>
            </p:cNvPr>
            <p:cNvSpPr/>
            <p:nvPr/>
          </p:nvSpPr>
          <p:spPr>
            <a:xfrm>
              <a:off x="6302216" y="3458686"/>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7144" y="8414"/>
                    <a:pt x="7144" y="5556"/>
                    <a:pt x="7144" y="8414"/>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xmlns="" id="{2DAA952E-5F25-4E42-859B-FCEFB9B6AF98}"/>
                </a:ext>
              </a:extLst>
            </p:cNvPr>
            <p:cNvSpPr/>
            <p:nvPr/>
          </p:nvSpPr>
          <p:spPr>
            <a:xfrm>
              <a:off x="6332696" y="3513167"/>
              <a:ext cx="9525" cy="9525"/>
            </a:xfrm>
            <a:custGeom>
              <a:avLst/>
              <a:gdLst>
                <a:gd name="connsiteX0" fmla="*/ 7144 w 9525"/>
                <a:gd name="connsiteY0" fmla="*/ 7273 h 9525"/>
                <a:gd name="connsiteX1" fmla="*/ 7144 w 9525"/>
                <a:gd name="connsiteY1" fmla="*/ 7273 h 9525"/>
              </a:gdLst>
              <a:ahLst/>
              <a:cxnLst>
                <a:cxn ang="0">
                  <a:pos x="connsiteX0" y="connsiteY0"/>
                </a:cxn>
                <a:cxn ang="0">
                  <a:pos x="connsiteX1" y="connsiteY1"/>
                </a:cxn>
              </a:cxnLst>
              <a:rect l="l" t="t" r="r" b="b"/>
              <a:pathLst>
                <a:path w="9525" h="9525">
                  <a:moveTo>
                    <a:pt x="7144" y="7273"/>
                  </a:moveTo>
                  <a:cubicBezTo>
                    <a:pt x="14764" y="11083"/>
                    <a:pt x="7144" y="6320"/>
                    <a:pt x="7144" y="7273"/>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xmlns="" id="{FBD1F759-A433-4FB3-92BF-87780CB7EC38}"/>
                </a:ext>
              </a:extLst>
            </p:cNvPr>
            <p:cNvSpPr/>
            <p:nvPr/>
          </p:nvSpPr>
          <p:spPr>
            <a:xfrm>
              <a:off x="6324335" y="3517106"/>
              <a:ext cx="9525" cy="9525"/>
            </a:xfrm>
            <a:custGeom>
              <a:avLst/>
              <a:gdLst>
                <a:gd name="connsiteX0" fmla="*/ 8837 w 9525"/>
                <a:gd name="connsiteY0" fmla="*/ 7144 h 9525"/>
                <a:gd name="connsiteX1" fmla="*/ 8837 w 9525"/>
                <a:gd name="connsiteY1" fmla="*/ 7144 h 9525"/>
              </a:gdLst>
              <a:ahLst/>
              <a:cxnLst>
                <a:cxn ang="0">
                  <a:pos x="connsiteX0" y="connsiteY0"/>
                </a:cxn>
                <a:cxn ang="0">
                  <a:pos x="connsiteX1" y="connsiteY1"/>
                </a:cxn>
              </a:cxnLst>
              <a:rect l="l" t="t" r="r" b="b"/>
              <a:pathLst>
                <a:path w="9525" h="9525">
                  <a:moveTo>
                    <a:pt x="8837" y="7144"/>
                  </a:moveTo>
                  <a:cubicBezTo>
                    <a:pt x="5027" y="7144"/>
                    <a:pt x="8837" y="7144"/>
                    <a:pt x="8837" y="7144"/>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xmlns="" id="{6764D0F5-9951-42FA-A1A8-73A1DF583E03}"/>
                </a:ext>
              </a:extLst>
            </p:cNvPr>
            <p:cNvSpPr/>
            <p:nvPr/>
          </p:nvSpPr>
          <p:spPr>
            <a:xfrm>
              <a:off x="6319361" y="3390423"/>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7144" y="8096"/>
                    <a:pt x="7144" y="8096"/>
                    <a:pt x="8096" y="8096"/>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xmlns="" id="{162EC39A-E7EA-46AA-9C75-4FEDCF852932}"/>
                </a:ext>
              </a:extLst>
            </p:cNvPr>
            <p:cNvSpPr/>
            <p:nvPr/>
          </p:nvSpPr>
          <p:spPr>
            <a:xfrm>
              <a:off x="6296755" y="3429609"/>
              <a:ext cx="28575" cy="57150"/>
            </a:xfrm>
            <a:custGeom>
              <a:avLst/>
              <a:gdLst>
                <a:gd name="connsiteX0" fmla="*/ 7843 w 28575"/>
                <a:gd name="connsiteY0" fmla="*/ 9868 h 57150"/>
                <a:gd name="connsiteX1" fmla="*/ 21178 w 28575"/>
                <a:gd name="connsiteY1" fmla="*/ 55588 h 57150"/>
                <a:gd name="connsiteX2" fmla="*/ 25940 w 28575"/>
                <a:gd name="connsiteY2" fmla="*/ 52731 h 57150"/>
                <a:gd name="connsiteX3" fmla="*/ 7843 w 28575"/>
                <a:gd name="connsiteY3" fmla="*/ 9868 h 57150"/>
              </a:gdLst>
              <a:ahLst/>
              <a:cxnLst>
                <a:cxn ang="0">
                  <a:pos x="connsiteX0" y="connsiteY0"/>
                </a:cxn>
                <a:cxn ang="0">
                  <a:pos x="connsiteX1" y="connsiteY1"/>
                </a:cxn>
                <a:cxn ang="0">
                  <a:pos x="connsiteX2" y="connsiteY2"/>
                </a:cxn>
                <a:cxn ang="0">
                  <a:pos x="connsiteX3" y="connsiteY3"/>
                </a:cxn>
              </a:cxnLst>
              <a:rect l="l" t="t" r="r" b="b"/>
              <a:pathLst>
                <a:path w="28575" h="57150">
                  <a:moveTo>
                    <a:pt x="7843" y="9868"/>
                  </a:moveTo>
                  <a:cubicBezTo>
                    <a:pt x="9748" y="18441"/>
                    <a:pt x="24988" y="42253"/>
                    <a:pt x="21178" y="55588"/>
                  </a:cubicBezTo>
                  <a:cubicBezTo>
                    <a:pt x="23083" y="51778"/>
                    <a:pt x="24035" y="50826"/>
                    <a:pt x="25940" y="52731"/>
                  </a:cubicBezTo>
                  <a:cubicBezTo>
                    <a:pt x="33560" y="35586"/>
                    <a:pt x="2128" y="-3467"/>
                    <a:pt x="7843" y="9868"/>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xmlns="" id="{0FD10DCC-DF00-4B00-B57D-ACB3DF30F6B7}"/>
                </a:ext>
              </a:extLst>
            </p:cNvPr>
            <p:cNvSpPr/>
            <p:nvPr/>
          </p:nvSpPr>
          <p:spPr>
            <a:xfrm>
              <a:off x="6330791" y="35047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xmlns="" id="{5383C06E-D21A-44A1-9D5C-A3EF0E4BA5E5}"/>
                </a:ext>
              </a:extLst>
            </p:cNvPr>
            <p:cNvSpPr/>
            <p:nvPr/>
          </p:nvSpPr>
          <p:spPr>
            <a:xfrm>
              <a:off x="6296435" y="3511391"/>
              <a:ext cx="38100" cy="66675"/>
            </a:xfrm>
            <a:custGeom>
              <a:avLst/>
              <a:gdLst>
                <a:gd name="connsiteX0" fmla="*/ 19593 w 38100"/>
                <a:gd name="connsiteY0" fmla="*/ 65246 h 66675"/>
                <a:gd name="connsiteX1" fmla="*/ 7210 w 38100"/>
                <a:gd name="connsiteY1" fmla="*/ 7144 h 66675"/>
                <a:gd name="connsiteX2" fmla="*/ 18640 w 38100"/>
                <a:gd name="connsiteY2" fmla="*/ 12859 h 66675"/>
                <a:gd name="connsiteX3" fmla="*/ 33880 w 38100"/>
                <a:gd name="connsiteY3" fmla="*/ 43339 h 66675"/>
                <a:gd name="connsiteX4" fmla="*/ 12925 w 38100"/>
                <a:gd name="connsiteY4" fmla="*/ 36671 h 66675"/>
                <a:gd name="connsiteX5" fmla="*/ 19593 w 38100"/>
                <a:gd name="connsiteY5" fmla="*/ 65246 h 66675"/>
                <a:gd name="connsiteX6" fmla="*/ 17688 w 38100"/>
                <a:gd name="connsiteY6" fmla="*/ 59531 h 66675"/>
                <a:gd name="connsiteX7" fmla="*/ 17688 w 38100"/>
                <a:gd name="connsiteY7" fmla="*/ 55721 h 66675"/>
                <a:gd name="connsiteX8" fmla="*/ 17688 w 38100"/>
                <a:gd name="connsiteY8" fmla="*/ 5953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100" h="66675">
                  <a:moveTo>
                    <a:pt x="19593" y="65246"/>
                  </a:moveTo>
                  <a:cubicBezTo>
                    <a:pt x="15783" y="49054"/>
                    <a:pt x="6258" y="30004"/>
                    <a:pt x="7210" y="7144"/>
                  </a:cubicBezTo>
                  <a:cubicBezTo>
                    <a:pt x="8163" y="7144"/>
                    <a:pt x="19593" y="13811"/>
                    <a:pt x="18640" y="12859"/>
                  </a:cubicBezTo>
                  <a:cubicBezTo>
                    <a:pt x="1495" y="25241"/>
                    <a:pt x="24355" y="24289"/>
                    <a:pt x="33880" y="43339"/>
                  </a:cubicBezTo>
                  <a:cubicBezTo>
                    <a:pt x="43405" y="46196"/>
                    <a:pt x="6258" y="41434"/>
                    <a:pt x="12925" y="36671"/>
                  </a:cubicBezTo>
                  <a:cubicBezTo>
                    <a:pt x="15783" y="39529"/>
                    <a:pt x="20545" y="65246"/>
                    <a:pt x="19593" y="65246"/>
                  </a:cubicBezTo>
                  <a:close/>
                  <a:moveTo>
                    <a:pt x="17688" y="59531"/>
                  </a:moveTo>
                  <a:lnTo>
                    <a:pt x="17688" y="55721"/>
                  </a:lnTo>
                  <a:cubicBezTo>
                    <a:pt x="16735" y="56674"/>
                    <a:pt x="16735" y="58579"/>
                    <a:pt x="17688" y="59531"/>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xmlns="" id="{DC036561-CD7B-4E54-9B2F-F8FFE3BCF74A}"/>
                </a:ext>
              </a:extLst>
            </p:cNvPr>
            <p:cNvSpPr/>
            <p:nvPr/>
          </p:nvSpPr>
          <p:spPr>
            <a:xfrm>
              <a:off x="6404134" y="4020978"/>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6"/>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xmlns="" id="{7FD41863-45D6-4770-96C7-01C532DAED38}"/>
                </a:ext>
              </a:extLst>
            </p:cNvPr>
            <p:cNvSpPr/>
            <p:nvPr/>
          </p:nvSpPr>
          <p:spPr>
            <a:xfrm>
              <a:off x="6382226" y="369522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xmlns="" id="{73523C04-EF6A-4724-B74D-0DF3E35D4CDE}"/>
                </a:ext>
              </a:extLst>
            </p:cNvPr>
            <p:cNvSpPr/>
            <p:nvPr/>
          </p:nvSpPr>
          <p:spPr>
            <a:xfrm>
              <a:off x="6407944" y="3740943"/>
              <a:ext cx="9525" cy="9525"/>
            </a:xfrm>
            <a:custGeom>
              <a:avLst/>
              <a:gdLst>
                <a:gd name="connsiteX0" fmla="*/ 7144 w 9525"/>
                <a:gd name="connsiteY0" fmla="*/ 7144 h 9525"/>
                <a:gd name="connsiteX1" fmla="*/ 9049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9049" y="10001"/>
                  </a:lnTo>
                  <a:cubicBezTo>
                    <a:pt x="8096" y="9049"/>
                    <a:pt x="8096" y="8096"/>
                    <a:pt x="7144" y="7144"/>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xmlns="" id="{69E7820B-0376-41A1-87AF-57CE25C52423}"/>
                </a:ext>
              </a:extLst>
            </p:cNvPr>
            <p:cNvSpPr/>
            <p:nvPr/>
          </p:nvSpPr>
          <p:spPr>
            <a:xfrm>
              <a:off x="6402758" y="3994838"/>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xmlns="" id="{603B61F8-1909-4A49-B3AE-473BD59114AB}"/>
                </a:ext>
              </a:extLst>
            </p:cNvPr>
            <p:cNvSpPr/>
            <p:nvPr/>
          </p:nvSpPr>
          <p:spPr>
            <a:xfrm>
              <a:off x="6398419" y="3838098"/>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8096"/>
                    <a:pt x="7144" y="8096"/>
                    <a:pt x="7144" y="9049"/>
                  </a:cubicBezTo>
                  <a:cubicBezTo>
                    <a:pt x="8096" y="9049"/>
                    <a:pt x="8096" y="8096"/>
                    <a:pt x="8096" y="7144"/>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xmlns="" id="{04EA9631-B285-457F-B9C1-B5B62799DAF5}"/>
                </a:ext>
              </a:extLst>
            </p:cNvPr>
            <p:cNvSpPr/>
            <p:nvPr/>
          </p:nvSpPr>
          <p:spPr>
            <a:xfrm>
              <a:off x="6406991" y="374094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8096"/>
                    <a:pt x="7144" y="7144"/>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xmlns="" id="{57A4BD2C-3209-486B-B8C3-30D83B84BC00}"/>
                </a:ext>
              </a:extLst>
            </p:cNvPr>
            <p:cNvSpPr/>
            <p:nvPr/>
          </p:nvSpPr>
          <p:spPr>
            <a:xfrm>
              <a:off x="6399371" y="3672363"/>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8096"/>
                    <a:pt x="8096" y="7144"/>
                    <a:pt x="7144" y="7144"/>
                  </a:cubicBezTo>
                  <a:cubicBezTo>
                    <a:pt x="7144" y="7144"/>
                    <a:pt x="7144" y="7144"/>
                    <a:pt x="8096" y="8096"/>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xmlns="" id="{23C1DCE8-409C-4384-B610-43415976CE34}"/>
                </a:ext>
              </a:extLst>
            </p:cNvPr>
            <p:cNvSpPr/>
            <p:nvPr/>
          </p:nvSpPr>
          <p:spPr>
            <a:xfrm>
              <a:off x="6380321" y="3676173"/>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7144"/>
                    <a:pt x="8096" y="7144"/>
                    <a:pt x="7144" y="7144"/>
                  </a:cubicBezTo>
                  <a:lnTo>
                    <a:pt x="8096" y="8096"/>
                  </a:ln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xmlns="" id="{CC1838EA-1520-4599-80E2-7EF72622838F}"/>
                </a:ext>
              </a:extLst>
            </p:cNvPr>
            <p:cNvSpPr/>
            <p:nvPr/>
          </p:nvSpPr>
          <p:spPr>
            <a:xfrm>
              <a:off x="6404134" y="3596163"/>
              <a:ext cx="9525" cy="9525"/>
            </a:xfrm>
            <a:custGeom>
              <a:avLst/>
              <a:gdLst>
                <a:gd name="connsiteX0" fmla="*/ 8096 w 9525"/>
                <a:gd name="connsiteY0" fmla="*/ 10001 h 9525"/>
                <a:gd name="connsiteX1" fmla="*/ 7144 w 9525"/>
                <a:gd name="connsiteY1" fmla="*/ 7144 h 9525"/>
                <a:gd name="connsiteX2" fmla="*/ 8096 w 9525"/>
                <a:gd name="connsiteY2" fmla="*/ 10001 h 9525"/>
              </a:gdLst>
              <a:ahLst/>
              <a:cxnLst>
                <a:cxn ang="0">
                  <a:pos x="connsiteX0" y="connsiteY0"/>
                </a:cxn>
                <a:cxn ang="0">
                  <a:pos x="connsiteX1" y="connsiteY1"/>
                </a:cxn>
                <a:cxn ang="0">
                  <a:pos x="connsiteX2" y="connsiteY2"/>
                </a:cxn>
              </a:cxnLst>
              <a:rect l="l" t="t" r="r" b="b"/>
              <a:pathLst>
                <a:path w="9525" h="9525">
                  <a:moveTo>
                    <a:pt x="8096" y="10001"/>
                  </a:moveTo>
                  <a:lnTo>
                    <a:pt x="7144" y="7144"/>
                  </a:lnTo>
                  <a:cubicBezTo>
                    <a:pt x="7144" y="9049"/>
                    <a:pt x="7144" y="10001"/>
                    <a:pt x="8096" y="10001"/>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xmlns="" id="{80682B8D-109D-4AB2-A185-A572D4104F4E}"/>
                </a:ext>
              </a:extLst>
            </p:cNvPr>
            <p:cNvSpPr/>
            <p:nvPr/>
          </p:nvSpPr>
          <p:spPr>
            <a:xfrm>
              <a:off x="6404134" y="36695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xmlns="" id="{82C8D49A-9D74-4D61-8290-368C68E50672}"/>
                </a:ext>
              </a:extLst>
            </p:cNvPr>
            <p:cNvSpPr/>
            <p:nvPr/>
          </p:nvSpPr>
          <p:spPr>
            <a:xfrm>
              <a:off x="6386142" y="4039605"/>
              <a:ext cx="9525" cy="9525"/>
            </a:xfrm>
            <a:custGeom>
              <a:avLst/>
              <a:gdLst>
                <a:gd name="connsiteX0" fmla="*/ 7990 w 9525"/>
                <a:gd name="connsiteY0" fmla="*/ 7567 h 9525"/>
                <a:gd name="connsiteX1" fmla="*/ 7990 w 9525"/>
                <a:gd name="connsiteY1" fmla="*/ 7567 h 9525"/>
              </a:gdLst>
              <a:ahLst/>
              <a:cxnLst>
                <a:cxn ang="0">
                  <a:pos x="connsiteX0" y="connsiteY0"/>
                </a:cxn>
                <a:cxn ang="0">
                  <a:pos x="connsiteX1" y="connsiteY1"/>
                </a:cxn>
              </a:cxnLst>
              <a:rect l="l" t="t" r="r" b="b"/>
              <a:pathLst>
                <a:path w="9525" h="9525">
                  <a:moveTo>
                    <a:pt x="7990" y="7567"/>
                  </a:moveTo>
                  <a:cubicBezTo>
                    <a:pt x="7990" y="7567"/>
                    <a:pt x="6085" y="6615"/>
                    <a:pt x="7990" y="7567"/>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xmlns="" id="{C5745454-A5A5-4E29-9DAD-615EE6D615AA}"/>
                </a:ext>
              </a:extLst>
            </p:cNvPr>
            <p:cNvSpPr/>
            <p:nvPr/>
          </p:nvSpPr>
          <p:spPr>
            <a:xfrm>
              <a:off x="6396514" y="4046696"/>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10001"/>
                  </a:lnTo>
                  <a:cubicBezTo>
                    <a:pt x="8096" y="8096"/>
                    <a:pt x="7144" y="7144"/>
                    <a:pt x="7144" y="7144"/>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xmlns="" id="{5FF563BA-6546-40F8-A114-FEE2A808C28F}"/>
                </a:ext>
              </a:extLst>
            </p:cNvPr>
            <p:cNvSpPr/>
            <p:nvPr/>
          </p:nvSpPr>
          <p:spPr>
            <a:xfrm>
              <a:off x="6389846" y="3880008"/>
              <a:ext cx="9525" cy="9525"/>
            </a:xfrm>
            <a:custGeom>
              <a:avLst/>
              <a:gdLst>
                <a:gd name="connsiteX0" fmla="*/ 10001 w 9525"/>
                <a:gd name="connsiteY0" fmla="*/ 7144 h 9525"/>
                <a:gd name="connsiteX1" fmla="*/ 7144 w 9525"/>
                <a:gd name="connsiteY1" fmla="*/ 9049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8096"/>
                    <a:pt x="8096" y="10001"/>
                    <a:pt x="7144" y="9049"/>
                  </a:cubicBezTo>
                  <a:cubicBezTo>
                    <a:pt x="8096" y="10954"/>
                    <a:pt x="10954" y="10001"/>
                    <a:pt x="10001" y="7144"/>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xmlns="" id="{42AC1AE9-54AD-4193-A8E7-7DEF444F0BF3}"/>
                </a:ext>
              </a:extLst>
            </p:cNvPr>
            <p:cNvSpPr/>
            <p:nvPr/>
          </p:nvSpPr>
          <p:spPr>
            <a:xfrm>
              <a:off x="6383179" y="4029156"/>
              <a:ext cx="9525" cy="9525"/>
            </a:xfrm>
            <a:custGeom>
              <a:avLst/>
              <a:gdLst>
                <a:gd name="connsiteX0" fmla="*/ 7144 w 9525"/>
                <a:gd name="connsiteY0" fmla="*/ 7538 h 9525"/>
                <a:gd name="connsiteX1" fmla="*/ 9049 w 9525"/>
                <a:gd name="connsiteY1" fmla="*/ 8491 h 9525"/>
                <a:gd name="connsiteX2" fmla="*/ 7144 w 9525"/>
                <a:gd name="connsiteY2" fmla="*/ 7538 h 9525"/>
              </a:gdLst>
              <a:ahLst/>
              <a:cxnLst>
                <a:cxn ang="0">
                  <a:pos x="connsiteX0" y="connsiteY0"/>
                </a:cxn>
                <a:cxn ang="0">
                  <a:pos x="connsiteX1" y="connsiteY1"/>
                </a:cxn>
                <a:cxn ang="0">
                  <a:pos x="connsiteX2" y="connsiteY2"/>
                </a:cxn>
              </a:cxnLst>
              <a:rect l="l" t="t" r="r" b="b"/>
              <a:pathLst>
                <a:path w="9525" h="9525">
                  <a:moveTo>
                    <a:pt x="7144" y="7538"/>
                  </a:moveTo>
                  <a:cubicBezTo>
                    <a:pt x="8096" y="7538"/>
                    <a:pt x="9049" y="8491"/>
                    <a:pt x="9049" y="8491"/>
                  </a:cubicBezTo>
                  <a:cubicBezTo>
                    <a:pt x="8096" y="7538"/>
                    <a:pt x="7144" y="6586"/>
                    <a:pt x="7144" y="7538"/>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xmlns="" id="{D3DE2747-1259-402A-9763-5DF7BC91D4D7}"/>
                </a:ext>
              </a:extLst>
            </p:cNvPr>
            <p:cNvSpPr/>
            <p:nvPr/>
          </p:nvSpPr>
          <p:spPr>
            <a:xfrm>
              <a:off x="6385084" y="4030503"/>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8096"/>
                    <a:pt x="9049" y="9049"/>
                  </a:cubicBez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xmlns="" id="{D7D12608-F9A4-48EE-9965-4105FCF48E8B}"/>
                </a:ext>
              </a:extLst>
            </p:cNvPr>
            <p:cNvSpPr/>
            <p:nvPr/>
          </p:nvSpPr>
          <p:spPr>
            <a:xfrm>
              <a:off x="6374606" y="386476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xmlns="" id="{AD35408A-FF76-4E8A-9888-F98F25DCBCF1}"/>
                </a:ext>
              </a:extLst>
            </p:cNvPr>
            <p:cNvSpPr/>
            <p:nvPr/>
          </p:nvSpPr>
          <p:spPr>
            <a:xfrm>
              <a:off x="6396514" y="4045452"/>
              <a:ext cx="28575" cy="28575"/>
            </a:xfrm>
            <a:custGeom>
              <a:avLst/>
              <a:gdLst>
                <a:gd name="connsiteX0" fmla="*/ 7144 w 28575"/>
                <a:gd name="connsiteY0" fmla="*/ 12197 h 28575"/>
                <a:gd name="connsiteX1" fmla="*/ 29051 w 28575"/>
                <a:gd name="connsiteY1" fmla="*/ 20769 h 28575"/>
                <a:gd name="connsiteX2" fmla="*/ 7144 w 28575"/>
                <a:gd name="connsiteY2" fmla="*/ 12197 h 28575"/>
              </a:gdLst>
              <a:ahLst/>
              <a:cxnLst>
                <a:cxn ang="0">
                  <a:pos x="connsiteX0" y="connsiteY0"/>
                </a:cxn>
                <a:cxn ang="0">
                  <a:pos x="connsiteX1" y="connsiteY1"/>
                </a:cxn>
                <a:cxn ang="0">
                  <a:pos x="connsiteX2" y="connsiteY2"/>
                </a:cxn>
              </a:cxnLst>
              <a:rect l="l" t="t" r="r" b="b"/>
              <a:pathLst>
                <a:path w="28575" h="28575">
                  <a:moveTo>
                    <a:pt x="7144" y="12197"/>
                  </a:moveTo>
                  <a:cubicBezTo>
                    <a:pt x="11906" y="13150"/>
                    <a:pt x="26194" y="29342"/>
                    <a:pt x="29051" y="20769"/>
                  </a:cubicBezTo>
                  <a:cubicBezTo>
                    <a:pt x="22384" y="-2090"/>
                    <a:pt x="13811" y="10292"/>
                    <a:pt x="7144" y="12197"/>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xmlns="" id="{D6B17A1A-C25D-4015-9A80-B0A87353B02F}"/>
                </a:ext>
              </a:extLst>
            </p:cNvPr>
            <p:cNvSpPr/>
            <p:nvPr/>
          </p:nvSpPr>
          <p:spPr>
            <a:xfrm>
              <a:off x="6378416" y="40466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9049"/>
                    <a:pt x="7144" y="7144"/>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xmlns="" id="{548B7F12-573E-432C-8254-B5E3D0DC05C8}"/>
                </a:ext>
              </a:extLst>
            </p:cNvPr>
            <p:cNvSpPr/>
            <p:nvPr/>
          </p:nvSpPr>
          <p:spPr>
            <a:xfrm>
              <a:off x="6319361" y="3610451"/>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lnTo>
                    <a:pt x="7144" y="7144"/>
                  </a:lnTo>
                  <a:cubicBezTo>
                    <a:pt x="8096" y="8096"/>
                    <a:pt x="9049" y="8096"/>
                    <a:pt x="9049" y="8096"/>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xmlns="" id="{60554805-9916-4F03-AB62-98E5DA30F0AB}"/>
                </a:ext>
              </a:extLst>
            </p:cNvPr>
            <p:cNvSpPr/>
            <p:nvPr/>
          </p:nvSpPr>
          <p:spPr>
            <a:xfrm>
              <a:off x="6379369" y="40390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xmlns="" id="{04D0346B-9C90-4D6A-BD3B-399C0B5D8141}"/>
                </a:ext>
              </a:extLst>
            </p:cNvPr>
            <p:cNvSpPr/>
            <p:nvPr/>
          </p:nvSpPr>
          <p:spPr>
            <a:xfrm>
              <a:off x="6325076" y="36323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xmlns="" id="{B9CC87D5-9E4D-46FB-A182-F1F6CED9EF24}"/>
                </a:ext>
              </a:extLst>
            </p:cNvPr>
            <p:cNvSpPr/>
            <p:nvPr/>
          </p:nvSpPr>
          <p:spPr>
            <a:xfrm>
              <a:off x="6414611" y="3626220"/>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7567"/>
                    <a:pt x="7144" y="7567"/>
                  </a:cubicBez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xmlns="" id="{7A23B112-97E6-43D6-A7EA-D8364BC06950}"/>
                </a:ext>
              </a:extLst>
            </p:cNvPr>
            <p:cNvSpPr/>
            <p:nvPr/>
          </p:nvSpPr>
          <p:spPr>
            <a:xfrm>
              <a:off x="6325076" y="36323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xmlns="" id="{B27C8AD1-A4A5-428B-8362-C5DB4CCA7E77}"/>
                </a:ext>
              </a:extLst>
            </p:cNvPr>
            <p:cNvSpPr/>
            <p:nvPr/>
          </p:nvSpPr>
          <p:spPr>
            <a:xfrm>
              <a:off x="6367939" y="3737133"/>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8096" y="8096"/>
                    <a:pt x="8096" y="7144"/>
                  </a:cubicBezTo>
                  <a:cubicBezTo>
                    <a:pt x="8096" y="7144"/>
                    <a:pt x="7144" y="7144"/>
                    <a:pt x="7144" y="8096"/>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xmlns="" id="{ADDCDCCF-A9B0-40F7-A6DB-194F587BDF59}"/>
                </a:ext>
              </a:extLst>
            </p:cNvPr>
            <p:cNvSpPr/>
            <p:nvPr/>
          </p:nvSpPr>
          <p:spPr>
            <a:xfrm>
              <a:off x="6372701" y="3716416"/>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6906"/>
                    <a:pt x="7144" y="6906"/>
                    <a:pt x="7144" y="7858"/>
                  </a:cubicBezTo>
                  <a:lnTo>
                    <a:pt x="7144" y="7858"/>
                  </a:ln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xmlns="" id="{97073F64-0A85-4B38-AB66-91724D6E64CB}"/>
                </a:ext>
              </a:extLst>
            </p:cNvPr>
            <p:cNvSpPr/>
            <p:nvPr/>
          </p:nvSpPr>
          <p:spPr>
            <a:xfrm>
              <a:off x="6410087" y="3870483"/>
              <a:ext cx="9525" cy="9525"/>
            </a:xfrm>
            <a:custGeom>
              <a:avLst/>
              <a:gdLst>
                <a:gd name="connsiteX0" fmla="*/ 7858 w 9525"/>
                <a:gd name="connsiteY0" fmla="*/ 10001 h 9525"/>
                <a:gd name="connsiteX1" fmla="*/ 7858 w 9525"/>
                <a:gd name="connsiteY1" fmla="*/ 7144 h 9525"/>
                <a:gd name="connsiteX2" fmla="*/ 7858 w 9525"/>
                <a:gd name="connsiteY2" fmla="*/ 10001 h 9525"/>
              </a:gdLst>
              <a:ahLst/>
              <a:cxnLst>
                <a:cxn ang="0">
                  <a:pos x="connsiteX0" y="connsiteY0"/>
                </a:cxn>
                <a:cxn ang="0">
                  <a:pos x="connsiteX1" y="connsiteY1"/>
                </a:cxn>
                <a:cxn ang="0">
                  <a:pos x="connsiteX2" y="connsiteY2"/>
                </a:cxn>
              </a:cxnLst>
              <a:rect l="l" t="t" r="r" b="b"/>
              <a:pathLst>
                <a:path w="9525" h="9525">
                  <a:moveTo>
                    <a:pt x="7858" y="10001"/>
                  </a:moveTo>
                  <a:cubicBezTo>
                    <a:pt x="7858" y="9049"/>
                    <a:pt x="7858" y="8096"/>
                    <a:pt x="7858" y="7144"/>
                  </a:cubicBezTo>
                  <a:cubicBezTo>
                    <a:pt x="6906" y="9049"/>
                    <a:pt x="6906" y="10001"/>
                    <a:pt x="7858" y="10001"/>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xmlns="" id="{356C696C-8BB2-4E17-ADBD-82AFB0ACCC33}"/>
                </a:ext>
              </a:extLst>
            </p:cNvPr>
            <p:cNvSpPr/>
            <p:nvPr/>
          </p:nvSpPr>
          <p:spPr>
            <a:xfrm>
              <a:off x="6322219" y="3632092"/>
              <a:ext cx="9525" cy="9525"/>
            </a:xfrm>
            <a:custGeom>
              <a:avLst/>
              <a:gdLst>
                <a:gd name="connsiteX0" fmla="*/ 9049 w 9525"/>
                <a:gd name="connsiteY0" fmla="*/ 7410 h 9525"/>
                <a:gd name="connsiteX1" fmla="*/ 7144 w 9525"/>
                <a:gd name="connsiteY1" fmla="*/ 8363 h 9525"/>
                <a:gd name="connsiteX2" fmla="*/ 9049 w 9525"/>
                <a:gd name="connsiteY2" fmla="*/ 7410 h 9525"/>
              </a:gdLst>
              <a:ahLst/>
              <a:cxnLst>
                <a:cxn ang="0">
                  <a:pos x="connsiteX0" y="connsiteY0"/>
                </a:cxn>
                <a:cxn ang="0">
                  <a:pos x="connsiteX1" y="connsiteY1"/>
                </a:cxn>
                <a:cxn ang="0">
                  <a:pos x="connsiteX2" y="connsiteY2"/>
                </a:cxn>
              </a:cxnLst>
              <a:rect l="l" t="t" r="r" b="b"/>
              <a:pathLst>
                <a:path w="9525" h="9525">
                  <a:moveTo>
                    <a:pt x="9049" y="7410"/>
                  </a:moveTo>
                  <a:cubicBezTo>
                    <a:pt x="9049" y="7410"/>
                    <a:pt x="7144" y="8363"/>
                    <a:pt x="7144" y="8363"/>
                  </a:cubicBezTo>
                  <a:cubicBezTo>
                    <a:pt x="8096" y="8363"/>
                    <a:pt x="9049" y="6458"/>
                    <a:pt x="9049" y="7410"/>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xmlns="" id="{5DDE1FAD-7E5E-404D-8788-E1ED524F544A}"/>
                </a:ext>
              </a:extLst>
            </p:cNvPr>
            <p:cNvSpPr/>
            <p:nvPr/>
          </p:nvSpPr>
          <p:spPr>
            <a:xfrm>
              <a:off x="6390375" y="3768804"/>
              <a:ext cx="9525" cy="9525"/>
            </a:xfrm>
            <a:custGeom>
              <a:avLst/>
              <a:gdLst>
                <a:gd name="connsiteX0" fmla="*/ 7567 w 9525"/>
                <a:gd name="connsiteY0" fmla="*/ 7858 h 9525"/>
                <a:gd name="connsiteX1" fmla="*/ 7567 w 9525"/>
                <a:gd name="connsiteY1" fmla="*/ 7858 h 9525"/>
              </a:gdLst>
              <a:ahLst/>
              <a:cxnLst>
                <a:cxn ang="0">
                  <a:pos x="connsiteX0" y="connsiteY0"/>
                </a:cxn>
                <a:cxn ang="0">
                  <a:pos x="connsiteX1" y="connsiteY1"/>
                </a:cxn>
              </a:cxnLst>
              <a:rect l="l" t="t" r="r" b="b"/>
              <a:pathLst>
                <a:path w="9525" h="9525">
                  <a:moveTo>
                    <a:pt x="7567" y="7858"/>
                  </a:moveTo>
                  <a:cubicBezTo>
                    <a:pt x="6615" y="6906"/>
                    <a:pt x="7567" y="6906"/>
                    <a:pt x="7567" y="7858"/>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xmlns="" id="{023EE6FC-62FF-4CA6-8703-6DA349F279D9}"/>
                </a:ext>
              </a:extLst>
            </p:cNvPr>
            <p:cNvSpPr/>
            <p:nvPr/>
          </p:nvSpPr>
          <p:spPr>
            <a:xfrm>
              <a:off x="6386538" y="3769146"/>
              <a:ext cx="19050" cy="28575"/>
            </a:xfrm>
            <a:custGeom>
              <a:avLst/>
              <a:gdLst>
                <a:gd name="connsiteX0" fmla="*/ 9500 w 19050"/>
                <a:gd name="connsiteY0" fmla="*/ 17994 h 28575"/>
                <a:gd name="connsiteX1" fmla="*/ 9500 w 19050"/>
                <a:gd name="connsiteY1" fmla="*/ 17994 h 28575"/>
              </a:gdLst>
              <a:ahLst/>
              <a:cxnLst>
                <a:cxn ang="0">
                  <a:pos x="connsiteX0" y="connsiteY0"/>
                </a:cxn>
                <a:cxn ang="0">
                  <a:pos x="connsiteX1" y="connsiteY1"/>
                </a:cxn>
              </a:cxnLst>
              <a:rect l="l" t="t" r="r" b="b"/>
              <a:pathLst>
                <a:path w="19050" h="28575">
                  <a:moveTo>
                    <a:pt x="9500" y="17994"/>
                  </a:moveTo>
                  <a:cubicBezTo>
                    <a:pt x="39027" y="37996"/>
                    <a:pt x="-2883" y="-14391"/>
                    <a:pt x="9500" y="17994"/>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xmlns="" id="{130FCD68-A3BE-45E6-A17A-3383CFA32429}"/>
                </a:ext>
              </a:extLst>
            </p:cNvPr>
            <p:cNvSpPr/>
            <p:nvPr/>
          </p:nvSpPr>
          <p:spPr>
            <a:xfrm>
              <a:off x="6386594" y="3778091"/>
              <a:ext cx="9525" cy="9525"/>
            </a:xfrm>
            <a:custGeom>
              <a:avLst/>
              <a:gdLst>
                <a:gd name="connsiteX0" fmla="*/ 8491 w 9525"/>
                <a:gd name="connsiteY0" fmla="*/ 9049 h 9525"/>
                <a:gd name="connsiteX1" fmla="*/ 7538 w 9525"/>
                <a:gd name="connsiteY1" fmla="*/ 7144 h 9525"/>
                <a:gd name="connsiteX2" fmla="*/ 8491 w 9525"/>
                <a:gd name="connsiteY2" fmla="*/ 9049 h 9525"/>
              </a:gdLst>
              <a:ahLst/>
              <a:cxnLst>
                <a:cxn ang="0">
                  <a:pos x="connsiteX0" y="connsiteY0"/>
                </a:cxn>
                <a:cxn ang="0">
                  <a:pos x="connsiteX1" y="connsiteY1"/>
                </a:cxn>
                <a:cxn ang="0">
                  <a:pos x="connsiteX2" y="connsiteY2"/>
                </a:cxn>
              </a:cxnLst>
              <a:rect l="l" t="t" r="r" b="b"/>
              <a:pathLst>
                <a:path w="9525" h="9525">
                  <a:moveTo>
                    <a:pt x="8491" y="9049"/>
                  </a:moveTo>
                  <a:cubicBezTo>
                    <a:pt x="8491" y="8096"/>
                    <a:pt x="7538" y="8096"/>
                    <a:pt x="7538" y="7144"/>
                  </a:cubicBezTo>
                  <a:cubicBezTo>
                    <a:pt x="6586" y="8096"/>
                    <a:pt x="7538" y="9049"/>
                    <a:pt x="8491" y="9049"/>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xmlns="" id="{D2CB253B-20AF-428F-85CD-F3D2AD875FF8}"/>
                </a:ext>
              </a:extLst>
            </p:cNvPr>
            <p:cNvSpPr/>
            <p:nvPr/>
          </p:nvSpPr>
          <p:spPr>
            <a:xfrm>
              <a:off x="6383179" y="3819048"/>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8096" y="9049"/>
                  </a:cubicBez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xmlns="" id="{E5C5E785-E700-410D-9F70-1D280BE64F24}"/>
                </a:ext>
              </a:extLst>
            </p:cNvPr>
            <p:cNvSpPr/>
            <p:nvPr/>
          </p:nvSpPr>
          <p:spPr>
            <a:xfrm>
              <a:off x="6341269" y="353520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6669"/>
                    <a:pt x="7144" y="7144"/>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xmlns="" id="{61B0B080-056C-4C97-AA7E-BB8BCE4CE653}"/>
                </a:ext>
              </a:extLst>
            </p:cNvPr>
            <p:cNvSpPr/>
            <p:nvPr/>
          </p:nvSpPr>
          <p:spPr>
            <a:xfrm>
              <a:off x="6390905" y="3921067"/>
              <a:ext cx="9525" cy="9525"/>
            </a:xfrm>
            <a:custGeom>
              <a:avLst/>
              <a:gdLst>
                <a:gd name="connsiteX0" fmla="*/ 7990 w 9525"/>
                <a:gd name="connsiteY0" fmla="*/ 8947 h 9525"/>
                <a:gd name="connsiteX1" fmla="*/ 7990 w 9525"/>
                <a:gd name="connsiteY1" fmla="*/ 8947 h 9525"/>
              </a:gdLst>
              <a:ahLst/>
              <a:cxnLst>
                <a:cxn ang="0">
                  <a:pos x="connsiteX0" y="connsiteY0"/>
                </a:cxn>
                <a:cxn ang="0">
                  <a:pos x="connsiteX1" y="connsiteY1"/>
                </a:cxn>
              </a:cxnLst>
              <a:rect l="l" t="t" r="r" b="b"/>
              <a:pathLst>
                <a:path w="9525" h="9525">
                  <a:moveTo>
                    <a:pt x="7990" y="8947"/>
                  </a:moveTo>
                  <a:cubicBezTo>
                    <a:pt x="7990" y="6090"/>
                    <a:pt x="6085" y="7042"/>
                    <a:pt x="7990" y="8947"/>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xmlns="" id="{966643A8-5945-4F41-AA63-669C45CD336C}"/>
                </a:ext>
              </a:extLst>
            </p:cNvPr>
            <p:cNvSpPr/>
            <p:nvPr/>
          </p:nvSpPr>
          <p:spPr>
            <a:xfrm>
              <a:off x="6378416" y="3783806"/>
              <a:ext cx="9525" cy="9525"/>
            </a:xfrm>
            <a:custGeom>
              <a:avLst/>
              <a:gdLst>
                <a:gd name="connsiteX0" fmla="*/ 9049 w 9525"/>
                <a:gd name="connsiteY0" fmla="*/ 9049 h 9525"/>
                <a:gd name="connsiteX1" fmla="*/ 7144 w 9525"/>
                <a:gd name="connsiteY1" fmla="*/ 7144 h 9525"/>
                <a:gd name="connsiteX2" fmla="*/ 9049 w 9525"/>
                <a:gd name="connsiteY2" fmla="*/ 9049 h 9525"/>
              </a:gdLst>
              <a:ahLst/>
              <a:cxnLst>
                <a:cxn ang="0">
                  <a:pos x="connsiteX0" y="connsiteY0"/>
                </a:cxn>
                <a:cxn ang="0">
                  <a:pos x="connsiteX1" y="connsiteY1"/>
                </a:cxn>
                <a:cxn ang="0">
                  <a:pos x="connsiteX2" y="connsiteY2"/>
                </a:cxn>
              </a:cxnLst>
              <a:rect l="l" t="t" r="r" b="b"/>
              <a:pathLst>
                <a:path w="9525" h="9525">
                  <a:moveTo>
                    <a:pt x="9049" y="9049"/>
                  </a:moveTo>
                  <a:cubicBezTo>
                    <a:pt x="8096" y="8096"/>
                    <a:pt x="8096" y="8096"/>
                    <a:pt x="7144" y="7144"/>
                  </a:cubicBezTo>
                  <a:cubicBezTo>
                    <a:pt x="7144" y="8096"/>
                    <a:pt x="8096" y="9049"/>
                    <a:pt x="9049" y="9049"/>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xmlns="" id="{8BF4E117-3F5A-4249-B4CC-14E23CEBAD37}"/>
                </a:ext>
              </a:extLst>
            </p:cNvPr>
            <p:cNvSpPr/>
            <p:nvPr/>
          </p:nvSpPr>
          <p:spPr>
            <a:xfrm>
              <a:off x="6380572" y="3923823"/>
              <a:ext cx="9525" cy="19050"/>
            </a:xfrm>
            <a:custGeom>
              <a:avLst/>
              <a:gdLst>
                <a:gd name="connsiteX0" fmla="*/ 9750 w 9525"/>
                <a:gd name="connsiteY0" fmla="*/ 7144 h 19050"/>
                <a:gd name="connsiteX1" fmla="*/ 9750 w 9525"/>
                <a:gd name="connsiteY1" fmla="*/ 7144 h 19050"/>
              </a:gdLst>
              <a:ahLst/>
              <a:cxnLst>
                <a:cxn ang="0">
                  <a:pos x="connsiteX0" y="connsiteY0"/>
                </a:cxn>
                <a:cxn ang="0">
                  <a:pos x="connsiteX1" y="connsiteY1"/>
                </a:cxn>
              </a:cxnLst>
              <a:rect l="l" t="t" r="r" b="b"/>
              <a:pathLst>
                <a:path w="9525" h="19050">
                  <a:moveTo>
                    <a:pt x="9750" y="7144"/>
                  </a:moveTo>
                  <a:cubicBezTo>
                    <a:pt x="7845" y="9049"/>
                    <a:pt x="4988" y="18574"/>
                    <a:pt x="9750" y="7144"/>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xmlns="" id="{182496C8-5E4A-4517-93AC-D1283773FDF0}"/>
                </a:ext>
              </a:extLst>
            </p:cNvPr>
            <p:cNvSpPr/>
            <p:nvPr/>
          </p:nvSpPr>
          <p:spPr>
            <a:xfrm>
              <a:off x="6383179" y="393049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xmlns="" id="{2D2D1B68-07ED-4BAF-9C19-49AE2A39C6D4}"/>
                </a:ext>
              </a:extLst>
            </p:cNvPr>
            <p:cNvSpPr/>
            <p:nvPr/>
          </p:nvSpPr>
          <p:spPr>
            <a:xfrm>
              <a:off x="6298764" y="3132296"/>
              <a:ext cx="133350" cy="933450"/>
            </a:xfrm>
            <a:custGeom>
              <a:avLst/>
              <a:gdLst>
                <a:gd name="connsiteX0" fmla="*/ 50602 w 133350"/>
                <a:gd name="connsiteY0" fmla="*/ 406241 h 933450"/>
                <a:gd name="connsiteX1" fmla="*/ 42982 w 133350"/>
                <a:gd name="connsiteY1" fmla="*/ 369094 h 933450"/>
                <a:gd name="connsiteX2" fmla="*/ 35361 w 133350"/>
                <a:gd name="connsiteY2" fmla="*/ 365284 h 933450"/>
                <a:gd name="connsiteX3" fmla="*/ 48696 w 133350"/>
                <a:gd name="connsiteY3" fmla="*/ 346234 h 933450"/>
                <a:gd name="connsiteX4" fmla="*/ 27741 w 133350"/>
                <a:gd name="connsiteY4" fmla="*/ 290989 h 933450"/>
                <a:gd name="connsiteX5" fmla="*/ 26789 w 133350"/>
                <a:gd name="connsiteY5" fmla="*/ 303371 h 933450"/>
                <a:gd name="connsiteX6" fmla="*/ 22979 w 133350"/>
                <a:gd name="connsiteY6" fmla="*/ 216694 h 933450"/>
                <a:gd name="connsiteX7" fmla="*/ 36314 w 133350"/>
                <a:gd name="connsiteY7" fmla="*/ 219551 h 933450"/>
                <a:gd name="connsiteX8" fmla="*/ 8691 w 133350"/>
                <a:gd name="connsiteY8" fmla="*/ 7144 h 933450"/>
                <a:gd name="connsiteX9" fmla="*/ 26789 w 133350"/>
                <a:gd name="connsiteY9" fmla="*/ 25241 h 933450"/>
                <a:gd name="connsiteX10" fmla="*/ 27741 w 133350"/>
                <a:gd name="connsiteY10" fmla="*/ 13811 h 933450"/>
                <a:gd name="connsiteX11" fmla="*/ 53459 w 133350"/>
                <a:gd name="connsiteY11" fmla="*/ 139541 h 933450"/>
                <a:gd name="connsiteX12" fmla="*/ 39171 w 133350"/>
                <a:gd name="connsiteY12" fmla="*/ 126206 h 933450"/>
                <a:gd name="connsiteX13" fmla="*/ 49649 w 133350"/>
                <a:gd name="connsiteY13" fmla="*/ 153829 h 933450"/>
                <a:gd name="connsiteX14" fmla="*/ 55364 w 133350"/>
                <a:gd name="connsiteY14" fmla="*/ 142399 h 933450"/>
                <a:gd name="connsiteX15" fmla="*/ 68699 w 133350"/>
                <a:gd name="connsiteY15" fmla="*/ 224314 h 933450"/>
                <a:gd name="connsiteX16" fmla="*/ 58221 w 133350"/>
                <a:gd name="connsiteY16" fmla="*/ 224314 h 933450"/>
                <a:gd name="connsiteX17" fmla="*/ 76319 w 133350"/>
                <a:gd name="connsiteY17" fmla="*/ 273844 h 933450"/>
                <a:gd name="connsiteX18" fmla="*/ 59174 w 133350"/>
                <a:gd name="connsiteY18" fmla="*/ 267176 h 933450"/>
                <a:gd name="connsiteX19" fmla="*/ 62984 w 133350"/>
                <a:gd name="connsiteY19" fmla="*/ 270034 h 933450"/>
                <a:gd name="connsiteX20" fmla="*/ 105846 w 133350"/>
                <a:gd name="connsiteY20" fmla="*/ 409099 h 933450"/>
                <a:gd name="connsiteX21" fmla="*/ 113466 w 133350"/>
                <a:gd name="connsiteY21" fmla="*/ 420529 h 933450"/>
                <a:gd name="connsiteX22" fmla="*/ 114419 w 133350"/>
                <a:gd name="connsiteY22" fmla="*/ 402431 h 933450"/>
                <a:gd name="connsiteX23" fmla="*/ 91559 w 133350"/>
                <a:gd name="connsiteY23" fmla="*/ 346234 h 933450"/>
                <a:gd name="connsiteX24" fmla="*/ 101084 w 133350"/>
                <a:gd name="connsiteY24" fmla="*/ 353854 h 933450"/>
                <a:gd name="connsiteX25" fmla="*/ 100132 w 133350"/>
                <a:gd name="connsiteY25" fmla="*/ 371951 h 933450"/>
                <a:gd name="connsiteX26" fmla="*/ 105846 w 133350"/>
                <a:gd name="connsiteY26" fmla="*/ 362426 h 933450"/>
                <a:gd name="connsiteX27" fmla="*/ 123944 w 133350"/>
                <a:gd name="connsiteY27" fmla="*/ 433864 h 933450"/>
                <a:gd name="connsiteX28" fmla="*/ 120134 w 133350"/>
                <a:gd name="connsiteY28" fmla="*/ 438626 h 933450"/>
                <a:gd name="connsiteX29" fmla="*/ 100132 w 133350"/>
                <a:gd name="connsiteY29" fmla="*/ 430054 h 933450"/>
                <a:gd name="connsiteX30" fmla="*/ 99179 w 133350"/>
                <a:gd name="connsiteY30" fmla="*/ 426244 h 933450"/>
                <a:gd name="connsiteX31" fmla="*/ 108704 w 133350"/>
                <a:gd name="connsiteY31" fmla="*/ 465296 h 933450"/>
                <a:gd name="connsiteX32" fmla="*/ 124896 w 133350"/>
                <a:gd name="connsiteY32" fmla="*/ 508159 h 933450"/>
                <a:gd name="connsiteX33" fmla="*/ 115371 w 133350"/>
                <a:gd name="connsiteY33" fmla="*/ 470059 h 933450"/>
                <a:gd name="connsiteX34" fmla="*/ 127754 w 133350"/>
                <a:gd name="connsiteY34" fmla="*/ 472916 h 933450"/>
                <a:gd name="connsiteX35" fmla="*/ 113466 w 133350"/>
                <a:gd name="connsiteY35" fmla="*/ 590074 h 933450"/>
                <a:gd name="connsiteX36" fmla="*/ 101084 w 133350"/>
                <a:gd name="connsiteY36" fmla="*/ 554831 h 933450"/>
                <a:gd name="connsiteX37" fmla="*/ 114419 w 133350"/>
                <a:gd name="connsiteY37" fmla="*/ 562451 h 933450"/>
                <a:gd name="connsiteX38" fmla="*/ 123944 w 133350"/>
                <a:gd name="connsiteY38" fmla="*/ 535781 h 933450"/>
                <a:gd name="connsiteX39" fmla="*/ 102036 w 133350"/>
                <a:gd name="connsiteY39" fmla="*/ 546259 h 933450"/>
                <a:gd name="connsiteX40" fmla="*/ 93464 w 133350"/>
                <a:gd name="connsiteY40" fmla="*/ 608171 h 933450"/>
                <a:gd name="connsiteX41" fmla="*/ 92511 w 133350"/>
                <a:gd name="connsiteY41" fmla="*/ 589121 h 933450"/>
                <a:gd name="connsiteX42" fmla="*/ 97274 w 133350"/>
                <a:gd name="connsiteY42" fmla="*/ 581501 h 933450"/>
                <a:gd name="connsiteX43" fmla="*/ 111561 w 133350"/>
                <a:gd name="connsiteY43" fmla="*/ 590074 h 933450"/>
                <a:gd name="connsiteX44" fmla="*/ 119182 w 133350"/>
                <a:gd name="connsiteY44" fmla="*/ 628174 h 933450"/>
                <a:gd name="connsiteX45" fmla="*/ 118229 w 133350"/>
                <a:gd name="connsiteY45" fmla="*/ 632936 h 933450"/>
                <a:gd name="connsiteX46" fmla="*/ 106799 w 133350"/>
                <a:gd name="connsiteY46" fmla="*/ 614839 h 933450"/>
                <a:gd name="connsiteX47" fmla="*/ 112514 w 133350"/>
                <a:gd name="connsiteY47" fmla="*/ 633889 h 933450"/>
                <a:gd name="connsiteX48" fmla="*/ 102036 w 133350"/>
                <a:gd name="connsiteY48" fmla="*/ 620554 h 933450"/>
                <a:gd name="connsiteX49" fmla="*/ 98227 w 133350"/>
                <a:gd name="connsiteY49" fmla="*/ 609124 h 933450"/>
                <a:gd name="connsiteX50" fmla="*/ 118229 w 133350"/>
                <a:gd name="connsiteY50" fmla="*/ 672941 h 933450"/>
                <a:gd name="connsiteX51" fmla="*/ 113466 w 133350"/>
                <a:gd name="connsiteY51" fmla="*/ 643414 h 933450"/>
                <a:gd name="connsiteX52" fmla="*/ 110609 w 133350"/>
                <a:gd name="connsiteY52" fmla="*/ 656749 h 933450"/>
                <a:gd name="connsiteX53" fmla="*/ 94416 w 133350"/>
                <a:gd name="connsiteY53" fmla="*/ 646271 h 933450"/>
                <a:gd name="connsiteX54" fmla="*/ 102036 w 133350"/>
                <a:gd name="connsiteY54" fmla="*/ 649129 h 933450"/>
                <a:gd name="connsiteX55" fmla="*/ 108704 w 133350"/>
                <a:gd name="connsiteY55" fmla="*/ 715804 h 933450"/>
                <a:gd name="connsiteX56" fmla="*/ 105846 w 133350"/>
                <a:gd name="connsiteY56" fmla="*/ 680561 h 933450"/>
                <a:gd name="connsiteX57" fmla="*/ 115371 w 133350"/>
                <a:gd name="connsiteY57" fmla="*/ 727234 h 933450"/>
                <a:gd name="connsiteX58" fmla="*/ 113466 w 133350"/>
                <a:gd name="connsiteY58" fmla="*/ 729139 h 933450"/>
                <a:gd name="connsiteX59" fmla="*/ 118229 w 133350"/>
                <a:gd name="connsiteY59" fmla="*/ 749141 h 933450"/>
                <a:gd name="connsiteX60" fmla="*/ 104894 w 133350"/>
                <a:gd name="connsiteY60" fmla="*/ 731044 h 933450"/>
                <a:gd name="connsiteX61" fmla="*/ 114419 w 133350"/>
                <a:gd name="connsiteY61" fmla="*/ 857726 h 933450"/>
                <a:gd name="connsiteX62" fmla="*/ 114419 w 133350"/>
                <a:gd name="connsiteY62" fmla="*/ 832961 h 933450"/>
                <a:gd name="connsiteX63" fmla="*/ 102036 w 133350"/>
                <a:gd name="connsiteY63" fmla="*/ 831056 h 933450"/>
                <a:gd name="connsiteX64" fmla="*/ 123944 w 133350"/>
                <a:gd name="connsiteY64" fmla="*/ 858679 h 933450"/>
                <a:gd name="connsiteX65" fmla="*/ 100132 w 133350"/>
                <a:gd name="connsiteY65" fmla="*/ 863441 h 933450"/>
                <a:gd name="connsiteX66" fmla="*/ 113466 w 133350"/>
                <a:gd name="connsiteY66" fmla="*/ 886301 h 933450"/>
                <a:gd name="connsiteX67" fmla="*/ 112514 w 133350"/>
                <a:gd name="connsiteY67" fmla="*/ 870109 h 933450"/>
                <a:gd name="connsiteX68" fmla="*/ 112514 w 133350"/>
                <a:gd name="connsiteY68" fmla="*/ 867251 h 933450"/>
                <a:gd name="connsiteX69" fmla="*/ 104894 w 133350"/>
                <a:gd name="connsiteY69" fmla="*/ 923449 h 933450"/>
                <a:gd name="connsiteX70" fmla="*/ 102036 w 133350"/>
                <a:gd name="connsiteY70" fmla="*/ 927259 h 933450"/>
                <a:gd name="connsiteX71" fmla="*/ 90607 w 133350"/>
                <a:gd name="connsiteY71" fmla="*/ 910114 h 933450"/>
                <a:gd name="connsiteX72" fmla="*/ 87749 w 133350"/>
                <a:gd name="connsiteY72" fmla="*/ 916781 h 933450"/>
                <a:gd name="connsiteX73" fmla="*/ 84891 w 133350"/>
                <a:gd name="connsiteY73" fmla="*/ 859631 h 933450"/>
                <a:gd name="connsiteX74" fmla="*/ 91559 w 133350"/>
                <a:gd name="connsiteY74" fmla="*/ 887254 h 933450"/>
                <a:gd name="connsiteX75" fmla="*/ 90607 w 133350"/>
                <a:gd name="connsiteY75" fmla="*/ 907256 h 933450"/>
                <a:gd name="connsiteX76" fmla="*/ 96321 w 133350"/>
                <a:gd name="connsiteY76" fmla="*/ 922496 h 933450"/>
                <a:gd name="connsiteX77" fmla="*/ 96321 w 133350"/>
                <a:gd name="connsiteY77" fmla="*/ 933926 h 933450"/>
                <a:gd name="connsiteX78" fmla="*/ 85844 w 133350"/>
                <a:gd name="connsiteY78" fmla="*/ 925354 h 933450"/>
                <a:gd name="connsiteX79" fmla="*/ 89654 w 133350"/>
                <a:gd name="connsiteY79" fmla="*/ 847249 h 933450"/>
                <a:gd name="connsiteX80" fmla="*/ 73461 w 133350"/>
                <a:gd name="connsiteY80" fmla="*/ 798671 h 933450"/>
                <a:gd name="connsiteX81" fmla="*/ 89654 w 133350"/>
                <a:gd name="connsiteY81" fmla="*/ 793909 h 933450"/>
                <a:gd name="connsiteX82" fmla="*/ 72509 w 133350"/>
                <a:gd name="connsiteY82" fmla="*/ 740569 h 933450"/>
                <a:gd name="connsiteX83" fmla="*/ 91559 w 133350"/>
                <a:gd name="connsiteY83" fmla="*/ 751999 h 933450"/>
                <a:gd name="connsiteX84" fmla="*/ 78224 w 133350"/>
                <a:gd name="connsiteY84" fmla="*/ 610076 h 933450"/>
                <a:gd name="connsiteX85" fmla="*/ 59174 w 133350"/>
                <a:gd name="connsiteY85" fmla="*/ 598646 h 933450"/>
                <a:gd name="connsiteX86" fmla="*/ 71557 w 133350"/>
                <a:gd name="connsiteY86" fmla="*/ 590074 h 933450"/>
                <a:gd name="connsiteX87" fmla="*/ 91559 w 133350"/>
                <a:gd name="connsiteY87" fmla="*/ 604361 h 933450"/>
                <a:gd name="connsiteX88" fmla="*/ 66794 w 133350"/>
                <a:gd name="connsiteY88" fmla="*/ 567214 h 933450"/>
                <a:gd name="connsiteX89" fmla="*/ 68699 w 133350"/>
                <a:gd name="connsiteY89" fmla="*/ 591026 h 933450"/>
                <a:gd name="connsiteX90" fmla="*/ 33457 w 133350"/>
                <a:gd name="connsiteY90" fmla="*/ 521494 h 933450"/>
                <a:gd name="connsiteX91" fmla="*/ 30599 w 133350"/>
                <a:gd name="connsiteY91" fmla="*/ 502444 h 933450"/>
                <a:gd name="connsiteX92" fmla="*/ 38219 w 133350"/>
                <a:gd name="connsiteY92" fmla="*/ 506254 h 933450"/>
                <a:gd name="connsiteX93" fmla="*/ 42982 w 133350"/>
                <a:gd name="connsiteY93" fmla="*/ 480536 h 933450"/>
                <a:gd name="connsiteX94" fmla="*/ 32504 w 133350"/>
                <a:gd name="connsiteY94" fmla="*/ 488156 h 933450"/>
                <a:gd name="connsiteX95" fmla="*/ 22979 w 133350"/>
                <a:gd name="connsiteY95" fmla="*/ 467201 h 933450"/>
                <a:gd name="connsiteX96" fmla="*/ 21074 w 133350"/>
                <a:gd name="connsiteY96" fmla="*/ 463391 h 933450"/>
                <a:gd name="connsiteX97" fmla="*/ 36314 w 133350"/>
                <a:gd name="connsiteY97" fmla="*/ 474821 h 933450"/>
                <a:gd name="connsiteX98" fmla="*/ 45839 w 133350"/>
                <a:gd name="connsiteY98" fmla="*/ 472916 h 933450"/>
                <a:gd name="connsiteX99" fmla="*/ 15359 w 133350"/>
                <a:gd name="connsiteY99" fmla="*/ 445294 h 933450"/>
                <a:gd name="connsiteX100" fmla="*/ 50602 w 133350"/>
                <a:gd name="connsiteY100" fmla="*/ 416719 h 933450"/>
                <a:gd name="connsiteX101" fmla="*/ 60127 w 133350"/>
                <a:gd name="connsiteY101" fmla="*/ 445294 h 933450"/>
                <a:gd name="connsiteX102" fmla="*/ 63936 w 133350"/>
                <a:gd name="connsiteY102" fmla="*/ 433864 h 933450"/>
                <a:gd name="connsiteX103" fmla="*/ 50602 w 133350"/>
                <a:gd name="connsiteY103" fmla="*/ 406241 h 933450"/>
                <a:gd name="connsiteX104" fmla="*/ 16311 w 133350"/>
                <a:gd name="connsiteY104" fmla="*/ 45244 h 933450"/>
                <a:gd name="connsiteX105" fmla="*/ 18216 w 133350"/>
                <a:gd name="connsiteY105" fmla="*/ 46196 h 933450"/>
                <a:gd name="connsiteX106" fmla="*/ 16311 w 133350"/>
                <a:gd name="connsiteY106" fmla="*/ 45244 h 933450"/>
                <a:gd name="connsiteX107" fmla="*/ 82986 w 133350"/>
                <a:gd name="connsiteY107" fmla="*/ 514826 h 933450"/>
                <a:gd name="connsiteX108" fmla="*/ 64889 w 133350"/>
                <a:gd name="connsiteY108" fmla="*/ 491966 h 933450"/>
                <a:gd name="connsiteX109" fmla="*/ 82986 w 133350"/>
                <a:gd name="connsiteY109" fmla="*/ 514826 h 933450"/>
                <a:gd name="connsiteX110" fmla="*/ 67746 w 133350"/>
                <a:gd name="connsiteY110" fmla="*/ 521494 h 933450"/>
                <a:gd name="connsiteX111" fmla="*/ 67746 w 133350"/>
                <a:gd name="connsiteY111" fmla="*/ 521494 h 933450"/>
                <a:gd name="connsiteX112" fmla="*/ 72509 w 133350"/>
                <a:gd name="connsiteY112" fmla="*/ 524351 h 933450"/>
                <a:gd name="connsiteX113" fmla="*/ 72509 w 133350"/>
                <a:gd name="connsiteY113" fmla="*/ 523399 h 933450"/>
                <a:gd name="connsiteX114" fmla="*/ 72509 w 133350"/>
                <a:gd name="connsiteY114" fmla="*/ 524351 h 933450"/>
                <a:gd name="connsiteX115" fmla="*/ 63936 w 133350"/>
                <a:gd name="connsiteY115" fmla="*/ 441484 h 933450"/>
                <a:gd name="connsiteX116" fmla="*/ 63936 w 133350"/>
                <a:gd name="connsiteY116" fmla="*/ 441484 h 933450"/>
                <a:gd name="connsiteX117" fmla="*/ 60127 w 133350"/>
                <a:gd name="connsiteY117" fmla="*/ 451009 h 933450"/>
                <a:gd name="connsiteX118" fmla="*/ 60127 w 133350"/>
                <a:gd name="connsiteY118" fmla="*/ 451009 h 933450"/>
                <a:gd name="connsiteX119" fmla="*/ 52507 w 133350"/>
                <a:gd name="connsiteY119" fmla="*/ 479584 h 933450"/>
                <a:gd name="connsiteX120" fmla="*/ 52507 w 133350"/>
                <a:gd name="connsiteY120" fmla="*/ 479584 h 933450"/>
                <a:gd name="connsiteX121" fmla="*/ 95369 w 133350"/>
                <a:gd name="connsiteY121" fmla="*/ 844391 h 933450"/>
                <a:gd name="connsiteX122" fmla="*/ 95369 w 133350"/>
                <a:gd name="connsiteY122" fmla="*/ 844391 h 933450"/>
                <a:gd name="connsiteX123" fmla="*/ 99179 w 133350"/>
                <a:gd name="connsiteY123" fmla="*/ 774859 h 933450"/>
                <a:gd name="connsiteX124" fmla="*/ 86796 w 133350"/>
                <a:gd name="connsiteY124" fmla="*/ 745331 h 933450"/>
                <a:gd name="connsiteX125" fmla="*/ 94416 w 133350"/>
                <a:gd name="connsiteY125" fmla="*/ 754856 h 933450"/>
                <a:gd name="connsiteX126" fmla="*/ 93464 w 133350"/>
                <a:gd name="connsiteY126" fmla="*/ 748189 h 933450"/>
                <a:gd name="connsiteX127" fmla="*/ 90607 w 133350"/>
                <a:gd name="connsiteY127" fmla="*/ 768191 h 933450"/>
                <a:gd name="connsiteX128" fmla="*/ 95369 w 133350"/>
                <a:gd name="connsiteY128" fmla="*/ 807244 h 933450"/>
                <a:gd name="connsiteX129" fmla="*/ 97274 w 133350"/>
                <a:gd name="connsiteY129" fmla="*/ 812006 h 933450"/>
                <a:gd name="connsiteX130" fmla="*/ 99179 w 133350"/>
                <a:gd name="connsiteY130" fmla="*/ 774859 h 933450"/>
                <a:gd name="connsiteX131" fmla="*/ 90607 w 133350"/>
                <a:gd name="connsiteY131" fmla="*/ 596741 h 933450"/>
                <a:gd name="connsiteX132" fmla="*/ 99179 w 133350"/>
                <a:gd name="connsiteY132" fmla="*/ 643414 h 933450"/>
                <a:gd name="connsiteX133" fmla="*/ 88702 w 133350"/>
                <a:gd name="connsiteY133" fmla="*/ 647224 h 933450"/>
                <a:gd name="connsiteX134" fmla="*/ 87749 w 133350"/>
                <a:gd name="connsiteY134" fmla="*/ 624364 h 933450"/>
                <a:gd name="connsiteX135" fmla="*/ 66794 w 133350"/>
                <a:gd name="connsiteY135" fmla="*/ 638651 h 933450"/>
                <a:gd name="connsiteX136" fmla="*/ 73461 w 133350"/>
                <a:gd name="connsiteY136" fmla="*/ 656749 h 933450"/>
                <a:gd name="connsiteX137" fmla="*/ 80129 w 133350"/>
                <a:gd name="connsiteY137" fmla="*/ 641509 h 933450"/>
                <a:gd name="connsiteX138" fmla="*/ 90607 w 133350"/>
                <a:gd name="connsiteY138" fmla="*/ 692944 h 933450"/>
                <a:gd name="connsiteX139" fmla="*/ 86796 w 133350"/>
                <a:gd name="connsiteY139" fmla="*/ 693896 h 933450"/>
                <a:gd name="connsiteX140" fmla="*/ 95369 w 133350"/>
                <a:gd name="connsiteY140" fmla="*/ 738664 h 933450"/>
                <a:gd name="connsiteX141" fmla="*/ 102989 w 133350"/>
                <a:gd name="connsiteY141" fmla="*/ 674846 h 933450"/>
                <a:gd name="connsiteX142" fmla="*/ 87749 w 133350"/>
                <a:gd name="connsiteY142" fmla="*/ 668179 h 933450"/>
                <a:gd name="connsiteX143" fmla="*/ 99179 w 133350"/>
                <a:gd name="connsiteY143" fmla="*/ 671989 h 933450"/>
                <a:gd name="connsiteX144" fmla="*/ 99179 w 133350"/>
                <a:gd name="connsiteY144" fmla="*/ 639604 h 933450"/>
                <a:gd name="connsiteX145" fmla="*/ 90607 w 133350"/>
                <a:gd name="connsiteY145" fmla="*/ 596741 h 933450"/>
                <a:gd name="connsiteX146" fmla="*/ 84891 w 133350"/>
                <a:gd name="connsiteY146" fmla="*/ 575786 h 933450"/>
                <a:gd name="connsiteX147" fmla="*/ 72509 w 133350"/>
                <a:gd name="connsiteY147" fmla="*/ 531019 h 933450"/>
                <a:gd name="connsiteX148" fmla="*/ 64889 w 133350"/>
                <a:gd name="connsiteY148" fmla="*/ 526256 h 933450"/>
                <a:gd name="connsiteX149" fmla="*/ 59174 w 133350"/>
                <a:gd name="connsiteY149" fmla="*/ 525304 h 933450"/>
                <a:gd name="connsiteX150" fmla="*/ 84891 w 133350"/>
                <a:gd name="connsiteY150" fmla="*/ 575786 h 933450"/>
                <a:gd name="connsiteX151" fmla="*/ 105846 w 133350"/>
                <a:gd name="connsiteY151" fmla="*/ 456724 h 933450"/>
                <a:gd name="connsiteX152" fmla="*/ 105846 w 133350"/>
                <a:gd name="connsiteY152" fmla="*/ 456724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133350" h="933450">
                  <a:moveTo>
                    <a:pt x="50602" y="406241"/>
                  </a:moveTo>
                  <a:cubicBezTo>
                    <a:pt x="48696" y="400526"/>
                    <a:pt x="42982" y="370046"/>
                    <a:pt x="42982" y="369094"/>
                  </a:cubicBezTo>
                  <a:cubicBezTo>
                    <a:pt x="44886" y="376714"/>
                    <a:pt x="42029" y="375761"/>
                    <a:pt x="35361" y="365284"/>
                  </a:cubicBezTo>
                  <a:cubicBezTo>
                    <a:pt x="30599" y="371951"/>
                    <a:pt x="49649" y="351949"/>
                    <a:pt x="48696" y="346234"/>
                  </a:cubicBezTo>
                  <a:cubicBezTo>
                    <a:pt x="38219" y="357664"/>
                    <a:pt x="29646" y="290989"/>
                    <a:pt x="27741" y="290989"/>
                  </a:cubicBezTo>
                  <a:cubicBezTo>
                    <a:pt x="35361" y="296704"/>
                    <a:pt x="35361" y="300514"/>
                    <a:pt x="26789" y="303371"/>
                  </a:cubicBezTo>
                  <a:cubicBezTo>
                    <a:pt x="40124" y="270986"/>
                    <a:pt x="24884" y="243364"/>
                    <a:pt x="22979" y="216694"/>
                  </a:cubicBezTo>
                  <a:cubicBezTo>
                    <a:pt x="30599" y="228124"/>
                    <a:pt x="25836" y="213836"/>
                    <a:pt x="36314" y="219551"/>
                  </a:cubicBezTo>
                  <a:cubicBezTo>
                    <a:pt x="53459" y="170974"/>
                    <a:pt x="-2739" y="63341"/>
                    <a:pt x="8691" y="7144"/>
                  </a:cubicBezTo>
                  <a:cubicBezTo>
                    <a:pt x="19169" y="11906"/>
                    <a:pt x="18216" y="21431"/>
                    <a:pt x="26789" y="25241"/>
                  </a:cubicBezTo>
                  <a:cubicBezTo>
                    <a:pt x="30599" y="20479"/>
                    <a:pt x="28694" y="18574"/>
                    <a:pt x="27741" y="13811"/>
                  </a:cubicBezTo>
                  <a:cubicBezTo>
                    <a:pt x="52507" y="36671"/>
                    <a:pt x="38219" y="100489"/>
                    <a:pt x="53459" y="139541"/>
                  </a:cubicBezTo>
                  <a:cubicBezTo>
                    <a:pt x="54411" y="139541"/>
                    <a:pt x="39171" y="126206"/>
                    <a:pt x="39171" y="126206"/>
                  </a:cubicBezTo>
                  <a:cubicBezTo>
                    <a:pt x="38219" y="136684"/>
                    <a:pt x="46791" y="143351"/>
                    <a:pt x="49649" y="153829"/>
                  </a:cubicBezTo>
                  <a:cubicBezTo>
                    <a:pt x="51554" y="150971"/>
                    <a:pt x="52507" y="142399"/>
                    <a:pt x="55364" y="142399"/>
                  </a:cubicBezTo>
                  <a:cubicBezTo>
                    <a:pt x="56316" y="162401"/>
                    <a:pt x="48696" y="209074"/>
                    <a:pt x="68699" y="224314"/>
                  </a:cubicBezTo>
                  <a:cubicBezTo>
                    <a:pt x="71557" y="220504"/>
                    <a:pt x="60127" y="226219"/>
                    <a:pt x="58221" y="224314"/>
                  </a:cubicBezTo>
                  <a:cubicBezTo>
                    <a:pt x="58221" y="222409"/>
                    <a:pt x="73461" y="273844"/>
                    <a:pt x="76319" y="273844"/>
                  </a:cubicBezTo>
                  <a:cubicBezTo>
                    <a:pt x="71557" y="281464"/>
                    <a:pt x="57269" y="251936"/>
                    <a:pt x="59174" y="267176"/>
                  </a:cubicBezTo>
                  <a:cubicBezTo>
                    <a:pt x="61079" y="271939"/>
                    <a:pt x="62984" y="272891"/>
                    <a:pt x="62984" y="270034"/>
                  </a:cubicBezTo>
                  <a:cubicBezTo>
                    <a:pt x="93464" y="310991"/>
                    <a:pt x="89654" y="385286"/>
                    <a:pt x="105846" y="409099"/>
                  </a:cubicBezTo>
                  <a:cubicBezTo>
                    <a:pt x="103941" y="408146"/>
                    <a:pt x="76319" y="373856"/>
                    <a:pt x="113466" y="420529"/>
                  </a:cubicBezTo>
                  <a:cubicBezTo>
                    <a:pt x="118229" y="397669"/>
                    <a:pt x="118229" y="391954"/>
                    <a:pt x="114419" y="402431"/>
                  </a:cubicBezTo>
                  <a:cubicBezTo>
                    <a:pt x="104894" y="388144"/>
                    <a:pt x="98227" y="374809"/>
                    <a:pt x="91559" y="346234"/>
                  </a:cubicBezTo>
                  <a:cubicBezTo>
                    <a:pt x="96321" y="359569"/>
                    <a:pt x="99179" y="361474"/>
                    <a:pt x="101084" y="353854"/>
                  </a:cubicBezTo>
                  <a:cubicBezTo>
                    <a:pt x="105846" y="360521"/>
                    <a:pt x="105846" y="367189"/>
                    <a:pt x="100132" y="371951"/>
                  </a:cubicBezTo>
                  <a:cubicBezTo>
                    <a:pt x="107752" y="374809"/>
                    <a:pt x="109657" y="370999"/>
                    <a:pt x="105846" y="362426"/>
                  </a:cubicBezTo>
                  <a:cubicBezTo>
                    <a:pt x="105846" y="381476"/>
                    <a:pt x="122039" y="432911"/>
                    <a:pt x="123944" y="433864"/>
                  </a:cubicBezTo>
                  <a:cubicBezTo>
                    <a:pt x="119182" y="430054"/>
                    <a:pt x="117277" y="431006"/>
                    <a:pt x="120134" y="438626"/>
                  </a:cubicBezTo>
                  <a:cubicBezTo>
                    <a:pt x="122039" y="438626"/>
                    <a:pt x="101084" y="430054"/>
                    <a:pt x="100132" y="430054"/>
                  </a:cubicBezTo>
                  <a:cubicBezTo>
                    <a:pt x="102036" y="430054"/>
                    <a:pt x="102036" y="428149"/>
                    <a:pt x="99179" y="426244"/>
                  </a:cubicBezTo>
                  <a:cubicBezTo>
                    <a:pt x="96321" y="425291"/>
                    <a:pt x="120134" y="470059"/>
                    <a:pt x="108704" y="465296"/>
                  </a:cubicBezTo>
                  <a:cubicBezTo>
                    <a:pt x="102989" y="467201"/>
                    <a:pt x="95369" y="502444"/>
                    <a:pt x="124896" y="508159"/>
                  </a:cubicBezTo>
                  <a:cubicBezTo>
                    <a:pt x="114419" y="501491"/>
                    <a:pt x="115371" y="471011"/>
                    <a:pt x="115371" y="470059"/>
                  </a:cubicBezTo>
                  <a:cubicBezTo>
                    <a:pt x="118229" y="470059"/>
                    <a:pt x="127754" y="473869"/>
                    <a:pt x="127754" y="472916"/>
                  </a:cubicBezTo>
                  <a:cubicBezTo>
                    <a:pt x="122991" y="511016"/>
                    <a:pt x="108704" y="536734"/>
                    <a:pt x="113466" y="590074"/>
                  </a:cubicBezTo>
                  <a:cubicBezTo>
                    <a:pt x="112514" y="588169"/>
                    <a:pt x="100132" y="560546"/>
                    <a:pt x="101084" y="554831"/>
                  </a:cubicBezTo>
                  <a:cubicBezTo>
                    <a:pt x="104894" y="558641"/>
                    <a:pt x="109657" y="561499"/>
                    <a:pt x="114419" y="562451"/>
                  </a:cubicBezTo>
                  <a:cubicBezTo>
                    <a:pt x="110609" y="558641"/>
                    <a:pt x="132516" y="532924"/>
                    <a:pt x="123944" y="535781"/>
                  </a:cubicBezTo>
                  <a:cubicBezTo>
                    <a:pt x="121086" y="565309"/>
                    <a:pt x="122991" y="544354"/>
                    <a:pt x="102036" y="546259"/>
                  </a:cubicBezTo>
                  <a:cubicBezTo>
                    <a:pt x="105846" y="550069"/>
                    <a:pt x="101084" y="595789"/>
                    <a:pt x="93464" y="608171"/>
                  </a:cubicBezTo>
                  <a:cubicBezTo>
                    <a:pt x="124896" y="614839"/>
                    <a:pt x="93464" y="594836"/>
                    <a:pt x="92511" y="589121"/>
                  </a:cubicBezTo>
                  <a:cubicBezTo>
                    <a:pt x="97274" y="592931"/>
                    <a:pt x="99179" y="591026"/>
                    <a:pt x="97274" y="581501"/>
                  </a:cubicBezTo>
                  <a:cubicBezTo>
                    <a:pt x="117277" y="594836"/>
                    <a:pt x="96321" y="586264"/>
                    <a:pt x="111561" y="590074"/>
                  </a:cubicBezTo>
                  <a:cubicBezTo>
                    <a:pt x="109657" y="588169"/>
                    <a:pt x="119182" y="628174"/>
                    <a:pt x="119182" y="628174"/>
                  </a:cubicBezTo>
                  <a:cubicBezTo>
                    <a:pt x="116324" y="627221"/>
                    <a:pt x="116324" y="629126"/>
                    <a:pt x="118229" y="632936"/>
                  </a:cubicBezTo>
                  <a:cubicBezTo>
                    <a:pt x="123944" y="635794"/>
                    <a:pt x="102989" y="611029"/>
                    <a:pt x="106799" y="614839"/>
                  </a:cubicBezTo>
                  <a:cubicBezTo>
                    <a:pt x="112514" y="621506"/>
                    <a:pt x="115371" y="630079"/>
                    <a:pt x="112514" y="633889"/>
                  </a:cubicBezTo>
                  <a:cubicBezTo>
                    <a:pt x="106799" y="639604"/>
                    <a:pt x="102036" y="620554"/>
                    <a:pt x="102036" y="620554"/>
                  </a:cubicBezTo>
                  <a:cubicBezTo>
                    <a:pt x="106799" y="627221"/>
                    <a:pt x="105846" y="623411"/>
                    <a:pt x="98227" y="609124"/>
                  </a:cubicBezTo>
                  <a:cubicBezTo>
                    <a:pt x="96321" y="626269"/>
                    <a:pt x="114419" y="659606"/>
                    <a:pt x="118229" y="672941"/>
                  </a:cubicBezTo>
                  <a:cubicBezTo>
                    <a:pt x="106799" y="671989"/>
                    <a:pt x="122991" y="645319"/>
                    <a:pt x="113466" y="643414"/>
                  </a:cubicBezTo>
                  <a:cubicBezTo>
                    <a:pt x="107752" y="646271"/>
                    <a:pt x="106799" y="651034"/>
                    <a:pt x="110609" y="656749"/>
                  </a:cubicBezTo>
                  <a:cubicBezTo>
                    <a:pt x="111561" y="646271"/>
                    <a:pt x="105846" y="642461"/>
                    <a:pt x="94416" y="646271"/>
                  </a:cubicBezTo>
                  <a:cubicBezTo>
                    <a:pt x="96321" y="651034"/>
                    <a:pt x="99179" y="651986"/>
                    <a:pt x="102036" y="649129"/>
                  </a:cubicBezTo>
                  <a:cubicBezTo>
                    <a:pt x="119182" y="663416"/>
                    <a:pt x="126802" y="698659"/>
                    <a:pt x="108704" y="715804"/>
                  </a:cubicBezTo>
                  <a:cubicBezTo>
                    <a:pt x="105846" y="727234"/>
                    <a:pt x="128707" y="681514"/>
                    <a:pt x="105846" y="680561"/>
                  </a:cubicBezTo>
                  <a:cubicBezTo>
                    <a:pt x="83939" y="691991"/>
                    <a:pt x="120134" y="742474"/>
                    <a:pt x="115371" y="727234"/>
                  </a:cubicBezTo>
                  <a:cubicBezTo>
                    <a:pt x="103941" y="716756"/>
                    <a:pt x="131564" y="752951"/>
                    <a:pt x="113466" y="729139"/>
                  </a:cubicBezTo>
                  <a:cubicBezTo>
                    <a:pt x="119182" y="734854"/>
                    <a:pt x="121086" y="741521"/>
                    <a:pt x="118229" y="749141"/>
                  </a:cubicBezTo>
                  <a:cubicBezTo>
                    <a:pt x="119182" y="751999"/>
                    <a:pt x="103941" y="730091"/>
                    <a:pt x="104894" y="731044"/>
                  </a:cubicBezTo>
                  <a:cubicBezTo>
                    <a:pt x="93464" y="734854"/>
                    <a:pt x="124896" y="860584"/>
                    <a:pt x="114419" y="857726"/>
                  </a:cubicBezTo>
                  <a:cubicBezTo>
                    <a:pt x="116324" y="836771"/>
                    <a:pt x="110609" y="852011"/>
                    <a:pt x="114419" y="832961"/>
                  </a:cubicBezTo>
                  <a:cubicBezTo>
                    <a:pt x="122039" y="834866"/>
                    <a:pt x="99179" y="834866"/>
                    <a:pt x="102036" y="831056"/>
                  </a:cubicBezTo>
                  <a:cubicBezTo>
                    <a:pt x="102036" y="812006"/>
                    <a:pt x="109657" y="883444"/>
                    <a:pt x="123944" y="858679"/>
                  </a:cubicBezTo>
                  <a:cubicBezTo>
                    <a:pt x="129659" y="886301"/>
                    <a:pt x="100132" y="845344"/>
                    <a:pt x="100132" y="863441"/>
                  </a:cubicBezTo>
                  <a:cubicBezTo>
                    <a:pt x="104894" y="870109"/>
                    <a:pt x="105846" y="880586"/>
                    <a:pt x="113466" y="886301"/>
                  </a:cubicBezTo>
                  <a:cubicBezTo>
                    <a:pt x="122991" y="876776"/>
                    <a:pt x="122991" y="871061"/>
                    <a:pt x="112514" y="870109"/>
                  </a:cubicBezTo>
                  <a:cubicBezTo>
                    <a:pt x="114419" y="877729"/>
                    <a:pt x="112514" y="872966"/>
                    <a:pt x="112514" y="867251"/>
                  </a:cubicBezTo>
                  <a:cubicBezTo>
                    <a:pt x="125849" y="895826"/>
                    <a:pt x="97274" y="900589"/>
                    <a:pt x="104894" y="923449"/>
                  </a:cubicBezTo>
                  <a:cubicBezTo>
                    <a:pt x="103941" y="921544"/>
                    <a:pt x="102989" y="922496"/>
                    <a:pt x="102036" y="927259"/>
                  </a:cubicBezTo>
                  <a:cubicBezTo>
                    <a:pt x="97274" y="924401"/>
                    <a:pt x="96321" y="913924"/>
                    <a:pt x="90607" y="910114"/>
                  </a:cubicBezTo>
                  <a:cubicBezTo>
                    <a:pt x="95369" y="919639"/>
                    <a:pt x="94416" y="921544"/>
                    <a:pt x="87749" y="916781"/>
                  </a:cubicBezTo>
                  <a:cubicBezTo>
                    <a:pt x="82034" y="896779"/>
                    <a:pt x="98227" y="883444"/>
                    <a:pt x="84891" y="859631"/>
                  </a:cubicBezTo>
                  <a:cubicBezTo>
                    <a:pt x="81082" y="863441"/>
                    <a:pt x="96321" y="888206"/>
                    <a:pt x="91559" y="887254"/>
                  </a:cubicBezTo>
                  <a:cubicBezTo>
                    <a:pt x="90607" y="888206"/>
                    <a:pt x="95369" y="919639"/>
                    <a:pt x="90607" y="907256"/>
                  </a:cubicBezTo>
                  <a:cubicBezTo>
                    <a:pt x="86796" y="913924"/>
                    <a:pt x="88702" y="918686"/>
                    <a:pt x="96321" y="922496"/>
                  </a:cubicBezTo>
                  <a:cubicBezTo>
                    <a:pt x="96321" y="913924"/>
                    <a:pt x="96321" y="917734"/>
                    <a:pt x="96321" y="933926"/>
                  </a:cubicBezTo>
                  <a:cubicBezTo>
                    <a:pt x="70604" y="921544"/>
                    <a:pt x="103941" y="921544"/>
                    <a:pt x="85844" y="925354"/>
                  </a:cubicBezTo>
                  <a:cubicBezTo>
                    <a:pt x="58221" y="908209"/>
                    <a:pt x="91559" y="857726"/>
                    <a:pt x="89654" y="847249"/>
                  </a:cubicBezTo>
                  <a:cubicBezTo>
                    <a:pt x="88702" y="831056"/>
                    <a:pt x="61079" y="835819"/>
                    <a:pt x="73461" y="798671"/>
                  </a:cubicBezTo>
                  <a:cubicBezTo>
                    <a:pt x="72509" y="811054"/>
                    <a:pt x="86796" y="798671"/>
                    <a:pt x="89654" y="793909"/>
                  </a:cubicBezTo>
                  <a:cubicBezTo>
                    <a:pt x="89654" y="793909"/>
                    <a:pt x="81082" y="748189"/>
                    <a:pt x="72509" y="740569"/>
                  </a:cubicBezTo>
                  <a:cubicBezTo>
                    <a:pt x="87749" y="748189"/>
                    <a:pt x="82986" y="747236"/>
                    <a:pt x="91559" y="751999"/>
                  </a:cubicBezTo>
                  <a:cubicBezTo>
                    <a:pt x="88702" y="733901"/>
                    <a:pt x="63936" y="600551"/>
                    <a:pt x="78224" y="610076"/>
                  </a:cubicBezTo>
                  <a:cubicBezTo>
                    <a:pt x="74414" y="620554"/>
                    <a:pt x="60127" y="608171"/>
                    <a:pt x="59174" y="598646"/>
                  </a:cubicBezTo>
                  <a:cubicBezTo>
                    <a:pt x="63936" y="598646"/>
                    <a:pt x="78224" y="611029"/>
                    <a:pt x="71557" y="590074"/>
                  </a:cubicBezTo>
                  <a:cubicBezTo>
                    <a:pt x="74414" y="588169"/>
                    <a:pt x="99179" y="601504"/>
                    <a:pt x="91559" y="604361"/>
                  </a:cubicBezTo>
                  <a:cubicBezTo>
                    <a:pt x="92511" y="595789"/>
                    <a:pt x="73461" y="571976"/>
                    <a:pt x="66794" y="567214"/>
                  </a:cubicBezTo>
                  <a:cubicBezTo>
                    <a:pt x="67746" y="574834"/>
                    <a:pt x="67746" y="583406"/>
                    <a:pt x="68699" y="591026"/>
                  </a:cubicBezTo>
                  <a:cubicBezTo>
                    <a:pt x="50602" y="571976"/>
                    <a:pt x="43934" y="549116"/>
                    <a:pt x="33457" y="521494"/>
                  </a:cubicBezTo>
                  <a:cubicBezTo>
                    <a:pt x="34409" y="519589"/>
                    <a:pt x="34409" y="512921"/>
                    <a:pt x="30599" y="502444"/>
                  </a:cubicBezTo>
                  <a:cubicBezTo>
                    <a:pt x="36314" y="489109"/>
                    <a:pt x="29646" y="497681"/>
                    <a:pt x="38219" y="506254"/>
                  </a:cubicBezTo>
                  <a:cubicBezTo>
                    <a:pt x="35361" y="499586"/>
                    <a:pt x="42982" y="482441"/>
                    <a:pt x="42982" y="480536"/>
                  </a:cubicBezTo>
                  <a:cubicBezTo>
                    <a:pt x="34409" y="474821"/>
                    <a:pt x="30599" y="477679"/>
                    <a:pt x="32504" y="488156"/>
                  </a:cubicBezTo>
                  <a:cubicBezTo>
                    <a:pt x="35361" y="482441"/>
                    <a:pt x="26789" y="471011"/>
                    <a:pt x="22979" y="467201"/>
                  </a:cubicBezTo>
                  <a:cubicBezTo>
                    <a:pt x="28694" y="469106"/>
                    <a:pt x="28694" y="467201"/>
                    <a:pt x="21074" y="463391"/>
                  </a:cubicBezTo>
                  <a:cubicBezTo>
                    <a:pt x="30599" y="462439"/>
                    <a:pt x="36314" y="466249"/>
                    <a:pt x="36314" y="474821"/>
                  </a:cubicBezTo>
                  <a:cubicBezTo>
                    <a:pt x="37266" y="468154"/>
                    <a:pt x="40124" y="467201"/>
                    <a:pt x="45839" y="472916"/>
                  </a:cubicBezTo>
                  <a:cubicBezTo>
                    <a:pt x="50602" y="457676"/>
                    <a:pt x="17264" y="453866"/>
                    <a:pt x="15359" y="445294"/>
                  </a:cubicBezTo>
                  <a:cubicBezTo>
                    <a:pt x="53459" y="455771"/>
                    <a:pt x="48696" y="455771"/>
                    <a:pt x="50602" y="416719"/>
                  </a:cubicBezTo>
                  <a:cubicBezTo>
                    <a:pt x="58221" y="411956"/>
                    <a:pt x="56316" y="440531"/>
                    <a:pt x="60127" y="445294"/>
                  </a:cubicBezTo>
                  <a:cubicBezTo>
                    <a:pt x="59174" y="425291"/>
                    <a:pt x="60127" y="421481"/>
                    <a:pt x="63936" y="433864"/>
                  </a:cubicBezTo>
                  <a:cubicBezTo>
                    <a:pt x="63936" y="410051"/>
                    <a:pt x="62984" y="417671"/>
                    <a:pt x="50602" y="406241"/>
                  </a:cubicBezTo>
                  <a:close/>
                  <a:moveTo>
                    <a:pt x="16311" y="45244"/>
                  </a:moveTo>
                  <a:cubicBezTo>
                    <a:pt x="16311" y="45244"/>
                    <a:pt x="17264" y="46196"/>
                    <a:pt x="18216" y="46196"/>
                  </a:cubicBezTo>
                  <a:cubicBezTo>
                    <a:pt x="17264" y="45244"/>
                    <a:pt x="17264" y="45244"/>
                    <a:pt x="16311" y="45244"/>
                  </a:cubicBezTo>
                  <a:close/>
                  <a:moveTo>
                    <a:pt x="82986" y="514826"/>
                  </a:moveTo>
                  <a:cubicBezTo>
                    <a:pt x="82986" y="491014"/>
                    <a:pt x="79177" y="492919"/>
                    <a:pt x="64889" y="491966"/>
                  </a:cubicBezTo>
                  <a:cubicBezTo>
                    <a:pt x="61079" y="508159"/>
                    <a:pt x="90607" y="525304"/>
                    <a:pt x="82986" y="514826"/>
                  </a:cubicBezTo>
                  <a:close/>
                  <a:moveTo>
                    <a:pt x="67746" y="521494"/>
                  </a:moveTo>
                  <a:cubicBezTo>
                    <a:pt x="66794" y="526256"/>
                    <a:pt x="74414" y="522446"/>
                    <a:pt x="67746" y="521494"/>
                  </a:cubicBezTo>
                  <a:close/>
                  <a:moveTo>
                    <a:pt x="72509" y="524351"/>
                  </a:moveTo>
                  <a:cubicBezTo>
                    <a:pt x="72509" y="523399"/>
                    <a:pt x="72509" y="523399"/>
                    <a:pt x="72509" y="523399"/>
                  </a:cubicBezTo>
                  <a:lnTo>
                    <a:pt x="72509" y="524351"/>
                  </a:lnTo>
                  <a:close/>
                  <a:moveTo>
                    <a:pt x="63936" y="441484"/>
                  </a:moveTo>
                  <a:cubicBezTo>
                    <a:pt x="63936" y="443389"/>
                    <a:pt x="62032" y="433864"/>
                    <a:pt x="63936" y="441484"/>
                  </a:cubicBezTo>
                  <a:close/>
                  <a:moveTo>
                    <a:pt x="60127" y="451009"/>
                  </a:moveTo>
                  <a:cubicBezTo>
                    <a:pt x="67746" y="448151"/>
                    <a:pt x="61079" y="449104"/>
                    <a:pt x="60127" y="451009"/>
                  </a:cubicBezTo>
                  <a:close/>
                  <a:moveTo>
                    <a:pt x="52507" y="479584"/>
                  </a:moveTo>
                  <a:cubicBezTo>
                    <a:pt x="84891" y="488156"/>
                    <a:pt x="44886" y="472916"/>
                    <a:pt x="52507" y="479584"/>
                  </a:cubicBezTo>
                  <a:close/>
                  <a:moveTo>
                    <a:pt x="95369" y="844391"/>
                  </a:moveTo>
                  <a:cubicBezTo>
                    <a:pt x="113466" y="836771"/>
                    <a:pt x="73461" y="806291"/>
                    <a:pt x="95369" y="844391"/>
                  </a:cubicBezTo>
                  <a:close/>
                  <a:moveTo>
                    <a:pt x="99179" y="774859"/>
                  </a:moveTo>
                  <a:cubicBezTo>
                    <a:pt x="109657" y="781526"/>
                    <a:pt x="104894" y="772001"/>
                    <a:pt x="86796" y="745331"/>
                  </a:cubicBezTo>
                  <a:cubicBezTo>
                    <a:pt x="84891" y="756761"/>
                    <a:pt x="101084" y="759619"/>
                    <a:pt x="94416" y="754856"/>
                  </a:cubicBezTo>
                  <a:cubicBezTo>
                    <a:pt x="99179" y="752951"/>
                    <a:pt x="98227" y="751046"/>
                    <a:pt x="93464" y="748189"/>
                  </a:cubicBezTo>
                  <a:cubicBezTo>
                    <a:pt x="86796" y="751999"/>
                    <a:pt x="83939" y="778669"/>
                    <a:pt x="90607" y="768191"/>
                  </a:cubicBezTo>
                  <a:cubicBezTo>
                    <a:pt x="102989" y="784384"/>
                    <a:pt x="97274" y="794861"/>
                    <a:pt x="95369" y="807244"/>
                  </a:cubicBezTo>
                  <a:cubicBezTo>
                    <a:pt x="101084" y="814864"/>
                    <a:pt x="82986" y="802481"/>
                    <a:pt x="97274" y="812006"/>
                  </a:cubicBezTo>
                  <a:cubicBezTo>
                    <a:pt x="96321" y="797719"/>
                    <a:pt x="100132" y="788194"/>
                    <a:pt x="99179" y="774859"/>
                  </a:cubicBezTo>
                  <a:close/>
                  <a:moveTo>
                    <a:pt x="90607" y="596741"/>
                  </a:moveTo>
                  <a:cubicBezTo>
                    <a:pt x="58221" y="611981"/>
                    <a:pt x="108704" y="625316"/>
                    <a:pt x="99179" y="643414"/>
                  </a:cubicBezTo>
                  <a:cubicBezTo>
                    <a:pt x="86796" y="628174"/>
                    <a:pt x="88702" y="636746"/>
                    <a:pt x="88702" y="647224"/>
                  </a:cubicBezTo>
                  <a:cubicBezTo>
                    <a:pt x="73461" y="639604"/>
                    <a:pt x="93464" y="636746"/>
                    <a:pt x="87749" y="624364"/>
                  </a:cubicBezTo>
                  <a:cubicBezTo>
                    <a:pt x="87749" y="624364"/>
                    <a:pt x="62032" y="645319"/>
                    <a:pt x="66794" y="638651"/>
                  </a:cubicBezTo>
                  <a:cubicBezTo>
                    <a:pt x="65841" y="637699"/>
                    <a:pt x="73461" y="656749"/>
                    <a:pt x="73461" y="656749"/>
                  </a:cubicBezTo>
                  <a:cubicBezTo>
                    <a:pt x="73461" y="656749"/>
                    <a:pt x="74414" y="639604"/>
                    <a:pt x="80129" y="641509"/>
                  </a:cubicBezTo>
                  <a:cubicBezTo>
                    <a:pt x="87749" y="668179"/>
                    <a:pt x="106799" y="690086"/>
                    <a:pt x="90607" y="692944"/>
                  </a:cubicBezTo>
                  <a:cubicBezTo>
                    <a:pt x="86796" y="710089"/>
                    <a:pt x="89654" y="693896"/>
                    <a:pt x="86796" y="693896"/>
                  </a:cubicBezTo>
                  <a:cubicBezTo>
                    <a:pt x="87749" y="716756"/>
                    <a:pt x="85844" y="719614"/>
                    <a:pt x="95369" y="738664"/>
                  </a:cubicBezTo>
                  <a:cubicBezTo>
                    <a:pt x="85844" y="837724"/>
                    <a:pt x="72509" y="566261"/>
                    <a:pt x="102989" y="674846"/>
                  </a:cubicBezTo>
                  <a:cubicBezTo>
                    <a:pt x="105846" y="674846"/>
                    <a:pt x="87749" y="672941"/>
                    <a:pt x="87749" y="668179"/>
                  </a:cubicBezTo>
                  <a:cubicBezTo>
                    <a:pt x="77271" y="677704"/>
                    <a:pt x="99179" y="673894"/>
                    <a:pt x="99179" y="671989"/>
                  </a:cubicBezTo>
                  <a:cubicBezTo>
                    <a:pt x="82034" y="668179"/>
                    <a:pt x="95369" y="625316"/>
                    <a:pt x="99179" y="639604"/>
                  </a:cubicBezTo>
                  <a:cubicBezTo>
                    <a:pt x="100132" y="637699"/>
                    <a:pt x="93464" y="607219"/>
                    <a:pt x="90607" y="596741"/>
                  </a:cubicBezTo>
                  <a:close/>
                  <a:moveTo>
                    <a:pt x="84891" y="575786"/>
                  </a:moveTo>
                  <a:cubicBezTo>
                    <a:pt x="101084" y="631984"/>
                    <a:pt x="90607" y="479584"/>
                    <a:pt x="72509" y="531019"/>
                  </a:cubicBezTo>
                  <a:cubicBezTo>
                    <a:pt x="112514" y="483394"/>
                    <a:pt x="73461" y="579596"/>
                    <a:pt x="64889" y="526256"/>
                  </a:cubicBezTo>
                  <a:cubicBezTo>
                    <a:pt x="108704" y="455771"/>
                    <a:pt x="62984" y="607219"/>
                    <a:pt x="59174" y="525304"/>
                  </a:cubicBezTo>
                  <a:cubicBezTo>
                    <a:pt x="52507" y="567214"/>
                    <a:pt x="117277" y="568166"/>
                    <a:pt x="84891" y="575786"/>
                  </a:cubicBezTo>
                  <a:close/>
                  <a:moveTo>
                    <a:pt x="105846" y="456724"/>
                  </a:moveTo>
                  <a:cubicBezTo>
                    <a:pt x="105846" y="456724"/>
                    <a:pt x="105846" y="457676"/>
                    <a:pt x="105846" y="456724"/>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xmlns="" id="{343A2994-BDC8-4CA2-8A07-A2FA2B493D17}"/>
                </a:ext>
              </a:extLst>
            </p:cNvPr>
            <p:cNvSpPr/>
            <p:nvPr/>
          </p:nvSpPr>
          <p:spPr>
            <a:xfrm>
              <a:off x="6386036" y="4042542"/>
              <a:ext cx="19050" cy="9525"/>
            </a:xfrm>
            <a:custGeom>
              <a:avLst/>
              <a:gdLst>
                <a:gd name="connsiteX0" fmla="*/ 7144 w 19050"/>
                <a:gd name="connsiteY0" fmla="*/ 7488 h 9525"/>
                <a:gd name="connsiteX1" fmla="*/ 11906 w 19050"/>
                <a:gd name="connsiteY1" fmla="*/ 11298 h 9525"/>
                <a:gd name="connsiteX2" fmla="*/ 7144 w 19050"/>
                <a:gd name="connsiteY2" fmla="*/ 7488 h 9525"/>
              </a:gdLst>
              <a:ahLst/>
              <a:cxnLst>
                <a:cxn ang="0">
                  <a:pos x="connsiteX0" y="connsiteY0"/>
                </a:cxn>
                <a:cxn ang="0">
                  <a:pos x="connsiteX1" y="connsiteY1"/>
                </a:cxn>
                <a:cxn ang="0">
                  <a:pos x="connsiteX2" y="connsiteY2"/>
                </a:cxn>
              </a:cxnLst>
              <a:rect l="l" t="t" r="r" b="b"/>
              <a:pathLst>
                <a:path w="19050" h="9525">
                  <a:moveTo>
                    <a:pt x="7144" y="7488"/>
                  </a:moveTo>
                  <a:cubicBezTo>
                    <a:pt x="9049" y="8440"/>
                    <a:pt x="9049" y="12250"/>
                    <a:pt x="11906" y="11298"/>
                  </a:cubicBezTo>
                  <a:cubicBezTo>
                    <a:pt x="8096" y="12250"/>
                    <a:pt x="10954" y="5583"/>
                    <a:pt x="7144" y="7488"/>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xmlns="" id="{40B7F9B4-BACB-42FF-BB58-892B85135836}"/>
                </a:ext>
              </a:extLst>
            </p:cNvPr>
            <p:cNvSpPr/>
            <p:nvPr/>
          </p:nvSpPr>
          <p:spPr>
            <a:xfrm>
              <a:off x="6383179" y="4047373"/>
              <a:ext cx="9525" cy="9525"/>
            </a:xfrm>
            <a:custGeom>
              <a:avLst/>
              <a:gdLst>
                <a:gd name="connsiteX0" fmla="*/ 7144 w 9525"/>
                <a:gd name="connsiteY0" fmla="*/ 7419 h 9525"/>
                <a:gd name="connsiteX1" fmla="*/ 7144 w 9525"/>
                <a:gd name="connsiteY1" fmla="*/ 7419 h 9525"/>
              </a:gdLst>
              <a:ahLst/>
              <a:cxnLst>
                <a:cxn ang="0">
                  <a:pos x="connsiteX0" y="connsiteY0"/>
                </a:cxn>
                <a:cxn ang="0">
                  <a:pos x="connsiteX1" y="connsiteY1"/>
                </a:cxn>
              </a:cxnLst>
              <a:rect l="l" t="t" r="r" b="b"/>
              <a:pathLst>
                <a:path w="9525" h="9525">
                  <a:moveTo>
                    <a:pt x="7144" y="7419"/>
                  </a:moveTo>
                  <a:cubicBezTo>
                    <a:pt x="10001" y="8371"/>
                    <a:pt x="10954" y="6466"/>
                    <a:pt x="7144" y="7419"/>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xmlns="" id="{DE576EA6-CF0B-455B-A6DD-54E7877505B7}"/>
                </a:ext>
              </a:extLst>
            </p:cNvPr>
            <p:cNvSpPr/>
            <p:nvPr/>
          </p:nvSpPr>
          <p:spPr>
            <a:xfrm>
              <a:off x="6376918" y="4054316"/>
              <a:ext cx="19050" cy="9525"/>
            </a:xfrm>
            <a:custGeom>
              <a:avLst/>
              <a:gdLst>
                <a:gd name="connsiteX0" fmla="*/ 10547 w 19050"/>
                <a:gd name="connsiteY0" fmla="*/ 7144 h 9525"/>
                <a:gd name="connsiteX1" fmla="*/ 10547 w 19050"/>
                <a:gd name="connsiteY1" fmla="*/ 7144 h 9525"/>
              </a:gdLst>
              <a:ahLst/>
              <a:cxnLst>
                <a:cxn ang="0">
                  <a:pos x="connsiteX0" y="connsiteY0"/>
                </a:cxn>
                <a:cxn ang="0">
                  <a:pos x="connsiteX1" y="connsiteY1"/>
                </a:cxn>
              </a:cxnLst>
              <a:rect l="l" t="t" r="r" b="b"/>
              <a:pathLst>
                <a:path w="19050" h="9525">
                  <a:moveTo>
                    <a:pt x="10547" y="7144"/>
                  </a:moveTo>
                  <a:cubicBezTo>
                    <a:pt x="21024" y="14764"/>
                    <a:pt x="-883" y="7144"/>
                    <a:pt x="10547" y="7144"/>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xmlns="" id="{E3C4EE12-AADE-4079-906E-D23AA1E78D83}"/>
                </a:ext>
              </a:extLst>
            </p:cNvPr>
            <p:cNvSpPr/>
            <p:nvPr/>
          </p:nvSpPr>
          <p:spPr>
            <a:xfrm>
              <a:off x="6388894" y="405145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3811" y="15716"/>
                    <a:pt x="7144" y="7144"/>
                    <a:pt x="7144" y="7144"/>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xmlns="" id="{1B215BD0-5B5A-4C2B-91A1-70D68492FD3E}"/>
                </a:ext>
              </a:extLst>
            </p:cNvPr>
            <p:cNvSpPr/>
            <p:nvPr/>
          </p:nvSpPr>
          <p:spPr>
            <a:xfrm>
              <a:off x="6413421" y="3963828"/>
              <a:ext cx="9525" cy="9525"/>
            </a:xfrm>
            <a:custGeom>
              <a:avLst/>
              <a:gdLst>
                <a:gd name="connsiteX0" fmla="*/ 8334 w 9525"/>
                <a:gd name="connsiteY0" fmla="*/ 10954 h 9525"/>
                <a:gd name="connsiteX1" fmla="*/ 7382 w 9525"/>
                <a:gd name="connsiteY1" fmla="*/ 7144 h 9525"/>
                <a:gd name="connsiteX2" fmla="*/ 8334 w 9525"/>
                <a:gd name="connsiteY2" fmla="*/ 10954 h 9525"/>
              </a:gdLst>
              <a:ahLst/>
              <a:cxnLst>
                <a:cxn ang="0">
                  <a:pos x="connsiteX0" y="connsiteY0"/>
                </a:cxn>
                <a:cxn ang="0">
                  <a:pos x="connsiteX1" y="connsiteY1"/>
                </a:cxn>
                <a:cxn ang="0">
                  <a:pos x="connsiteX2" y="connsiteY2"/>
                </a:cxn>
              </a:cxnLst>
              <a:rect l="l" t="t" r="r" b="b"/>
              <a:pathLst>
                <a:path w="9525" h="9525">
                  <a:moveTo>
                    <a:pt x="8334" y="10954"/>
                  </a:moveTo>
                  <a:cubicBezTo>
                    <a:pt x="11192" y="10001"/>
                    <a:pt x="8334" y="8096"/>
                    <a:pt x="7382" y="7144"/>
                  </a:cubicBezTo>
                  <a:cubicBezTo>
                    <a:pt x="7382" y="8096"/>
                    <a:pt x="6429" y="9049"/>
                    <a:pt x="8334" y="10954"/>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xmlns="" id="{1A0BEC9A-2A5E-4F48-9143-7DA93B8DD10D}"/>
                </a:ext>
              </a:extLst>
            </p:cNvPr>
            <p:cNvSpPr/>
            <p:nvPr/>
          </p:nvSpPr>
          <p:spPr>
            <a:xfrm>
              <a:off x="6360319" y="3221831"/>
              <a:ext cx="9525" cy="38100"/>
            </a:xfrm>
            <a:custGeom>
              <a:avLst/>
              <a:gdLst>
                <a:gd name="connsiteX0" fmla="*/ 10954 w 9525"/>
                <a:gd name="connsiteY0" fmla="*/ 34766 h 38100"/>
                <a:gd name="connsiteX1" fmla="*/ 7144 w 9525"/>
                <a:gd name="connsiteY1" fmla="*/ 7144 h 38100"/>
                <a:gd name="connsiteX2" fmla="*/ 10954 w 9525"/>
                <a:gd name="connsiteY2" fmla="*/ 34766 h 38100"/>
              </a:gdLst>
              <a:ahLst/>
              <a:cxnLst>
                <a:cxn ang="0">
                  <a:pos x="connsiteX0" y="connsiteY0"/>
                </a:cxn>
                <a:cxn ang="0">
                  <a:pos x="connsiteX1" y="connsiteY1"/>
                </a:cxn>
                <a:cxn ang="0">
                  <a:pos x="connsiteX2" y="connsiteY2"/>
                </a:cxn>
              </a:cxnLst>
              <a:rect l="l" t="t" r="r" b="b"/>
              <a:pathLst>
                <a:path w="9525" h="38100">
                  <a:moveTo>
                    <a:pt x="10954" y="34766"/>
                  </a:moveTo>
                  <a:lnTo>
                    <a:pt x="7144" y="7144"/>
                  </a:lnTo>
                  <a:cubicBezTo>
                    <a:pt x="7144" y="14764"/>
                    <a:pt x="8096" y="22384"/>
                    <a:pt x="10954" y="34766"/>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xmlns="" id="{F9D6CE5D-E11A-48AD-9DC0-00ADA98FED57}"/>
                </a:ext>
              </a:extLst>
            </p:cNvPr>
            <p:cNvSpPr/>
            <p:nvPr/>
          </p:nvSpPr>
          <p:spPr>
            <a:xfrm>
              <a:off x="6390799" y="3876183"/>
              <a:ext cx="19050" cy="28575"/>
            </a:xfrm>
            <a:custGeom>
              <a:avLst/>
              <a:gdLst>
                <a:gd name="connsiteX0" fmla="*/ 7144 w 19050"/>
                <a:gd name="connsiteY0" fmla="*/ 7159 h 28575"/>
                <a:gd name="connsiteX1" fmla="*/ 7144 w 19050"/>
                <a:gd name="connsiteY1" fmla="*/ 7159 h 28575"/>
              </a:gdLst>
              <a:ahLst/>
              <a:cxnLst>
                <a:cxn ang="0">
                  <a:pos x="connsiteX0" y="connsiteY0"/>
                </a:cxn>
                <a:cxn ang="0">
                  <a:pos x="connsiteX1" y="connsiteY1"/>
                </a:cxn>
              </a:cxnLst>
              <a:rect l="l" t="t" r="r" b="b"/>
              <a:pathLst>
                <a:path w="19050" h="28575">
                  <a:moveTo>
                    <a:pt x="7144" y="7159"/>
                  </a:moveTo>
                  <a:cubicBezTo>
                    <a:pt x="24289" y="49069"/>
                    <a:pt x="7144" y="6207"/>
                    <a:pt x="7144" y="7159"/>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xmlns="" id="{7BFF191B-1788-42DB-97C5-6427DA9CCF26}"/>
                </a:ext>
              </a:extLst>
            </p:cNvPr>
            <p:cNvSpPr/>
            <p:nvPr/>
          </p:nvSpPr>
          <p:spPr>
            <a:xfrm>
              <a:off x="6403197" y="3876687"/>
              <a:ext cx="19050" cy="9525"/>
            </a:xfrm>
            <a:custGeom>
              <a:avLst/>
              <a:gdLst>
                <a:gd name="connsiteX0" fmla="*/ 14748 w 19050"/>
                <a:gd name="connsiteY0" fmla="*/ 7608 h 9525"/>
                <a:gd name="connsiteX1" fmla="*/ 14748 w 19050"/>
                <a:gd name="connsiteY1" fmla="*/ 7608 h 9525"/>
              </a:gdLst>
              <a:ahLst/>
              <a:cxnLst>
                <a:cxn ang="0">
                  <a:pos x="connsiteX0" y="connsiteY0"/>
                </a:cxn>
                <a:cxn ang="0">
                  <a:pos x="connsiteX1" y="connsiteY1"/>
                </a:cxn>
              </a:cxnLst>
              <a:rect l="l" t="t" r="r" b="b"/>
              <a:pathLst>
                <a:path w="19050" h="9525">
                  <a:moveTo>
                    <a:pt x="14748" y="7608"/>
                  </a:moveTo>
                  <a:cubicBezTo>
                    <a:pt x="7128" y="10465"/>
                    <a:pt x="2366" y="5703"/>
                    <a:pt x="14748" y="7608"/>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xmlns="" id="{447F1B1A-262B-49F3-90C9-688F8C3F0B9E}"/>
                </a:ext>
              </a:extLst>
            </p:cNvPr>
            <p:cNvSpPr/>
            <p:nvPr/>
          </p:nvSpPr>
          <p:spPr>
            <a:xfrm>
              <a:off x="6371173" y="3915230"/>
              <a:ext cx="9525" cy="9525"/>
            </a:xfrm>
            <a:custGeom>
              <a:avLst/>
              <a:gdLst>
                <a:gd name="connsiteX0" fmla="*/ 10577 w 9525"/>
                <a:gd name="connsiteY0" fmla="*/ 9069 h 9525"/>
                <a:gd name="connsiteX1" fmla="*/ 10577 w 9525"/>
                <a:gd name="connsiteY1" fmla="*/ 9069 h 9525"/>
              </a:gdLst>
              <a:ahLst/>
              <a:cxnLst>
                <a:cxn ang="0">
                  <a:pos x="connsiteX0" y="connsiteY0"/>
                </a:cxn>
                <a:cxn ang="0">
                  <a:pos x="connsiteX1" y="connsiteY1"/>
                </a:cxn>
              </a:cxnLst>
              <a:rect l="l" t="t" r="r" b="b"/>
              <a:pathLst>
                <a:path w="9525" h="9525">
                  <a:moveTo>
                    <a:pt x="10577" y="9069"/>
                  </a:moveTo>
                  <a:cubicBezTo>
                    <a:pt x="3910" y="5259"/>
                    <a:pt x="8672" y="8117"/>
                    <a:pt x="10577" y="9069"/>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xmlns="" id="{3176E102-787D-4028-99DB-9ED60636C757}"/>
                </a:ext>
              </a:extLst>
            </p:cNvPr>
            <p:cNvSpPr/>
            <p:nvPr/>
          </p:nvSpPr>
          <p:spPr>
            <a:xfrm>
              <a:off x="6404134" y="3840520"/>
              <a:ext cx="9525" cy="9525"/>
            </a:xfrm>
            <a:custGeom>
              <a:avLst/>
              <a:gdLst>
                <a:gd name="connsiteX0" fmla="*/ 7144 w 9525"/>
                <a:gd name="connsiteY0" fmla="*/ 9485 h 9525"/>
                <a:gd name="connsiteX1" fmla="*/ 7144 w 9525"/>
                <a:gd name="connsiteY1" fmla="*/ 9485 h 9525"/>
              </a:gdLst>
              <a:ahLst/>
              <a:cxnLst>
                <a:cxn ang="0">
                  <a:pos x="connsiteX0" y="connsiteY0"/>
                </a:cxn>
                <a:cxn ang="0">
                  <a:pos x="connsiteX1" y="connsiteY1"/>
                </a:cxn>
              </a:cxnLst>
              <a:rect l="l" t="t" r="r" b="b"/>
              <a:pathLst>
                <a:path w="9525" h="9525">
                  <a:moveTo>
                    <a:pt x="7144" y="9485"/>
                  </a:moveTo>
                  <a:cubicBezTo>
                    <a:pt x="7144" y="10437"/>
                    <a:pt x="14764" y="3770"/>
                    <a:pt x="7144" y="9485"/>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xmlns="" id="{4E18C007-4ACB-4124-A633-4DDD8D8E4E5F}"/>
                </a:ext>
              </a:extLst>
            </p:cNvPr>
            <p:cNvSpPr/>
            <p:nvPr/>
          </p:nvSpPr>
          <p:spPr>
            <a:xfrm>
              <a:off x="6406039" y="3843813"/>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lnTo>
                    <a:pt x="8096" y="8096"/>
                  </a:ln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xmlns="" id="{D31F33A4-61B3-4484-B48A-014A08CCCF3F}"/>
                </a:ext>
              </a:extLst>
            </p:cNvPr>
            <p:cNvSpPr/>
            <p:nvPr/>
          </p:nvSpPr>
          <p:spPr>
            <a:xfrm>
              <a:off x="6364129" y="3914298"/>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7144" y="10954"/>
                    <a:pt x="8096" y="17621"/>
                    <a:pt x="7144" y="7144"/>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xmlns="" id="{4DA3EE8D-817E-42CF-850C-CB70774ABCE7}"/>
                </a:ext>
              </a:extLst>
            </p:cNvPr>
            <p:cNvSpPr/>
            <p:nvPr/>
          </p:nvSpPr>
          <p:spPr>
            <a:xfrm>
              <a:off x="6386989" y="3882416"/>
              <a:ext cx="9525" cy="9525"/>
            </a:xfrm>
            <a:custGeom>
              <a:avLst/>
              <a:gdLst>
                <a:gd name="connsiteX0" fmla="*/ 7144 w 9525"/>
                <a:gd name="connsiteY0" fmla="*/ 7593 h 9525"/>
                <a:gd name="connsiteX1" fmla="*/ 9049 w 9525"/>
                <a:gd name="connsiteY1" fmla="*/ 10451 h 9525"/>
                <a:gd name="connsiteX2" fmla="*/ 7144 w 9525"/>
                <a:gd name="connsiteY2" fmla="*/ 7593 h 9525"/>
              </a:gdLst>
              <a:ahLst/>
              <a:cxnLst>
                <a:cxn ang="0">
                  <a:pos x="connsiteX0" y="connsiteY0"/>
                </a:cxn>
                <a:cxn ang="0">
                  <a:pos x="connsiteX1" y="connsiteY1"/>
                </a:cxn>
                <a:cxn ang="0">
                  <a:pos x="connsiteX2" y="connsiteY2"/>
                </a:cxn>
              </a:cxnLst>
              <a:rect l="l" t="t" r="r" b="b"/>
              <a:pathLst>
                <a:path w="9525" h="9525">
                  <a:moveTo>
                    <a:pt x="7144" y="7593"/>
                  </a:moveTo>
                  <a:lnTo>
                    <a:pt x="9049" y="10451"/>
                  </a:lnTo>
                  <a:cubicBezTo>
                    <a:pt x="8096" y="10451"/>
                    <a:pt x="10001" y="5689"/>
                    <a:pt x="7144" y="7593"/>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xmlns="" id="{3255112E-623D-4280-A7E3-7A7E1B2B637D}"/>
                </a:ext>
              </a:extLst>
            </p:cNvPr>
            <p:cNvSpPr/>
            <p:nvPr/>
          </p:nvSpPr>
          <p:spPr>
            <a:xfrm>
              <a:off x="6402123" y="3816191"/>
              <a:ext cx="9525" cy="9525"/>
            </a:xfrm>
            <a:custGeom>
              <a:avLst/>
              <a:gdLst>
                <a:gd name="connsiteX0" fmla="*/ 10107 w 9525"/>
                <a:gd name="connsiteY0" fmla="*/ 10954 h 9525"/>
                <a:gd name="connsiteX1" fmla="*/ 10107 w 9525"/>
                <a:gd name="connsiteY1" fmla="*/ 10954 h 9525"/>
              </a:gdLst>
              <a:ahLst/>
              <a:cxnLst>
                <a:cxn ang="0">
                  <a:pos x="connsiteX0" y="connsiteY0"/>
                </a:cxn>
                <a:cxn ang="0">
                  <a:pos x="connsiteX1" y="connsiteY1"/>
                </a:cxn>
              </a:cxnLst>
              <a:rect l="l" t="t" r="r" b="b"/>
              <a:pathLst>
                <a:path w="9525" h="9525">
                  <a:moveTo>
                    <a:pt x="10107" y="10954"/>
                  </a:moveTo>
                  <a:cubicBezTo>
                    <a:pt x="3440" y="2381"/>
                    <a:pt x="10107" y="10954"/>
                    <a:pt x="10107" y="10954"/>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xmlns="" id="{B9F87E95-A29C-47A4-B4A9-93F2433A511A}"/>
                </a:ext>
              </a:extLst>
            </p:cNvPr>
            <p:cNvSpPr/>
            <p:nvPr/>
          </p:nvSpPr>
          <p:spPr>
            <a:xfrm>
              <a:off x="6366986" y="3857460"/>
              <a:ext cx="19050" cy="9525"/>
            </a:xfrm>
            <a:custGeom>
              <a:avLst/>
              <a:gdLst>
                <a:gd name="connsiteX0" fmla="*/ 11906 w 19050"/>
                <a:gd name="connsiteY0" fmla="*/ 9689 h 9525"/>
                <a:gd name="connsiteX1" fmla="*/ 7144 w 19050"/>
                <a:gd name="connsiteY1" fmla="*/ 8737 h 9525"/>
                <a:gd name="connsiteX2" fmla="*/ 11906 w 19050"/>
                <a:gd name="connsiteY2" fmla="*/ 9689 h 9525"/>
              </a:gdLst>
              <a:ahLst/>
              <a:cxnLst>
                <a:cxn ang="0">
                  <a:pos x="connsiteX0" y="connsiteY0"/>
                </a:cxn>
                <a:cxn ang="0">
                  <a:pos x="connsiteX1" y="connsiteY1"/>
                </a:cxn>
                <a:cxn ang="0">
                  <a:pos x="connsiteX2" y="connsiteY2"/>
                </a:cxn>
              </a:cxnLst>
              <a:rect l="l" t="t" r="r" b="b"/>
              <a:pathLst>
                <a:path w="19050" h="9525">
                  <a:moveTo>
                    <a:pt x="11906" y="9689"/>
                  </a:moveTo>
                  <a:cubicBezTo>
                    <a:pt x="8096" y="11594"/>
                    <a:pt x="10001" y="3974"/>
                    <a:pt x="7144" y="8737"/>
                  </a:cubicBezTo>
                  <a:cubicBezTo>
                    <a:pt x="9049" y="12547"/>
                    <a:pt x="10954" y="10642"/>
                    <a:pt x="11906" y="9689"/>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xmlns="" id="{7B17975A-DB04-4EFE-91E8-7A9E6C7CD581}"/>
                </a:ext>
              </a:extLst>
            </p:cNvPr>
            <p:cNvSpPr/>
            <p:nvPr/>
          </p:nvSpPr>
          <p:spPr>
            <a:xfrm>
              <a:off x="6392704" y="3812381"/>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cubicBezTo>
                    <a:pt x="8096" y="8096"/>
                    <a:pt x="8096" y="8096"/>
                    <a:pt x="7144" y="7144"/>
                  </a:cubicBezTo>
                  <a:cubicBezTo>
                    <a:pt x="7144" y="8096"/>
                    <a:pt x="7144" y="8096"/>
                    <a:pt x="8096" y="9049"/>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xmlns="" id="{211A79CD-3475-4C5F-93A3-3C25A1E576B4}"/>
                </a:ext>
              </a:extLst>
            </p:cNvPr>
            <p:cNvSpPr/>
            <p:nvPr/>
          </p:nvSpPr>
          <p:spPr>
            <a:xfrm>
              <a:off x="6393233" y="3814286"/>
              <a:ext cx="9525" cy="19050"/>
            </a:xfrm>
            <a:custGeom>
              <a:avLst/>
              <a:gdLst>
                <a:gd name="connsiteX0" fmla="*/ 7567 w 9525"/>
                <a:gd name="connsiteY0" fmla="*/ 7144 h 19050"/>
                <a:gd name="connsiteX1" fmla="*/ 7567 w 9525"/>
                <a:gd name="connsiteY1" fmla="*/ 11906 h 19050"/>
                <a:gd name="connsiteX2" fmla="*/ 7567 w 9525"/>
                <a:gd name="connsiteY2" fmla="*/ 7144 h 19050"/>
              </a:gdLst>
              <a:ahLst/>
              <a:cxnLst>
                <a:cxn ang="0">
                  <a:pos x="connsiteX0" y="connsiteY0"/>
                </a:cxn>
                <a:cxn ang="0">
                  <a:pos x="connsiteX1" y="connsiteY1"/>
                </a:cxn>
                <a:cxn ang="0">
                  <a:pos x="connsiteX2" y="connsiteY2"/>
                </a:cxn>
              </a:cxnLst>
              <a:rect l="l" t="t" r="r" b="b"/>
              <a:pathLst>
                <a:path w="9525" h="19050">
                  <a:moveTo>
                    <a:pt x="7567" y="7144"/>
                  </a:moveTo>
                  <a:cubicBezTo>
                    <a:pt x="7567" y="9049"/>
                    <a:pt x="6615" y="10001"/>
                    <a:pt x="7567" y="11906"/>
                  </a:cubicBezTo>
                  <a:cubicBezTo>
                    <a:pt x="8520" y="9049"/>
                    <a:pt x="7567" y="8096"/>
                    <a:pt x="7567" y="714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xmlns="" id="{5AFB59A4-74CB-4247-88E8-136987D007EF}"/>
                </a:ext>
              </a:extLst>
            </p:cNvPr>
            <p:cNvSpPr/>
            <p:nvPr/>
          </p:nvSpPr>
          <p:spPr>
            <a:xfrm>
              <a:off x="6390799" y="3796113"/>
              <a:ext cx="9525" cy="9525"/>
            </a:xfrm>
            <a:custGeom>
              <a:avLst/>
              <a:gdLst>
                <a:gd name="connsiteX0" fmla="*/ 7144 w 9525"/>
                <a:gd name="connsiteY0" fmla="*/ 7219 h 9525"/>
                <a:gd name="connsiteX1" fmla="*/ 7144 w 9525"/>
                <a:gd name="connsiteY1" fmla="*/ 7219 h 9525"/>
              </a:gdLst>
              <a:ahLst/>
              <a:cxnLst>
                <a:cxn ang="0">
                  <a:pos x="connsiteX0" y="connsiteY0"/>
                </a:cxn>
                <a:cxn ang="0">
                  <a:pos x="connsiteX1" y="connsiteY1"/>
                </a:cxn>
              </a:cxnLst>
              <a:rect l="l" t="t" r="r" b="b"/>
              <a:pathLst>
                <a:path w="9525" h="9525">
                  <a:moveTo>
                    <a:pt x="7144" y="7219"/>
                  </a:moveTo>
                  <a:cubicBezTo>
                    <a:pt x="11906" y="14839"/>
                    <a:pt x="8096" y="6266"/>
                    <a:pt x="7144" y="7219"/>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xmlns="" id="{E400D932-203A-4151-84E4-A7F9C600D785}"/>
                </a:ext>
              </a:extLst>
            </p:cNvPr>
            <p:cNvSpPr/>
            <p:nvPr/>
          </p:nvSpPr>
          <p:spPr>
            <a:xfrm>
              <a:off x="6408162" y="3722846"/>
              <a:ext cx="9525" cy="19050"/>
            </a:xfrm>
            <a:custGeom>
              <a:avLst/>
              <a:gdLst>
                <a:gd name="connsiteX0" fmla="*/ 7878 w 9525"/>
                <a:gd name="connsiteY0" fmla="*/ 7144 h 19050"/>
                <a:gd name="connsiteX1" fmla="*/ 7878 w 9525"/>
                <a:gd name="connsiteY1" fmla="*/ 7144 h 19050"/>
              </a:gdLst>
              <a:ahLst/>
              <a:cxnLst>
                <a:cxn ang="0">
                  <a:pos x="connsiteX0" y="connsiteY0"/>
                </a:cxn>
                <a:cxn ang="0">
                  <a:pos x="connsiteX1" y="connsiteY1"/>
                </a:cxn>
              </a:cxnLst>
              <a:rect l="l" t="t" r="r" b="b"/>
              <a:pathLst>
                <a:path w="9525" h="19050">
                  <a:moveTo>
                    <a:pt x="7878" y="7144"/>
                  </a:moveTo>
                  <a:cubicBezTo>
                    <a:pt x="5021" y="20479"/>
                    <a:pt x="11688" y="27146"/>
                    <a:pt x="7878" y="7144"/>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xmlns="" id="{87ED95D2-043A-4A93-8894-28916A0DD0BA}"/>
                </a:ext>
              </a:extLst>
            </p:cNvPr>
            <p:cNvSpPr/>
            <p:nvPr/>
          </p:nvSpPr>
          <p:spPr>
            <a:xfrm>
              <a:off x="6409849" y="373713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9049"/>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xmlns="" id="{ABAF9A0A-35C8-4D9D-B7A1-623AABD161D6}"/>
                </a:ext>
              </a:extLst>
            </p:cNvPr>
            <p:cNvSpPr/>
            <p:nvPr/>
          </p:nvSpPr>
          <p:spPr>
            <a:xfrm>
              <a:off x="6357114" y="3816567"/>
              <a:ext cx="19050" cy="9525"/>
            </a:xfrm>
            <a:custGeom>
              <a:avLst/>
              <a:gdLst>
                <a:gd name="connsiteX0" fmla="*/ 12253 w 19050"/>
                <a:gd name="connsiteY0" fmla="*/ 10577 h 9525"/>
                <a:gd name="connsiteX1" fmla="*/ 12253 w 19050"/>
                <a:gd name="connsiteY1" fmla="*/ 10577 h 9525"/>
              </a:gdLst>
              <a:ahLst/>
              <a:cxnLst>
                <a:cxn ang="0">
                  <a:pos x="connsiteX0" y="connsiteY0"/>
                </a:cxn>
                <a:cxn ang="0">
                  <a:pos x="connsiteX1" y="connsiteY1"/>
                </a:cxn>
              </a:cxnLst>
              <a:rect l="l" t="t" r="r" b="b"/>
              <a:pathLst>
                <a:path w="19050" h="9525">
                  <a:moveTo>
                    <a:pt x="12253" y="10577"/>
                  </a:moveTo>
                  <a:cubicBezTo>
                    <a:pt x="1776" y="3910"/>
                    <a:pt x="10348" y="8672"/>
                    <a:pt x="12253" y="10577"/>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xmlns="" id="{38826357-92A2-4BE7-B995-78BDAABCC2D9}"/>
                </a:ext>
              </a:extLst>
            </p:cNvPr>
            <p:cNvSpPr/>
            <p:nvPr/>
          </p:nvSpPr>
          <p:spPr>
            <a:xfrm>
              <a:off x="6407944" y="3715074"/>
              <a:ext cx="9525" cy="9525"/>
            </a:xfrm>
            <a:custGeom>
              <a:avLst/>
              <a:gdLst>
                <a:gd name="connsiteX0" fmla="*/ 8096 w 9525"/>
                <a:gd name="connsiteY0" fmla="*/ 7295 h 9525"/>
                <a:gd name="connsiteX1" fmla="*/ 7144 w 9525"/>
                <a:gd name="connsiteY1" fmla="*/ 11106 h 9525"/>
                <a:gd name="connsiteX2" fmla="*/ 8096 w 9525"/>
                <a:gd name="connsiteY2" fmla="*/ 7295 h 9525"/>
              </a:gdLst>
              <a:ahLst/>
              <a:cxnLst>
                <a:cxn ang="0">
                  <a:pos x="connsiteX0" y="connsiteY0"/>
                </a:cxn>
                <a:cxn ang="0">
                  <a:pos x="connsiteX1" y="connsiteY1"/>
                </a:cxn>
                <a:cxn ang="0">
                  <a:pos x="connsiteX2" y="connsiteY2"/>
                </a:cxn>
              </a:cxnLst>
              <a:rect l="l" t="t" r="r" b="b"/>
              <a:pathLst>
                <a:path w="9525" h="9525">
                  <a:moveTo>
                    <a:pt x="8096" y="7295"/>
                  </a:moveTo>
                  <a:cubicBezTo>
                    <a:pt x="8096" y="8248"/>
                    <a:pt x="8096" y="10153"/>
                    <a:pt x="7144" y="11106"/>
                  </a:cubicBezTo>
                  <a:cubicBezTo>
                    <a:pt x="10954" y="10153"/>
                    <a:pt x="9049" y="6343"/>
                    <a:pt x="8096" y="7295"/>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xmlns="" id="{8ED7A107-40AE-4777-B3C4-D75D8BA9CFCA}"/>
                </a:ext>
              </a:extLst>
            </p:cNvPr>
            <p:cNvSpPr/>
            <p:nvPr/>
          </p:nvSpPr>
          <p:spPr>
            <a:xfrm>
              <a:off x="6393656" y="3739991"/>
              <a:ext cx="9525" cy="19050"/>
            </a:xfrm>
            <a:custGeom>
              <a:avLst/>
              <a:gdLst>
                <a:gd name="connsiteX0" fmla="*/ 8096 w 9525"/>
                <a:gd name="connsiteY0" fmla="*/ 7144 h 19050"/>
                <a:gd name="connsiteX1" fmla="*/ 7144 w 9525"/>
                <a:gd name="connsiteY1" fmla="*/ 12859 h 19050"/>
                <a:gd name="connsiteX2" fmla="*/ 8096 w 9525"/>
                <a:gd name="connsiteY2" fmla="*/ 7144 h 19050"/>
              </a:gdLst>
              <a:ahLst/>
              <a:cxnLst>
                <a:cxn ang="0">
                  <a:pos x="connsiteX0" y="connsiteY0"/>
                </a:cxn>
                <a:cxn ang="0">
                  <a:pos x="connsiteX1" y="connsiteY1"/>
                </a:cxn>
                <a:cxn ang="0">
                  <a:pos x="connsiteX2" y="connsiteY2"/>
                </a:cxn>
              </a:cxnLst>
              <a:rect l="l" t="t" r="r" b="b"/>
              <a:pathLst>
                <a:path w="9525" h="19050">
                  <a:moveTo>
                    <a:pt x="8096" y="7144"/>
                  </a:moveTo>
                  <a:cubicBezTo>
                    <a:pt x="6191" y="8096"/>
                    <a:pt x="8096" y="10954"/>
                    <a:pt x="7144" y="12859"/>
                  </a:cubicBezTo>
                  <a:cubicBezTo>
                    <a:pt x="7144" y="10001"/>
                    <a:pt x="11906" y="8096"/>
                    <a:pt x="8096" y="7144"/>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xmlns="" id="{64CF2588-B41C-483C-80D2-B0E07BE4993F}"/>
                </a:ext>
              </a:extLst>
            </p:cNvPr>
            <p:cNvSpPr/>
            <p:nvPr/>
          </p:nvSpPr>
          <p:spPr>
            <a:xfrm>
              <a:off x="6392704" y="3700938"/>
              <a:ext cx="9525" cy="9525"/>
            </a:xfrm>
            <a:custGeom>
              <a:avLst/>
              <a:gdLst>
                <a:gd name="connsiteX0" fmla="*/ 10954 w 9525"/>
                <a:gd name="connsiteY0" fmla="*/ 7144 h 9525"/>
                <a:gd name="connsiteX1" fmla="*/ 7144 w 9525"/>
                <a:gd name="connsiteY1" fmla="*/ 9049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cubicBezTo>
                    <a:pt x="10954" y="8096"/>
                    <a:pt x="9049" y="10001"/>
                    <a:pt x="7144" y="9049"/>
                  </a:cubicBezTo>
                  <a:cubicBezTo>
                    <a:pt x="8096" y="10001"/>
                    <a:pt x="13811" y="11906"/>
                    <a:pt x="10954" y="7144"/>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xmlns="" id="{7717FA07-38ED-4BF2-978C-361C5F61BD52}"/>
                </a:ext>
              </a:extLst>
            </p:cNvPr>
            <p:cNvSpPr/>
            <p:nvPr/>
          </p:nvSpPr>
          <p:spPr>
            <a:xfrm>
              <a:off x="6393656" y="373046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16669"/>
                    <a:pt x="7144" y="7144"/>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xmlns="" id="{AB9010BB-AF31-4450-BEF6-D1B7F3CD97D0}"/>
                </a:ext>
              </a:extLst>
            </p:cNvPr>
            <p:cNvSpPr/>
            <p:nvPr/>
          </p:nvSpPr>
          <p:spPr>
            <a:xfrm>
              <a:off x="6353284" y="3745283"/>
              <a:ext cx="19050" cy="9525"/>
            </a:xfrm>
            <a:custGeom>
              <a:avLst/>
              <a:gdLst>
                <a:gd name="connsiteX0" fmla="*/ 7511 w 19050"/>
                <a:gd name="connsiteY0" fmla="*/ 8519 h 9525"/>
                <a:gd name="connsiteX1" fmla="*/ 7511 w 19050"/>
                <a:gd name="connsiteY1" fmla="*/ 8519 h 9525"/>
              </a:gdLst>
              <a:ahLst/>
              <a:cxnLst>
                <a:cxn ang="0">
                  <a:pos x="connsiteX0" y="connsiteY0"/>
                </a:cxn>
                <a:cxn ang="0">
                  <a:pos x="connsiteX1" y="connsiteY1"/>
                </a:cxn>
              </a:cxnLst>
              <a:rect l="l" t="t" r="r" b="b"/>
              <a:pathLst>
                <a:path w="19050" h="9525">
                  <a:moveTo>
                    <a:pt x="7511" y="8519"/>
                  </a:moveTo>
                  <a:cubicBezTo>
                    <a:pt x="3701" y="3756"/>
                    <a:pt x="31324" y="13281"/>
                    <a:pt x="7511" y="8519"/>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xmlns="" id="{16015925-21D4-419B-BAD7-99B2BC405113}"/>
                </a:ext>
              </a:extLst>
            </p:cNvPr>
            <p:cNvSpPr/>
            <p:nvPr/>
          </p:nvSpPr>
          <p:spPr>
            <a:xfrm>
              <a:off x="6360319" y="3738086"/>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7144" y="8096"/>
                    <a:pt x="7144" y="7144"/>
                  </a:cubicBezTo>
                  <a:cubicBezTo>
                    <a:pt x="7144" y="8096"/>
                    <a:pt x="7144" y="9049"/>
                    <a:pt x="7144" y="9049"/>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xmlns="" id="{7D76F642-5DF8-4071-8A01-8425BAA8C692}"/>
                </a:ext>
              </a:extLst>
            </p:cNvPr>
            <p:cNvSpPr/>
            <p:nvPr/>
          </p:nvSpPr>
          <p:spPr>
            <a:xfrm>
              <a:off x="6376511" y="3680936"/>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8096" y="8096"/>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xmlns="" id="{3B7B0A46-61C9-4C82-BC6A-EF3EFA8D56E4}"/>
                </a:ext>
              </a:extLst>
            </p:cNvPr>
            <p:cNvSpPr/>
            <p:nvPr/>
          </p:nvSpPr>
          <p:spPr>
            <a:xfrm>
              <a:off x="6354549" y="3713651"/>
              <a:ext cx="9525" cy="19050"/>
            </a:xfrm>
            <a:custGeom>
              <a:avLst/>
              <a:gdLst>
                <a:gd name="connsiteX0" fmla="*/ 8151 w 9525"/>
                <a:gd name="connsiteY0" fmla="*/ 12528 h 19050"/>
                <a:gd name="connsiteX1" fmla="*/ 8151 w 9525"/>
                <a:gd name="connsiteY1" fmla="*/ 12528 h 19050"/>
              </a:gdLst>
              <a:ahLst/>
              <a:cxnLst>
                <a:cxn ang="0">
                  <a:pos x="connsiteX0" y="connsiteY0"/>
                </a:cxn>
                <a:cxn ang="0">
                  <a:pos x="connsiteX1" y="connsiteY1"/>
                </a:cxn>
              </a:cxnLst>
              <a:rect l="l" t="t" r="r" b="b"/>
              <a:pathLst>
                <a:path w="9525" h="19050">
                  <a:moveTo>
                    <a:pt x="8151" y="12528"/>
                  </a:moveTo>
                  <a:cubicBezTo>
                    <a:pt x="4341" y="25863"/>
                    <a:pt x="12913" y="-4617"/>
                    <a:pt x="8151" y="1252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xmlns="" id="{BBDF0C6D-21C0-4E34-94FB-4ABDDB5FFBE7}"/>
                </a:ext>
              </a:extLst>
            </p:cNvPr>
            <p:cNvSpPr/>
            <p:nvPr/>
          </p:nvSpPr>
          <p:spPr>
            <a:xfrm>
              <a:off x="6411265" y="3635431"/>
              <a:ext cx="19050" cy="19050"/>
            </a:xfrm>
            <a:custGeom>
              <a:avLst/>
              <a:gdLst>
                <a:gd name="connsiteX0" fmla="*/ 17158 w 19050"/>
                <a:gd name="connsiteY0" fmla="*/ 12643 h 19050"/>
                <a:gd name="connsiteX1" fmla="*/ 17158 w 19050"/>
                <a:gd name="connsiteY1" fmla="*/ 12643 h 19050"/>
              </a:gdLst>
              <a:ahLst/>
              <a:cxnLst>
                <a:cxn ang="0">
                  <a:pos x="connsiteX0" y="connsiteY0"/>
                </a:cxn>
                <a:cxn ang="0">
                  <a:pos x="connsiteX1" y="connsiteY1"/>
                </a:cxn>
              </a:cxnLst>
              <a:rect l="l" t="t" r="r" b="b"/>
              <a:pathLst>
                <a:path w="19050" h="19050">
                  <a:moveTo>
                    <a:pt x="17158" y="12643"/>
                  </a:moveTo>
                  <a:cubicBezTo>
                    <a:pt x="4775" y="7881"/>
                    <a:pt x="2870" y="3118"/>
                    <a:pt x="17158" y="12643"/>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xmlns="" id="{6D861A06-0323-4778-B321-1ADF4919CE1D}"/>
                </a:ext>
              </a:extLst>
            </p:cNvPr>
            <p:cNvSpPr/>
            <p:nvPr/>
          </p:nvSpPr>
          <p:spPr>
            <a:xfrm>
              <a:off x="6405086" y="363902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xmlns="" id="{7FC41A0D-58CB-4D8D-BB9D-1005E5B4486F}"/>
                </a:ext>
              </a:extLst>
            </p:cNvPr>
            <p:cNvSpPr/>
            <p:nvPr/>
          </p:nvSpPr>
          <p:spPr>
            <a:xfrm>
              <a:off x="6380321" y="3692241"/>
              <a:ext cx="9525" cy="19050"/>
            </a:xfrm>
            <a:custGeom>
              <a:avLst/>
              <a:gdLst>
                <a:gd name="connsiteX0" fmla="*/ 7144 w 9525"/>
                <a:gd name="connsiteY0" fmla="*/ 7268 h 19050"/>
                <a:gd name="connsiteX1" fmla="*/ 8096 w 9525"/>
                <a:gd name="connsiteY1" fmla="*/ 12983 h 19050"/>
                <a:gd name="connsiteX2" fmla="*/ 7144 w 9525"/>
                <a:gd name="connsiteY2" fmla="*/ 7268 h 19050"/>
              </a:gdLst>
              <a:ahLst/>
              <a:cxnLst>
                <a:cxn ang="0">
                  <a:pos x="connsiteX0" y="connsiteY0"/>
                </a:cxn>
                <a:cxn ang="0">
                  <a:pos x="connsiteX1" y="connsiteY1"/>
                </a:cxn>
                <a:cxn ang="0">
                  <a:pos x="connsiteX2" y="connsiteY2"/>
                </a:cxn>
              </a:cxnLst>
              <a:rect l="l" t="t" r="r" b="b"/>
              <a:pathLst>
                <a:path w="9525" h="19050">
                  <a:moveTo>
                    <a:pt x="7144" y="7268"/>
                  </a:moveTo>
                  <a:cubicBezTo>
                    <a:pt x="7144" y="9173"/>
                    <a:pt x="7144" y="11078"/>
                    <a:pt x="8096" y="12983"/>
                  </a:cubicBezTo>
                  <a:cubicBezTo>
                    <a:pt x="9049" y="11078"/>
                    <a:pt x="9049" y="6316"/>
                    <a:pt x="7144" y="726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xmlns="" id="{6EA7E82F-F76B-42A4-B777-35AFEA4DCA19}"/>
                </a:ext>
              </a:extLst>
            </p:cNvPr>
            <p:cNvSpPr/>
            <p:nvPr/>
          </p:nvSpPr>
          <p:spPr>
            <a:xfrm>
              <a:off x="6411625" y="3618071"/>
              <a:ext cx="9525" cy="19050"/>
            </a:xfrm>
            <a:custGeom>
              <a:avLst/>
              <a:gdLst>
                <a:gd name="connsiteX0" fmla="*/ 7273 w 9525"/>
                <a:gd name="connsiteY0" fmla="*/ 7144 h 19050"/>
                <a:gd name="connsiteX1" fmla="*/ 7273 w 9525"/>
                <a:gd name="connsiteY1" fmla="*/ 7144 h 19050"/>
              </a:gdLst>
              <a:ahLst/>
              <a:cxnLst>
                <a:cxn ang="0">
                  <a:pos x="connsiteX0" y="connsiteY0"/>
                </a:cxn>
                <a:cxn ang="0">
                  <a:pos x="connsiteX1" y="connsiteY1"/>
                </a:cxn>
              </a:cxnLst>
              <a:rect l="l" t="t" r="r" b="b"/>
              <a:pathLst>
                <a:path w="9525" h="19050">
                  <a:moveTo>
                    <a:pt x="7273" y="7144"/>
                  </a:moveTo>
                  <a:cubicBezTo>
                    <a:pt x="11083" y="18574"/>
                    <a:pt x="6320" y="7144"/>
                    <a:pt x="7273" y="7144"/>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xmlns="" id="{3F531872-1E2C-4C8D-83AB-97523E911F4C}"/>
                </a:ext>
              </a:extLst>
            </p:cNvPr>
            <p:cNvSpPr/>
            <p:nvPr/>
          </p:nvSpPr>
          <p:spPr>
            <a:xfrm>
              <a:off x="6415246" y="3592846"/>
              <a:ext cx="9525" cy="9525"/>
            </a:xfrm>
            <a:custGeom>
              <a:avLst/>
              <a:gdLst>
                <a:gd name="connsiteX0" fmla="*/ 8414 w 9525"/>
                <a:gd name="connsiteY0" fmla="*/ 11413 h 9525"/>
                <a:gd name="connsiteX1" fmla="*/ 8414 w 9525"/>
                <a:gd name="connsiteY1" fmla="*/ 11413 h 9525"/>
              </a:gdLst>
              <a:ahLst/>
              <a:cxnLst>
                <a:cxn ang="0">
                  <a:pos x="connsiteX0" y="connsiteY0"/>
                </a:cxn>
                <a:cxn ang="0">
                  <a:pos x="connsiteX1" y="connsiteY1"/>
                </a:cxn>
              </a:cxnLst>
              <a:rect l="l" t="t" r="r" b="b"/>
              <a:pathLst>
                <a:path w="9525" h="9525">
                  <a:moveTo>
                    <a:pt x="8414" y="11413"/>
                  </a:moveTo>
                  <a:cubicBezTo>
                    <a:pt x="8414" y="9509"/>
                    <a:pt x="5556" y="2841"/>
                    <a:pt x="8414" y="11413"/>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xmlns="" id="{B3B7EE78-68B8-49E7-8332-875950A6CE45}"/>
                </a:ext>
              </a:extLst>
            </p:cNvPr>
            <p:cNvSpPr/>
            <p:nvPr/>
          </p:nvSpPr>
          <p:spPr>
            <a:xfrm>
              <a:off x="6324071" y="3636168"/>
              <a:ext cx="19050" cy="9525"/>
            </a:xfrm>
            <a:custGeom>
              <a:avLst/>
              <a:gdLst>
                <a:gd name="connsiteX0" fmla="*/ 7197 w 19050"/>
                <a:gd name="connsiteY0" fmla="*/ 7144 h 9525"/>
                <a:gd name="connsiteX1" fmla="*/ 7197 w 19050"/>
                <a:gd name="connsiteY1" fmla="*/ 7144 h 9525"/>
              </a:gdLst>
              <a:ahLst/>
              <a:cxnLst>
                <a:cxn ang="0">
                  <a:pos x="connsiteX0" y="connsiteY0"/>
                </a:cxn>
                <a:cxn ang="0">
                  <a:pos x="connsiteX1" y="connsiteY1"/>
                </a:cxn>
              </a:cxnLst>
              <a:rect l="l" t="t" r="r" b="b"/>
              <a:pathLst>
                <a:path w="19050" h="9525">
                  <a:moveTo>
                    <a:pt x="7197" y="7144"/>
                  </a:moveTo>
                  <a:cubicBezTo>
                    <a:pt x="6244" y="8096"/>
                    <a:pt x="18627" y="10954"/>
                    <a:pt x="7197" y="7144"/>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xmlns="" id="{D70DC43C-FFB8-4DEF-9AB4-EBB398D8184F}"/>
                </a:ext>
              </a:extLst>
            </p:cNvPr>
            <p:cNvSpPr/>
            <p:nvPr/>
          </p:nvSpPr>
          <p:spPr>
            <a:xfrm>
              <a:off x="6369085" y="3367563"/>
              <a:ext cx="38100" cy="114300"/>
            </a:xfrm>
            <a:custGeom>
              <a:avLst/>
              <a:gdLst>
                <a:gd name="connsiteX0" fmla="*/ 26000 w 38100"/>
                <a:gd name="connsiteY0" fmla="*/ 86201 h 114300"/>
                <a:gd name="connsiteX1" fmla="*/ 17428 w 38100"/>
                <a:gd name="connsiteY1" fmla="*/ 90011 h 114300"/>
                <a:gd name="connsiteX2" fmla="*/ 37431 w 38100"/>
                <a:gd name="connsiteY2" fmla="*/ 112871 h 114300"/>
                <a:gd name="connsiteX3" fmla="*/ 23143 w 38100"/>
                <a:gd name="connsiteY3" fmla="*/ 7144 h 114300"/>
                <a:gd name="connsiteX4" fmla="*/ 7903 w 38100"/>
                <a:gd name="connsiteY4" fmla="*/ 15716 h 114300"/>
                <a:gd name="connsiteX5" fmla="*/ 26000 w 38100"/>
                <a:gd name="connsiteY5" fmla="*/ 86201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114300">
                  <a:moveTo>
                    <a:pt x="26000" y="86201"/>
                  </a:moveTo>
                  <a:cubicBezTo>
                    <a:pt x="21238" y="84296"/>
                    <a:pt x="34573" y="109061"/>
                    <a:pt x="17428" y="90011"/>
                  </a:cubicBezTo>
                  <a:cubicBezTo>
                    <a:pt x="17428" y="102394"/>
                    <a:pt x="27906" y="107156"/>
                    <a:pt x="37431" y="112871"/>
                  </a:cubicBezTo>
                  <a:cubicBezTo>
                    <a:pt x="35525" y="82391"/>
                    <a:pt x="33620" y="49054"/>
                    <a:pt x="23143" y="7144"/>
                  </a:cubicBezTo>
                  <a:cubicBezTo>
                    <a:pt x="21238" y="24289"/>
                    <a:pt x="16475" y="15716"/>
                    <a:pt x="7903" y="15716"/>
                  </a:cubicBezTo>
                  <a:cubicBezTo>
                    <a:pt x="3140" y="34766"/>
                    <a:pt x="22190" y="88106"/>
                    <a:pt x="26000" y="86201"/>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xmlns="" id="{C6D02460-A02F-467C-BA0D-A995DA1B0D80}"/>
                </a:ext>
              </a:extLst>
            </p:cNvPr>
            <p:cNvSpPr/>
            <p:nvPr/>
          </p:nvSpPr>
          <p:spPr>
            <a:xfrm>
              <a:off x="6385084" y="3465671"/>
              <a:ext cx="9525" cy="9525"/>
            </a:xfrm>
            <a:custGeom>
              <a:avLst/>
              <a:gdLst>
                <a:gd name="connsiteX0" fmla="*/ 7144 w 9525"/>
                <a:gd name="connsiteY0" fmla="*/ 7144 h 9525"/>
                <a:gd name="connsiteX1" fmla="*/ 7144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9049"/>
                    <a:pt x="7144" y="10001"/>
                  </a:cubicBez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xmlns="" id="{CA7CA755-10CF-4F45-92BC-16555401BD7C}"/>
                </a:ext>
              </a:extLst>
            </p:cNvPr>
            <p:cNvSpPr/>
            <p:nvPr/>
          </p:nvSpPr>
          <p:spPr>
            <a:xfrm>
              <a:off x="6384131" y="3362801"/>
              <a:ext cx="9525" cy="9525"/>
            </a:xfrm>
            <a:custGeom>
              <a:avLst/>
              <a:gdLst>
                <a:gd name="connsiteX0" fmla="*/ 7144 w 9525"/>
                <a:gd name="connsiteY0" fmla="*/ 7144 h 9525"/>
                <a:gd name="connsiteX1" fmla="*/ 8096 w 9525"/>
                <a:gd name="connsiteY1" fmla="*/ 1095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10954"/>
                  </a:lnTo>
                  <a:cubicBezTo>
                    <a:pt x="8096" y="10001"/>
                    <a:pt x="8096" y="9049"/>
                    <a:pt x="7144" y="7144"/>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xmlns="" id="{3ABBA0A5-75E7-428C-8BCE-992501B3E278}"/>
                </a:ext>
              </a:extLst>
            </p:cNvPr>
            <p:cNvSpPr/>
            <p:nvPr/>
          </p:nvSpPr>
          <p:spPr>
            <a:xfrm>
              <a:off x="6396514" y="3478683"/>
              <a:ext cx="9525" cy="19050"/>
            </a:xfrm>
            <a:custGeom>
              <a:avLst/>
              <a:gdLst>
                <a:gd name="connsiteX0" fmla="*/ 7144 w 9525"/>
                <a:gd name="connsiteY0" fmla="*/ 14134 h 19050"/>
                <a:gd name="connsiteX1" fmla="*/ 7144 w 9525"/>
                <a:gd name="connsiteY1" fmla="*/ 14134 h 19050"/>
              </a:gdLst>
              <a:ahLst/>
              <a:cxnLst>
                <a:cxn ang="0">
                  <a:pos x="connsiteX0" y="connsiteY0"/>
                </a:cxn>
                <a:cxn ang="0">
                  <a:pos x="connsiteX1" y="connsiteY1"/>
                </a:cxn>
              </a:cxnLst>
              <a:rect l="l" t="t" r="r" b="b"/>
              <a:pathLst>
                <a:path w="9525" h="19050">
                  <a:moveTo>
                    <a:pt x="7144" y="14134"/>
                  </a:moveTo>
                  <a:cubicBezTo>
                    <a:pt x="7144" y="13181"/>
                    <a:pt x="13811" y="-1106"/>
                    <a:pt x="7144" y="14134"/>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xmlns="" id="{FB8B9DED-B5E4-4EED-9F43-F934252D65DD}"/>
                </a:ext>
              </a:extLst>
            </p:cNvPr>
            <p:cNvSpPr/>
            <p:nvPr/>
          </p:nvSpPr>
          <p:spPr>
            <a:xfrm>
              <a:off x="6398620" y="3475067"/>
              <a:ext cx="9525" cy="9525"/>
            </a:xfrm>
            <a:custGeom>
              <a:avLst/>
              <a:gdLst>
                <a:gd name="connsiteX0" fmla="*/ 10752 w 9525"/>
                <a:gd name="connsiteY0" fmla="*/ 7273 h 9525"/>
                <a:gd name="connsiteX1" fmla="*/ 10752 w 9525"/>
                <a:gd name="connsiteY1" fmla="*/ 7273 h 9525"/>
              </a:gdLst>
              <a:ahLst/>
              <a:cxnLst>
                <a:cxn ang="0">
                  <a:pos x="connsiteX0" y="connsiteY0"/>
                </a:cxn>
                <a:cxn ang="0">
                  <a:pos x="connsiteX1" y="connsiteY1"/>
                </a:cxn>
              </a:cxnLst>
              <a:rect l="l" t="t" r="r" b="b"/>
              <a:pathLst>
                <a:path w="9525" h="9525">
                  <a:moveTo>
                    <a:pt x="10752" y="7273"/>
                  </a:moveTo>
                  <a:cubicBezTo>
                    <a:pt x="3132" y="6320"/>
                    <a:pt x="9800" y="11083"/>
                    <a:pt x="10752" y="7273"/>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xmlns="" id="{AC4BC49D-504A-4C49-83B3-42E66099E2C5}"/>
                </a:ext>
              </a:extLst>
            </p:cNvPr>
            <p:cNvSpPr/>
            <p:nvPr/>
          </p:nvSpPr>
          <p:spPr>
            <a:xfrm>
              <a:off x="6322356" y="3460908"/>
              <a:ext cx="9525" cy="19050"/>
            </a:xfrm>
            <a:custGeom>
              <a:avLst/>
              <a:gdLst>
                <a:gd name="connsiteX0" fmla="*/ 7959 w 9525"/>
                <a:gd name="connsiteY0" fmla="*/ 7144 h 19050"/>
                <a:gd name="connsiteX1" fmla="*/ 8911 w 9525"/>
                <a:gd name="connsiteY1" fmla="*/ 13811 h 19050"/>
                <a:gd name="connsiteX2" fmla="*/ 7959 w 9525"/>
                <a:gd name="connsiteY2" fmla="*/ 7144 h 19050"/>
              </a:gdLst>
              <a:ahLst/>
              <a:cxnLst>
                <a:cxn ang="0">
                  <a:pos x="connsiteX0" y="connsiteY0"/>
                </a:cxn>
                <a:cxn ang="0">
                  <a:pos x="connsiteX1" y="connsiteY1"/>
                </a:cxn>
                <a:cxn ang="0">
                  <a:pos x="connsiteX2" y="connsiteY2"/>
                </a:cxn>
              </a:cxnLst>
              <a:rect l="l" t="t" r="r" b="b"/>
              <a:pathLst>
                <a:path w="9525" h="19050">
                  <a:moveTo>
                    <a:pt x="7959" y="7144"/>
                  </a:moveTo>
                  <a:cubicBezTo>
                    <a:pt x="6054" y="9049"/>
                    <a:pt x="7959" y="12859"/>
                    <a:pt x="8911" y="13811"/>
                  </a:cubicBezTo>
                  <a:cubicBezTo>
                    <a:pt x="8911" y="10001"/>
                    <a:pt x="9864" y="11906"/>
                    <a:pt x="7959" y="7144"/>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xmlns="" id="{EFD3EC5A-D258-49F9-87E8-4927DB36D8BF}"/>
                </a:ext>
              </a:extLst>
            </p:cNvPr>
            <p:cNvSpPr/>
            <p:nvPr/>
          </p:nvSpPr>
          <p:spPr>
            <a:xfrm>
              <a:off x="6365081" y="3332321"/>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7144" y="7144"/>
                  </a:lnTo>
                  <a:cubicBezTo>
                    <a:pt x="7144" y="8096"/>
                    <a:pt x="7144" y="8096"/>
                    <a:pt x="7144" y="9049"/>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xmlns="" id="{03A358A8-B5A0-4FCF-B9C1-BF7AB1B9AB8F}"/>
                </a:ext>
              </a:extLst>
            </p:cNvPr>
            <p:cNvSpPr/>
            <p:nvPr/>
          </p:nvSpPr>
          <p:spPr>
            <a:xfrm>
              <a:off x="6364129" y="3310413"/>
              <a:ext cx="28575" cy="66675"/>
            </a:xfrm>
            <a:custGeom>
              <a:avLst/>
              <a:gdLst>
                <a:gd name="connsiteX0" fmla="*/ 15716 w 28575"/>
                <a:gd name="connsiteY0" fmla="*/ 64294 h 66675"/>
                <a:gd name="connsiteX1" fmla="*/ 8096 w 28575"/>
                <a:gd name="connsiteY1" fmla="*/ 7144 h 66675"/>
                <a:gd name="connsiteX2" fmla="*/ 9049 w 28575"/>
                <a:gd name="connsiteY2" fmla="*/ 25241 h 66675"/>
                <a:gd name="connsiteX3" fmla="*/ 17621 w 28575"/>
                <a:gd name="connsiteY3" fmla="*/ 43339 h 66675"/>
                <a:gd name="connsiteX4" fmla="*/ 7144 w 28575"/>
                <a:gd name="connsiteY4" fmla="*/ 30956 h 66675"/>
                <a:gd name="connsiteX5" fmla="*/ 15716 w 28575"/>
                <a:gd name="connsiteY5" fmla="*/ 6429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575" h="66675">
                  <a:moveTo>
                    <a:pt x="15716" y="64294"/>
                  </a:moveTo>
                  <a:cubicBezTo>
                    <a:pt x="16669" y="61436"/>
                    <a:pt x="35719" y="30956"/>
                    <a:pt x="8096" y="7144"/>
                  </a:cubicBezTo>
                  <a:cubicBezTo>
                    <a:pt x="16669" y="17621"/>
                    <a:pt x="17621" y="23336"/>
                    <a:pt x="9049" y="25241"/>
                  </a:cubicBezTo>
                  <a:cubicBezTo>
                    <a:pt x="11906" y="25241"/>
                    <a:pt x="31909" y="29051"/>
                    <a:pt x="17621" y="43339"/>
                  </a:cubicBezTo>
                  <a:cubicBezTo>
                    <a:pt x="17621" y="32861"/>
                    <a:pt x="14764" y="28099"/>
                    <a:pt x="7144" y="30956"/>
                  </a:cubicBezTo>
                  <a:cubicBezTo>
                    <a:pt x="10954" y="42386"/>
                    <a:pt x="13811" y="53816"/>
                    <a:pt x="15716" y="64294"/>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xmlns="" id="{03FCB646-2DA1-4201-8964-37A0B7A1B296}"/>
                </a:ext>
              </a:extLst>
            </p:cNvPr>
            <p:cNvSpPr/>
            <p:nvPr/>
          </p:nvSpPr>
          <p:spPr>
            <a:xfrm>
              <a:off x="6359366" y="32513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xmlns="" id="{BEF3FE7D-B085-4B58-9B6B-8DF28B9B7029}"/>
                </a:ext>
              </a:extLst>
            </p:cNvPr>
            <p:cNvSpPr/>
            <p:nvPr/>
          </p:nvSpPr>
          <p:spPr>
            <a:xfrm>
              <a:off x="6359366" y="3254068"/>
              <a:ext cx="9525" cy="9525"/>
            </a:xfrm>
            <a:custGeom>
              <a:avLst/>
              <a:gdLst>
                <a:gd name="connsiteX0" fmla="*/ 7144 w 9525"/>
                <a:gd name="connsiteY0" fmla="*/ 8244 h 9525"/>
                <a:gd name="connsiteX1" fmla="*/ 7144 w 9525"/>
                <a:gd name="connsiteY1" fmla="*/ 8244 h 9525"/>
              </a:gdLst>
              <a:ahLst/>
              <a:cxnLst>
                <a:cxn ang="0">
                  <a:pos x="connsiteX0" y="connsiteY0"/>
                </a:cxn>
                <a:cxn ang="0">
                  <a:pos x="connsiteX1" y="connsiteY1"/>
                </a:cxn>
              </a:cxnLst>
              <a:rect l="l" t="t" r="r" b="b"/>
              <a:pathLst>
                <a:path w="9525" h="9525">
                  <a:moveTo>
                    <a:pt x="7144" y="8244"/>
                  </a:moveTo>
                  <a:cubicBezTo>
                    <a:pt x="13811" y="6339"/>
                    <a:pt x="10954" y="7291"/>
                    <a:pt x="7144" y="8244"/>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xmlns="" id="{4EDE675F-10B5-43B8-8249-1AAAE2F414B6}"/>
                </a:ext>
              </a:extLst>
            </p:cNvPr>
            <p:cNvSpPr/>
            <p:nvPr/>
          </p:nvSpPr>
          <p:spPr>
            <a:xfrm>
              <a:off x="6358717" y="3262599"/>
              <a:ext cx="19050" cy="9525"/>
            </a:xfrm>
            <a:custGeom>
              <a:avLst/>
              <a:gdLst>
                <a:gd name="connsiteX0" fmla="*/ 17318 w 19050"/>
                <a:gd name="connsiteY0" fmla="*/ 11143 h 9525"/>
                <a:gd name="connsiteX1" fmla="*/ 17318 w 19050"/>
                <a:gd name="connsiteY1" fmla="*/ 11143 h 9525"/>
              </a:gdLst>
              <a:ahLst/>
              <a:cxnLst>
                <a:cxn ang="0">
                  <a:pos x="connsiteX0" y="connsiteY0"/>
                </a:cxn>
                <a:cxn ang="0">
                  <a:pos x="connsiteX1" y="connsiteY1"/>
                </a:cxn>
              </a:cxnLst>
              <a:rect l="l" t="t" r="r" b="b"/>
              <a:pathLst>
                <a:path w="19050" h="9525">
                  <a:moveTo>
                    <a:pt x="17318" y="11143"/>
                  </a:moveTo>
                  <a:cubicBezTo>
                    <a:pt x="15413" y="7333"/>
                    <a:pt x="-4590" y="4476"/>
                    <a:pt x="17318" y="11143"/>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xmlns="" id="{357D1889-5D8E-4FF8-9408-E1FEE4BD0A20}"/>
                </a:ext>
              </a:extLst>
            </p:cNvPr>
            <p:cNvSpPr/>
            <p:nvPr/>
          </p:nvSpPr>
          <p:spPr>
            <a:xfrm>
              <a:off x="6366285" y="3300888"/>
              <a:ext cx="9525" cy="9525"/>
            </a:xfrm>
            <a:custGeom>
              <a:avLst/>
              <a:gdLst>
                <a:gd name="connsiteX0" fmla="*/ 9750 w 9525"/>
                <a:gd name="connsiteY0" fmla="*/ 7144 h 9525"/>
                <a:gd name="connsiteX1" fmla="*/ 9750 w 9525"/>
                <a:gd name="connsiteY1" fmla="*/ 7144 h 9525"/>
              </a:gdLst>
              <a:ahLst/>
              <a:cxnLst>
                <a:cxn ang="0">
                  <a:pos x="connsiteX0" y="connsiteY0"/>
                </a:cxn>
                <a:cxn ang="0">
                  <a:pos x="connsiteX1" y="connsiteY1"/>
                </a:cxn>
              </a:cxnLst>
              <a:rect l="l" t="t" r="r" b="b"/>
              <a:pathLst>
                <a:path w="9525" h="9525">
                  <a:moveTo>
                    <a:pt x="9750" y="7144"/>
                  </a:moveTo>
                  <a:cubicBezTo>
                    <a:pt x="7845" y="7144"/>
                    <a:pt x="4988" y="8096"/>
                    <a:pt x="9750" y="7144"/>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xmlns="" id="{06F0EE6E-554D-4EB0-9D38-9D6461661EC5}"/>
                </a:ext>
              </a:extLst>
            </p:cNvPr>
            <p:cNvSpPr/>
            <p:nvPr/>
          </p:nvSpPr>
          <p:spPr>
            <a:xfrm>
              <a:off x="6365183" y="3297035"/>
              <a:ext cx="9525" cy="9525"/>
            </a:xfrm>
            <a:custGeom>
              <a:avLst/>
              <a:gdLst>
                <a:gd name="connsiteX0" fmla="*/ 8947 w 9525"/>
                <a:gd name="connsiteY0" fmla="*/ 10045 h 9525"/>
                <a:gd name="connsiteX1" fmla="*/ 8947 w 9525"/>
                <a:gd name="connsiteY1" fmla="*/ 10045 h 9525"/>
              </a:gdLst>
              <a:ahLst/>
              <a:cxnLst>
                <a:cxn ang="0">
                  <a:pos x="connsiteX0" y="connsiteY0"/>
                </a:cxn>
                <a:cxn ang="0">
                  <a:pos x="connsiteX1" y="connsiteY1"/>
                </a:cxn>
              </a:cxnLst>
              <a:rect l="l" t="t" r="r" b="b"/>
              <a:pathLst>
                <a:path w="9525" h="9525">
                  <a:moveTo>
                    <a:pt x="8947" y="10045"/>
                  </a:moveTo>
                  <a:cubicBezTo>
                    <a:pt x="7042" y="7187"/>
                    <a:pt x="6090" y="5282"/>
                    <a:pt x="8947" y="10045"/>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xmlns="" id="{4A5BB952-0929-4067-AE95-60A73A867815}"/>
                </a:ext>
              </a:extLst>
            </p:cNvPr>
            <p:cNvSpPr/>
            <p:nvPr/>
          </p:nvSpPr>
          <p:spPr>
            <a:xfrm>
              <a:off x="6367939" y="3283743"/>
              <a:ext cx="9525" cy="19050"/>
            </a:xfrm>
            <a:custGeom>
              <a:avLst/>
              <a:gdLst>
                <a:gd name="connsiteX0" fmla="*/ 7144 w 9525"/>
                <a:gd name="connsiteY0" fmla="*/ 11906 h 19050"/>
                <a:gd name="connsiteX1" fmla="*/ 7144 w 9525"/>
                <a:gd name="connsiteY1" fmla="*/ 7144 h 19050"/>
                <a:gd name="connsiteX2" fmla="*/ 7144 w 9525"/>
                <a:gd name="connsiteY2" fmla="*/ 11906 h 19050"/>
              </a:gdLst>
              <a:ahLst/>
              <a:cxnLst>
                <a:cxn ang="0">
                  <a:pos x="connsiteX0" y="connsiteY0"/>
                </a:cxn>
                <a:cxn ang="0">
                  <a:pos x="connsiteX1" y="connsiteY1"/>
                </a:cxn>
                <a:cxn ang="0">
                  <a:pos x="connsiteX2" y="connsiteY2"/>
                </a:cxn>
              </a:cxnLst>
              <a:rect l="l" t="t" r="r" b="b"/>
              <a:pathLst>
                <a:path w="9525" h="19050">
                  <a:moveTo>
                    <a:pt x="7144" y="11906"/>
                  </a:moveTo>
                  <a:cubicBezTo>
                    <a:pt x="7144" y="10954"/>
                    <a:pt x="7144" y="9049"/>
                    <a:pt x="7144" y="7144"/>
                  </a:cubicBezTo>
                  <a:lnTo>
                    <a:pt x="7144" y="11906"/>
                  </a:ln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xmlns="" id="{71C2B241-10C1-49EE-9028-90CDCE0ADB26}"/>
                </a:ext>
              </a:extLst>
            </p:cNvPr>
            <p:cNvSpPr/>
            <p:nvPr/>
          </p:nvSpPr>
          <p:spPr>
            <a:xfrm>
              <a:off x="6366986" y="3287553"/>
              <a:ext cx="9525" cy="9525"/>
            </a:xfrm>
            <a:custGeom>
              <a:avLst/>
              <a:gdLst>
                <a:gd name="connsiteX0" fmla="*/ 7144 w 9525"/>
                <a:gd name="connsiteY0" fmla="*/ 10954 h 9525"/>
                <a:gd name="connsiteX1" fmla="*/ 7144 w 9525"/>
                <a:gd name="connsiteY1" fmla="*/ 10954 h 9525"/>
              </a:gdLst>
              <a:ahLst/>
              <a:cxnLst>
                <a:cxn ang="0">
                  <a:pos x="connsiteX0" y="connsiteY0"/>
                </a:cxn>
                <a:cxn ang="0">
                  <a:pos x="connsiteX1" y="connsiteY1"/>
                </a:cxn>
              </a:cxnLst>
              <a:rect l="l" t="t" r="r" b="b"/>
              <a:pathLst>
                <a:path w="9525" h="9525">
                  <a:moveTo>
                    <a:pt x="7144" y="10954"/>
                  </a:moveTo>
                  <a:cubicBezTo>
                    <a:pt x="7144" y="10954"/>
                    <a:pt x="9049" y="2381"/>
                    <a:pt x="7144" y="10954"/>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xmlns="" id="{CBEB6447-CB97-4D3B-B747-7105AC3468B0}"/>
                </a:ext>
              </a:extLst>
            </p:cNvPr>
            <p:cNvSpPr/>
            <p:nvPr/>
          </p:nvSpPr>
          <p:spPr>
            <a:xfrm>
              <a:off x="6366986" y="3290827"/>
              <a:ext cx="9525" cy="19050"/>
            </a:xfrm>
            <a:custGeom>
              <a:avLst/>
              <a:gdLst>
                <a:gd name="connsiteX0" fmla="*/ 7144 w 9525"/>
                <a:gd name="connsiteY0" fmla="*/ 12442 h 19050"/>
                <a:gd name="connsiteX1" fmla="*/ 7144 w 9525"/>
                <a:gd name="connsiteY1" fmla="*/ 12442 h 19050"/>
              </a:gdLst>
              <a:ahLst/>
              <a:cxnLst>
                <a:cxn ang="0">
                  <a:pos x="connsiteX0" y="connsiteY0"/>
                </a:cxn>
                <a:cxn ang="0">
                  <a:pos x="connsiteX1" y="connsiteY1"/>
                </a:cxn>
              </a:cxnLst>
              <a:rect l="l" t="t" r="r" b="b"/>
              <a:pathLst>
                <a:path w="9525" h="19050">
                  <a:moveTo>
                    <a:pt x="7144" y="12442"/>
                  </a:moveTo>
                  <a:cubicBezTo>
                    <a:pt x="11906" y="11490"/>
                    <a:pt x="13811" y="1012"/>
                    <a:pt x="7144" y="12442"/>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xmlns="" id="{9CC114C8-51B4-4F01-BC9A-BBAA0F42CFF8}"/>
                </a:ext>
              </a:extLst>
            </p:cNvPr>
            <p:cNvSpPr/>
            <p:nvPr/>
          </p:nvSpPr>
          <p:spPr>
            <a:xfrm>
              <a:off x="6298406" y="3416141"/>
              <a:ext cx="9525" cy="9525"/>
            </a:xfrm>
            <a:custGeom>
              <a:avLst/>
              <a:gdLst>
                <a:gd name="connsiteX0" fmla="*/ 9049 w 9525"/>
                <a:gd name="connsiteY0" fmla="*/ 9049 h 9525"/>
                <a:gd name="connsiteX1" fmla="*/ 7144 w 9525"/>
                <a:gd name="connsiteY1" fmla="*/ 7144 h 9525"/>
                <a:gd name="connsiteX2" fmla="*/ 9049 w 9525"/>
                <a:gd name="connsiteY2" fmla="*/ 9049 h 9525"/>
              </a:gdLst>
              <a:ahLst/>
              <a:cxnLst>
                <a:cxn ang="0">
                  <a:pos x="connsiteX0" y="connsiteY0"/>
                </a:cxn>
                <a:cxn ang="0">
                  <a:pos x="connsiteX1" y="connsiteY1"/>
                </a:cxn>
                <a:cxn ang="0">
                  <a:pos x="connsiteX2" y="connsiteY2"/>
                </a:cxn>
              </a:cxnLst>
              <a:rect l="l" t="t" r="r" b="b"/>
              <a:pathLst>
                <a:path w="9525" h="9525">
                  <a:moveTo>
                    <a:pt x="9049" y="9049"/>
                  </a:moveTo>
                  <a:cubicBezTo>
                    <a:pt x="8096" y="8096"/>
                    <a:pt x="8096" y="7144"/>
                    <a:pt x="7144" y="7144"/>
                  </a:cubicBezTo>
                  <a:cubicBezTo>
                    <a:pt x="7144" y="8096"/>
                    <a:pt x="8096" y="9049"/>
                    <a:pt x="9049" y="9049"/>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xmlns="" id="{1022D062-3303-4348-ADB1-A11FB57971AE}"/>
                </a:ext>
              </a:extLst>
            </p:cNvPr>
            <p:cNvSpPr/>
            <p:nvPr/>
          </p:nvSpPr>
          <p:spPr>
            <a:xfrm>
              <a:off x="6276499" y="3394416"/>
              <a:ext cx="28575" cy="28575"/>
            </a:xfrm>
            <a:custGeom>
              <a:avLst/>
              <a:gdLst>
                <a:gd name="connsiteX0" fmla="*/ 7144 w 28575"/>
                <a:gd name="connsiteY0" fmla="*/ 17439 h 28575"/>
                <a:gd name="connsiteX1" fmla="*/ 29051 w 28575"/>
                <a:gd name="connsiteY1" fmla="*/ 28869 h 28575"/>
                <a:gd name="connsiteX2" fmla="*/ 7144 w 28575"/>
                <a:gd name="connsiteY2" fmla="*/ 17439 h 28575"/>
              </a:gdLst>
              <a:ahLst/>
              <a:cxnLst>
                <a:cxn ang="0">
                  <a:pos x="connsiteX0" y="connsiteY0"/>
                </a:cxn>
                <a:cxn ang="0">
                  <a:pos x="connsiteX1" y="connsiteY1"/>
                </a:cxn>
                <a:cxn ang="0">
                  <a:pos x="connsiteX2" y="connsiteY2"/>
                </a:cxn>
              </a:cxnLst>
              <a:rect l="l" t="t" r="r" b="b"/>
              <a:pathLst>
                <a:path w="28575" h="28575">
                  <a:moveTo>
                    <a:pt x="7144" y="17439"/>
                  </a:moveTo>
                  <a:cubicBezTo>
                    <a:pt x="10001" y="12676"/>
                    <a:pt x="22384" y="23154"/>
                    <a:pt x="29051" y="28869"/>
                  </a:cubicBezTo>
                  <a:cubicBezTo>
                    <a:pt x="8096" y="-12089"/>
                    <a:pt x="17621" y="17439"/>
                    <a:pt x="7144" y="17439"/>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xmlns="" id="{4A71DBB9-FE6C-4330-AFED-D58227010FAD}"/>
                </a:ext>
              </a:extLst>
            </p:cNvPr>
            <p:cNvSpPr/>
            <p:nvPr/>
          </p:nvSpPr>
          <p:spPr>
            <a:xfrm>
              <a:off x="6269831" y="3412331"/>
              <a:ext cx="9525" cy="9525"/>
            </a:xfrm>
            <a:custGeom>
              <a:avLst/>
              <a:gdLst>
                <a:gd name="connsiteX0" fmla="*/ 7144 w 9525"/>
                <a:gd name="connsiteY0" fmla="*/ 7144 h 9525"/>
                <a:gd name="connsiteX1" fmla="*/ 8096 w 9525"/>
                <a:gd name="connsiteY1" fmla="*/ 1095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9049"/>
                    <a:pt x="7144" y="10001"/>
                    <a:pt x="8096" y="10954"/>
                  </a:cubicBezTo>
                  <a:cubicBezTo>
                    <a:pt x="10954" y="10954"/>
                    <a:pt x="8096" y="9049"/>
                    <a:pt x="7144" y="7144"/>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xmlns="" id="{9C0433C4-3CA5-4A03-816C-8EFF47094874}"/>
                </a:ext>
              </a:extLst>
            </p:cNvPr>
            <p:cNvSpPr/>
            <p:nvPr/>
          </p:nvSpPr>
          <p:spPr>
            <a:xfrm>
              <a:off x="6314834" y="3359393"/>
              <a:ext cx="9525" cy="9525"/>
            </a:xfrm>
            <a:custGeom>
              <a:avLst/>
              <a:gdLst>
                <a:gd name="connsiteX0" fmla="*/ 11671 w 9525"/>
                <a:gd name="connsiteY0" fmla="*/ 7694 h 9525"/>
                <a:gd name="connsiteX1" fmla="*/ 11671 w 9525"/>
                <a:gd name="connsiteY1" fmla="*/ 7694 h 9525"/>
              </a:gdLst>
              <a:ahLst/>
              <a:cxnLst>
                <a:cxn ang="0">
                  <a:pos x="connsiteX0" y="connsiteY0"/>
                </a:cxn>
                <a:cxn ang="0">
                  <a:pos x="connsiteX1" y="connsiteY1"/>
                </a:cxn>
              </a:cxnLst>
              <a:rect l="l" t="t" r="r" b="b"/>
              <a:pathLst>
                <a:path w="9525" h="9525">
                  <a:moveTo>
                    <a:pt x="11671" y="7694"/>
                  </a:moveTo>
                  <a:cubicBezTo>
                    <a:pt x="3099" y="5789"/>
                    <a:pt x="8814" y="9599"/>
                    <a:pt x="11671" y="7694"/>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xmlns="" id="{BAC4BAEC-2CBF-49A7-81EA-407396C6222C}"/>
                </a:ext>
              </a:extLst>
            </p:cNvPr>
            <p:cNvSpPr/>
            <p:nvPr/>
          </p:nvSpPr>
          <p:spPr>
            <a:xfrm>
              <a:off x="6317456" y="3362801"/>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lnTo>
                    <a:pt x="7144" y="7144"/>
                  </a:lnTo>
                  <a:cubicBezTo>
                    <a:pt x="7144" y="8096"/>
                    <a:pt x="7144" y="8096"/>
                    <a:pt x="8096" y="9049"/>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xmlns="" id="{F3320680-A208-499B-AE3F-E7FA4AEFEEF8}"/>
                </a:ext>
              </a:extLst>
            </p:cNvPr>
            <p:cNvSpPr/>
            <p:nvPr/>
          </p:nvSpPr>
          <p:spPr>
            <a:xfrm>
              <a:off x="6320314" y="33599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xmlns="" id="{9E37119D-CA44-4DE2-ACDF-B45D7F8A0862}"/>
                </a:ext>
              </a:extLst>
            </p:cNvPr>
            <p:cNvSpPr/>
            <p:nvPr/>
          </p:nvSpPr>
          <p:spPr>
            <a:xfrm>
              <a:off x="6368468" y="3271361"/>
              <a:ext cx="9525" cy="9525"/>
            </a:xfrm>
            <a:custGeom>
              <a:avLst/>
              <a:gdLst>
                <a:gd name="connsiteX0" fmla="*/ 7567 w 9525"/>
                <a:gd name="connsiteY0" fmla="*/ 10954 h 9525"/>
                <a:gd name="connsiteX1" fmla="*/ 7567 w 9525"/>
                <a:gd name="connsiteY1" fmla="*/ 7144 h 9525"/>
                <a:gd name="connsiteX2" fmla="*/ 7567 w 9525"/>
                <a:gd name="connsiteY2" fmla="*/ 10954 h 9525"/>
              </a:gdLst>
              <a:ahLst/>
              <a:cxnLst>
                <a:cxn ang="0">
                  <a:pos x="connsiteX0" y="connsiteY0"/>
                </a:cxn>
                <a:cxn ang="0">
                  <a:pos x="connsiteX1" y="connsiteY1"/>
                </a:cxn>
                <a:cxn ang="0">
                  <a:pos x="connsiteX2" y="connsiteY2"/>
                </a:cxn>
              </a:cxnLst>
              <a:rect l="l" t="t" r="r" b="b"/>
              <a:pathLst>
                <a:path w="9525" h="9525">
                  <a:moveTo>
                    <a:pt x="7567" y="10954"/>
                  </a:moveTo>
                  <a:cubicBezTo>
                    <a:pt x="9472" y="10954"/>
                    <a:pt x="8520" y="9049"/>
                    <a:pt x="7567" y="7144"/>
                  </a:cubicBezTo>
                  <a:cubicBezTo>
                    <a:pt x="7567" y="8096"/>
                    <a:pt x="6615" y="10001"/>
                    <a:pt x="7567" y="10954"/>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xmlns="" id="{2B5975D0-6280-4ACB-8FE1-9C1D32444B82}"/>
                </a:ext>
              </a:extLst>
            </p:cNvPr>
            <p:cNvSpPr/>
            <p:nvPr/>
          </p:nvSpPr>
          <p:spPr>
            <a:xfrm>
              <a:off x="6355556" y="3183731"/>
              <a:ext cx="9525" cy="9525"/>
            </a:xfrm>
            <a:custGeom>
              <a:avLst/>
              <a:gdLst>
                <a:gd name="connsiteX0" fmla="*/ 7144 w 9525"/>
                <a:gd name="connsiteY0" fmla="*/ 9049 h 9525"/>
                <a:gd name="connsiteX1" fmla="*/ 9049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9049" y="7144"/>
                  </a:lnTo>
                  <a:cubicBezTo>
                    <a:pt x="8096" y="8096"/>
                    <a:pt x="7144" y="8096"/>
                    <a:pt x="7144" y="9049"/>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xmlns="" id="{75C92282-7459-46A2-98A9-943B745E5F8E}"/>
                </a:ext>
              </a:extLst>
            </p:cNvPr>
            <p:cNvSpPr/>
            <p:nvPr/>
          </p:nvSpPr>
          <p:spPr>
            <a:xfrm>
              <a:off x="6299359" y="3153780"/>
              <a:ext cx="9525" cy="9525"/>
            </a:xfrm>
            <a:custGeom>
              <a:avLst/>
              <a:gdLst>
                <a:gd name="connsiteX0" fmla="*/ 8096 w 9525"/>
                <a:gd name="connsiteY0" fmla="*/ 7567 h 9525"/>
                <a:gd name="connsiteX1" fmla="*/ 7144 w 9525"/>
                <a:gd name="connsiteY1" fmla="*/ 7567 h 9525"/>
                <a:gd name="connsiteX2" fmla="*/ 8096 w 9525"/>
                <a:gd name="connsiteY2" fmla="*/ 7567 h 9525"/>
              </a:gdLst>
              <a:ahLst/>
              <a:cxnLst>
                <a:cxn ang="0">
                  <a:pos x="connsiteX0" y="connsiteY0"/>
                </a:cxn>
                <a:cxn ang="0">
                  <a:pos x="connsiteX1" y="connsiteY1"/>
                </a:cxn>
                <a:cxn ang="0">
                  <a:pos x="connsiteX2" y="connsiteY2"/>
                </a:cxn>
              </a:cxnLst>
              <a:rect l="l" t="t" r="r" b="b"/>
              <a:pathLst>
                <a:path w="9525" h="9525">
                  <a:moveTo>
                    <a:pt x="8096" y="7567"/>
                  </a:moveTo>
                  <a:cubicBezTo>
                    <a:pt x="8096" y="7567"/>
                    <a:pt x="7144" y="7567"/>
                    <a:pt x="7144" y="7567"/>
                  </a:cubicBezTo>
                  <a:cubicBezTo>
                    <a:pt x="7144" y="6615"/>
                    <a:pt x="7144" y="7567"/>
                    <a:pt x="8096" y="7567"/>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xmlns="" id="{D156AF6E-4D4B-470C-9361-8BEA521F7A97}"/>
                </a:ext>
              </a:extLst>
            </p:cNvPr>
            <p:cNvSpPr/>
            <p:nvPr/>
          </p:nvSpPr>
          <p:spPr>
            <a:xfrm>
              <a:off x="6293638" y="3148376"/>
              <a:ext cx="19050" cy="19050"/>
            </a:xfrm>
            <a:custGeom>
              <a:avLst/>
              <a:gdLst>
                <a:gd name="connsiteX0" fmla="*/ 12864 w 19050"/>
                <a:gd name="connsiteY0" fmla="*/ 12019 h 19050"/>
                <a:gd name="connsiteX1" fmla="*/ 12864 w 19050"/>
                <a:gd name="connsiteY1" fmla="*/ 12019 h 19050"/>
              </a:gdLst>
              <a:ahLst/>
              <a:cxnLst>
                <a:cxn ang="0">
                  <a:pos x="connsiteX0" y="connsiteY0"/>
                </a:cxn>
                <a:cxn ang="0">
                  <a:pos x="connsiteX1" y="connsiteY1"/>
                </a:cxn>
              </a:cxnLst>
              <a:rect l="l" t="t" r="r" b="b"/>
              <a:pathLst>
                <a:path w="19050" h="19050">
                  <a:moveTo>
                    <a:pt x="12864" y="12019"/>
                  </a:moveTo>
                  <a:cubicBezTo>
                    <a:pt x="-471" y="589"/>
                    <a:pt x="13817" y="12971"/>
                    <a:pt x="12864" y="12019"/>
                  </a:cubicBezTo>
                  <a:close/>
                </a:path>
              </a:pathLst>
            </a:custGeom>
            <a:grpFill/>
            <a:ln w="9525" cap="flat">
              <a:noFill/>
              <a:prstDash val="solid"/>
              <a:miter/>
            </a:ln>
          </p:spPr>
          <p:txBody>
            <a:bodyPr rtlCol="0" anchor="ctr"/>
            <a:lstStyle/>
            <a:p>
              <a:endParaRPr lang="en-US"/>
            </a:p>
          </p:txBody>
        </p:sp>
      </p:grpSp>
      <p:grpSp>
        <p:nvGrpSpPr>
          <p:cNvPr id="165" name="Group 164">
            <a:extLst>
              <a:ext uri="{FF2B5EF4-FFF2-40B4-BE49-F238E27FC236}">
                <a16:creationId xmlns:a16="http://schemas.microsoft.com/office/drawing/2014/main" xmlns="" id="{9EE9FAEF-FFAA-411E-BC51-A0D9B8FC3AD2}"/>
              </a:ext>
            </a:extLst>
          </p:cNvPr>
          <p:cNvGrpSpPr/>
          <p:nvPr/>
        </p:nvGrpSpPr>
        <p:grpSpPr>
          <a:xfrm flipH="1">
            <a:off x="6852587" y="1568256"/>
            <a:ext cx="319579" cy="324383"/>
            <a:chOff x="6687653" y="4198102"/>
            <a:chExt cx="938538" cy="952647"/>
          </a:xfrm>
          <a:solidFill>
            <a:schemeClr val="accent1">
              <a:lumMod val="75000"/>
            </a:schemeClr>
          </a:solidFill>
        </p:grpSpPr>
        <p:sp>
          <p:nvSpPr>
            <p:cNvPr id="166" name="Freeform: Shape 165">
              <a:extLst>
                <a:ext uri="{FF2B5EF4-FFF2-40B4-BE49-F238E27FC236}">
                  <a16:creationId xmlns:a16="http://schemas.microsoft.com/office/drawing/2014/main" xmlns="" id="{50B52591-58F0-43B1-9B64-09BEB4E2B15C}"/>
                </a:ext>
              </a:extLst>
            </p:cNvPr>
            <p:cNvSpPr/>
            <p:nvPr/>
          </p:nvSpPr>
          <p:spPr>
            <a:xfrm>
              <a:off x="6699409" y="4749106"/>
              <a:ext cx="9525" cy="19050"/>
            </a:xfrm>
            <a:custGeom>
              <a:avLst/>
              <a:gdLst>
                <a:gd name="connsiteX0" fmla="*/ 7144 w 9525"/>
                <a:gd name="connsiteY0" fmla="*/ 12441 h 19050"/>
                <a:gd name="connsiteX1" fmla="*/ 7144 w 9525"/>
                <a:gd name="connsiteY1" fmla="*/ 12441 h 19050"/>
              </a:gdLst>
              <a:ahLst/>
              <a:cxnLst>
                <a:cxn ang="0">
                  <a:pos x="connsiteX0" y="connsiteY0"/>
                </a:cxn>
                <a:cxn ang="0">
                  <a:pos x="connsiteX1" y="connsiteY1"/>
                </a:cxn>
              </a:cxnLst>
              <a:rect l="l" t="t" r="r" b="b"/>
              <a:pathLst>
                <a:path w="9525" h="19050">
                  <a:moveTo>
                    <a:pt x="7144" y="12441"/>
                  </a:moveTo>
                  <a:cubicBezTo>
                    <a:pt x="7144" y="13394"/>
                    <a:pt x="10001" y="59"/>
                    <a:pt x="7144" y="12441"/>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xmlns="" id="{10FEA9E1-D867-4177-8B39-4E9CF8CC1A9E}"/>
                </a:ext>
              </a:extLst>
            </p:cNvPr>
            <p:cNvSpPr/>
            <p:nvPr/>
          </p:nvSpPr>
          <p:spPr>
            <a:xfrm>
              <a:off x="6702266" y="4722951"/>
              <a:ext cx="19050" cy="28575"/>
            </a:xfrm>
            <a:custGeom>
              <a:avLst/>
              <a:gdLst>
                <a:gd name="connsiteX0" fmla="*/ 11906 w 19050"/>
                <a:gd name="connsiteY0" fmla="*/ 15736 h 28575"/>
                <a:gd name="connsiteX1" fmla="*/ 7144 w 19050"/>
                <a:gd name="connsiteY1" fmla="*/ 24309 h 28575"/>
                <a:gd name="connsiteX2" fmla="*/ 11906 w 19050"/>
                <a:gd name="connsiteY2" fmla="*/ 15736 h 28575"/>
              </a:gdLst>
              <a:ahLst/>
              <a:cxnLst>
                <a:cxn ang="0">
                  <a:pos x="connsiteX0" y="connsiteY0"/>
                </a:cxn>
                <a:cxn ang="0">
                  <a:pos x="connsiteX1" y="connsiteY1"/>
                </a:cxn>
                <a:cxn ang="0">
                  <a:pos x="connsiteX2" y="connsiteY2"/>
                </a:cxn>
              </a:cxnLst>
              <a:rect l="l" t="t" r="r" b="b"/>
              <a:pathLst>
                <a:path w="19050" h="28575">
                  <a:moveTo>
                    <a:pt x="11906" y="15736"/>
                  </a:moveTo>
                  <a:cubicBezTo>
                    <a:pt x="4286" y="-8076"/>
                    <a:pt x="9049" y="25261"/>
                    <a:pt x="7144" y="24309"/>
                  </a:cubicBezTo>
                  <a:cubicBezTo>
                    <a:pt x="19526" y="45264"/>
                    <a:pt x="-476" y="9069"/>
                    <a:pt x="11906" y="15736"/>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xmlns="" id="{47EF591B-B4C3-4D53-820F-864192718ADF}"/>
                </a:ext>
              </a:extLst>
            </p:cNvPr>
            <p:cNvSpPr/>
            <p:nvPr/>
          </p:nvSpPr>
          <p:spPr>
            <a:xfrm>
              <a:off x="6755606" y="4431506"/>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lnTo>
                    <a:pt x="7144" y="7144"/>
                  </a:lnTo>
                  <a:cubicBezTo>
                    <a:pt x="7144" y="8096"/>
                    <a:pt x="8096" y="8096"/>
                    <a:pt x="9049" y="8096"/>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xmlns="" id="{CFD6C0DA-672C-4AF7-9737-3B841FBF786B}"/>
                </a:ext>
              </a:extLst>
            </p:cNvPr>
            <p:cNvSpPr/>
            <p:nvPr/>
          </p:nvSpPr>
          <p:spPr>
            <a:xfrm>
              <a:off x="6938486" y="4458176"/>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8096" y="7144"/>
                    <a:pt x="8096" y="7144"/>
                    <a:pt x="7144" y="7144"/>
                  </a:cubicBezTo>
                  <a:cubicBezTo>
                    <a:pt x="9049" y="8096"/>
                    <a:pt x="10001" y="8096"/>
                    <a:pt x="10001" y="7144"/>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xmlns="" id="{3BAA1D4A-66A0-4D62-B8D4-C560A84AC13E}"/>
                </a:ext>
              </a:extLst>
            </p:cNvPr>
            <p:cNvSpPr/>
            <p:nvPr/>
          </p:nvSpPr>
          <p:spPr>
            <a:xfrm>
              <a:off x="6975634" y="4466748"/>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7144"/>
                    <a:pt x="7144" y="7144"/>
                  </a:cubicBezTo>
                  <a:cubicBezTo>
                    <a:pt x="7144" y="7144"/>
                    <a:pt x="8096" y="7144"/>
                    <a:pt x="9049" y="7144"/>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xmlns="" id="{C92746C7-3926-4E77-8622-4475C9DE7549}"/>
                </a:ext>
              </a:extLst>
            </p:cNvPr>
            <p:cNvSpPr/>
            <p:nvPr/>
          </p:nvSpPr>
          <p:spPr>
            <a:xfrm>
              <a:off x="6757511" y="4432458"/>
              <a:ext cx="19050" cy="9525"/>
            </a:xfrm>
            <a:custGeom>
              <a:avLst/>
              <a:gdLst>
                <a:gd name="connsiteX0" fmla="*/ 7144 w 19050"/>
                <a:gd name="connsiteY0" fmla="*/ 7144 h 9525"/>
                <a:gd name="connsiteX1" fmla="*/ 12859 w 19050"/>
                <a:gd name="connsiteY1" fmla="*/ 9049 h 9525"/>
                <a:gd name="connsiteX2" fmla="*/ 7144 w 19050"/>
                <a:gd name="connsiteY2" fmla="*/ 7144 h 9525"/>
              </a:gdLst>
              <a:ahLst/>
              <a:cxnLst>
                <a:cxn ang="0">
                  <a:pos x="connsiteX0" y="connsiteY0"/>
                </a:cxn>
                <a:cxn ang="0">
                  <a:pos x="connsiteX1" y="connsiteY1"/>
                </a:cxn>
                <a:cxn ang="0">
                  <a:pos x="connsiteX2" y="connsiteY2"/>
                </a:cxn>
              </a:cxnLst>
              <a:rect l="l" t="t" r="r" b="b"/>
              <a:pathLst>
                <a:path w="19050" h="9525">
                  <a:moveTo>
                    <a:pt x="7144" y="7144"/>
                  </a:moveTo>
                  <a:lnTo>
                    <a:pt x="12859" y="9049"/>
                  </a:lnTo>
                  <a:cubicBezTo>
                    <a:pt x="12859" y="8096"/>
                    <a:pt x="10001" y="8096"/>
                    <a:pt x="7144" y="7144"/>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xmlns="" id="{9B7A53A4-1EDC-4E31-9D48-7FE6433A18A2}"/>
                </a:ext>
              </a:extLst>
            </p:cNvPr>
            <p:cNvSpPr/>
            <p:nvPr/>
          </p:nvSpPr>
          <p:spPr>
            <a:xfrm>
              <a:off x="6701314" y="468296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3811"/>
                    <a:pt x="8096" y="9049"/>
                    <a:pt x="7144" y="7144"/>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xmlns="" id="{ECA62071-D83A-4511-A835-89D4620427EB}"/>
                </a:ext>
              </a:extLst>
            </p:cNvPr>
            <p:cNvSpPr/>
            <p:nvPr/>
          </p:nvSpPr>
          <p:spPr>
            <a:xfrm>
              <a:off x="6727031" y="448008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9049"/>
                    <a:pt x="9049" y="14764"/>
                    <a:pt x="7144" y="7144"/>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xmlns="" id="{06FCEAFE-FA69-4B39-827D-46714C2F80AE}"/>
                </a:ext>
              </a:extLst>
            </p:cNvPr>
            <p:cNvSpPr/>
            <p:nvPr/>
          </p:nvSpPr>
          <p:spPr>
            <a:xfrm>
              <a:off x="6721519" y="4549252"/>
              <a:ext cx="9525" cy="19050"/>
            </a:xfrm>
            <a:custGeom>
              <a:avLst/>
              <a:gdLst>
                <a:gd name="connsiteX0" fmla="*/ 10751 w 9525"/>
                <a:gd name="connsiteY0" fmla="*/ 11317 h 19050"/>
                <a:gd name="connsiteX1" fmla="*/ 10751 w 9525"/>
                <a:gd name="connsiteY1" fmla="*/ 11317 h 19050"/>
              </a:gdLst>
              <a:ahLst/>
              <a:cxnLst>
                <a:cxn ang="0">
                  <a:pos x="connsiteX0" y="connsiteY0"/>
                </a:cxn>
                <a:cxn ang="0">
                  <a:pos x="connsiteX1" y="connsiteY1"/>
                </a:cxn>
              </a:cxnLst>
              <a:rect l="l" t="t" r="r" b="b"/>
              <a:pathLst>
                <a:path w="9525" h="19050">
                  <a:moveTo>
                    <a:pt x="10751" y="11317"/>
                  </a:moveTo>
                  <a:cubicBezTo>
                    <a:pt x="11703" y="-113"/>
                    <a:pt x="2178" y="16080"/>
                    <a:pt x="10751" y="11317"/>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xmlns="" id="{9F405227-1787-4268-AAF5-76F532574C3F}"/>
                </a:ext>
              </a:extLst>
            </p:cNvPr>
            <p:cNvSpPr/>
            <p:nvPr/>
          </p:nvSpPr>
          <p:spPr>
            <a:xfrm>
              <a:off x="6713696" y="4667726"/>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xmlns="" id="{5B138DB1-C28C-4F6F-8A47-04B13BCCCAC2}"/>
                </a:ext>
              </a:extLst>
            </p:cNvPr>
            <p:cNvSpPr/>
            <p:nvPr/>
          </p:nvSpPr>
          <p:spPr>
            <a:xfrm>
              <a:off x="6727984" y="4435316"/>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8096"/>
                    <a:pt x="8096" y="8096"/>
                  </a:cubicBezTo>
                  <a:cubicBezTo>
                    <a:pt x="8096" y="8096"/>
                    <a:pt x="7144" y="7144"/>
                    <a:pt x="7144" y="7144"/>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xmlns="" id="{11315092-EE1E-40BF-BF6B-E20CDFA54CF3}"/>
                </a:ext>
              </a:extLst>
            </p:cNvPr>
            <p:cNvSpPr/>
            <p:nvPr/>
          </p:nvSpPr>
          <p:spPr>
            <a:xfrm>
              <a:off x="6687979" y="48382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xmlns="" id="{9A60D636-3B7D-4473-B1E1-CFE9DF4562A4}"/>
                </a:ext>
              </a:extLst>
            </p:cNvPr>
            <p:cNvSpPr/>
            <p:nvPr/>
          </p:nvSpPr>
          <p:spPr>
            <a:xfrm>
              <a:off x="6707029" y="475535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9049" y="10954"/>
                    <a:pt x="7144" y="7144"/>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xmlns="" id="{8D696523-3F84-400F-B9C1-8084F8AC7609}"/>
                </a:ext>
              </a:extLst>
            </p:cNvPr>
            <p:cNvSpPr/>
            <p:nvPr/>
          </p:nvSpPr>
          <p:spPr>
            <a:xfrm>
              <a:off x="7042161" y="4477226"/>
              <a:ext cx="9525" cy="9525"/>
            </a:xfrm>
            <a:custGeom>
              <a:avLst/>
              <a:gdLst>
                <a:gd name="connsiteX0" fmla="*/ 8244 w 9525"/>
                <a:gd name="connsiteY0" fmla="*/ 7144 h 9525"/>
                <a:gd name="connsiteX1" fmla="*/ 8244 w 9525"/>
                <a:gd name="connsiteY1" fmla="*/ 7144 h 9525"/>
                <a:gd name="connsiteX2" fmla="*/ 8244 w 9525"/>
                <a:gd name="connsiteY2" fmla="*/ 7144 h 9525"/>
              </a:gdLst>
              <a:ahLst/>
              <a:cxnLst>
                <a:cxn ang="0">
                  <a:pos x="connsiteX0" y="connsiteY0"/>
                </a:cxn>
                <a:cxn ang="0">
                  <a:pos x="connsiteX1" y="connsiteY1"/>
                </a:cxn>
                <a:cxn ang="0">
                  <a:pos x="connsiteX2" y="connsiteY2"/>
                </a:cxn>
              </a:cxnLst>
              <a:rect l="l" t="t" r="r" b="b"/>
              <a:pathLst>
                <a:path w="9525" h="9525">
                  <a:moveTo>
                    <a:pt x="8244" y="7144"/>
                  </a:moveTo>
                  <a:cubicBezTo>
                    <a:pt x="8244" y="7144"/>
                    <a:pt x="8244" y="7144"/>
                    <a:pt x="8244" y="7144"/>
                  </a:cubicBezTo>
                  <a:cubicBezTo>
                    <a:pt x="6339" y="7144"/>
                    <a:pt x="7291" y="7144"/>
                    <a:pt x="8244" y="7144"/>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xmlns="" id="{594205D3-6283-4E5E-A2FA-9CDE5B8FDABA}"/>
                </a:ext>
              </a:extLst>
            </p:cNvPr>
            <p:cNvSpPr/>
            <p:nvPr/>
          </p:nvSpPr>
          <p:spPr>
            <a:xfrm>
              <a:off x="7249954" y="4878642"/>
              <a:ext cx="19050" cy="19050"/>
            </a:xfrm>
            <a:custGeom>
              <a:avLst/>
              <a:gdLst>
                <a:gd name="connsiteX0" fmla="*/ 7144 w 19050"/>
                <a:gd name="connsiteY0" fmla="*/ 10539 h 19050"/>
                <a:gd name="connsiteX1" fmla="*/ 12859 w 19050"/>
                <a:gd name="connsiteY1" fmla="*/ 11492 h 19050"/>
                <a:gd name="connsiteX2" fmla="*/ 7144 w 19050"/>
                <a:gd name="connsiteY2" fmla="*/ 10539 h 19050"/>
              </a:gdLst>
              <a:ahLst/>
              <a:cxnLst>
                <a:cxn ang="0">
                  <a:pos x="connsiteX0" y="connsiteY0"/>
                </a:cxn>
                <a:cxn ang="0">
                  <a:pos x="connsiteX1" y="connsiteY1"/>
                </a:cxn>
                <a:cxn ang="0">
                  <a:pos x="connsiteX2" y="connsiteY2"/>
                </a:cxn>
              </a:cxnLst>
              <a:rect l="l" t="t" r="r" b="b"/>
              <a:pathLst>
                <a:path w="19050" h="19050">
                  <a:moveTo>
                    <a:pt x="7144" y="10539"/>
                  </a:moveTo>
                  <a:cubicBezTo>
                    <a:pt x="10001" y="3872"/>
                    <a:pt x="10954" y="21970"/>
                    <a:pt x="12859" y="11492"/>
                  </a:cubicBezTo>
                  <a:cubicBezTo>
                    <a:pt x="12859" y="12445"/>
                    <a:pt x="9049" y="1967"/>
                    <a:pt x="7144" y="10539"/>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xmlns="" id="{25CC9415-E6D2-411D-82FE-C755028B68E2}"/>
                </a:ext>
              </a:extLst>
            </p:cNvPr>
            <p:cNvSpPr/>
            <p:nvPr/>
          </p:nvSpPr>
          <p:spPr>
            <a:xfrm>
              <a:off x="6702266" y="4678203"/>
              <a:ext cx="9525" cy="9525"/>
            </a:xfrm>
            <a:custGeom>
              <a:avLst/>
              <a:gdLst>
                <a:gd name="connsiteX0" fmla="*/ 7144 w 9525"/>
                <a:gd name="connsiteY0" fmla="*/ 10001 h 9525"/>
                <a:gd name="connsiteX1" fmla="*/ 7144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lnTo>
                    <a:pt x="7144" y="7144"/>
                  </a:lnTo>
                  <a:cubicBezTo>
                    <a:pt x="7144" y="9049"/>
                    <a:pt x="7144" y="10001"/>
                    <a:pt x="7144" y="10001"/>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xmlns="" id="{2EDCF530-BF90-4C02-9B4C-108CD4225905}"/>
                </a:ext>
              </a:extLst>
            </p:cNvPr>
            <p:cNvSpPr/>
            <p:nvPr/>
          </p:nvSpPr>
          <p:spPr>
            <a:xfrm>
              <a:off x="7256621" y="4882144"/>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7144" y="7990"/>
                    <a:pt x="7144" y="6086"/>
                    <a:pt x="7144" y="7990"/>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xmlns="" id="{155089F7-7E6C-4D5F-9317-79D96EC01C8E}"/>
                </a:ext>
              </a:extLst>
            </p:cNvPr>
            <p:cNvSpPr/>
            <p:nvPr/>
          </p:nvSpPr>
          <p:spPr>
            <a:xfrm>
              <a:off x="7194709" y="4498181"/>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cubicBezTo>
                    <a:pt x="9049" y="7144"/>
                    <a:pt x="8096" y="7144"/>
                    <a:pt x="7144" y="7144"/>
                  </a:cubicBezTo>
                  <a:cubicBezTo>
                    <a:pt x="8096" y="7144"/>
                    <a:pt x="8096" y="7144"/>
                    <a:pt x="9049" y="8096"/>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xmlns="" id="{2A4C15A9-7A7A-4ABA-9831-C794BCB49467}"/>
                </a:ext>
              </a:extLst>
            </p:cNvPr>
            <p:cNvSpPr/>
            <p:nvPr/>
          </p:nvSpPr>
          <p:spPr>
            <a:xfrm>
              <a:off x="7082314" y="4477226"/>
              <a:ext cx="9525" cy="9525"/>
            </a:xfrm>
            <a:custGeom>
              <a:avLst/>
              <a:gdLst>
                <a:gd name="connsiteX0" fmla="*/ 7144 w 9525"/>
                <a:gd name="connsiteY0" fmla="*/ 7144 h 9525"/>
                <a:gd name="connsiteX1" fmla="*/ 10001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10001" y="8096"/>
                  </a:lnTo>
                  <a:cubicBezTo>
                    <a:pt x="9049" y="8096"/>
                    <a:pt x="8096" y="8096"/>
                    <a:pt x="7144" y="7144"/>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xmlns="" id="{0B4B694C-3B7D-48E6-B245-DB960B037B74}"/>
                </a:ext>
              </a:extLst>
            </p:cNvPr>
            <p:cNvSpPr/>
            <p:nvPr/>
          </p:nvSpPr>
          <p:spPr>
            <a:xfrm>
              <a:off x="7253292" y="4496827"/>
              <a:ext cx="9525" cy="9525"/>
            </a:xfrm>
            <a:custGeom>
              <a:avLst/>
              <a:gdLst>
                <a:gd name="connsiteX0" fmla="*/ 7615 w 9525"/>
                <a:gd name="connsiteY0" fmla="*/ 7544 h 9525"/>
                <a:gd name="connsiteX1" fmla="*/ 7615 w 9525"/>
                <a:gd name="connsiteY1" fmla="*/ 7544 h 9525"/>
              </a:gdLst>
              <a:ahLst/>
              <a:cxnLst>
                <a:cxn ang="0">
                  <a:pos x="connsiteX0" y="connsiteY0"/>
                </a:cxn>
                <a:cxn ang="0">
                  <a:pos x="connsiteX1" y="connsiteY1"/>
                </a:cxn>
              </a:cxnLst>
              <a:rect l="l" t="t" r="r" b="b"/>
              <a:pathLst>
                <a:path w="9525" h="9525">
                  <a:moveTo>
                    <a:pt x="7615" y="7544"/>
                  </a:moveTo>
                  <a:cubicBezTo>
                    <a:pt x="16188" y="11354"/>
                    <a:pt x="4758" y="5640"/>
                    <a:pt x="7615" y="7544"/>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xmlns="" id="{B9F3BBAA-FBF0-4CBD-91AD-85C106831558}"/>
                </a:ext>
              </a:extLst>
            </p:cNvPr>
            <p:cNvSpPr/>
            <p:nvPr/>
          </p:nvSpPr>
          <p:spPr>
            <a:xfrm>
              <a:off x="7258526" y="4539985"/>
              <a:ext cx="9525" cy="9525"/>
            </a:xfrm>
            <a:custGeom>
              <a:avLst/>
              <a:gdLst>
                <a:gd name="connsiteX0" fmla="*/ 7144 w 9525"/>
                <a:gd name="connsiteY0" fmla="*/ 10107 h 9525"/>
                <a:gd name="connsiteX1" fmla="*/ 7144 w 9525"/>
                <a:gd name="connsiteY1" fmla="*/ 10107 h 9525"/>
              </a:gdLst>
              <a:ahLst/>
              <a:cxnLst>
                <a:cxn ang="0">
                  <a:pos x="connsiteX0" y="connsiteY0"/>
                </a:cxn>
                <a:cxn ang="0">
                  <a:pos x="connsiteX1" y="connsiteY1"/>
                </a:cxn>
              </a:cxnLst>
              <a:rect l="l" t="t" r="r" b="b"/>
              <a:pathLst>
                <a:path w="9525" h="9525">
                  <a:moveTo>
                    <a:pt x="7144" y="10107"/>
                  </a:moveTo>
                  <a:cubicBezTo>
                    <a:pt x="8096" y="10107"/>
                    <a:pt x="9049" y="3440"/>
                    <a:pt x="7144" y="10107"/>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xmlns="" id="{4656D593-1E45-4891-A275-7E7918AD9E24}"/>
                </a:ext>
              </a:extLst>
            </p:cNvPr>
            <p:cNvSpPr/>
            <p:nvPr/>
          </p:nvSpPr>
          <p:spPr>
            <a:xfrm>
              <a:off x="6692741" y="5021278"/>
              <a:ext cx="9525" cy="9525"/>
            </a:xfrm>
            <a:custGeom>
              <a:avLst/>
              <a:gdLst>
                <a:gd name="connsiteX0" fmla="*/ 7144 w 9525"/>
                <a:gd name="connsiteY0" fmla="*/ 11731 h 9525"/>
                <a:gd name="connsiteX1" fmla="*/ 10001 w 9525"/>
                <a:gd name="connsiteY1" fmla="*/ 8874 h 9525"/>
                <a:gd name="connsiteX2" fmla="*/ 7144 w 9525"/>
                <a:gd name="connsiteY2" fmla="*/ 11731 h 9525"/>
              </a:gdLst>
              <a:ahLst/>
              <a:cxnLst>
                <a:cxn ang="0">
                  <a:pos x="connsiteX0" y="connsiteY0"/>
                </a:cxn>
                <a:cxn ang="0">
                  <a:pos x="connsiteX1" y="connsiteY1"/>
                </a:cxn>
                <a:cxn ang="0">
                  <a:pos x="connsiteX2" y="connsiteY2"/>
                </a:cxn>
              </a:cxnLst>
              <a:rect l="l" t="t" r="r" b="b"/>
              <a:pathLst>
                <a:path w="9525" h="9525">
                  <a:moveTo>
                    <a:pt x="7144" y="11731"/>
                  </a:moveTo>
                  <a:cubicBezTo>
                    <a:pt x="8096" y="10779"/>
                    <a:pt x="9049" y="9827"/>
                    <a:pt x="10001" y="8874"/>
                  </a:cubicBezTo>
                  <a:cubicBezTo>
                    <a:pt x="8096" y="10779"/>
                    <a:pt x="7144" y="2206"/>
                    <a:pt x="7144" y="11731"/>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xmlns="" id="{27BC7FB7-1D24-41E8-82B3-BCB006941299}"/>
                </a:ext>
              </a:extLst>
            </p:cNvPr>
            <p:cNvSpPr/>
            <p:nvPr/>
          </p:nvSpPr>
          <p:spPr>
            <a:xfrm>
              <a:off x="6701102" y="4682119"/>
              <a:ext cx="9525" cy="9525"/>
            </a:xfrm>
            <a:custGeom>
              <a:avLst/>
              <a:gdLst>
                <a:gd name="connsiteX0" fmla="*/ 9260 w 9525"/>
                <a:gd name="connsiteY0" fmla="*/ 7990 h 9525"/>
                <a:gd name="connsiteX1" fmla="*/ 9260 w 9525"/>
                <a:gd name="connsiteY1" fmla="*/ 7990 h 9525"/>
              </a:gdLst>
              <a:ahLst/>
              <a:cxnLst>
                <a:cxn ang="0">
                  <a:pos x="connsiteX0" y="connsiteY0"/>
                </a:cxn>
                <a:cxn ang="0">
                  <a:pos x="connsiteX1" y="connsiteY1"/>
                </a:cxn>
              </a:cxnLst>
              <a:rect l="l" t="t" r="r" b="b"/>
              <a:pathLst>
                <a:path w="9525" h="9525">
                  <a:moveTo>
                    <a:pt x="9260" y="7990"/>
                  </a:moveTo>
                  <a:cubicBezTo>
                    <a:pt x="4498" y="6086"/>
                    <a:pt x="9260" y="7990"/>
                    <a:pt x="9260" y="7990"/>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xmlns="" id="{5FF5D319-0498-4265-B25A-5620C137CFD4}"/>
                </a:ext>
              </a:extLst>
            </p:cNvPr>
            <p:cNvSpPr/>
            <p:nvPr/>
          </p:nvSpPr>
          <p:spPr>
            <a:xfrm>
              <a:off x="7267099" y="4477226"/>
              <a:ext cx="19050" cy="9525"/>
            </a:xfrm>
            <a:custGeom>
              <a:avLst/>
              <a:gdLst>
                <a:gd name="connsiteX0" fmla="*/ 7144 w 19050"/>
                <a:gd name="connsiteY0" fmla="*/ 7144 h 9525"/>
                <a:gd name="connsiteX1" fmla="*/ 7144 w 19050"/>
                <a:gd name="connsiteY1" fmla="*/ 7144 h 9525"/>
              </a:gdLst>
              <a:ahLst/>
              <a:cxnLst>
                <a:cxn ang="0">
                  <a:pos x="connsiteX0" y="connsiteY0"/>
                </a:cxn>
                <a:cxn ang="0">
                  <a:pos x="connsiteX1" y="connsiteY1"/>
                </a:cxn>
              </a:cxnLst>
              <a:rect l="l" t="t" r="r" b="b"/>
              <a:pathLst>
                <a:path w="19050" h="9525">
                  <a:moveTo>
                    <a:pt x="7144" y="7144"/>
                  </a:moveTo>
                  <a:cubicBezTo>
                    <a:pt x="25241" y="11906"/>
                    <a:pt x="25241" y="10001"/>
                    <a:pt x="7144" y="7144"/>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xmlns="" id="{2D51918A-F308-4301-B4DE-658B726C561D}"/>
                </a:ext>
              </a:extLst>
            </p:cNvPr>
            <p:cNvSpPr/>
            <p:nvPr/>
          </p:nvSpPr>
          <p:spPr>
            <a:xfrm>
              <a:off x="7039451" y="5140166"/>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7144"/>
                  </a:lnTo>
                  <a:cubicBezTo>
                    <a:pt x="8096" y="8096"/>
                    <a:pt x="9049" y="8096"/>
                    <a:pt x="9049" y="7144"/>
                  </a:cubicBezTo>
                  <a:close/>
                </a:path>
              </a:pathLst>
            </a:custGeom>
            <a:grp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xmlns="" id="{F1B11646-4512-406A-9DA7-DB3E35586216}"/>
                </a:ext>
              </a:extLst>
            </p:cNvPr>
            <p:cNvSpPr/>
            <p:nvPr/>
          </p:nvSpPr>
          <p:spPr>
            <a:xfrm>
              <a:off x="7279042" y="4522946"/>
              <a:ext cx="9525" cy="19050"/>
            </a:xfrm>
            <a:custGeom>
              <a:avLst/>
              <a:gdLst>
                <a:gd name="connsiteX0" fmla="*/ 9488 w 9525"/>
                <a:gd name="connsiteY0" fmla="*/ 7144 h 19050"/>
                <a:gd name="connsiteX1" fmla="*/ 9488 w 9525"/>
                <a:gd name="connsiteY1" fmla="*/ 7144 h 19050"/>
              </a:gdLst>
              <a:ahLst/>
              <a:cxnLst>
                <a:cxn ang="0">
                  <a:pos x="connsiteX0" y="connsiteY0"/>
                </a:cxn>
                <a:cxn ang="0">
                  <a:pos x="connsiteX1" y="connsiteY1"/>
                </a:cxn>
              </a:cxnLst>
              <a:rect l="l" t="t" r="r" b="b"/>
              <a:pathLst>
                <a:path w="9525" h="19050">
                  <a:moveTo>
                    <a:pt x="9488" y="7144"/>
                  </a:moveTo>
                  <a:cubicBezTo>
                    <a:pt x="8536" y="8096"/>
                    <a:pt x="4726" y="24289"/>
                    <a:pt x="9488" y="7144"/>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xmlns="" id="{FA21FE51-2EF5-4FEA-B9A1-9F1E0F8B509E}"/>
                </a:ext>
              </a:extLst>
            </p:cNvPr>
            <p:cNvSpPr/>
            <p:nvPr/>
          </p:nvSpPr>
          <p:spPr>
            <a:xfrm>
              <a:off x="6695599" y="502396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xmlns="" id="{BA4B558E-852A-46F1-8538-3ADEEC51B893}"/>
                </a:ext>
              </a:extLst>
            </p:cNvPr>
            <p:cNvSpPr/>
            <p:nvPr/>
          </p:nvSpPr>
          <p:spPr>
            <a:xfrm>
              <a:off x="6687653" y="4416375"/>
              <a:ext cx="600075" cy="733425"/>
            </a:xfrm>
            <a:custGeom>
              <a:avLst/>
              <a:gdLst>
                <a:gd name="connsiteX0" fmla="*/ 15090 w 600075"/>
                <a:gd name="connsiteY0" fmla="*/ 549960 h 733425"/>
                <a:gd name="connsiteX1" fmla="*/ 18900 w 600075"/>
                <a:gd name="connsiteY1" fmla="*/ 622350 h 733425"/>
                <a:gd name="connsiteX2" fmla="*/ 17947 w 600075"/>
                <a:gd name="connsiteY2" fmla="*/ 622350 h 733425"/>
                <a:gd name="connsiteX3" fmla="*/ 16042 w 600075"/>
                <a:gd name="connsiteY3" fmla="*/ 642352 h 733425"/>
                <a:gd name="connsiteX4" fmla="*/ 14137 w 600075"/>
                <a:gd name="connsiteY4" fmla="*/ 624255 h 733425"/>
                <a:gd name="connsiteX5" fmla="*/ 8422 w 600075"/>
                <a:gd name="connsiteY5" fmla="*/ 624255 h 733425"/>
                <a:gd name="connsiteX6" fmla="*/ 73192 w 600075"/>
                <a:gd name="connsiteY6" fmla="*/ 694739 h 733425"/>
                <a:gd name="connsiteX7" fmla="*/ 217020 w 600075"/>
                <a:gd name="connsiteY7" fmla="*/ 725220 h 733425"/>
                <a:gd name="connsiteX8" fmla="*/ 396090 w 600075"/>
                <a:gd name="connsiteY8" fmla="*/ 730935 h 733425"/>
                <a:gd name="connsiteX9" fmla="*/ 487530 w 600075"/>
                <a:gd name="connsiteY9" fmla="*/ 731887 h 733425"/>
                <a:gd name="connsiteX10" fmla="*/ 567540 w 600075"/>
                <a:gd name="connsiteY10" fmla="*/ 611872 h 733425"/>
                <a:gd name="connsiteX11" fmla="*/ 595162 w 600075"/>
                <a:gd name="connsiteY11" fmla="*/ 538530 h 733425"/>
                <a:gd name="connsiteX12" fmla="*/ 598020 w 600075"/>
                <a:gd name="connsiteY12" fmla="*/ 174675 h 733425"/>
                <a:gd name="connsiteX13" fmla="*/ 470385 w 600075"/>
                <a:gd name="connsiteY13" fmla="*/ 64185 h 733425"/>
                <a:gd name="connsiteX14" fmla="*/ 490387 w 600075"/>
                <a:gd name="connsiteY14" fmla="*/ 61327 h 733425"/>
                <a:gd name="connsiteX15" fmla="*/ 449430 w 600075"/>
                <a:gd name="connsiteY15" fmla="*/ 56565 h 733425"/>
                <a:gd name="connsiteX16" fmla="*/ 401805 w 600075"/>
                <a:gd name="connsiteY16" fmla="*/ 47992 h 733425"/>
                <a:gd name="connsiteX17" fmla="*/ 269407 w 600075"/>
                <a:gd name="connsiteY17" fmla="*/ 34657 h 733425"/>
                <a:gd name="connsiteX18" fmla="*/ 255120 w 600075"/>
                <a:gd name="connsiteY18" fmla="*/ 33705 h 733425"/>
                <a:gd name="connsiteX19" fmla="*/ 184635 w 600075"/>
                <a:gd name="connsiteY19" fmla="*/ 22275 h 733425"/>
                <a:gd name="connsiteX20" fmla="*/ 162727 w 600075"/>
                <a:gd name="connsiteY20" fmla="*/ 18465 h 733425"/>
                <a:gd name="connsiteX21" fmla="*/ 30330 w 600075"/>
                <a:gd name="connsiteY21" fmla="*/ 53707 h 733425"/>
                <a:gd name="connsiteX22" fmla="*/ 34140 w 600075"/>
                <a:gd name="connsiteY22" fmla="*/ 120382 h 733425"/>
                <a:gd name="connsiteX23" fmla="*/ 33187 w 600075"/>
                <a:gd name="connsiteY23" fmla="*/ 160387 h 733425"/>
                <a:gd name="connsiteX24" fmla="*/ 29377 w 600075"/>
                <a:gd name="connsiteY24" fmla="*/ 253732 h 733425"/>
                <a:gd name="connsiteX25" fmla="*/ 25567 w 600075"/>
                <a:gd name="connsiteY25" fmla="*/ 249922 h 733425"/>
                <a:gd name="connsiteX26" fmla="*/ 21757 w 600075"/>
                <a:gd name="connsiteY26" fmla="*/ 308025 h 733425"/>
                <a:gd name="connsiteX27" fmla="*/ 35092 w 600075"/>
                <a:gd name="connsiteY27" fmla="*/ 31800 h 733425"/>
                <a:gd name="connsiteX28" fmla="*/ 41760 w 600075"/>
                <a:gd name="connsiteY28" fmla="*/ 19417 h 733425"/>
                <a:gd name="connsiteX29" fmla="*/ 72240 w 600075"/>
                <a:gd name="connsiteY29" fmla="*/ 20370 h 733425"/>
                <a:gd name="connsiteX30" fmla="*/ 163680 w 600075"/>
                <a:gd name="connsiteY30" fmla="*/ 30847 h 733425"/>
                <a:gd name="connsiteX31" fmla="*/ 161775 w 600075"/>
                <a:gd name="connsiteY31" fmla="*/ 35610 h 733425"/>
                <a:gd name="connsiteX32" fmla="*/ 212257 w 600075"/>
                <a:gd name="connsiteY32" fmla="*/ 43230 h 733425"/>
                <a:gd name="connsiteX33" fmla="*/ 207495 w 600075"/>
                <a:gd name="connsiteY33" fmla="*/ 38467 h 733425"/>
                <a:gd name="connsiteX34" fmla="*/ 259882 w 600075"/>
                <a:gd name="connsiteY34" fmla="*/ 48945 h 733425"/>
                <a:gd name="connsiteX35" fmla="*/ 254167 w 600075"/>
                <a:gd name="connsiteY35" fmla="*/ 49897 h 733425"/>
                <a:gd name="connsiteX36" fmla="*/ 336082 w 600075"/>
                <a:gd name="connsiteY36" fmla="*/ 65137 h 733425"/>
                <a:gd name="connsiteX37" fmla="*/ 365610 w 600075"/>
                <a:gd name="connsiteY37" fmla="*/ 62280 h 733425"/>
                <a:gd name="connsiteX38" fmla="*/ 356085 w 600075"/>
                <a:gd name="connsiteY38" fmla="*/ 65137 h 733425"/>
                <a:gd name="connsiteX39" fmla="*/ 362752 w 600075"/>
                <a:gd name="connsiteY39" fmla="*/ 67042 h 733425"/>
                <a:gd name="connsiteX40" fmla="*/ 408472 w 600075"/>
                <a:gd name="connsiteY40" fmla="*/ 66090 h 733425"/>
                <a:gd name="connsiteX41" fmla="*/ 456097 w 600075"/>
                <a:gd name="connsiteY41" fmla="*/ 79425 h 733425"/>
                <a:gd name="connsiteX42" fmla="*/ 438952 w 600075"/>
                <a:gd name="connsiteY42" fmla="*/ 77520 h 733425"/>
                <a:gd name="connsiteX43" fmla="*/ 436095 w 600075"/>
                <a:gd name="connsiteY43" fmla="*/ 74662 h 733425"/>
                <a:gd name="connsiteX44" fmla="*/ 498960 w 600075"/>
                <a:gd name="connsiteY44" fmla="*/ 85140 h 733425"/>
                <a:gd name="connsiteX45" fmla="*/ 561825 w 600075"/>
                <a:gd name="connsiteY45" fmla="*/ 82282 h 733425"/>
                <a:gd name="connsiteX46" fmla="*/ 555157 w 600075"/>
                <a:gd name="connsiteY46" fmla="*/ 87045 h 733425"/>
                <a:gd name="connsiteX47" fmla="*/ 579922 w 600075"/>
                <a:gd name="connsiteY47" fmla="*/ 86092 h 733425"/>
                <a:gd name="connsiteX48" fmla="*/ 582780 w 600075"/>
                <a:gd name="connsiteY48" fmla="*/ 87045 h 733425"/>
                <a:gd name="connsiteX49" fmla="*/ 573255 w 600075"/>
                <a:gd name="connsiteY49" fmla="*/ 265162 h 733425"/>
                <a:gd name="connsiteX50" fmla="*/ 577065 w 600075"/>
                <a:gd name="connsiteY50" fmla="*/ 352792 h 733425"/>
                <a:gd name="connsiteX51" fmla="*/ 574207 w 600075"/>
                <a:gd name="connsiteY51" fmla="*/ 375652 h 733425"/>
                <a:gd name="connsiteX52" fmla="*/ 572302 w 600075"/>
                <a:gd name="connsiteY52" fmla="*/ 464235 h 733425"/>
                <a:gd name="connsiteX53" fmla="*/ 569445 w 600075"/>
                <a:gd name="connsiteY53" fmla="*/ 498525 h 733425"/>
                <a:gd name="connsiteX54" fmla="*/ 566587 w 600075"/>
                <a:gd name="connsiteY54" fmla="*/ 522337 h 733425"/>
                <a:gd name="connsiteX55" fmla="*/ 537060 w 600075"/>
                <a:gd name="connsiteY55" fmla="*/ 678547 h 733425"/>
                <a:gd name="connsiteX56" fmla="*/ 417045 w 600075"/>
                <a:gd name="connsiteY56" fmla="*/ 709980 h 733425"/>
                <a:gd name="connsiteX57" fmla="*/ 306555 w 600075"/>
                <a:gd name="connsiteY57" fmla="*/ 705217 h 733425"/>
                <a:gd name="connsiteX58" fmla="*/ 133200 w 600075"/>
                <a:gd name="connsiteY58" fmla="*/ 693787 h 733425"/>
                <a:gd name="connsiteX59" fmla="*/ 150345 w 600075"/>
                <a:gd name="connsiteY59" fmla="*/ 689977 h 733425"/>
                <a:gd name="connsiteX60" fmla="*/ 95100 w 600075"/>
                <a:gd name="connsiteY60" fmla="*/ 683310 h 733425"/>
                <a:gd name="connsiteX61" fmla="*/ 101767 w 600075"/>
                <a:gd name="connsiteY61" fmla="*/ 686167 h 733425"/>
                <a:gd name="connsiteX62" fmla="*/ 112245 w 600075"/>
                <a:gd name="connsiteY62" fmla="*/ 689025 h 733425"/>
                <a:gd name="connsiteX63" fmla="*/ 32235 w 600075"/>
                <a:gd name="connsiteY63" fmla="*/ 518527 h 733425"/>
                <a:gd name="connsiteX64" fmla="*/ 27472 w 600075"/>
                <a:gd name="connsiteY64" fmla="*/ 346125 h 733425"/>
                <a:gd name="connsiteX65" fmla="*/ 11280 w 600075"/>
                <a:gd name="connsiteY65" fmla="*/ 359460 h 733425"/>
                <a:gd name="connsiteX66" fmla="*/ 11280 w 600075"/>
                <a:gd name="connsiteY66" fmla="*/ 515670 h 733425"/>
                <a:gd name="connsiteX67" fmla="*/ 15090 w 600075"/>
                <a:gd name="connsiteY67" fmla="*/ 549960 h 733425"/>
                <a:gd name="connsiteX68" fmla="*/ 124627 w 600075"/>
                <a:gd name="connsiteY68" fmla="*/ 708075 h 733425"/>
                <a:gd name="connsiteX69" fmla="*/ 124627 w 600075"/>
                <a:gd name="connsiteY69" fmla="*/ 708075 h 733425"/>
                <a:gd name="connsiteX70" fmla="*/ 142725 w 600075"/>
                <a:gd name="connsiteY70" fmla="*/ 710932 h 733425"/>
                <a:gd name="connsiteX71" fmla="*/ 142725 w 600075"/>
                <a:gd name="connsiteY71" fmla="*/ 710932 h 733425"/>
                <a:gd name="connsiteX72" fmla="*/ 108435 w 600075"/>
                <a:gd name="connsiteY72" fmla="*/ 684262 h 733425"/>
                <a:gd name="connsiteX73" fmla="*/ 108435 w 600075"/>
                <a:gd name="connsiteY73" fmla="*/ 684262 h 733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00075" h="733425">
                  <a:moveTo>
                    <a:pt x="15090" y="549960"/>
                  </a:moveTo>
                  <a:cubicBezTo>
                    <a:pt x="15090" y="555675"/>
                    <a:pt x="16995" y="623302"/>
                    <a:pt x="18900" y="622350"/>
                  </a:cubicBezTo>
                  <a:cubicBezTo>
                    <a:pt x="16995" y="616635"/>
                    <a:pt x="16995" y="616635"/>
                    <a:pt x="17947" y="622350"/>
                  </a:cubicBezTo>
                  <a:cubicBezTo>
                    <a:pt x="8422" y="630922"/>
                    <a:pt x="30330" y="527100"/>
                    <a:pt x="16042" y="642352"/>
                  </a:cubicBezTo>
                  <a:cubicBezTo>
                    <a:pt x="11280" y="644257"/>
                    <a:pt x="13185" y="620445"/>
                    <a:pt x="14137" y="624255"/>
                  </a:cubicBezTo>
                  <a:cubicBezTo>
                    <a:pt x="12232" y="625207"/>
                    <a:pt x="10327" y="625207"/>
                    <a:pt x="8422" y="624255"/>
                  </a:cubicBezTo>
                  <a:cubicBezTo>
                    <a:pt x="-1103" y="676642"/>
                    <a:pt x="50332" y="680452"/>
                    <a:pt x="73192" y="694739"/>
                  </a:cubicBezTo>
                  <a:cubicBezTo>
                    <a:pt x="78907" y="693787"/>
                    <a:pt x="179872" y="723314"/>
                    <a:pt x="217020" y="725220"/>
                  </a:cubicBezTo>
                  <a:cubicBezTo>
                    <a:pt x="286552" y="740460"/>
                    <a:pt x="338940" y="729030"/>
                    <a:pt x="396090" y="730935"/>
                  </a:cubicBezTo>
                  <a:cubicBezTo>
                    <a:pt x="395137" y="733792"/>
                    <a:pt x="488482" y="731887"/>
                    <a:pt x="487530" y="731887"/>
                  </a:cubicBezTo>
                  <a:cubicBezTo>
                    <a:pt x="531345" y="719505"/>
                    <a:pt x="592305" y="659497"/>
                    <a:pt x="567540" y="611872"/>
                  </a:cubicBezTo>
                  <a:cubicBezTo>
                    <a:pt x="567540" y="591870"/>
                    <a:pt x="596115" y="559485"/>
                    <a:pt x="595162" y="538530"/>
                  </a:cubicBezTo>
                  <a:cubicBezTo>
                    <a:pt x="579922" y="416610"/>
                    <a:pt x="598020" y="279450"/>
                    <a:pt x="598020" y="174675"/>
                  </a:cubicBezTo>
                  <a:cubicBezTo>
                    <a:pt x="598020" y="47992"/>
                    <a:pt x="598020" y="79425"/>
                    <a:pt x="470385" y="64185"/>
                  </a:cubicBezTo>
                  <a:cubicBezTo>
                    <a:pt x="477052" y="64185"/>
                    <a:pt x="483720" y="63232"/>
                    <a:pt x="490387" y="61327"/>
                  </a:cubicBezTo>
                  <a:cubicBezTo>
                    <a:pt x="445620" y="62280"/>
                    <a:pt x="430380" y="62280"/>
                    <a:pt x="449430" y="56565"/>
                  </a:cubicBezTo>
                  <a:cubicBezTo>
                    <a:pt x="397042" y="53707"/>
                    <a:pt x="380850" y="50850"/>
                    <a:pt x="401805" y="47992"/>
                  </a:cubicBezTo>
                  <a:cubicBezTo>
                    <a:pt x="372277" y="43230"/>
                    <a:pt x="292267" y="37515"/>
                    <a:pt x="269407" y="34657"/>
                  </a:cubicBezTo>
                  <a:cubicBezTo>
                    <a:pt x="264645" y="34657"/>
                    <a:pt x="259882" y="33705"/>
                    <a:pt x="255120" y="33705"/>
                  </a:cubicBezTo>
                  <a:cubicBezTo>
                    <a:pt x="251310" y="36562"/>
                    <a:pt x="213210" y="27990"/>
                    <a:pt x="184635" y="22275"/>
                  </a:cubicBezTo>
                  <a:cubicBezTo>
                    <a:pt x="186540" y="21322"/>
                    <a:pt x="160822" y="20370"/>
                    <a:pt x="162727" y="18465"/>
                  </a:cubicBezTo>
                  <a:cubicBezTo>
                    <a:pt x="99862" y="13702"/>
                    <a:pt x="32235" y="-18683"/>
                    <a:pt x="30330" y="53707"/>
                  </a:cubicBezTo>
                  <a:cubicBezTo>
                    <a:pt x="33187" y="66090"/>
                    <a:pt x="41760" y="104190"/>
                    <a:pt x="34140" y="120382"/>
                  </a:cubicBezTo>
                  <a:cubicBezTo>
                    <a:pt x="31282" y="105142"/>
                    <a:pt x="28425" y="145147"/>
                    <a:pt x="33187" y="160387"/>
                  </a:cubicBezTo>
                  <a:cubicBezTo>
                    <a:pt x="31282" y="155625"/>
                    <a:pt x="27472" y="233730"/>
                    <a:pt x="29377" y="253732"/>
                  </a:cubicBezTo>
                  <a:cubicBezTo>
                    <a:pt x="26520" y="253732"/>
                    <a:pt x="25567" y="252780"/>
                    <a:pt x="25567" y="249922"/>
                  </a:cubicBezTo>
                  <a:cubicBezTo>
                    <a:pt x="19852" y="269925"/>
                    <a:pt x="13185" y="300405"/>
                    <a:pt x="21757" y="308025"/>
                  </a:cubicBezTo>
                  <a:cubicBezTo>
                    <a:pt x="24615" y="238492"/>
                    <a:pt x="47475" y="116572"/>
                    <a:pt x="35092" y="31800"/>
                  </a:cubicBezTo>
                  <a:cubicBezTo>
                    <a:pt x="35092" y="31800"/>
                    <a:pt x="51285" y="27037"/>
                    <a:pt x="41760" y="19417"/>
                  </a:cubicBezTo>
                  <a:cubicBezTo>
                    <a:pt x="51285" y="19417"/>
                    <a:pt x="64620" y="20370"/>
                    <a:pt x="72240" y="20370"/>
                  </a:cubicBezTo>
                  <a:cubicBezTo>
                    <a:pt x="92242" y="21322"/>
                    <a:pt x="151297" y="23227"/>
                    <a:pt x="163680" y="30847"/>
                  </a:cubicBezTo>
                  <a:cubicBezTo>
                    <a:pt x="149392" y="22275"/>
                    <a:pt x="156060" y="35610"/>
                    <a:pt x="161775" y="35610"/>
                  </a:cubicBezTo>
                  <a:cubicBezTo>
                    <a:pt x="149392" y="31800"/>
                    <a:pt x="202732" y="37515"/>
                    <a:pt x="212257" y="43230"/>
                  </a:cubicBezTo>
                  <a:cubicBezTo>
                    <a:pt x="210352" y="41325"/>
                    <a:pt x="209400" y="39420"/>
                    <a:pt x="207495" y="38467"/>
                  </a:cubicBezTo>
                  <a:cubicBezTo>
                    <a:pt x="223687" y="42277"/>
                    <a:pt x="249405" y="48945"/>
                    <a:pt x="259882" y="48945"/>
                  </a:cubicBezTo>
                  <a:cubicBezTo>
                    <a:pt x="257977" y="47040"/>
                    <a:pt x="256072" y="47992"/>
                    <a:pt x="254167" y="49897"/>
                  </a:cubicBezTo>
                  <a:cubicBezTo>
                    <a:pt x="284647" y="52755"/>
                    <a:pt x="323700" y="54660"/>
                    <a:pt x="336082" y="65137"/>
                  </a:cubicBezTo>
                  <a:cubicBezTo>
                    <a:pt x="335130" y="65137"/>
                    <a:pt x="363705" y="56565"/>
                    <a:pt x="365610" y="62280"/>
                  </a:cubicBezTo>
                  <a:cubicBezTo>
                    <a:pt x="361800" y="62280"/>
                    <a:pt x="358942" y="63232"/>
                    <a:pt x="356085" y="65137"/>
                  </a:cubicBezTo>
                  <a:cubicBezTo>
                    <a:pt x="363705" y="65137"/>
                    <a:pt x="366562" y="65137"/>
                    <a:pt x="362752" y="67042"/>
                  </a:cubicBezTo>
                  <a:cubicBezTo>
                    <a:pt x="381802" y="73710"/>
                    <a:pt x="397995" y="65137"/>
                    <a:pt x="408472" y="66090"/>
                  </a:cubicBezTo>
                  <a:cubicBezTo>
                    <a:pt x="409425" y="72757"/>
                    <a:pt x="443715" y="80377"/>
                    <a:pt x="456097" y="79425"/>
                  </a:cubicBezTo>
                  <a:cubicBezTo>
                    <a:pt x="450382" y="78472"/>
                    <a:pt x="444667" y="78472"/>
                    <a:pt x="438952" y="77520"/>
                  </a:cubicBezTo>
                  <a:cubicBezTo>
                    <a:pt x="440857" y="69900"/>
                    <a:pt x="472290" y="87045"/>
                    <a:pt x="436095" y="74662"/>
                  </a:cubicBezTo>
                  <a:cubicBezTo>
                    <a:pt x="450382" y="72757"/>
                    <a:pt x="481815" y="83235"/>
                    <a:pt x="498960" y="85140"/>
                  </a:cubicBezTo>
                  <a:cubicBezTo>
                    <a:pt x="498960" y="85140"/>
                    <a:pt x="545632" y="80377"/>
                    <a:pt x="561825" y="82282"/>
                  </a:cubicBezTo>
                  <a:cubicBezTo>
                    <a:pt x="560872" y="85140"/>
                    <a:pt x="558015" y="87045"/>
                    <a:pt x="555157" y="87045"/>
                  </a:cubicBezTo>
                  <a:cubicBezTo>
                    <a:pt x="559920" y="87045"/>
                    <a:pt x="576112" y="84187"/>
                    <a:pt x="579922" y="86092"/>
                  </a:cubicBezTo>
                  <a:cubicBezTo>
                    <a:pt x="578017" y="87045"/>
                    <a:pt x="578970" y="87997"/>
                    <a:pt x="582780" y="87045"/>
                  </a:cubicBezTo>
                  <a:cubicBezTo>
                    <a:pt x="560872" y="144195"/>
                    <a:pt x="589447" y="248970"/>
                    <a:pt x="573255" y="265162"/>
                  </a:cubicBezTo>
                  <a:cubicBezTo>
                    <a:pt x="564682" y="276592"/>
                    <a:pt x="576112" y="337552"/>
                    <a:pt x="577065" y="352792"/>
                  </a:cubicBezTo>
                  <a:cubicBezTo>
                    <a:pt x="558967" y="320407"/>
                    <a:pt x="577065" y="348030"/>
                    <a:pt x="574207" y="375652"/>
                  </a:cubicBezTo>
                  <a:cubicBezTo>
                    <a:pt x="571350" y="404227"/>
                    <a:pt x="572302" y="441375"/>
                    <a:pt x="572302" y="464235"/>
                  </a:cubicBezTo>
                  <a:cubicBezTo>
                    <a:pt x="572302" y="479475"/>
                    <a:pt x="562777" y="509002"/>
                    <a:pt x="569445" y="498525"/>
                  </a:cubicBezTo>
                  <a:cubicBezTo>
                    <a:pt x="569445" y="497572"/>
                    <a:pt x="569445" y="537577"/>
                    <a:pt x="566587" y="522337"/>
                  </a:cubicBezTo>
                  <a:cubicBezTo>
                    <a:pt x="573255" y="558532"/>
                    <a:pt x="557062" y="652830"/>
                    <a:pt x="537060" y="678547"/>
                  </a:cubicBezTo>
                  <a:cubicBezTo>
                    <a:pt x="522772" y="696645"/>
                    <a:pt x="416092" y="716647"/>
                    <a:pt x="417045" y="709980"/>
                  </a:cubicBezTo>
                  <a:cubicBezTo>
                    <a:pt x="384660" y="709980"/>
                    <a:pt x="336082" y="709027"/>
                    <a:pt x="306555" y="705217"/>
                  </a:cubicBezTo>
                  <a:cubicBezTo>
                    <a:pt x="246547" y="704264"/>
                    <a:pt x="183682" y="724267"/>
                    <a:pt x="133200" y="693787"/>
                  </a:cubicBezTo>
                  <a:cubicBezTo>
                    <a:pt x="201780" y="706170"/>
                    <a:pt x="132247" y="696645"/>
                    <a:pt x="150345" y="689977"/>
                  </a:cubicBezTo>
                  <a:cubicBezTo>
                    <a:pt x="145582" y="690930"/>
                    <a:pt x="98910" y="682357"/>
                    <a:pt x="95100" y="683310"/>
                  </a:cubicBezTo>
                  <a:cubicBezTo>
                    <a:pt x="93195" y="684262"/>
                    <a:pt x="100815" y="687120"/>
                    <a:pt x="101767" y="686167"/>
                  </a:cubicBezTo>
                  <a:cubicBezTo>
                    <a:pt x="97957" y="688072"/>
                    <a:pt x="101767" y="689025"/>
                    <a:pt x="112245" y="689025"/>
                  </a:cubicBezTo>
                  <a:cubicBezTo>
                    <a:pt x="-2055" y="710932"/>
                    <a:pt x="30330" y="584250"/>
                    <a:pt x="32235" y="518527"/>
                  </a:cubicBezTo>
                  <a:cubicBezTo>
                    <a:pt x="33187" y="470902"/>
                    <a:pt x="7470" y="386130"/>
                    <a:pt x="27472" y="346125"/>
                  </a:cubicBezTo>
                  <a:cubicBezTo>
                    <a:pt x="28425" y="333742"/>
                    <a:pt x="4612" y="377557"/>
                    <a:pt x="11280" y="359460"/>
                  </a:cubicBezTo>
                  <a:cubicBezTo>
                    <a:pt x="-4913" y="390892"/>
                    <a:pt x="33187" y="496620"/>
                    <a:pt x="11280" y="515670"/>
                  </a:cubicBezTo>
                  <a:cubicBezTo>
                    <a:pt x="29377" y="512812"/>
                    <a:pt x="10327" y="556627"/>
                    <a:pt x="15090" y="549960"/>
                  </a:cubicBezTo>
                  <a:close/>
                  <a:moveTo>
                    <a:pt x="124627" y="708075"/>
                  </a:moveTo>
                  <a:cubicBezTo>
                    <a:pt x="122722" y="707122"/>
                    <a:pt x="114150" y="706170"/>
                    <a:pt x="124627" y="708075"/>
                  </a:cubicBezTo>
                  <a:close/>
                  <a:moveTo>
                    <a:pt x="142725" y="710932"/>
                  </a:moveTo>
                  <a:cubicBezTo>
                    <a:pt x="129390" y="709027"/>
                    <a:pt x="136057" y="708075"/>
                    <a:pt x="142725" y="710932"/>
                  </a:cubicBezTo>
                  <a:close/>
                  <a:moveTo>
                    <a:pt x="108435" y="684262"/>
                  </a:moveTo>
                  <a:cubicBezTo>
                    <a:pt x="121770" y="685214"/>
                    <a:pt x="102720" y="686167"/>
                    <a:pt x="108435" y="684262"/>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xmlns="" id="{81693054-5CAB-4971-8469-0585B50A3A22}"/>
                </a:ext>
              </a:extLst>
            </p:cNvPr>
            <p:cNvSpPr/>
            <p:nvPr/>
          </p:nvSpPr>
          <p:spPr>
            <a:xfrm>
              <a:off x="6781948" y="5095398"/>
              <a:ext cx="9525" cy="9525"/>
            </a:xfrm>
            <a:custGeom>
              <a:avLst/>
              <a:gdLst>
                <a:gd name="connsiteX0" fmla="*/ 8424 w 9525"/>
                <a:gd name="connsiteY0" fmla="*/ 7144 h 9525"/>
                <a:gd name="connsiteX1" fmla="*/ 8424 w 9525"/>
                <a:gd name="connsiteY1" fmla="*/ 7144 h 9525"/>
              </a:gdLst>
              <a:ahLst/>
              <a:cxnLst>
                <a:cxn ang="0">
                  <a:pos x="connsiteX0" y="connsiteY0"/>
                </a:cxn>
                <a:cxn ang="0">
                  <a:pos x="connsiteX1" y="connsiteY1"/>
                </a:cxn>
              </a:cxnLst>
              <a:rect l="l" t="t" r="r" b="b"/>
              <a:pathLst>
                <a:path w="9525" h="9525">
                  <a:moveTo>
                    <a:pt x="8424" y="7144"/>
                  </a:moveTo>
                  <a:cubicBezTo>
                    <a:pt x="3662" y="7144"/>
                    <a:pt x="14139" y="8096"/>
                    <a:pt x="8424" y="7144"/>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xmlns="" id="{4E3008EA-5BE4-4F6C-9F6D-0962313F9E20}"/>
                </a:ext>
              </a:extLst>
            </p:cNvPr>
            <p:cNvSpPr/>
            <p:nvPr/>
          </p:nvSpPr>
          <p:spPr>
            <a:xfrm>
              <a:off x="6754230" y="4432035"/>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xmlns="" id="{6D15AA21-CA9C-4853-A29E-2B9B2B2DF529}"/>
                </a:ext>
              </a:extLst>
            </p:cNvPr>
            <p:cNvSpPr/>
            <p:nvPr/>
          </p:nvSpPr>
          <p:spPr>
            <a:xfrm>
              <a:off x="7039134" y="5141224"/>
              <a:ext cx="9525" cy="9525"/>
            </a:xfrm>
            <a:custGeom>
              <a:avLst/>
              <a:gdLst>
                <a:gd name="connsiteX0" fmla="*/ 8414 w 9525"/>
                <a:gd name="connsiteY0" fmla="*/ 7990 h 9525"/>
                <a:gd name="connsiteX1" fmla="*/ 8414 w 9525"/>
                <a:gd name="connsiteY1" fmla="*/ 7990 h 9525"/>
              </a:gdLst>
              <a:ahLst/>
              <a:cxnLst>
                <a:cxn ang="0">
                  <a:pos x="connsiteX0" y="connsiteY0"/>
                </a:cxn>
                <a:cxn ang="0">
                  <a:pos x="connsiteX1" y="connsiteY1"/>
                </a:cxn>
              </a:cxnLst>
              <a:rect l="l" t="t" r="r" b="b"/>
              <a:pathLst>
                <a:path w="9525" h="9525">
                  <a:moveTo>
                    <a:pt x="8414" y="7990"/>
                  </a:moveTo>
                  <a:cubicBezTo>
                    <a:pt x="8414" y="7990"/>
                    <a:pt x="5556" y="6086"/>
                    <a:pt x="8414" y="7990"/>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xmlns="" id="{B4C6D6B7-10A1-4B3D-BDC7-99739C8F35AF}"/>
                </a:ext>
              </a:extLst>
            </p:cNvPr>
            <p:cNvSpPr/>
            <p:nvPr/>
          </p:nvSpPr>
          <p:spPr>
            <a:xfrm>
              <a:off x="6712744" y="448960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8096"/>
                    <a:pt x="7144" y="8096"/>
                  </a:cubicBezTo>
                  <a:cubicBezTo>
                    <a:pt x="8096" y="9049"/>
                    <a:pt x="8096" y="8096"/>
                    <a:pt x="8096" y="7144"/>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xmlns="" id="{87C1567F-8BE8-459C-8FFE-E776AF394192}"/>
                </a:ext>
              </a:extLst>
            </p:cNvPr>
            <p:cNvSpPr/>
            <p:nvPr/>
          </p:nvSpPr>
          <p:spPr>
            <a:xfrm>
              <a:off x="6710839" y="4533423"/>
              <a:ext cx="9525" cy="19050"/>
            </a:xfrm>
            <a:custGeom>
              <a:avLst/>
              <a:gdLst>
                <a:gd name="connsiteX0" fmla="*/ 8096 w 9525"/>
                <a:gd name="connsiteY0" fmla="*/ 7144 h 19050"/>
                <a:gd name="connsiteX1" fmla="*/ 7144 w 9525"/>
                <a:gd name="connsiteY1" fmla="*/ 12859 h 19050"/>
                <a:gd name="connsiteX2" fmla="*/ 8096 w 9525"/>
                <a:gd name="connsiteY2" fmla="*/ 7144 h 19050"/>
              </a:gdLst>
              <a:ahLst/>
              <a:cxnLst>
                <a:cxn ang="0">
                  <a:pos x="connsiteX0" y="connsiteY0"/>
                </a:cxn>
                <a:cxn ang="0">
                  <a:pos x="connsiteX1" y="connsiteY1"/>
                </a:cxn>
                <a:cxn ang="0">
                  <a:pos x="connsiteX2" y="connsiteY2"/>
                </a:cxn>
              </a:cxnLst>
              <a:rect l="l" t="t" r="r" b="b"/>
              <a:pathLst>
                <a:path w="9525" h="19050">
                  <a:moveTo>
                    <a:pt x="8096" y="7144"/>
                  </a:moveTo>
                  <a:lnTo>
                    <a:pt x="7144" y="12859"/>
                  </a:lnTo>
                  <a:cubicBezTo>
                    <a:pt x="7144" y="10954"/>
                    <a:pt x="8096" y="9049"/>
                    <a:pt x="8096" y="7144"/>
                  </a:cubicBez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xmlns="" id="{68774508-43E3-42F7-A590-0ECFC08499CE}"/>
                </a:ext>
              </a:extLst>
            </p:cNvPr>
            <p:cNvSpPr/>
            <p:nvPr/>
          </p:nvSpPr>
          <p:spPr>
            <a:xfrm>
              <a:off x="6708934" y="456771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9049"/>
                    <a:pt x="7144" y="7144"/>
                  </a:cubicBezTo>
                  <a:close/>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xmlns="" id="{DF9A8ACC-E720-42BD-B007-9B957569B264}"/>
                </a:ext>
              </a:extLst>
            </p:cNvPr>
            <p:cNvSpPr/>
            <p:nvPr/>
          </p:nvSpPr>
          <p:spPr>
            <a:xfrm>
              <a:off x="7083266" y="4458176"/>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11906" y="7144"/>
                    <a:pt x="10001" y="7144"/>
                    <a:pt x="7144" y="7144"/>
                  </a:cubicBezTo>
                  <a:close/>
                </a:path>
              </a:pathLst>
            </a:custGeom>
            <a:grp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xmlns="" id="{892ABEC0-7FF6-4750-98A5-81A7ECB03AC5}"/>
                </a:ext>
              </a:extLst>
            </p:cNvPr>
            <p:cNvSpPr/>
            <p:nvPr/>
          </p:nvSpPr>
          <p:spPr>
            <a:xfrm>
              <a:off x="6924199" y="4443888"/>
              <a:ext cx="19050" cy="9525"/>
            </a:xfrm>
            <a:custGeom>
              <a:avLst/>
              <a:gdLst>
                <a:gd name="connsiteX0" fmla="*/ 7144 w 19050"/>
                <a:gd name="connsiteY0" fmla="*/ 8096 h 9525"/>
                <a:gd name="connsiteX1" fmla="*/ 12859 w 19050"/>
                <a:gd name="connsiteY1" fmla="*/ 7144 h 9525"/>
                <a:gd name="connsiteX2" fmla="*/ 7144 w 19050"/>
                <a:gd name="connsiteY2" fmla="*/ 8096 h 9525"/>
              </a:gdLst>
              <a:ahLst/>
              <a:cxnLst>
                <a:cxn ang="0">
                  <a:pos x="connsiteX0" y="connsiteY0"/>
                </a:cxn>
                <a:cxn ang="0">
                  <a:pos x="connsiteX1" y="connsiteY1"/>
                </a:cxn>
                <a:cxn ang="0">
                  <a:pos x="connsiteX2" y="connsiteY2"/>
                </a:cxn>
              </a:cxnLst>
              <a:rect l="l" t="t" r="r" b="b"/>
              <a:pathLst>
                <a:path w="19050" h="9525">
                  <a:moveTo>
                    <a:pt x="7144" y="8096"/>
                  </a:moveTo>
                  <a:cubicBezTo>
                    <a:pt x="9049" y="8096"/>
                    <a:pt x="10954" y="7144"/>
                    <a:pt x="12859" y="7144"/>
                  </a:cubicBezTo>
                  <a:cubicBezTo>
                    <a:pt x="9049" y="7144"/>
                    <a:pt x="7144" y="7144"/>
                    <a:pt x="7144" y="8096"/>
                  </a:cubicBezTo>
                  <a:close/>
                </a:path>
              </a:pathLst>
            </a:custGeom>
            <a:grp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xmlns="" id="{C66184C7-459B-4705-AEC7-CB76D12859D4}"/>
                </a:ext>
              </a:extLst>
            </p:cNvPr>
            <p:cNvSpPr/>
            <p:nvPr/>
          </p:nvSpPr>
          <p:spPr>
            <a:xfrm>
              <a:off x="7265194" y="447627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10954" y="8096"/>
                    <a:pt x="7144" y="7144"/>
                  </a:cubicBezTo>
                  <a:close/>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xmlns="" id="{0CDE81EE-B3A3-40CA-8C6F-1582D09559D5}"/>
                </a:ext>
              </a:extLst>
            </p:cNvPr>
            <p:cNvSpPr/>
            <p:nvPr/>
          </p:nvSpPr>
          <p:spPr>
            <a:xfrm>
              <a:off x="6928961" y="4444841"/>
              <a:ext cx="19050" cy="9525"/>
            </a:xfrm>
            <a:custGeom>
              <a:avLst/>
              <a:gdLst>
                <a:gd name="connsiteX0" fmla="*/ 14764 w 19050"/>
                <a:gd name="connsiteY0" fmla="*/ 8096 h 9525"/>
                <a:gd name="connsiteX1" fmla="*/ 7144 w 19050"/>
                <a:gd name="connsiteY1" fmla="*/ 7144 h 9525"/>
                <a:gd name="connsiteX2" fmla="*/ 14764 w 19050"/>
                <a:gd name="connsiteY2" fmla="*/ 8096 h 9525"/>
              </a:gdLst>
              <a:ahLst/>
              <a:cxnLst>
                <a:cxn ang="0">
                  <a:pos x="connsiteX0" y="connsiteY0"/>
                </a:cxn>
                <a:cxn ang="0">
                  <a:pos x="connsiteX1" y="connsiteY1"/>
                </a:cxn>
                <a:cxn ang="0">
                  <a:pos x="connsiteX2" y="connsiteY2"/>
                </a:cxn>
              </a:cxnLst>
              <a:rect l="l" t="t" r="r" b="b"/>
              <a:pathLst>
                <a:path w="19050" h="9525">
                  <a:moveTo>
                    <a:pt x="14764" y="8096"/>
                  </a:moveTo>
                  <a:cubicBezTo>
                    <a:pt x="11906" y="7144"/>
                    <a:pt x="10001" y="7144"/>
                    <a:pt x="7144" y="7144"/>
                  </a:cubicBezTo>
                  <a:cubicBezTo>
                    <a:pt x="9049" y="7144"/>
                    <a:pt x="11906" y="8096"/>
                    <a:pt x="14764" y="8096"/>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xmlns="" id="{DB347895-34D4-4091-BF37-5696A4A0FD2E}"/>
                </a:ext>
              </a:extLst>
            </p:cNvPr>
            <p:cNvSpPr/>
            <p:nvPr/>
          </p:nvSpPr>
          <p:spPr>
            <a:xfrm>
              <a:off x="6699409" y="471344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10001"/>
                    <a:pt x="7144" y="7144"/>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xmlns="" id="{A63DC784-4C87-456F-BE6D-51D24F671F3B}"/>
                </a:ext>
              </a:extLst>
            </p:cNvPr>
            <p:cNvSpPr/>
            <p:nvPr/>
          </p:nvSpPr>
          <p:spPr>
            <a:xfrm>
              <a:off x="6699409" y="4715351"/>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xmlns="" id="{FB0326C0-9FE4-4298-8109-1FDAF0D29F09}"/>
                </a:ext>
              </a:extLst>
            </p:cNvPr>
            <p:cNvSpPr/>
            <p:nvPr/>
          </p:nvSpPr>
          <p:spPr>
            <a:xfrm>
              <a:off x="6699409" y="4717256"/>
              <a:ext cx="9525" cy="9525"/>
            </a:xfrm>
            <a:custGeom>
              <a:avLst/>
              <a:gdLst>
                <a:gd name="connsiteX0" fmla="*/ 8096 w 9525"/>
                <a:gd name="connsiteY0" fmla="*/ 10954 h 9525"/>
                <a:gd name="connsiteX1" fmla="*/ 7144 w 9525"/>
                <a:gd name="connsiteY1" fmla="*/ 7144 h 9525"/>
                <a:gd name="connsiteX2" fmla="*/ 8096 w 9525"/>
                <a:gd name="connsiteY2" fmla="*/ 10954 h 9525"/>
              </a:gdLst>
              <a:ahLst/>
              <a:cxnLst>
                <a:cxn ang="0">
                  <a:pos x="connsiteX0" y="connsiteY0"/>
                </a:cxn>
                <a:cxn ang="0">
                  <a:pos x="connsiteX1" y="connsiteY1"/>
                </a:cxn>
                <a:cxn ang="0">
                  <a:pos x="connsiteX2" y="connsiteY2"/>
                </a:cxn>
              </a:cxnLst>
              <a:rect l="l" t="t" r="r" b="b"/>
              <a:pathLst>
                <a:path w="9525" h="9525">
                  <a:moveTo>
                    <a:pt x="8096" y="10954"/>
                  </a:moveTo>
                  <a:lnTo>
                    <a:pt x="7144" y="7144"/>
                  </a:lnTo>
                  <a:cubicBezTo>
                    <a:pt x="7144" y="8096"/>
                    <a:pt x="7144" y="10001"/>
                    <a:pt x="8096" y="10954"/>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xmlns="" id="{4185CEA9-56B1-4E86-AE67-09FD24549635}"/>
                </a:ext>
              </a:extLst>
            </p:cNvPr>
            <p:cNvSpPr/>
            <p:nvPr/>
          </p:nvSpPr>
          <p:spPr>
            <a:xfrm>
              <a:off x="6702266" y="466772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7144" y="8096"/>
                    <a:pt x="8096" y="8096"/>
                    <a:pt x="8096" y="8096"/>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xmlns="" id="{CF1DFCB0-B0D8-4FF8-B34D-231299E636A1}"/>
                </a:ext>
              </a:extLst>
            </p:cNvPr>
            <p:cNvSpPr/>
            <p:nvPr/>
          </p:nvSpPr>
          <p:spPr>
            <a:xfrm>
              <a:off x="6701827" y="4655324"/>
              <a:ext cx="9525" cy="28575"/>
            </a:xfrm>
            <a:custGeom>
              <a:avLst/>
              <a:gdLst>
                <a:gd name="connsiteX0" fmla="*/ 9488 w 9525"/>
                <a:gd name="connsiteY0" fmla="*/ 7163 h 28575"/>
                <a:gd name="connsiteX1" fmla="*/ 9488 w 9525"/>
                <a:gd name="connsiteY1" fmla="*/ 7163 h 28575"/>
              </a:gdLst>
              <a:ahLst/>
              <a:cxnLst>
                <a:cxn ang="0">
                  <a:pos x="connsiteX0" y="connsiteY0"/>
                </a:cxn>
                <a:cxn ang="0">
                  <a:pos x="connsiteX1" y="connsiteY1"/>
                </a:cxn>
              </a:cxnLst>
              <a:rect l="l" t="t" r="r" b="b"/>
              <a:pathLst>
                <a:path w="9525" h="28575">
                  <a:moveTo>
                    <a:pt x="9488" y="7163"/>
                  </a:moveTo>
                  <a:cubicBezTo>
                    <a:pt x="4726" y="41453"/>
                    <a:pt x="8536" y="6210"/>
                    <a:pt x="9488" y="7163"/>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xmlns="" id="{FEA8C3FB-76CE-486C-A51C-DA8030724C5A}"/>
                </a:ext>
              </a:extLst>
            </p:cNvPr>
            <p:cNvSpPr/>
            <p:nvPr/>
          </p:nvSpPr>
          <p:spPr>
            <a:xfrm>
              <a:off x="6719136" y="4599146"/>
              <a:ext cx="9525" cy="19050"/>
            </a:xfrm>
            <a:custGeom>
              <a:avLst/>
              <a:gdLst>
                <a:gd name="connsiteX0" fmla="*/ 7419 w 9525"/>
                <a:gd name="connsiteY0" fmla="*/ 7144 h 19050"/>
                <a:gd name="connsiteX1" fmla="*/ 7419 w 9525"/>
                <a:gd name="connsiteY1" fmla="*/ 7144 h 19050"/>
              </a:gdLst>
              <a:ahLst/>
              <a:cxnLst>
                <a:cxn ang="0">
                  <a:pos x="connsiteX0" y="connsiteY0"/>
                </a:cxn>
                <a:cxn ang="0">
                  <a:pos x="connsiteX1" y="connsiteY1"/>
                </a:cxn>
              </a:cxnLst>
              <a:rect l="l" t="t" r="r" b="b"/>
              <a:pathLst>
                <a:path w="9525" h="19050">
                  <a:moveTo>
                    <a:pt x="7419" y="7144"/>
                  </a:moveTo>
                  <a:cubicBezTo>
                    <a:pt x="8371" y="21431"/>
                    <a:pt x="6466" y="21431"/>
                    <a:pt x="7419" y="7144"/>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xmlns="" id="{56840784-6B1E-4CC7-896C-7752E98DA95F}"/>
                </a:ext>
              </a:extLst>
            </p:cNvPr>
            <p:cNvSpPr/>
            <p:nvPr/>
          </p:nvSpPr>
          <p:spPr>
            <a:xfrm>
              <a:off x="6723221" y="4560679"/>
              <a:ext cx="9525" cy="19050"/>
            </a:xfrm>
            <a:custGeom>
              <a:avLst/>
              <a:gdLst>
                <a:gd name="connsiteX0" fmla="*/ 7144 w 9525"/>
                <a:gd name="connsiteY0" fmla="*/ 10368 h 19050"/>
                <a:gd name="connsiteX1" fmla="*/ 9049 w 9525"/>
                <a:gd name="connsiteY1" fmla="*/ 10368 h 19050"/>
                <a:gd name="connsiteX2" fmla="*/ 7144 w 9525"/>
                <a:gd name="connsiteY2" fmla="*/ 10368 h 19050"/>
              </a:gdLst>
              <a:ahLst/>
              <a:cxnLst>
                <a:cxn ang="0">
                  <a:pos x="connsiteX0" y="connsiteY0"/>
                </a:cxn>
                <a:cxn ang="0">
                  <a:pos x="connsiteX1" y="connsiteY1"/>
                </a:cxn>
                <a:cxn ang="0">
                  <a:pos x="connsiteX2" y="connsiteY2"/>
                </a:cxn>
              </a:cxnLst>
              <a:rect l="l" t="t" r="r" b="b"/>
              <a:pathLst>
                <a:path w="9525" h="19050">
                  <a:moveTo>
                    <a:pt x="7144" y="10368"/>
                  </a:moveTo>
                  <a:cubicBezTo>
                    <a:pt x="7144" y="16083"/>
                    <a:pt x="9049" y="10368"/>
                    <a:pt x="9049" y="10368"/>
                  </a:cubicBezTo>
                  <a:cubicBezTo>
                    <a:pt x="8096" y="6558"/>
                    <a:pt x="8096" y="5606"/>
                    <a:pt x="7144" y="10368"/>
                  </a:cubicBezTo>
                  <a:close/>
                </a:path>
              </a:pathLst>
            </a:custGeom>
            <a:grp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xmlns="" id="{6677B5DD-C0A0-48ED-AF79-DADDF8BDB865}"/>
                </a:ext>
              </a:extLst>
            </p:cNvPr>
            <p:cNvSpPr/>
            <p:nvPr/>
          </p:nvSpPr>
          <p:spPr>
            <a:xfrm>
              <a:off x="6832759" y="4441031"/>
              <a:ext cx="9525" cy="9525"/>
            </a:xfrm>
            <a:custGeom>
              <a:avLst/>
              <a:gdLst>
                <a:gd name="connsiteX0" fmla="*/ 8096 w 9525"/>
                <a:gd name="connsiteY0" fmla="*/ 7144 h 9525"/>
                <a:gd name="connsiteX1" fmla="*/ 7144 w 9525"/>
                <a:gd name="connsiteY1" fmla="*/ 10001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10001"/>
                  </a:lnTo>
                  <a:cubicBezTo>
                    <a:pt x="11906" y="9049"/>
                    <a:pt x="7144" y="8096"/>
                    <a:pt x="8096" y="7144"/>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xmlns="" id="{55799A22-5439-4532-80B0-32CF12F63B13}"/>
                </a:ext>
              </a:extLst>
            </p:cNvPr>
            <p:cNvSpPr/>
            <p:nvPr/>
          </p:nvSpPr>
          <p:spPr>
            <a:xfrm>
              <a:off x="6848486" y="4431358"/>
              <a:ext cx="19050" cy="9525"/>
            </a:xfrm>
            <a:custGeom>
              <a:avLst/>
              <a:gdLst>
                <a:gd name="connsiteX0" fmla="*/ 14276 w 19050"/>
                <a:gd name="connsiteY0" fmla="*/ 8244 h 9525"/>
                <a:gd name="connsiteX1" fmla="*/ 14276 w 19050"/>
                <a:gd name="connsiteY1" fmla="*/ 8244 h 9525"/>
              </a:gdLst>
              <a:ahLst/>
              <a:cxnLst>
                <a:cxn ang="0">
                  <a:pos x="connsiteX0" y="connsiteY0"/>
                </a:cxn>
                <a:cxn ang="0">
                  <a:pos x="connsiteX1" y="connsiteY1"/>
                </a:cxn>
              </a:cxnLst>
              <a:rect l="l" t="t" r="r" b="b"/>
              <a:pathLst>
                <a:path w="19050" h="9525">
                  <a:moveTo>
                    <a:pt x="14276" y="8244"/>
                  </a:moveTo>
                  <a:cubicBezTo>
                    <a:pt x="9514" y="7291"/>
                    <a:pt x="941" y="6339"/>
                    <a:pt x="14276" y="8244"/>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xmlns="" id="{9F8F5701-D831-442A-A7BE-4342972ECA65}"/>
                </a:ext>
              </a:extLst>
            </p:cNvPr>
            <p:cNvSpPr/>
            <p:nvPr/>
          </p:nvSpPr>
          <p:spPr>
            <a:xfrm>
              <a:off x="6879883" y="4454366"/>
              <a:ext cx="19050" cy="9525"/>
            </a:xfrm>
            <a:custGeom>
              <a:avLst/>
              <a:gdLst>
                <a:gd name="connsiteX0" fmla="*/ 8597 w 19050"/>
                <a:gd name="connsiteY0" fmla="*/ 7144 h 9525"/>
                <a:gd name="connsiteX1" fmla="*/ 8597 w 19050"/>
                <a:gd name="connsiteY1" fmla="*/ 7144 h 9525"/>
              </a:gdLst>
              <a:ahLst/>
              <a:cxnLst>
                <a:cxn ang="0">
                  <a:pos x="connsiteX0" y="connsiteY0"/>
                </a:cxn>
                <a:cxn ang="0">
                  <a:pos x="connsiteX1" y="connsiteY1"/>
                </a:cxn>
              </a:cxnLst>
              <a:rect l="l" t="t" r="r" b="b"/>
              <a:pathLst>
                <a:path w="19050" h="9525">
                  <a:moveTo>
                    <a:pt x="8597" y="7144"/>
                  </a:moveTo>
                  <a:cubicBezTo>
                    <a:pt x="977" y="7144"/>
                    <a:pt x="26694" y="9049"/>
                    <a:pt x="8597" y="7144"/>
                  </a:cubicBez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xmlns="" id="{E26131AF-A24F-4F33-8693-2CFE4805DE32}"/>
                </a:ext>
              </a:extLst>
            </p:cNvPr>
            <p:cNvSpPr/>
            <p:nvPr/>
          </p:nvSpPr>
          <p:spPr>
            <a:xfrm>
              <a:off x="7256430" y="4528423"/>
              <a:ext cx="9525" cy="9525"/>
            </a:xfrm>
            <a:custGeom>
              <a:avLst/>
              <a:gdLst>
                <a:gd name="connsiteX0" fmla="*/ 7335 w 9525"/>
                <a:gd name="connsiteY0" fmla="*/ 11192 h 9525"/>
                <a:gd name="connsiteX1" fmla="*/ 10193 w 9525"/>
                <a:gd name="connsiteY1" fmla="*/ 10239 h 9525"/>
                <a:gd name="connsiteX2" fmla="*/ 7335 w 9525"/>
                <a:gd name="connsiteY2" fmla="*/ 11192 h 9525"/>
              </a:gdLst>
              <a:ahLst/>
              <a:cxnLst>
                <a:cxn ang="0">
                  <a:pos x="connsiteX0" y="connsiteY0"/>
                </a:cxn>
                <a:cxn ang="0">
                  <a:pos x="connsiteX1" y="connsiteY1"/>
                </a:cxn>
                <a:cxn ang="0">
                  <a:pos x="connsiteX2" y="connsiteY2"/>
                </a:cxn>
              </a:cxnLst>
              <a:rect l="l" t="t" r="r" b="b"/>
              <a:pathLst>
                <a:path w="9525" h="9525">
                  <a:moveTo>
                    <a:pt x="7335" y="11192"/>
                  </a:moveTo>
                  <a:lnTo>
                    <a:pt x="10193" y="10239"/>
                  </a:lnTo>
                  <a:cubicBezTo>
                    <a:pt x="9240" y="6429"/>
                    <a:pt x="6383" y="5477"/>
                    <a:pt x="7335" y="11192"/>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xmlns="" id="{10C5BAFE-44E3-483A-B926-3B8DCBD073C7}"/>
                </a:ext>
              </a:extLst>
            </p:cNvPr>
            <p:cNvSpPr/>
            <p:nvPr/>
          </p:nvSpPr>
          <p:spPr>
            <a:xfrm>
              <a:off x="7252725" y="4717256"/>
              <a:ext cx="9525" cy="19050"/>
            </a:xfrm>
            <a:custGeom>
              <a:avLst/>
              <a:gdLst>
                <a:gd name="connsiteX0" fmla="*/ 9135 w 9525"/>
                <a:gd name="connsiteY0" fmla="*/ 7144 h 19050"/>
                <a:gd name="connsiteX1" fmla="*/ 8182 w 9525"/>
                <a:gd name="connsiteY1" fmla="*/ 17621 h 19050"/>
                <a:gd name="connsiteX2" fmla="*/ 9135 w 9525"/>
                <a:gd name="connsiteY2" fmla="*/ 7144 h 19050"/>
              </a:gdLst>
              <a:ahLst/>
              <a:cxnLst>
                <a:cxn ang="0">
                  <a:pos x="connsiteX0" y="connsiteY0"/>
                </a:cxn>
                <a:cxn ang="0">
                  <a:pos x="connsiteX1" y="connsiteY1"/>
                </a:cxn>
                <a:cxn ang="0">
                  <a:pos x="connsiteX2" y="connsiteY2"/>
                </a:cxn>
              </a:cxnLst>
              <a:rect l="l" t="t" r="r" b="b"/>
              <a:pathLst>
                <a:path w="9525" h="19050">
                  <a:moveTo>
                    <a:pt x="9135" y="7144"/>
                  </a:moveTo>
                  <a:cubicBezTo>
                    <a:pt x="7230" y="9049"/>
                    <a:pt x="6277" y="14764"/>
                    <a:pt x="8182" y="17621"/>
                  </a:cubicBezTo>
                  <a:cubicBezTo>
                    <a:pt x="9135" y="13811"/>
                    <a:pt x="10087" y="9049"/>
                    <a:pt x="9135" y="7144"/>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xmlns="" id="{7AABEF88-061F-450B-8713-1D058604EB3D}"/>
                </a:ext>
              </a:extLst>
            </p:cNvPr>
            <p:cNvSpPr/>
            <p:nvPr/>
          </p:nvSpPr>
          <p:spPr>
            <a:xfrm>
              <a:off x="7070149" y="5115158"/>
              <a:ext cx="9525" cy="9525"/>
            </a:xfrm>
            <a:custGeom>
              <a:avLst/>
              <a:gdLst>
                <a:gd name="connsiteX0" fmla="*/ 7878 w 9525"/>
                <a:gd name="connsiteY0" fmla="*/ 9291 h 9525"/>
                <a:gd name="connsiteX1" fmla="*/ 7878 w 9525"/>
                <a:gd name="connsiteY1" fmla="*/ 9291 h 9525"/>
              </a:gdLst>
              <a:ahLst/>
              <a:cxnLst>
                <a:cxn ang="0">
                  <a:pos x="connsiteX0" y="connsiteY0"/>
                </a:cxn>
                <a:cxn ang="0">
                  <a:pos x="connsiteX1" y="connsiteY1"/>
                </a:cxn>
              </a:cxnLst>
              <a:rect l="l" t="t" r="r" b="b"/>
              <a:pathLst>
                <a:path w="9525" h="9525">
                  <a:moveTo>
                    <a:pt x="7878" y="9291"/>
                  </a:moveTo>
                  <a:cubicBezTo>
                    <a:pt x="11688" y="2624"/>
                    <a:pt x="5021" y="14054"/>
                    <a:pt x="7878" y="9291"/>
                  </a:cubicBez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xmlns="" id="{FDD6FC43-4672-4E21-A937-0300F234DEAB}"/>
                </a:ext>
              </a:extLst>
            </p:cNvPr>
            <p:cNvSpPr/>
            <p:nvPr/>
          </p:nvSpPr>
          <p:spPr>
            <a:xfrm>
              <a:off x="7284229" y="4484131"/>
              <a:ext cx="9525" cy="9525"/>
            </a:xfrm>
            <a:custGeom>
              <a:avLst/>
              <a:gdLst>
                <a:gd name="connsiteX0" fmla="*/ 9064 w 9525"/>
                <a:gd name="connsiteY0" fmla="*/ 7858 h 9525"/>
                <a:gd name="connsiteX1" fmla="*/ 9064 w 9525"/>
                <a:gd name="connsiteY1" fmla="*/ 7858 h 9525"/>
              </a:gdLst>
              <a:ahLst/>
              <a:cxnLst>
                <a:cxn ang="0">
                  <a:pos x="connsiteX0" y="connsiteY0"/>
                </a:cxn>
                <a:cxn ang="0">
                  <a:pos x="connsiteX1" y="connsiteY1"/>
                </a:cxn>
              </a:cxnLst>
              <a:rect l="l" t="t" r="r" b="b"/>
              <a:pathLst>
                <a:path w="9525" h="9525">
                  <a:moveTo>
                    <a:pt x="9064" y="7858"/>
                  </a:moveTo>
                  <a:cubicBezTo>
                    <a:pt x="10016" y="6906"/>
                    <a:pt x="4302" y="6906"/>
                    <a:pt x="9064" y="7858"/>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xmlns="" id="{EE40FC59-E26B-4F0F-9851-12DA55E565B0}"/>
                </a:ext>
              </a:extLst>
            </p:cNvPr>
            <p:cNvSpPr/>
            <p:nvPr/>
          </p:nvSpPr>
          <p:spPr>
            <a:xfrm>
              <a:off x="7275671" y="448198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4764"/>
                    <a:pt x="7144" y="7144"/>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xmlns="" id="{B9677D73-94FF-4016-9A46-8E5C4E76D733}"/>
                </a:ext>
              </a:extLst>
            </p:cNvPr>
            <p:cNvSpPr/>
            <p:nvPr/>
          </p:nvSpPr>
          <p:spPr>
            <a:xfrm>
              <a:off x="7354729" y="4433411"/>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8096" y="7144"/>
                    <a:pt x="8096" y="7144"/>
                    <a:pt x="8096" y="7144"/>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xmlns="" id="{349492AA-A0CC-4D04-8B20-FE8EF61ABE14}"/>
                </a:ext>
              </a:extLst>
            </p:cNvPr>
            <p:cNvSpPr/>
            <p:nvPr/>
          </p:nvSpPr>
          <p:spPr>
            <a:xfrm>
              <a:off x="7371874" y="4375308"/>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8096"/>
                    <a:pt x="8096" y="7144"/>
                  </a:cubicBezTo>
                  <a:cubicBezTo>
                    <a:pt x="8096" y="8096"/>
                    <a:pt x="7144" y="8096"/>
                    <a:pt x="7144" y="8096"/>
                  </a:cubicBez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xmlns="" id="{D0931EB0-B978-4DE4-8AB5-884EDDA8C071}"/>
                </a:ext>
              </a:extLst>
            </p:cNvPr>
            <p:cNvSpPr/>
            <p:nvPr/>
          </p:nvSpPr>
          <p:spPr>
            <a:xfrm>
              <a:off x="7357586" y="437202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7567"/>
                    <a:pt x="7144" y="7567"/>
                  </a:cubicBezTo>
                  <a:cubicBezTo>
                    <a:pt x="7144" y="7567"/>
                    <a:pt x="7144" y="6615"/>
                    <a:pt x="7144" y="7567"/>
                  </a:cubicBezTo>
                  <a:close/>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xmlns="" id="{61F04C88-409F-4B3A-8C58-9E59EFB3CC64}"/>
                </a:ext>
              </a:extLst>
            </p:cNvPr>
            <p:cNvSpPr/>
            <p:nvPr/>
          </p:nvSpPr>
          <p:spPr>
            <a:xfrm>
              <a:off x="7355681" y="4432988"/>
              <a:ext cx="9525" cy="9525"/>
            </a:xfrm>
            <a:custGeom>
              <a:avLst/>
              <a:gdLst>
                <a:gd name="connsiteX0" fmla="*/ 7144 w 9525"/>
                <a:gd name="connsiteY0" fmla="*/ 7567 h 9525"/>
                <a:gd name="connsiteX1" fmla="*/ 10001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10001" y="7567"/>
                  </a:lnTo>
                  <a:cubicBezTo>
                    <a:pt x="9049" y="6615"/>
                    <a:pt x="8096" y="7567"/>
                    <a:pt x="7144" y="7567"/>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xmlns="" id="{292AB5B0-2125-4963-A2EB-EEDF8CBCBBB8}"/>
                </a:ext>
              </a:extLst>
            </p:cNvPr>
            <p:cNvSpPr/>
            <p:nvPr/>
          </p:nvSpPr>
          <p:spPr>
            <a:xfrm>
              <a:off x="7259479" y="4494609"/>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9049" y="6906"/>
                    <a:pt x="7144" y="6906"/>
                    <a:pt x="7144" y="7858"/>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xmlns="" id="{A08E7E00-B565-4F23-BDE9-AD427731F5B3}"/>
                </a:ext>
              </a:extLst>
            </p:cNvPr>
            <p:cNvSpPr/>
            <p:nvPr/>
          </p:nvSpPr>
          <p:spPr>
            <a:xfrm>
              <a:off x="7322873" y="445531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10954"/>
                    <a:pt x="7567" y="7144"/>
                  </a:cubicBez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xmlns="" id="{B658A1BA-2EE9-4978-B442-3EA7A461A1C6}"/>
                </a:ext>
              </a:extLst>
            </p:cNvPr>
            <p:cNvSpPr/>
            <p:nvPr/>
          </p:nvSpPr>
          <p:spPr>
            <a:xfrm>
              <a:off x="7296655" y="4468492"/>
              <a:ext cx="9525" cy="9525"/>
            </a:xfrm>
            <a:custGeom>
              <a:avLst/>
              <a:gdLst>
                <a:gd name="connsiteX0" fmla="*/ 9020 w 9525"/>
                <a:gd name="connsiteY0" fmla="*/ 10162 h 9525"/>
                <a:gd name="connsiteX1" fmla="*/ 9020 w 9525"/>
                <a:gd name="connsiteY1" fmla="*/ 10162 h 9525"/>
              </a:gdLst>
              <a:ahLst/>
              <a:cxnLst>
                <a:cxn ang="0">
                  <a:pos x="connsiteX0" y="connsiteY0"/>
                </a:cxn>
                <a:cxn ang="0">
                  <a:pos x="connsiteX1" y="connsiteY1"/>
                </a:cxn>
              </a:cxnLst>
              <a:rect l="l" t="t" r="r" b="b"/>
              <a:pathLst>
                <a:path w="9525" h="9525">
                  <a:moveTo>
                    <a:pt x="9020" y="10162"/>
                  </a:moveTo>
                  <a:cubicBezTo>
                    <a:pt x="12830" y="8257"/>
                    <a:pt x="3305" y="4447"/>
                    <a:pt x="9020" y="10162"/>
                  </a:cubicBezTo>
                  <a:close/>
                </a:path>
              </a:pathLst>
            </a:custGeom>
            <a:grp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xmlns="" id="{B38985AC-0461-42BE-A3C5-AB1F01F08583}"/>
                </a:ext>
              </a:extLst>
            </p:cNvPr>
            <p:cNvSpPr/>
            <p:nvPr/>
          </p:nvSpPr>
          <p:spPr>
            <a:xfrm>
              <a:off x="7254716" y="449056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xmlns="" id="{64C4F7C7-ACF4-4638-9C7F-8DFC163F49FF}"/>
                </a:ext>
              </a:extLst>
            </p:cNvPr>
            <p:cNvSpPr/>
            <p:nvPr/>
          </p:nvSpPr>
          <p:spPr>
            <a:xfrm>
              <a:off x="7342346" y="444579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xmlns="" id="{678A6473-497A-4DC9-8D84-A09C658261B1}"/>
                </a:ext>
              </a:extLst>
            </p:cNvPr>
            <p:cNvSpPr/>
            <p:nvPr/>
          </p:nvSpPr>
          <p:spPr>
            <a:xfrm>
              <a:off x="6734651" y="440578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xmlns="" id="{844A94BE-D37F-4C51-A3ED-7A14FB4A5364}"/>
                </a:ext>
              </a:extLst>
            </p:cNvPr>
            <p:cNvSpPr/>
            <p:nvPr/>
          </p:nvSpPr>
          <p:spPr>
            <a:xfrm>
              <a:off x="6702372" y="4423865"/>
              <a:ext cx="9525" cy="9525"/>
            </a:xfrm>
            <a:custGeom>
              <a:avLst/>
              <a:gdLst>
                <a:gd name="connsiteX0" fmla="*/ 7990 w 9525"/>
                <a:gd name="connsiteY0" fmla="*/ 9069 h 9525"/>
                <a:gd name="connsiteX1" fmla="*/ 7990 w 9525"/>
                <a:gd name="connsiteY1" fmla="*/ 9069 h 9525"/>
              </a:gdLst>
              <a:ahLst/>
              <a:cxnLst>
                <a:cxn ang="0">
                  <a:pos x="connsiteX0" y="connsiteY0"/>
                </a:cxn>
                <a:cxn ang="0">
                  <a:pos x="connsiteX1" y="connsiteY1"/>
                </a:cxn>
              </a:cxnLst>
              <a:rect l="l" t="t" r="r" b="b"/>
              <a:pathLst>
                <a:path w="9525" h="9525">
                  <a:moveTo>
                    <a:pt x="7990" y="9069"/>
                  </a:moveTo>
                  <a:cubicBezTo>
                    <a:pt x="7990" y="8117"/>
                    <a:pt x="6085" y="5259"/>
                    <a:pt x="7990" y="9069"/>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xmlns="" id="{76BC08B6-FB11-4D8A-BFA3-73C403E6F1CE}"/>
                </a:ext>
              </a:extLst>
            </p:cNvPr>
            <p:cNvSpPr/>
            <p:nvPr/>
          </p:nvSpPr>
          <p:spPr>
            <a:xfrm>
              <a:off x="7329964" y="436673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xmlns="" id="{9402DE2E-5C0A-4D5D-A483-762E93F3D82A}"/>
                </a:ext>
              </a:extLst>
            </p:cNvPr>
            <p:cNvSpPr/>
            <p:nvPr/>
          </p:nvSpPr>
          <p:spPr>
            <a:xfrm>
              <a:off x="7077781" y="4339113"/>
              <a:ext cx="9525" cy="19050"/>
            </a:xfrm>
            <a:custGeom>
              <a:avLst/>
              <a:gdLst>
                <a:gd name="connsiteX0" fmla="*/ 9772 w 9525"/>
                <a:gd name="connsiteY0" fmla="*/ 7144 h 19050"/>
                <a:gd name="connsiteX1" fmla="*/ 7867 w 9525"/>
                <a:gd name="connsiteY1" fmla="*/ 12859 h 19050"/>
                <a:gd name="connsiteX2" fmla="*/ 9772 w 9525"/>
                <a:gd name="connsiteY2" fmla="*/ 7144 h 19050"/>
              </a:gdLst>
              <a:ahLst/>
              <a:cxnLst>
                <a:cxn ang="0">
                  <a:pos x="connsiteX0" y="connsiteY0"/>
                </a:cxn>
                <a:cxn ang="0">
                  <a:pos x="connsiteX1" y="connsiteY1"/>
                </a:cxn>
                <a:cxn ang="0">
                  <a:pos x="connsiteX2" y="connsiteY2"/>
                </a:cxn>
              </a:cxnLst>
              <a:rect l="l" t="t" r="r" b="b"/>
              <a:pathLst>
                <a:path w="9525" h="19050">
                  <a:moveTo>
                    <a:pt x="9772" y="7144"/>
                  </a:moveTo>
                  <a:cubicBezTo>
                    <a:pt x="11676" y="10001"/>
                    <a:pt x="5009" y="9049"/>
                    <a:pt x="7867" y="12859"/>
                  </a:cubicBezTo>
                  <a:cubicBezTo>
                    <a:pt x="8819" y="11906"/>
                    <a:pt x="13582" y="9049"/>
                    <a:pt x="9772" y="7144"/>
                  </a:cubicBez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xmlns="" id="{756632FB-7E64-425B-80C3-E130FD607B6D}"/>
                </a:ext>
              </a:extLst>
            </p:cNvPr>
            <p:cNvSpPr/>
            <p:nvPr/>
          </p:nvSpPr>
          <p:spPr>
            <a:xfrm>
              <a:off x="7257574" y="4495323"/>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7144"/>
                    <a:pt x="7144" y="7144"/>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xmlns="" id="{438769C5-354C-484D-BDE9-F43AB4882A76}"/>
                </a:ext>
              </a:extLst>
            </p:cNvPr>
            <p:cNvSpPr/>
            <p:nvPr/>
          </p:nvSpPr>
          <p:spPr>
            <a:xfrm>
              <a:off x="7079456" y="434482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8096"/>
                    <a:pt x="7144" y="7144"/>
                  </a:cubicBez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xmlns="" id="{F44A3EF2-C3C6-4C55-B08D-2F3FC8BCD2A0}"/>
                </a:ext>
              </a:extLst>
            </p:cNvPr>
            <p:cNvSpPr/>
            <p:nvPr/>
          </p:nvSpPr>
          <p:spPr>
            <a:xfrm>
              <a:off x="7267099" y="436387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8096" y="8096"/>
                  </a:cubicBez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xmlns="" id="{2FE4D33D-9A55-4D05-8EAB-90B3DA97A47A}"/>
                </a:ext>
              </a:extLst>
            </p:cNvPr>
            <p:cNvSpPr/>
            <p:nvPr/>
          </p:nvSpPr>
          <p:spPr>
            <a:xfrm>
              <a:off x="7312819" y="4371498"/>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xmlns="" id="{2A5005D3-18D5-4D3A-B3E5-7F218E3605DD}"/>
                </a:ext>
              </a:extLst>
            </p:cNvPr>
            <p:cNvSpPr/>
            <p:nvPr/>
          </p:nvSpPr>
          <p:spPr>
            <a:xfrm>
              <a:off x="7239912" y="4364845"/>
              <a:ext cx="9525" cy="9525"/>
            </a:xfrm>
            <a:custGeom>
              <a:avLst/>
              <a:gdLst>
                <a:gd name="connsiteX0" fmla="*/ 9566 w 9525"/>
                <a:gd name="connsiteY0" fmla="*/ 8082 h 9525"/>
                <a:gd name="connsiteX1" fmla="*/ 9566 w 9525"/>
                <a:gd name="connsiteY1" fmla="*/ 8082 h 9525"/>
              </a:gdLst>
              <a:ahLst/>
              <a:cxnLst>
                <a:cxn ang="0">
                  <a:pos x="connsiteX0" y="connsiteY0"/>
                </a:cxn>
                <a:cxn ang="0">
                  <a:pos x="connsiteX1" y="connsiteY1"/>
                </a:cxn>
              </a:cxnLst>
              <a:rect l="l" t="t" r="r" b="b"/>
              <a:pathLst>
                <a:path w="9525" h="9525">
                  <a:moveTo>
                    <a:pt x="9566" y="8082"/>
                  </a:moveTo>
                  <a:cubicBezTo>
                    <a:pt x="2898" y="5224"/>
                    <a:pt x="12423" y="9987"/>
                    <a:pt x="9566" y="8082"/>
                  </a:cubicBez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xmlns="" id="{69434D22-FDFB-429D-87CB-786303DB5BCF}"/>
                </a:ext>
              </a:extLst>
            </p:cNvPr>
            <p:cNvSpPr/>
            <p:nvPr/>
          </p:nvSpPr>
          <p:spPr>
            <a:xfrm>
              <a:off x="7217569" y="436292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9049" y="9049"/>
                    <a:pt x="7144" y="7144"/>
                  </a:cubicBezTo>
                  <a:close/>
                </a:path>
              </a:pathLst>
            </a:custGeom>
            <a:grp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xmlns="" id="{9AC10B99-94F6-4CCA-99D8-73A4C688483C}"/>
                </a:ext>
              </a:extLst>
            </p:cNvPr>
            <p:cNvSpPr/>
            <p:nvPr/>
          </p:nvSpPr>
          <p:spPr>
            <a:xfrm>
              <a:off x="6781324" y="4347686"/>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9049" y="8096"/>
                    <a:pt x="8096" y="7144"/>
                    <a:pt x="7144" y="7144"/>
                  </a:cubicBezTo>
                  <a:cubicBezTo>
                    <a:pt x="9049" y="8096"/>
                    <a:pt x="7144" y="10954"/>
                    <a:pt x="10001" y="8096"/>
                  </a:cubicBez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xmlns="" id="{FA03D3B4-1B05-48C5-B975-5F2E7352DFD8}"/>
                </a:ext>
              </a:extLst>
            </p:cNvPr>
            <p:cNvSpPr/>
            <p:nvPr/>
          </p:nvSpPr>
          <p:spPr>
            <a:xfrm>
              <a:off x="7258526" y="44943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001"/>
                    <a:pt x="7144" y="7144"/>
                    <a:pt x="7144" y="7144"/>
                  </a:cubicBez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xmlns="" id="{5A560D9B-E578-4D8D-B463-C57B19A3174A}"/>
                </a:ext>
              </a:extLst>
            </p:cNvPr>
            <p:cNvSpPr/>
            <p:nvPr/>
          </p:nvSpPr>
          <p:spPr>
            <a:xfrm>
              <a:off x="7235666" y="4386738"/>
              <a:ext cx="9525" cy="9525"/>
            </a:xfrm>
            <a:custGeom>
              <a:avLst/>
              <a:gdLst>
                <a:gd name="connsiteX0" fmla="*/ 10954 w 9525"/>
                <a:gd name="connsiteY0" fmla="*/ 8096 h 9525"/>
                <a:gd name="connsiteX1" fmla="*/ 7144 w 9525"/>
                <a:gd name="connsiteY1" fmla="*/ 7144 h 9525"/>
                <a:gd name="connsiteX2" fmla="*/ 10954 w 9525"/>
                <a:gd name="connsiteY2" fmla="*/ 8096 h 9525"/>
              </a:gdLst>
              <a:ahLst/>
              <a:cxnLst>
                <a:cxn ang="0">
                  <a:pos x="connsiteX0" y="connsiteY0"/>
                </a:cxn>
                <a:cxn ang="0">
                  <a:pos x="connsiteX1" y="connsiteY1"/>
                </a:cxn>
                <a:cxn ang="0">
                  <a:pos x="connsiteX2" y="connsiteY2"/>
                </a:cxn>
              </a:cxnLst>
              <a:rect l="l" t="t" r="r" b="b"/>
              <a:pathLst>
                <a:path w="9525" h="9525">
                  <a:moveTo>
                    <a:pt x="10954" y="8096"/>
                  </a:moveTo>
                  <a:lnTo>
                    <a:pt x="7144" y="7144"/>
                  </a:lnTo>
                  <a:cubicBezTo>
                    <a:pt x="8096" y="8096"/>
                    <a:pt x="9049" y="8096"/>
                    <a:pt x="10954" y="8096"/>
                  </a:cubicBezTo>
                  <a:close/>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xmlns="" id="{70F31FBE-4D27-4DE0-92B0-4DF4D9B2F8A1}"/>
                </a:ext>
              </a:extLst>
            </p:cNvPr>
            <p:cNvSpPr/>
            <p:nvPr/>
          </p:nvSpPr>
          <p:spPr>
            <a:xfrm>
              <a:off x="6907054" y="4323873"/>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7144" y="8096"/>
                    <a:pt x="8096" y="8096"/>
                    <a:pt x="8096" y="7144"/>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xmlns="" id="{7BF39463-344B-4E1A-87E9-BF846C54FEFE}"/>
                </a:ext>
              </a:extLst>
            </p:cNvPr>
            <p:cNvSpPr/>
            <p:nvPr/>
          </p:nvSpPr>
          <p:spPr>
            <a:xfrm>
              <a:off x="7220519" y="4384394"/>
              <a:ext cx="9525" cy="9525"/>
            </a:xfrm>
            <a:custGeom>
              <a:avLst/>
              <a:gdLst>
                <a:gd name="connsiteX0" fmla="*/ 9909 w 9525"/>
                <a:gd name="connsiteY0" fmla="*/ 9488 h 9525"/>
                <a:gd name="connsiteX1" fmla="*/ 9909 w 9525"/>
                <a:gd name="connsiteY1" fmla="*/ 9488 h 9525"/>
              </a:gdLst>
              <a:ahLst/>
              <a:cxnLst>
                <a:cxn ang="0">
                  <a:pos x="connsiteX0" y="connsiteY0"/>
                </a:cxn>
                <a:cxn ang="0">
                  <a:pos x="connsiteX1" y="connsiteY1"/>
                </a:cxn>
              </a:cxnLst>
              <a:rect l="l" t="t" r="r" b="b"/>
              <a:pathLst>
                <a:path w="9525" h="9525">
                  <a:moveTo>
                    <a:pt x="9909" y="9488"/>
                  </a:moveTo>
                  <a:cubicBezTo>
                    <a:pt x="8956" y="8536"/>
                    <a:pt x="4194" y="4726"/>
                    <a:pt x="9909" y="9488"/>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xmlns="" id="{FB21D21D-22A2-4BDE-B141-A67E37B56CA2}"/>
                </a:ext>
              </a:extLst>
            </p:cNvPr>
            <p:cNvSpPr/>
            <p:nvPr/>
          </p:nvSpPr>
          <p:spPr>
            <a:xfrm>
              <a:off x="6781324" y="434673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xmlns="" id="{26655BEE-220D-43A7-8E4C-740F7474E857}"/>
                </a:ext>
              </a:extLst>
            </p:cNvPr>
            <p:cNvSpPr/>
            <p:nvPr/>
          </p:nvSpPr>
          <p:spPr>
            <a:xfrm>
              <a:off x="6704171" y="4281011"/>
              <a:ext cx="704850" cy="238125"/>
            </a:xfrm>
            <a:custGeom>
              <a:avLst/>
              <a:gdLst>
                <a:gd name="connsiteX0" fmla="*/ 70961 w 704850"/>
                <a:gd name="connsiteY0" fmla="*/ 96679 h 238125"/>
                <a:gd name="connsiteX1" fmla="*/ 82391 w 704850"/>
                <a:gd name="connsiteY1" fmla="*/ 67151 h 238125"/>
                <a:gd name="connsiteX2" fmla="*/ 89059 w 704850"/>
                <a:gd name="connsiteY2" fmla="*/ 62389 h 238125"/>
                <a:gd name="connsiteX3" fmla="*/ 86201 w 704850"/>
                <a:gd name="connsiteY3" fmla="*/ 69056 h 238125"/>
                <a:gd name="connsiteX4" fmla="*/ 90011 w 704850"/>
                <a:gd name="connsiteY4" fmla="*/ 72866 h 238125"/>
                <a:gd name="connsiteX5" fmla="*/ 151924 w 704850"/>
                <a:gd name="connsiteY5" fmla="*/ 30004 h 238125"/>
                <a:gd name="connsiteX6" fmla="*/ 257651 w 704850"/>
                <a:gd name="connsiteY6" fmla="*/ 58579 h 238125"/>
                <a:gd name="connsiteX7" fmla="*/ 259556 w 704850"/>
                <a:gd name="connsiteY7" fmla="*/ 58579 h 238125"/>
                <a:gd name="connsiteX8" fmla="*/ 587216 w 704850"/>
                <a:gd name="connsiteY8" fmla="*/ 111919 h 238125"/>
                <a:gd name="connsiteX9" fmla="*/ 578644 w 704850"/>
                <a:gd name="connsiteY9" fmla="*/ 116681 h 238125"/>
                <a:gd name="connsiteX10" fmla="*/ 616744 w 704850"/>
                <a:gd name="connsiteY10" fmla="*/ 116681 h 238125"/>
                <a:gd name="connsiteX11" fmla="*/ 624364 w 704850"/>
                <a:gd name="connsiteY11" fmla="*/ 108109 h 238125"/>
                <a:gd name="connsiteX12" fmla="*/ 692944 w 704850"/>
                <a:gd name="connsiteY12" fmla="*/ 115729 h 238125"/>
                <a:gd name="connsiteX13" fmla="*/ 693896 w 704850"/>
                <a:gd name="connsiteY13" fmla="*/ 120491 h 238125"/>
                <a:gd name="connsiteX14" fmla="*/ 521494 w 704850"/>
                <a:gd name="connsiteY14" fmla="*/ 233839 h 238125"/>
                <a:gd name="connsiteX15" fmla="*/ 574834 w 704850"/>
                <a:gd name="connsiteY15" fmla="*/ 211931 h 238125"/>
                <a:gd name="connsiteX16" fmla="*/ 573881 w 704850"/>
                <a:gd name="connsiteY16" fmla="*/ 214789 h 238125"/>
                <a:gd name="connsiteX17" fmla="*/ 554831 w 704850"/>
                <a:gd name="connsiteY17" fmla="*/ 213836 h 238125"/>
                <a:gd name="connsiteX18" fmla="*/ 558641 w 704850"/>
                <a:gd name="connsiteY18" fmla="*/ 216694 h 238125"/>
                <a:gd name="connsiteX19" fmla="*/ 635794 w 704850"/>
                <a:gd name="connsiteY19" fmla="*/ 165259 h 238125"/>
                <a:gd name="connsiteX20" fmla="*/ 658654 w 704850"/>
                <a:gd name="connsiteY20" fmla="*/ 159544 h 238125"/>
                <a:gd name="connsiteX21" fmla="*/ 703421 w 704850"/>
                <a:gd name="connsiteY21" fmla="*/ 104299 h 238125"/>
                <a:gd name="connsiteX22" fmla="*/ 677704 w 704850"/>
                <a:gd name="connsiteY22" fmla="*/ 107156 h 238125"/>
                <a:gd name="connsiteX23" fmla="*/ 678656 w 704850"/>
                <a:gd name="connsiteY23" fmla="*/ 99536 h 238125"/>
                <a:gd name="connsiteX24" fmla="*/ 632936 w 704850"/>
                <a:gd name="connsiteY24" fmla="*/ 97631 h 238125"/>
                <a:gd name="connsiteX25" fmla="*/ 594836 w 704850"/>
                <a:gd name="connsiteY25" fmla="*/ 95726 h 238125"/>
                <a:gd name="connsiteX26" fmla="*/ 603409 w 704850"/>
                <a:gd name="connsiteY26" fmla="*/ 96679 h 238125"/>
                <a:gd name="connsiteX27" fmla="*/ 431959 w 704850"/>
                <a:gd name="connsiteY27" fmla="*/ 81439 h 238125"/>
                <a:gd name="connsiteX28" fmla="*/ 436721 w 704850"/>
                <a:gd name="connsiteY28" fmla="*/ 77629 h 238125"/>
                <a:gd name="connsiteX29" fmla="*/ 247174 w 704850"/>
                <a:gd name="connsiteY29" fmla="*/ 34766 h 238125"/>
                <a:gd name="connsiteX30" fmla="*/ 127159 w 704850"/>
                <a:gd name="connsiteY30" fmla="*/ 15716 h 238125"/>
                <a:gd name="connsiteX31" fmla="*/ 132874 w 704850"/>
                <a:gd name="connsiteY31" fmla="*/ 7144 h 238125"/>
                <a:gd name="connsiteX32" fmla="*/ 113824 w 704850"/>
                <a:gd name="connsiteY32" fmla="*/ 25241 h 238125"/>
                <a:gd name="connsiteX33" fmla="*/ 119539 w 704850"/>
                <a:gd name="connsiteY33" fmla="*/ 20479 h 238125"/>
                <a:gd name="connsiteX34" fmla="*/ 93821 w 704850"/>
                <a:gd name="connsiteY34" fmla="*/ 41434 h 238125"/>
                <a:gd name="connsiteX35" fmla="*/ 7144 w 704850"/>
                <a:gd name="connsiteY35" fmla="*/ 149066 h 238125"/>
                <a:gd name="connsiteX36" fmla="*/ 23336 w 704850"/>
                <a:gd name="connsiteY36" fmla="*/ 154781 h 238125"/>
                <a:gd name="connsiteX37" fmla="*/ 24289 w 704850"/>
                <a:gd name="connsiteY37" fmla="*/ 152876 h 238125"/>
                <a:gd name="connsiteX38" fmla="*/ 70961 w 704850"/>
                <a:gd name="connsiteY38" fmla="*/ 96679 h 238125"/>
                <a:gd name="connsiteX39" fmla="*/ 130016 w 704850"/>
                <a:gd name="connsiteY39" fmla="*/ 31909 h 238125"/>
                <a:gd name="connsiteX40" fmla="*/ 130016 w 704850"/>
                <a:gd name="connsiteY40" fmla="*/ 31909 h 238125"/>
                <a:gd name="connsiteX41" fmla="*/ 135731 w 704850"/>
                <a:gd name="connsiteY41" fmla="*/ 29051 h 238125"/>
                <a:gd name="connsiteX42" fmla="*/ 135731 w 704850"/>
                <a:gd name="connsiteY42" fmla="*/ 29051 h 238125"/>
                <a:gd name="connsiteX43" fmla="*/ 111919 w 704850"/>
                <a:gd name="connsiteY43" fmla="*/ 20479 h 238125"/>
                <a:gd name="connsiteX44" fmla="*/ 111919 w 704850"/>
                <a:gd name="connsiteY44" fmla="*/ 2047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704850" h="238125">
                  <a:moveTo>
                    <a:pt x="70961" y="96679"/>
                  </a:moveTo>
                  <a:cubicBezTo>
                    <a:pt x="70961" y="96679"/>
                    <a:pt x="86201" y="69056"/>
                    <a:pt x="82391" y="67151"/>
                  </a:cubicBezTo>
                  <a:cubicBezTo>
                    <a:pt x="76676" y="71914"/>
                    <a:pt x="88106" y="63341"/>
                    <a:pt x="89059" y="62389"/>
                  </a:cubicBezTo>
                  <a:cubicBezTo>
                    <a:pt x="92869" y="65246"/>
                    <a:pt x="86201" y="70009"/>
                    <a:pt x="86201" y="69056"/>
                  </a:cubicBezTo>
                  <a:cubicBezTo>
                    <a:pt x="88106" y="70009"/>
                    <a:pt x="89059" y="70961"/>
                    <a:pt x="90011" y="72866"/>
                  </a:cubicBezTo>
                  <a:cubicBezTo>
                    <a:pt x="101441" y="65246"/>
                    <a:pt x="125254" y="-2381"/>
                    <a:pt x="151924" y="30004"/>
                  </a:cubicBezTo>
                  <a:cubicBezTo>
                    <a:pt x="203359" y="48101"/>
                    <a:pt x="214789" y="55721"/>
                    <a:pt x="257651" y="58579"/>
                  </a:cubicBezTo>
                  <a:cubicBezTo>
                    <a:pt x="257651" y="63341"/>
                    <a:pt x="257651" y="63341"/>
                    <a:pt x="259556" y="58579"/>
                  </a:cubicBezTo>
                  <a:cubicBezTo>
                    <a:pt x="345281" y="91916"/>
                    <a:pt x="476726" y="117634"/>
                    <a:pt x="587216" y="111919"/>
                  </a:cubicBezTo>
                  <a:cubicBezTo>
                    <a:pt x="584359" y="112871"/>
                    <a:pt x="581501" y="114776"/>
                    <a:pt x="578644" y="116681"/>
                  </a:cubicBezTo>
                  <a:cubicBezTo>
                    <a:pt x="579596" y="116681"/>
                    <a:pt x="622459" y="114776"/>
                    <a:pt x="616744" y="116681"/>
                  </a:cubicBezTo>
                  <a:cubicBezTo>
                    <a:pt x="619601" y="116681"/>
                    <a:pt x="623411" y="112871"/>
                    <a:pt x="624364" y="108109"/>
                  </a:cubicBezTo>
                  <a:cubicBezTo>
                    <a:pt x="619601" y="117634"/>
                    <a:pt x="691991" y="115729"/>
                    <a:pt x="692944" y="115729"/>
                  </a:cubicBezTo>
                  <a:cubicBezTo>
                    <a:pt x="683419" y="117634"/>
                    <a:pt x="694849" y="118586"/>
                    <a:pt x="693896" y="120491"/>
                  </a:cubicBezTo>
                  <a:cubicBezTo>
                    <a:pt x="685324" y="115729"/>
                    <a:pt x="547211" y="217646"/>
                    <a:pt x="521494" y="233839"/>
                  </a:cubicBezTo>
                  <a:cubicBezTo>
                    <a:pt x="541496" y="226219"/>
                    <a:pt x="574834" y="214789"/>
                    <a:pt x="574834" y="211931"/>
                  </a:cubicBezTo>
                  <a:cubicBezTo>
                    <a:pt x="571976" y="210979"/>
                    <a:pt x="571976" y="211931"/>
                    <a:pt x="573881" y="214789"/>
                  </a:cubicBezTo>
                  <a:cubicBezTo>
                    <a:pt x="572929" y="215741"/>
                    <a:pt x="553879" y="214789"/>
                    <a:pt x="554831" y="213836"/>
                  </a:cubicBezTo>
                  <a:cubicBezTo>
                    <a:pt x="552926" y="214789"/>
                    <a:pt x="557689" y="217646"/>
                    <a:pt x="558641" y="216694"/>
                  </a:cubicBezTo>
                  <a:cubicBezTo>
                    <a:pt x="579596" y="203359"/>
                    <a:pt x="617696" y="187166"/>
                    <a:pt x="635794" y="165259"/>
                  </a:cubicBezTo>
                  <a:cubicBezTo>
                    <a:pt x="644366" y="176689"/>
                    <a:pt x="644366" y="167164"/>
                    <a:pt x="658654" y="159544"/>
                  </a:cubicBezTo>
                  <a:cubicBezTo>
                    <a:pt x="700564" y="141446"/>
                    <a:pt x="705326" y="140494"/>
                    <a:pt x="703421" y="104299"/>
                  </a:cubicBezTo>
                  <a:cubicBezTo>
                    <a:pt x="699611" y="104299"/>
                    <a:pt x="690086" y="104299"/>
                    <a:pt x="677704" y="107156"/>
                  </a:cubicBezTo>
                  <a:cubicBezTo>
                    <a:pt x="666274" y="105251"/>
                    <a:pt x="679609" y="100489"/>
                    <a:pt x="678656" y="99536"/>
                  </a:cubicBezTo>
                  <a:cubicBezTo>
                    <a:pt x="669131" y="98584"/>
                    <a:pt x="631984" y="93821"/>
                    <a:pt x="632936" y="97631"/>
                  </a:cubicBezTo>
                  <a:cubicBezTo>
                    <a:pt x="637699" y="98584"/>
                    <a:pt x="601504" y="90964"/>
                    <a:pt x="594836" y="95726"/>
                  </a:cubicBezTo>
                  <a:cubicBezTo>
                    <a:pt x="611029" y="102394"/>
                    <a:pt x="589121" y="90964"/>
                    <a:pt x="603409" y="96679"/>
                  </a:cubicBezTo>
                  <a:cubicBezTo>
                    <a:pt x="581501" y="113824"/>
                    <a:pt x="461486" y="80486"/>
                    <a:pt x="431959" y="81439"/>
                  </a:cubicBezTo>
                  <a:cubicBezTo>
                    <a:pt x="444341" y="69056"/>
                    <a:pt x="438626" y="79534"/>
                    <a:pt x="436721" y="77629"/>
                  </a:cubicBezTo>
                  <a:cubicBezTo>
                    <a:pt x="419576" y="92869"/>
                    <a:pt x="281464" y="42386"/>
                    <a:pt x="247174" y="34766"/>
                  </a:cubicBezTo>
                  <a:cubicBezTo>
                    <a:pt x="193834" y="23336"/>
                    <a:pt x="173831" y="25241"/>
                    <a:pt x="127159" y="15716"/>
                  </a:cubicBezTo>
                  <a:cubicBezTo>
                    <a:pt x="135731" y="15716"/>
                    <a:pt x="137636" y="12859"/>
                    <a:pt x="132874" y="7144"/>
                  </a:cubicBezTo>
                  <a:cubicBezTo>
                    <a:pt x="130969" y="9049"/>
                    <a:pt x="109061" y="25241"/>
                    <a:pt x="113824" y="25241"/>
                  </a:cubicBezTo>
                  <a:cubicBezTo>
                    <a:pt x="112871" y="25241"/>
                    <a:pt x="122396" y="18574"/>
                    <a:pt x="119539" y="20479"/>
                  </a:cubicBezTo>
                  <a:cubicBezTo>
                    <a:pt x="116681" y="30004"/>
                    <a:pt x="92869" y="38576"/>
                    <a:pt x="93821" y="41434"/>
                  </a:cubicBezTo>
                  <a:cubicBezTo>
                    <a:pt x="87154" y="55721"/>
                    <a:pt x="13811" y="148114"/>
                    <a:pt x="7144" y="149066"/>
                  </a:cubicBezTo>
                  <a:cubicBezTo>
                    <a:pt x="10001" y="145256"/>
                    <a:pt x="15716" y="158591"/>
                    <a:pt x="23336" y="154781"/>
                  </a:cubicBezTo>
                  <a:cubicBezTo>
                    <a:pt x="28099" y="144304"/>
                    <a:pt x="22384" y="152876"/>
                    <a:pt x="24289" y="152876"/>
                  </a:cubicBezTo>
                  <a:cubicBezTo>
                    <a:pt x="30956" y="151924"/>
                    <a:pt x="60484" y="99536"/>
                    <a:pt x="70961" y="96679"/>
                  </a:cubicBezTo>
                  <a:close/>
                  <a:moveTo>
                    <a:pt x="130016" y="31909"/>
                  </a:moveTo>
                  <a:cubicBezTo>
                    <a:pt x="129064" y="32861"/>
                    <a:pt x="126206" y="34766"/>
                    <a:pt x="130016" y="31909"/>
                  </a:cubicBezTo>
                  <a:close/>
                  <a:moveTo>
                    <a:pt x="135731" y="29051"/>
                  </a:moveTo>
                  <a:cubicBezTo>
                    <a:pt x="131921" y="30004"/>
                    <a:pt x="131921" y="28099"/>
                    <a:pt x="135731" y="29051"/>
                  </a:cubicBezTo>
                  <a:close/>
                  <a:moveTo>
                    <a:pt x="111919" y="20479"/>
                  </a:moveTo>
                  <a:cubicBezTo>
                    <a:pt x="115729" y="15716"/>
                    <a:pt x="111919" y="25241"/>
                    <a:pt x="111919" y="20479"/>
                  </a:cubicBezTo>
                  <a:close/>
                </a:path>
              </a:pathLst>
            </a:custGeom>
            <a:grp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xmlns="" id="{F3682398-08D5-4CCD-9557-69AFBC0CBDFF}"/>
                </a:ext>
              </a:extLst>
            </p:cNvPr>
            <p:cNvSpPr/>
            <p:nvPr/>
          </p:nvSpPr>
          <p:spPr>
            <a:xfrm>
              <a:off x="6808946" y="429815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8096"/>
                    <a:pt x="7144" y="7144"/>
                  </a:cubicBezTo>
                  <a:close/>
                </a:path>
              </a:pathLst>
            </a:custGeom>
            <a:grpFill/>
            <a:ln w="9525"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xmlns="" id="{9574FC4C-A85B-4151-923B-D78B4D12E0F0}"/>
                </a:ext>
              </a:extLst>
            </p:cNvPr>
            <p:cNvSpPr/>
            <p:nvPr/>
          </p:nvSpPr>
          <p:spPr>
            <a:xfrm>
              <a:off x="7354305" y="443341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xmlns="" id="{86F5D6AE-DA04-4BCB-8558-23C6127FD0A5}"/>
                </a:ext>
              </a:extLst>
            </p:cNvPr>
            <p:cNvSpPr/>
            <p:nvPr/>
          </p:nvSpPr>
          <p:spPr>
            <a:xfrm>
              <a:off x="6899434" y="4323159"/>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xmlns="" id="{36100526-4492-40AE-897D-C99E40353AA2}"/>
                </a:ext>
              </a:extLst>
            </p:cNvPr>
            <p:cNvSpPr/>
            <p:nvPr/>
          </p:nvSpPr>
          <p:spPr>
            <a:xfrm>
              <a:off x="7313348" y="4446031"/>
              <a:ext cx="9525" cy="9525"/>
            </a:xfrm>
            <a:custGeom>
              <a:avLst/>
              <a:gdLst>
                <a:gd name="connsiteX0" fmla="*/ 7567 w 9525"/>
                <a:gd name="connsiteY0" fmla="*/ 7858 h 9525"/>
                <a:gd name="connsiteX1" fmla="*/ 7567 w 9525"/>
                <a:gd name="connsiteY1" fmla="*/ 7858 h 9525"/>
                <a:gd name="connsiteX2" fmla="*/ 7567 w 9525"/>
                <a:gd name="connsiteY2" fmla="*/ 7858 h 9525"/>
              </a:gdLst>
              <a:ahLst/>
              <a:cxnLst>
                <a:cxn ang="0">
                  <a:pos x="connsiteX0" y="connsiteY0"/>
                </a:cxn>
                <a:cxn ang="0">
                  <a:pos x="connsiteX1" y="connsiteY1"/>
                </a:cxn>
                <a:cxn ang="0">
                  <a:pos x="connsiteX2" y="connsiteY2"/>
                </a:cxn>
              </a:cxnLst>
              <a:rect l="l" t="t" r="r" b="b"/>
              <a:pathLst>
                <a:path w="9525" h="9525">
                  <a:moveTo>
                    <a:pt x="7567" y="7858"/>
                  </a:moveTo>
                  <a:cubicBezTo>
                    <a:pt x="7567" y="6906"/>
                    <a:pt x="6615" y="6906"/>
                    <a:pt x="7567" y="7858"/>
                  </a:cubicBezTo>
                  <a:cubicBezTo>
                    <a:pt x="6615" y="6906"/>
                    <a:pt x="7567" y="7858"/>
                    <a:pt x="7567" y="7858"/>
                  </a:cubicBezTo>
                  <a:close/>
                </a:path>
              </a:pathLst>
            </a:custGeom>
            <a:grp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xmlns="" id="{E61EF1FA-08C2-49E4-83CF-81615FA000D0}"/>
                </a:ext>
              </a:extLst>
            </p:cNvPr>
            <p:cNvSpPr/>
            <p:nvPr/>
          </p:nvSpPr>
          <p:spPr>
            <a:xfrm>
              <a:off x="7294721" y="4455318"/>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9049" y="7144"/>
                    <a:pt x="10001" y="7144"/>
                    <a:pt x="10001" y="7144"/>
                  </a:cubicBezTo>
                  <a:close/>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xmlns="" id="{74923BF8-0FFC-47DD-9C5E-F6768AE50EC2}"/>
                </a:ext>
              </a:extLst>
            </p:cNvPr>
            <p:cNvSpPr/>
            <p:nvPr/>
          </p:nvSpPr>
          <p:spPr>
            <a:xfrm>
              <a:off x="7285196" y="44610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0001"/>
                    <a:pt x="7144" y="7144"/>
                  </a:cubicBez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xmlns="" id="{BA04FB7A-FB6A-46C4-A9D5-A74B07220D83}"/>
                </a:ext>
              </a:extLst>
            </p:cNvPr>
            <p:cNvSpPr/>
            <p:nvPr/>
          </p:nvSpPr>
          <p:spPr>
            <a:xfrm>
              <a:off x="7312671" y="4390548"/>
              <a:ext cx="9525" cy="9525"/>
            </a:xfrm>
            <a:custGeom>
              <a:avLst/>
              <a:gdLst>
                <a:gd name="connsiteX0" fmla="*/ 8244 w 9525"/>
                <a:gd name="connsiteY0" fmla="*/ 7144 h 9525"/>
                <a:gd name="connsiteX1" fmla="*/ 8244 w 9525"/>
                <a:gd name="connsiteY1" fmla="*/ 7144 h 9525"/>
                <a:gd name="connsiteX2" fmla="*/ 8244 w 9525"/>
                <a:gd name="connsiteY2" fmla="*/ 7144 h 9525"/>
              </a:gdLst>
              <a:ahLst/>
              <a:cxnLst>
                <a:cxn ang="0">
                  <a:pos x="connsiteX0" y="connsiteY0"/>
                </a:cxn>
                <a:cxn ang="0">
                  <a:pos x="connsiteX1" y="connsiteY1"/>
                </a:cxn>
                <a:cxn ang="0">
                  <a:pos x="connsiteX2" y="connsiteY2"/>
                </a:cxn>
              </a:cxnLst>
              <a:rect l="l" t="t" r="r" b="b"/>
              <a:pathLst>
                <a:path w="9525" h="9525">
                  <a:moveTo>
                    <a:pt x="8244" y="7144"/>
                  </a:moveTo>
                  <a:cubicBezTo>
                    <a:pt x="7291" y="7144"/>
                    <a:pt x="7291" y="7144"/>
                    <a:pt x="8244" y="7144"/>
                  </a:cubicBezTo>
                  <a:cubicBezTo>
                    <a:pt x="6339" y="8096"/>
                    <a:pt x="7291" y="8096"/>
                    <a:pt x="8244" y="7144"/>
                  </a:cubicBez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xmlns="" id="{0E9DC0D6-D992-4F3D-842D-EB81DB0E249D}"/>
                </a:ext>
              </a:extLst>
            </p:cNvPr>
            <p:cNvSpPr/>
            <p:nvPr/>
          </p:nvSpPr>
          <p:spPr>
            <a:xfrm>
              <a:off x="7375684" y="4387691"/>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8096"/>
                    <a:pt x="8096" y="8096"/>
                    <a:pt x="7144" y="8096"/>
                  </a:cubicBezTo>
                  <a:cubicBezTo>
                    <a:pt x="8096" y="8096"/>
                    <a:pt x="8096" y="9049"/>
                    <a:pt x="9049" y="7144"/>
                  </a:cubicBezTo>
                  <a:close/>
                </a:path>
              </a:pathLst>
            </a:custGeom>
            <a:grp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xmlns="" id="{D03D197B-9F46-4F14-93AC-8E95C2660DE4}"/>
                </a:ext>
              </a:extLst>
            </p:cNvPr>
            <p:cNvSpPr/>
            <p:nvPr/>
          </p:nvSpPr>
          <p:spPr>
            <a:xfrm>
              <a:off x="7239053" y="438769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xmlns="" id="{683E38CD-1403-46D8-BDFC-7810B339644A}"/>
                </a:ext>
              </a:extLst>
            </p:cNvPr>
            <p:cNvSpPr/>
            <p:nvPr/>
          </p:nvSpPr>
          <p:spPr>
            <a:xfrm>
              <a:off x="7373779" y="4388643"/>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8096"/>
                    <a:pt x="9049" y="7144"/>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xmlns="" id="{96BC54B1-BBB5-4203-B4E1-EEF9E8760662}"/>
                </a:ext>
              </a:extLst>
            </p:cNvPr>
            <p:cNvSpPr/>
            <p:nvPr/>
          </p:nvSpPr>
          <p:spPr>
            <a:xfrm>
              <a:off x="7270909" y="4491751"/>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xmlns="" id="{B6F290E3-FF0F-428D-9FFC-23C1F63188BE}"/>
                </a:ext>
              </a:extLst>
            </p:cNvPr>
            <p:cNvSpPr/>
            <p:nvPr/>
          </p:nvSpPr>
          <p:spPr>
            <a:xfrm>
              <a:off x="7271861" y="4491090"/>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xmlns="" id="{E546109B-76DE-4B7B-89AC-6FACE7615626}"/>
                </a:ext>
              </a:extLst>
            </p:cNvPr>
            <p:cNvSpPr/>
            <p:nvPr/>
          </p:nvSpPr>
          <p:spPr>
            <a:xfrm>
              <a:off x="7272814" y="448960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7144" y="8096"/>
                    <a:pt x="8096" y="8096"/>
                    <a:pt x="8096" y="7144"/>
                  </a:cubicBez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xmlns="" id="{43527C90-B486-41D7-BEE2-0F0867217A63}"/>
                </a:ext>
              </a:extLst>
            </p:cNvPr>
            <p:cNvSpPr/>
            <p:nvPr/>
          </p:nvSpPr>
          <p:spPr>
            <a:xfrm>
              <a:off x="7249001" y="4481036"/>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7144" y="7144"/>
                  </a:ln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xmlns="" id="{4D23EA32-3957-4ED1-B67B-F64525DC87A3}"/>
                </a:ext>
              </a:extLst>
            </p:cNvPr>
            <p:cNvSpPr/>
            <p:nvPr/>
          </p:nvSpPr>
          <p:spPr>
            <a:xfrm>
              <a:off x="7247837" y="4479021"/>
              <a:ext cx="19050" cy="9525"/>
            </a:xfrm>
            <a:custGeom>
              <a:avLst/>
              <a:gdLst>
                <a:gd name="connsiteX0" fmla="*/ 13070 w 19050"/>
                <a:gd name="connsiteY0" fmla="*/ 7253 h 9525"/>
                <a:gd name="connsiteX1" fmla="*/ 13070 w 19050"/>
                <a:gd name="connsiteY1" fmla="*/ 7253 h 9525"/>
              </a:gdLst>
              <a:ahLst/>
              <a:cxnLst>
                <a:cxn ang="0">
                  <a:pos x="connsiteX0" y="connsiteY0"/>
                </a:cxn>
                <a:cxn ang="0">
                  <a:pos x="connsiteX1" y="connsiteY1"/>
                </a:cxn>
              </a:cxnLst>
              <a:rect l="l" t="t" r="r" b="b"/>
              <a:pathLst>
                <a:path w="19050" h="9525">
                  <a:moveTo>
                    <a:pt x="13070" y="7253"/>
                  </a:moveTo>
                  <a:cubicBezTo>
                    <a:pt x="-265" y="12016"/>
                    <a:pt x="13070" y="6301"/>
                    <a:pt x="13070" y="7253"/>
                  </a:cubicBezTo>
                  <a:close/>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xmlns="" id="{7A079FE4-BA34-49E6-A1DE-C359E435CA3B}"/>
                </a:ext>
              </a:extLst>
            </p:cNvPr>
            <p:cNvSpPr/>
            <p:nvPr/>
          </p:nvSpPr>
          <p:spPr>
            <a:xfrm>
              <a:off x="7276434" y="4478178"/>
              <a:ext cx="9525" cy="9525"/>
            </a:xfrm>
            <a:custGeom>
              <a:avLst/>
              <a:gdLst>
                <a:gd name="connsiteX0" fmla="*/ 11143 w 9525"/>
                <a:gd name="connsiteY0" fmla="*/ 7144 h 9525"/>
                <a:gd name="connsiteX1" fmla="*/ 11143 w 9525"/>
                <a:gd name="connsiteY1" fmla="*/ 7144 h 9525"/>
              </a:gdLst>
              <a:ahLst/>
              <a:cxnLst>
                <a:cxn ang="0">
                  <a:pos x="connsiteX0" y="connsiteY0"/>
                </a:cxn>
                <a:cxn ang="0">
                  <a:pos x="connsiteX1" y="connsiteY1"/>
                </a:cxn>
              </a:cxnLst>
              <a:rect l="l" t="t" r="r" b="b"/>
              <a:pathLst>
                <a:path w="9525" h="9525">
                  <a:moveTo>
                    <a:pt x="11143" y="7144"/>
                  </a:moveTo>
                  <a:cubicBezTo>
                    <a:pt x="4476" y="13811"/>
                    <a:pt x="7333" y="8096"/>
                    <a:pt x="11143" y="7144"/>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xmlns="" id="{986815B9-D2C8-4A40-95CD-DBB5CA8EC490}"/>
                </a:ext>
              </a:extLst>
            </p:cNvPr>
            <p:cNvSpPr/>
            <p:nvPr/>
          </p:nvSpPr>
          <p:spPr>
            <a:xfrm>
              <a:off x="7293114" y="4472090"/>
              <a:ext cx="9525" cy="9525"/>
            </a:xfrm>
            <a:custGeom>
              <a:avLst/>
              <a:gdLst>
                <a:gd name="connsiteX0" fmla="*/ 7799 w 9525"/>
                <a:gd name="connsiteY0" fmla="*/ 7517 h 9525"/>
                <a:gd name="connsiteX1" fmla="*/ 8751 w 9525"/>
                <a:gd name="connsiteY1" fmla="*/ 9422 h 9525"/>
                <a:gd name="connsiteX2" fmla="*/ 7799 w 9525"/>
                <a:gd name="connsiteY2" fmla="*/ 7517 h 9525"/>
              </a:gdLst>
              <a:ahLst/>
              <a:cxnLst>
                <a:cxn ang="0">
                  <a:pos x="connsiteX0" y="connsiteY0"/>
                </a:cxn>
                <a:cxn ang="0">
                  <a:pos x="connsiteX1" y="connsiteY1"/>
                </a:cxn>
                <a:cxn ang="0">
                  <a:pos x="connsiteX2" y="connsiteY2"/>
                </a:cxn>
              </a:cxnLst>
              <a:rect l="l" t="t" r="r" b="b"/>
              <a:pathLst>
                <a:path w="9525" h="9525">
                  <a:moveTo>
                    <a:pt x="7799" y="7517"/>
                  </a:moveTo>
                  <a:cubicBezTo>
                    <a:pt x="5894" y="9422"/>
                    <a:pt x="8751" y="8470"/>
                    <a:pt x="8751" y="9422"/>
                  </a:cubicBezTo>
                  <a:cubicBezTo>
                    <a:pt x="9704" y="7517"/>
                    <a:pt x="9704" y="6565"/>
                    <a:pt x="7799" y="7517"/>
                  </a:cubicBez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xmlns="" id="{33265B48-3999-4F7E-AE71-646114EB6D31}"/>
                </a:ext>
              </a:extLst>
            </p:cNvPr>
            <p:cNvSpPr/>
            <p:nvPr/>
          </p:nvSpPr>
          <p:spPr>
            <a:xfrm>
              <a:off x="7384256" y="4419123"/>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9049"/>
                  </a:lnTo>
                  <a:cubicBezTo>
                    <a:pt x="10001" y="8096"/>
                    <a:pt x="7144" y="9049"/>
                    <a:pt x="7144" y="7144"/>
                  </a:cubicBez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xmlns="" id="{D13C37AD-1408-4077-B37B-6E1140D5924B}"/>
                </a:ext>
              </a:extLst>
            </p:cNvPr>
            <p:cNvSpPr/>
            <p:nvPr/>
          </p:nvSpPr>
          <p:spPr>
            <a:xfrm>
              <a:off x="7383516" y="4400073"/>
              <a:ext cx="9525" cy="9525"/>
            </a:xfrm>
            <a:custGeom>
              <a:avLst/>
              <a:gdLst>
                <a:gd name="connsiteX0" fmla="*/ 8837 w 9525"/>
                <a:gd name="connsiteY0" fmla="*/ 7144 h 9525"/>
                <a:gd name="connsiteX1" fmla="*/ 8837 w 9525"/>
                <a:gd name="connsiteY1" fmla="*/ 7144 h 9525"/>
              </a:gdLst>
              <a:ahLst/>
              <a:cxnLst>
                <a:cxn ang="0">
                  <a:pos x="connsiteX0" y="connsiteY0"/>
                </a:cxn>
                <a:cxn ang="0">
                  <a:pos x="connsiteX1" y="connsiteY1"/>
                </a:cxn>
              </a:cxnLst>
              <a:rect l="l" t="t" r="r" b="b"/>
              <a:pathLst>
                <a:path w="9525" h="9525">
                  <a:moveTo>
                    <a:pt x="8837" y="7144"/>
                  </a:moveTo>
                  <a:cubicBezTo>
                    <a:pt x="5027" y="10001"/>
                    <a:pt x="8837" y="7144"/>
                    <a:pt x="8837" y="7144"/>
                  </a:cubicBezTo>
                  <a:close/>
                </a:path>
              </a:pathLst>
            </a:custGeom>
            <a:grp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xmlns="" id="{674A5EE2-2051-48F9-BD2A-61D2A0690C82}"/>
                </a:ext>
              </a:extLst>
            </p:cNvPr>
            <p:cNvSpPr/>
            <p:nvPr/>
          </p:nvSpPr>
          <p:spPr>
            <a:xfrm>
              <a:off x="7402528" y="4380245"/>
              <a:ext cx="9525" cy="9525"/>
            </a:xfrm>
            <a:custGeom>
              <a:avLst/>
              <a:gdLst>
                <a:gd name="connsiteX0" fmla="*/ 9827 w 9525"/>
                <a:gd name="connsiteY0" fmla="*/ 9827 h 9525"/>
                <a:gd name="connsiteX1" fmla="*/ 9827 w 9525"/>
                <a:gd name="connsiteY1" fmla="*/ 9827 h 9525"/>
              </a:gdLst>
              <a:ahLst/>
              <a:cxnLst>
                <a:cxn ang="0">
                  <a:pos x="connsiteX0" y="connsiteY0"/>
                </a:cxn>
                <a:cxn ang="0">
                  <a:pos x="connsiteX1" y="connsiteY1"/>
                </a:cxn>
              </a:cxnLst>
              <a:rect l="l" t="t" r="r" b="b"/>
              <a:pathLst>
                <a:path w="9525" h="9525">
                  <a:moveTo>
                    <a:pt x="9827" y="9827"/>
                  </a:moveTo>
                  <a:cubicBezTo>
                    <a:pt x="13637" y="13637"/>
                    <a:pt x="2207" y="2207"/>
                    <a:pt x="9827" y="9827"/>
                  </a:cubicBezTo>
                  <a:close/>
                </a:path>
              </a:pathLst>
            </a:custGeom>
            <a:grp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xmlns="" id="{2144442C-32BD-4DC7-8C1A-402B9A9ED310}"/>
                </a:ext>
              </a:extLst>
            </p:cNvPr>
            <p:cNvSpPr/>
            <p:nvPr/>
          </p:nvSpPr>
          <p:spPr>
            <a:xfrm>
              <a:off x="7222331" y="4360868"/>
              <a:ext cx="9525" cy="9525"/>
            </a:xfrm>
            <a:custGeom>
              <a:avLst/>
              <a:gdLst>
                <a:gd name="connsiteX0" fmla="*/ 7144 w 9525"/>
                <a:gd name="connsiteY0" fmla="*/ 7297 h 9525"/>
                <a:gd name="connsiteX1" fmla="*/ 7144 w 9525"/>
                <a:gd name="connsiteY1" fmla="*/ 10154 h 9525"/>
                <a:gd name="connsiteX2" fmla="*/ 7144 w 9525"/>
                <a:gd name="connsiteY2" fmla="*/ 7297 h 9525"/>
              </a:gdLst>
              <a:ahLst/>
              <a:cxnLst>
                <a:cxn ang="0">
                  <a:pos x="connsiteX0" y="connsiteY0"/>
                </a:cxn>
                <a:cxn ang="0">
                  <a:pos x="connsiteX1" y="connsiteY1"/>
                </a:cxn>
                <a:cxn ang="0">
                  <a:pos x="connsiteX2" y="connsiteY2"/>
                </a:cxn>
              </a:cxnLst>
              <a:rect l="l" t="t" r="r" b="b"/>
              <a:pathLst>
                <a:path w="9525" h="9525">
                  <a:moveTo>
                    <a:pt x="7144" y="7297"/>
                  </a:moveTo>
                  <a:lnTo>
                    <a:pt x="7144" y="10154"/>
                  </a:lnTo>
                  <a:cubicBezTo>
                    <a:pt x="8096" y="10154"/>
                    <a:pt x="9049" y="6344"/>
                    <a:pt x="7144" y="7297"/>
                  </a:cubicBezTo>
                  <a:close/>
                </a:path>
              </a:pathLst>
            </a:custGeom>
            <a:grp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xmlns="" id="{9E5D4AA5-5277-4800-BF31-1378D1351FCA}"/>
                </a:ext>
              </a:extLst>
            </p:cNvPr>
            <p:cNvSpPr/>
            <p:nvPr/>
          </p:nvSpPr>
          <p:spPr>
            <a:xfrm>
              <a:off x="7143274" y="4352075"/>
              <a:ext cx="9525" cy="9525"/>
            </a:xfrm>
            <a:custGeom>
              <a:avLst/>
              <a:gdLst>
                <a:gd name="connsiteX0" fmla="*/ 10954 w 9525"/>
                <a:gd name="connsiteY0" fmla="*/ 9422 h 9525"/>
                <a:gd name="connsiteX1" fmla="*/ 7144 w 9525"/>
                <a:gd name="connsiteY1" fmla="*/ 7517 h 9525"/>
                <a:gd name="connsiteX2" fmla="*/ 10954 w 9525"/>
                <a:gd name="connsiteY2" fmla="*/ 9422 h 9525"/>
              </a:gdLst>
              <a:ahLst/>
              <a:cxnLst>
                <a:cxn ang="0">
                  <a:pos x="connsiteX0" y="connsiteY0"/>
                </a:cxn>
                <a:cxn ang="0">
                  <a:pos x="connsiteX1" y="connsiteY1"/>
                </a:cxn>
                <a:cxn ang="0">
                  <a:pos x="connsiteX2" y="connsiteY2"/>
                </a:cxn>
              </a:cxnLst>
              <a:rect l="l" t="t" r="r" b="b"/>
              <a:pathLst>
                <a:path w="9525" h="9525">
                  <a:moveTo>
                    <a:pt x="10954" y="9422"/>
                  </a:moveTo>
                  <a:cubicBezTo>
                    <a:pt x="10001" y="7517"/>
                    <a:pt x="8096" y="6565"/>
                    <a:pt x="7144" y="7517"/>
                  </a:cubicBezTo>
                  <a:cubicBezTo>
                    <a:pt x="8096" y="8470"/>
                    <a:pt x="10001" y="9422"/>
                    <a:pt x="10954" y="9422"/>
                  </a:cubicBezTo>
                  <a:close/>
                </a:path>
              </a:pathLst>
            </a:custGeom>
            <a:grp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xmlns="" id="{47555B10-037C-4199-9C8B-1827BB4F270C}"/>
                </a:ext>
              </a:extLst>
            </p:cNvPr>
            <p:cNvSpPr/>
            <p:nvPr/>
          </p:nvSpPr>
          <p:spPr>
            <a:xfrm>
              <a:off x="6925903" y="4302788"/>
              <a:ext cx="9525" cy="9525"/>
            </a:xfrm>
            <a:custGeom>
              <a:avLst/>
              <a:gdLst>
                <a:gd name="connsiteX0" fmla="*/ 7344 w 9525"/>
                <a:gd name="connsiteY0" fmla="*/ 8227 h 9525"/>
                <a:gd name="connsiteX1" fmla="*/ 7344 w 9525"/>
                <a:gd name="connsiteY1" fmla="*/ 8227 h 9525"/>
              </a:gdLst>
              <a:ahLst/>
              <a:cxnLst>
                <a:cxn ang="0">
                  <a:pos x="connsiteX0" y="connsiteY0"/>
                </a:cxn>
                <a:cxn ang="0">
                  <a:pos x="connsiteX1" y="connsiteY1"/>
                </a:cxn>
              </a:cxnLst>
              <a:rect l="l" t="t" r="r" b="b"/>
              <a:pathLst>
                <a:path w="9525" h="9525">
                  <a:moveTo>
                    <a:pt x="7344" y="8227"/>
                  </a:moveTo>
                  <a:cubicBezTo>
                    <a:pt x="9249" y="5369"/>
                    <a:pt x="6392" y="9179"/>
                    <a:pt x="7344" y="8227"/>
                  </a:cubicBezTo>
                  <a:close/>
                </a:path>
              </a:pathLst>
            </a:custGeom>
            <a:grp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xmlns="" id="{E4896247-7E49-409B-85C3-313EBC14F872}"/>
                </a:ext>
              </a:extLst>
            </p:cNvPr>
            <p:cNvSpPr/>
            <p:nvPr/>
          </p:nvSpPr>
          <p:spPr>
            <a:xfrm>
              <a:off x="7186136" y="513540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9048"/>
                    <a:pt x="11906" y="8096"/>
                    <a:pt x="7144" y="7144"/>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xmlns="" id="{32F0FD56-443A-4D0F-8D44-6D289CE5F1BA}"/>
                </a:ext>
              </a:extLst>
            </p:cNvPr>
            <p:cNvSpPr/>
            <p:nvPr/>
          </p:nvSpPr>
          <p:spPr>
            <a:xfrm>
              <a:off x="7195767" y="5134652"/>
              <a:ext cx="9525" cy="9525"/>
            </a:xfrm>
            <a:custGeom>
              <a:avLst/>
              <a:gdLst>
                <a:gd name="connsiteX0" fmla="*/ 7990 w 9525"/>
                <a:gd name="connsiteY0" fmla="*/ 10752 h 9525"/>
                <a:gd name="connsiteX1" fmla="*/ 7990 w 9525"/>
                <a:gd name="connsiteY1" fmla="*/ 10752 h 9525"/>
              </a:gdLst>
              <a:ahLst/>
              <a:cxnLst>
                <a:cxn ang="0">
                  <a:pos x="connsiteX0" y="connsiteY0"/>
                </a:cxn>
                <a:cxn ang="0">
                  <a:pos x="connsiteX1" y="connsiteY1"/>
                </a:cxn>
              </a:cxnLst>
              <a:rect l="l" t="t" r="r" b="b"/>
              <a:pathLst>
                <a:path w="9525" h="9525">
                  <a:moveTo>
                    <a:pt x="7990" y="10752"/>
                  </a:moveTo>
                  <a:cubicBezTo>
                    <a:pt x="7990" y="9799"/>
                    <a:pt x="6086" y="3132"/>
                    <a:pt x="7990" y="10752"/>
                  </a:cubicBez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xmlns="" id="{96CC57AA-07E0-4DB8-AAEC-C4B719A26516}"/>
                </a:ext>
              </a:extLst>
            </p:cNvPr>
            <p:cNvSpPr/>
            <p:nvPr/>
          </p:nvSpPr>
          <p:spPr>
            <a:xfrm>
              <a:off x="7314301" y="509444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xmlns="" id="{517C011B-5B83-41C2-8E30-612326833CC8}"/>
                </a:ext>
              </a:extLst>
            </p:cNvPr>
            <p:cNvSpPr/>
            <p:nvPr/>
          </p:nvSpPr>
          <p:spPr>
            <a:xfrm>
              <a:off x="7386161" y="506396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8096"/>
                    <a:pt x="7144" y="8096"/>
                  </a:cubicBezTo>
                  <a:cubicBezTo>
                    <a:pt x="8096" y="8096"/>
                    <a:pt x="8096" y="7144"/>
                    <a:pt x="8096" y="7144"/>
                  </a:cubicBezTo>
                  <a:close/>
                </a:path>
              </a:pathLst>
            </a:custGeom>
            <a:grp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xmlns="" id="{6379C2F3-E6E1-4CEC-8AB2-30E828074629}"/>
                </a:ext>
              </a:extLst>
            </p:cNvPr>
            <p:cNvSpPr/>
            <p:nvPr/>
          </p:nvSpPr>
          <p:spPr>
            <a:xfrm>
              <a:off x="7403306" y="506015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7144"/>
                    <a:pt x="7144" y="7144"/>
                  </a:cubicBezTo>
                  <a:cubicBezTo>
                    <a:pt x="7144" y="7144"/>
                    <a:pt x="7144" y="7144"/>
                    <a:pt x="8096" y="7144"/>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xmlns="" id="{27251147-57D6-4F60-B99D-1DA773D9DF6A}"/>
                </a:ext>
              </a:extLst>
            </p:cNvPr>
            <p:cNvSpPr/>
            <p:nvPr/>
          </p:nvSpPr>
          <p:spPr>
            <a:xfrm>
              <a:off x="7314724" y="5094022"/>
              <a:ext cx="9525" cy="9525"/>
            </a:xfrm>
            <a:custGeom>
              <a:avLst/>
              <a:gdLst>
                <a:gd name="connsiteX0" fmla="*/ 7144 w 9525"/>
                <a:gd name="connsiteY0" fmla="*/ 7567 h 9525"/>
                <a:gd name="connsiteX1" fmla="*/ 9049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9049" y="7567"/>
                  </a:lnTo>
                  <a:cubicBezTo>
                    <a:pt x="9049" y="6615"/>
                    <a:pt x="8096" y="7567"/>
                    <a:pt x="7144" y="7567"/>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xmlns="" id="{1E3BA5F2-3BC0-4AF5-A44D-CD814A34E346}"/>
                </a:ext>
              </a:extLst>
            </p:cNvPr>
            <p:cNvSpPr/>
            <p:nvPr/>
          </p:nvSpPr>
          <p:spPr>
            <a:xfrm>
              <a:off x="7208573" y="512397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xmlns="" id="{588B898B-B74A-4214-9FDC-D10EB832FA7D}"/>
                </a:ext>
              </a:extLst>
            </p:cNvPr>
            <p:cNvSpPr/>
            <p:nvPr/>
          </p:nvSpPr>
          <p:spPr>
            <a:xfrm>
              <a:off x="7283397" y="5110638"/>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10001"/>
                    <a:pt x="7990" y="7144"/>
                  </a:cubicBezTo>
                  <a:close/>
                </a:path>
              </a:pathLst>
            </a:custGeom>
            <a:grp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xmlns="" id="{CD9D0519-ECD7-4EE8-BBBE-7A7201FF2B4F}"/>
                </a:ext>
              </a:extLst>
            </p:cNvPr>
            <p:cNvSpPr/>
            <p:nvPr/>
          </p:nvSpPr>
          <p:spPr>
            <a:xfrm>
              <a:off x="7258472" y="5117929"/>
              <a:ext cx="9525" cy="9525"/>
            </a:xfrm>
            <a:custGeom>
              <a:avLst/>
              <a:gdLst>
                <a:gd name="connsiteX0" fmla="*/ 8151 w 9525"/>
                <a:gd name="connsiteY0" fmla="*/ 10330 h 9525"/>
                <a:gd name="connsiteX1" fmla="*/ 8151 w 9525"/>
                <a:gd name="connsiteY1" fmla="*/ 10330 h 9525"/>
              </a:gdLst>
              <a:ahLst/>
              <a:cxnLst>
                <a:cxn ang="0">
                  <a:pos x="connsiteX0" y="connsiteY0"/>
                </a:cxn>
                <a:cxn ang="0">
                  <a:pos x="connsiteX1" y="connsiteY1"/>
                </a:cxn>
              </a:cxnLst>
              <a:rect l="l" t="t" r="r" b="b"/>
              <a:pathLst>
                <a:path w="9525" h="9525">
                  <a:moveTo>
                    <a:pt x="8151" y="10330"/>
                  </a:moveTo>
                  <a:cubicBezTo>
                    <a:pt x="12913" y="9378"/>
                    <a:pt x="4341" y="3663"/>
                    <a:pt x="8151" y="10330"/>
                  </a:cubicBez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xmlns="" id="{3F0708BB-DBE2-406A-A206-AD8D4A61942D}"/>
                </a:ext>
              </a:extLst>
            </p:cNvPr>
            <p:cNvSpPr/>
            <p:nvPr/>
          </p:nvSpPr>
          <p:spPr>
            <a:xfrm>
              <a:off x="7219051" y="513254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xmlns="" id="{122561DE-A2E8-4123-BD5C-25BAA86EB6A2}"/>
                </a:ext>
              </a:extLst>
            </p:cNvPr>
            <p:cNvSpPr/>
            <p:nvPr/>
          </p:nvSpPr>
          <p:spPr>
            <a:xfrm>
              <a:off x="7301389" y="51039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xmlns="" id="{F4D4CE5D-3680-4B6D-8BC6-6D34DDBA8969}"/>
                </a:ext>
              </a:extLst>
            </p:cNvPr>
            <p:cNvSpPr/>
            <p:nvPr/>
          </p:nvSpPr>
          <p:spPr>
            <a:xfrm>
              <a:off x="7387114" y="442769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xmlns="" id="{8E389269-EC18-4FDB-977E-BC22DB8977C5}"/>
                </a:ext>
              </a:extLst>
            </p:cNvPr>
            <p:cNvSpPr/>
            <p:nvPr/>
          </p:nvSpPr>
          <p:spPr>
            <a:xfrm>
              <a:off x="7396639" y="439626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1906" y="8096"/>
                    <a:pt x="7144" y="7144"/>
                  </a:cubicBez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xmlns="" id="{33CE32F5-E90C-41D5-B913-AE107E8CDA0E}"/>
                </a:ext>
              </a:extLst>
            </p:cNvPr>
            <p:cNvSpPr/>
            <p:nvPr/>
          </p:nvSpPr>
          <p:spPr>
            <a:xfrm>
              <a:off x="7414736" y="503062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xmlns="" id="{0CA7BB92-1969-4B42-94D6-E71DC8469DA9}"/>
                </a:ext>
              </a:extLst>
            </p:cNvPr>
            <p:cNvSpPr/>
            <p:nvPr/>
          </p:nvSpPr>
          <p:spPr>
            <a:xfrm>
              <a:off x="7424261" y="4807486"/>
              <a:ext cx="19050" cy="9525"/>
            </a:xfrm>
            <a:custGeom>
              <a:avLst/>
              <a:gdLst>
                <a:gd name="connsiteX0" fmla="*/ 12859 w 19050"/>
                <a:gd name="connsiteY0" fmla="*/ 8354 h 9525"/>
                <a:gd name="connsiteX1" fmla="*/ 7144 w 19050"/>
                <a:gd name="connsiteY1" fmla="*/ 8354 h 9525"/>
                <a:gd name="connsiteX2" fmla="*/ 12859 w 19050"/>
                <a:gd name="connsiteY2" fmla="*/ 8354 h 9525"/>
              </a:gdLst>
              <a:ahLst/>
              <a:cxnLst>
                <a:cxn ang="0">
                  <a:pos x="connsiteX0" y="connsiteY0"/>
                </a:cxn>
                <a:cxn ang="0">
                  <a:pos x="connsiteX1" y="connsiteY1"/>
                </a:cxn>
                <a:cxn ang="0">
                  <a:pos x="connsiteX2" y="connsiteY2"/>
                </a:cxn>
              </a:cxnLst>
              <a:rect l="l" t="t" r="r" b="b"/>
              <a:pathLst>
                <a:path w="19050" h="9525">
                  <a:moveTo>
                    <a:pt x="12859" y="8354"/>
                  </a:moveTo>
                  <a:cubicBezTo>
                    <a:pt x="10001" y="11211"/>
                    <a:pt x="10001" y="4544"/>
                    <a:pt x="7144" y="8354"/>
                  </a:cubicBezTo>
                  <a:cubicBezTo>
                    <a:pt x="8096" y="8354"/>
                    <a:pt x="11906" y="12163"/>
                    <a:pt x="12859" y="8354"/>
                  </a:cubicBezTo>
                  <a:close/>
                </a:path>
              </a:pathLst>
            </a:custGeom>
            <a:grp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xmlns="" id="{3F06DBA1-63C6-468B-80E6-88CF5D503B30}"/>
                </a:ext>
              </a:extLst>
            </p:cNvPr>
            <p:cNvSpPr/>
            <p:nvPr/>
          </p:nvSpPr>
          <p:spPr>
            <a:xfrm>
              <a:off x="7209949" y="5123973"/>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xmlns="" id="{E32D0094-365E-48C0-8111-4CB5D055C454}"/>
                </a:ext>
              </a:extLst>
            </p:cNvPr>
            <p:cNvSpPr/>
            <p:nvPr/>
          </p:nvSpPr>
          <p:spPr>
            <a:xfrm>
              <a:off x="7423838" y="480869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xmlns="" id="{812F1F0D-2A64-4B2F-95E7-EE6FF1282623}"/>
                </a:ext>
              </a:extLst>
            </p:cNvPr>
            <p:cNvSpPr/>
            <p:nvPr/>
          </p:nvSpPr>
          <p:spPr>
            <a:xfrm>
              <a:off x="7428071" y="497633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7144"/>
                    <a:pt x="7144" y="8096"/>
                  </a:cubicBezTo>
                  <a:cubicBezTo>
                    <a:pt x="7144" y="8096"/>
                    <a:pt x="8096" y="8096"/>
                    <a:pt x="8096" y="7144"/>
                  </a:cubicBezTo>
                  <a:close/>
                </a:path>
              </a:pathLst>
            </a:custGeom>
            <a:grp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xmlns="" id="{C1854114-7617-4815-B04F-5DCB981BAEE0}"/>
                </a:ext>
              </a:extLst>
            </p:cNvPr>
            <p:cNvSpPr/>
            <p:nvPr/>
          </p:nvSpPr>
          <p:spPr>
            <a:xfrm>
              <a:off x="7408069" y="5016341"/>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7144" y="7144"/>
                  </a:lnTo>
                  <a:cubicBezTo>
                    <a:pt x="7144" y="8096"/>
                    <a:pt x="7144" y="8096"/>
                    <a:pt x="7144" y="8096"/>
                  </a:cubicBezTo>
                  <a:close/>
                </a:path>
              </a:pathLst>
            </a:custGeom>
            <a:grp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xmlns="" id="{F5720A79-59E0-4D7C-9A6B-6621561036AD}"/>
                </a:ext>
              </a:extLst>
            </p:cNvPr>
            <p:cNvSpPr/>
            <p:nvPr/>
          </p:nvSpPr>
          <p:spPr>
            <a:xfrm>
              <a:off x="7424750" y="4952798"/>
              <a:ext cx="9525" cy="9525"/>
            </a:xfrm>
            <a:custGeom>
              <a:avLst/>
              <a:gdLst>
                <a:gd name="connsiteX0" fmla="*/ 7608 w 9525"/>
                <a:gd name="connsiteY0" fmla="*/ 9727 h 9525"/>
                <a:gd name="connsiteX1" fmla="*/ 7608 w 9525"/>
                <a:gd name="connsiteY1" fmla="*/ 9727 h 9525"/>
              </a:gdLst>
              <a:ahLst/>
              <a:cxnLst>
                <a:cxn ang="0">
                  <a:pos x="connsiteX0" y="connsiteY0"/>
                </a:cxn>
                <a:cxn ang="0">
                  <a:pos x="connsiteX1" y="connsiteY1"/>
                </a:cxn>
              </a:cxnLst>
              <a:rect l="l" t="t" r="r" b="b"/>
              <a:pathLst>
                <a:path w="9525" h="9525">
                  <a:moveTo>
                    <a:pt x="7608" y="9727"/>
                  </a:moveTo>
                  <a:cubicBezTo>
                    <a:pt x="10465" y="3059"/>
                    <a:pt x="5703" y="11632"/>
                    <a:pt x="7608" y="9727"/>
                  </a:cubicBezTo>
                  <a:close/>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xmlns="" id="{383EFB09-4F27-4888-A121-DF151D451162}"/>
                </a:ext>
              </a:extLst>
            </p:cNvPr>
            <p:cNvSpPr/>
            <p:nvPr/>
          </p:nvSpPr>
          <p:spPr>
            <a:xfrm>
              <a:off x="7424790" y="493252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9049"/>
                    <a:pt x="7567" y="7144"/>
                  </a:cubicBez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xmlns="" id="{E78BB566-AD59-4031-97D3-168282F21146}"/>
                </a:ext>
              </a:extLst>
            </p:cNvPr>
            <p:cNvSpPr/>
            <p:nvPr/>
          </p:nvSpPr>
          <p:spPr>
            <a:xfrm>
              <a:off x="7395686" y="4493592"/>
              <a:ext cx="9525" cy="9525"/>
            </a:xfrm>
            <a:custGeom>
              <a:avLst/>
              <a:gdLst>
                <a:gd name="connsiteX0" fmla="*/ 7144 w 9525"/>
                <a:gd name="connsiteY0" fmla="*/ 8875 h 9525"/>
                <a:gd name="connsiteX1" fmla="*/ 10001 w 9525"/>
                <a:gd name="connsiteY1" fmla="*/ 7922 h 9525"/>
                <a:gd name="connsiteX2" fmla="*/ 7144 w 9525"/>
                <a:gd name="connsiteY2" fmla="*/ 8875 h 9525"/>
              </a:gdLst>
              <a:ahLst/>
              <a:cxnLst>
                <a:cxn ang="0">
                  <a:pos x="connsiteX0" y="connsiteY0"/>
                </a:cxn>
                <a:cxn ang="0">
                  <a:pos x="connsiteX1" y="connsiteY1"/>
                </a:cxn>
                <a:cxn ang="0">
                  <a:pos x="connsiteX2" y="connsiteY2"/>
                </a:cxn>
              </a:cxnLst>
              <a:rect l="l" t="t" r="r" b="b"/>
              <a:pathLst>
                <a:path w="9525" h="9525">
                  <a:moveTo>
                    <a:pt x="7144" y="8875"/>
                  </a:moveTo>
                  <a:cubicBezTo>
                    <a:pt x="8096" y="7922"/>
                    <a:pt x="9049" y="7922"/>
                    <a:pt x="10001" y="7922"/>
                  </a:cubicBezTo>
                  <a:cubicBezTo>
                    <a:pt x="8096" y="8875"/>
                    <a:pt x="7144" y="5065"/>
                    <a:pt x="7144" y="8875"/>
                  </a:cubicBez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xmlns="" id="{49A54710-CBF2-4B05-8A7A-DC7E9A3C5B25}"/>
                </a:ext>
              </a:extLst>
            </p:cNvPr>
            <p:cNvSpPr/>
            <p:nvPr/>
          </p:nvSpPr>
          <p:spPr>
            <a:xfrm>
              <a:off x="7209526" y="5123656"/>
              <a:ext cx="9525" cy="9525"/>
            </a:xfrm>
            <a:custGeom>
              <a:avLst/>
              <a:gdLst>
                <a:gd name="connsiteX0" fmla="*/ 7567 w 9525"/>
                <a:gd name="connsiteY0" fmla="*/ 8414 h 9525"/>
                <a:gd name="connsiteX1" fmla="*/ 7567 w 9525"/>
                <a:gd name="connsiteY1" fmla="*/ 8414 h 9525"/>
              </a:gdLst>
              <a:ahLst/>
              <a:cxnLst>
                <a:cxn ang="0">
                  <a:pos x="connsiteX0" y="connsiteY0"/>
                </a:cxn>
                <a:cxn ang="0">
                  <a:pos x="connsiteX1" y="connsiteY1"/>
                </a:cxn>
              </a:cxnLst>
              <a:rect l="l" t="t" r="r" b="b"/>
              <a:pathLst>
                <a:path w="9525" h="9525">
                  <a:moveTo>
                    <a:pt x="7567" y="8414"/>
                  </a:moveTo>
                  <a:cubicBezTo>
                    <a:pt x="6615" y="5556"/>
                    <a:pt x="7567" y="8414"/>
                    <a:pt x="7567" y="8414"/>
                  </a:cubicBezTo>
                  <a:close/>
                </a:path>
              </a:pathLst>
            </a:custGeom>
            <a:grp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xmlns="" id="{07C8FBAA-FDF1-42CC-B31B-DB8B4F8E65CB}"/>
                </a:ext>
              </a:extLst>
            </p:cNvPr>
            <p:cNvSpPr/>
            <p:nvPr/>
          </p:nvSpPr>
          <p:spPr>
            <a:xfrm>
              <a:off x="7402354" y="4949666"/>
              <a:ext cx="9525" cy="9525"/>
            </a:xfrm>
            <a:custGeom>
              <a:avLst/>
              <a:gdLst>
                <a:gd name="connsiteX0" fmla="*/ 7144 w 9525"/>
                <a:gd name="connsiteY0" fmla="*/ 10954 h 9525"/>
                <a:gd name="connsiteX1" fmla="*/ 8096 w 9525"/>
                <a:gd name="connsiteY1" fmla="*/ 7144 h 9525"/>
                <a:gd name="connsiteX2" fmla="*/ 7144 w 9525"/>
                <a:gd name="connsiteY2" fmla="*/ 10954 h 9525"/>
              </a:gdLst>
              <a:ahLst/>
              <a:cxnLst>
                <a:cxn ang="0">
                  <a:pos x="connsiteX0" y="connsiteY0"/>
                </a:cxn>
                <a:cxn ang="0">
                  <a:pos x="connsiteX1" y="connsiteY1"/>
                </a:cxn>
                <a:cxn ang="0">
                  <a:pos x="connsiteX2" y="connsiteY2"/>
                </a:cxn>
              </a:cxnLst>
              <a:rect l="l" t="t" r="r" b="b"/>
              <a:pathLst>
                <a:path w="9525" h="9525">
                  <a:moveTo>
                    <a:pt x="7144" y="10954"/>
                  </a:moveTo>
                  <a:lnTo>
                    <a:pt x="8096" y="7144"/>
                  </a:lnTo>
                  <a:cubicBezTo>
                    <a:pt x="8096" y="8096"/>
                    <a:pt x="7144" y="10001"/>
                    <a:pt x="7144" y="10954"/>
                  </a:cubicBezTo>
                  <a:close/>
                </a:path>
              </a:pathLst>
            </a:custGeom>
            <a:grpFill/>
            <a:ln w="9525"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xmlns="" id="{2FA23414-268A-40CA-A086-D073726BA2BB}"/>
                </a:ext>
              </a:extLst>
            </p:cNvPr>
            <p:cNvSpPr/>
            <p:nvPr/>
          </p:nvSpPr>
          <p:spPr>
            <a:xfrm>
              <a:off x="7405211" y="4656534"/>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xmlns="" id="{D4383AD1-7BC1-4AF7-8C51-65036C88C62F}"/>
                </a:ext>
              </a:extLst>
            </p:cNvPr>
            <p:cNvSpPr/>
            <p:nvPr/>
          </p:nvSpPr>
          <p:spPr>
            <a:xfrm>
              <a:off x="7403306" y="4937071"/>
              <a:ext cx="9525" cy="9525"/>
            </a:xfrm>
            <a:custGeom>
              <a:avLst/>
              <a:gdLst>
                <a:gd name="connsiteX0" fmla="*/ 7144 w 9525"/>
                <a:gd name="connsiteY0" fmla="*/ 9260 h 9525"/>
                <a:gd name="connsiteX1" fmla="*/ 7144 w 9525"/>
                <a:gd name="connsiteY1" fmla="*/ 9260 h 9525"/>
              </a:gdLst>
              <a:ahLst/>
              <a:cxnLst>
                <a:cxn ang="0">
                  <a:pos x="connsiteX0" y="connsiteY0"/>
                </a:cxn>
                <a:cxn ang="0">
                  <a:pos x="connsiteX1" y="connsiteY1"/>
                </a:cxn>
              </a:cxnLst>
              <a:rect l="l" t="t" r="r" b="b"/>
              <a:pathLst>
                <a:path w="9525" h="9525">
                  <a:moveTo>
                    <a:pt x="7144" y="9260"/>
                  </a:moveTo>
                  <a:cubicBezTo>
                    <a:pt x="8096" y="9260"/>
                    <a:pt x="10954" y="4498"/>
                    <a:pt x="7144" y="9260"/>
                  </a:cubicBezTo>
                  <a:close/>
                </a:path>
              </a:pathLst>
            </a:custGeom>
            <a:grpFill/>
            <a:ln w="9525"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xmlns="" id="{214CB0A6-7E02-4F06-BB73-0E36168DFEDE}"/>
                </a:ext>
              </a:extLst>
            </p:cNvPr>
            <p:cNvSpPr/>
            <p:nvPr/>
          </p:nvSpPr>
          <p:spPr>
            <a:xfrm>
              <a:off x="7398544" y="44943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xmlns="" id="{37664D23-B65D-4B77-95B1-864AA128ADED}"/>
                </a:ext>
              </a:extLst>
            </p:cNvPr>
            <p:cNvSpPr/>
            <p:nvPr/>
          </p:nvSpPr>
          <p:spPr>
            <a:xfrm>
              <a:off x="7200393" y="4396263"/>
              <a:ext cx="247650" cy="752475"/>
            </a:xfrm>
            <a:custGeom>
              <a:avLst/>
              <a:gdLst>
                <a:gd name="connsiteX0" fmla="*/ 196723 w 247650"/>
                <a:gd name="connsiteY0" fmla="*/ 82391 h 752475"/>
                <a:gd name="connsiteX1" fmla="*/ 211010 w 247650"/>
                <a:gd name="connsiteY1" fmla="*/ 107156 h 752475"/>
                <a:gd name="connsiteX2" fmla="*/ 210058 w 247650"/>
                <a:gd name="connsiteY2" fmla="*/ 114776 h 752475"/>
                <a:gd name="connsiteX3" fmla="*/ 201485 w 247650"/>
                <a:gd name="connsiteY3" fmla="*/ 110014 h 752475"/>
                <a:gd name="connsiteX4" fmla="*/ 214820 w 247650"/>
                <a:gd name="connsiteY4" fmla="*/ 213836 h 752475"/>
                <a:gd name="connsiteX5" fmla="*/ 217677 w 247650"/>
                <a:gd name="connsiteY5" fmla="*/ 310991 h 752475"/>
                <a:gd name="connsiteX6" fmla="*/ 217677 w 247650"/>
                <a:gd name="connsiteY6" fmla="*/ 311944 h 752475"/>
                <a:gd name="connsiteX7" fmla="*/ 216725 w 247650"/>
                <a:gd name="connsiteY7" fmla="*/ 605314 h 752475"/>
                <a:gd name="connsiteX8" fmla="*/ 211010 w 247650"/>
                <a:gd name="connsiteY8" fmla="*/ 597694 h 752475"/>
                <a:gd name="connsiteX9" fmla="*/ 196723 w 247650"/>
                <a:gd name="connsiteY9" fmla="*/ 631031 h 752475"/>
                <a:gd name="connsiteX10" fmla="*/ 206248 w 247650"/>
                <a:gd name="connsiteY10" fmla="*/ 636746 h 752475"/>
                <a:gd name="connsiteX11" fmla="*/ 204342 w 247650"/>
                <a:gd name="connsiteY11" fmla="*/ 656749 h 752475"/>
                <a:gd name="connsiteX12" fmla="*/ 7175 w 247650"/>
                <a:gd name="connsiteY12" fmla="*/ 745331 h 752475"/>
                <a:gd name="connsiteX13" fmla="*/ 8127 w 247650"/>
                <a:gd name="connsiteY13" fmla="*/ 742474 h 752475"/>
                <a:gd name="connsiteX14" fmla="*/ 100520 w 247650"/>
                <a:gd name="connsiteY14" fmla="*/ 707231 h 752475"/>
                <a:gd name="connsiteX15" fmla="*/ 121475 w 247650"/>
                <a:gd name="connsiteY15" fmla="*/ 705326 h 752475"/>
                <a:gd name="connsiteX16" fmla="*/ 191960 w 247650"/>
                <a:gd name="connsiteY16" fmla="*/ 671989 h 752475"/>
                <a:gd name="connsiteX17" fmla="*/ 194817 w 247650"/>
                <a:gd name="connsiteY17" fmla="*/ 678656 h 752475"/>
                <a:gd name="connsiteX18" fmla="*/ 224345 w 247650"/>
                <a:gd name="connsiteY18" fmla="*/ 666274 h 752475"/>
                <a:gd name="connsiteX19" fmla="*/ 225298 w 247650"/>
                <a:gd name="connsiteY19" fmla="*/ 654844 h 752475"/>
                <a:gd name="connsiteX20" fmla="*/ 217677 w 247650"/>
                <a:gd name="connsiteY20" fmla="*/ 641509 h 752475"/>
                <a:gd name="connsiteX21" fmla="*/ 233870 w 247650"/>
                <a:gd name="connsiteY21" fmla="*/ 609124 h 752475"/>
                <a:gd name="connsiteX22" fmla="*/ 233870 w 247650"/>
                <a:gd name="connsiteY22" fmla="*/ 616744 h 752475"/>
                <a:gd name="connsiteX23" fmla="*/ 230060 w 247650"/>
                <a:gd name="connsiteY23" fmla="*/ 464344 h 752475"/>
                <a:gd name="connsiteX24" fmla="*/ 234823 w 247650"/>
                <a:gd name="connsiteY24" fmla="*/ 468154 h 752475"/>
                <a:gd name="connsiteX25" fmla="*/ 243395 w 247650"/>
                <a:gd name="connsiteY25" fmla="*/ 412909 h 752475"/>
                <a:gd name="connsiteX26" fmla="*/ 230060 w 247650"/>
                <a:gd name="connsiteY26" fmla="*/ 171926 h 752475"/>
                <a:gd name="connsiteX27" fmla="*/ 228155 w 247650"/>
                <a:gd name="connsiteY27" fmla="*/ 150971 h 752475"/>
                <a:gd name="connsiteX28" fmla="*/ 229108 w 247650"/>
                <a:gd name="connsiteY28" fmla="*/ 156686 h 752475"/>
                <a:gd name="connsiteX29" fmla="*/ 223392 w 247650"/>
                <a:gd name="connsiteY29" fmla="*/ 150019 h 752475"/>
                <a:gd name="connsiteX30" fmla="*/ 227202 w 247650"/>
                <a:gd name="connsiteY30" fmla="*/ 128111 h 752475"/>
                <a:gd name="connsiteX31" fmla="*/ 209105 w 247650"/>
                <a:gd name="connsiteY31" fmla="*/ 7144 h 752475"/>
                <a:gd name="connsiteX32" fmla="*/ 193865 w 247650"/>
                <a:gd name="connsiteY32" fmla="*/ 12859 h 752475"/>
                <a:gd name="connsiteX33" fmla="*/ 194817 w 247650"/>
                <a:gd name="connsiteY33" fmla="*/ 14764 h 752475"/>
                <a:gd name="connsiteX34" fmla="*/ 207200 w 247650"/>
                <a:gd name="connsiteY34" fmla="*/ 70009 h 752475"/>
                <a:gd name="connsiteX35" fmla="*/ 196723 w 247650"/>
                <a:gd name="connsiteY35" fmla="*/ 82391 h 752475"/>
                <a:gd name="connsiteX36" fmla="*/ 211963 w 247650"/>
                <a:gd name="connsiteY36" fmla="*/ 161449 h 752475"/>
                <a:gd name="connsiteX37" fmla="*/ 211963 w 247650"/>
                <a:gd name="connsiteY37" fmla="*/ 161449 h 752475"/>
                <a:gd name="connsiteX38" fmla="*/ 211963 w 247650"/>
                <a:gd name="connsiteY38" fmla="*/ 168116 h 752475"/>
                <a:gd name="connsiteX39" fmla="*/ 211963 w 247650"/>
                <a:gd name="connsiteY39" fmla="*/ 168116 h 752475"/>
                <a:gd name="connsiteX40" fmla="*/ 231013 w 247650"/>
                <a:gd name="connsiteY40" fmla="*/ 151924 h 752475"/>
                <a:gd name="connsiteX41" fmla="*/ 231013 w 247650"/>
                <a:gd name="connsiteY41" fmla="*/ 15192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47650" h="752475">
                  <a:moveTo>
                    <a:pt x="196723" y="82391"/>
                  </a:moveTo>
                  <a:cubicBezTo>
                    <a:pt x="196723" y="81439"/>
                    <a:pt x="207200" y="109061"/>
                    <a:pt x="211010" y="107156"/>
                  </a:cubicBezTo>
                  <a:cubicBezTo>
                    <a:pt x="211010" y="100489"/>
                    <a:pt x="210058" y="113824"/>
                    <a:pt x="210058" y="114776"/>
                  </a:cubicBezTo>
                  <a:cubicBezTo>
                    <a:pt x="204342" y="116681"/>
                    <a:pt x="209105" y="105251"/>
                    <a:pt x="201485" y="110014"/>
                  </a:cubicBezTo>
                  <a:cubicBezTo>
                    <a:pt x="199580" y="129064"/>
                    <a:pt x="229108" y="192881"/>
                    <a:pt x="214820" y="213836"/>
                  </a:cubicBezTo>
                  <a:cubicBezTo>
                    <a:pt x="215773" y="264319"/>
                    <a:pt x="209105" y="271939"/>
                    <a:pt x="217677" y="310991"/>
                  </a:cubicBezTo>
                  <a:cubicBezTo>
                    <a:pt x="212915" y="311944"/>
                    <a:pt x="212915" y="311944"/>
                    <a:pt x="217677" y="311944"/>
                  </a:cubicBezTo>
                  <a:cubicBezTo>
                    <a:pt x="206248" y="389096"/>
                    <a:pt x="199580" y="511016"/>
                    <a:pt x="216725" y="605314"/>
                  </a:cubicBezTo>
                  <a:cubicBezTo>
                    <a:pt x="214820" y="602456"/>
                    <a:pt x="212915" y="600551"/>
                    <a:pt x="211010" y="597694"/>
                  </a:cubicBezTo>
                  <a:cubicBezTo>
                    <a:pt x="211010" y="598646"/>
                    <a:pt x="199580" y="635794"/>
                    <a:pt x="196723" y="631031"/>
                  </a:cubicBezTo>
                  <a:cubicBezTo>
                    <a:pt x="197675" y="632936"/>
                    <a:pt x="201485" y="636746"/>
                    <a:pt x="206248" y="636746"/>
                  </a:cubicBezTo>
                  <a:cubicBezTo>
                    <a:pt x="191960" y="633889"/>
                    <a:pt x="202438" y="652939"/>
                    <a:pt x="204342" y="656749"/>
                  </a:cubicBezTo>
                  <a:cubicBezTo>
                    <a:pt x="197675" y="686276"/>
                    <a:pt x="4317" y="723424"/>
                    <a:pt x="7175" y="745331"/>
                  </a:cubicBezTo>
                  <a:cubicBezTo>
                    <a:pt x="10032" y="746284"/>
                    <a:pt x="10032" y="745331"/>
                    <a:pt x="8127" y="742474"/>
                  </a:cubicBezTo>
                  <a:cubicBezTo>
                    <a:pt x="8127" y="742474"/>
                    <a:pt x="87185" y="720567"/>
                    <a:pt x="100520" y="707231"/>
                  </a:cubicBezTo>
                  <a:cubicBezTo>
                    <a:pt x="106235" y="718661"/>
                    <a:pt x="109092" y="711994"/>
                    <a:pt x="121475" y="705326"/>
                  </a:cubicBezTo>
                  <a:cubicBezTo>
                    <a:pt x="160527" y="690086"/>
                    <a:pt x="168148" y="694849"/>
                    <a:pt x="191960" y="671989"/>
                  </a:cubicBezTo>
                  <a:cubicBezTo>
                    <a:pt x="201485" y="669131"/>
                    <a:pt x="193865" y="678656"/>
                    <a:pt x="194817" y="678656"/>
                  </a:cubicBezTo>
                  <a:cubicBezTo>
                    <a:pt x="196723" y="677704"/>
                    <a:pt x="219583" y="658654"/>
                    <a:pt x="224345" y="666274"/>
                  </a:cubicBezTo>
                  <a:cubicBezTo>
                    <a:pt x="222440" y="650081"/>
                    <a:pt x="222440" y="646271"/>
                    <a:pt x="225298" y="654844"/>
                  </a:cubicBezTo>
                  <a:cubicBezTo>
                    <a:pt x="224345" y="653892"/>
                    <a:pt x="216725" y="641509"/>
                    <a:pt x="217677" y="641509"/>
                  </a:cubicBezTo>
                  <a:cubicBezTo>
                    <a:pt x="216725" y="646271"/>
                    <a:pt x="238633" y="612934"/>
                    <a:pt x="233870" y="609124"/>
                  </a:cubicBezTo>
                  <a:cubicBezTo>
                    <a:pt x="216725" y="518636"/>
                    <a:pt x="204342" y="709136"/>
                    <a:pt x="233870" y="616744"/>
                  </a:cubicBezTo>
                  <a:cubicBezTo>
                    <a:pt x="217677" y="602456"/>
                    <a:pt x="234823" y="487204"/>
                    <a:pt x="230060" y="464344"/>
                  </a:cubicBezTo>
                  <a:cubicBezTo>
                    <a:pt x="244348" y="473869"/>
                    <a:pt x="232917" y="470059"/>
                    <a:pt x="234823" y="468154"/>
                  </a:cubicBezTo>
                  <a:cubicBezTo>
                    <a:pt x="222440" y="459581"/>
                    <a:pt x="239585" y="418624"/>
                    <a:pt x="243395" y="412909"/>
                  </a:cubicBezTo>
                  <a:cubicBezTo>
                    <a:pt x="250063" y="411004"/>
                    <a:pt x="228155" y="169069"/>
                    <a:pt x="230060" y="171926"/>
                  </a:cubicBezTo>
                  <a:cubicBezTo>
                    <a:pt x="242442" y="170974"/>
                    <a:pt x="227202" y="151924"/>
                    <a:pt x="228155" y="150971"/>
                  </a:cubicBezTo>
                  <a:cubicBezTo>
                    <a:pt x="229108" y="150019"/>
                    <a:pt x="230060" y="159544"/>
                    <a:pt x="229108" y="156686"/>
                  </a:cubicBezTo>
                  <a:cubicBezTo>
                    <a:pt x="229108" y="152876"/>
                    <a:pt x="227202" y="150971"/>
                    <a:pt x="223392" y="150019"/>
                  </a:cubicBezTo>
                  <a:cubicBezTo>
                    <a:pt x="237680" y="140494"/>
                    <a:pt x="220535" y="125254"/>
                    <a:pt x="227202" y="128111"/>
                  </a:cubicBezTo>
                  <a:cubicBezTo>
                    <a:pt x="219583" y="115729"/>
                    <a:pt x="205295" y="11906"/>
                    <a:pt x="209105" y="7144"/>
                  </a:cubicBezTo>
                  <a:cubicBezTo>
                    <a:pt x="209105" y="10001"/>
                    <a:pt x="194817" y="10001"/>
                    <a:pt x="193865" y="12859"/>
                  </a:cubicBezTo>
                  <a:cubicBezTo>
                    <a:pt x="196723" y="23336"/>
                    <a:pt x="195770" y="13811"/>
                    <a:pt x="194817" y="14764"/>
                  </a:cubicBezTo>
                  <a:cubicBezTo>
                    <a:pt x="195770" y="13811"/>
                    <a:pt x="195770" y="63341"/>
                    <a:pt x="207200" y="70009"/>
                  </a:cubicBezTo>
                  <a:cubicBezTo>
                    <a:pt x="198627" y="74771"/>
                    <a:pt x="201485" y="73819"/>
                    <a:pt x="196723" y="82391"/>
                  </a:cubicBezTo>
                  <a:close/>
                  <a:moveTo>
                    <a:pt x="211963" y="161449"/>
                  </a:moveTo>
                  <a:cubicBezTo>
                    <a:pt x="211010" y="160496"/>
                    <a:pt x="211010" y="157639"/>
                    <a:pt x="211963" y="161449"/>
                  </a:cubicBezTo>
                  <a:close/>
                  <a:moveTo>
                    <a:pt x="211963" y="168116"/>
                  </a:moveTo>
                  <a:cubicBezTo>
                    <a:pt x="211963" y="163354"/>
                    <a:pt x="214820" y="164306"/>
                    <a:pt x="211963" y="168116"/>
                  </a:cubicBezTo>
                  <a:close/>
                  <a:moveTo>
                    <a:pt x="231013" y="151924"/>
                  </a:moveTo>
                  <a:cubicBezTo>
                    <a:pt x="232917" y="155734"/>
                    <a:pt x="227202" y="150019"/>
                    <a:pt x="231013" y="151924"/>
                  </a:cubicBezTo>
                  <a:close/>
                </a:path>
              </a:pathLst>
            </a:custGeom>
            <a:grpFill/>
            <a:ln w="9525"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xmlns="" id="{8A44CE6C-ED29-4348-8935-86DD42D4CE7C}"/>
                </a:ext>
              </a:extLst>
            </p:cNvPr>
            <p:cNvSpPr/>
            <p:nvPr/>
          </p:nvSpPr>
          <p:spPr>
            <a:xfrm>
              <a:off x="7419605" y="4539667"/>
              <a:ext cx="9525" cy="9525"/>
            </a:xfrm>
            <a:custGeom>
              <a:avLst/>
              <a:gdLst>
                <a:gd name="connsiteX0" fmla="*/ 7990 w 9525"/>
                <a:gd name="connsiteY0" fmla="*/ 7567 h 9525"/>
                <a:gd name="connsiteX1" fmla="*/ 7990 w 9525"/>
                <a:gd name="connsiteY1" fmla="*/ 7567 h 9525"/>
              </a:gdLst>
              <a:ahLst/>
              <a:cxnLst>
                <a:cxn ang="0">
                  <a:pos x="connsiteX0" y="connsiteY0"/>
                </a:cxn>
                <a:cxn ang="0">
                  <a:pos x="connsiteX1" y="connsiteY1"/>
                </a:cxn>
              </a:cxnLst>
              <a:rect l="l" t="t" r="r" b="b"/>
              <a:pathLst>
                <a:path w="9525" h="9525">
                  <a:moveTo>
                    <a:pt x="7990" y="7567"/>
                  </a:moveTo>
                  <a:cubicBezTo>
                    <a:pt x="7990" y="6615"/>
                    <a:pt x="6086" y="7567"/>
                    <a:pt x="7990" y="7567"/>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xmlns="" id="{A2738A8E-ED9D-40AE-90FF-A6C163CC35BC}"/>
                </a:ext>
              </a:extLst>
            </p:cNvPr>
            <p:cNvSpPr/>
            <p:nvPr/>
          </p:nvSpPr>
          <p:spPr>
            <a:xfrm>
              <a:off x="7313348" y="5094022"/>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xmlns="" id="{3FCAF846-1B17-4AA4-8149-00170971455C}"/>
                </a:ext>
              </a:extLst>
            </p:cNvPr>
            <p:cNvSpPr/>
            <p:nvPr/>
          </p:nvSpPr>
          <p:spPr>
            <a:xfrm>
              <a:off x="7404259" y="4649205"/>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8096" y="6615"/>
                    <a:pt x="7144" y="7567"/>
                    <a:pt x="7144" y="7567"/>
                  </a:cubicBezTo>
                  <a:close/>
                </a:path>
              </a:pathLst>
            </a:custGeom>
            <a:grp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xmlns="" id="{4D188F91-5BCB-43B3-BEDB-9F2D579BB666}"/>
                </a:ext>
              </a:extLst>
            </p:cNvPr>
            <p:cNvSpPr/>
            <p:nvPr/>
          </p:nvSpPr>
          <p:spPr>
            <a:xfrm>
              <a:off x="7275671" y="5099446"/>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6906"/>
                    <a:pt x="7144" y="6906"/>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xmlns="" id="{F847F520-E545-424B-BCE8-B54ECCC93167}"/>
                </a:ext>
              </a:extLst>
            </p:cNvPr>
            <p:cNvSpPr/>
            <p:nvPr/>
          </p:nvSpPr>
          <p:spPr>
            <a:xfrm>
              <a:off x="7257574" y="5104923"/>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9049" y="7144"/>
                    <a:pt x="10001" y="7144"/>
                    <a:pt x="10001" y="7144"/>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xmlns="" id="{4F5DB630-FDFD-46CE-8ED2-CDDABE9C55A0}"/>
                </a:ext>
              </a:extLst>
            </p:cNvPr>
            <p:cNvSpPr/>
            <p:nvPr/>
          </p:nvSpPr>
          <p:spPr>
            <a:xfrm>
              <a:off x="7249001" y="51087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0002"/>
                    <a:pt x="7144" y="7144"/>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xmlns="" id="{6FF648EE-3624-4FB8-BF1E-3410897B6B47}"/>
                </a:ext>
              </a:extLst>
            </p:cNvPr>
            <p:cNvSpPr/>
            <p:nvPr/>
          </p:nvSpPr>
          <p:spPr>
            <a:xfrm>
              <a:off x="7388304" y="5019051"/>
              <a:ext cx="9525" cy="9525"/>
            </a:xfrm>
            <a:custGeom>
              <a:avLst/>
              <a:gdLst>
                <a:gd name="connsiteX0" fmla="*/ 7858 w 9525"/>
                <a:gd name="connsiteY0" fmla="*/ 8243 h 9525"/>
                <a:gd name="connsiteX1" fmla="*/ 7858 w 9525"/>
                <a:gd name="connsiteY1" fmla="*/ 8243 h 9525"/>
                <a:gd name="connsiteX2" fmla="*/ 7858 w 9525"/>
                <a:gd name="connsiteY2" fmla="*/ 8243 h 9525"/>
              </a:gdLst>
              <a:ahLst/>
              <a:cxnLst>
                <a:cxn ang="0">
                  <a:pos x="connsiteX0" y="connsiteY0"/>
                </a:cxn>
                <a:cxn ang="0">
                  <a:pos x="connsiteX1" y="connsiteY1"/>
                </a:cxn>
                <a:cxn ang="0">
                  <a:pos x="connsiteX2" y="connsiteY2"/>
                </a:cxn>
              </a:cxnLst>
              <a:rect l="l" t="t" r="r" b="b"/>
              <a:pathLst>
                <a:path w="9525" h="9525">
                  <a:moveTo>
                    <a:pt x="7858" y="8243"/>
                  </a:moveTo>
                  <a:cubicBezTo>
                    <a:pt x="7858" y="8243"/>
                    <a:pt x="7858" y="8243"/>
                    <a:pt x="7858" y="8243"/>
                  </a:cubicBezTo>
                  <a:cubicBezTo>
                    <a:pt x="6906" y="6339"/>
                    <a:pt x="6906" y="7291"/>
                    <a:pt x="7858" y="8243"/>
                  </a:cubicBezTo>
                  <a:close/>
                </a:path>
              </a:pathLst>
            </a:custGeom>
            <a:grpFill/>
            <a:ln w="9525"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xmlns="" id="{B4AABF1F-761D-41A3-8B15-D582508AAF1B}"/>
                </a:ext>
              </a:extLst>
            </p:cNvPr>
            <p:cNvSpPr/>
            <p:nvPr/>
          </p:nvSpPr>
          <p:spPr>
            <a:xfrm>
              <a:off x="7375684" y="5055393"/>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8096" y="7144"/>
                    <a:pt x="8096" y="7144"/>
                  </a:cubicBezTo>
                  <a:cubicBezTo>
                    <a:pt x="8096" y="7144"/>
                    <a:pt x="7144" y="8096"/>
                    <a:pt x="7144" y="9049"/>
                  </a:cubicBezTo>
                  <a:close/>
                </a:path>
              </a:pathLst>
            </a:custGeom>
            <a:grpFill/>
            <a:ln w="9525"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xmlns="" id="{C0BD65D9-5AD2-4555-B7F4-05C4160F77D7}"/>
                </a:ext>
              </a:extLst>
            </p:cNvPr>
            <p:cNvSpPr/>
            <p:nvPr/>
          </p:nvSpPr>
          <p:spPr>
            <a:xfrm>
              <a:off x="7402354" y="4954005"/>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5"/>
                    <a:pt x="7144" y="7567"/>
                  </a:cubicBezTo>
                  <a:close/>
                </a:path>
              </a:pathLst>
            </a:custGeom>
            <a:grp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xmlns="" id="{514B099F-2D3D-4EAD-997A-F734FE7B9D5C}"/>
                </a:ext>
              </a:extLst>
            </p:cNvPr>
            <p:cNvSpPr/>
            <p:nvPr/>
          </p:nvSpPr>
          <p:spPr>
            <a:xfrm>
              <a:off x="7376636" y="5054441"/>
              <a:ext cx="9525" cy="9525"/>
            </a:xfrm>
            <a:custGeom>
              <a:avLst/>
              <a:gdLst>
                <a:gd name="connsiteX0" fmla="*/ 10001 w 9525"/>
                <a:gd name="connsiteY0" fmla="*/ 7144 h 9525"/>
                <a:gd name="connsiteX1" fmla="*/ 7144 w 9525"/>
                <a:gd name="connsiteY1" fmla="*/ 8096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8096" y="7144"/>
                    <a:pt x="7144" y="8096"/>
                  </a:cubicBezTo>
                  <a:cubicBezTo>
                    <a:pt x="8096" y="8096"/>
                    <a:pt x="10001" y="8096"/>
                    <a:pt x="10001" y="7144"/>
                  </a:cubicBezTo>
                  <a:close/>
                </a:path>
              </a:pathLst>
            </a:custGeom>
            <a:grp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xmlns="" id="{441FCF9B-2710-4DCB-853E-65D72736BDA1}"/>
                </a:ext>
              </a:extLst>
            </p:cNvPr>
            <p:cNvSpPr/>
            <p:nvPr/>
          </p:nvSpPr>
          <p:spPr>
            <a:xfrm>
              <a:off x="7198757" y="5127783"/>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8097"/>
                    <a:pt x="7858" y="7144"/>
                  </a:cubicBezTo>
                  <a:close/>
                </a:path>
              </a:pathLst>
            </a:custGeom>
            <a:grpFill/>
            <a:ln w="9525"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xmlns="" id="{1789987B-89DA-441B-B924-F60F073DF52F}"/>
                </a:ext>
              </a:extLst>
            </p:cNvPr>
            <p:cNvSpPr/>
            <p:nvPr/>
          </p:nvSpPr>
          <p:spPr>
            <a:xfrm>
              <a:off x="7198519" y="512873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xmlns="" id="{3C971BCE-8DBE-4960-A2AC-5B064C4A6D3A}"/>
                </a:ext>
              </a:extLst>
            </p:cNvPr>
            <p:cNvSpPr/>
            <p:nvPr/>
          </p:nvSpPr>
          <p:spPr>
            <a:xfrm>
              <a:off x="7197566" y="5129294"/>
              <a:ext cx="9525" cy="9525"/>
            </a:xfrm>
            <a:custGeom>
              <a:avLst/>
              <a:gdLst>
                <a:gd name="connsiteX0" fmla="*/ 7144 w 9525"/>
                <a:gd name="connsiteY0" fmla="*/ 8491 h 9525"/>
                <a:gd name="connsiteX1" fmla="*/ 8096 w 9525"/>
                <a:gd name="connsiteY1" fmla="*/ 7538 h 9525"/>
                <a:gd name="connsiteX2" fmla="*/ 7144 w 9525"/>
                <a:gd name="connsiteY2" fmla="*/ 8491 h 9525"/>
              </a:gdLst>
              <a:ahLst/>
              <a:cxnLst>
                <a:cxn ang="0">
                  <a:pos x="connsiteX0" y="connsiteY0"/>
                </a:cxn>
                <a:cxn ang="0">
                  <a:pos x="connsiteX1" y="connsiteY1"/>
                </a:cxn>
                <a:cxn ang="0">
                  <a:pos x="connsiteX2" y="connsiteY2"/>
                </a:cxn>
              </a:cxnLst>
              <a:rect l="l" t="t" r="r" b="b"/>
              <a:pathLst>
                <a:path w="9525" h="9525">
                  <a:moveTo>
                    <a:pt x="7144" y="8491"/>
                  </a:moveTo>
                  <a:lnTo>
                    <a:pt x="8096" y="7538"/>
                  </a:lnTo>
                  <a:cubicBezTo>
                    <a:pt x="7144" y="6586"/>
                    <a:pt x="7144" y="7538"/>
                    <a:pt x="7144" y="8491"/>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xmlns="" id="{1C49E08B-4BBC-4A97-99C8-57F87AE58ED4}"/>
                </a:ext>
              </a:extLst>
            </p:cNvPr>
            <p:cNvSpPr/>
            <p:nvPr/>
          </p:nvSpPr>
          <p:spPr>
            <a:xfrm>
              <a:off x="7214711" y="5122068"/>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7144" y="7144"/>
                  </a:ln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xmlns="" id="{C8004C10-8514-4EF1-9D74-9B3D2B7BAD79}"/>
                </a:ext>
              </a:extLst>
            </p:cNvPr>
            <p:cNvSpPr/>
            <p:nvPr/>
          </p:nvSpPr>
          <p:spPr>
            <a:xfrm>
              <a:off x="7213547" y="5120163"/>
              <a:ext cx="19050" cy="9525"/>
            </a:xfrm>
            <a:custGeom>
              <a:avLst/>
              <a:gdLst>
                <a:gd name="connsiteX0" fmla="*/ 13071 w 19050"/>
                <a:gd name="connsiteY0" fmla="*/ 7144 h 9525"/>
                <a:gd name="connsiteX1" fmla="*/ 13071 w 19050"/>
                <a:gd name="connsiteY1" fmla="*/ 7144 h 9525"/>
              </a:gdLst>
              <a:ahLst/>
              <a:cxnLst>
                <a:cxn ang="0">
                  <a:pos x="connsiteX0" y="connsiteY0"/>
                </a:cxn>
                <a:cxn ang="0">
                  <a:pos x="connsiteX1" y="connsiteY1"/>
                </a:cxn>
              </a:cxnLst>
              <a:rect l="l" t="t" r="r" b="b"/>
              <a:pathLst>
                <a:path w="19050" h="9525">
                  <a:moveTo>
                    <a:pt x="13071" y="7144"/>
                  </a:moveTo>
                  <a:cubicBezTo>
                    <a:pt x="-265" y="10001"/>
                    <a:pt x="13071" y="7144"/>
                    <a:pt x="13071" y="7144"/>
                  </a:cubicBezTo>
                  <a:close/>
                </a:path>
              </a:pathLst>
            </a:custGeom>
            <a:grpFill/>
            <a:ln w="9525"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xmlns="" id="{D7A91616-5F99-49AB-95A6-19CD47DF6120}"/>
                </a:ext>
              </a:extLst>
            </p:cNvPr>
            <p:cNvSpPr/>
            <p:nvPr/>
          </p:nvSpPr>
          <p:spPr>
            <a:xfrm>
              <a:off x="7239581" y="5124926"/>
              <a:ext cx="9525" cy="9525"/>
            </a:xfrm>
            <a:custGeom>
              <a:avLst/>
              <a:gdLst>
                <a:gd name="connsiteX0" fmla="*/ 10849 w 9525"/>
                <a:gd name="connsiteY0" fmla="*/ 7144 h 9525"/>
                <a:gd name="connsiteX1" fmla="*/ 10849 w 9525"/>
                <a:gd name="connsiteY1" fmla="*/ 7144 h 9525"/>
              </a:gdLst>
              <a:ahLst/>
              <a:cxnLst>
                <a:cxn ang="0">
                  <a:pos x="connsiteX0" y="connsiteY0"/>
                </a:cxn>
                <a:cxn ang="0">
                  <a:pos x="connsiteX1" y="connsiteY1"/>
                </a:cxn>
              </a:cxnLst>
              <a:rect l="l" t="t" r="r" b="b"/>
              <a:pathLst>
                <a:path w="9525" h="9525">
                  <a:moveTo>
                    <a:pt x="10849" y="7144"/>
                  </a:moveTo>
                  <a:cubicBezTo>
                    <a:pt x="4181" y="11906"/>
                    <a:pt x="7991" y="8097"/>
                    <a:pt x="10849" y="7144"/>
                  </a:cubicBezTo>
                  <a:close/>
                </a:path>
              </a:pathLst>
            </a:custGeom>
            <a:grpFill/>
            <a:ln w="9525"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xmlns="" id="{19996F79-C40D-42C1-B4F2-11BB53551FE6}"/>
                </a:ext>
              </a:extLst>
            </p:cNvPr>
            <p:cNvSpPr/>
            <p:nvPr/>
          </p:nvSpPr>
          <p:spPr>
            <a:xfrm>
              <a:off x="7255014" y="5121116"/>
              <a:ext cx="9525" cy="9525"/>
            </a:xfrm>
            <a:custGeom>
              <a:avLst/>
              <a:gdLst>
                <a:gd name="connsiteX0" fmla="*/ 7799 w 9525"/>
                <a:gd name="connsiteY0" fmla="*/ 7144 h 9525"/>
                <a:gd name="connsiteX1" fmla="*/ 8751 w 9525"/>
                <a:gd name="connsiteY1" fmla="*/ 9048 h 9525"/>
                <a:gd name="connsiteX2" fmla="*/ 7799 w 9525"/>
                <a:gd name="connsiteY2" fmla="*/ 7144 h 9525"/>
              </a:gdLst>
              <a:ahLst/>
              <a:cxnLst>
                <a:cxn ang="0">
                  <a:pos x="connsiteX0" y="connsiteY0"/>
                </a:cxn>
                <a:cxn ang="0">
                  <a:pos x="connsiteX1" y="connsiteY1"/>
                </a:cxn>
                <a:cxn ang="0">
                  <a:pos x="connsiteX2" y="connsiteY2"/>
                </a:cxn>
              </a:cxnLst>
              <a:rect l="l" t="t" r="r" b="b"/>
              <a:pathLst>
                <a:path w="9525" h="9525">
                  <a:moveTo>
                    <a:pt x="7799" y="7144"/>
                  </a:moveTo>
                  <a:cubicBezTo>
                    <a:pt x="5894" y="8096"/>
                    <a:pt x="8751" y="9048"/>
                    <a:pt x="8751" y="9048"/>
                  </a:cubicBezTo>
                  <a:cubicBezTo>
                    <a:pt x="9704" y="8096"/>
                    <a:pt x="9704" y="7144"/>
                    <a:pt x="7799" y="7144"/>
                  </a:cubicBezTo>
                  <a:close/>
                </a:path>
              </a:pathLst>
            </a:custGeom>
            <a:grpFill/>
            <a:ln w="9525"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xmlns="" id="{57070E0F-5972-4419-8B03-EFB1A644AA1E}"/>
                </a:ext>
              </a:extLst>
            </p:cNvPr>
            <p:cNvSpPr/>
            <p:nvPr/>
          </p:nvSpPr>
          <p:spPr>
            <a:xfrm>
              <a:off x="7341394" y="5084921"/>
              <a:ext cx="9525" cy="9525"/>
            </a:xfrm>
            <a:custGeom>
              <a:avLst/>
              <a:gdLst>
                <a:gd name="connsiteX0" fmla="*/ 7144 w 9525"/>
                <a:gd name="connsiteY0" fmla="*/ 7144 h 9525"/>
                <a:gd name="connsiteX1" fmla="*/ 8096 w 9525"/>
                <a:gd name="connsiteY1" fmla="*/ 10002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10002"/>
                  </a:lnTo>
                  <a:cubicBezTo>
                    <a:pt x="9049" y="9049"/>
                    <a:pt x="7144" y="9049"/>
                    <a:pt x="7144" y="7144"/>
                  </a:cubicBezTo>
                  <a:close/>
                </a:path>
              </a:pathLst>
            </a:custGeom>
            <a:grp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xmlns="" id="{7E5DA5F7-E946-4F6D-8A73-C7FE961B66DB}"/>
                </a:ext>
              </a:extLst>
            </p:cNvPr>
            <p:cNvSpPr/>
            <p:nvPr/>
          </p:nvSpPr>
          <p:spPr>
            <a:xfrm>
              <a:off x="7350068" y="5065871"/>
              <a:ext cx="9525" cy="9525"/>
            </a:xfrm>
            <a:custGeom>
              <a:avLst/>
              <a:gdLst>
                <a:gd name="connsiteX0" fmla="*/ 8947 w 9525"/>
                <a:gd name="connsiteY0" fmla="*/ 7144 h 9525"/>
                <a:gd name="connsiteX1" fmla="*/ 8947 w 9525"/>
                <a:gd name="connsiteY1" fmla="*/ 7144 h 9525"/>
              </a:gdLst>
              <a:ahLst/>
              <a:cxnLst>
                <a:cxn ang="0">
                  <a:pos x="connsiteX0" y="connsiteY0"/>
                </a:cxn>
                <a:cxn ang="0">
                  <a:pos x="connsiteX1" y="connsiteY1"/>
                </a:cxn>
              </a:cxnLst>
              <a:rect l="l" t="t" r="r" b="b"/>
              <a:pathLst>
                <a:path w="9525" h="9525">
                  <a:moveTo>
                    <a:pt x="8947" y="7144"/>
                  </a:moveTo>
                  <a:cubicBezTo>
                    <a:pt x="7042" y="7144"/>
                    <a:pt x="6090" y="8097"/>
                    <a:pt x="8947" y="7144"/>
                  </a:cubicBezTo>
                  <a:close/>
                </a:path>
              </a:pathLst>
            </a:custGeom>
            <a:grp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xmlns="" id="{1702BE18-ABF6-4291-AEF7-7C0DB7DAA734}"/>
                </a:ext>
              </a:extLst>
            </p:cNvPr>
            <p:cNvSpPr/>
            <p:nvPr/>
          </p:nvSpPr>
          <p:spPr>
            <a:xfrm>
              <a:off x="7368702" y="5076912"/>
              <a:ext cx="9525" cy="9525"/>
            </a:xfrm>
            <a:custGeom>
              <a:avLst/>
              <a:gdLst>
                <a:gd name="connsiteX0" fmla="*/ 7458 w 9525"/>
                <a:gd name="connsiteY0" fmla="*/ 8485 h 9525"/>
                <a:gd name="connsiteX1" fmla="*/ 7458 w 9525"/>
                <a:gd name="connsiteY1" fmla="*/ 8485 h 9525"/>
              </a:gdLst>
              <a:ahLst/>
              <a:cxnLst>
                <a:cxn ang="0">
                  <a:pos x="connsiteX0" y="connsiteY0"/>
                </a:cxn>
                <a:cxn ang="0">
                  <a:pos x="connsiteX1" y="connsiteY1"/>
                </a:cxn>
              </a:cxnLst>
              <a:rect l="l" t="t" r="r" b="b"/>
              <a:pathLst>
                <a:path w="9525" h="9525">
                  <a:moveTo>
                    <a:pt x="7458" y="8485"/>
                  </a:moveTo>
                  <a:cubicBezTo>
                    <a:pt x="5553" y="10390"/>
                    <a:pt x="13173" y="4675"/>
                    <a:pt x="7458" y="8485"/>
                  </a:cubicBezTo>
                  <a:close/>
                </a:path>
              </a:pathLst>
            </a:custGeom>
            <a:grpFill/>
            <a:ln w="9525"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xmlns="" id="{E2878E7A-3B69-45ED-948E-83F7B831A036}"/>
                </a:ext>
              </a:extLst>
            </p:cNvPr>
            <p:cNvSpPr/>
            <p:nvPr/>
          </p:nvSpPr>
          <p:spPr>
            <a:xfrm>
              <a:off x="7425214" y="4936331"/>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7144" y="9049"/>
                    <a:pt x="10954" y="9049"/>
                    <a:pt x="10001" y="7144"/>
                  </a:cubicBezTo>
                  <a:close/>
                </a:path>
              </a:pathLst>
            </a:custGeom>
            <a:grp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xmlns="" id="{DE31D704-25F2-48E9-93E5-3203503B61A0}"/>
                </a:ext>
              </a:extLst>
            </p:cNvPr>
            <p:cNvSpPr/>
            <p:nvPr/>
          </p:nvSpPr>
          <p:spPr>
            <a:xfrm>
              <a:off x="7425899" y="4864893"/>
              <a:ext cx="9525" cy="9525"/>
            </a:xfrm>
            <a:custGeom>
              <a:avLst/>
              <a:gdLst>
                <a:gd name="connsiteX0" fmla="*/ 7410 w 9525"/>
                <a:gd name="connsiteY0" fmla="*/ 10954 h 9525"/>
                <a:gd name="connsiteX1" fmla="*/ 8363 w 9525"/>
                <a:gd name="connsiteY1" fmla="*/ 7144 h 9525"/>
                <a:gd name="connsiteX2" fmla="*/ 7410 w 9525"/>
                <a:gd name="connsiteY2" fmla="*/ 10954 h 9525"/>
              </a:gdLst>
              <a:ahLst/>
              <a:cxnLst>
                <a:cxn ang="0">
                  <a:pos x="connsiteX0" y="connsiteY0"/>
                </a:cxn>
                <a:cxn ang="0">
                  <a:pos x="connsiteX1" y="connsiteY1"/>
                </a:cxn>
                <a:cxn ang="0">
                  <a:pos x="connsiteX2" y="connsiteY2"/>
                </a:cxn>
              </a:cxnLst>
              <a:rect l="l" t="t" r="r" b="b"/>
              <a:pathLst>
                <a:path w="9525" h="9525">
                  <a:moveTo>
                    <a:pt x="7410" y="10954"/>
                  </a:moveTo>
                  <a:cubicBezTo>
                    <a:pt x="9316" y="10001"/>
                    <a:pt x="10268" y="8096"/>
                    <a:pt x="8363" y="7144"/>
                  </a:cubicBezTo>
                  <a:cubicBezTo>
                    <a:pt x="8363" y="9049"/>
                    <a:pt x="6458" y="10001"/>
                    <a:pt x="7410" y="10954"/>
                  </a:cubicBezTo>
                  <a:close/>
                </a:path>
              </a:pathLst>
            </a:custGeom>
            <a:grp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xmlns="" id="{BBAA2750-E4EB-471E-AF07-2E794CB6BDB2}"/>
                </a:ext>
              </a:extLst>
            </p:cNvPr>
            <p:cNvSpPr/>
            <p:nvPr/>
          </p:nvSpPr>
          <p:spPr>
            <a:xfrm>
              <a:off x="7429847" y="4666773"/>
              <a:ext cx="9525" cy="9525"/>
            </a:xfrm>
            <a:custGeom>
              <a:avLst/>
              <a:gdLst>
                <a:gd name="connsiteX0" fmla="*/ 7273 w 9525"/>
                <a:gd name="connsiteY0" fmla="*/ 7144 h 9525"/>
                <a:gd name="connsiteX1" fmla="*/ 7273 w 9525"/>
                <a:gd name="connsiteY1" fmla="*/ 7144 h 9525"/>
              </a:gdLst>
              <a:ahLst/>
              <a:cxnLst>
                <a:cxn ang="0">
                  <a:pos x="connsiteX0" y="connsiteY0"/>
                </a:cxn>
                <a:cxn ang="0">
                  <a:pos x="connsiteX1" y="connsiteY1"/>
                </a:cxn>
              </a:cxnLst>
              <a:rect l="l" t="t" r="r" b="b"/>
              <a:pathLst>
                <a:path w="9525" h="9525">
                  <a:moveTo>
                    <a:pt x="7273" y="7144"/>
                  </a:moveTo>
                  <a:cubicBezTo>
                    <a:pt x="11083" y="8096"/>
                    <a:pt x="6320" y="7144"/>
                    <a:pt x="7273" y="7144"/>
                  </a:cubicBezTo>
                  <a:close/>
                </a:path>
              </a:pathLst>
            </a:custGeom>
            <a:grpFill/>
            <a:ln w="9525"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xmlns="" id="{D3653878-8BF1-406D-8A5A-47D718A56908}"/>
                </a:ext>
              </a:extLst>
            </p:cNvPr>
            <p:cNvSpPr/>
            <p:nvPr/>
          </p:nvSpPr>
          <p:spPr>
            <a:xfrm>
              <a:off x="6909636" y="4673441"/>
              <a:ext cx="9525" cy="9525"/>
            </a:xfrm>
            <a:custGeom>
              <a:avLst/>
              <a:gdLst>
                <a:gd name="connsiteX0" fmla="*/ 7419 w 9525"/>
                <a:gd name="connsiteY0" fmla="*/ 7144 h 9525"/>
                <a:gd name="connsiteX1" fmla="*/ 7419 w 9525"/>
                <a:gd name="connsiteY1" fmla="*/ 7144 h 9525"/>
              </a:gdLst>
              <a:ahLst/>
              <a:cxnLst>
                <a:cxn ang="0">
                  <a:pos x="connsiteX0" y="connsiteY0"/>
                </a:cxn>
                <a:cxn ang="0">
                  <a:pos x="connsiteX1" y="connsiteY1"/>
                </a:cxn>
              </a:cxnLst>
              <a:rect l="l" t="t" r="r" b="b"/>
              <a:pathLst>
                <a:path w="9525" h="9525">
                  <a:moveTo>
                    <a:pt x="7419" y="7144"/>
                  </a:moveTo>
                  <a:cubicBezTo>
                    <a:pt x="6466" y="10001"/>
                    <a:pt x="8371" y="9049"/>
                    <a:pt x="7419" y="7144"/>
                  </a:cubicBezTo>
                  <a:close/>
                </a:path>
              </a:pathLst>
            </a:custGeom>
            <a:grpFill/>
            <a:ln w="9525"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xmlns="" id="{44318F51-B8B6-4F18-B2E2-E295E8A3816A}"/>
                </a:ext>
              </a:extLst>
            </p:cNvPr>
            <p:cNvSpPr/>
            <p:nvPr/>
          </p:nvSpPr>
          <p:spPr>
            <a:xfrm>
              <a:off x="6914674" y="4675822"/>
              <a:ext cx="9525" cy="9525"/>
            </a:xfrm>
            <a:custGeom>
              <a:avLst/>
              <a:gdLst>
                <a:gd name="connsiteX0" fmla="*/ 7144 w 9525"/>
                <a:gd name="connsiteY0" fmla="*/ 11430 h 9525"/>
                <a:gd name="connsiteX1" fmla="*/ 7144 w 9525"/>
                <a:gd name="connsiteY1" fmla="*/ 11430 h 9525"/>
              </a:gdLst>
              <a:ahLst/>
              <a:cxnLst>
                <a:cxn ang="0">
                  <a:pos x="connsiteX0" y="connsiteY0"/>
                </a:cxn>
                <a:cxn ang="0">
                  <a:pos x="connsiteX1" y="connsiteY1"/>
                </a:cxn>
              </a:cxnLst>
              <a:rect l="l" t="t" r="r" b="b"/>
              <a:pathLst>
                <a:path w="9525" h="9525">
                  <a:moveTo>
                    <a:pt x="7144" y="11430"/>
                  </a:moveTo>
                  <a:cubicBezTo>
                    <a:pt x="10001" y="5715"/>
                    <a:pt x="7144" y="5715"/>
                    <a:pt x="7144" y="11430"/>
                  </a:cubicBezTo>
                  <a:close/>
                </a:path>
              </a:pathLst>
            </a:custGeom>
            <a:grpFill/>
            <a:ln w="9525"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xmlns="" id="{35EED7FC-37D8-4198-ACA3-8BCD05FCB321}"/>
                </a:ext>
              </a:extLst>
            </p:cNvPr>
            <p:cNvSpPr/>
            <p:nvPr/>
          </p:nvSpPr>
          <p:spPr>
            <a:xfrm>
              <a:off x="6947059" y="4688681"/>
              <a:ext cx="28575" cy="9525"/>
            </a:xfrm>
            <a:custGeom>
              <a:avLst/>
              <a:gdLst>
                <a:gd name="connsiteX0" fmla="*/ 7144 w 28575"/>
                <a:gd name="connsiteY0" fmla="*/ 7144 h 9525"/>
                <a:gd name="connsiteX1" fmla="*/ 26194 w 28575"/>
                <a:gd name="connsiteY1" fmla="*/ 7144 h 9525"/>
                <a:gd name="connsiteX2" fmla="*/ 7144 w 28575"/>
                <a:gd name="connsiteY2" fmla="*/ 7144 h 9525"/>
              </a:gdLst>
              <a:ahLst/>
              <a:cxnLst>
                <a:cxn ang="0">
                  <a:pos x="connsiteX0" y="connsiteY0"/>
                </a:cxn>
                <a:cxn ang="0">
                  <a:pos x="connsiteX1" y="connsiteY1"/>
                </a:cxn>
                <a:cxn ang="0">
                  <a:pos x="connsiteX2" y="connsiteY2"/>
                </a:cxn>
              </a:cxnLst>
              <a:rect l="l" t="t" r="r" b="b"/>
              <a:pathLst>
                <a:path w="28575" h="9525">
                  <a:moveTo>
                    <a:pt x="7144" y="7144"/>
                  </a:moveTo>
                  <a:lnTo>
                    <a:pt x="26194" y="7144"/>
                  </a:lnTo>
                  <a:cubicBezTo>
                    <a:pt x="26194" y="7144"/>
                    <a:pt x="7144" y="7144"/>
                    <a:pt x="7144" y="7144"/>
                  </a:cubicBezTo>
                  <a:close/>
                </a:path>
              </a:pathLst>
            </a:custGeom>
            <a:grpFill/>
            <a:ln w="9525"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xmlns="" id="{5D5EA6FD-4BC5-4707-AC57-D07D229283C0}"/>
                </a:ext>
              </a:extLst>
            </p:cNvPr>
            <p:cNvSpPr/>
            <p:nvPr/>
          </p:nvSpPr>
          <p:spPr>
            <a:xfrm>
              <a:off x="6990874" y="469249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xmlns="" id="{2B20B46E-58E5-4E5D-A597-D098331657C7}"/>
                </a:ext>
              </a:extLst>
            </p:cNvPr>
            <p:cNvSpPr/>
            <p:nvPr/>
          </p:nvSpPr>
          <p:spPr>
            <a:xfrm>
              <a:off x="6997541" y="469725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xmlns="" id="{ADD57CE6-6D7A-4527-861D-4F284E2C29DE}"/>
                </a:ext>
              </a:extLst>
            </p:cNvPr>
            <p:cNvSpPr/>
            <p:nvPr/>
          </p:nvSpPr>
          <p:spPr>
            <a:xfrm>
              <a:off x="6947059" y="4688681"/>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8096"/>
                  </a:ln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xmlns="" id="{5F9A8E5D-8F01-4E6F-B88C-8E018B38730A}"/>
                </a:ext>
              </a:extLst>
            </p:cNvPr>
            <p:cNvSpPr/>
            <p:nvPr/>
          </p:nvSpPr>
          <p:spPr>
            <a:xfrm>
              <a:off x="6923776" y="467248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xmlns="" id="{2F665967-0C1B-443B-A581-E95E859C1A79}"/>
                </a:ext>
              </a:extLst>
            </p:cNvPr>
            <p:cNvSpPr/>
            <p:nvPr/>
          </p:nvSpPr>
          <p:spPr>
            <a:xfrm>
              <a:off x="6946212" y="469058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10001"/>
                    <a:pt x="7990" y="7144"/>
                  </a:cubicBez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xmlns="" id="{A436D360-4784-4F9A-9BFB-297DE6D9A3AA}"/>
                </a:ext>
              </a:extLst>
            </p:cNvPr>
            <p:cNvSpPr/>
            <p:nvPr/>
          </p:nvSpPr>
          <p:spPr>
            <a:xfrm>
              <a:off x="6950668" y="4687199"/>
              <a:ext cx="9525" cy="9525"/>
            </a:xfrm>
            <a:custGeom>
              <a:avLst/>
              <a:gdLst>
                <a:gd name="connsiteX0" fmla="*/ 7344 w 9525"/>
                <a:gd name="connsiteY0" fmla="*/ 10530 h 9525"/>
                <a:gd name="connsiteX1" fmla="*/ 7344 w 9525"/>
                <a:gd name="connsiteY1" fmla="*/ 10530 h 9525"/>
              </a:gdLst>
              <a:ahLst/>
              <a:cxnLst>
                <a:cxn ang="0">
                  <a:pos x="connsiteX0" y="connsiteY0"/>
                </a:cxn>
                <a:cxn ang="0">
                  <a:pos x="connsiteX1" y="connsiteY1"/>
                </a:cxn>
              </a:cxnLst>
              <a:rect l="l" t="t" r="r" b="b"/>
              <a:pathLst>
                <a:path w="9525" h="9525">
                  <a:moveTo>
                    <a:pt x="7344" y="10530"/>
                  </a:moveTo>
                  <a:cubicBezTo>
                    <a:pt x="9249" y="10530"/>
                    <a:pt x="6392" y="2910"/>
                    <a:pt x="7344" y="10530"/>
                  </a:cubicBez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xmlns="" id="{0693645A-F968-476A-814B-54239AAD1555}"/>
                </a:ext>
              </a:extLst>
            </p:cNvPr>
            <p:cNvSpPr/>
            <p:nvPr/>
          </p:nvSpPr>
          <p:spPr>
            <a:xfrm>
              <a:off x="6927056" y="46839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xmlns="" id="{E07DAB67-3C6C-4083-86AE-89075300FAEF}"/>
                </a:ext>
              </a:extLst>
            </p:cNvPr>
            <p:cNvSpPr/>
            <p:nvPr/>
          </p:nvSpPr>
          <p:spPr>
            <a:xfrm>
              <a:off x="6957536" y="4691538"/>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8096"/>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xmlns="" id="{88F07440-ED76-493C-B892-202668D98E11}"/>
                </a:ext>
              </a:extLst>
            </p:cNvPr>
            <p:cNvSpPr/>
            <p:nvPr/>
          </p:nvSpPr>
          <p:spPr>
            <a:xfrm>
              <a:off x="6891814" y="470677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331" name="Freeform: Shape 330">
              <a:extLst>
                <a:ext uri="{FF2B5EF4-FFF2-40B4-BE49-F238E27FC236}">
                  <a16:creationId xmlns:a16="http://schemas.microsoft.com/office/drawing/2014/main" xmlns="" id="{88501C62-F5FC-4D9B-849F-45EE40F8CD47}"/>
                </a:ext>
              </a:extLst>
            </p:cNvPr>
            <p:cNvSpPr/>
            <p:nvPr/>
          </p:nvSpPr>
          <p:spPr>
            <a:xfrm>
              <a:off x="6906101" y="46896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954" y="8096"/>
                    <a:pt x="7144" y="7144"/>
                  </a:cubicBezTo>
                  <a:close/>
                </a:path>
              </a:pathLst>
            </a:custGeom>
            <a:grpFill/>
            <a:ln w="9525"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xmlns="" id="{DC320D37-BAA5-447D-8831-347FEDF770EF}"/>
                </a:ext>
              </a:extLst>
            </p:cNvPr>
            <p:cNvSpPr/>
            <p:nvPr/>
          </p:nvSpPr>
          <p:spPr>
            <a:xfrm>
              <a:off x="7006643" y="470296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xmlns="" id="{1B782207-2A9C-42C2-9432-9F27EB0BD803}"/>
                </a:ext>
              </a:extLst>
            </p:cNvPr>
            <p:cNvSpPr/>
            <p:nvPr/>
          </p:nvSpPr>
          <p:spPr>
            <a:xfrm>
              <a:off x="7006114" y="4793456"/>
              <a:ext cx="9525" cy="19050"/>
            </a:xfrm>
            <a:custGeom>
              <a:avLst/>
              <a:gdLst>
                <a:gd name="connsiteX0" fmla="*/ 7144 w 9525"/>
                <a:gd name="connsiteY0" fmla="*/ 7144 h 19050"/>
                <a:gd name="connsiteX1" fmla="*/ 8096 w 9525"/>
                <a:gd name="connsiteY1" fmla="*/ 12859 h 19050"/>
                <a:gd name="connsiteX2" fmla="*/ 7144 w 9525"/>
                <a:gd name="connsiteY2" fmla="*/ 7144 h 19050"/>
              </a:gdLst>
              <a:ahLst/>
              <a:cxnLst>
                <a:cxn ang="0">
                  <a:pos x="connsiteX0" y="connsiteY0"/>
                </a:cxn>
                <a:cxn ang="0">
                  <a:pos x="connsiteX1" y="connsiteY1"/>
                </a:cxn>
                <a:cxn ang="0">
                  <a:pos x="connsiteX2" y="connsiteY2"/>
                </a:cxn>
              </a:cxnLst>
              <a:rect l="l" t="t" r="r" b="b"/>
              <a:pathLst>
                <a:path w="9525" h="19050">
                  <a:moveTo>
                    <a:pt x="7144" y="7144"/>
                  </a:moveTo>
                  <a:cubicBezTo>
                    <a:pt x="8096" y="9049"/>
                    <a:pt x="7144" y="10954"/>
                    <a:pt x="8096" y="12859"/>
                  </a:cubicBezTo>
                  <a:cubicBezTo>
                    <a:pt x="8096" y="11906"/>
                    <a:pt x="8096" y="8096"/>
                    <a:pt x="7144" y="7144"/>
                  </a:cubicBezTo>
                  <a:close/>
                </a:path>
              </a:pathLst>
            </a:custGeom>
            <a:grpFill/>
            <a:ln w="9525"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xmlns="" id="{6B0C3B61-9B88-40C8-BAC7-A9334E54E6B1}"/>
                </a:ext>
              </a:extLst>
            </p:cNvPr>
            <p:cNvSpPr/>
            <p:nvPr/>
          </p:nvSpPr>
          <p:spPr>
            <a:xfrm>
              <a:off x="6925151" y="467248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35" name="Freeform: Shape 334">
              <a:extLst>
                <a:ext uri="{FF2B5EF4-FFF2-40B4-BE49-F238E27FC236}">
                  <a16:creationId xmlns:a16="http://schemas.microsoft.com/office/drawing/2014/main" xmlns="" id="{AEDB66CA-8405-4CF0-84A1-ED4EC349BF52}"/>
                </a:ext>
              </a:extLst>
            </p:cNvPr>
            <p:cNvSpPr/>
            <p:nvPr/>
          </p:nvSpPr>
          <p:spPr>
            <a:xfrm>
              <a:off x="7007066" y="47991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336" name="Freeform: Shape 335">
              <a:extLst>
                <a:ext uri="{FF2B5EF4-FFF2-40B4-BE49-F238E27FC236}">
                  <a16:creationId xmlns:a16="http://schemas.microsoft.com/office/drawing/2014/main" xmlns="" id="{9B3B1D7E-72AE-4AEA-8C41-FA5E426B5DBF}"/>
                </a:ext>
              </a:extLst>
            </p:cNvPr>
            <p:cNvSpPr/>
            <p:nvPr/>
          </p:nvSpPr>
          <p:spPr>
            <a:xfrm>
              <a:off x="7015639" y="4715351"/>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337" name="Freeform: Shape 336">
              <a:extLst>
                <a:ext uri="{FF2B5EF4-FFF2-40B4-BE49-F238E27FC236}">
                  <a16:creationId xmlns:a16="http://schemas.microsoft.com/office/drawing/2014/main" xmlns="" id="{8A91180A-E4BA-4294-976E-72DBA1D8CD23}"/>
                </a:ext>
              </a:extLst>
            </p:cNvPr>
            <p:cNvSpPr/>
            <p:nvPr/>
          </p:nvSpPr>
          <p:spPr>
            <a:xfrm>
              <a:off x="7014686" y="470106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38" name="Freeform: Shape 337">
              <a:extLst>
                <a:ext uri="{FF2B5EF4-FFF2-40B4-BE49-F238E27FC236}">
                  <a16:creationId xmlns:a16="http://schemas.microsoft.com/office/drawing/2014/main" xmlns="" id="{F39426BC-697C-428F-8FB4-56C81516A579}"/>
                </a:ext>
              </a:extLst>
            </p:cNvPr>
            <p:cNvSpPr/>
            <p:nvPr/>
          </p:nvSpPr>
          <p:spPr>
            <a:xfrm>
              <a:off x="7017558" y="4727576"/>
              <a:ext cx="9525" cy="9525"/>
            </a:xfrm>
            <a:custGeom>
              <a:avLst/>
              <a:gdLst>
                <a:gd name="connsiteX0" fmla="*/ 8082 w 9525"/>
                <a:gd name="connsiteY0" fmla="*/ 7301 h 9525"/>
                <a:gd name="connsiteX1" fmla="*/ 8082 w 9525"/>
                <a:gd name="connsiteY1" fmla="*/ 7301 h 9525"/>
              </a:gdLst>
              <a:ahLst/>
              <a:cxnLst>
                <a:cxn ang="0">
                  <a:pos x="connsiteX0" y="connsiteY0"/>
                </a:cxn>
                <a:cxn ang="0">
                  <a:pos x="connsiteX1" y="connsiteY1"/>
                </a:cxn>
              </a:cxnLst>
              <a:rect l="l" t="t" r="r" b="b"/>
              <a:pathLst>
                <a:path w="9525" h="9525">
                  <a:moveTo>
                    <a:pt x="8082" y="7301"/>
                  </a:moveTo>
                  <a:cubicBezTo>
                    <a:pt x="5224" y="10158"/>
                    <a:pt x="9987" y="6348"/>
                    <a:pt x="8082" y="7301"/>
                  </a:cubicBezTo>
                  <a:close/>
                </a:path>
              </a:pathLst>
            </a:custGeom>
            <a:grpFill/>
            <a:ln w="9525" cap="flat">
              <a:noFill/>
              <a:prstDash val="solid"/>
              <a:miter/>
            </a:ln>
          </p:spPr>
          <p:txBody>
            <a:bodyPr rtlCol="0" anchor="ctr"/>
            <a:lstStyle/>
            <a:p>
              <a:endParaRPr lang="en-US"/>
            </a:p>
          </p:txBody>
        </p:sp>
        <p:sp>
          <p:nvSpPr>
            <p:cNvPr id="339" name="Freeform: Shape 338">
              <a:extLst>
                <a:ext uri="{FF2B5EF4-FFF2-40B4-BE49-F238E27FC236}">
                  <a16:creationId xmlns:a16="http://schemas.microsoft.com/office/drawing/2014/main" xmlns="" id="{D90FAA2F-7DCD-4E0D-912A-93ECBFF8DAD1}"/>
                </a:ext>
              </a:extLst>
            </p:cNvPr>
            <p:cNvSpPr/>
            <p:nvPr/>
          </p:nvSpPr>
          <p:spPr>
            <a:xfrm>
              <a:off x="7017544" y="4740354"/>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8096" y="6906"/>
                    <a:pt x="7144" y="7858"/>
                  </a:cubicBezTo>
                  <a:close/>
                </a:path>
              </a:pathLst>
            </a:custGeom>
            <a:grpFill/>
            <a:ln w="9525" cap="flat">
              <a:noFill/>
              <a:prstDash val="solid"/>
              <a:miter/>
            </a:ln>
          </p:spPr>
          <p:txBody>
            <a:bodyPr rtlCol="0" anchor="ctr"/>
            <a:lstStyle/>
            <a:p>
              <a:endParaRPr lang="en-US"/>
            </a:p>
          </p:txBody>
        </p:sp>
        <p:sp>
          <p:nvSpPr>
            <p:cNvPr id="340" name="Freeform: Shape 339">
              <a:extLst>
                <a:ext uri="{FF2B5EF4-FFF2-40B4-BE49-F238E27FC236}">
                  <a16:creationId xmlns:a16="http://schemas.microsoft.com/office/drawing/2014/main" xmlns="" id="{97A12598-ECCE-4583-AF7E-EA65C6C190CD}"/>
                </a:ext>
              </a:extLst>
            </p:cNvPr>
            <p:cNvSpPr/>
            <p:nvPr/>
          </p:nvSpPr>
          <p:spPr>
            <a:xfrm>
              <a:off x="6890861" y="4744878"/>
              <a:ext cx="9525" cy="9525"/>
            </a:xfrm>
            <a:custGeom>
              <a:avLst/>
              <a:gdLst>
                <a:gd name="connsiteX0" fmla="*/ 7144 w 9525"/>
                <a:gd name="connsiteY0" fmla="*/ 8096 h 9525"/>
                <a:gd name="connsiteX1" fmla="*/ 10001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9049" y="7144"/>
                    <a:pt x="10001" y="7144"/>
                  </a:cubicBezTo>
                  <a:cubicBezTo>
                    <a:pt x="8096" y="8096"/>
                    <a:pt x="7144" y="6191"/>
                    <a:pt x="7144" y="8096"/>
                  </a:cubicBezTo>
                  <a:close/>
                </a:path>
              </a:pathLst>
            </a:custGeom>
            <a:grpFill/>
            <a:ln w="9525" cap="flat">
              <a:noFill/>
              <a:prstDash val="solid"/>
              <a:miter/>
            </a:ln>
          </p:spPr>
          <p:txBody>
            <a:bodyPr rtlCol="0" anchor="ctr"/>
            <a:lstStyle/>
            <a:p>
              <a:endParaRPr lang="en-US"/>
            </a:p>
          </p:txBody>
        </p:sp>
        <p:sp>
          <p:nvSpPr>
            <p:cNvPr id="341" name="Freeform: Shape 340">
              <a:extLst>
                <a:ext uri="{FF2B5EF4-FFF2-40B4-BE49-F238E27FC236}">
                  <a16:creationId xmlns:a16="http://schemas.microsoft.com/office/drawing/2014/main" xmlns="" id="{A7DA351D-AF95-4F4A-913D-A25CD2FCA3A7}"/>
                </a:ext>
              </a:extLst>
            </p:cNvPr>
            <p:cNvSpPr/>
            <p:nvPr/>
          </p:nvSpPr>
          <p:spPr>
            <a:xfrm>
              <a:off x="6924199" y="4672468"/>
              <a:ext cx="9525" cy="9525"/>
            </a:xfrm>
            <a:custGeom>
              <a:avLst/>
              <a:gdLst>
                <a:gd name="connsiteX0" fmla="*/ 7144 w 9525"/>
                <a:gd name="connsiteY0" fmla="*/ 9069 h 9525"/>
                <a:gd name="connsiteX1" fmla="*/ 7144 w 9525"/>
                <a:gd name="connsiteY1" fmla="*/ 9069 h 9525"/>
              </a:gdLst>
              <a:ahLst/>
              <a:cxnLst>
                <a:cxn ang="0">
                  <a:pos x="connsiteX0" y="connsiteY0"/>
                </a:cxn>
                <a:cxn ang="0">
                  <a:pos x="connsiteX1" y="connsiteY1"/>
                </a:cxn>
              </a:cxnLst>
              <a:rect l="l" t="t" r="r" b="b"/>
              <a:pathLst>
                <a:path w="9525" h="9525">
                  <a:moveTo>
                    <a:pt x="7144" y="9069"/>
                  </a:moveTo>
                  <a:cubicBezTo>
                    <a:pt x="8096" y="5259"/>
                    <a:pt x="7144" y="8117"/>
                    <a:pt x="7144" y="9069"/>
                  </a:cubicBezTo>
                  <a:close/>
                </a:path>
              </a:pathLst>
            </a:custGeom>
            <a:grpFill/>
            <a:ln w="9525" cap="flat">
              <a:noFill/>
              <a:prstDash val="solid"/>
              <a:miter/>
            </a:ln>
          </p:spPr>
          <p:txBody>
            <a:bodyPr rtlCol="0" anchor="ctr"/>
            <a:lstStyle/>
            <a:p>
              <a:endParaRPr lang="en-US"/>
            </a:p>
          </p:txBody>
        </p:sp>
        <p:sp>
          <p:nvSpPr>
            <p:cNvPr id="342" name="Freeform: Shape 341">
              <a:extLst>
                <a:ext uri="{FF2B5EF4-FFF2-40B4-BE49-F238E27FC236}">
                  <a16:creationId xmlns:a16="http://schemas.microsoft.com/office/drawing/2014/main" xmlns="" id="{EE08980A-6BFB-49B2-9966-B7011DC7B7BA}"/>
                </a:ext>
              </a:extLst>
            </p:cNvPr>
            <p:cNvSpPr/>
            <p:nvPr/>
          </p:nvSpPr>
          <p:spPr>
            <a:xfrm>
              <a:off x="7039451" y="4729638"/>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cubicBezTo>
                    <a:pt x="8096" y="9049"/>
                    <a:pt x="8096" y="8096"/>
                    <a:pt x="8096" y="7144"/>
                  </a:cubicBezTo>
                  <a:close/>
                </a:path>
              </a:pathLst>
            </a:custGeom>
            <a:grpFill/>
            <a:ln w="9525" cap="flat">
              <a:noFill/>
              <a:prstDash val="solid"/>
              <a:miter/>
            </a:ln>
          </p:spPr>
          <p:txBody>
            <a:bodyPr rtlCol="0" anchor="ctr"/>
            <a:lstStyle/>
            <a:p>
              <a:endParaRPr lang="en-US"/>
            </a:p>
          </p:txBody>
        </p:sp>
        <p:sp>
          <p:nvSpPr>
            <p:cNvPr id="343" name="Freeform: Shape 342">
              <a:extLst>
                <a:ext uri="{FF2B5EF4-FFF2-40B4-BE49-F238E27FC236}">
                  <a16:creationId xmlns:a16="http://schemas.microsoft.com/office/drawing/2014/main" xmlns="" id="{DD6BFEAC-BB70-466A-A1FD-D4290F3E9119}"/>
                </a:ext>
              </a:extLst>
            </p:cNvPr>
            <p:cNvSpPr/>
            <p:nvPr/>
          </p:nvSpPr>
          <p:spPr>
            <a:xfrm>
              <a:off x="6959441" y="48134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44" name="Freeform: Shape 343">
              <a:extLst>
                <a:ext uri="{FF2B5EF4-FFF2-40B4-BE49-F238E27FC236}">
                  <a16:creationId xmlns:a16="http://schemas.microsoft.com/office/drawing/2014/main" xmlns="" id="{FA2F94B7-4271-4BAA-A458-310C947C968F}"/>
                </a:ext>
              </a:extLst>
            </p:cNvPr>
            <p:cNvSpPr/>
            <p:nvPr/>
          </p:nvSpPr>
          <p:spPr>
            <a:xfrm>
              <a:off x="7038600" y="4738211"/>
              <a:ext cx="9525" cy="9525"/>
            </a:xfrm>
            <a:custGeom>
              <a:avLst/>
              <a:gdLst>
                <a:gd name="connsiteX0" fmla="*/ 8947 w 9525"/>
                <a:gd name="connsiteY0" fmla="*/ 7144 h 9525"/>
                <a:gd name="connsiteX1" fmla="*/ 8947 w 9525"/>
                <a:gd name="connsiteY1" fmla="*/ 7144 h 9525"/>
              </a:gdLst>
              <a:ahLst/>
              <a:cxnLst>
                <a:cxn ang="0">
                  <a:pos x="connsiteX0" y="connsiteY0"/>
                </a:cxn>
                <a:cxn ang="0">
                  <a:pos x="connsiteX1" y="connsiteY1"/>
                </a:cxn>
              </a:cxnLst>
              <a:rect l="l" t="t" r="r" b="b"/>
              <a:pathLst>
                <a:path w="9525" h="9525">
                  <a:moveTo>
                    <a:pt x="8947" y="7144"/>
                  </a:moveTo>
                  <a:cubicBezTo>
                    <a:pt x="7042" y="7144"/>
                    <a:pt x="6090" y="9049"/>
                    <a:pt x="8947" y="7144"/>
                  </a:cubicBezTo>
                  <a:close/>
                </a:path>
              </a:pathLst>
            </a:custGeom>
            <a:grpFill/>
            <a:ln w="9525" cap="flat">
              <a:noFill/>
              <a:prstDash val="solid"/>
              <a:miter/>
            </a:ln>
          </p:spPr>
          <p:txBody>
            <a:bodyPr rtlCol="0" anchor="ctr"/>
            <a:lstStyle/>
            <a:p>
              <a:endParaRPr lang="en-US"/>
            </a:p>
          </p:txBody>
        </p:sp>
        <p:sp>
          <p:nvSpPr>
            <p:cNvPr id="345" name="Freeform: Shape 344">
              <a:extLst>
                <a:ext uri="{FF2B5EF4-FFF2-40B4-BE49-F238E27FC236}">
                  <a16:creationId xmlns:a16="http://schemas.microsoft.com/office/drawing/2014/main" xmlns="" id="{BB53FD04-DED7-42DD-808E-A71355673A8E}"/>
                </a:ext>
              </a:extLst>
            </p:cNvPr>
            <p:cNvSpPr/>
            <p:nvPr/>
          </p:nvSpPr>
          <p:spPr>
            <a:xfrm>
              <a:off x="6893719" y="47458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46" name="Freeform: Shape 345">
              <a:extLst>
                <a:ext uri="{FF2B5EF4-FFF2-40B4-BE49-F238E27FC236}">
                  <a16:creationId xmlns:a16="http://schemas.microsoft.com/office/drawing/2014/main" xmlns="" id="{CF889CB8-5595-4379-A70E-C1919E104F42}"/>
                </a:ext>
              </a:extLst>
            </p:cNvPr>
            <p:cNvSpPr/>
            <p:nvPr/>
          </p:nvSpPr>
          <p:spPr>
            <a:xfrm>
              <a:off x="6887296" y="4674018"/>
              <a:ext cx="171450" cy="152400"/>
            </a:xfrm>
            <a:custGeom>
              <a:avLst/>
              <a:gdLst>
                <a:gd name="connsiteX0" fmla="*/ 7851 w 171450"/>
                <a:gd name="connsiteY0" fmla="*/ 63716 h 152400"/>
                <a:gd name="connsiteX1" fmla="*/ 19282 w 171450"/>
                <a:gd name="connsiteY1" fmla="*/ 79909 h 152400"/>
                <a:gd name="connsiteX2" fmla="*/ 18329 w 171450"/>
                <a:gd name="connsiteY2" fmla="*/ 79909 h 152400"/>
                <a:gd name="connsiteX3" fmla="*/ 17376 w 171450"/>
                <a:gd name="connsiteY3" fmla="*/ 83719 h 152400"/>
                <a:gd name="connsiteX4" fmla="*/ 8804 w 171450"/>
                <a:gd name="connsiteY4" fmla="*/ 80862 h 152400"/>
                <a:gd name="connsiteX5" fmla="*/ 85004 w 171450"/>
                <a:gd name="connsiteY5" fmla="*/ 143726 h 152400"/>
                <a:gd name="connsiteX6" fmla="*/ 85957 w 171450"/>
                <a:gd name="connsiteY6" fmla="*/ 143726 h 152400"/>
                <a:gd name="connsiteX7" fmla="*/ 155489 w 171450"/>
                <a:gd name="connsiteY7" fmla="*/ 37999 h 152400"/>
                <a:gd name="connsiteX8" fmla="*/ 161204 w 171450"/>
                <a:gd name="connsiteY8" fmla="*/ 43714 h 152400"/>
                <a:gd name="connsiteX9" fmla="*/ 137392 w 171450"/>
                <a:gd name="connsiteY9" fmla="*/ 24664 h 152400"/>
                <a:gd name="connsiteX10" fmla="*/ 67859 w 171450"/>
                <a:gd name="connsiteY10" fmla="*/ 15139 h 152400"/>
                <a:gd name="connsiteX11" fmla="*/ 48809 w 171450"/>
                <a:gd name="connsiteY11" fmla="*/ 15139 h 152400"/>
                <a:gd name="connsiteX12" fmla="*/ 37379 w 171450"/>
                <a:gd name="connsiteY12" fmla="*/ 10376 h 152400"/>
                <a:gd name="connsiteX13" fmla="*/ 38332 w 171450"/>
                <a:gd name="connsiteY13" fmla="*/ 8472 h 152400"/>
                <a:gd name="connsiteX14" fmla="*/ 55476 w 171450"/>
                <a:gd name="connsiteY14" fmla="*/ 12281 h 152400"/>
                <a:gd name="connsiteX15" fmla="*/ 74526 w 171450"/>
                <a:gd name="connsiteY15" fmla="*/ 14187 h 152400"/>
                <a:gd name="connsiteX16" fmla="*/ 75479 w 171450"/>
                <a:gd name="connsiteY16" fmla="*/ 17997 h 152400"/>
                <a:gd name="connsiteX17" fmla="*/ 85957 w 171450"/>
                <a:gd name="connsiteY17" fmla="*/ 20854 h 152400"/>
                <a:gd name="connsiteX18" fmla="*/ 110722 w 171450"/>
                <a:gd name="connsiteY18" fmla="*/ 20854 h 152400"/>
                <a:gd name="connsiteX19" fmla="*/ 109769 w 171450"/>
                <a:gd name="connsiteY19" fmla="*/ 28474 h 152400"/>
                <a:gd name="connsiteX20" fmla="*/ 121199 w 171450"/>
                <a:gd name="connsiteY20" fmla="*/ 25616 h 152400"/>
                <a:gd name="connsiteX21" fmla="*/ 123104 w 171450"/>
                <a:gd name="connsiteY21" fmla="*/ 36094 h 152400"/>
                <a:gd name="connsiteX22" fmla="*/ 127867 w 171450"/>
                <a:gd name="connsiteY22" fmla="*/ 29426 h 152400"/>
                <a:gd name="connsiteX23" fmla="*/ 137392 w 171450"/>
                <a:gd name="connsiteY23" fmla="*/ 32284 h 152400"/>
                <a:gd name="connsiteX24" fmla="*/ 138344 w 171450"/>
                <a:gd name="connsiteY24" fmla="*/ 39904 h 152400"/>
                <a:gd name="connsiteX25" fmla="*/ 139297 w 171450"/>
                <a:gd name="connsiteY25" fmla="*/ 38951 h 152400"/>
                <a:gd name="connsiteX26" fmla="*/ 140249 w 171450"/>
                <a:gd name="connsiteY26" fmla="*/ 36094 h 152400"/>
                <a:gd name="connsiteX27" fmla="*/ 141202 w 171450"/>
                <a:gd name="connsiteY27" fmla="*/ 100864 h 152400"/>
                <a:gd name="connsiteX28" fmla="*/ 138344 w 171450"/>
                <a:gd name="connsiteY28" fmla="*/ 118962 h 152400"/>
                <a:gd name="connsiteX29" fmla="*/ 137392 w 171450"/>
                <a:gd name="connsiteY29" fmla="*/ 121819 h 152400"/>
                <a:gd name="connsiteX30" fmla="*/ 126914 w 171450"/>
                <a:gd name="connsiteY30" fmla="*/ 132297 h 152400"/>
                <a:gd name="connsiteX31" fmla="*/ 122151 w 171450"/>
                <a:gd name="connsiteY31" fmla="*/ 121819 h 152400"/>
                <a:gd name="connsiteX32" fmla="*/ 35474 w 171450"/>
                <a:gd name="connsiteY32" fmla="*/ 108484 h 152400"/>
                <a:gd name="connsiteX33" fmla="*/ 44047 w 171450"/>
                <a:gd name="connsiteY33" fmla="*/ 106579 h 152400"/>
                <a:gd name="connsiteX34" fmla="*/ 34522 w 171450"/>
                <a:gd name="connsiteY34" fmla="*/ 100864 h 152400"/>
                <a:gd name="connsiteX35" fmla="*/ 36426 w 171450"/>
                <a:gd name="connsiteY35" fmla="*/ 103722 h 152400"/>
                <a:gd name="connsiteX36" fmla="*/ 29759 w 171450"/>
                <a:gd name="connsiteY36" fmla="*/ 102769 h 152400"/>
                <a:gd name="connsiteX37" fmla="*/ 35474 w 171450"/>
                <a:gd name="connsiteY37" fmla="*/ 25616 h 152400"/>
                <a:gd name="connsiteX38" fmla="*/ 13567 w 171450"/>
                <a:gd name="connsiteY38" fmla="*/ 26569 h 152400"/>
                <a:gd name="connsiteX39" fmla="*/ 14519 w 171450"/>
                <a:gd name="connsiteY39" fmla="*/ 27522 h 152400"/>
                <a:gd name="connsiteX40" fmla="*/ 18329 w 171450"/>
                <a:gd name="connsiteY40" fmla="*/ 58001 h 152400"/>
                <a:gd name="connsiteX41" fmla="*/ 7851 w 171450"/>
                <a:gd name="connsiteY41" fmla="*/ 63716 h 152400"/>
                <a:gd name="connsiteX42" fmla="*/ 22139 w 171450"/>
                <a:gd name="connsiteY42" fmla="*/ 113247 h 152400"/>
                <a:gd name="connsiteX43" fmla="*/ 22139 w 171450"/>
                <a:gd name="connsiteY43" fmla="*/ 113247 h 152400"/>
                <a:gd name="connsiteX44" fmla="*/ 24044 w 171450"/>
                <a:gd name="connsiteY44" fmla="*/ 117056 h 152400"/>
                <a:gd name="connsiteX45" fmla="*/ 24044 w 171450"/>
                <a:gd name="connsiteY45" fmla="*/ 117056 h 152400"/>
                <a:gd name="connsiteX46" fmla="*/ 39284 w 171450"/>
                <a:gd name="connsiteY46" fmla="*/ 101816 h 152400"/>
                <a:gd name="connsiteX47" fmla="*/ 39284 w 171450"/>
                <a:gd name="connsiteY47" fmla="*/ 101816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71450" h="152400">
                  <a:moveTo>
                    <a:pt x="7851" y="63716"/>
                  </a:moveTo>
                  <a:cubicBezTo>
                    <a:pt x="7851" y="61812"/>
                    <a:pt x="13567" y="80862"/>
                    <a:pt x="19282" y="79909"/>
                  </a:cubicBezTo>
                  <a:cubicBezTo>
                    <a:pt x="17376" y="78956"/>
                    <a:pt x="17376" y="78956"/>
                    <a:pt x="18329" y="79909"/>
                  </a:cubicBezTo>
                  <a:cubicBezTo>
                    <a:pt x="12614" y="77051"/>
                    <a:pt x="12614" y="78956"/>
                    <a:pt x="17376" y="83719"/>
                  </a:cubicBezTo>
                  <a:cubicBezTo>
                    <a:pt x="9757" y="84672"/>
                    <a:pt x="17376" y="78004"/>
                    <a:pt x="8804" y="80862"/>
                  </a:cubicBezTo>
                  <a:cubicBezTo>
                    <a:pt x="-3578" y="129439"/>
                    <a:pt x="56429" y="152299"/>
                    <a:pt x="85004" y="143726"/>
                  </a:cubicBezTo>
                  <a:cubicBezTo>
                    <a:pt x="85004" y="148489"/>
                    <a:pt x="85004" y="148489"/>
                    <a:pt x="85957" y="143726"/>
                  </a:cubicBezTo>
                  <a:cubicBezTo>
                    <a:pt x="141202" y="161824"/>
                    <a:pt x="190732" y="118009"/>
                    <a:pt x="155489" y="37999"/>
                  </a:cubicBezTo>
                  <a:cubicBezTo>
                    <a:pt x="157394" y="39904"/>
                    <a:pt x="159299" y="41809"/>
                    <a:pt x="161204" y="43714"/>
                  </a:cubicBezTo>
                  <a:cubicBezTo>
                    <a:pt x="158347" y="36094"/>
                    <a:pt x="145964" y="8472"/>
                    <a:pt x="137392" y="24664"/>
                  </a:cubicBezTo>
                  <a:cubicBezTo>
                    <a:pt x="141202" y="19901"/>
                    <a:pt x="76432" y="-101"/>
                    <a:pt x="67859" y="15139"/>
                  </a:cubicBezTo>
                  <a:cubicBezTo>
                    <a:pt x="77384" y="-1053"/>
                    <a:pt x="52619" y="13234"/>
                    <a:pt x="48809" y="15139"/>
                  </a:cubicBezTo>
                  <a:cubicBezTo>
                    <a:pt x="45951" y="10376"/>
                    <a:pt x="39284" y="2756"/>
                    <a:pt x="37379" y="10376"/>
                  </a:cubicBezTo>
                  <a:cubicBezTo>
                    <a:pt x="38332" y="12281"/>
                    <a:pt x="39284" y="11329"/>
                    <a:pt x="38332" y="8472"/>
                  </a:cubicBezTo>
                  <a:cubicBezTo>
                    <a:pt x="39284" y="6566"/>
                    <a:pt x="46904" y="24664"/>
                    <a:pt x="55476" y="12281"/>
                  </a:cubicBezTo>
                  <a:cubicBezTo>
                    <a:pt x="65001" y="22759"/>
                    <a:pt x="61192" y="22759"/>
                    <a:pt x="74526" y="14187"/>
                  </a:cubicBezTo>
                  <a:cubicBezTo>
                    <a:pt x="72622" y="17997"/>
                    <a:pt x="72622" y="18949"/>
                    <a:pt x="75479" y="17997"/>
                  </a:cubicBezTo>
                  <a:cubicBezTo>
                    <a:pt x="75479" y="25616"/>
                    <a:pt x="79289" y="21806"/>
                    <a:pt x="85957" y="20854"/>
                  </a:cubicBezTo>
                  <a:cubicBezTo>
                    <a:pt x="111674" y="26569"/>
                    <a:pt x="94529" y="29426"/>
                    <a:pt x="110722" y="20854"/>
                  </a:cubicBezTo>
                  <a:cubicBezTo>
                    <a:pt x="116436" y="22759"/>
                    <a:pt x="109769" y="26569"/>
                    <a:pt x="109769" y="28474"/>
                  </a:cubicBezTo>
                  <a:cubicBezTo>
                    <a:pt x="113579" y="29426"/>
                    <a:pt x="113579" y="25616"/>
                    <a:pt x="121199" y="25616"/>
                  </a:cubicBezTo>
                  <a:cubicBezTo>
                    <a:pt x="123104" y="29426"/>
                    <a:pt x="121199" y="34189"/>
                    <a:pt x="123104" y="36094"/>
                  </a:cubicBezTo>
                  <a:cubicBezTo>
                    <a:pt x="128819" y="32284"/>
                    <a:pt x="120247" y="37047"/>
                    <a:pt x="127867" y="29426"/>
                  </a:cubicBezTo>
                  <a:cubicBezTo>
                    <a:pt x="129772" y="42762"/>
                    <a:pt x="126914" y="31331"/>
                    <a:pt x="137392" y="32284"/>
                  </a:cubicBezTo>
                  <a:cubicBezTo>
                    <a:pt x="133582" y="36094"/>
                    <a:pt x="132629" y="39904"/>
                    <a:pt x="138344" y="39904"/>
                  </a:cubicBezTo>
                  <a:cubicBezTo>
                    <a:pt x="134534" y="38951"/>
                    <a:pt x="135486" y="37999"/>
                    <a:pt x="139297" y="38951"/>
                  </a:cubicBezTo>
                  <a:cubicBezTo>
                    <a:pt x="136439" y="37999"/>
                    <a:pt x="136439" y="37047"/>
                    <a:pt x="140249" y="36094"/>
                  </a:cubicBezTo>
                  <a:cubicBezTo>
                    <a:pt x="133582" y="42762"/>
                    <a:pt x="137392" y="89434"/>
                    <a:pt x="141202" y="100864"/>
                  </a:cubicBezTo>
                  <a:cubicBezTo>
                    <a:pt x="130724" y="104674"/>
                    <a:pt x="136439" y="110389"/>
                    <a:pt x="138344" y="118962"/>
                  </a:cubicBezTo>
                  <a:cubicBezTo>
                    <a:pt x="123104" y="110389"/>
                    <a:pt x="139297" y="117056"/>
                    <a:pt x="137392" y="121819"/>
                  </a:cubicBezTo>
                  <a:cubicBezTo>
                    <a:pt x="128819" y="118962"/>
                    <a:pt x="125009" y="125629"/>
                    <a:pt x="126914" y="132297"/>
                  </a:cubicBezTo>
                  <a:cubicBezTo>
                    <a:pt x="125009" y="134201"/>
                    <a:pt x="123104" y="122772"/>
                    <a:pt x="122151" y="121819"/>
                  </a:cubicBezTo>
                  <a:cubicBezTo>
                    <a:pt x="123104" y="127534"/>
                    <a:pt x="23092" y="128487"/>
                    <a:pt x="35474" y="108484"/>
                  </a:cubicBezTo>
                  <a:cubicBezTo>
                    <a:pt x="36426" y="108484"/>
                    <a:pt x="40236" y="107531"/>
                    <a:pt x="44047" y="106579"/>
                  </a:cubicBezTo>
                  <a:cubicBezTo>
                    <a:pt x="36426" y="107531"/>
                    <a:pt x="38332" y="98006"/>
                    <a:pt x="34522" y="100864"/>
                  </a:cubicBezTo>
                  <a:cubicBezTo>
                    <a:pt x="35474" y="99912"/>
                    <a:pt x="36426" y="103722"/>
                    <a:pt x="36426" y="103722"/>
                  </a:cubicBezTo>
                  <a:cubicBezTo>
                    <a:pt x="34522" y="101816"/>
                    <a:pt x="32617" y="100864"/>
                    <a:pt x="29759" y="102769"/>
                  </a:cubicBezTo>
                  <a:cubicBezTo>
                    <a:pt x="31664" y="101816"/>
                    <a:pt x="35474" y="34189"/>
                    <a:pt x="35474" y="25616"/>
                  </a:cubicBezTo>
                  <a:cubicBezTo>
                    <a:pt x="32617" y="20854"/>
                    <a:pt x="14519" y="24664"/>
                    <a:pt x="13567" y="26569"/>
                  </a:cubicBezTo>
                  <a:cubicBezTo>
                    <a:pt x="15472" y="32284"/>
                    <a:pt x="16424" y="26569"/>
                    <a:pt x="14519" y="27522"/>
                  </a:cubicBezTo>
                  <a:cubicBezTo>
                    <a:pt x="20234" y="24664"/>
                    <a:pt x="6899" y="52287"/>
                    <a:pt x="18329" y="58001"/>
                  </a:cubicBezTo>
                  <a:cubicBezTo>
                    <a:pt x="9757" y="59906"/>
                    <a:pt x="12614" y="57049"/>
                    <a:pt x="7851" y="63716"/>
                  </a:cubicBezTo>
                  <a:close/>
                  <a:moveTo>
                    <a:pt x="22139" y="113247"/>
                  </a:moveTo>
                  <a:cubicBezTo>
                    <a:pt x="22139" y="112294"/>
                    <a:pt x="21186" y="110389"/>
                    <a:pt x="22139" y="113247"/>
                  </a:cubicBezTo>
                  <a:close/>
                  <a:moveTo>
                    <a:pt x="24044" y="117056"/>
                  </a:moveTo>
                  <a:cubicBezTo>
                    <a:pt x="24044" y="114199"/>
                    <a:pt x="25949" y="113247"/>
                    <a:pt x="24044" y="117056"/>
                  </a:cubicBezTo>
                  <a:close/>
                  <a:moveTo>
                    <a:pt x="39284" y="101816"/>
                  </a:moveTo>
                  <a:cubicBezTo>
                    <a:pt x="40236" y="101816"/>
                    <a:pt x="35474" y="101816"/>
                    <a:pt x="39284" y="101816"/>
                  </a:cubicBezTo>
                  <a:close/>
                </a:path>
              </a:pathLst>
            </a:custGeom>
            <a:grpFill/>
            <a:ln w="9525" cap="flat">
              <a:noFill/>
              <a:prstDash val="solid"/>
              <a:miter/>
            </a:ln>
          </p:spPr>
          <p:txBody>
            <a:bodyPr rtlCol="0" anchor="ctr"/>
            <a:lstStyle/>
            <a:p>
              <a:endParaRPr lang="en-US"/>
            </a:p>
          </p:txBody>
        </p:sp>
        <p:sp>
          <p:nvSpPr>
            <p:cNvPr id="347" name="Freeform: Shape 346">
              <a:extLst>
                <a:ext uri="{FF2B5EF4-FFF2-40B4-BE49-F238E27FC236}">
                  <a16:creationId xmlns:a16="http://schemas.microsoft.com/office/drawing/2014/main" xmlns="" id="{AA5A1E55-9286-4219-AF49-2C2135F47A10}"/>
                </a:ext>
              </a:extLst>
            </p:cNvPr>
            <p:cNvSpPr/>
            <p:nvPr/>
          </p:nvSpPr>
          <p:spPr>
            <a:xfrm>
              <a:off x="6914912" y="4768691"/>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8096"/>
                    <a:pt x="7858" y="7144"/>
                  </a:cubicBezTo>
                  <a:close/>
                </a:path>
              </a:pathLst>
            </a:custGeom>
            <a:grpFill/>
            <a:ln w="9525" cap="flat">
              <a:noFill/>
              <a:prstDash val="solid"/>
              <a:miter/>
            </a:ln>
          </p:spPr>
          <p:txBody>
            <a:bodyPr rtlCol="0" anchor="ctr"/>
            <a:lstStyle/>
            <a:p>
              <a:endParaRPr lang="en-US"/>
            </a:p>
          </p:txBody>
        </p:sp>
        <p:sp>
          <p:nvSpPr>
            <p:cNvPr id="348" name="Freeform: Shape 347">
              <a:extLst>
                <a:ext uri="{FF2B5EF4-FFF2-40B4-BE49-F238E27FC236}">
                  <a16:creationId xmlns:a16="http://schemas.microsoft.com/office/drawing/2014/main" xmlns="" id="{46461E0F-34ED-4978-AB1C-FBAE5D1AFBC9}"/>
                </a:ext>
              </a:extLst>
            </p:cNvPr>
            <p:cNvSpPr/>
            <p:nvPr/>
          </p:nvSpPr>
          <p:spPr>
            <a:xfrm>
              <a:off x="6966109" y="4687453"/>
              <a:ext cx="9525" cy="9525"/>
            </a:xfrm>
            <a:custGeom>
              <a:avLst/>
              <a:gdLst>
                <a:gd name="connsiteX0" fmla="*/ 7144 w 9525"/>
                <a:gd name="connsiteY0" fmla="*/ 7419 h 9525"/>
                <a:gd name="connsiteX1" fmla="*/ 7144 w 9525"/>
                <a:gd name="connsiteY1" fmla="*/ 7419 h 9525"/>
              </a:gdLst>
              <a:ahLst/>
              <a:cxnLst>
                <a:cxn ang="0">
                  <a:pos x="connsiteX0" y="connsiteY0"/>
                </a:cxn>
                <a:cxn ang="0">
                  <a:pos x="connsiteX1" y="connsiteY1"/>
                </a:cxn>
              </a:cxnLst>
              <a:rect l="l" t="t" r="r" b="b"/>
              <a:pathLst>
                <a:path w="9525" h="9525">
                  <a:moveTo>
                    <a:pt x="7144" y="7419"/>
                  </a:moveTo>
                  <a:cubicBezTo>
                    <a:pt x="7144" y="8371"/>
                    <a:pt x="7144" y="6466"/>
                    <a:pt x="7144" y="7419"/>
                  </a:cubicBezTo>
                  <a:close/>
                </a:path>
              </a:pathLst>
            </a:custGeom>
            <a:grpFill/>
            <a:ln w="9525" cap="flat">
              <a:noFill/>
              <a:prstDash val="solid"/>
              <a:miter/>
            </a:ln>
          </p:spPr>
          <p:txBody>
            <a:bodyPr rtlCol="0" anchor="ctr"/>
            <a:lstStyle/>
            <a:p>
              <a:endParaRPr lang="en-US"/>
            </a:p>
          </p:txBody>
        </p:sp>
        <p:sp>
          <p:nvSpPr>
            <p:cNvPr id="349" name="Freeform: Shape 348">
              <a:extLst>
                <a:ext uri="{FF2B5EF4-FFF2-40B4-BE49-F238E27FC236}">
                  <a16:creationId xmlns:a16="http://schemas.microsoft.com/office/drawing/2014/main" xmlns="" id="{99B17013-8D64-479B-92BC-EABD08667DE2}"/>
                </a:ext>
              </a:extLst>
            </p:cNvPr>
            <p:cNvSpPr/>
            <p:nvPr/>
          </p:nvSpPr>
          <p:spPr>
            <a:xfrm>
              <a:off x="6955208" y="4813988"/>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6615" y="6615"/>
                    <a:pt x="7567" y="7567"/>
                    <a:pt x="7567" y="7567"/>
                  </a:cubicBezTo>
                  <a:close/>
                </a:path>
              </a:pathLst>
            </a:custGeom>
            <a:grpFill/>
            <a:ln w="9525" cap="flat">
              <a:noFill/>
              <a:prstDash val="solid"/>
              <a:miter/>
            </a:ln>
          </p:spPr>
          <p:txBody>
            <a:bodyPr rtlCol="0" anchor="ctr"/>
            <a:lstStyle/>
            <a:p>
              <a:endParaRPr lang="en-US"/>
            </a:p>
          </p:txBody>
        </p:sp>
        <p:sp>
          <p:nvSpPr>
            <p:cNvPr id="350" name="Freeform: Shape 349">
              <a:extLst>
                <a:ext uri="{FF2B5EF4-FFF2-40B4-BE49-F238E27FC236}">
                  <a16:creationId xmlns:a16="http://schemas.microsoft.com/office/drawing/2014/main" xmlns="" id="{B30BB0B1-07BD-479F-96C9-D680036998C9}"/>
                </a:ext>
              </a:extLst>
            </p:cNvPr>
            <p:cNvSpPr/>
            <p:nvPr/>
          </p:nvSpPr>
          <p:spPr>
            <a:xfrm>
              <a:off x="6945154" y="467682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6615"/>
                    <a:pt x="7144" y="7567"/>
                  </a:cubicBez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351" name="Freeform: Shape 350">
              <a:extLst>
                <a:ext uri="{FF2B5EF4-FFF2-40B4-BE49-F238E27FC236}">
                  <a16:creationId xmlns:a16="http://schemas.microsoft.com/office/drawing/2014/main" xmlns="" id="{5935249E-D0C0-4946-92A1-12F199EFD0DA}"/>
                </a:ext>
              </a:extLst>
            </p:cNvPr>
            <p:cNvSpPr/>
            <p:nvPr/>
          </p:nvSpPr>
          <p:spPr>
            <a:xfrm>
              <a:off x="6954679" y="467534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7144" y="7144"/>
                    <a:pt x="7144" y="8096"/>
                    <a:pt x="8096" y="8096"/>
                  </a:cubicBezTo>
                  <a:close/>
                </a:path>
              </a:pathLst>
            </a:custGeom>
            <a:grp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xmlns="" id="{80F3B23A-E3F4-41A5-9643-FC4D682137D5}"/>
                </a:ext>
              </a:extLst>
            </p:cNvPr>
            <p:cNvSpPr/>
            <p:nvPr/>
          </p:nvSpPr>
          <p:spPr>
            <a:xfrm>
              <a:off x="6948011" y="46743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10001"/>
                    <a:pt x="7144" y="7144"/>
                  </a:cubicBezTo>
                  <a:close/>
                </a:path>
              </a:pathLst>
            </a:custGeom>
            <a:grpFill/>
            <a:ln w="9525" cap="flat">
              <a:noFill/>
              <a:prstDash val="solid"/>
              <a:miter/>
            </a:ln>
          </p:spPr>
          <p:txBody>
            <a:bodyPr rtlCol="0" anchor="ctr"/>
            <a:lstStyle/>
            <a:p>
              <a:endParaRPr lang="en-US"/>
            </a:p>
          </p:txBody>
        </p:sp>
        <p:sp>
          <p:nvSpPr>
            <p:cNvPr id="353" name="Freeform: Shape 352">
              <a:extLst>
                <a:ext uri="{FF2B5EF4-FFF2-40B4-BE49-F238E27FC236}">
                  <a16:creationId xmlns:a16="http://schemas.microsoft.com/office/drawing/2014/main" xmlns="" id="{FFDD2605-0CCA-4E75-A33B-515B6CAAA277}"/>
                </a:ext>
              </a:extLst>
            </p:cNvPr>
            <p:cNvSpPr/>
            <p:nvPr/>
          </p:nvSpPr>
          <p:spPr>
            <a:xfrm>
              <a:off x="7026116" y="46858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354" name="Freeform: Shape 353">
              <a:extLst>
                <a:ext uri="{FF2B5EF4-FFF2-40B4-BE49-F238E27FC236}">
                  <a16:creationId xmlns:a16="http://schemas.microsoft.com/office/drawing/2014/main" xmlns="" id="{FD4AFC91-4D90-4C23-9D8C-4CF995B49FC1}"/>
                </a:ext>
              </a:extLst>
            </p:cNvPr>
            <p:cNvSpPr/>
            <p:nvPr/>
          </p:nvSpPr>
          <p:spPr>
            <a:xfrm>
              <a:off x="6988016" y="4680108"/>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7144"/>
                    <a:pt x="8096" y="7144"/>
                    <a:pt x="8096" y="7144"/>
                  </a:cubicBezTo>
                  <a:cubicBezTo>
                    <a:pt x="8096" y="7144"/>
                    <a:pt x="7144" y="7144"/>
                    <a:pt x="7144" y="8096"/>
                  </a:cubicBezTo>
                  <a:close/>
                </a:path>
              </a:pathLst>
            </a:custGeom>
            <a:grpFill/>
            <a:ln w="9525" cap="flat">
              <a:noFill/>
              <a:prstDash val="solid"/>
              <a:miter/>
            </a:ln>
          </p:spPr>
          <p:txBody>
            <a:bodyPr rtlCol="0" anchor="ctr"/>
            <a:lstStyle/>
            <a:p>
              <a:endParaRPr lang="en-US"/>
            </a:p>
          </p:txBody>
        </p:sp>
        <p:sp>
          <p:nvSpPr>
            <p:cNvPr id="355" name="Freeform: Shape 354">
              <a:extLst>
                <a:ext uri="{FF2B5EF4-FFF2-40B4-BE49-F238E27FC236}">
                  <a16:creationId xmlns:a16="http://schemas.microsoft.com/office/drawing/2014/main" xmlns="" id="{6B85C2F0-1D19-4B54-9C72-340B5C806681}"/>
                </a:ext>
              </a:extLst>
            </p:cNvPr>
            <p:cNvSpPr/>
            <p:nvPr/>
          </p:nvSpPr>
          <p:spPr>
            <a:xfrm>
              <a:off x="7040933" y="472963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356" name="Freeform: Shape 355">
              <a:extLst>
                <a:ext uri="{FF2B5EF4-FFF2-40B4-BE49-F238E27FC236}">
                  <a16:creationId xmlns:a16="http://schemas.microsoft.com/office/drawing/2014/main" xmlns="" id="{77579ED4-4F28-4BF0-B1E8-FD7D8902765B}"/>
                </a:ext>
              </a:extLst>
            </p:cNvPr>
            <p:cNvSpPr/>
            <p:nvPr/>
          </p:nvSpPr>
          <p:spPr>
            <a:xfrm>
              <a:off x="6988969" y="4679394"/>
              <a:ext cx="9525" cy="9525"/>
            </a:xfrm>
            <a:custGeom>
              <a:avLst/>
              <a:gdLst>
                <a:gd name="connsiteX0" fmla="*/ 9049 w 9525"/>
                <a:gd name="connsiteY0" fmla="*/ 7858 h 9525"/>
                <a:gd name="connsiteX1" fmla="*/ 7144 w 9525"/>
                <a:gd name="connsiteY1" fmla="*/ 7858 h 9525"/>
                <a:gd name="connsiteX2" fmla="*/ 9049 w 9525"/>
                <a:gd name="connsiteY2" fmla="*/ 7858 h 9525"/>
              </a:gdLst>
              <a:ahLst/>
              <a:cxnLst>
                <a:cxn ang="0">
                  <a:pos x="connsiteX0" y="connsiteY0"/>
                </a:cxn>
                <a:cxn ang="0">
                  <a:pos x="connsiteX1" y="connsiteY1"/>
                </a:cxn>
                <a:cxn ang="0">
                  <a:pos x="connsiteX2" y="connsiteY2"/>
                </a:cxn>
              </a:cxnLst>
              <a:rect l="l" t="t" r="r" b="b"/>
              <a:pathLst>
                <a:path w="9525" h="9525">
                  <a:moveTo>
                    <a:pt x="9049" y="7858"/>
                  </a:moveTo>
                  <a:cubicBezTo>
                    <a:pt x="8096" y="6906"/>
                    <a:pt x="8096" y="6906"/>
                    <a:pt x="7144" y="7858"/>
                  </a:cubicBezTo>
                  <a:cubicBezTo>
                    <a:pt x="8096" y="7858"/>
                    <a:pt x="8096" y="8811"/>
                    <a:pt x="9049" y="7858"/>
                  </a:cubicBezTo>
                  <a:close/>
                </a:path>
              </a:pathLst>
            </a:custGeom>
            <a:grpFill/>
            <a:ln w="9525" cap="flat">
              <a:noFill/>
              <a:prstDash val="solid"/>
              <a:miter/>
            </a:ln>
          </p:spPr>
          <p:txBody>
            <a:bodyPr rtlCol="0" anchor="ctr"/>
            <a:lstStyle/>
            <a:p>
              <a:endParaRPr lang="en-US"/>
            </a:p>
          </p:txBody>
        </p:sp>
        <p:sp>
          <p:nvSpPr>
            <p:cNvPr id="357" name="Freeform: Shape 356">
              <a:extLst>
                <a:ext uri="{FF2B5EF4-FFF2-40B4-BE49-F238E27FC236}">
                  <a16:creationId xmlns:a16="http://schemas.microsoft.com/office/drawing/2014/main" xmlns="" id="{579E4B56-1666-4269-84E4-6A62E4AE7502}"/>
                </a:ext>
              </a:extLst>
            </p:cNvPr>
            <p:cNvSpPr/>
            <p:nvPr/>
          </p:nvSpPr>
          <p:spPr>
            <a:xfrm>
              <a:off x="6917769" y="4671536"/>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8096"/>
                    <a:pt x="7858" y="7144"/>
                  </a:cubicBezTo>
                  <a:close/>
                </a:path>
              </a:pathLst>
            </a:custGeom>
            <a:grpFill/>
            <a:ln w="9525" cap="flat">
              <a:noFill/>
              <a:prstDash val="solid"/>
              <a:miter/>
            </a:ln>
          </p:spPr>
          <p:txBody>
            <a:bodyPr rtlCol="0" anchor="ctr"/>
            <a:lstStyle/>
            <a:p>
              <a:endParaRPr lang="en-US"/>
            </a:p>
          </p:txBody>
        </p:sp>
        <p:sp>
          <p:nvSpPr>
            <p:cNvPr id="358" name="Freeform: Shape 357">
              <a:extLst>
                <a:ext uri="{FF2B5EF4-FFF2-40B4-BE49-F238E27FC236}">
                  <a16:creationId xmlns:a16="http://schemas.microsoft.com/office/drawing/2014/main" xmlns="" id="{50B2414F-DD3A-46ED-9593-B037F37ACABF}"/>
                </a:ext>
              </a:extLst>
            </p:cNvPr>
            <p:cNvSpPr/>
            <p:nvPr/>
          </p:nvSpPr>
          <p:spPr>
            <a:xfrm>
              <a:off x="6917531" y="467248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59" name="Freeform: Shape 358">
              <a:extLst>
                <a:ext uri="{FF2B5EF4-FFF2-40B4-BE49-F238E27FC236}">
                  <a16:creationId xmlns:a16="http://schemas.microsoft.com/office/drawing/2014/main" xmlns="" id="{10347E20-2668-4F34-B1AE-4A8EDB875757}"/>
                </a:ext>
              </a:extLst>
            </p:cNvPr>
            <p:cNvSpPr/>
            <p:nvPr/>
          </p:nvSpPr>
          <p:spPr>
            <a:xfrm>
              <a:off x="6916579" y="4672726"/>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8096" y="6906"/>
                    <a:pt x="7144" y="6906"/>
                    <a:pt x="7144" y="7858"/>
                  </a:cubicBezTo>
                  <a:close/>
                </a:path>
              </a:pathLst>
            </a:custGeom>
            <a:grpFill/>
            <a:ln w="9525" cap="flat">
              <a:noFill/>
              <a:prstDash val="solid"/>
              <a:miter/>
            </a:ln>
          </p:spPr>
          <p:txBody>
            <a:bodyPr rtlCol="0" anchor="ctr"/>
            <a:lstStyle/>
            <a:p>
              <a:endParaRPr lang="en-US"/>
            </a:p>
          </p:txBody>
        </p:sp>
        <p:sp>
          <p:nvSpPr>
            <p:cNvPr id="360" name="Freeform: Shape 359">
              <a:extLst>
                <a:ext uri="{FF2B5EF4-FFF2-40B4-BE49-F238E27FC236}">
                  <a16:creationId xmlns:a16="http://schemas.microsoft.com/office/drawing/2014/main" xmlns="" id="{0B4C28C2-CADB-4227-AE39-85CE563136A2}"/>
                </a:ext>
              </a:extLst>
            </p:cNvPr>
            <p:cNvSpPr/>
            <p:nvPr/>
          </p:nvSpPr>
          <p:spPr>
            <a:xfrm>
              <a:off x="6927056" y="4672488"/>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7144" y="7144"/>
                  </a:ln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361" name="Freeform: Shape 360">
              <a:extLst>
                <a:ext uri="{FF2B5EF4-FFF2-40B4-BE49-F238E27FC236}">
                  <a16:creationId xmlns:a16="http://schemas.microsoft.com/office/drawing/2014/main" xmlns="" id="{B9CF43B0-B05D-4A27-9993-324961801010}"/>
                </a:ext>
              </a:extLst>
            </p:cNvPr>
            <p:cNvSpPr/>
            <p:nvPr/>
          </p:nvSpPr>
          <p:spPr>
            <a:xfrm>
              <a:off x="6927151" y="4672171"/>
              <a:ext cx="9525" cy="9525"/>
            </a:xfrm>
            <a:custGeom>
              <a:avLst/>
              <a:gdLst>
                <a:gd name="connsiteX0" fmla="*/ 9906 w 9525"/>
                <a:gd name="connsiteY0" fmla="*/ 8414 h 9525"/>
                <a:gd name="connsiteX1" fmla="*/ 9906 w 9525"/>
                <a:gd name="connsiteY1" fmla="*/ 8414 h 9525"/>
              </a:gdLst>
              <a:ahLst/>
              <a:cxnLst>
                <a:cxn ang="0">
                  <a:pos x="connsiteX0" y="connsiteY0"/>
                </a:cxn>
                <a:cxn ang="0">
                  <a:pos x="connsiteX1" y="connsiteY1"/>
                </a:cxn>
              </a:cxnLst>
              <a:rect l="l" t="t" r="r" b="b"/>
              <a:pathLst>
                <a:path w="9525" h="9525">
                  <a:moveTo>
                    <a:pt x="9906" y="8414"/>
                  </a:moveTo>
                  <a:cubicBezTo>
                    <a:pt x="3239" y="5556"/>
                    <a:pt x="10859" y="8414"/>
                    <a:pt x="9906" y="8414"/>
                  </a:cubicBezTo>
                  <a:close/>
                </a:path>
              </a:pathLst>
            </a:custGeom>
            <a:grpFill/>
            <a:ln w="9525" cap="flat">
              <a:noFill/>
              <a:prstDash val="solid"/>
              <a:miter/>
            </a:ln>
          </p:spPr>
          <p:txBody>
            <a:bodyPr rtlCol="0" anchor="ctr"/>
            <a:lstStyle/>
            <a:p>
              <a:endParaRPr lang="en-US"/>
            </a:p>
          </p:txBody>
        </p:sp>
        <p:sp>
          <p:nvSpPr>
            <p:cNvPr id="362" name="Freeform: Shape 361">
              <a:extLst>
                <a:ext uri="{FF2B5EF4-FFF2-40B4-BE49-F238E27FC236}">
                  <a16:creationId xmlns:a16="http://schemas.microsoft.com/office/drawing/2014/main" xmlns="" id="{4DB738FE-F04A-4058-94D2-144ED9D0270E}"/>
                </a:ext>
              </a:extLst>
            </p:cNvPr>
            <p:cNvSpPr/>
            <p:nvPr/>
          </p:nvSpPr>
          <p:spPr>
            <a:xfrm>
              <a:off x="6938999" y="4686776"/>
              <a:ext cx="9525" cy="9525"/>
            </a:xfrm>
            <a:custGeom>
              <a:avLst/>
              <a:gdLst>
                <a:gd name="connsiteX0" fmla="*/ 9488 w 9525"/>
                <a:gd name="connsiteY0" fmla="*/ 7144 h 9525"/>
                <a:gd name="connsiteX1" fmla="*/ 9488 w 9525"/>
                <a:gd name="connsiteY1" fmla="*/ 7144 h 9525"/>
              </a:gdLst>
              <a:ahLst/>
              <a:cxnLst>
                <a:cxn ang="0">
                  <a:pos x="connsiteX0" y="connsiteY0"/>
                </a:cxn>
                <a:cxn ang="0">
                  <a:pos x="connsiteX1" y="connsiteY1"/>
                </a:cxn>
              </a:cxnLst>
              <a:rect l="l" t="t" r="r" b="b"/>
              <a:pathLst>
                <a:path w="9525" h="9525">
                  <a:moveTo>
                    <a:pt x="9488" y="7144"/>
                  </a:moveTo>
                  <a:cubicBezTo>
                    <a:pt x="4726" y="10001"/>
                    <a:pt x="8536" y="7144"/>
                    <a:pt x="9488" y="7144"/>
                  </a:cubicBezTo>
                  <a:close/>
                </a:path>
              </a:pathLst>
            </a:custGeom>
            <a:grpFill/>
            <a:ln w="9525" cap="flat">
              <a:noFill/>
              <a:prstDash val="solid"/>
              <a:miter/>
            </a:ln>
          </p:spPr>
          <p:txBody>
            <a:bodyPr rtlCol="0" anchor="ctr"/>
            <a:lstStyle/>
            <a:p>
              <a:endParaRPr lang="en-US"/>
            </a:p>
          </p:txBody>
        </p:sp>
        <p:sp>
          <p:nvSpPr>
            <p:cNvPr id="363" name="Freeform: Shape 362">
              <a:extLst>
                <a:ext uri="{FF2B5EF4-FFF2-40B4-BE49-F238E27FC236}">
                  <a16:creationId xmlns:a16="http://schemas.microsoft.com/office/drawing/2014/main" xmlns="" id="{0290822A-454D-4C1D-8766-1BCFC1A3B2C9}"/>
                </a:ext>
              </a:extLst>
            </p:cNvPr>
            <p:cNvSpPr/>
            <p:nvPr/>
          </p:nvSpPr>
          <p:spPr>
            <a:xfrm>
              <a:off x="6948540" y="4688681"/>
              <a:ext cx="9525" cy="9525"/>
            </a:xfrm>
            <a:custGeom>
              <a:avLst/>
              <a:gdLst>
                <a:gd name="connsiteX0" fmla="*/ 7567 w 9525"/>
                <a:gd name="connsiteY0" fmla="*/ 7144 h 9525"/>
                <a:gd name="connsiteX1" fmla="*/ 7567 w 9525"/>
                <a:gd name="connsiteY1" fmla="*/ 9049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6615" y="7144"/>
                    <a:pt x="7567" y="9049"/>
                    <a:pt x="7567" y="9049"/>
                  </a:cubicBezTo>
                  <a:cubicBezTo>
                    <a:pt x="7567" y="8096"/>
                    <a:pt x="8520" y="8096"/>
                    <a:pt x="7567" y="7144"/>
                  </a:cubicBezTo>
                  <a:close/>
                </a:path>
              </a:pathLst>
            </a:custGeom>
            <a:grpFill/>
            <a:ln w="9525" cap="flat">
              <a:noFill/>
              <a:prstDash val="solid"/>
              <a:miter/>
            </a:ln>
          </p:spPr>
          <p:txBody>
            <a:bodyPr rtlCol="0" anchor="ctr"/>
            <a:lstStyle/>
            <a:p>
              <a:endParaRPr lang="en-US"/>
            </a:p>
          </p:txBody>
        </p:sp>
        <p:sp>
          <p:nvSpPr>
            <p:cNvPr id="364" name="Freeform: Shape 363">
              <a:extLst>
                <a:ext uri="{FF2B5EF4-FFF2-40B4-BE49-F238E27FC236}">
                  <a16:creationId xmlns:a16="http://schemas.microsoft.com/office/drawing/2014/main" xmlns="" id="{621F75B0-0765-4C1E-8C5B-F4E1700799A7}"/>
                </a:ext>
              </a:extLst>
            </p:cNvPr>
            <p:cNvSpPr/>
            <p:nvPr/>
          </p:nvSpPr>
          <p:spPr>
            <a:xfrm>
              <a:off x="6963251" y="4690586"/>
              <a:ext cx="9525" cy="9525"/>
            </a:xfrm>
            <a:custGeom>
              <a:avLst/>
              <a:gdLst>
                <a:gd name="connsiteX0" fmla="*/ 7144 w 9525"/>
                <a:gd name="connsiteY0" fmla="*/ 7144 h 9525"/>
                <a:gd name="connsiteX1" fmla="*/ 7144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10001"/>
                  </a:lnTo>
                  <a:cubicBezTo>
                    <a:pt x="8096" y="10001"/>
                    <a:pt x="7144" y="9049"/>
                    <a:pt x="7144" y="7144"/>
                  </a:cubicBezTo>
                  <a:close/>
                </a:path>
              </a:pathLst>
            </a:custGeom>
            <a:grpFill/>
            <a:ln w="9525" cap="flat">
              <a:noFill/>
              <a:prstDash val="solid"/>
              <a:miter/>
            </a:ln>
          </p:spPr>
          <p:txBody>
            <a:bodyPr rtlCol="0" anchor="ctr"/>
            <a:lstStyle/>
            <a:p>
              <a:endParaRPr lang="en-US"/>
            </a:p>
          </p:txBody>
        </p:sp>
        <p:sp>
          <p:nvSpPr>
            <p:cNvPr id="365" name="Freeform: Shape 364">
              <a:extLst>
                <a:ext uri="{FF2B5EF4-FFF2-40B4-BE49-F238E27FC236}">
                  <a16:creationId xmlns:a16="http://schemas.microsoft.com/office/drawing/2014/main" xmlns="" id="{1A28F2AC-6BC1-48A9-8769-85250702C32D}"/>
                </a:ext>
              </a:extLst>
            </p:cNvPr>
            <p:cNvSpPr/>
            <p:nvPr/>
          </p:nvSpPr>
          <p:spPr>
            <a:xfrm>
              <a:off x="6972629" y="4677489"/>
              <a:ext cx="9525" cy="9525"/>
            </a:xfrm>
            <a:custGeom>
              <a:avLst/>
              <a:gdLst>
                <a:gd name="connsiteX0" fmla="*/ 8244 w 9525"/>
                <a:gd name="connsiteY0" fmla="*/ 7858 h 9525"/>
                <a:gd name="connsiteX1" fmla="*/ 8244 w 9525"/>
                <a:gd name="connsiteY1" fmla="*/ 7858 h 9525"/>
              </a:gdLst>
              <a:ahLst/>
              <a:cxnLst>
                <a:cxn ang="0">
                  <a:pos x="connsiteX0" y="connsiteY0"/>
                </a:cxn>
                <a:cxn ang="0">
                  <a:pos x="connsiteX1" y="connsiteY1"/>
                </a:cxn>
              </a:cxnLst>
              <a:rect l="l" t="t" r="r" b="b"/>
              <a:pathLst>
                <a:path w="9525" h="9525">
                  <a:moveTo>
                    <a:pt x="8244" y="7858"/>
                  </a:moveTo>
                  <a:cubicBezTo>
                    <a:pt x="6339" y="6906"/>
                    <a:pt x="7291" y="6906"/>
                    <a:pt x="8244" y="7858"/>
                  </a:cubicBezTo>
                  <a:close/>
                </a:path>
              </a:pathLst>
            </a:custGeom>
            <a:grpFill/>
            <a:ln w="9525" cap="flat">
              <a:noFill/>
              <a:prstDash val="solid"/>
              <a:miter/>
            </a:ln>
          </p:spPr>
          <p:txBody>
            <a:bodyPr rtlCol="0" anchor="ctr"/>
            <a:lstStyle/>
            <a:p>
              <a:endParaRPr lang="en-US"/>
            </a:p>
          </p:txBody>
        </p:sp>
        <p:sp>
          <p:nvSpPr>
            <p:cNvPr id="366" name="Freeform: Shape 365">
              <a:extLst>
                <a:ext uri="{FF2B5EF4-FFF2-40B4-BE49-F238E27FC236}">
                  <a16:creationId xmlns:a16="http://schemas.microsoft.com/office/drawing/2014/main" xmlns="" id="{AA89685D-A6A3-4825-B75B-9B40F787003C}"/>
                </a:ext>
              </a:extLst>
            </p:cNvPr>
            <p:cNvSpPr/>
            <p:nvPr/>
          </p:nvSpPr>
          <p:spPr>
            <a:xfrm>
              <a:off x="6978139" y="4696407"/>
              <a:ext cx="9525" cy="9525"/>
            </a:xfrm>
            <a:custGeom>
              <a:avLst/>
              <a:gdLst>
                <a:gd name="connsiteX0" fmla="*/ 7496 w 9525"/>
                <a:gd name="connsiteY0" fmla="*/ 7990 h 9525"/>
                <a:gd name="connsiteX1" fmla="*/ 7496 w 9525"/>
                <a:gd name="connsiteY1" fmla="*/ 7990 h 9525"/>
              </a:gdLst>
              <a:ahLst/>
              <a:cxnLst>
                <a:cxn ang="0">
                  <a:pos x="connsiteX0" y="connsiteY0"/>
                </a:cxn>
                <a:cxn ang="0">
                  <a:pos x="connsiteX1" y="connsiteY1"/>
                </a:cxn>
              </a:cxnLst>
              <a:rect l="l" t="t" r="r" b="b"/>
              <a:pathLst>
                <a:path w="9525" h="9525">
                  <a:moveTo>
                    <a:pt x="7496" y="7990"/>
                  </a:moveTo>
                  <a:cubicBezTo>
                    <a:pt x="5591" y="7990"/>
                    <a:pt x="12258" y="6086"/>
                    <a:pt x="7496" y="7990"/>
                  </a:cubicBezTo>
                  <a:close/>
                </a:path>
              </a:pathLst>
            </a:custGeom>
            <a:grpFill/>
            <a:ln w="9525" cap="flat">
              <a:noFill/>
              <a:prstDash val="solid"/>
              <a:miter/>
            </a:ln>
          </p:spPr>
          <p:txBody>
            <a:bodyPr rtlCol="0" anchor="ctr"/>
            <a:lstStyle/>
            <a:p>
              <a:endParaRPr lang="en-US"/>
            </a:p>
          </p:txBody>
        </p:sp>
        <p:sp>
          <p:nvSpPr>
            <p:cNvPr id="367" name="Freeform: Shape 366">
              <a:extLst>
                <a:ext uri="{FF2B5EF4-FFF2-40B4-BE49-F238E27FC236}">
                  <a16:creationId xmlns:a16="http://schemas.microsoft.com/office/drawing/2014/main" xmlns="" id="{3224352A-005A-4927-9D5B-318F40AB3187}"/>
                </a:ext>
              </a:extLst>
            </p:cNvPr>
            <p:cNvSpPr/>
            <p:nvPr/>
          </p:nvSpPr>
          <p:spPr>
            <a:xfrm>
              <a:off x="7015447" y="4737496"/>
              <a:ext cx="9525" cy="9525"/>
            </a:xfrm>
            <a:custGeom>
              <a:avLst/>
              <a:gdLst>
                <a:gd name="connsiteX0" fmla="*/ 7335 w 9525"/>
                <a:gd name="connsiteY0" fmla="*/ 7858 h 9525"/>
                <a:gd name="connsiteX1" fmla="*/ 10193 w 9525"/>
                <a:gd name="connsiteY1" fmla="*/ 7858 h 9525"/>
                <a:gd name="connsiteX2" fmla="*/ 7335 w 9525"/>
                <a:gd name="connsiteY2" fmla="*/ 7858 h 9525"/>
              </a:gdLst>
              <a:ahLst/>
              <a:cxnLst>
                <a:cxn ang="0">
                  <a:pos x="connsiteX0" y="connsiteY0"/>
                </a:cxn>
                <a:cxn ang="0">
                  <a:pos x="connsiteX1" y="connsiteY1"/>
                </a:cxn>
                <a:cxn ang="0">
                  <a:pos x="connsiteX2" y="connsiteY2"/>
                </a:cxn>
              </a:cxnLst>
              <a:rect l="l" t="t" r="r" b="b"/>
              <a:pathLst>
                <a:path w="9525" h="9525">
                  <a:moveTo>
                    <a:pt x="7335" y="7858"/>
                  </a:moveTo>
                  <a:lnTo>
                    <a:pt x="10193" y="7858"/>
                  </a:lnTo>
                  <a:cubicBezTo>
                    <a:pt x="9240" y="6906"/>
                    <a:pt x="6383" y="6906"/>
                    <a:pt x="7335" y="7858"/>
                  </a:cubicBezTo>
                  <a:close/>
                </a:path>
              </a:pathLst>
            </a:custGeom>
            <a:grpFill/>
            <a:ln w="9525" cap="flat">
              <a:noFill/>
              <a:prstDash val="solid"/>
              <a:miter/>
            </a:ln>
          </p:spPr>
          <p:txBody>
            <a:bodyPr rtlCol="0" anchor="ctr"/>
            <a:lstStyle/>
            <a:p>
              <a:endParaRPr lang="en-US"/>
            </a:p>
          </p:txBody>
        </p:sp>
        <p:sp>
          <p:nvSpPr>
            <p:cNvPr id="368" name="Freeform: Shape 367">
              <a:extLst>
                <a:ext uri="{FF2B5EF4-FFF2-40B4-BE49-F238E27FC236}">
                  <a16:creationId xmlns:a16="http://schemas.microsoft.com/office/drawing/2014/main" xmlns="" id="{3AD9DBB2-7CEA-4851-B716-35D099CC7B04}"/>
                </a:ext>
              </a:extLst>
            </p:cNvPr>
            <p:cNvSpPr/>
            <p:nvPr/>
          </p:nvSpPr>
          <p:spPr>
            <a:xfrm>
              <a:off x="7013648" y="4776311"/>
              <a:ext cx="9525" cy="9525"/>
            </a:xfrm>
            <a:custGeom>
              <a:avLst/>
              <a:gdLst>
                <a:gd name="connsiteX0" fmla="*/ 9134 w 9525"/>
                <a:gd name="connsiteY0" fmla="*/ 7144 h 9525"/>
                <a:gd name="connsiteX1" fmla="*/ 8182 w 9525"/>
                <a:gd name="connsiteY1" fmla="*/ 9049 h 9525"/>
                <a:gd name="connsiteX2" fmla="*/ 9134 w 9525"/>
                <a:gd name="connsiteY2" fmla="*/ 7144 h 9525"/>
              </a:gdLst>
              <a:ahLst/>
              <a:cxnLst>
                <a:cxn ang="0">
                  <a:pos x="connsiteX0" y="connsiteY0"/>
                </a:cxn>
                <a:cxn ang="0">
                  <a:pos x="connsiteX1" y="connsiteY1"/>
                </a:cxn>
                <a:cxn ang="0">
                  <a:pos x="connsiteX2" y="connsiteY2"/>
                </a:cxn>
              </a:cxnLst>
              <a:rect l="l" t="t" r="r" b="b"/>
              <a:pathLst>
                <a:path w="9525" h="9525">
                  <a:moveTo>
                    <a:pt x="9134" y="7144"/>
                  </a:moveTo>
                  <a:cubicBezTo>
                    <a:pt x="7230" y="7144"/>
                    <a:pt x="6277" y="8096"/>
                    <a:pt x="8182" y="9049"/>
                  </a:cubicBezTo>
                  <a:cubicBezTo>
                    <a:pt x="8182" y="9049"/>
                    <a:pt x="10087" y="8096"/>
                    <a:pt x="9134" y="7144"/>
                  </a:cubicBezTo>
                  <a:close/>
                </a:path>
              </a:pathLst>
            </a:custGeom>
            <a:grpFill/>
            <a:ln w="9525" cap="flat">
              <a:noFill/>
              <a:prstDash val="solid"/>
              <a:miter/>
            </a:ln>
          </p:spPr>
          <p:txBody>
            <a:bodyPr rtlCol="0" anchor="ctr"/>
            <a:lstStyle/>
            <a:p>
              <a:endParaRPr lang="en-US"/>
            </a:p>
          </p:txBody>
        </p:sp>
        <p:sp>
          <p:nvSpPr>
            <p:cNvPr id="369" name="Freeform: Shape 368">
              <a:extLst>
                <a:ext uri="{FF2B5EF4-FFF2-40B4-BE49-F238E27FC236}">
                  <a16:creationId xmlns:a16="http://schemas.microsoft.com/office/drawing/2014/main" xmlns="" id="{337B5AFB-81C8-402C-B8FA-E69D2A3F516F}"/>
                </a:ext>
              </a:extLst>
            </p:cNvPr>
            <p:cNvSpPr/>
            <p:nvPr/>
          </p:nvSpPr>
          <p:spPr>
            <a:xfrm>
              <a:off x="6947059" y="4788376"/>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8096" y="5556"/>
                    <a:pt x="7144" y="8414"/>
                    <a:pt x="7144" y="8414"/>
                  </a:cubicBezTo>
                  <a:close/>
                </a:path>
              </a:pathLst>
            </a:custGeom>
            <a:grpFill/>
            <a:ln w="9525" cap="flat">
              <a:noFill/>
              <a:prstDash val="solid"/>
              <a:miter/>
            </a:ln>
          </p:spPr>
          <p:txBody>
            <a:bodyPr rtlCol="0" anchor="ctr"/>
            <a:lstStyle/>
            <a:p>
              <a:endParaRPr lang="en-US"/>
            </a:p>
          </p:txBody>
        </p:sp>
        <p:sp>
          <p:nvSpPr>
            <p:cNvPr id="370" name="Freeform: Shape 369">
              <a:extLst>
                <a:ext uri="{FF2B5EF4-FFF2-40B4-BE49-F238E27FC236}">
                  <a16:creationId xmlns:a16="http://schemas.microsoft.com/office/drawing/2014/main" xmlns="" id="{038E3426-F222-4F95-A436-73D6A91265FA}"/>
                </a:ext>
              </a:extLst>
            </p:cNvPr>
            <p:cNvSpPr/>
            <p:nvPr/>
          </p:nvSpPr>
          <p:spPr>
            <a:xfrm>
              <a:off x="6748939" y="4721051"/>
              <a:ext cx="9525" cy="9525"/>
            </a:xfrm>
            <a:custGeom>
              <a:avLst/>
              <a:gdLst>
                <a:gd name="connsiteX0" fmla="*/ 7144 w 9525"/>
                <a:gd name="connsiteY0" fmla="*/ 9064 h 9525"/>
                <a:gd name="connsiteX1" fmla="*/ 7144 w 9525"/>
                <a:gd name="connsiteY1" fmla="*/ 9064 h 9525"/>
              </a:gdLst>
              <a:ahLst/>
              <a:cxnLst>
                <a:cxn ang="0">
                  <a:pos x="connsiteX0" y="connsiteY0"/>
                </a:cxn>
                <a:cxn ang="0">
                  <a:pos x="connsiteX1" y="connsiteY1"/>
                </a:cxn>
              </a:cxnLst>
              <a:rect l="l" t="t" r="r" b="b"/>
              <a:pathLst>
                <a:path w="9525" h="9525">
                  <a:moveTo>
                    <a:pt x="7144" y="9064"/>
                  </a:moveTo>
                  <a:cubicBezTo>
                    <a:pt x="9049" y="4302"/>
                    <a:pt x="8096" y="10017"/>
                    <a:pt x="7144" y="9064"/>
                  </a:cubicBezTo>
                  <a:close/>
                </a:path>
              </a:pathLst>
            </a:custGeom>
            <a:grpFill/>
            <a:ln w="9525" cap="flat">
              <a:noFill/>
              <a:prstDash val="solid"/>
              <a:miter/>
            </a:ln>
          </p:spPr>
          <p:txBody>
            <a:bodyPr rtlCol="0" anchor="ctr"/>
            <a:lstStyle/>
            <a:p>
              <a:endParaRPr lang="en-US"/>
            </a:p>
          </p:txBody>
        </p:sp>
        <p:sp>
          <p:nvSpPr>
            <p:cNvPr id="371" name="Freeform: Shape 370">
              <a:extLst>
                <a:ext uri="{FF2B5EF4-FFF2-40B4-BE49-F238E27FC236}">
                  <a16:creationId xmlns:a16="http://schemas.microsoft.com/office/drawing/2014/main" xmlns="" id="{863A0E90-E6CA-41B1-8D12-A6B9C7234BEA}"/>
                </a:ext>
              </a:extLst>
            </p:cNvPr>
            <p:cNvSpPr/>
            <p:nvPr/>
          </p:nvSpPr>
          <p:spPr>
            <a:xfrm>
              <a:off x="6746061" y="4717256"/>
              <a:ext cx="9525" cy="19050"/>
            </a:xfrm>
            <a:custGeom>
              <a:avLst/>
              <a:gdLst>
                <a:gd name="connsiteX0" fmla="*/ 9069 w 9525"/>
                <a:gd name="connsiteY0" fmla="*/ 7144 h 19050"/>
                <a:gd name="connsiteX1" fmla="*/ 9069 w 9525"/>
                <a:gd name="connsiteY1" fmla="*/ 7144 h 19050"/>
              </a:gdLst>
              <a:ahLst/>
              <a:cxnLst>
                <a:cxn ang="0">
                  <a:pos x="connsiteX0" y="connsiteY0"/>
                </a:cxn>
                <a:cxn ang="0">
                  <a:pos x="connsiteX1" y="connsiteY1"/>
                </a:cxn>
              </a:cxnLst>
              <a:rect l="l" t="t" r="r" b="b"/>
              <a:pathLst>
                <a:path w="9525" h="19050">
                  <a:moveTo>
                    <a:pt x="9069" y="7144"/>
                  </a:moveTo>
                  <a:cubicBezTo>
                    <a:pt x="5259" y="15716"/>
                    <a:pt x="8117" y="10954"/>
                    <a:pt x="9069" y="7144"/>
                  </a:cubicBezTo>
                  <a:close/>
                </a:path>
              </a:pathLst>
            </a:custGeom>
            <a:grpFill/>
            <a:ln w="9525" cap="flat">
              <a:noFill/>
              <a:prstDash val="solid"/>
              <a:miter/>
            </a:ln>
          </p:spPr>
          <p:txBody>
            <a:bodyPr rtlCol="0" anchor="ctr"/>
            <a:lstStyle/>
            <a:p>
              <a:endParaRPr lang="en-US"/>
            </a:p>
          </p:txBody>
        </p:sp>
        <p:sp>
          <p:nvSpPr>
            <p:cNvPr id="372" name="Freeform: Shape 371">
              <a:extLst>
                <a:ext uri="{FF2B5EF4-FFF2-40B4-BE49-F238E27FC236}">
                  <a16:creationId xmlns:a16="http://schemas.microsoft.com/office/drawing/2014/main" xmlns="" id="{4B97D2B5-83F8-48BE-86B3-580FBEFBC609}"/>
                </a:ext>
              </a:extLst>
            </p:cNvPr>
            <p:cNvSpPr/>
            <p:nvPr/>
          </p:nvSpPr>
          <p:spPr>
            <a:xfrm>
              <a:off x="6712744" y="471154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3" name="Freeform: Shape 372">
              <a:extLst>
                <a:ext uri="{FF2B5EF4-FFF2-40B4-BE49-F238E27FC236}">
                  <a16:creationId xmlns:a16="http://schemas.microsoft.com/office/drawing/2014/main" xmlns="" id="{7F5AD5CD-591B-4829-8920-A416CCDD21BF}"/>
                </a:ext>
              </a:extLst>
            </p:cNvPr>
            <p:cNvSpPr/>
            <p:nvPr/>
          </p:nvSpPr>
          <p:spPr>
            <a:xfrm>
              <a:off x="6718459" y="472773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7144"/>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374" name="Freeform: Shape 373">
              <a:extLst>
                <a:ext uri="{FF2B5EF4-FFF2-40B4-BE49-F238E27FC236}">
                  <a16:creationId xmlns:a16="http://schemas.microsoft.com/office/drawing/2014/main" xmlns="" id="{D7D77AAD-6A92-4058-B7A3-62DD8BBA9244}"/>
                </a:ext>
              </a:extLst>
            </p:cNvPr>
            <p:cNvSpPr/>
            <p:nvPr/>
          </p:nvSpPr>
          <p:spPr>
            <a:xfrm>
              <a:off x="6721316" y="473249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5" name="Freeform: Shape 374">
              <a:extLst>
                <a:ext uri="{FF2B5EF4-FFF2-40B4-BE49-F238E27FC236}">
                  <a16:creationId xmlns:a16="http://schemas.microsoft.com/office/drawing/2014/main" xmlns="" id="{7F97B867-6B3E-484C-A5AD-89E7B10B48A6}"/>
                </a:ext>
              </a:extLst>
            </p:cNvPr>
            <p:cNvSpPr/>
            <p:nvPr/>
          </p:nvSpPr>
          <p:spPr>
            <a:xfrm>
              <a:off x="6711791" y="471058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7144" y="8096"/>
                    <a:pt x="7144" y="7144"/>
                    <a:pt x="8096" y="8096"/>
                  </a:cubicBezTo>
                  <a:close/>
                </a:path>
              </a:pathLst>
            </a:custGeom>
            <a:grpFill/>
            <a:ln w="9525" cap="flat">
              <a:noFill/>
              <a:prstDash val="solid"/>
              <a:miter/>
            </a:ln>
          </p:spPr>
          <p:txBody>
            <a:bodyPr rtlCol="0" anchor="ctr"/>
            <a:lstStyle/>
            <a:p>
              <a:endParaRPr lang="en-US"/>
            </a:p>
          </p:txBody>
        </p:sp>
        <p:sp>
          <p:nvSpPr>
            <p:cNvPr id="376" name="Freeform: Shape 375">
              <a:extLst>
                <a:ext uri="{FF2B5EF4-FFF2-40B4-BE49-F238E27FC236}">
                  <a16:creationId xmlns:a16="http://schemas.microsoft.com/office/drawing/2014/main" xmlns="" id="{7098696C-5E07-4FF3-B554-5B258F3EF3D2}"/>
                </a:ext>
              </a:extLst>
            </p:cNvPr>
            <p:cNvSpPr/>
            <p:nvPr/>
          </p:nvSpPr>
          <p:spPr>
            <a:xfrm>
              <a:off x="6742271" y="4723776"/>
              <a:ext cx="9525" cy="9525"/>
            </a:xfrm>
            <a:custGeom>
              <a:avLst/>
              <a:gdLst>
                <a:gd name="connsiteX0" fmla="*/ 7144 w 9525"/>
                <a:gd name="connsiteY0" fmla="*/ 8243 h 9525"/>
                <a:gd name="connsiteX1" fmla="*/ 7144 w 9525"/>
                <a:gd name="connsiteY1" fmla="*/ 8243 h 9525"/>
              </a:gdLst>
              <a:ahLst/>
              <a:cxnLst>
                <a:cxn ang="0">
                  <a:pos x="connsiteX0" y="connsiteY0"/>
                </a:cxn>
                <a:cxn ang="0">
                  <a:pos x="connsiteX1" y="connsiteY1"/>
                </a:cxn>
              </a:cxnLst>
              <a:rect l="l" t="t" r="r" b="b"/>
              <a:pathLst>
                <a:path w="9525" h="9525">
                  <a:moveTo>
                    <a:pt x="7144" y="8243"/>
                  </a:moveTo>
                  <a:cubicBezTo>
                    <a:pt x="8096" y="7291"/>
                    <a:pt x="7144" y="6339"/>
                    <a:pt x="7144" y="8243"/>
                  </a:cubicBezTo>
                  <a:close/>
                </a:path>
              </a:pathLst>
            </a:custGeom>
            <a:grpFill/>
            <a:ln w="9525" cap="flat">
              <a:noFill/>
              <a:prstDash val="solid"/>
              <a:miter/>
            </a:ln>
          </p:spPr>
          <p:txBody>
            <a:bodyPr rtlCol="0" anchor="ctr"/>
            <a:lstStyle/>
            <a:p>
              <a:endParaRPr lang="en-US"/>
            </a:p>
          </p:txBody>
        </p:sp>
        <p:sp>
          <p:nvSpPr>
            <p:cNvPr id="377" name="Freeform: Shape 376">
              <a:extLst>
                <a:ext uri="{FF2B5EF4-FFF2-40B4-BE49-F238E27FC236}">
                  <a16:creationId xmlns:a16="http://schemas.microsoft.com/office/drawing/2014/main" xmlns="" id="{6599153C-10F7-4B89-B0E2-4F0C98B6136F}"/>
                </a:ext>
              </a:extLst>
            </p:cNvPr>
            <p:cNvSpPr/>
            <p:nvPr/>
          </p:nvSpPr>
          <p:spPr>
            <a:xfrm>
              <a:off x="6722269" y="4706461"/>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7144" y="8414"/>
                    <a:pt x="8096" y="5556"/>
                    <a:pt x="7144" y="8414"/>
                  </a:cubicBezTo>
                  <a:close/>
                </a:path>
              </a:pathLst>
            </a:custGeom>
            <a:grpFill/>
            <a:ln w="9525" cap="flat">
              <a:noFill/>
              <a:prstDash val="solid"/>
              <a:miter/>
            </a:ln>
          </p:spPr>
          <p:txBody>
            <a:bodyPr rtlCol="0" anchor="ctr"/>
            <a:lstStyle/>
            <a:p>
              <a:endParaRPr lang="en-US"/>
            </a:p>
          </p:txBody>
        </p:sp>
        <p:sp>
          <p:nvSpPr>
            <p:cNvPr id="378" name="Freeform: Shape 377">
              <a:extLst>
                <a:ext uri="{FF2B5EF4-FFF2-40B4-BE49-F238E27FC236}">
                  <a16:creationId xmlns:a16="http://schemas.microsoft.com/office/drawing/2014/main" xmlns="" id="{53E58F29-00DA-4C0B-9D5A-AE99A0A52EA2}"/>
                </a:ext>
              </a:extLst>
            </p:cNvPr>
            <p:cNvSpPr/>
            <p:nvPr/>
          </p:nvSpPr>
          <p:spPr>
            <a:xfrm>
              <a:off x="6729889" y="470677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14764"/>
                    <a:pt x="7144" y="7144"/>
                  </a:cubicBezTo>
                  <a:close/>
                </a:path>
              </a:pathLst>
            </a:custGeom>
            <a:grpFill/>
            <a:ln w="9525" cap="flat">
              <a:noFill/>
              <a:prstDash val="solid"/>
              <a:miter/>
            </a:ln>
          </p:spPr>
          <p:txBody>
            <a:bodyPr rtlCol="0" anchor="ctr"/>
            <a:lstStyle/>
            <a:p>
              <a:endParaRPr lang="en-US"/>
            </a:p>
          </p:txBody>
        </p:sp>
        <p:sp>
          <p:nvSpPr>
            <p:cNvPr id="379" name="Freeform: Shape 378">
              <a:extLst>
                <a:ext uri="{FF2B5EF4-FFF2-40B4-BE49-F238E27FC236}">
                  <a16:creationId xmlns:a16="http://schemas.microsoft.com/office/drawing/2014/main" xmlns="" id="{9202E134-3019-4470-B32B-4803270A56B9}"/>
                </a:ext>
              </a:extLst>
            </p:cNvPr>
            <p:cNvSpPr/>
            <p:nvPr/>
          </p:nvSpPr>
          <p:spPr>
            <a:xfrm>
              <a:off x="6741319" y="471249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80" name="Freeform: Shape 379">
              <a:extLst>
                <a:ext uri="{FF2B5EF4-FFF2-40B4-BE49-F238E27FC236}">
                  <a16:creationId xmlns:a16="http://schemas.microsoft.com/office/drawing/2014/main" xmlns="" id="{E1BFA0DA-F37D-41BB-B677-9E25423A806E}"/>
                </a:ext>
              </a:extLst>
            </p:cNvPr>
            <p:cNvSpPr/>
            <p:nvPr/>
          </p:nvSpPr>
          <p:spPr>
            <a:xfrm>
              <a:off x="6716554" y="4706778"/>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lnTo>
                    <a:pt x="7144" y="8096"/>
                  </a:lnTo>
                  <a:close/>
                </a:path>
              </a:pathLst>
            </a:custGeom>
            <a:grpFill/>
            <a:ln w="9525" cap="flat">
              <a:noFill/>
              <a:prstDash val="solid"/>
              <a:miter/>
            </a:ln>
          </p:spPr>
          <p:txBody>
            <a:bodyPr rtlCol="0" anchor="ctr"/>
            <a:lstStyle/>
            <a:p>
              <a:endParaRPr lang="en-US"/>
            </a:p>
          </p:txBody>
        </p:sp>
        <p:sp>
          <p:nvSpPr>
            <p:cNvPr id="381" name="Freeform: Shape 380">
              <a:extLst>
                <a:ext uri="{FF2B5EF4-FFF2-40B4-BE49-F238E27FC236}">
                  <a16:creationId xmlns:a16="http://schemas.microsoft.com/office/drawing/2014/main" xmlns="" id="{DC28FFD3-1BAC-4D58-94DC-B5A284D2ABAE}"/>
                </a:ext>
              </a:extLst>
            </p:cNvPr>
            <p:cNvSpPr/>
            <p:nvPr/>
          </p:nvSpPr>
          <p:spPr>
            <a:xfrm>
              <a:off x="6887051" y="47248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382" name="Freeform: Shape 381">
              <a:extLst>
                <a:ext uri="{FF2B5EF4-FFF2-40B4-BE49-F238E27FC236}">
                  <a16:creationId xmlns:a16="http://schemas.microsoft.com/office/drawing/2014/main" xmlns="" id="{B1D7E60D-5350-442E-9321-47915362CE47}"/>
                </a:ext>
              </a:extLst>
            </p:cNvPr>
            <p:cNvSpPr/>
            <p:nvPr/>
          </p:nvSpPr>
          <p:spPr>
            <a:xfrm>
              <a:off x="6896576" y="47382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10954"/>
                    <a:pt x="7144" y="7144"/>
                  </a:cubicBezTo>
                  <a:close/>
                </a:path>
              </a:pathLst>
            </a:custGeom>
            <a:grpFill/>
            <a:ln w="9525" cap="flat">
              <a:noFill/>
              <a:prstDash val="solid"/>
              <a:miter/>
            </a:ln>
          </p:spPr>
          <p:txBody>
            <a:bodyPr rtlCol="0" anchor="ctr"/>
            <a:lstStyle/>
            <a:p>
              <a:endParaRPr lang="en-US"/>
            </a:p>
          </p:txBody>
        </p:sp>
        <p:sp>
          <p:nvSpPr>
            <p:cNvPr id="383" name="Freeform: Shape 382">
              <a:extLst>
                <a:ext uri="{FF2B5EF4-FFF2-40B4-BE49-F238E27FC236}">
                  <a16:creationId xmlns:a16="http://schemas.microsoft.com/office/drawing/2014/main" xmlns="" id="{975ECE2B-8020-49B5-9CE0-CDD6EE5280F0}"/>
                </a:ext>
              </a:extLst>
            </p:cNvPr>
            <p:cNvSpPr/>
            <p:nvPr/>
          </p:nvSpPr>
          <p:spPr>
            <a:xfrm>
              <a:off x="6728222" y="4737258"/>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384" name="Freeform: Shape 383">
              <a:extLst>
                <a:ext uri="{FF2B5EF4-FFF2-40B4-BE49-F238E27FC236}">
                  <a16:creationId xmlns:a16="http://schemas.microsoft.com/office/drawing/2014/main" xmlns="" id="{04BCA8AA-3D56-4B22-9623-4FFBA3D82B1C}"/>
                </a:ext>
              </a:extLst>
            </p:cNvPr>
            <p:cNvSpPr/>
            <p:nvPr/>
          </p:nvSpPr>
          <p:spPr>
            <a:xfrm>
              <a:off x="6790454" y="4734401"/>
              <a:ext cx="9525" cy="19050"/>
            </a:xfrm>
            <a:custGeom>
              <a:avLst/>
              <a:gdLst>
                <a:gd name="connsiteX0" fmla="*/ 7538 w 9525"/>
                <a:gd name="connsiteY0" fmla="*/ 12859 h 19050"/>
                <a:gd name="connsiteX1" fmla="*/ 8491 w 9525"/>
                <a:gd name="connsiteY1" fmla="*/ 7144 h 19050"/>
                <a:gd name="connsiteX2" fmla="*/ 7538 w 9525"/>
                <a:gd name="connsiteY2" fmla="*/ 12859 h 19050"/>
              </a:gdLst>
              <a:ahLst/>
              <a:cxnLst>
                <a:cxn ang="0">
                  <a:pos x="connsiteX0" y="connsiteY0"/>
                </a:cxn>
                <a:cxn ang="0">
                  <a:pos x="connsiteX1" y="connsiteY1"/>
                </a:cxn>
                <a:cxn ang="0">
                  <a:pos x="connsiteX2" y="connsiteY2"/>
                </a:cxn>
              </a:cxnLst>
              <a:rect l="l" t="t" r="r" b="b"/>
              <a:pathLst>
                <a:path w="9525" h="19050">
                  <a:moveTo>
                    <a:pt x="7538" y="12859"/>
                  </a:moveTo>
                  <a:cubicBezTo>
                    <a:pt x="7538" y="10001"/>
                    <a:pt x="9443" y="10001"/>
                    <a:pt x="8491" y="7144"/>
                  </a:cubicBezTo>
                  <a:cubicBezTo>
                    <a:pt x="7538" y="8096"/>
                    <a:pt x="6586" y="10954"/>
                    <a:pt x="7538" y="12859"/>
                  </a:cubicBezTo>
                  <a:close/>
                </a:path>
              </a:pathLst>
            </a:custGeom>
            <a:grpFill/>
            <a:ln w="9525" cap="flat">
              <a:noFill/>
              <a:prstDash val="solid"/>
              <a:miter/>
            </a:ln>
          </p:spPr>
          <p:txBody>
            <a:bodyPr rtlCol="0" anchor="ctr"/>
            <a:lstStyle/>
            <a:p>
              <a:endParaRPr lang="en-US"/>
            </a:p>
          </p:txBody>
        </p:sp>
        <p:sp>
          <p:nvSpPr>
            <p:cNvPr id="385" name="Freeform: Shape 384">
              <a:extLst>
                <a:ext uri="{FF2B5EF4-FFF2-40B4-BE49-F238E27FC236}">
                  <a16:creationId xmlns:a16="http://schemas.microsoft.com/office/drawing/2014/main" xmlns="" id="{16A64A28-0821-4D7F-AB90-BE1E59844871}"/>
                </a:ext>
              </a:extLst>
            </p:cNvPr>
            <p:cNvSpPr/>
            <p:nvPr/>
          </p:nvSpPr>
          <p:spPr>
            <a:xfrm>
              <a:off x="6742271" y="47239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86" name="Freeform: Shape 385">
              <a:extLst>
                <a:ext uri="{FF2B5EF4-FFF2-40B4-BE49-F238E27FC236}">
                  <a16:creationId xmlns:a16="http://schemas.microsoft.com/office/drawing/2014/main" xmlns="" id="{2BE209C3-2F35-441C-8478-513718044AA5}"/>
                </a:ext>
              </a:extLst>
            </p:cNvPr>
            <p:cNvSpPr/>
            <p:nvPr/>
          </p:nvSpPr>
          <p:spPr>
            <a:xfrm>
              <a:off x="6790849" y="473397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7144" y="6615"/>
                    <a:pt x="7144" y="7567"/>
                  </a:cubicBezTo>
                  <a:close/>
                </a:path>
              </a:pathLst>
            </a:custGeom>
            <a:grpFill/>
            <a:ln w="9525" cap="flat">
              <a:noFill/>
              <a:prstDash val="solid"/>
              <a:miter/>
            </a:ln>
          </p:spPr>
          <p:txBody>
            <a:bodyPr rtlCol="0" anchor="ctr"/>
            <a:lstStyle/>
            <a:p>
              <a:endParaRPr lang="en-US"/>
            </a:p>
          </p:txBody>
        </p:sp>
        <p:sp>
          <p:nvSpPr>
            <p:cNvPr id="387" name="Freeform: Shape 386">
              <a:extLst>
                <a:ext uri="{FF2B5EF4-FFF2-40B4-BE49-F238E27FC236}">
                  <a16:creationId xmlns:a16="http://schemas.microsoft.com/office/drawing/2014/main" xmlns="" id="{FC245AFD-46C7-40E1-9686-841F65B79954}"/>
                </a:ext>
              </a:extLst>
            </p:cNvPr>
            <p:cNvSpPr/>
            <p:nvPr/>
          </p:nvSpPr>
          <p:spPr>
            <a:xfrm>
              <a:off x="6745129" y="4735353"/>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7144"/>
                    <a:pt x="7144" y="7144"/>
                    <a:pt x="7144" y="7144"/>
                  </a:cubicBez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388" name="Freeform: Shape 387">
              <a:extLst>
                <a:ext uri="{FF2B5EF4-FFF2-40B4-BE49-F238E27FC236}">
                  <a16:creationId xmlns:a16="http://schemas.microsoft.com/office/drawing/2014/main" xmlns="" id="{BC6B11E1-5876-4100-AFAE-3D23E041144A}"/>
                </a:ext>
              </a:extLst>
            </p:cNvPr>
            <p:cNvSpPr/>
            <p:nvPr/>
          </p:nvSpPr>
          <p:spPr>
            <a:xfrm>
              <a:off x="6733699" y="47315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89" name="Freeform: Shape 388">
              <a:extLst>
                <a:ext uri="{FF2B5EF4-FFF2-40B4-BE49-F238E27FC236}">
                  <a16:creationId xmlns:a16="http://schemas.microsoft.com/office/drawing/2014/main" xmlns="" id="{69FE5369-05CB-4C78-AA7E-0DA074B040F2}"/>
                </a:ext>
              </a:extLst>
            </p:cNvPr>
            <p:cNvSpPr/>
            <p:nvPr/>
          </p:nvSpPr>
          <p:spPr>
            <a:xfrm>
              <a:off x="6751521" y="4732295"/>
              <a:ext cx="9525" cy="9525"/>
            </a:xfrm>
            <a:custGeom>
              <a:avLst/>
              <a:gdLst>
                <a:gd name="connsiteX0" fmla="*/ 7419 w 9525"/>
                <a:gd name="connsiteY0" fmla="*/ 7344 h 9525"/>
                <a:gd name="connsiteX1" fmla="*/ 7419 w 9525"/>
                <a:gd name="connsiteY1" fmla="*/ 7344 h 9525"/>
              </a:gdLst>
              <a:ahLst/>
              <a:cxnLst>
                <a:cxn ang="0">
                  <a:pos x="connsiteX0" y="connsiteY0"/>
                </a:cxn>
                <a:cxn ang="0">
                  <a:pos x="connsiteX1" y="connsiteY1"/>
                </a:cxn>
              </a:cxnLst>
              <a:rect l="l" t="t" r="r" b="b"/>
              <a:pathLst>
                <a:path w="9525" h="9525">
                  <a:moveTo>
                    <a:pt x="7419" y="7344"/>
                  </a:moveTo>
                  <a:cubicBezTo>
                    <a:pt x="8371" y="9249"/>
                    <a:pt x="6466" y="6392"/>
                    <a:pt x="7419" y="7344"/>
                  </a:cubicBezTo>
                  <a:close/>
                </a:path>
              </a:pathLst>
            </a:custGeom>
            <a:grpFill/>
            <a:ln w="9525" cap="flat">
              <a:noFill/>
              <a:prstDash val="solid"/>
              <a:miter/>
            </a:ln>
          </p:spPr>
          <p:txBody>
            <a:bodyPr rtlCol="0" anchor="ctr"/>
            <a:lstStyle/>
            <a:p>
              <a:endParaRPr lang="en-US"/>
            </a:p>
          </p:txBody>
        </p:sp>
        <p:sp>
          <p:nvSpPr>
            <p:cNvPr id="390" name="Freeform: Shape 389">
              <a:extLst>
                <a:ext uri="{FF2B5EF4-FFF2-40B4-BE49-F238E27FC236}">
                  <a16:creationId xmlns:a16="http://schemas.microsoft.com/office/drawing/2014/main" xmlns="" id="{903FB588-2D56-47A7-A5F7-21C766867646}"/>
                </a:ext>
              </a:extLst>
            </p:cNvPr>
            <p:cNvSpPr/>
            <p:nvPr/>
          </p:nvSpPr>
          <p:spPr>
            <a:xfrm>
              <a:off x="6757511" y="4732734"/>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91" name="Freeform: Shape 390">
              <a:extLst>
                <a:ext uri="{FF2B5EF4-FFF2-40B4-BE49-F238E27FC236}">
                  <a16:creationId xmlns:a16="http://schemas.microsoft.com/office/drawing/2014/main" xmlns="" id="{1316A078-C03A-4D94-8147-83CF78779765}"/>
                </a:ext>
              </a:extLst>
            </p:cNvPr>
            <p:cNvSpPr/>
            <p:nvPr/>
          </p:nvSpPr>
          <p:spPr>
            <a:xfrm>
              <a:off x="6868954" y="4725828"/>
              <a:ext cx="9525" cy="9525"/>
            </a:xfrm>
            <a:custGeom>
              <a:avLst/>
              <a:gdLst>
                <a:gd name="connsiteX0" fmla="*/ 7144 w 9525"/>
                <a:gd name="connsiteY0" fmla="*/ 7144 h 9525"/>
                <a:gd name="connsiteX1" fmla="*/ 7144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9049"/>
                    <a:pt x="7144" y="10001"/>
                  </a:cubicBezTo>
                  <a:cubicBezTo>
                    <a:pt x="8096" y="8096"/>
                    <a:pt x="9049" y="7144"/>
                    <a:pt x="7144" y="7144"/>
                  </a:cubicBezTo>
                  <a:close/>
                </a:path>
              </a:pathLst>
            </a:custGeom>
            <a:grpFill/>
            <a:ln w="9525" cap="flat">
              <a:noFill/>
              <a:prstDash val="solid"/>
              <a:miter/>
            </a:ln>
          </p:spPr>
          <p:txBody>
            <a:bodyPr rtlCol="0" anchor="ctr"/>
            <a:lstStyle/>
            <a:p>
              <a:endParaRPr lang="en-US"/>
            </a:p>
          </p:txBody>
        </p:sp>
        <p:sp>
          <p:nvSpPr>
            <p:cNvPr id="392" name="Freeform: Shape 391">
              <a:extLst>
                <a:ext uri="{FF2B5EF4-FFF2-40B4-BE49-F238E27FC236}">
                  <a16:creationId xmlns:a16="http://schemas.microsoft.com/office/drawing/2014/main" xmlns="" id="{A1560403-4392-4AFB-B86C-7C21CC8E4C1A}"/>
                </a:ext>
              </a:extLst>
            </p:cNvPr>
            <p:cNvSpPr/>
            <p:nvPr/>
          </p:nvSpPr>
          <p:spPr>
            <a:xfrm>
              <a:off x="6742271" y="47229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0001"/>
                    <a:pt x="7144" y="7144"/>
                    <a:pt x="7144" y="7144"/>
                  </a:cubicBezTo>
                  <a:close/>
                </a:path>
              </a:pathLst>
            </a:custGeom>
            <a:grpFill/>
            <a:ln w="9525" cap="flat">
              <a:noFill/>
              <a:prstDash val="solid"/>
              <a:miter/>
            </a:ln>
          </p:spPr>
          <p:txBody>
            <a:bodyPr rtlCol="0" anchor="ctr"/>
            <a:lstStyle/>
            <a:p>
              <a:endParaRPr lang="en-US"/>
            </a:p>
          </p:txBody>
        </p:sp>
        <p:sp>
          <p:nvSpPr>
            <p:cNvPr id="393" name="Freeform: Shape 392">
              <a:extLst>
                <a:ext uri="{FF2B5EF4-FFF2-40B4-BE49-F238E27FC236}">
                  <a16:creationId xmlns:a16="http://schemas.microsoft.com/office/drawing/2014/main" xmlns="" id="{5B9ACABA-363D-41D8-8A01-1FE174FD9135}"/>
                </a:ext>
              </a:extLst>
            </p:cNvPr>
            <p:cNvSpPr/>
            <p:nvPr/>
          </p:nvSpPr>
          <p:spPr>
            <a:xfrm>
              <a:off x="6752749" y="4710588"/>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394" name="Freeform: Shape 393">
              <a:extLst>
                <a:ext uri="{FF2B5EF4-FFF2-40B4-BE49-F238E27FC236}">
                  <a16:creationId xmlns:a16="http://schemas.microsoft.com/office/drawing/2014/main" xmlns="" id="{325116D3-91F1-44BC-8A7D-557B1E115D6A}"/>
                </a:ext>
              </a:extLst>
            </p:cNvPr>
            <p:cNvSpPr/>
            <p:nvPr/>
          </p:nvSpPr>
          <p:spPr>
            <a:xfrm>
              <a:off x="6835616" y="4722256"/>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95" name="Freeform: Shape 394">
              <a:extLst>
                <a:ext uri="{FF2B5EF4-FFF2-40B4-BE49-F238E27FC236}">
                  <a16:creationId xmlns:a16="http://schemas.microsoft.com/office/drawing/2014/main" xmlns="" id="{1C682AEB-AD93-4AE0-817B-C66E212FBE9D}"/>
                </a:ext>
              </a:extLst>
            </p:cNvPr>
            <p:cNvSpPr/>
            <p:nvPr/>
          </p:nvSpPr>
          <p:spPr>
            <a:xfrm>
              <a:off x="6756559" y="471058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001"/>
                    <a:pt x="8096" y="9049"/>
                    <a:pt x="7144" y="7144"/>
                  </a:cubicBezTo>
                  <a:close/>
                </a:path>
              </a:pathLst>
            </a:custGeom>
            <a:grpFill/>
            <a:ln w="9525" cap="flat">
              <a:noFill/>
              <a:prstDash val="solid"/>
              <a:miter/>
            </a:ln>
          </p:spPr>
          <p:txBody>
            <a:bodyPr rtlCol="0" anchor="ctr"/>
            <a:lstStyle/>
            <a:p>
              <a:endParaRPr lang="en-US"/>
            </a:p>
          </p:txBody>
        </p:sp>
        <p:sp>
          <p:nvSpPr>
            <p:cNvPr id="396" name="Freeform: Shape 395">
              <a:extLst>
                <a:ext uri="{FF2B5EF4-FFF2-40B4-BE49-F238E27FC236}">
                  <a16:creationId xmlns:a16="http://schemas.microsoft.com/office/drawing/2014/main" xmlns="" id="{5911FF53-A237-49B2-98A2-B14A6CB4A6E6}"/>
                </a:ext>
              </a:extLst>
            </p:cNvPr>
            <p:cNvSpPr/>
            <p:nvPr/>
          </p:nvSpPr>
          <p:spPr>
            <a:xfrm>
              <a:off x="6869906" y="472868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97" name="Freeform: Shape 396">
              <a:extLst>
                <a:ext uri="{FF2B5EF4-FFF2-40B4-BE49-F238E27FC236}">
                  <a16:creationId xmlns:a16="http://schemas.microsoft.com/office/drawing/2014/main" xmlns="" id="{EAC7FC94-1101-4F91-9ADD-92893AE543D4}"/>
                </a:ext>
              </a:extLst>
            </p:cNvPr>
            <p:cNvSpPr/>
            <p:nvPr/>
          </p:nvSpPr>
          <p:spPr>
            <a:xfrm>
              <a:off x="6705941" y="4706672"/>
              <a:ext cx="200025" cy="57150"/>
            </a:xfrm>
            <a:custGeom>
              <a:avLst/>
              <a:gdLst>
                <a:gd name="connsiteX0" fmla="*/ 176824 w 200025"/>
                <a:gd name="connsiteY0" fmla="*/ 22490 h 57150"/>
                <a:gd name="connsiteX1" fmla="*/ 169204 w 200025"/>
                <a:gd name="connsiteY1" fmla="*/ 33920 h 57150"/>
                <a:gd name="connsiteX2" fmla="*/ 169204 w 200025"/>
                <a:gd name="connsiteY2" fmla="*/ 32967 h 57150"/>
                <a:gd name="connsiteX3" fmla="*/ 167299 w 200025"/>
                <a:gd name="connsiteY3" fmla="*/ 32015 h 57150"/>
                <a:gd name="connsiteX4" fmla="*/ 169204 w 200025"/>
                <a:gd name="connsiteY4" fmla="*/ 23442 h 57150"/>
                <a:gd name="connsiteX5" fmla="*/ 123484 w 200025"/>
                <a:gd name="connsiteY5" fmla="*/ 23442 h 57150"/>
                <a:gd name="connsiteX6" fmla="*/ 123484 w 200025"/>
                <a:gd name="connsiteY6" fmla="*/ 23442 h 57150"/>
                <a:gd name="connsiteX7" fmla="*/ 32997 w 200025"/>
                <a:gd name="connsiteY7" fmla="*/ 19632 h 57150"/>
                <a:gd name="connsiteX8" fmla="*/ 32997 w 200025"/>
                <a:gd name="connsiteY8" fmla="*/ 10107 h 57150"/>
                <a:gd name="connsiteX9" fmla="*/ 20614 w 200025"/>
                <a:gd name="connsiteY9" fmla="*/ 17727 h 57150"/>
                <a:gd name="connsiteX10" fmla="*/ 18709 w 200025"/>
                <a:gd name="connsiteY10" fmla="*/ 16775 h 57150"/>
                <a:gd name="connsiteX11" fmla="*/ 14899 w 200025"/>
                <a:gd name="connsiteY11" fmla="*/ 9155 h 57150"/>
                <a:gd name="connsiteX12" fmla="*/ 8232 w 200025"/>
                <a:gd name="connsiteY12" fmla="*/ 20585 h 57150"/>
                <a:gd name="connsiteX13" fmla="*/ 8232 w 200025"/>
                <a:gd name="connsiteY13" fmla="*/ 20585 h 57150"/>
                <a:gd name="connsiteX14" fmla="*/ 24424 w 200025"/>
                <a:gd name="connsiteY14" fmla="*/ 14870 h 57150"/>
                <a:gd name="connsiteX15" fmla="*/ 26329 w 200025"/>
                <a:gd name="connsiteY15" fmla="*/ 15822 h 57150"/>
                <a:gd name="connsiteX16" fmla="*/ 27282 w 200025"/>
                <a:gd name="connsiteY16" fmla="*/ 14870 h 57150"/>
                <a:gd name="connsiteX17" fmla="*/ 32997 w 200025"/>
                <a:gd name="connsiteY17" fmla="*/ 14870 h 57150"/>
                <a:gd name="connsiteX18" fmla="*/ 34902 w 200025"/>
                <a:gd name="connsiteY18" fmla="*/ 24395 h 57150"/>
                <a:gd name="connsiteX19" fmla="*/ 42522 w 200025"/>
                <a:gd name="connsiteY19" fmla="*/ 14870 h 57150"/>
                <a:gd name="connsiteX20" fmla="*/ 44427 w 200025"/>
                <a:gd name="connsiteY20" fmla="*/ 23442 h 57150"/>
                <a:gd name="connsiteX21" fmla="*/ 45379 w 200025"/>
                <a:gd name="connsiteY21" fmla="*/ 23442 h 57150"/>
                <a:gd name="connsiteX22" fmla="*/ 47284 w 200025"/>
                <a:gd name="connsiteY22" fmla="*/ 21537 h 57150"/>
                <a:gd name="connsiteX23" fmla="*/ 38712 w 200025"/>
                <a:gd name="connsiteY23" fmla="*/ 17727 h 57150"/>
                <a:gd name="connsiteX24" fmla="*/ 36807 w 200025"/>
                <a:gd name="connsiteY24" fmla="*/ 14870 h 57150"/>
                <a:gd name="connsiteX25" fmla="*/ 22519 w 200025"/>
                <a:gd name="connsiteY25" fmla="*/ 7250 h 57150"/>
                <a:gd name="connsiteX26" fmla="*/ 19662 w 200025"/>
                <a:gd name="connsiteY26" fmla="*/ 17727 h 57150"/>
                <a:gd name="connsiteX27" fmla="*/ 18709 w 200025"/>
                <a:gd name="connsiteY27" fmla="*/ 13917 h 57150"/>
                <a:gd name="connsiteX28" fmla="*/ 12994 w 200025"/>
                <a:gd name="connsiteY28" fmla="*/ 12012 h 57150"/>
                <a:gd name="connsiteX29" fmla="*/ 18709 w 200025"/>
                <a:gd name="connsiteY29" fmla="*/ 23442 h 57150"/>
                <a:gd name="connsiteX30" fmla="*/ 17757 w 200025"/>
                <a:gd name="connsiteY30" fmla="*/ 32967 h 57150"/>
                <a:gd name="connsiteX31" fmla="*/ 23472 w 200025"/>
                <a:gd name="connsiteY31" fmla="*/ 27252 h 57150"/>
                <a:gd name="connsiteX32" fmla="*/ 24424 w 200025"/>
                <a:gd name="connsiteY32" fmla="*/ 37730 h 57150"/>
                <a:gd name="connsiteX33" fmla="*/ 27282 w 200025"/>
                <a:gd name="connsiteY33" fmla="*/ 30110 h 57150"/>
                <a:gd name="connsiteX34" fmla="*/ 27282 w 200025"/>
                <a:gd name="connsiteY34" fmla="*/ 36777 h 57150"/>
                <a:gd name="connsiteX35" fmla="*/ 32997 w 200025"/>
                <a:gd name="connsiteY35" fmla="*/ 29157 h 57150"/>
                <a:gd name="connsiteX36" fmla="*/ 37759 w 200025"/>
                <a:gd name="connsiteY36" fmla="*/ 32967 h 57150"/>
                <a:gd name="connsiteX37" fmla="*/ 35854 w 200025"/>
                <a:gd name="connsiteY37" fmla="*/ 29157 h 57150"/>
                <a:gd name="connsiteX38" fmla="*/ 51094 w 200025"/>
                <a:gd name="connsiteY38" fmla="*/ 28205 h 57150"/>
                <a:gd name="connsiteX39" fmla="*/ 68239 w 200025"/>
                <a:gd name="connsiteY39" fmla="*/ 30110 h 57150"/>
                <a:gd name="connsiteX40" fmla="*/ 69192 w 200025"/>
                <a:gd name="connsiteY40" fmla="*/ 29157 h 57150"/>
                <a:gd name="connsiteX41" fmla="*/ 70144 w 200025"/>
                <a:gd name="connsiteY41" fmla="*/ 36777 h 57150"/>
                <a:gd name="connsiteX42" fmla="*/ 74907 w 200025"/>
                <a:gd name="connsiteY42" fmla="*/ 31062 h 57150"/>
                <a:gd name="connsiteX43" fmla="*/ 77764 w 200025"/>
                <a:gd name="connsiteY43" fmla="*/ 31062 h 57150"/>
                <a:gd name="connsiteX44" fmla="*/ 79669 w 200025"/>
                <a:gd name="connsiteY44" fmla="*/ 31062 h 57150"/>
                <a:gd name="connsiteX45" fmla="*/ 89194 w 200025"/>
                <a:gd name="connsiteY45" fmla="*/ 34872 h 57150"/>
                <a:gd name="connsiteX46" fmla="*/ 91099 w 200025"/>
                <a:gd name="connsiteY46" fmla="*/ 46302 h 57150"/>
                <a:gd name="connsiteX47" fmla="*/ 137772 w 200025"/>
                <a:gd name="connsiteY47" fmla="*/ 51065 h 57150"/>
                <a:gd name="connsiteX48" fmla="*/ 176824 w 200025"/>
                <a:gd name="connsiteY48" fmla="*/ 52970 h 57150"/>
                <a:gd name="connsiteX49" fmla="*/ 179682 w 200025"/>
                <a:gd name="connsiteY49" fmla="*/ 49160 h 57150"/>
                <a:gd name="connsiteX50" fmla="*/ 182539 w 200025"/>
                <a:gd name="connsiteY50" fmla="*/ 46302 h 57150"/>
                <a:gd name="connsiteX51" fmla="*/ 183492 w 200025"/>
                <a:gd name="connsiteY51" fmla="*/ 41540 h 57150"/>
                <a:gd name="connsiteX52" fmla="*/ 193969 w 200025"/>
                <a:gd name="connsiteY52" fmla="*/ 49160 h 57150"/>
                <a:gd name="connsiteX53" fmla="*/ 193017 w 200025"/>
                <a:gd name="connsiteY53" fmla="*/ 27252 h 57150"/>
                <a:gd name="connsiteX54" fmla="*/ 193017 w 200025"/>
                <a:gd name="connsiteY54" fmla="*/ 27252 h 57150"/>
                <a:gd name="connsiteX55" fmla="*/ 191112 w 200025"/>
                <a:gd name="connsiteY55" fmla="*/ 26300 h 57150"/>
                <a:gd name="connsiteX56" fmla="*/ 190159 w 200025"/>
                <a:gd name="connsiteY56" fmla="*/ 32015 h 57150"/>
                <a:gd name="connsiteX57" fmla="*/ 177777 w 200025"/>
                <a:gd name="connsiteY57" fmla="*/ 32967 h 57150"/>
                <a:gd name="connsiteX58" fmla="*/ 176824 w 200025"/>
                <a:gd name="connsiteY58" fmla="*/ 22490 h 57150"/>
                <a:gd name="connsiteX59" fmla="*/ 184444 w 200025"/>
                <a:gd name="connsiteY59" fmla="*/ 30110 h 57150"/>
                <a:gd name="connsiteX60" fmla="*/ 184444 w 200025"/>
                <a:gd name="connsiteY60" fmla="*/ 30110 h 57150"/>
                <a:gd name="connsiteX61" fmla="*/ 182539 w 200025"/>
                <a:gd name="connsiteY61" fmla="*/ 30110 h 57150"/>
                <a:gd name="connsiteX62" fmla="*/ 182539 w 200025"/>
                <a:gd name="connsiteY62" fmla="*/ 30110 h 57150"/>
                <a:gd name="connsiteX63" fmla="*/ 184444 w 200025"/>
                <a:gd name="connsiteY63" fmla="*/ 50112 h 57150"/>
                <a:gd name="connsiteX64" fmla="*/ 184444 w 200025"/>
                <a:gd name="connsiteY64" fmla="*/ 5011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200025" h="57150">
                  <a:moveTo>
                    <a:pt x="176824" y="22490"/>
                  </a:moveTo>
                  <a:cubicBezTo>
                    <a:pt x="178729" y="22490"/>
                    <a:pt x="169204" y="28205"/>
                    <a:pt x="169204" y="33920"/>
                  </a:cubicBezTo>
                  <a:cubicBezTo>
                    <a:pt x="170157" y="32015"/>
                    <a:pt x="170157" y="32015"/>
                    <a:pt x="169204" y="32967"/>
                  </a:cubicBezTo>
                  <a:cubicBezTo>
                    <a:pt x="171109" y="28205"/>
                    <a:pt x="170157" y="28205"/>
                    <a:pt x="167299" y="32015"/>
                  </a:cubicBezTo>
                  <a:cubicBezTo>
                    <a:pt x="167299" y="25347"/>
                    <a:pt x="170157" y="31062"/>
                    <a:pt x="169204" y="23442"/>
                  </a:cubicBezTo>
                  <a:cubicBezTo>
                    <a:pt x="168252" y="22490"/>
                    <a:pt x="127294" y="21537"/>
                    <a:pt x="123484" y="23442"/>
                  </a:cubicBezTo>
                  <a:cubicBezTo>
                    <a:pt x="123484" y="18680"/>
                    <a:pt x="123484" y="18680"/>
                    <a:pt x="123484" y="23442"/>
                  </a:cubicBezTo>
                  <a:cubicBezTo>
                    <a:pt x="115864" y="17727"/>
                    <a:pt x="36807" y="-1323"/>
                    <a:pt x="32997" y="19632"/>
                  </a:cubicBezTo>
                  <a:cubicBezTo>
                    <a:pt x="34902" y="12012"/>
                    <a:pt x="32044" y="12965"/>
                    <a:pt x="32997" y="10107"/>
                  </a:cubicBezTo>
                  <a:cubicBezTo>
                    <a:pt x="32997" y="10107"/>
                    <a:pt x="16804" y="11060"/>
                    <a:pt x="20614" y="17727"/>
                  </a:cubicBezTo>
                  <a:cubicBezTo>
                    <a:pt x="23472" y="14870"/>
                    <a:pt x="17757" y="14870"/>
                    <a:pt x="18709" y="16775"/>
                  </a:cubicBezTo>
                  <a:cubicBezTo>
                    <a:pt x="19662" y="8202"/>
                    <a:pt x="12042" y="18680"/>
                    <a:pt x="14899" y="9155"/>
                  </a:cubicBezTo>
                  <a:cubicBezTo>
                    <a:pt x="8232" y="9155"/>
                    <a:pt x="6327" y="13917"/>
                    <a:pt x="8232" y="20585"/>
                  </a:cubicBezTo>
                  <a:cubicBezTo>
                    <a:pt x="9184" y="20585"/>
                    <a:pt x="9184" y="20585"/>
                    <a:pt x="8232" y="20585"/>
                  </a:cubicBezTo>
                  <a:cubicBezTo>
                    <a:pt x="9184" y="27252"/>
                    <a:pt x="26329" y="14870"/>
                    <a:pt x="24424" y="14870"/>
                  </a:cubicBezTo>
                  <a:cubicBezTo>
                    <a:pt x="19662" y="25347"/>
                    <a:pt x="27282" y="17727"/>
                    <a:pt x="26329" y="15822"/>
                  </a:cubicBezTo>
                  <a:cubicBezTo>
                    <a:pt x="26329" y="17727"/>
                    <a:pt x="26329" y="17727"/>
                    <a:pt x="27282" y="14870"/>
                  </a:cubicBezTo>
                  <a:cubicBezTo>
                    <a:pt x="27282" y="15822"/>
                    <a:pt x="29187" y="27252"/>
                    <a:pt x="32997" y="14870"/>
                  </a:cubicBezTo>
                  <a:cubicBezTo>
                    <a:pt x="30139" y="24395"/>
                    <a:pt x="35854" y="19632"/>
                    <a:pt x="34902" y="24395"/>
                  </a:cubicBezTo>
                  <a:cubicBezTo>
                    <a:pt x="36807" y="21537"/>
                    <a:pt x="38712" y="18680"/>
                    <a:pt x="42522" y="14870"/>
                  </a:cubicBezTo>
                  <a:cubicBezTo>
                    <a:pt x="43474" y="20585"/>
                    <a:pt x="45379" y="19632"/>
                    <a:pt x="44427" y="23442"/>
                  </a:cubicBezTo>
                  <a:cubicBezTo>
                    <a:pt x="47284" y="18680"/>
                    <a:pt x="47284" y="18680"/>
                    <a:pt x="45379" y="23442"/>
                  </a:cubicBezTo>
                  <a:cubicBezTo>
                    <a:pt x="43474" y="25347"/>
                    <a:pt x="51094" y="12965"/>
                    <a:pt x="47284" y="21537"/>
                  </a:cubicBezTo>
                  <a:cubicBezTo>
                    <a:pt x="48237" y="20585"/>
                    <a:pt x="44427" y="5345"/>
                    <a:pt x="38712" y="17727"/>
                  </a:cubicBezTo>
                  <a:cubicBezTo>
                    <a:pt x="34902" y="12965"/>
                    <a:pt x="38712" y="7250"/>
                    <a:pt x="36807" y="14870"/>
                  </a:cubicBezTo>
                  <a:cubicBezTo>
                    <a:pt x="35854" y="12012"/>
                    <a:pt x="21567" y="6297"/>
                    <a:pt x="22519" y="7250"/>
                  </a:cubicBezTo>
                  <a:cubicBezTo>
                    <a:pt x="17757" y="8202"/>
                    <a:pt x="16804" y="12012"/>
                    <a:pt x="19662" y="17727"/>
                  </a:cubicBezTo>
                  <a:cubicBezTo>
                    <a:pt x="20614" y="13917"/>
                    <a:pt x="20614" y="12012"/>
                    <a:pt x="18709" y="13917"/>
                  </a:cubicBezTo>
                  <a:cubicBezTo>
                    <a:pt x="18709" y="8202"/>
                    <a:pt x="17757" y="6297"/>
                    <a:pt x="12994" y="12012"/>
                  </a:cubicBezTo>
                  <a:cubicBezTo>
                    <a:pt x="4422" y="24395"/>
                    <a:pt x="4422" y="34872"/>
                    <a:pt x="18709" y="23442"/>
                  </a:cubicBezTo>
                  <a:cubicBezTo>
                    <a:pt x="18709" y="23442"/>
                    <a:pt x="17757" y="33920"/>
                    <a:pt x="17757" y="32967"/>
                  </a:cubicBezTo>
                  <a:cubicBezTo>
                    <a:pt x="17757" y="32015"/>
                    <a:pt x="20614" y="28205"/>
                    <a:pt x="23472" y="27252"/>
                  </a:cubicBezTo>
                  <a:cubicBezTo>
                    <a:pt x="24424" y="31062"/>
                    <a:pt x="23472" y="34872"/>
                    <a:pt x="24424" y="37730"/>
                  </a:cubicBezTo>
                  <a:cubicBezTo>
                    <a:pt x="28234" y="32967"/>
                    <a:pt x="22519" y="39635"/>
                    <a:pt x="27282" y="30110"/>
                  </a:cubicBezTo>
                  <a:cubicBezTo>
                    <a:pt x="28234" y="32015"/>
                    <a:pt x="28234" y="35825"/>
                    <a:pt x="27282" y="36777"/>
                  </a:cubicBezTo>
                  <a:cubicBezTo>
                    <a:pt x="28234" y="38682"/>
                    <a:pt x="30139" y="31062"/>
                    <a:pt x="32997" y="29157"/>
                  </a:cubicBezTo>
                  <a:cubicBezTo>
                    <a:pt x="32997" y="32967"/>
                    <a:pt x="34902" y="40587"/>
                    <a:pt x="37759" y="32967"/>
                  </a:cubicBezTo>
                  <a:cubicBezTo>
                    <a:pt x="34902" y="33920"/>
                    <a:pt x="36807" y="32967"/>
                    <a:pt x="35854" y="29157"/>
                  </a:cubicBezTo>
                  <a:cubicBezTo>
                    <a:pt x="36807" y="36777"/>
                    <a:pt x="52047" y="36777"/>
                    <a:pt x="51094" y="28205"/>
                  </a:cubicBezTo>
                  <a:cubicBezTo>
                    <a:pt x="52999" y="37730"/>
                    <a:pt x="64429" y="32967"/>
                    <a:pt x="68239" y="30110"/>
                  </a:cubicBezTo>
                  <a:cubicBezTo>
                    <a:pt x="67287" y="35825"/>
                    <a:pt x="67287" y="35825"/>
                    <a:pt x="69192" y="29157"/>
                  </a:cubicBezTo>
                  <a:cubicBezTo>
                    <a:pt x="69192" y="32015"/>
                    <a:pt x="69192" y="35825"/>
                    <a:pt x="70144" y="36777"/>
                  </a:cubicBezTo>
                  <a:cubicBezTo>
                    <a:pt x="68239" y="37730"/>
                    <a:pt x="74907" y="31062"/>
                    <a:pt x="74907" y="31062"/>
                  </a:cubicBezTo>
                  <a:cubicBezTo>
                    <a:pt x="73954" y="36777"/>
                    <a:pt x="74907" y="36777"/>
                    <a:pt x="77764" y="31062"/>
                  </a:cubicBezTo>
                  <a:cubicBezTo>
                    <a:pt x="73002" y="46302"/>
                    <a:pt x="76812" y="31062"/>
                    <a:pt x="79669" y="31062"/>
                  </a:cubicBezTo>
                  <a:cubicBezTo>
                    <a:pt x="78717" y="38682"/>
                    <a:pt x="88242" y="45350"/>
                    <a:pt x="89194" y="34872"/>
                  </a:cubicBezTo>
                  <a:cubicBezTo>
                    <a:pt x="91099" y="33920"/>
                    <a:pt x="91099" y="45350"/>
                    <a:pt x="91099" y="46302"/>
                  </a:cubicBezTo>
                  <a:cubicBezTo>
                    <a:pt x="92052" y="35825"/>
                    <a:pt x="131104" y="47255"/>
                    <a:pt x="137772" y="51065"/>
                  </a:cubicBezTo>
                  <a:cubicBezTo>
                    <a:pt x="141582" y="52017"/>
                    <a:pt x="182539" y="32967"/>
                    <a:pt x="176824" y="52970"/>
                  </a:cubicBezTo>
                  <a:cubicBezTo>
                    <a:pt x="185397" y="35825"/>
                    <a:pt x="179682" y="48207"/>
                    <a:pt x="179682" y="49160"/>
                  </a:cubicBezTo>
                  <a:cubicBezTo>
                    <a:pt x="180634" y="51065"/>
                    <a:pt x="183492" y="53922"/>
                    <a:pt x="182539" y="46302"/>
                  </a:cubicBezTo>
                  <a:cubicBezTo>
                    <a:pt x="182539" y="46302"/>
                    <a:pt x="181587" y="48207"/>
                    <a:pt x="183492" y="41540"/>
                  </a:cubicBezTo>
                  <a:cubicBezTo>
                    <a:pt x="183492" y="45350"/>
                    <a:pt x="189207" y="48207"/>
                    <a:pt x="193969" y="49160"/>
                  </a:cubicBezTo>
                  <a:cubicBezTo>
                    <a:pt x="196827" y="46302"/>
                    <a:pt x="193017" y="27252"/>
                    <a:pt x="193017" y="27252"/>
                  </a:cubicBezTo>
                  <a:cubicBezTo>
                    <a:pt x="189207" y="27252"/>
                    <a:pt x="193969" y="31062"/>
                    <a:pt x="193017" y="27252"/>
                  </a:cubicBezTo>
                  <a:cubicBezTo>
                    <a:pt x="192064" y="29157"/>
                    <a:pt x="191112" y="28205"/>
                    <a:pt x="191112" y="26300"/>
                  </a:cubicBezTo>
                  <a:cubicBezTo>
                    <a:pt x="187302" y="27252"/>
                    <a:pt x="192064" y="27252"/>
                    <a:pt x="190159" y="32015"/>
                  </a:cubicBezTo>
                  <a:cubicBezTo>
                    <a:pt x="188254" y="26300"/>
                    <a:pt x="179682" y="24395"/>
                    <a:pt x="177777" y="32967"/>
                  </a:cubicBezTo>
                  <a:cubicBezTo>
                    <a:pt x="178729" y="21537"/>
                    <a:pt x="183492" y="30110"/>
                    <a:pt x="176824" y="22490"/>
                  </a:cubicBezTo>
                  <a:close/>
                  <a:moveTo>
                    <a:pt x="184444" y="30110"/>
                  </a:moveTo>
                  <a:cubicBezTo>
                    <a:pt x="184444" y="30110"/>
                    <a:pt x="185397" y="30110"/>
                    <a:pt x="184444" y="30110"/>
                  </a:cubicBezTo>
                  <a:close/>
                  <a:moveTo>
                    <a:pt x="182539" y="30110"/>
                  </a:moveTo>
                  <a:cubicBezTo>
                    <a:pt x="182539" y="30110"/>
                    <a:pt x="183492" y="33920"/>
                    <a:pt x="182539" y="30110"/>
                  </a:cubicBezTo>
                  <a:close/>
                  <a:moveTo>
                    <a:pt x="184444" y="50112"/>
                  </a:moveTo>
                  <a:cubicBezTo>
                    <a:pt x="184444" y="50112"/>
                    <a:pt x="185397" y="46302"/>
                    <a:pt x="184444" y="50112"/>
                  </a:cubicBezTo>
                  <a:close/>
                </a:path>
              </a:pathLst>
            </a:custGeom>
            <a:grpFill/>
            <a:ln w="9525" cap="flat">
              <a:noFill/>
              <a:prstDash val="solid"/>
              <a:miter/>
            </a:ln>
          </p:spPr>
          <p:txBody>
            <a:bodyPr rtlCol="0" anchor="ctr"/>
            <a:lstStyle/>
            <a:p>
              <a:endParaRPr lang="en-US"/>
            </a:p>
          </p:txBody>
        </p:sp>
        <p:sp>
          <p:nvSpPr>
            <p:cNvPr id="398" name="Freeform: Shape 397">
              <a:extLst>
                <a:ext uri="{FF2B5EF4-FFF2-40B4-BE49-F238E27FC236}">
                  <a16:creationId xmlns:a16="http://schemas.microsoft.com/office/drawing/2014/main" xmlns="" id="{B414BB1E-7CCA-40BE-BA91-45F84F4D208B}"/>
                </a:ext>
              </a:extLst>
            </p:cNvPr>
            <p:cNvSpPr/>
            <p:nvPr/>
          </p:nvSpPr>
          <p:spPr>
            <a:xfrm>
              <a:off x="6884194" y="4745116"/>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8096" y="6906"/>
                    <a:pt x="7144" y="6906"/>
                    <a:pt x="7144" y="7858"/>
                  </a:cubicBezTo>
                  <a:close/>
                </a:path>
              </a:pathLst>
            </a:custGeom>
            <a:grpFill/>
            <a:ln w="9525" cap="flat">
              <a:noFill/>
              <a:prstDash val="solid"/>
              <a:miter/>
            </a:ln>
          </p:spPr>
          <p:txBody>
            <a:bodyPr rtlCol="0" anchor="ctr"/>
            <a:lstStyle/>
            <a:p>
              <a:endParaRPr lang="en-US"/>
            </a:p>
          </p:txBody>
        </p:sp>
        <p:sp>
          <p:nvSpPr>
            <p:cNvPr id="399" name="Freeform: Shape 398">
              <a:extLst>
                <a:ext uri="{FF2B5EF4-FFF2-40B4-BE49-F238E27FC236}">
                  <a16:creationId xmlns:a16="http://schemas.microsoft.com/office/drawing/2014/main" xmlns="" id="{F813BC65-A6CF-4ABF-8C1D-E468F7821A0B}"/>
                </a:ext>
              </a:extLst>
            </p:cNvPr>
            <p:cNvSpPr/>
            <p:nvPr/>
          </p:nvSpPr>
          <p:spPr>
            <a:xfrm>
              <a:off x="6712744" y="471154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400" name="Freeform: Shape 399">
              <a:extLst>
                <a:ext uri="{FF2B5EF4-FFF2-40B4-BE49-F238E27FC236}">
                  <a16:creationId xmlns:a16="http://schemas.microsoft.com/office/drawing/2014/main" xmlns="" id="{C1F40CC4-E6B2-4043-93D6-0E0D4E405923}"/>
                </a:ext>
              </a:extLst>
            </p:cNvPr>
            <p:cNvSpPr/>
            <p:nvPr/>
          </p:nvSpPr>
          <p:spPr>
            <a:xfrm>
              <a:off x="6837521" y="472106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401" name="Freeform: Shape 400">
              <a:extLst>
                <a:ext uri="{FF2B5EF4-FFF2-40B4-BE49-F238E27FC236}">
                  <a16:creationId xmlns:a16="http://schemas.microsoft.com/office/drawing/2014/main" xmlns="" id="{BFF6828F-AD64-4321-8D11-B08AA87AB204}"/>
                </a:ext>
              </a:extLst>
            </p:cNvPr>
            <p:cNvSpPr/>
            <p:nvPr/>
          </p:nvSpPr>
          <p:spPr>
            <a:xfrm>
              <a:off x="6723221" y="472106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402" name="Freeform: Shape 401">
              <a:extLst>
                <a:ext uri="{FF2B5EF4-FFF2-40B4-BE49-F238E27FC236}">
                  <a16:creationId xmlns:a16="http://schemas.microsoft.com/office/drawing/2014/main" xmlns="" id="{6C78B02F-1D39-4FE7-A8A7-FE36456D8C08}"/>
                </a:ext>
              </a:extLst>
            </p:cNvPr>
            <p:cNvSpPr/>
            <p:nvPr/>
          </p:nvSpPr>
          <p:spPr>
            <a:xfrm>
              <a:off x="6727984" y="4721066"/>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8096"/>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403" name="Freeform: Shape 402">
              <a:extLst>
                <a:ext uri="{FF2B5EF4-FFF2-40B4-BE49-F238E27FC236}">
                  <a16:creationId xmlns:a16="http://schemas.microsoft.com/office/drawing/2014/main" xmlns="" id="{3143412E-B9D0-4D69-877A-D83BAB4AE8A2}"/>
                </a:ext>
              </a:extLst>
            </p:cNvPr>
            <p:cNvSpPr/>
            <p:nvPr/>
          </p:nvSpPr>
          <p:spPr>
            <a:xfrm>
              <a:off x="6730841" y="4721278"/>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8096" y="5027"/>
                    <a:pt x="7144" y="8837"/>
                  </a:cubicBezTo>
                  <a:close/>
                </a:path>
              </a:pathLst>
            </a:custGeom>
            <a:grpFill/>
            <a:ln w="9525" cap="flat">
              <a:noFill/>
              <a:prstDash val="solid"/>
              <a:miter/>
            </a:ln>
          </p:spPr>
          <p:txBody>
            <a:bodyPr rtlCol="0" anchor="ctr"/>
            <a:lstStyle/>
            <a:p>
              <a:endParaRPr lang="en-US"/>
            </a:p>
          </p:txBody>
        </p:sp>
        <p:sp>
          <p:nvSpPr>
            <p:cNvPr id="404" name="Freeform: Shape 403">
              <a:extLst>
                <a:ext uri="{FF2B5EF4-FFF2-40B4-BE49-F238E27FC236}">
                  <a16:creationId xmlns:a16="http://schemas.microsoft.com/office/drawing/2014/main" xmlns="" id="{85457AAB-F03D-4EF6-A523-071661B0EDCC}"/>
                </a:ext>
              </a:extLst>
            </p:cNvPr>
            <p:cNvSpPr/>
            <p:nvPr/>
          </p:nvSpPr>
          <p:spPr>
            <a:xfrm>
              <a:off x="6734651" y="471249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405" name="Freeform: Shape 404">
              <a:extLst>
                <a:ext uri="{FF2B5EF4-FFF2-40B4-BE49-F238E27FC236}">
                  <a16:creationId xmlns:a16="http://schemas.microsoft.com/office/drawing/2014/main" xmlns="" id="{EFE1CD56-1BB9-486E-B77B-C35491B6A234}"/>
                </a:ext>
              </a:extLst>
            </p:cNvPr>
            <p:cNvSpPr/>
            <p:nvPr/>
          </p:nvSpPr>
          <p:spPr>
            <a:xfrm>
              <a:off x="6719411" y="4715678"/>
              <a:ext cx="9525" cy="9525"/>
            </a:xfrm>
            <a:custGeom>
              <a:avLst/>
              <a:gdLst>
                <a:gd name="connsiteX0" fmla="*/ 7144 w 9525"/>
                <a:gd name="connsiteY0" fmla="*/ 8722 h 9525"/>
                <a:gd name="connsiteX1" fmla="*/ 8096 w 9525"/>
                <a:gd name="connsiteY1" fmla="*/ 7769 h 9525"/>
                <a:gd name="connsiteX2" fmla="*/ 7144 w 9525"/>
                <a:gd name="connsiteY2" fmla="*/ 8722 h 9525"/>
              </a:gdLst>
              <a:ahLst/>
              <a:cxnLst>
                <a:cxn ang="0">
                  <a:pos x="connsiteX0" y="connsiteY0"/>
                </a:cxn>
                <a:cxn ang="0">
                  <a:pos x="connsiteX1" y="connsiteY1"/>
                </a:cxn>
                <a:cxn ang="0">
                  <a:pos x="connsiteX2" y="connsiteY2"/>
                </a:cxn>
              </a:cxnLst>
              <a:rect l="l" t="t" r="r" b="b"/>
              <a:pathLst>
                <a:path w="9525" h="9525">
                  <a:moveTo>
                    <a:pt x="7144" y="8722"/>
                  </a:moveTo>
                  <a:cubicBezTo>
                    <a:pt x="7144" y="8722"/>
                    <a:pt x="8096" y="7769"/>
                    <a:pt x="8096" y="7769"/>
                  </a:cubicBezTo>
                  <a:cubicBezTo>
                    <a:pt x="7144" y="6817"/>
                    <a:pt x="7144" y="6817"/>
                    <a:pt x="7144" y="8722"/>
                  </a:cubicBezTo>
                  <a:close/>
                </a:path>
              </a:pathLst>
            </a:custGeom>
            <a:grpFill/>
            <a:ln w="9525" cap="flat">
              <a:noFill/>
              <a:prstDash val="solid"/>
              <a:miter/>
            </a:ln>
          </p:spPr>
          <p:txBody>
            <a:bodyPr rtlCol="0" anchor="ctr"/>
            <a:lstStyle/>
            <a:p>
              <a:endParaRPr lang="en-US"/>
            </a:p>
          </p:txBody>
        </p:sp>
        <p:sp>
          <p:nvSpPr>
            <p:cNvPr id="406" name="Freeform: Shape 405">
              <a:extLst>
                <a:ext uri="{FF2B5EF4-FFF2-40B4-BE49-F238E27FC236}">
                  <a16:creationId xmlns:a16="http://schemas.microsoft.com/office/drawing/2014/main" xmlns="" id="{7A9F5256-06AD-4547-8DA7-A19D7AA3E17E}"/>
                </a:ext>
              </a:extLst>
            </p:cNvPr>
            <p:cNvSpPr/>
            <p:nvPr/>
          </p:nvSpPr>
          <p:spPr>
            <a:xfrm>
              <a:off x="6752749" y="471058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07" name="Freeform: Shape 406">
              <a:extLst>
                <a:ext uri="{FF2B5EF4-FFF2-40B4-BE49-F238E27FC236}">
                  <a16:creationId xmlns:a16="http://schemas.microsoft.com/office/drawing/2014/main" xmlns="" id="{482A542D-6D89-4CC7-81CF-D8DF8500D4BF}"/>
                </a:ext>
              </a:extLst>
            </p:cNvPr>
            <p:cNvSpPr/>
            <p:nvPr/>
          </p:nvSpPr>
          <p:spPr>
            <a:xfrm>
              <a:off x="6720364" y="4715589"/>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6906"/>
                    <a:pt x="7144" y="6906"/>
                    <a:pt x="7144" y="7858"/>
                  </a:cubicBezTo>
                  <a:cubicBezTo>
                    <a:pt x="7144" y="7858"/>
                    <a:pt x="7144" y="7858"/>
                    <a:pt x="7144" y="7858"/>
                  </a:cubicBezTo>
                  <a:close/>
                </a:path>
              </a:pathLst>
            </a:custGeom>
            <a:grpFill/>
            <a:ln w="9525" cap="flat">
              <a:noFill/>
              <a:prstDash val="solid"/>
              <a:miter/>
            </a:ln>
          </p:spPr>
          <p:txBody>
            <a:bodyPr rtlCol="0" anchor="ctr"/>
            <a:lstStyle/>
            <a:p>
              <a:endParaRPr lang="en-US"/>
            </a:p>
          </p:txBody>
        </p:sp>
        <p:sp>
          <p:nvSpPr>
            <p:cNvPr id="408" name="Freeform: Shape 407">
              <a:extLst>
                <a:ext uri="{FF2B5EF4-FFF2-40B4-BE49-F238E27FC236}">
                  <a16:creationId xmlns:a16="http://schemas.microsoft.com/office/drawing/2014/main" xmlns="" id="{B3B17820-22DF-4832-B560-E49ADAE832EC}"/>
                </a:ext>
              </a:extLst>
            </p:cNvPr>
            <p:cNvSpPr/>
            <p:nvPr/>
          </p:nvSpPr>
          <p:spPr>
            <a:xfrm>
              <a:off x="6745129" y="472487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409" name="Freeform: Shape 408">
              <a:extLst>
                <a:ext uri="{FF2B5EF4-FFF2-40B4-BE49-F238E27FC236}">
                  <a16:creationId xmlns:a16="http://schemas.microsoft.com/office/drawing/2014/main" xmlns="" id="{B4CE7595-F7DB-426D-9C7F-C798A93C2033}"/>
                </a:ext>
              </a:extLst>
            </p:cNvPr>
            <p:cNvSpPr/>
            <p:nvPr/>
          </p:nvSpPr>
          <p:spPr>
            <a:xfrm>
              <a:off x="6745129" y="472416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410" name="Freeform: Shape 409">
              <a:extLst>
                <a:ext uri="{FF2B5EF4-FFF2-40B4-BE49-F238E27FC236}">
                  <a16:creationId xmlns:a16="http://schemas.microsoft.com/office/drawing/2014/main" xmlns="" id="{B7B49FC0-D5C1-4FAA-8BAA-F9E584A54EF7}"/>
                </a:ext>
              </a:extLst>
            </p:cNvPr>
            <p:cNvSpPr/>
            <p:nvPr/>
          </p:nvSpPr>
          <p:spPr>
            <a:xfrm>
              <a:off x="6745658" y="472392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6615" y="7144"/>
                    <a:pt x="7567" y="8096"/>
                    <a:pt x="7567" y="7144"/>
                  </a:cubicBezTo>
                  <a:close/>
                </a:path>
              </a:pathLst>
            </a:custGeom>
            <a:grpFill/>
            <a:ln w="9525" cap="flat">
              <a:noFill/>
              <a:prstDash val="solid"/>
              <a:miter/>
            </a:ln>
          </p:spPr>
          <p:txBody>
            <a:bodyPr rtlCol="0" anchor="ctr"/>
            <a:lstStyle/>
            <a:p>
              <a:endParaRPr lang="en-US"/>
            </a:p>
          </p:txBody>
        </p:sp>
        <p:sp>
          <p:nvSpPr>
            <p:cNvPr id="411" name="Freeform: Shape 410">
              <a:extLst>
                <a:ext uri="{FF2B5EF4-FFF2-40B4-BE49-F238E27FC236}">
                  <a16:creationId xmlns:a16="http://schemas.microsoft.com/office/drawing/2014/main" xmlns="" id="{CB2A74A2-8BEF-4B63-A1D1-9BDE4FCA2124}"/>
                </a:ext>
              </a:extLst>
            </p:cNvPr>
            <p:cNvSpPr/>
            <p:nvPr/>
          </p:nvSpPr>
          <p:spPr>
            <a:xfrm>
              <a:off x="6740895" y="4722971"/>
              <a:ext cx="9525" cy="9525"/>
            </a:xfrm>
            <a:custGeom>
              <a:avLst/>
              <a:gdLst>
                <a:gd name="connsiteX0" fmla="*/ 7567 w 9525"/>
                <a:gd name="connsiteY0" fmla="*/ 7144 h 9525"/>
                <a:gd name="connsiteX1" fmla="*/ 7567 w 9525"/>
                <a:gd name="connsiteY1" fmla="*/ 8096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8096"/>
                  </a:ln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412" name="Freeform: Shape 411">
              <a:extLst>
                <a:ext uri="{FF2B5EF4-FFF2-40B4-BE49-F238E27FC236}">
                  <a16:creationId xmlns:a16="http://schemas.microsoft.com/office/drawing/2014/main" xmlns="" id="{DB92A2E2-C32E-4CD4-9806-FEB6EBCD65E0}"/>
                </a:ext>
              </a:extLst>
            </p:cNvPr>
            <p:cNvSpPr/>
            <p:nvPr/>
          </p:nvSpPr>
          <p:spPr>
            <a:xfrm>
              <a:off x="6739414" y="47229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954" y="10954"/>
                    <a:pt x="7144" y="8096"/>
                    <a:pt x="7144" y="7144"/>
                  </a:cubicBezTo>
                  <a:close/>
                </a:path>
              </a:pathLst>
            </a:custGeom>
            <a:grpFill/>
            <a:ln w="9525" cap="flat">
              <a:noFill/>
              <a:prstDash val="solid"/>
              <a:miter/>
            </a:ln>
          </p:spPr>
          <p:txBody>
            <a:bodyPr rtlCol="0" anchor="ctr"/>
            <a:lstStyle/>
            <a:p>
              <a:endParaRPr lang="en-US"/>
            </a:p>
          </p:txBody>
        </p:sp>
        <p:sp>
          <p:nvSpPr>
            <p:cNvPr id="413" name="Freeform: Shape 412">
              <a:extLst>
                <a:ext uri="{FF2B5EF4-FFF2-40B4-BE49-F238E27FC236}">
                  <a16:creationId xmlns:a16="http://schemas.microsoft.com/office/drawing/2014/main" xmlns="" id="{9786F71C-5EC6-4B96-AE8C-37A9FE666CB4}"/>
                </a:ext>
              </a:extLst>
            </p:cNvPr>
            <p:cNvSpPr/>
            <p:nvPr/>
          </p:nvSpPr>
          <p:spPr>
            <a:xfrm>
              <a:off x="6734651" y="4709742"/>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10001" y="6086"/>
                    <a:pt x="8096" y="7990"/>
                    <a:pt x="7144" y="7990"/>
                  </a:cubicBezTo>
                  <a:close/>
                </a:path>
              </a:pathLst>
            </a:custGeom>
            <a:grpFill/>
            <a:ln w="9525" cap="flat">
              <a:noFill/>
              <a:prstDash val="solid"/>
              <a:miter/>
            </a:ln>
          </p:spPr>
          <p:txBody>
            <a:bodyPr rtlCol="0" anchor="ctr"/>
            <a:lstStyle/>
            <a:p>
              <a:endParaRPr lang="en-US"/>
            </a:p>
          </p:txBody>
        </p:sp>
        <p:sp>
          <p:nvSpPr>
            <p:cNvPr id="414" name="Freeform: Shape 413">
              <a:extLst>
                <a:ext uri="{FF2B5EF4-FFF2-40B4-BE49-F238E27FC236}">
                  <a16:creationId xmlns:a16="http://schemas.microsoft.com/office/drawing/2014/main" xmlns="" id="{8D7F6417-9385-4D64-8226-E65B7CEB1BF2}"/>
                </a:ext>
              </a:extLst>
            </p:cNvPr>
            <p:cNvSpPr/>
            <p:nvPr/>
          </p:nvSpPr>
          <p:spPr>
            <a:xfrm>
              <a:off x="6730841" y="4706778"/>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8096" y="8096"/>
                    <a:pt x="7144" y="7144"/>
                    <a:pt x="7144" y="7144"/>
                  </a:cubicBezTo>
                  <a:cubicBezTo>
                    <a:pt x="7144" y="8096"/>
                    <a:pt x="7144" y="8096"/>
                    <a:pt x="7144" y="9049"/>
                  </a:cubicBezTo>
                  <a:close/>
                </a:path>
              </a:pathLst>
            </a:custGeom>
            <a:grpFill/>
            <a:ln w="9525" cap="flat">
              <a:noFill/>
              <a:prstDash val="solid"/>
              <a:miter/>
            </a:ln>
          </p:spPr>
          <p:txBody>
            <a:bodyPr rtlCol="0" anchor="ctr"/>
            <a:lstStyle/>
            <a:p>
              <a:endParaRPr lang="en-US"/>
            </a:p>
          </p:txBody>
        </p:sp>
        <p:sp>
          <p:nvSpPr>
            <p:cNvPr id="415" name="Freeform: Shape 414">
              <a:extLst>
                <a:ext uri="{FF2B5EF4-FFF2-40B4-BE49-F238E27FC236}">
                  <a16:creationId xmlns:a16="http://schemas.microsoft.com/office/drawing/2014/main" xmlns="" id="{4E0ECA37-DF4F-47BC-A047-E1B544B0DCA8}"/>
                </a:ext>
              </a:extLst>
            </p:cNvPr>
            <p:cNvSpPr/>
            <p:nvPr/>
          </p:nvSpPr>
          <p:spPr>
            <a:xfrm>
              <a:off x="6703219" y="4722971"/>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cubicBezTo>
                    <a:pt x="7144" y="9049"/>
                    <a:pt x="7144" y="9049"/>
                    <a:pt x="8096" y="7144"/>
                  </a:cubicBezTo>
                  <a:close/>
                </a:path>
              </a:pathLst>
            </a:custGeom>
            <a:grpFill/>
            <a:ln w="9525" cap="flat">
              <a:noFill/>
              <a:prstDash val="solid"/>
              <a:miter/>
            </a:ln>
          </p:spPr>
          <p:txBody>
            <a:bodyPr rtlCol="0" anchor="ctr"/>
            <a:lstStyle/>
            <a:p>
              <a:endParaRPr lang="en-US"/>
            </a:p>
          </p:txBody>
        </p:sp>
        <p:sp>
          <p:nvSpPr>
            <p:cNvPr id="416" name="Freeform: Shape 415">
              <a:extLst>
                <a:ext uri="{FF2B5EF4-FFF2-40B4-BE49-F238E27FC236}">
                  <a16:creationId xmlns:a16="http://schemas.microsoft.com/office/drawing/2014/main" xmlns="" id="{6CE7CEBD-8212-408B-846B-BCD782DDD54E}"/>
                </a:ext>
              </a:extLst>
            </p:cNvPr>
            <p:cNvSpPr/>
            <p:nvPr/>
          </p:nvSpPr>
          <p:spPr>
            <a:xfrm>
              <a:off x="6713421" y="4710993"/>
              <a:ext cx="9525" cy="9525"/>
            </a:xfrm>
            <a:custGeom>
              <a:avLst/>
              <a:gdLst>
                <a:gd name="connsiteX0" fmla="*/ 7419 w 9525"/>
                <a:gd name="connsiteY0" fmla="*/ 8644 h 9525"/>
                <a:gd name="connsiteX1" fmla="*/ 7419 w 9525"/>
                <a:gd name="connsiteY1" fmla="*/ 8644 h 9525"/>
              </a:gdLst>
              <a:ahLst/>
              <a:cxnLst>
                <a:cxn ang="0">
                  <a:pos x="connsiteX0" y="connsiteY0"/>
                </a:cxn>
                <a:cxn ang="0">
                  <a:pos x="connsiteX1" y="connsiteY1"/>
                </a:cxn>
              </a:cxnLst>
              <a:rect l="l" t="t" r="r" b="b"/>
              <a:pathLst>
                <a:path w="9525" h="9525">
                  <a:moveTo>
                    <a:pt x="7419" y="8644"/>
                  </a:moveTo>
                  <a:cubicBezTo>
                    <a:pt x="6466" y="4834"/>
                    <a:pt x="8371" y="9597"/>
                    <a:pt x="7419" y="8644"/>
                  </a:cubicBezTo>
                  <a:close/>
                </a:path>
              </a:pathLst>
            </a:custGeom>
            <a:grpFill/>
            <a:ln w="9525" cap="flat">
              <a:noFill/>
              <a:prstDash val="solid"/>
              <a:miter/>
            </a:ln>
          </p:spPr>
          <p:txBody>
            <a:bodyPr rtlCol="0" anchor="ctr"/>
            <a:lstStyle/>
            <a:p>
              <a:endParaRPr lang="en-US"/>
            </a:p>
          </p:txBody>
        </p:sp>
        <p:sp>
          <p:nvSpPr>
            <p:cNvPr id="417" name="Freeform: Shape 416">
              <a:extLst>
                <a:ext uri="{FF2B5EF4-FFF2-40B4-BE49-F238E27FC236}">
                  <a16:creationId xmlns:a16="http://schemas.microsoft.com/office/drawing/2014/main" xmlns="" id="{644EAE64-D8E9-4058-A0D5-E0241B5BB756}"/>
                </a:ext>
              </a:extLst>
            </p:cNvPr>
            <p:cNvSpPr/>
            <p:nvPr/>
          </p:nvSpPr>
          <p:spPr>
            <a:xfrm>
              <a:off x="6710375" y="4730591"/>
              <a:ext cx="9525" cy="9525"/>
            </a:xfrm>
            <a:custGeom>
              <a:avLst/>
              <a:gdLst>
                <a:gd name="connsiteX0" fmla="*/ 7608 w 9525"/>
                <a:gd name="connsiteY0" fmla="*/ 7144 h 9525"/>
                <a:gd name="connsiteX1" fmla="*/ 7608 w 9525"/>
                <a:gd name="connsiteY1" fmla="*/ 7144 h 9525"/>
              </a:gdLst>
              <a:ahLst/>
              <a:cxnLst>
                <a:cxn ang="0">
                  <a:pos x="connsiteX0" y="connsiteY0"/>
                </a:cxn>
                <a:cxn ang="0">
                  <a:pos x="connsiteX1" y="connsiteY1"/>
                </a:cxn>
              </a:cxnLst>
              <a:rect l="l" t="t" r="r" b="b"/>
              <a:pathLst>
                <a:path w="9525" h="9525">
                  <a:moveTo>
                    <a:pt x="7608" y="7144"/>
                  </a:moveTo>
                  <a:cubicBezTo>
                    <a:pt x="5703" y="8096"/>
                    <a:pt x="10465" y="7144"/>
                    <a:pt x="7608" y="7144"/>
                  </a:cubicBezTo>
                  <a:close/>
                </a:path>
              </a:pathLst>
            </a:custGeom>
            <a:grpFill/>
            <a:ln w="9525" cap="flat">
              <a:noFill/>
              <a:prstDash val="solid"/>
              <a:miter/>
            </a:ln>
          </p:spPr>
          <p:txBody>
            <a:bodyPr rtlCol="0" anchor="ctr"/>
            <a:lstStyle/>
            <a:p>
              <a:endParaRPr lang="en-US"/>
            </a:p>
          </p:txBody>
        </p:sp>
        <p:sp>
          <p:nvSpPr>
            <p:cNvPr id="418" name="Freeform: Shape 417">
              <a:extLst>
                <a:ext uri="{FF2B5EF4-FFF2-40B4-BE49-F238E27FC236}">
                  <a16:creationId xmlns:a16="http://schemas.microsoft.com/office/drawing/2014/main" xmlns="" id="{C3701F75-CAAF-4F4D-B579-F96E0FC1BF88}"/>
                </a:ext>
              </a:extLst>
            </p:cNvPr>
            <p:cNvSpPr/>
            <p:nvPr/>
          </p:nvSpPr>
          <p:spPr>
            <a:xfrm>
              <a:off x="6755844" y="4732496"/>
              <a:ext cx="9525" cy="9525"/>
            </a:xfrm>
            <a:custGeom>
              <a:avLst/>
              <a:gdLst>
                <a:gd name="connsiteX0" fmla="*/ 7858 w 9525"/>
                <a:gd name="connsiteY0" fmla="*/ 10001 h 9525"/>
                <a:gd name="connsiteX1" fmla="*/ 7858 w 9525"/>
                <a:gd name="connsiteY1" fmla="*/ 7144 h 9525"/>
                <a:gd name="connsiteX2" fmla="*/ 7858 w 9525"/>
                <a:gd name="connsiteY2" fmla="*/ 10001 h 9525"/>
              </a:gdLst>
              <a:ahLst/>
              <a:cxnLst>
                <a:cxn ang="0">
                  <a:pos x="connsiteX0" y="connsiteY0"/>
                </a:cxn>
                <a:cxn ang="0">
                  <a:pos x="connsiteX1" y="connsiteY1"/>
                </a:cxn>
                <a:cxn ang="0">
                  <a:pos x="connsiteX2" y="connsiteY2"/>
                </a:cxn>
              </a:cxnLst>
              <a:rect l="l" t="t" r="r" b="b"/>
              <a:pathLst>
                <a:path w="9525" h="9525">
                  <a:moveTo>
                    <a:pt x="7858" y="10001"/>
                  </a:moveTo>
                  <a:lnTo>
                    <a:pt x="7858" y="7144"/>
                  </a:lnTo>
                  <a:cubicBezTo>
                    <a:pt x="6906" y="8096"/>
                    <a:pt x="6906" y="10954"/>
                    <a:pt x="7858" y="10001"/>
                  </a:cubicBezTo>
                  <a:close/>
                </a:path>
              </a:pathLst>
            </a:custGeom>
            <a:grpFill/>
            <a:ln w="9525" cap="flat">
              <a:noFill/>
              <a:prstDash val="solid"/>
              <a:miter/>
            </a:ln>
          </p:spPr>
          <p:txBody>
            <a:bodyPr rtlCol="0" anchor="ctr"/>
            <a:lstStyle/>
            <a:p>
              <a:endParaRPr lang="en-US"/>
            </a:p>
          </p:txBody>
        </p:sp>
        <p:sp>
          <p:nvSpPr>
            <p:cNvPr id="419" name="Freeform: Shape 418">
              <a:extLst>
                <a:ext uri="{FF2B5EF4-FFF2-40B4-BE49-F238E27FC236}">
                  <a16:creationId xmlns:a16="http://schemas.microsoft.com/office/drawing/2014/main" xmlns="" id="{6EE64DF5-9A0A-46E9-AC75-CD16976C2A6B}"/>
                </a:ext>
              </a:extLst>
            </p:cNvPr>
            <p:cNvSpPr/>
            <p:nvPr/>
          </p:nvSpPr>
          <p:spPr>
            <a:xfrm>
              <a:off x="6774656" y="4734006"/>
              <a:ext cx="9525" cy="9525"/>
            </a:xfrm>
            <a:custGeom>
              <a:avLst/>
              <a:gdLst>
                <a:gd name="connsiteX0" fmla="*/ 7144 w 9525"/>
                <a:gd name="connsiteY0" fmla="*/ 7538 h 9525"/>
                <a:gd name="connsiteX1" fmla="*/ 8096 w 9525"/>
                <a:gd name="connsiteY1" fmla="*/ 8491 h 9525"/>
                <a:gd name="connsiteX2" fmla="*/ 7144 w 9525"/>
                <a:gd name="connsiteY2" fmla="*/ 7538 h 9525"/>
              </a:gdLst>
              <a:ahLst/>
              <a:cxnLst>
                <a:cxn ang="0">
                  <a:pos x="connsiteX0" y="connsiteY0"/>
                </a:cxn>
                <a:cxn ang="0">
                  <a:pos x="connsiteX1" y="connsiteY1"/>
                </a:cxn>
                <a:cxn ang="0">
                  <a:pos x="connsiteX2" y="connsiteY2"/>
                </a:cxn>
              </a:cxnLst>
              <a:rect l="l" t="t" r="r" b="b"/>
              <a:pathLst>
                <a:path w="9525" h="9525">
                  <a:moveTo>
                    <a:pt x="7144" y="7538"/>
                  </a:moveTo>
                  <a:cubicBezTo>
                    <a:pt x="7144" y="9443"/>
                    <a:pt x="7144" y="10396"/>
                    <a:pt x="8096" y="8491"/>
                  </a:cubicBezTo>
                  <a:cubicBezTo>
                    <a:pt x="8096" y="7538"/>
                    <a:pt x="7144" y="6586"/>
                    <a:pt x="7144" y="7538"/>
                  </a:cubicBezTo>
                  <a:close/>
                </a:path>
              </a:pathLst>
            </a:custGeom>
            <a:grpFill/>
            <a:ln w="9525" cap="flat">
              <a:noFill/>
              <a:prstDash val="solid"/>
              <a:miter/>
            </a:ln>
          </p:spPr>
          <p:txBody>
            <a:bodyPr rtlCol="0" anchor="ctr"/>
            <a:lstStyle/>
            <a:p>
              <a:endParaRPr lang="en-US"/>
            </a:p>
          </p:txBody>
        </p:sp>
        <p:sp>
          <p:nvSpPr>
            <p:cNvPr id="420" name="Freeform: Shape 419">
              <a:extLst>
                <a:ext uri="{FF2B5EF4-FFF2-40B4-BE49-F238E27FC236}">
                  <a16:creationId xmlns:a16="http://schemas.microsoft.com/office/drawing/2014/main" xmlns="" id="{40979592-B4AA-4C03-B481-A2CE30BA1102}"/>
                </a:ext>
              </a:extLst>
            </p:cNvPr>
            <p:cNvSpPr/>
            <p:nvPr/>
          </p:nvSpPr>
          <p:spPr>
            <a:xfrm>
              <a:off x="6828949" y="474583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0001"/>
                    <a:pt x="7144" y="7144"/>
                    <a:pt x="7144" y="7144"/>
                  </a:cubicBezTo>
                  <a:close/>
                </a:path>
              </a:pathLst>
            </a:custGeom>
            <a:grpFill/>
            <a:ln w="9525" cap="flat">
              <a:noFill/>
              <a:prstDash val="solid"/>
              <a:miter/>
            </a:ln>
          </p:spPr>
          <p:txBody>
            <a:bodyPr rtlCol="0" anchor="ctr"/>
            <a:lstStyle/>
            <a:p>
              <a:endParaRPr lang="en-US"/>
            </a:p>
          </p:txBody>
        </p:sp>
        <p:sp>
          <p:nvSpPr>
            <p:cNvPr id="421" name="Freeform: Shape 420">
              <a:extLst>
                <a:ext uri="{FF2B5EF4-FFF2-40B4-BE49-F238E27FC236}">
                  <a16:creationId xmlns:a16="http://schemas.microsoft.com/office/drawing/2014/main" xmlns="" id="{6B1685E8-1F2F-447D-8B2F-1D4390AAD082}"/>
                </a:ext>
              </a:extLst>
            </p:cNvPr>
            <p:cNvSpPr/>
            <p:nvPr/>
          </p:nvSpPr>
          <p:spPr>
            <a:xfrm>
              <a:off x="7301389" y="4750578"/>
              <a:ext cx="9525" cy="9525"/>
            </a:xfrm>
            <a:custGeom>
              <a:avLst/>
              <a:gdLst>
                <a:gd name="connsiteX0" fmla="*/ 7144 w 9525"/>
                <a:gd name="connsiteY0" fmla="*/ 9064 h 9525"/>
                <a:gd name="connsiteX1" fmla="*/ 7144 w 9525"/>
                <a:gd name="connsiteY1" fmla="*/ 9064 h 9525"/>
              </a:gdLst>
              <a:ahLst/>
              <a:cxnLst>
                <a:cxn ang="0">
                  <a:pos x="connsiteX0" y="connsiteY0"/>
                </a:cxn>
                <a:cxn ang="0">
                  <a:pos x="connsiteX1" y="connsiteY1"/>
                </a:cxn>
              </a:cxnLst>
              <a:rect l="l" t="t" r="r" b="b"/>
              <a:pathLst>
                <a:path w="9525" h="9525">
                  <a:moveTo>
                    <a:pt x="7144" y="9064"/>
                  </a:moveTo>
                  <a:cubicBezTo>
                    <a:pt x="7144" y="4302"/>
                    <a:pt x="8096" y="10016"/>
                    <a:pt x="7144" y="9064"/>
                  </a:cubicBezTo>
                  <a:close/>
                </a:path>
              </a:pathLst>
            </a:custGeom>
            <a:grpFill/>
            <a:ln w="9525" cap="flat">
              <a:noFill/>
              <a:prstDash val="solid"/>
              <a:miter/>
            </a:ln>
          </p:spPr>
          <p:txBody>
            <a:bodyPr rtlCol="0" anchor="ctr"/>
            <a:lstStyle/>
            <a:p>
              <a:endParaRPr lang="en-US"/>
            </a:p>
          </p:txBody>
        </p:sp>
        <p:sp>
          <p:nvSpPr>
            <p:cNvPr id="422" name="Freeform: Shape 421">
              <a:extLst>
                <a:ext uri="{FF2B5EF4-FFF2-40B4-BE49-F238E27FC236}">
                  <a16:creationId xmlns:a16="http://schemas.microsoft.com/office/drawing/2014/main" xmlns="" id="{6B6E3244-07A1-4505-8732-1B9FD6B5DB7F}"/>
                </a:ext>
              </a:extLst>
            </p:cNvPr>
            <p:cNvSpPr/>
            <p:nvPr/>
          </p:nvSpPr>
          <p:spPr>
            <a:xfrm>
              <a:off x="7298108" y="4746783"/>
              <a:ext cx="9525" cy="19050"/>
            </a:xfrm>
            <a:custGeom>
              <a:avLst/>
              <a:gdLst>
                <a:gd name="connsiteX0" fmla="*/ 7567 w 9525"/>
                <a:gd name="connsiteY0" fmla="*/ 7144 h 19050"/>
                <a:gd name="connsiteX1" fmla="*/ 7567 w 9525"/>
                <a:gd name="connsiteY1" fmla="*/ 7144 h 19050"/>
              </a:gdLst>
              <a:ahLst/>
              <a:cxnLst>
                <a:cxn ang="0">
                  <a:pos x="connsiteX0" y="connsiteY0"/>
                </a:cxn>
                <a:cxn ang="0">
                  <a:pos x="connsiteX1" y="connsiteY1"/>
                </a:cxn>
              </a:cxnLst>
              <a:rect l="l" t="t" r="r" b="b"/>
              <a:pathLst>
                <a:path w="9525" h="19050">
                  <a:moveTo>
                    <a:pt x="7567" y="7144"/>
                  </a:moveTo>
                  <a:cubicBezTo>
                    <a:pt x="6615" y="16669"/>
                    <a:pt x="7567" y="11906"/>
                    <a:pt x="7567" y="7144"/>
                  </a:cubicBezTo>
                  <a:close/>
                </a:path>
              </a:pathLst>
            </a:custGeom>
            <a:grpFill/>
            <a:ln w="9525" cap="flat">
              <a:noFill/>
              <a:prstDash val="solid"/>
              <a:miter/>
            </a:ln>
          </p:spPr>
          <p:txBody>
            <a:bodyPr rtlCol="0" anchor="ctr"/>
            <a:lstStyle/>
            <a:p>
              <a:endParaRPr lang="en-US"/>
            </a:p>
          </p:txBody>
        </p:sp>
        <p:sp>
          <p:nvSpPr>
            <p:cNvPr id="423" name="Freeform: Shape 422">
              <a:extLst>
                <a:ext uri="{FF2B5EF4-FFF2-40B4-BE49-F238E27FC236}">
                  <a16:creationId xmlns:a16="http://schemas.microsoft.com/office/drawing/2014/main" xmlns="" id="{4060A5A2-2A41-4A15-9A6B-A32ED102EF8A}"/>
                </a:ext>
              </a:extLst>
            </p:cNvPr>
            <p:cNvSpPr/>
            <p:nvPr/>
          </p:nvSpPr>
          <p:spPr>
            <a:xfrm>
              <a:off x="7262336" y="47458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424" name="Freeform: Shape 423">
              <a:extLst>
                <a:ext uri="{FF2B5EF4-FFF2-40B4-BE49-F238E27FC236}">
                  <a16:creationId xmlns:a16="http://schemas.microsoft.com/office/drawing/2014/main" xmlns="" id="{D1371B96-D38D-43F1-BE8D-8CBD01F452BF}"/>
                </a:ext>
              </a:extLst>
            </p:cNvPr>
            <p:cNvSpPr/>
            <p:nvPr/>
          </p:nvSpPr>
          <p:spPr>
            <a:xfrm>
              <a:off x="7239476" y="4746069"/>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7144" y="6906"/>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425" name="Freeform: Shape 424">
              <a:extLst>
                <a:ext uri="{FF2B5EF4-FFF2-40B4-BE49-F238E27FC236}">
                  <a16:creationId xmlns:a16="http://schemas.microsoft.com/office/drawing/2014/main" xmlns="" id="{EE1CE9CE-A05A-443A-982C-4DF9ADE3B919}"/>
                </a:ext>
              </a:extLst>
            </p:cNvPr>
            <p:cNvSpPr/>
            <p:nvPr/>
          </p:nvSpPr>
          <p:spPr>
            <a:xfrm>
              <a:off x="7235666" y="474297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26" name="Freeform: Shape 425">
              <a:extLst>
                <a:ext uri="{FF2B5EF4-FFF2-40B4-BE49-F238E27FC236}">
                  <a16:creationId xmlns:a16="http://schemas.microsoft.com/office/drawing/2014/main" xmlns="" id="{95077463-9E06-4BF6-AF1C-93D3D895102A}"/>
                </a:ext>
              </a:extLst>
            </p:cNvPr>
            <p:cNvSpPr/>
            <p:nvPr/>
          </p:nvSpPr>
          <p:spPr>
            <a:xfrm>
              <a:off x="7261384" y="474487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7144" y="8096"/>
                    <a:pt x="7144" y="8096"/>
                    <a:pt x="8096" y="8096"/>
                  </a:cubicBezTo>
                  <a:close/>
                </a:path>
              </a:pathLst>
            </a:custGeom>
            <a:grpFill/>
            <a:ln w="9525" cap="flat">
              <a:noFill/>
              <a:prstDash val="solid"/>
              <a:miter/>
            </a:ln>
          </p:spPr>
          <p:txBody>
            <a:bodyPr rtlCol="0" anchor="ctr"/>
            <a:lstStyle/>
            <a:p>
              <a:endParaRPr lang="en-US"/>
            </a:p>
          </p:txBody>
        </p:sp>
        <p:sp>
          <p:nvSpPr>
            <p:cNvPr id="427" name="Freeform: Shape 426">
              <a:extLst>
                <a:ext uri="{FF2B5EF4-FFF2-40B4-BE49-F238E27FC236}">
                  <a16:creationId xmlns:a16="http://schemas.microsoft.com/office/drawing/2014/main" xmlns="" id="{7E73E67B-4532-4168-9A0E-E97E70467937}"/>
                </a:ext>
              </a:extLst>
            </p:cNvPr>
            <p:cNvSpPr/>
            <p:nvPr/>
          </p:nvSpPr>
          <p:spPr>
            <a:xfrm>
              <a:off x="7294721" y="4754641"/>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428" name="Freeform: Shape 427">
              <a:extLst>
                <a:ext uri="{FF2B5EF4-FFF2-40B4-BE49-F238E27FC236}">
                  <a16:creationId xmlns:a16="http://schemas.microsoft.com/office/drawing/2014/main" xmlns="" id="{9C74B025-59C3-4415-8EBC-45DE5504FE80}"/>
                </a:ext>
              </a:extLst>
            </p:cNvPr>
            <p:cNvSpPr/>
            <p:nvPr/>
          </p:nvSpPr>
          <p:spPr>
            <a:xfrm>
              <a:off x="7271861" y="4740751"/>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7144" y="8414"/>
                    <a:pt x="7144" y="5556"/>
                    <a:pt x="7144" y="8414"/>
                  </a:cubicBezTo>
                  <a:close/>
                </a:path>
              </a:pathLst>
            </a:custGeom>
            <a:grpFill/>
            <a:ln w="9525" cap="flat">
              <a:noFill/>
              <a:prstDash val="solid"/>
              <a:miter/>
            </a:ln>
          </p:spPr>
          <p:txBody>
            <a:bodyPr rtlCol="0" anchor="ctr"/>
            <a:lstStyle/>
            <a:p>
              <a:endParaRPr lang="en-US"/>
            </a:p>
          </p:txBody>
        </p:sp>
        <p:sp>
          <p:nvSpPr>
            <p:cNvPr id="429" name="Freeform: Shape 428">
              <a:extLst>
                <a:ext uri="{FF2B5EF4-FFF2-40B4-BE49-F238E27FC236}">
                  <a16:creationId xmlns:a16="http://schemas.microsoft.com/office/drawing/2014/main" xmlns="" id="{6953DB7C-76B5-4DDC-A722-B517226BC577}"/>
                </a:ext>
              </a:extLst>
            </p:cNvPr>
            <p:cNvSpPr/>
            <p:nvPr/>
          </p:nvSpPr>
          <p:spPr>
            <a:xfrm>
              <a:off x="7278529" y="47410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13811"/>
                    <a:pt x="7144" y="7144"/>
                  </a:cubicBezTo>
                  <a:close/>
                </a:path>
              </a:pathLst>
            </a:custGeom>
            <a:grpFill/>
            <a:ln w="9525" cap="flat">
              <a:noFill/>
              <a:prstDash val="solid"/>
              <a:miter/>
            </a:ln>
          </p:spPr>
          <p:txBody>
            <a:bodyPr rtlCol="0" anchor="ctr"/>
            <a:lstStyle/>
            <a:p>
              <a:endParaRPr lang="en-US"/>
            </a:p>
          </p:txBody>
        </p:sp>
        <p:sp>
          <p:nvSpPr>
            <p:cNvPr id="430" name="Freeform: Shape 429">
              <a:extLst>
                <a:ext uri="{FF2B5EF4-FFF2-40B4-BE49-F238E27FC236}">
                  <a16:creationId xmlns:a16="http://schemas.microsoft.com/office/drawing/2014/main" xmlns="" id="{DAB01A99-8169-4034-B752-686D91D0BAD6}"/>
                </a:ext>
              </a:extLst>
            </p:cNvPr>
            <p:cNvSpPr/>
            <p:nvPr/>
          </p:nvSpPr>
          <p:spPr>
            <a:xfrm>
              <a:off x="7290911" y="474392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431" name="Freeform: Shape 430">
              <a:extLst>
                <a:ext uri="{FF2B5EF4-FFF2-40B4-BE49-F238E27FC236}">
                  <a16:creationId xmlns:a16="http://schemas.microsoft.com/office/drawing/2014/main" xmlns="" id="{EC8616E0-F352-42F2-9645-D82908D72B8C}"/>
                </a:ext>
              </a:extLst>
            </p:cNvPr>
            <p:cNvSpPr/>
            <p:nvPr/>
          </p:nvSpPr>
          <p:spPr>
            <a:xfrm>
              <a:off x="7266146" y="4741068"/>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lnTo>
                    <a:pt x="7144" y="8096"/>
                  </a:lnTo>
                  <a:close/>
                </a:path>
              </a:pathLst>
            </a:custGeom>
            <a:grpFill/>
            <a:ln w="9525" cap="flat">
              <a:noFill/>
              <a:prstDash val="solid"/>
              <a:miter/>
            </a:ln>
          </p:spPr>
          <p:txBody>
            <a:bodyPr rtlCol="0" anchor="ctr"/>
            <a:lstStyle/>
            <a:p>
              <a:endParaRPr lang="en-US"/>
            </a:p>
          </p:txBody>
        </p:sp>
        <p:sp>
          <p:nvSpPr>
            <p:cNvPr id="432" name="Freeform: Shape 431">
              <a:extLst>
                <a:ext uri="{FF2B5EF4-FFF2-40B4-BE49-F238E27FC236}">
                  <a16:creationId xmlns:a16="http://schemas.microsoft.com/office/drawing/2014/main" xmlns="" id="{51554012-F32F-47A6-9812-A4645DA90F4A}"/>
                </a:ext>
              </a:extLst>
            </p:cNvPr>
            <p:cNvSpPr/>
            <p:nvPr/>
          </p:nvSpPr>
          <p:spPr>
            <a:xfrm>
              <a:off x="7034689" y="47610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3" name="Freeform: Shape 432">
              <a:extLst>
                <a:ext uri="{FF2B5EF4-FFF2-40B4-BE49-F238E27FC236}">
                  <a16:creationId xmlns:a16="http://schemas.microsoft.com/office/drawing/2014/main" xmlns="" id="{82286AE8-21E8-45DE-919C-BFBFF2FF1954}"/>
                </a:ext>
              </a:extLst>
            </p:cNvPr>
            <p:cNvSpPr/>
            <p:nvPr/>
          </p:nvSpPr>
          <p:spPr>
            <a:xfrm>
              <a:off x="7028021" y="4743905"/>
              <a:ext cx="9525" cy="9525"/>
            </a:xfrm>
            <a:custGeom>
              <a:avLst/>
              <a:gdLst>
                <a:gd name="connsiteX0" fmla="*/ 7144 w 9525"/>
                <a:gd name="connsiteY0" fmla="*/ 9069 h 9525"/>
                <a:gd name="connsiteX1" fmla="*/ 7144 w 9525"/>
                <a:gd name="connsiteY1" fmla="*/ 9069 h 9525"/>
              </a:gdLst>
              <a:ahLst/>
              <a:cxnLst>
                <a:cxn ang="0">
                  <a:pos x="connsiteX0" y="connsiteY0"/>
                </a:cxn>
                <a:cxn ang="0">
                  <a:pos x="connsiteX1" y="connsiteY1"/>
                </a:cxn>
              </a:cxnLst>
              <a:rect l="l" t="t" r="r" b="b"/>
              <a:pathLst>
                <a:path w="9525" h="9525">
                  <a:moveTo>
                    <a:pt x="7144" y="9069"/>
                  </a:moveTo>
                  <a:cubicBezTo>
                    <a:pt x="7144" y="8117"/>
                    <a:pt x="8096" y="5259"/>
                    <a:pt x="7144" y="9069"/>
                  </a:cubicBezTo>
                  <a:close/>
                </a:path>
              </a:pathLst>
            </a:custGeom>
            <a:grpFill/>
            <a:ln w="9525" cap="flat">
              <a:noFill/>
              <a:prstDash val="solid"/>
              <a:miter/>
            </a:ln>
          </p:spPr>
          <p:txBody>
            <a:bodyPr rtlCol="0" anchor="ctr"/>
            <a:lstStyle/>
            <a:p>
              <a:endParaRPr lang="en-US"/>
            </a:p>
          </p:txBody>
        </p:sp>
        <p:sp>
          <p:nvSpPr>
            <p:cNvPr id="434" name="Freeform: Shape 433">
              <a:extLst>
                <a:ext uri="{FF2B5EF4-FFF2-40B4-BE49-F238E27FC236}">
                  <a16:creationId xmlns:a16="http://schemas.microsoft.com/office/drawing/2014/main" xmlns="" id="{2EFB1360-6A1D-47BB-AD8C-746DCB077C99}"/>
                </a:ext>
              </a:extLst>
            </p:cNvPr>
            <p:cNvSpPr/>
            <p:nvPr/>
          </p:nvSpPr>
          <p:spPr>
            <a:xfrm>
              <a:off x="7228046" y="4739692"/>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8096" y="6615"/>
                    <a:pt x="8096" y="7567"/>
                    <a:pt x="7144" y="7567"/>
                  </a:cubicBezTo>
                  <a:close/>
                </a:path>
              </a:pathLst>
            </a:custGeom>
            <a:grpFill/>
            <a:ln w="9525" cap="flat">
              <a:noFill/>
              <a:prstDash val="solid"/>
              <a:miter/>
            </a:ln>
          </p:spPr>
          <p:txBody>
            <a:bodyPr rtlCol="0" anchor="ctr"/>
            <a:lstStyle/>
            <a:p>
              <a:endParaRPr lang="en-US"/>
            </a:p>
          </p:txBody>
        </p:sp>
        <p:sp>
          <p:nvSpPr>
            <p:cNvPr id="435" name="Freeform: Shape 434">
              <a:extLst>
                <a:ext uri="{FF2B5EF4-FFF2-40B4-BE49-F238E27FC236}">
                  <a16:creationId xmlns:a16="http://schemas.microsoft.com/office/drawing/2014/main" xmlns="" id="{19B8630C-BC0F-48EC-B61C-5AD31D97F053}"/>
                </a:ext>
              </a:extLst>
            </p:cNvPr>
            <p:cNvSpPr/>
            <p:nvPr/>
          </p:nvSpPr>
          <p:spPr>
            <a:xfrm>
              <a:off x="7164906" y="4743926"/>
              <a:ext cx="9525" cy="19050"/>
            </a:xfrm>
            <a:custGeom>
              <a:avLst/>
              <a:gdLst>
                <a:gd name="connsiteX0" fmla="*/ 7419 w 9525"/>
                <a:gd name="connsiteY0" fmla="*/ 7144 h 19050"/>
                <a:gd name="connsiteX1" fmla="*/ 7419 w 9525"/>
                <a:gd name="connsiteY1" fmla="*/ 12859 h 19050"/>
                <a:gd name="connsiteX2" fmla="*/ 7419 w 9525"/>
                <a:gd name="connsiteY2" fmla="*/ 7144 h 19050"/>
              </a:gdLst>
              <a:ahLst/>
              <a:cxnLst>
                <a:cxn ang="0">
                  <a:pos x="connsiteX0" y="connsiteY0"/>
                </a:cxn>
                <a:cxn ang="0">
                  <a:pos x="connsiteX1" y="connsiteY1"/>
                </a:cxn>
                <a:cxn ang="0">
                  <a:pos x="connsiteX2" y="connsiteY2"/>
                </a:cxn>
              </a:cxnLst>
              <a:rect l="l" t="t" r="r" b="b"/>
              <a:pathLst>
                <a:path w="9525" h="19050">
                  <a:moveTo>
                    <a:pt x="7419" y="7144"/>
                  </a:moveTo>
                  <a:cubicBezTo>
                    <a:pt x="8371" y="10001"/>
                    <a:pt x="6466" y="10001"/>
                    <a:pt x="7419" y="12859"/>
                  </a:cubicBezTo>
                  <a:cubicBezTo>
                    <a:pt x="7419" y="11906"/>
                    <a:pt x="8371" y="9049"/>
                    <a:pt x="7419" y="7144"/>
                  </a:cubicBezTo>
                  <a:close/>
                </a:path>
              </a:pathLst>
            </a:custGeom>
            <a:grpFill/>
            <a:ln w="9525" cap="flat">
              <a:noFill/>
              <a:prstDash val="solid"/>
              <a:miter/>
            </a:ln>
          </p:spPr>
          <p:txBody>
            <a:bodyPr rtlCol="0" anchor="ctr"/>
            <a:lstStyle/>
            <a:p>
              <a:endParaRPr lang="en-US"/>
            </a:p>
          </p:txBody>
        </p:sp>
        <p:sp>
          <p:nvSpPr>
            <p:cNvPr id="436" name="Freeform: Shape 435">
              <a:extLst>
                <a:ext uri="{FF2B5EF4-FFF2-40B4-BE49-F238E27FC236}">
                  <a16:creationId xmlns:a16="http://schemas.microsoft.com/office/drawing/2014/main" xmlns="" id="{5F4F5BE4-C584-443B-8A49-5912435C8BFF}"/>
                </a:ext>
              </a:extLst>
            </p:cNvPr>
            <p:cNvSpPr/>
            <p:nvPr/>
          </p:nvSpPr>
          <p:spPr>
            <a:xfrm>
              <a:off x="7294298" y="475535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437" name="Freeform: Shape 436">
              <a:extLst>
                <a:ext uri="{FF2B5EF4-FFF2-40B4-BE49-F238E27FC236}">
                  <a16:creationId xmlns:a16="http://schemas.microsoft.com/office/drawing/2014/main" xmlns="" id="{EDC1565F-3FA3-432A-B64C-1AF89B450B7D}"/>
                </a:ext>
              </a:extLst>
            </p:cNvPr>
            <p:cNvSpPr/>
            <p:nvPr/>
          </p:nvSpPr>
          <p:spPr>
            <a:xfrm>
              <a:off x="7165181" y="474964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438" name="Freeform: Shape 437">
              <a:extLst>
                <a:ext uri="{FF2B5EF4-FFF2-40B4-BE49-F238E27FC236}">
                  <a16:creationId xmlns:a16="http://schemas.microsoft.com/office/drawing/2014/main" xmlns="" id="{1496FBE4-83B2-4284-B198-7AD44DF19561}"/>
                </a:ext>
              </a:extLst>
            </p:cNvPr>
            <p:cNvSpPr/>
            <p:nvPr/>
          </p:nvSpPr>
          <p:spPr>
            <a:xfrm>
              <a:off x="7212806" y="4742021"/>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39" name="Freeform: Shape 438">
              <a:extLst>
                <a:ext uri="{FF2B5EF4-FFF2-40B4-BE49-F238E27FC236}">
                  <a16:creationId xmlns:a16="http://schemas.microsoft.com/office/drawing/2014/main" xmlns="" id="{9B497A9E-ACBA-4EEE-98F6-FB3090323582}"/>
                </a:ext>
              </a:extLst>
            </p:cNvPr>
            <p:cNvSpPr/>
            <p:nvPr/>
          </p:nvSpPr>
          <p:spPr>
            <a:xfrm>
              <a:off x="7224765" y="474583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440" name="Freeform: Shape 439">
              <a:extLst>
                <a:ext uri="{FF2B5EF4-FFF2-40B4-BE49-F238E27FC236}">
                  <a16:creationId xmlns:a16="http://schemas.microsoft.com/office/drawing/2014/main" xmlns="" id="{454DD3C6-65DD-4B55-A6C1-A468C7D6007D}"/>
                </a:ext>
              </a:extLst>
            </p:cNvPr>
            <p:cNvSpPr/>
            <p:nvPr/>
          </p:nvSpPr>
          <p:spPr>
            <a:xfrm>
              <a:off x="7206245" y="4746113"/>
              <a:ext cx="9525" cy="9525"/>
            </a:xfrm>
            <a:custGeom>
              <a:avLst/>
              <a:gdLst>
                <a:gd name="connsiteX0" fmla="*/ 7990 w 9525"/>
                <a:gd name="connsiteY0" fmla="*/ 7815 h 9525"/>
                <a:gd name="connsiteX1" fmla="*/ 7990 w 9525"/>
                <a:gd name="connsiteY1" fmla="*/ 7815 h 9525"/>
              </a:gdLst>
              <a:ahLst/>
              <a:cxnLst>
                <a:cxn ang="0">
                  <a:pos x="connsiteX0" y="connsiteY0"/>
                </a:cxn>
                <a:cxn ang="0">
                  <a:pos x="connsiteX1" y="connsiteY1"/>
                </a:cxn>
              </a:cxnLst>
              <a:rect l="l" t="t" r="r" b="b"/>
              <a:pathLst>
                <a:path w="9525" h="9525">
                  <a:moveTo>
                    <a:pt x="7990" y="7815"/>
                  </a:moveTo>
                  <a:cubicBezTo>
                    <a:pt x="6086" y="5909"/>
                    <a:pt x="7990" y="8767"/>
                    <a:pt x="7990" y="7815"/>
                  </a:cubicBezTo>
                  <a:close/>
                </a:path>
              </a:pathLst>
            </a:custGeom>
            <a:grpFill/>
            <a:ln w="9525" cap="flat">
              <a:noFill/>
              <a:prstDash val="solid"/>
              <a:miter/>
            </a:ln>
          </p:spPr>
          <p:txBody>
            <a:bodyPr rtlCol="0" anchor="ctr"/>
            <a:lstStyle/>
            <a:p>
              <a:endParaRPr lang="en-US"/>
            </a:p>
          </p:txBody>
        </p:sp>
        <p:sp>
          <p:nvSpPr>
            <p:cNvPr id="441" name="Freeform: Shape 440">
              <a:extLst>
                <a:ext uri="{FF2B5EF4-FFF2-40B4-BE49-F238E27FC236}">
                  <a16:creationId xmlns:a16="http://schemas.microsoft.com/office/drawing/2014/main" xmlns="" id="{5EFEE411-058A-447A-9089-A927B3471488}"/>
                </a:ext>
              </a:extLst>
            </p:cNvPr>
            <p:cNvSpPr/>
            <p:nvPr/>
          </p:nvSpPr>
          <p:spPr>
            <a:xfrm>
              <a:off x="7200424" y="474678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42" name="Freeform: Shape 441">
              <a:extLst>
                <a:ext uri="{FF2B5EF4-FFF2-40B4-BE49-F238E27FC236}">
                  <a16:creationId xmlns:a16="http://schemas.microsoft.com/office/drawing/2014/main" xmlns="" id="{274225EF-E028-46D5-B638-EF3BBDBCD928}"/>
                </a:ext>
              </a:extLst>
            </p:cNvPr>
            <p:cNvSpPr/>
            <p:nvPr/>
          </p:nvSpPr>
          <p:spPr>
            <a:xfrm>
              <a:off x="7054268" y="4759166"/>
              <a:ext cx="9525" cy="9525"/>
            </a:xfrm>
            <a:custGeom>
              <a:avLst/>
              <a:gdLst>
                <a:gd name="connsiteX0" fmla="*/ 7567 w 9525"/>
                <a:gd name="connsiteY0" fmla="*/ 10001 h 9525"/>
                <a:gd name="connsiteX1" fmla="*/ 7567 w 9525"/>
                <a:gd name="connsiteY1" fmla="*/ 7144 h 9525"/>
                <a:gd name="connsiteX2" fmla="*/ 7567 w 9525"/>
                <a:gd name="connsiteY2" fmla="*/ 10001 h 9525"/>
              </a:gdLst>
              <a:ahLst/>
              <a:cxnLst>
                <a:cxn ang="0">
                  <a:pos x="connsiteX0" y="connsiteY0"/>
                </a:cxn>
                <a:cxn ang="0">
                  <a:pos x="connsiteX1" y="connsiteY1"/>
                </a:cxn>
                <a:cxn ang="0">
                  <a:pos x="connsiteX2" y="connsiteY2"/>
                </a:cxn>
              </a:cxnLst>
              <a:rect l="l" t="t" r="r" b="b"/>
              <a:pathLst>
                <a:path w="9525" h="9525">
                  <a:moveTo>
                    <a:pt x="7567" y="10001"/>
                  </a:moveTo>
                  <a:cubicBezTo>
                    <a:pt x="7567" y="9049"/>
                    <a:pt x="7567" y="8096"/>
                    <a:pt x="7567" y="7144"/>
                  </a:cubicBezTo>
                  <a:cubicBezTo>
                    <a:pt x="7567" y="10001"/>
                    <a:pt x="6615" y="10001"/>
                    <a:pt x="7567" y="10001"/>
                  </a:cubicBezTo>
                  <a:close/>
                </a:path>
              </a:pathLst>
            </a:custGeom>
            <a:grpFill/>
            <a:ln w="9525" cap="flat">
              <a:noFill/>
              <a:prstDash val="solid"/>
              <a:miter/>
            </a:ln>
          </p:spPr>
          <p:txBody>
            <a:bodyPr rtlCol="0" anchor="ctr"/>
            <a:lstStyle/>
            <a:p>
              <a:endParaRPr lang="en-US"/>
            </a:p>
          </p:txBody>
        </p:sp>
        <p:sp>
          <p:nvSpPr>
            <p:cNvPr id="443" name="Freeform: Shape 442">
              <a:extLst>
                <a:ext uri="{FF2B5EF4-FFF2-40B4-BE49-F238E27FC236}">
                  <a16:creationId xmlns:a16="http://schemas.microsoft.com/office/drawing/2014/main" xmlns="" id="{6F1F154C-87DA-4424-BCE0-5E33B4E73E70}"/>
                </a:ext>
              </a:extLst>
            </p:cNvPr>
            <p:cNvSpPr/>
            <p:nvPr/>
          </p:nvSpPr>
          <p:spPr>
            <a:xfrm>
              <a:off x="7294721" y="475440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0001"/>
                    <a:pt x="7144" y="7144"/>
                    <a:pt x="7144" y="7144"/>
                  </a:cubicBezTo>
                  <a:close/>
                </a:path>
              </a:pathLst>
            </a:custGeom>
            <a:grpFill/>
            <a:ln w="9525" cap="flat">
              <a:noFill/>
              <a:prstDash val="solid"/>
              <a:miter/>
            </a:ln>
          </p:spPr>
          <p:txBody>
            <a:bodyPr rtlCol="0" anchor="ctr"/>
            <a:lstStyle/>
            <a:p>
              <a:endParaRPr lang="en-US"/>
            </a:p>
          </p:txBody>
        </p:sp>
        <p:sp>
          <p:nvSpPr>
            <p:cNvPr id="444" name="Freeform: Shape 443">
              <a:extLst>
                <a:ext uri="{FF2B5EF4-FFF2-40B4-BE49-F238E27FC236}">
                  <a16:creationId xmlns:a16="http://schemas.microsoft.com/office/drawing/2014/main" xmlns="" id="{D1342F1D-EB91-44B5-AFB1-1D93164CBD0E}"/>
                </a:ext>
              </a:extLst>
            </p:cNvPr>
            <p:cNvSpPr/>
            <p:nvPr/>
          </p:nvSpPr>
          <p:spPr>
            <a:xfrm>
              <a:off x="7206139" y="4769643"/>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8096" y="7144"/>
                    <a:pt x="8096" y="7144"/>
                    <a:pt x="8096" y="7144"/>
                  </a:cubicBezTo>
                  <a:close/>
                </a:path>
              </a:pathLst>
            </a:custGeom>
            <a:grpFill/>
            <a:ln w="9525" cap="flat">
              <a:noFill/>
              <a:prstDash val="solid"/>
              <a:miter/>
            </a:ln>
          </p:spPr>
          <p:txBody>
            <a:bodyPr rtlCol="0" anchor="ctr"/>
            <a:lstStyle/>
            <a:p>
              <a:endParaRPr lang="en-US"/>
            </a:p>
          </p:txBody>
        </p:sp>
        <p:sp>
          <p:nvSpPr>
            <p:cNvPr id="445" name="Freeform: Shape 444">
              <a:extLst>
                <a:ext uri="{FF2B5EF4-FFF2-40B4-BE49-F238E27FC236}">
                  <a16:creationId xmlns:a16="http://schemas.microsoft.com/office/drawing/2014/main" xmlns="" id="{99CD545E-810C-43FE-95E7-F9C29EABEC3D}"/>
                </a:ext>
              </a:extLst>
            </p:cNvPr>
            <p:cNvSpPr/>
            <p:nvPr/>
          </p:nvSpPr>
          <p:spPr>
            <a:xfrm>
              <a:off x="7120414" y="476583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46" name="Freeform: Shape 445">
              <a:extLst>
                <a:ext uri="{FF2B5EF4-FFF2-40B4-BE49-F238E27FC236}">
                  <a16:creationId xmlns:a16="http://schemas.microsoft.com/office/drawing/2014/main" xmlns="" id="{0C9BE823-C7F2-44F8-A3F9-9A846BC7AB9C}"/>
                </a:ext>
              </a:extLst>
            </p:cNvPr>
            <p:cNvSpPr/>
            <p:nvPr/>
          </p:nvSpPr>
          <p:spPr>
            <a:xfrm>
              <a:off x="7202567" y="4767840"/>
              <a:ext cx="9525" cy="9525"/>
            </a:xfrm>
            <a:custGeom>
              <a:avLst/>
              <a:gdLst>
                <a:gd name="connsiteX0" fmla="*/ 7858 w 9525"/>
                <a:gd name="connsiteY0" fmla="*/ 8947 h 9525"/>
                <a:gd name="connsiteX1" fmla="*/ 7858 w 9525"/>
                <a:gd name="connsiteY1" fmla="*/ 8947 h 9525"/>
              </a:gdLst>
              <a:ahLst/>
              <a:cxnLst>
                <a:cxn ang="0">
                  <a:pos x="connsiteX0" y="connsiteY0"/>
                </a:cxn>
                <a:cxn ang="0">
                  <a:pos x="connsiteX1" y="connsiteY1"/>
                </a:cxn>
              </a:cxnLst>
              <a:rect l="l" t="t" r="r" b="b"/>
              <a:pathLst>
                <a:path w="9525" h="9525">
                  <a:moveTo>
                    <a:pt x="7858" y="8947"/>
                  </a:moveTo>
                  <a:cubicBezTo>
                    <a:pt x="6906" y="6090"/>
                    <a:pt x="6906" y="7042"/>
                    <a:pt x="7858" y="8947"/>
                  </a:cubicBezTo>
                  <a:close/>
                </a:path>
              </a:pathLst>
            </a:custGeom>
            <a:grpFill/>
            <a:ln w="9525" cap="flat">
              <a:noFill/>
              <a:prstDash val="solid"/>
              <a:miter/>
            </a:ln>
          </p:spPr>
          <p:txBody>
            <a:bodyPr rtlCol="0" anchor="ctr"/>
            <a:lstStyle/>
            <a:p>
              <a:endParaRPr lang="en-US"/>
            </a:p>
          </p:txBody>
        </p:sp>
        <p:sp>
          <p:nvSpPr>
            <p:cNvPr id="447" name="Freeform: Shape 446">
              <a:extLst>
                <a:ext uri="{FF2B5EF4-FFF2-40B4-BE49-F238E27FC236}">
                  <a16:creationId xmlns:a16="http://schemas.microsoft.com/office/drawing/2014/main" xmlns="" id="{55FB1ED9-44F3-472B-AF36-61201D5D580B}"/>
                </a:ext>
              </a:extLst>
            </p:cNvPr>
            <p:cNvSpPr/>
            <p:nvPr/>
          </p:nvSpPr>
          <p:spPr>
            <a:xfrm>
              <a:off x="7054691" y="475916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448" name="Freeform: Shape 447">
              <a:extLst>
                <a:ext uri="{FF2B5EF4-FFF2-40B4-BE49-F238E27FC236}">
                  <a16:creationId xmlns:a16="http://schemas.microsoft.com/office/drawing/2014/main" xmlns="" id="{EBDEAEFB-F278-42AB-B254-234B3A6F2D46}"/>
                </a:ext>
              </a:extLst>
            </p:cNvPr>
            <p:cNvSpPr/>
            <p:nvPr/>
          </p:nvSpPr>
          <p:spPr>
            <a:xfrm>
              <a:off x="7024211" y="4736306"/>
              <a:ext cx="285750" cy="47625"/>
            </a:xfrm>
            <a:custGeom>
              <a:avLst/>
              <a:gdLst>
                <a:gd name="connsiteX0" fmla="*/ 30004 w 285750"/>
                <a:gd name="connsiteY0" fmla="*/ 36671 h 47625"/>
                <a:gd name="connsiteX1" fmla="*/ 38576 w 285750"/>
                <a:gd name="connsiteY1" fmla="*/ 26194 h 47625"/>
                <a:gd name="connsiteX2" fmla="*/ 38576 w 285750"/>
                <a:gd name="connsiteY2" fmla="*/ 27146 h 47625"/>
                <a:gd name="connsiteX3" fmla="*/ 40481 w 285750"/>
                <a:gd name="connsiteY3" fmla="*/ 28099 h 47625"/>
                <a:gd name="connsiteX4" fmla="*/ 37624 w 285750"/>
                <a:gd name="connsiteY4" fmla="*/ 35719 h 47625"/>
                <a:gd name="connsiteX5" fmla="*/ 115729 w 285750"/>
                <a:gd name="connsiteY5" fmla="*/ 34766 h 47625"/>
                <a:gd name="connsiteX6" fmla="*/ 115729 w 285750"/>
                <a:gd name="connsiteY6" fmla="*/ 34766 h 47625"/>
                <a:gd name="connsiteX7" fmla="*/ 209074 w 285750"/>
                <a:gd name="connsiteY7" fmla="*/ 28099 h 47625"/>
                <a:gd name="connsiteX8" fmla="*/ 210979 w 285750"/>
                <a:gd name="connsiteY8" fmla="*/ 36671 h 47625"/>
                <a:gd name="connsiteX9" fmla="*/ 222409 w 285750"/>
                <a:gd name="connsiteY9" fmla="*/ 26194 h 47625"/>
                <a:gd name="connsiteX10" fmla="*/ 254794 w 285750"/>
                <a:gd name="connsiteY10" fmla="*/ 21431 h 47625"/>
                <a:gd name="connsiteX11" fmla="*/ 256699 w 285750"/>
                <a:gd name="connsiteY11" fmla="*/ 22384 h 47625"/>
                <a:gd name="connsiteX12" fmla="*/ 257651 w 285750"/>
                <a:gd name="connsiteY12" fmla="*/ 21431 h 47625"/>
                <a:gd name="connsiteX13" fmla="*/ 263366 w 285750"/>
                <a:gd name="connsiteY13" fmla="*/ 20479 h 47625"/>
                <a:gd name="connsiteX14" fmla="*/ 267176 w 285750"/>
                <a:gd name="connsiteY14" fmla="*/ 29051 h 47625"/>
                <a:gd name="connsiteX15" fmla="*/ 272891 w 285750"/>
                <a:gd name="connsiteY15" fmla="*/ 17621 h 47625"/>
                <a:gd name="connsiteX16" fmla="*/ 276701 w 285750"/>
                <a:gd name="connsiteY16" fmla="*/ 25241 h 47625"/>
                <a:gd name="connsiteX17" fmla="*/ 277654 w 285750"/>
                <a:gd name="connsiteY17" fmla="*/ 25241 h 47625"/>
                <a:gd name="connsiteX18" fmla="*/ 278606 w 285750"/>
                <a:gd name="connsiteY18" fmla="*/ 22384 h 47625"/>
                <a:gd name="connsiteX19" fmla="*/ 269081 w 285750"/>
                <a:gd name="connsiteY19" fmla="*/ 20479 h 47625"/>
                <a:gd name="connsiteX20" fmla="*/ 267176 w 285750"/>
                <a:gd name="connsiteY20" fmla="*/ 17621 h 47625"/>
                <a:gd name="connsiteX21" fmla="*/ 251936 w 285750"/>
                <a:gd name="connsiteY21" fmla="*/ 11906 h 47625"/>
                <a:gd name="connsiteX22" fmla="*/ 250031 w 285750"/>
                <a:gd name="connsiteY22" fmla="*/ 22384 h 47625"/>
                <a:gd name="connsiteX23" fmla="*/ 249079 w 285750"/>
                <a:gd name="connsiteY23" fmla="*/ 18574 h 47625"/>
                <a:gd name="connsiteX24" fmla="*/ 243364 w 285750"/>
                <a:gd name="connsiteY24" fmla="*/ 16669 h 47625"/>
                <a:gd name="connsiteX25" fmla="*/ 221456 w 285750"/>
                <a:gd name="connsiteY25" fmla="*/ 20479 h 47625"/>
                <a:gd name="connsiteX26" fmla="*/ 219551 w 285750"/>
                <a:gd name="connsiteY26" fmla="*/ 10954 h 47625"/>
                <a:gd name="connsiteX27" fmla="*/ 215741 w 285750"/>
                <a:gd name="connsiteY27" fmla="*/ 17621 h 47625"/>
                <a:gd name="connsiteX28" fmla="*/ 211931 w 285750"/>
                <a:gd name="connsiteY28" fmla="*/ 8096 h 47625"/>
                <a:gd name="connsiteX29" fmla="*/ 210979 w 285750"/>
                <a:gd name="connsiteY29" fmla="*/ 15716 h 47625"/>
                <a:gd name="connsiteX30" fmla="*/ 205264 w 285750"/>
                <a:gd name="connsiteY30" fmla="*/ 18574 h 47625"/>
                <a:gd name="connsiteX31" fmla="*/ 199549 w 285750"/>
                <a:gd name="connsiteY31" fmla="*/ 15716 h 47625"/>
                <a:gd name="connsiteX32" fmla="*/ 201454 w 285750"/>
                <a:gd name="connsiteY32" fmla="*/ 19526 h 47625"/>
                <a:gd name="connsiteX33" fmla="*/ 186214 w 285750"/>
                <a:gd name="connsiteY33" fmla="*/ 22384 h 47625"/>
                <a:gd name="connsiteX34" fmla="*/ 168116 w 285750"/>
                <a:gd name="connsiteY34" fmla="*/ 22384 h 47625"/>
                <a:gd name="connsiteX35" fmla="*/ 167164 w 285750"/>
                <a:gd name="connsiteY35" fmla="*/ 23336 h 47625"/>
                <a:gd name="connsiteX36" fmla="*/ 165259 w 285750"/>
                <a:gd name="connsiteY36" fmla="*/ 15716 h 47625"/>
                <a:gd name="connsiteX37" fmla="*/ 157639 w 285750"/>
                <a:gd name="connsiteY37" fmla="*/ 22384 h 47625"/>
                <a:gd name="connsiteX38" fmla="*/ 155734 w 285750"/>
                <a:gd name="connsiteY38" fmla="*/ 22384 h 47625"/>
                <a:gd name="connsiteX39" fmla="*/ 145256 w 285750"/>
                <a:gd name="connsiteY39" fmla="*/ 19526 h 47625"/>
                <a:gd name="connsiteX40" fmla="*/ 142399 w 285750"/>
                <a:gd name="connsiteY40" fmla="*/ 9049 h 47625"/>
                <a:gd name="connsiteX41" fmla="*/ 72866 w 285750"/>
                <a:gd name="connsiteY41" fmla="*/ 16669 h 47625"/>
                <a:gd name="connsiteX42" fmla="*/ 55721 w 285750"/>
                <a:gd name="connsiteY42" fmla="*/ 7144 h 47625"/>
                <a:gd name="connsiteX43" fmla="*/ 52864 w 285750"/>
                <a:gd name="connsiteY43" fmla="*/ 10954 h 47625"/>
                <a:gd name="connsiteX44" fmla="*/ 50006 w 285750"/>
                <a:gd name="connsiteY44" fmla="*/ 13811 h 47625"/>
                <a:gd name="connsiteX45" fmla="*/ 49054 w 285750"/>
                <a:gd name="connsiteY45" fmla="*/ 18574 h 47625"/>
                <a:gd name="connsiteX46" fmla="*/ 10954 w 285750"/>
                <a:gd name="connsiteY46" fmla="*/ 7144 h 47625"/>
                <a:gd name="connsiteX47" fmla="*/ 7144 w 285750"/>
                <a:gd name="connsiteY47" fmla="*/ 29051 h 47625"/>
                <a:gd name="connsiteX48" fmla="*/ 8096 w 285750"/>
                <a:gd name="connsiteY48" fmla="*/ 29051 h 47625"/>
                <a:gd name="connsiteX49" fmla="*/ 9049 w 285750"/>
                <a:gd name="connsiteY49" fmla="*/ 30956 h 47625"/>
                <a:gd name="connsiteX50" fmla="*/ 10954 w 285750"/>
                <a:gd name="connsiteY50" fmla="*/ 26194 h 47625"/>
                <a:gd name="connsiteX51" fmla="*/ 24289 w 285750"/>
                <a:gd name="connsiteY51" fmla="*/ 27146 h 47625"/>
                <a:gd name="connsiteX52" fmla="*/ 30004 w 285750"/>
                <a:gd name="connsiteY52" fmla="*/ 36671 h 47625"/>
                <a:gd name="connsiteX53" fmla="*/ 53816 w 285750"/>
                <a:gd name="connsiteY53" fmla="*/ 30004 h 47625"/>
                <a:gd name="connsiteX54" fmla="*/ 53816 w 285750"/>
                <a:gd name="connsiteY54" fmla="*/ 30004 h 47625"/>
                <a:gd name="connsiteX55" fmla="*/ 55721 w 285750"/>
                <a:gd name="connsiteY55" fmla="*/ 30004 h 47625"/>
                <a:gd name="connsiteX56" fmla="*/ 55721 w 285750"/>
                <a:gd name="connsiteY56" fmla="*/ 30004 h 47625"/>
                <a:gd name="connsiteX57" fmla="*/ 53816 w 285750"/>
                <a:gd name="connsiteY57" fmla="*/ 10001 h 47625"/>
                <a:gd name="connsiteX58" fmla="*/ 53816 w 285750"/>
                <a:gd name="connsiteY58" fmla="*/ 10001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85750" h="47625">
                  <a:moveTo>
                    <a:pt x="30004" y="36671"/>
                  </a:moveTo>
                  <a:cubicBezTo>
                    <a:pt x="28099" y="36671"/>
                    <a:pt x="38576" y="31909"/>
                    <a:pt x="38576" y="26194"/>
                  </a:cubicBezTo>
                  <a:cubicBezTo>
                    <a:pt x="37624" y="28099"/>
                    <a:pt x="37624" y="28099"/>
                    <a:pt x="38576" y="27146"/>
                  </a:cubicBezTo>
                  <a:cubicBezTo>
                    <a:pt x="36671" y="31909"/>
                    <a:pt x="37624" y="31909"/>
                    <a:pt x="40481" y="28099"/>
                  </a:cubicBezTo>
                  <a:cubicBezTo>
                    <a:pt x="40481" y="34766"/>
                    <a:pt x="37624" y="29051"/>
                    <a:pt x="37624" y="35719"/>
                  </a:cubicBezTo>
                  <a:cubicBezTo>
                    <a:pt x="40481" y="38576"/>
                    <a:pt x="110966" y="36671"/>
                    <a:pt x="115729" y="34766"/>
                  </a:cubicBezTo>
                  <a:cubicBezTo>
                    <a:pt x="115729" y="39529"/>
                    <a:pt x="115729" y="39529"/>
                    <a:pt x="115729" y="34766"/>
                  </a:cubicBezTo>
                  <a:cubicBezTo>
                    <a:pt x="123349" y="39529"/>
                    <a:pt x="210026" y="50006"/>
                    <a:pt x="209074" y="28099"/>
                  </a:cubicBezTo>
                  <a:cubicBezTo>
                    <a:pt x="209074" y="35719"/>
                    <a:pt x="210979" y="34766"/>
                    <a:pt x="210979" y="36671"/>
                  </a:cubicBezTo>
                  <a:cubicBezTo>
                    <a:pt x="210979" y="36671"/>
                    <a:pt x="228124" y="30956"/>
                    <a:pt x="222409" y="26194"/>
                  </a:cubicBezTo>
                  <a:cubicBezTo>
                    <a:pt x="217646" y="36671"/>
                    <a:pt x="250031" y="22384"/>
                    <a:pt x="254794" y="21431"/>
                  </a:cubicBezTo>
                  <a:cubicBezTo>
                    <a:pt x="250984" y="31909"/>
                    <a:pt x="257651" y="24289"/>
                    <a:pt x="256699" y="22384"/>
                  </a:cubicBezTo>
                  <a:cubicBezTo>
                    <a:pt x="256699" y="24289"/>
                    <a:pt x="256699" y="24289"/>
                    <a:pt x="257651" y="21431"/>
                  </a:cubicBezTo>
                  <a:cubicBezTo>
                    <a:pt x="257651" y="22384"/>
                    <a:pt x="261461" y="33814"/>
                    <a:pt x="263366" y="20479"/>
                  </a:cubicBezTo>
                  <a:cubicBezTo>
                    <a:pt x="262414" y="30956"/>
                    <a:pt x="267176" y="25241"/>
                    <a:pt x="267176" y="29051"/>
                  </a:cubicBezTo>
                  <a:cubicBezTo>
                    <a:pt x="269081" y="26194"/>
                    <a:pt x="270034" y="22384"/>
                    <a:pt x="272891" y="17621"/>
                  </a:cubicBezTo>
                  <a:cubicBezTo>
                    <a:pt x="274796" y="23336"/>
                    <a:pt x="276701" y="21431"/>
                    <a:pt x="276701" y="25241"/>
                  </a:cubicBezTo>
                  <a:cubicBezTo>
                    <a:pt x="277654" y="20479"/>
                    <a:pt x="278606" y="20479"/>
                    <a:pt x="277654" y="25241"/>
                  </a:cubicBezTo>
                  <a:cubicBezTo>
                    <a:pt x="276701" y="27146"/>
                    <a:pt x="281464" y="13811"/>
                    <a:pt x="278606" y="22384"/>
                  </a:cubicBezTo>
                  <a:cubicBezTo>
                    <a:pt x="278606" y="20479"/>
                    <a:pt x="271939" y="8096"/>
                    <a:pt x="269081" y="20479"/>
                  </a:cubicBezTo>
                  <a:cubicBezTo>
                    <a:pt x="265271" y="16669"/>
                    <a:pt x="267176" y="10001"/>
                    <a:pt x="267176" y="17621"/>
                  </a:cubicBezTo>
                  <a:cubicBezTo>
                    <a:pt x="266224" y="14764"/>
                    <a:pt x="250984" y="10954"/>
                    <a:pt x="251936" y="11906"/>
                  </a:cubicBezTo>
                  <a:cubicBezTo>
                    <a:pt x="247174" y="13811"/>
                    <a:pt x="246221" y="16669"/>
                    <a:pt x="250031" y="22384"/>
                  </a:cubicBezTo>
                  <a:cubicBezTo>
                    <a:pt x="250984" y="17621"/>
                    <a:pt x="250984" y="16669"/>
                    <a:pt x="249079" y="18574"/>
                  </a:cubicBezTo>
                  <a:cubicBezTo>
                    <a:pt x="248126" y="12859"/>
                    <a:pt x="247174" y="10954"/>
                    <a:pt x="243364" y="16669"/>
                  </a:cubicBezTo>
                  <a:cubicBezTo>
                    <a:pt x="229076" y="12859"/>
                    <a:pt x="228124" y="10954"/>
                    <a:pt x="221456" y="20479"/>
                  </a:cubicBezTo>
                  <a:cubicBezTo>
                    <a:pt x="221456" y="20479"/>
                    <a:pt x="219551" y="10001"/>
                    <a:pt x="219551" y="10954"/>
                  </a:cubicBezTo>
                  <a:cubicBezTo>
                    <a:pt x="219551" y="11906"/>
                    <a:pt x="217646" y="16669"/>
                    <a:pt x="215741" y="17621"/>
                  </a:cubicBezTo>
                  <a:cubicBezTo>
                    <a:pt x="213836" y="13811"/>
                    <a:pt x="214789" y="10001"/>
                    <a:pt x="211931" y="8096"/>
                  </a:cubicBezTo>
                  <a:cubicBezTo>
                    <a:pt x="209074" y="13811"/>
                    <a:pt x="213836" y="5239"/>
                    <a:pt x="210979" y="15716"/>
                  </a:cubicBezTo>
                  <a:cubicBezTo>
                    <a:pt x="206216" y="4286"/>
                    <a:pt x="210026" y="12859"/>
                    <a:pt x="205264" y="18574"/>
                  </a:cubicBezTo>
                  <a:cubicBezTo>
                    <a:pt x="205264" y="14764"/>
                    <a:pt x="202406" y="8096"/>
                    <a:pt x="199549" y="15716"/>
                  </a:cubicBezTo>
                  <a:cubicBezTo>
                    <a:pt x="202406" y="14764"/>
                    <a:pt x="200501" y="15716"/>
                    <a:pt x="201454" y="19526"/>
                  </a:cubicBezTo>
                  <a:cubicBezTo>
                    <a:pt x="199549" y="12859"/>
                    <a:pt x="184309" y="13811"/>
                    <a:pt x="186214" y="22384"/>
                  </a:cubicBezTo>
                  <a:cubicBezTo>
                    <a:pt x="183356" y="12859"/>
                    <a:pt x="171926" y="19526"/>
                    <a:pt x="168116" y="22384"/>
                  </a:cubicBezTo>
                  <a:cubicBezTo>
                    <a:pt x="168116" y="16669"/>
                    <a:pt x="168116" y="16669"/>
                    <a:pt x="167164" y="23336"/>
                  </a:cubicBezTo>
                  <a:cubicBezTo>
                    <a:pt x="166211" y="20479"/>
                    <a:pt x="167164" y="16669"/>
                    <a:pt x="165259" y="15716"/>
                  </a:cubicBezTo>
                  <a:cubicBezTo>
                    <a:pt x="160496" y="17621"/>
                    <a:pt x="160496" y="20479"/>
                    <a:pt x="157639" y="22384"/>
                  </a:cubicBezTo>
                  <a:cubicBezTo>
                    <a:pt x="160496" y="6191"/>
                    <a:pt x="158591" y="22384"/>
                    <a:pt x="155734" y="22384"/>
                  </a:cubicBezTo>
                  <a:cubicBezTo>
                    <a:pt x="155734" y="14764"/>
                    <a:pt x="145256" y="9049"/>
                    <a:pt x="145256" y="19526"/>
                  </a:cubicBezTo>
                  <a:cubicBezTo>
                    <a:pt x="143351" y="20479"/>
                    <a:pt x="142399" y="9049"/>
                    <a:pt x="142399" y="9049"/>
                  </a:cubicBezTo>
                  <a:cubicBezTo>
                    <a:pt x="142399" y="13811"/>
                    <a:pt x="76676" y="15716"/>
                    <a:pt x="72866" y="16669"/>
                  </a:cubicBezTo>
                  <a:cubicBezTo>
                    <a:pt x="64294" y="14764"/>
                    <a:pt x="51911" y="19526"/>
                    <a:pt x="55721" y="7144"/>
                  </a:cubicBezTo>
                  <a:cubicBezTo>
                    <a:pt x="48101" y="24289"/>
                    <a:pt x="52864" y="10954"/>
                    <a:pt x="52864" y="10954"/>
                  </a:cubicBezTo>
                  <a:cubicBezTo>
                    <a:pt x="51911" y="9049"/>
                    <a:pt x="49054" y="6191"/>
                    <a:pt x="50006" y="13811"/>
                  </a:cubicBezTo>
                  <a:cubicBezTo>
                    <a:pt x="50006" y="13811"/>
                    <a:pt x="50959" y="11906"/>
                    <a:pt x="49054" y="18574"/>
                  </a:cubicBezTo>
                  <a:cubicBezTo>
                    <a:pt x="49054" y="15716"/>
                    <a:pt x="14764" y="8096"/>
                    <a:pt x="10954" y="7144"/>
                  </a:cubicBezTo>
                  <a:cubicBezTo>
                    <a:pt x="8096" y="9049"/>
                    <a:pt x="7144" y="28099"/>
                    <a:pt x="7144" y="29051"/>
                  </a:cubicBezTo>
                  <a:cubicBezTo>
                    <a:pt x="11906" y="28099"/>
                    <a:pt x="7144" y="25241"/>
                    <a:pt x="8096" y="29051"/>
                  </a:cubicBezTo>
                  <a:cubicBezTo>
                    <a:pt x="10001" y="27146"/>
                    <a:pt x="10001" y="28099"/>
                    <a:pt x="9049" y="30956"/>
                  </a:cubicBezTo>
                  <a:cubicBezTo>
                    <a:pt x="12859" y="30956"/>
                    <a:pt x="8096" y="30004"/>
                    <a:pt x="10954" y="26194"/>
                  </a:cubicBezTo>
                  <a:cubicBezTo>
                    <a:pt x="11906" y="31909"/>
                    <a:pt x="21431" y="35719"/>
                    <a:pt x="24289" y="27146"/>
                  </a:cubicBezTo>
                  <a:cubicBezTo>
                    <a:pt x="28099" y="36671"/>
                    <a:pt x="24289" y="29051"/>
                    <a:pt x="30004" y="36671"/>
                  </a:cubicBezTo>
                  <a:close/>
                  <a:moveTo>
                    <a:pt x="53816" y="30004"/>
                  </a:moveTo>
                  <a:cubicBezTo>
                    <a:pt x="53816" y="30004"/>
                    <a:pt x="52864" y="30956"/>
                    <a:pt x="53816" y="30004"/>
                  </a:cubicBezTo>
                  <a:close/>
                  <a:moveTo>
                    <a:pt x="55721" y="30004"/>
                  </a:moveTo>
                  <a:cubicBezTo>
                    <a:pt x="54769" y="30004"/>
                    <a:pt x="54769" y="26194"/>
                    <a:pt x="55721" y="30004"/>
                  </a:cubicBezTo>
                  <a:close/>
                  <a:moveTo>
                    <a:pt x="53816" y="10001"/>
                  </a:moveTo>
                  <a:cubicBezTo>
                    <a:pt x="53816" y="10001"/>
                    <a:pt x="52864" y="13811"/>
                    <a:pt x="53816" y="10001"/>
                  </a:cubicBezTo>
                  <a:close/>
                </a:path>
              </a:pathLst>
            </a:custGeom>
            <a:grpFill/>
            <a:ln w="9525" cap="flat">
              <a:noFill/>
              <a:prstDash val="solid"/>
              <a:miter/>
            </a:ln>
          </p:spPr>
          <p:txBody>
            <a:bodyPr rtlCol="0" anchor="ctr"/>
            <a:lstStyle/>
            <a:p>
              <a:endParaRPr lang="en-US"/>
            </a:p>
          </p:txBody>
        </p:sp>
        <p:sp>
          <p:nvSpPr>
            <p:cNvPr id="449" name="Freeform: Shape 448">
              <a:extLst>
                <a:ext uri="{FF2B5EF4-FFF2-40B4-BE49-F238E27FC236}">
                  <a16:creationId xmlns:a16="http://schemas.microsoft.com/office/drawing/2014/main" xmlns="" id="{EBBACE76-A2DF-4EA7-A57E-2AF2A34A7E7F}"/>
                </a:ext>
              </a:extLst>
            </p:cNvPr>
            <p:cNvSpPr/>
            <p:nvPr/>
          </p:nvSpPr>
          <p:spPr>
            <a:xfrm>
              <a:off x="7069931" y="474297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450" name="Freeform: Shape 449">
              <a:extLst>
                <a:ext uri="{FF2B5EF4-FFF2-40B4-BE49-F238E27FC236}">
                  <a16:creationId xmlns:a16="http://schemas.microsoft.com/office/drawing/2014/main" xmlns="" id="{ECD536C0-0903-426C-81EC-FADC25241A06}"/>
                </a:ext>
              </a:extLst>
            </p:cNvPr>
            <p:cNvSpPr/>
            <p:nvPr/>
          </p:nvSpPr>
          <p:spPr>
            <a:xfrm>
              <a:off x="7262336" y="474678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451" name="Freeform: Shape 450">
              <a:extLst>
                <a:ext uri="{FF2B5EF4-FFF2-40B4-BE49-F238E27FC236}">
                  <a16:creationId xmlns:a16="http://schemas.microsoft.com/office/drawing/2014/main" xmlns="" id="{31117B22-D138-4531-936B-81AE61F64E38}"/>
                </a:ext>
              </a:extLst>
            </p:cNvPr>
            <p:cNvSpPr/>
            <p:nvPr/>
          </p:nvSpPr>
          <p:spPr>
            <a:xfrm>
              <a:off x="7118509" y="4766363"/>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452" name="Freeform: Shape 451">
              <a:extLst>
                <a:ext uri="{FF2B5EF4-FFF2-40B4-BE49-F238E27FC236}">
                  <a16:creationId xmlns:a16="http://schemas.microsoft.com/office/drawing/2014/main" xmlns="" id="{6E992DEA-0361-4EE4-BB96-651297B8C3E7}"/>
                </a:ext>
              </a:extLst>
            </p:cNvPr>
            <p:cNvSpPr/>
            <p:nvPr/>
          </p:nvSpPr>
          <p:spPr>
            <a:xfrm>
              <a:off x="7273766" y="47553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53" name="Freeform: Shape 452">
              <a:extLst>
                <a:ext uri="{FF2B5EF4-FFF2-40B4-BE49-F238E27FC236}">
                  <a16:creationId xmlns:a16="http://schemas.microsoft.com/office/drawing/2014/main" xmlns="" id="{2D3A6FEB-FA88-4352-B00E-0854083659C7}"/>
                </a:ext>
              </a:extLst>
            </p:cNvPr>
            <p:cNvSpPr/>
            <p:nvPr/>
          </p:nvSpPr>
          <p:spPr>
            <a:xfrm>
              <a:off x="7278529" y="47553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454" name="Freeform: Shape 453">
              <a:extLst>
                <a:ext uri="{FF2B5EF4-FFF2-40B4-BE49-F238E27FC236}">
                  <a16:creationId xmlns:a16="http://schemas.microsoft.com/office/drawing/2014/main" xmlns="" id="{9138F524-51E0-4EF2-BF00-35ED0BCF683A}"/>
                </a:ext>
              </a:extLst>
            </p:cNvPr>
            <p:cNvSpPr/>
            <p:nvPr/>
          </p:nvSpPr>
          <p:spPr>
            <a:xfrm>
              <a:off x="7282339" y="4755038"/>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7144" y="8414"/>
                    <a:pt x="7144" y="5556"/>
                    <a:pt x="7144" y="8414"/>
                  </a:cubicBezTo>
                  <a:close/>
                </a:path>
              </a:pathLst>
            </a:custGeom>
            <a:grpFill/>
            <a:ln w="9525" cap="flat">
              <a:noFill/>
              <a:prstDash val="solid"/>
              <a:miter/>
            </a:ln>
          </p:spPr>
          <p:txBody>
            <a:bodyPr rtlCol="0" anchor="ctr"/>
            <a:lstStyle/>
            <a:p>
              <a:endParaRPr lang="en-US"/>
            </a:p>
          </p:txBody>
        </p:sp>
        <p:sp>
          <p:nvSpPr>
            <p:cNvPr id="455" name="Freeform: Shape 454">
              <a:extLst>
                <a:ext uri="{FF2B5EF4-FFF2-40B4-BE49-F238E27FC236}">
                  <a16:creationId xmlns:a16="http://schemas.microsoft.com/office/drawing/2014/main" xmlns="" id="{FF3149ED-F7ED-472D-8414-A0C502357815}"/>
                </a:ext>
              </a:extLst>
            </p:cNvPr>
            <p:cNvSpPr/>
            <p:nvPr/>
          </p:nvSpPr>
          <p:spPr>
            <a:xfrm>
              <a:off x="7226141" y="476488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56" name="Freeform: Shape 455">
              <a:extLst>
                <a:ext uri="{FF2B5EF4-FFF2-40B4-BE49-F238E27FC236}">
                  <a16:creationId xmlns:a16="http://schemas.microsoft.com/office/drawing/2014/main" xmlns="" id="{A57C8A34-BD37-4CAC-84CD-3DFCBBA84157}"/>
                </a:ext>
              </a:extLst>
            </p:cNvPr>
            <p:cNvSpPr/>
            <p:nvPr/>
          </p:nvSpPr>
          <p:spPr>
            <a:xfrm>
              <a:off x="7242334" y="4757261"/>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57" name="Freeform: Shape 456">
              <a:extLst>
                <a:ext uri="{FF2B5EF4-FFF2-40B4-BE49-F238E27FC236}">
                  <a16:creationId xmlns:a16="http://schemas.microsoft.com/office/drawing/2014/main" xmlns="" id="{4F420998-49FC-4C49-8F49-75762AAF1E07}"/>
                </a:ext>
              </a:extLst>
            </p:cNvPr>
            <p:cNvSpPr/>
            <p:nvPr/>
          </p:nvSpPr>
          <p:spPr>
            <a:xfrm>
              <a:off x="7207091" y="476964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58" name="Freeform: Shape 457">
              <a:extLst>
                <a:ext uri="{FF2B5EF4-FFF2-40B4-BE49-F238E27FC236}">
                  <a16:creationId xmlns:a16="http://schemas.microsoft.com/office/drawing/2014/main" xmlns="" id="{FE71E6B2-5979-49E4-8F54-19CEEE02734D}"/>
                </a:ext>
              </a:extLst>
            </p:cNvPr>
            <p:cNvSpPr/>
            <p:nvPr/>
          </p:nvSpPr>
          <p:spPr>
            <a:xfrm>
              <a:off x="7241381" y="47582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459" name="Freeform: Shape 458">
              <a:extLst>
                <a:ext uri="{FF2B5EF4-FFF2-40B4-BE49-F238E27FC236}">
                  <a16:creationId xmlns:a16="http://schemas.microsoft.com/office/drawing/2014/main" xmlns="" id="{F3EEFA3B-09F4-49A2-8C22-9558CBBEFBD7}"/>
                </a:ext>
              </a:extLst>
            </p:cNvPr>
            <p:cNvSpPr/>
            <p:nvPr/>
          </p:nvSpPr>
          <p:spPr>
            <a:xfrm>
              <a:off x="7297579" y="475493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5"/>
                    <a:pt x="7144" y="7567"/>
                  </a:cubicBezTo>
                  <a:close/>
                </a:path>
              </a:pathLst>
            </a:custGeom>
            <a:grpFill/>
            <a:ln w="9525" cap="flat">
              <a:noFill/>
              <a:prstDash val="solid"/>
              <a:miter/>
            </a:ln>
          </p:spPr>
          <p:txBody>
            <a:bodyPr rtlCol="0" anchor="ctr"/>
            <a:lstStyle/>
            <a:p>
              <a:endParaRPr lang="en-US"/>
            </a:p>
          </p:txBody>
        </p:sp>
        <p:sp>
          <p:nvSpPr>
            <p:cNvPr id="460" name="Freeform: Shape 459">
              <a:extLst>
                <a:ext uri="{FF2B5EF4-FFF2-40B4-BE49-F238E27FC236}">
                  <a16:creationId xmlns:a16="http://schemas.microsoft.com/office/drawing/2014/main" xmlns="" id="{43CAFD1C-59F9-4DA8-B2AF-056F10F35F98}"/>
                </a:ext>
              </a:extLst>
            </p:cNvPr>
            <p:cNvSpPr/>
            <p:nvPr/>
          </p:nvSpPr>
          <p:spPr>
            <a:xfrm>
              <a:off x="7297579" y="475464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461" name="Freeform: Shape 460">
              <a:extLst>
                <a:ext uri="{FF2B5EF4-FFF2-40B4-BE49-F238E27FC236}">
                  <a16:creationId xmlns:a16="http://schemas.microsoft.com/office/drawing/2014/main" xmlns="" id="{30A95AE3-FB87-47B9-8DE7-7EFF5F368F7E}"/>
                </a:ext>
              </a:extLst>
            </p:cNvPr>
            <p:cNvSpPr/>
            <p:nvPr/>
          </p:nvSpPr>
          <p:spPr>
            <a:xfrm>
              <a:off x="7298531" y="47534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62" name="Freeform: Shape 461">
              <a:extLst>
                <a:ext uri="{FF2B5EF4-FFF2-40B4-BE49-F238E27FC236}">
                  <a16:creationId xmlns:a16="http://schemas.microsoft.com/office/drawing/2014/main" xmlns="" id="{5F0FCAB9-15B1-4AD0-9C2A-88AD28AF4D87}"/>
                </a:ext>
              </a:extLst>
            </p:cNvPr>
            <p:cNvSpPr/>
            <p:nvPr/>
          </p:nvSpPr>
          <p:spPr>
            <a:xfrm>
              <a:off x="7292816" y="475440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6"/>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63" name="Freeform: Shape 462">
              <a:extLst>
                <a:ext uri="{FF2B5EF4-FFF2-40B4-BE49-F238E27FC236}">
                  <a16:creationId xmlns:a16="http://schemas.microsoft.com/office/drawing/2014/main" xmlns="" id="{247AC615-FF94-4F5E-9419-DAF8BF8CEE1B}"/>
                </a:ext>
              </a:extLst>
            </p:cNvPr>
            <p:cNvSpPr/>
            <p:nvPr/>
          </p:nvSpPr>
          <p:spPr>
            <a:xfrm>
              <a:off x="7291864" y="475535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1906" y="9049"/>
                    <a:pt x="7144" y="7144"/>
                    <a:pt x="7144" y="7144"/>
                  </a:cubicBezTo>
                  <a:close/>
                </a:path>
              </a:pathLst>
            </a:custGeom>
            <a:grpFill/>
            <a:ln w="9525" cap="flat">
              <a:noFill/>
              <a:prstDash val="solid"/>
              <a:miter/>
            </a:ln>
          </p:spPr>
          <p:txBody>
            <a:bodyPr rtlCol="0" anchor="ctr"/>
            <a:lstStyle/>
            <a:p>
              <a:endParaRPr lang="en-US"/>
            </a:p>
          </p:txBody>
        </p:sp>
        <p:sp>
          <p:nvSpPr>
            <p:cNvPr id="464" name="Freeform: Shape 463">
              <a:extLst>
                <a:ext uri="{FF2B5EF4-FFF2-40B4-BE49-F238E27FC236}">
                  <a16:creationId xmlns:a16="http://schemas.microsoft.com/office/drawing/2014/main" xmlns="" id="{FE6C0BDC-587B-4379-BA80-43147604D4A8}"/>
                </a:ext>
              </a:extLst>
            </p:cNvPr>
            <p:cNvSpPr/>
            <p:nvPr/>
          </p:nvSpPr>
          <p:spPr>
            <a:xfrm>
              <a:off x="7284244" y="4742303"/>
              <a:ext cx="9525" cy="9525"/>
            </a:xfrm>
            <a:custGeom>
              <a:avLst/>
              <a:gdLst>
                <a:gd name="connsiteX0" fmla="*/ 7144 w 9525"/>
                <a:gd name="connsiteY0" fmla="*/ 7815 h 9525"/>
                <a:gd name="connsiteX1" fmla="*/ 7144 w 9525"/>
                <a:gd name="connsiteY1" fmla="*/ 7815 h 9525"/>
              </a:gdLst>
              <a:ahLst/>
              <a:cxnLst>
                <a:cxn ang="0">
                  <a:pos x="connsiteX0" y="connsiteY0"/>
                </a:cxn>
                <a:cxn ang="0">
                  <a:pos x="connsiteX1" y="connsiteY1"/>
                </a:cxn>
              </a:cxnLst>
              <a:rect l="l" t="t" r="r" b="b"/>
              <a:pathLst>
                <a:path w="9525" h="9525">
                  <a:moveTo>
                    <a:pt x="7144" y="7815"/>
                  </a:moveTo>
                  <a:cubicBezTo>
                    <a:pt x="9049" y="5909"/>
                    <a:pt x="7144" y="8767"/>
                    <a:pt x="7144" y="7815"/>
                  </a:cubicBezTo>
                  <a:close/>
                </a:path>
              </a:pathLst>
            </a:custGeom>
            <a:grpFill/>
            <a:ln w="9525" cap="flat">
              <a:noFill/>
              <a:prstDash val="solid"/>
              <a:miter/>
            </a:ln>
          </p:spPr>
          <p:txBody>
            <a:bodyPr rtlCol="0" anchor="ctr"/>
            <a:lstStyle/>
            <a:p>
              <a:endParaRPr lang="en-US"/>
            </a:p>
          </p:txBody>
        </p:sp>
        <p:sp>
          <p:nvSpPr>
            <p:cNvPr id="465" name="Freeform: Shape 464">
              <a:extLst>
                <a:ext uri="{FF2B5EF4-FFF2-40B4-BE49-F238E27FC236}">
                  <a16:creationId xmlns:a16="http://schemas.microsoft.com/office/drawing/2014/main" xmlns="" id="{A562CC5A-93F4-44F6-8383-54DE77673E68}"/>
                </a:ext>
              </a:extLst>
            </p:cNvPr>
            <p:cNvSpPr/>
            <p:nvPr/>
          </p:nvSpPr>
          <p:spPr>
            <a:xfrm>
              <a:off x="7279719" y="4740116"/>
              <a:ext cx="9525" cy="9525"/>
            </a:xfrm>
            <a:custGeom>
              <a:avLst/>
              <a:gdLst>
                <a:gd name="connsiteX0" fmla="*/ 7858 w 9525"/>
                <a:gd name="connsiteY0" fmla="*/ 9049 h 9525"/>
                <a:gd name="connsiteX1" fmla="*/ 7858 w 9525"/>
                <a:gd name="connsiteY1" fmla="*/ 7144 h 9525"/>
                <a:gd name="connsiteX2" fmla="*/ 7858 w 9525"/>
                <a:gd name="connsiteY2" fmla="*/ 9049 h 9525"/>
              </a:gdLst>
              <a:ahLst/>
              <a:cxnLst>
                <a:cxn ang="0">
                  <a:pos x="connsiteX0" y="connsiteY0"/>
                </a:cxn>
                <a:cxn ang="0">
                  <a:pos x="connsiteX1" y="connsiteY1"/>
                </a:cxn>
                <a:cxn ang="0">
                  <a:pos x="connsiteX2" y="connsiteY2"/>
                </a:cxn>
              </a:cxnLst>
              <a:rect l="l" t="t" r="r" b="b"/>
              <a:pathLst>
                <a:path w="9525" h="9525">
                  <a:moveTo>
                    <a:pt x="7858" y="9049"/>
                  </a:moveTo>
                  <a:cubicBezTo>
                    <a:pt x="8811" y="8096"/>
                    <a:pt x="7858" y="7144"/>
                    <a:pt x="7858" y="7144"/>
                  </a:cubicBezTo>
                  <a:cubicBezTo>
                    <a:pt x="6906" y="8096"/>
                    <a:pt x="6906" y="8096"/>
                    <a:pt x="7858" y="9049"/>
                  </a:cubicBezTo>
                  <a:close/>
                </a:path>
              </a:pathLst>
            </a:custGeom>
            <a:grpFill/>
            <a:ln w="9525" cap="flat">
              <a:noFill/>
              <a:prstDash val="solid"/>
              <a:miter/>
            </a:ln>
          </p:spPr>
          <p:txBody>
            <a:bodyPr rtlCol="0" anchor="ctr"/>
            <a:lstStyle/>
            <a:p>
              <a:endParaRPr lang="en-US"/>
            </a:p>
          </p:txBody>
        </p:sp>
        <p:sp>
          <p:nvSpPr>
            <p:cNvPr id="466" name="Freeform: Shape 465">
              <a:extLst>
                <a:ext uri="{FF2B5EF4-FFF2-40B4-BE49-F238E27FC236}">
                  <a16:creationId xmlns:a16="http://schemas.microsoft.com/office/drawing/2014/main" xmlns="" id="{5F149686-924B-4B24-80BC-F600DE6533BF}"/>
                </a:ext>
              </a:extLst>
            </p:cNvPr>
            <p:cNvSpPr/>
            <p:nvPr/>
          </p:nvSpPr>
          <p:spPr>
            <a:xfrm>
              <a:off x="7253340" y="4742021"/>
              <a:ext cx="9525" cy="9525"/>
            </a:xfrm>
            <a:custGeom>
              <a:avLst/>
              <a:gdLst>
                <a:gd name="connsiteX0" fmla="*/ 7567 w 9525"/>
                <a:gd name="connsiteY0" fmla="*/ 10001 h 9525"/>
                <a:gd name="connsiteX1" fmla="*/ 7567 w 9525"/>
                <a:gd name="connsiteY1" fmla="*/ 7144 h 9525"/>
                <a:gd name="connsiteX2" fmla="*/ 7567 w 9525"/>
                <a:gd name="connsiteY2" fmla="*/ 10001 h 9525"/>
              </a:gdLst>
              <a:ahLst/>
              <a:cxnLst>
                <a:cxn ang="0">
                  <a:pos x="connsiteX0" y="connsiteY0"/>
                </a:cxn>
                <a:cxn ang="0">
                  <a:pos x="connsiteX1" y="connsiteY1"/>
                </a:cxn>
                <a:cxn ang="0">
                  <a:pos x="connsiteX2" y="connsiteY2"/>
                </a:cxn>
              </a:cxnLst>
              <a:rect l="l" t="t" r="r" b="b"/>
              <a:pathLst>
                <a:path w="9525" h="9525">
                  <a:moveTo>
                    <a:pt x="7567" y="10001"/>
                  </a:moveTo>
                  <a:lnTo>
                    <a:pt x="7567" y="7144"/>
                  </a:lnTo>
                  <a:cubicBezTo>
                    <a:pt x="6615" y="8096"/>
                    <a:pt x="7567" y="9049"/>
                    <a:pt x="7567" y="10001"/>
                  </a:cubicBezTo>
                  <a:close/>
                </a:path>
              </a:pathLst>
            </a:custGeom>
            <a:grpFill/>
            <a:ln w="9525" cap="flat">
              <a:noFill/>
              <a:prstDash val="solid"/>
              <a:miter/>
            </a:ln>
          </p:spPr>
          <p:txBody>
            <a:bodyPr rtlCol="0" anchor="ctr"/>
            <a:lstStyle/>
            <a:p>
              <a:endParaRPr lang="en-US"/>
            </a:p>
          </p:txBody>
        </p:sp>
        <p:sp>
          <p:nvSpPr>
            <p:cNvPr id="467" name="Freeform: Shape 466">
              <a:extLst>
                <a:ext uri="{FF2B5EF4-FFF2-40B4-BE49-F238E27FC236}">
                  <a16:creationId xmlns:a16="http://schemas.microsoft.com/office/drawing/2014/main" xmlns="" id="{EEEA07FF-3D0D-4438-A2AF-B27389EF9EF4}"/>
                </a:ext>
              </a:extLst>
            </p:cNvPr>
            <p:cNvSpPr/>
            <p:nvPr/>
          </p:nvSpPr>
          <p:spPr>
            <a:xfrm>
              <a:off x="7249797" y="4758965"/>
              <a:ext cx="9525" cy="9525"/>
            </a:xfrm>
            <a:custGeom>
              <a:avLst/>
              <a:gdLst>
                <a:gd name="connsiteX0" fmla="*/ 7301 w 9525"/>
                <a:gd name="connsiteY0" fmla="*/ 7344 h 9525"/>
                <a:gd name="connsiteX1" fmla="*/ 7301 w 9525"/>
                <a:gd name="connsiteY1" fmla="*/ 7344 h 9525"/>
              </a:gdLst>
              <a:ahLst/>
              <a:cxnLst>
                <a:cxn ang="0">
                  <a:pos x="connsiteX0" y="connsiteY0"/>
                </a:cxn>
                <a:cxn ang="0">
                  <a:pos x="connsiteX1" y="connsiteY1"/>
                </a:cxn>
              </a:cxnLst>
              <a:rect l="l" t="t" r="r" b="b"/>
              <a:pathLst>
                <a:path w="9525" h="9525">
                  <a:moveTo>
                    <a:pt x="7301" y="7344"/>
                  </a:moveTo>
                  <a:cubicBezTo>
                    <a:pt x="10158" y="9249"/>
                    <a:pt x="6348" y="6392"/>
                    <a:pt x="7301" y="7344"/>
                  </a:cubicBezTo>
                  <a:close/>
                </a:path>
              </a:pathLst>
            </a:custGeom>
            <a:grpFill/>
            <a:ln w="9525" cap="flat">
              <a:noFill/>
              <a:prstDash val="solid"/>
              <a:miter/>
            </a:ln>
          </p:spPr>
          <p:txBody>
            <a:bodyPr rtlCol="0" anchor="ctr"/>
            <a:lstStyle/>
            <a:p>
              <a:endParaRPr lang="en-US"/>
            </a:p>
          </p:txBody>
        </p:sp>
        <p:sp>
          <p:nvSpPr>
            <p:cNvPr id="468" name="Freeform: Shape 467">
              <a:extLst>
                <a:ext uri="{FF2B5EF4-FFF2-40B4-BE49-F238E27FC236}">
                  <a16:creationId xmlns:a16="http://schemas.microsoft.com/office/drawing/2014/main" xmlns="" id="{87A01E70-F8BD-4697-A8AE-5BC047C0674D}"/>
                </a:ext>
              </a:extLst>
            </p:cNvPr>
            <p:cNvSpPr/>
            <p:nvPr/>
          </p:nvSpPr>
          <p:spPr>
            <a:xfrm>
              <a:off x="7244641" y="4740868"/>
              <a:ext cx="9525" cy="9525"/>
            </a:xfrm>
            <a:custGeom>
              <a:avLst/>
              <a:gdLst>
                <a:gd name="connsiteX0" fmla="*/ 7694 w 9525"/>
                <a:gd name="connsiteY0" fmla="*/ 7344 h 9525"/>
                <a:gd name="connsiteX1" fmla="*/ 7694 w 9525"/>
                <a:gd name="connsiteY1" fmla="*/ 7344 h 9525"/>
              </a:gdLst>
              <a:ahLst/>
              <a:cxnLst>
                <a:cxn ang="0">
                  <a:pos x="connsiteX0" y="connsiteY0"/>
                </a:cxn>
                <a:cxn ang="0">
                  <a:pos x="connsiteX1" y="connsiteY1"/>
                </a:cxn>
              </a:cxnLst>
              <a:rect l="l" t="t" r="r" b="b"/>
              <a:pathLst>
                <a:path w="9525" h="9525">
                  <a:moveTo>
                    <a:pt x="7694" y="7344"/>
                  </a:moveTo>
                  <a:cubicBezTo>
                    <a:pt x="9599" y="6392"/>
                    <a:pt x="5789" y="9249"/>
                    <a:pt x="7694" y="7344"/>
                  </a:cubicBezTo>
                  <a:close/>
                </a:path>
              </a:pathLst>
            </a:custGeom>
            <a:grpFill/>
            <a:ln w="9525" cap="flat">
              <a:noFill/>
              <a:prstDash val="solid"/>
              <a:miter/>
            </a:ln>
          </p:spPr>
          <p:txBody>
            <a:bodyPr rtlCol="0" anchor="ctr"/>
            <a:lstStyle/>
            <a:p>
              <a:endParaRPr lang="en-US"/>
            </a:p>
          </p:txBody>
        </p:sp>
        <p:sp>
          <p:nvSpPr>
            <p:cNvPr id="469" name="Freeform: Shape 468">
              <a:extLst>
                <a:ext uri="{FF2B5EF4-FFF2-40B4-BE49-F238E27FC236}">
                  <a16:creationId xmlns:a16="http://schemas.microsoft.com/office/drawing/2014/main" xmlns="" id="{CC9848D3-153E-484B-80DC-23E88253A983}"/>
                </a:ext>
              </a:extLst>
            </p:cNvPr>
            <p:cNvSpPr/>
            <p:nvPr/>
          </p:nvSpPr>
          <p:spPr>
            <a:xfrm>
              <a:off x="7201376" y="4744686"/>
              <a:ext cx="9525" cy="9525"/>
            </a:xfrm>
            <a:custGeom>
              <a:avLst/>
              <a:gdLst>
                <a:gd name="connsiteX0" fmla="*/ 7144 w 9525"/>
                <a:gd name="connsiteY0" fmla="*/ 7335 h 9525"/>
                <a:gd name="connsiteX1" fmla="*/ 7144 w 9525"/>
                <a:gd name="connsiteY1" fmla="*/ 10193 h 9525"/>
                <a:gd name="connsiteX2" fmla="*/ 7144 w 9525"/>
                <a:gd name="connsiteY2" fmla="*/ 7335 h 9525"/>
              </a:gdLst>
              <a:ahLst/>
              <a:cxnLst>
                <a:cxn ang="0">
                  <a:pos x="connsiteX0" y="connsiteY0"/>
                </a:cxn>
                <a:cxn ang="0">
                  <a:pos x="connsiteX1" y="connsiteY1"/>
                </a:cxn>
                <a:cxn ang="0">
                  <a:pos x="connsiteX2" y="connsiteY2"/>
                </a:cxn>
              </a:cxnLst>
              <a:rect l="l" t="t" r="r" b="b"/>
              <a:pathLst>
                <a:path w="9525" h="9525">
                  <a:moveTo>
                    <a:pt x="7144" y="7335"/>
                  </a:moveTo>
                  <a:lnTo>
                    <a:pt x="7144" y="10193"/>
                  </a:lnTo>
                  <a:cubicBezTo>
                    <a:pt x="8096" y="9241"/>
                    <a:pt x="8096" y="6383"/>
                    <a:pt x="7144" y="7335"/>
                  </a:cubicBezTo>
                  <a:close/>
                </a:path>
              </a:pathLst>
            </a:custGeom>
            <a:grpFill/>
            <a:ln w="9525" cap="flat">
              <a:noFill/>
              <a:prstDash val="solid"/>
              <a:miter/>
            </a:ln>
          </p:spPr>
          <p:txBody>
            <a:bodyPr rtlCol="0" anchor="ctr"/>
            <a:lstStyle/>
            <a:p>
              <a:endParaRPr lang="en-US"/>
            </a:p>
          </p:txBody>
        </p:sp>
        <p:sp>
          <p:nvSpPr>
            <p:cNvPr id="470" name="Freeform: Shape 469">
              <a:extLst>
                <a:ext uri="{FF2B5EF4-FFF2-40B4-BE49-F238E27FC236}">
                  <a16:creationId xmlns:a16="http://schemas.microsoft.com/office/drawing/2014/main" xmlns="" id="{8B4D52C0-4EF3-4CDD-AAAD-D09BEA1878D5}"/>
                </a:ext>
              </a:extLst>
            </p:cNvPr>
            <p:cNvSpPr/>
            <p:nvPr/>
          </p:nvSpPr>
          <p:spPr>
            <a:xfrm>
              <a:off x="7181374" y="4745745"/>
              <a:ext cx="9525" cy="9525"/>
            </a:xfrm>
            <a:custGeom>
              <a:avLst/>
              <a:gdLst>
                <a:gd name="connsiteX0" fmla="*/ 8096 w 9525"/>
                <a:gd name="connsiteY0" fmla="*/ 9135 h 9525"/>
                <a:gd name="connsiteX1" fmla="*/ 7144 w 9525"/>
                <a:gd name="connsiteY1" fmla="*/ 8182 h 9525"/>
                <a:gd name="connsiteX2" fmla="*/ 8096 w 9525"/>
                <a:gd name="connsiteY2" fmla="*/ 9135 h 9525"/>
              </a:gdLst>
              <a:ahLst/>
              <a:cxnLst>
                <a:cxn ang="0">
                  <a:pos x="connsiteX0" y="connsiteY0"/>
                </a:cxn>
                <a:cxn ang="0">
                  <a:pos x="connsiteX1" y="connsiteY1"/>
                </a:cxn>
                <a:cxn ang="0">
                  <a:pos x="connsiteX2" y="connsiteY2"/>
                </a:cxn>
              </a:cxnLst>
              <a:rect l="l" t="t" r="r" b="b"/>
              <a:pathLst>
                <a:path w="9525" h="9525">
                  <a:moveTo>
                    <a:pt x="8096" y="9135"/>
                  </a:moveTo>
                  <a:cubicBezTo>
                    <a:pt x="8096" y="7230"/>
                    <a:pt x="7144" y="6277"/>
                    <a:pt x="7144" y="8182"/>
                  </a:cubicBezTo>
                  <a:cubicBezTo>
                    <a:pt x="7144" y="9135"/>
                    <a:pt x="8096" y="10087"/>
                    <a:pt x="8096" y="9135"/>
                  </a:cubicBezTo>
                  <a:close/>
                </a:path>
              </a:pathLst>
            </a:custGeom>
            <a:grpFill/>
            <a:ln w="9525" cap="flat">
              <a:noFill/>
              <a:prstDash val="solid"/>
              <a:miter/>
            </a:ln>
          </p:spPr>
          <p:txBody>
            <a:bodyPr rtlCol="0" anchor="ctr"/>
            <a:lstStyle/>
            <a:p>
              <a:endParaRPr lang="en-US"/>
            </a:p>
          </p:txBody>
        </p:sp>
        <p:sp>
          <p:nvSpPr>
            <p:cNvPr id="471" name="Freeform: Shape 470">
              <a:extLst>
                <a:ext uri="{FF2B5EF4-FFF2-40B4-BE49-F238E27FC236}">
                  <a16:creationId xmlns:a16="http://schemas.microsoft.com/office/drawing/2014/main" xmlns="" id="{EE587855-0482-4AD9-8FFD-9B6713C62447}"/>
                </a:ext>
              </a:extLst>
            </p:cNvPr>
            <p:cNvSpPr/>
            <p:nvPr/>
          </p:nvSpPr>
          <p:spPr>
            <a:xfrm>
              <a:off x="7125176" y="4740751"/>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8096" y="5556"/>
                    <a:pt x="7144" y="8414"/>
                    <a:pt x="7144" y="8414"/>
                  </a:cubicBezTo>
                  <a:close/>
                </a:path>
              </a:pathLst>
            </a:custGeom>
            <a:grpFill/>
            <a:ln w="9525" cap="flat">
              <a:noFill/>
              <a:prstDash val="solid"/>
              <a:miter/>
            </a:ln>
          </p:spPr>
          <p:txBody>
            <a:bodyPr rtlCol="0" anchor="ctr"/>
            <a:lstStyle/>
            <a:p>
              <a:endParaRPr lang="en-US"/>
            </a:p>
          </p:txBody>
        </p:sp>
        <p:sp>
          <p:nvSpPr>
            <p:cNvPr id="472" name="Freeform: Shape 471">
              <a:extLst>
                <a:ext uri="{FF2B5EF4-FFF2-40B4-BE49-F238E27FC236}">
                  <a16:creationId xmlns:a16="http://schemas.microsoft.com/office/drawing/2014/main" xmlns="" id="{7CA3E9D7-B70D-4771-90C8-7CB6D0A1C9DE}"/>
                </a:ext>
              </a:extLst>
            </p:cNvPr>
            <p:cNvSpPr/>
            <p:nvPr/>
          </p:nvSpPr>
          <p:spPr>
            <a:xfrm>
              <a:off x="7392829" y="5012400"/>
              <a:ext cx="9525" cy="9525"/>
            </a:xfrm>
            <a:custGeom>
              <a:avLst/>
              <a:gdLst>
                <a:gd name="connsiteX0" fmla="*/ 7144 w 9525"/>
                <a:gd name="connsiteY0" fmla="*/ 8227 h 9525"/>
                <a:gd name="connsiteX1" fmla="*/ 7144 w 9525"/>
                <a:gd name="connsiteY1" fmla="*/ 8227 h 9525"/>
              </a:gdLst>
              <a:ahLst/>
              <a:cxnLst>
                <a:cxn ang="0">
                  <a:pos x="connsiteX0" y="connsiteY0"/>
                </a:cxn>
                <a:cxn ang="0">
                  <a:pos x="connsiteX1" y="connsiteY1"/>
                </a:cxn>
              </a:cxnLst>
              <a:rect l="l" t="t" r="r" b="b"/>
              <a:pathLst>
                <a:path w="9525" h="9525">
                  <a:moveTo>
                    <a:pt x="7144" y="8227"/>
                  </a:moveTo>
                  <a:cubicBezTo>
                    <a:pt x="7144" y="9179"/>
                    <a:pt x="10954" y="5369"/>
                    <a:pt x="7144" y="8227"/>
                  </a:cubicBezTo>
                  <a:close/>
                </a:path>
              </a:pathLst>
            </a:custGeom>
            <a:grpFill/>
            <a:ln w="9525" cap="flat">
              <a:noFill/>
              <a:prstDash val="solid"/>
              <a:miter/>
            </a:ln>
          </p:spPr>
          <p:txBody>
            <a:bodyPr rtlCol="0" anchor="ctr"/>
            <a:lstStyle/>
            <a:p>
              <a:endParaRPr lang="en-US"/>
            </a:p>
          </p:txBody>
        </p:sp>
        <p:sp>
          <p:nvSpPr>
            <p:cNvPr id="473" name="Freeform: Shape 472">
              <a:extLst>
                <a:ext uri="{FF2B5EF4-FFF2-40B4-BE49-F238E27FC236}">
                  <a16:creationId xmlns:a16="http://schemas.microsoft.com/office/drawing/2014/main" xmlns="" id="{26EF84AF-E0A3-4A61-B1B4-E048A0FCB4B2}"/>
                </a:ext>
              </a:extLst>
            </p:cNvPr>
            <p:cNvSpPr/>
            <p:nvPr/>
          </p:nvSpPr>
          <p:spPr>
            <a:xfrm>
              <a:off x="7400766" y="5006181"/>
              <a:ext cx="9525" cy="9525"/>
            </a:xfrm>
            <a:custGeom>
              <a:avLst/>
              <a:gdLst>
                <a:gd name="connsiteX0" fmla="*/ 9684 w 9525"/>
                <a:gd name="connsiteY0" fmla="*/ 9684 h 9525"/>
                <a:gd name="connsiteX1" fmla="*/ 9684 w 9525"/>
                <a:gd name="connsiteY1" fmla="*/ 9684 h 9525"/>
              </a:gdLst>
              <a:ahLst/>
              <a:cxnLst>
                <a:cxn ang="0">
                  <a:pos x="connsiteX0" y="connsiteY0"/>
                </a:cxn>
                <a:cxn ang="0">
                  <a:pos x="connsiteX1" y="connsiteY1"/>
                </a:cxn>
              </a:cxnLst>
              <a:rect l="l" t="t" r="r" b="b"/>
              <a:pathLst>
                <a:path w="9525" h="9525">
                  <a:moveTo>
                    <a:pt x="9684" y="9684"/>
                  </a:moveTo>
                  <a:cubicBezTo>
                    <a:pt x="9684" y="9684"/>
                    <a:pt x="3969" y="3969"/>
                    <a:pt x="9684" y="9684"/>
                  </a:cubicBezTo>
                  <a:close/>
                </a:path>
              </a:pathLst>
            </a:custGeom>
            <a:grpFill/>
            <a:ln w="9525" cap="flat">
              <a:noFill/>
              <a:prstDash val="solid"/>
              <a:miter/>
            </a:ln>
          </p:spPr>
          <p:txBody>
            <a:bodyPr rtlCol="0" anchor="ctr"/>
            <a:lstStyle/>
            <a:p>
              <a:endParaRPr lang="en-US"/>
            </a:p>
          </p:txBody>
        </p:sp>
        <p:sp>
          <p:nvSpPr>
            <p:cNvPr id="474" name="Freeform: Shape 473">
              <a:extLst>
                <a:ext uri="{FF2B5EF4-FFF2-40B4-BE49-F238E27FC236}">
                  <a16:creationId xmlns:a16="http://schemas.microsoft.com/office/drawing/2014/main" xmlns="" id="{266FD5F7-425F-4E5C-86AE-044E70F267AE}"/>
                </a:ext>
              </a:extLst>
            </p:cNvPr>
            <p:cNvSpPr/>
            <p:nvPr/>
          </p:nvSpPr>
          <p:spPr>
            <a:xfrm>
              <a:off x="7492418" y="491442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475" name="Freeform: Shape 474">
              <a:extLst>
                <a:ext uri="{FF2B5EF4-FFF2-40B4-BE49-F238E27FC236}">
                  <a16:creationId xmlns:a16="http://schemas.microsoft.com/office/drawing/2014/main" xmlns="" id="{79F64D1E-D101-410E-B08D-7459376B6159}"/>
                </a:ext>
              </a:extLst>
            </p:cNvPr>
            <p:cNvSpPr/>
            <p:nvPr/>
          </p:nvSpPr>
          <p:spPr>
            <a:xfrm>
              <a:off x="7553801" y="4852511"/>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76" name="Freeform: Shape 475">
              <a:extLst>
                <a:ext uri="{FF2B5EF4-FFF2-40B4-BE49-F238E27FC236}">
                  <a16:creationId xmlns:a16="http://schemas.microsoft.com/office/drawing/2014/main" xmlns="" id="{DECE2308-606B-404E-9D8C-EE58AD5D3FFE}"/>
                </a:ext>
              </a:extLst>
            </p:cNvPr>
            <p:cNvSpPr/>
            <p:nvPr/>
          </p:nvSpPr>
          <p:spPr>
            <a:xfrm>
              <a:off x="7564808" y="484298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8096"/>
                    <a:pt x="7567" y="7144"/>
                  </a:cubicBezTo>
                  <a:cubicBezTo>
                    <a:pt x="7567" y="8096"/>
                    <a:pt x="7567" y="7144"/>
                    <a:pt x="7567" y="7144"/>
                  </a:cubicBezTo>
                  <a:close/>
                </a:path>
              </a:pathLst>
            </a:custGeom>
            <a:grpFill/>
            <a:ln w="9525" cap="flat">
              <a:noFill/>
              <a:prstDash val="solid"/>
              <a:miter/>
            </a:ln>
          </p:spPr>
          <p:txBody>
            <a:bodyPr rtlCol="0" anchor="ctr"/>
            <a:lstStyle/>
            <a:p>
              <a:endParaRPr lang="en-US"/>
            </a:p>
          </p:txBody>
        </p:sp>
        <p:sp>
          <p:nvSpPr>
            <p:cNvPr id="477" name="Freeform: Shape 476">
              <a:extLst>
                <a:ext uri="{FF2B5EF4-FFF2-40B4-BE49-F238E27FC236}">
                  <a16:creationId xmlns:a16="http://schemas.microsoft.com/office/drawing/2014/main" xmlns="" id="{2B22F724-9D8F-42EF-8FB9-1C16BDCD3012}"/>
                </a:ext>
              </a:extLst>
            </p:cNvPr>
            <p:cNvSpPr/>
            <p:nvPr/>
          </p:nvSpPr>
          <p:spPr>
            <a:xfrm>
              <a:off x="7492841" y="4913076"/>
              <a:ext cx="9525" cy="9525"/>
            </a:xfrm>
            <a:custGeom>
              <a:avLst/>
              <a:gdLst>
                <a:gd name="connsiteX0" fmla="*/ 7144 w 9525"/>
                <a:gd name="connsiteY0" fmla="*/ 8491 h 9525"/>
                <a:gd name="connsiteX1" fmla="*/ 10001 w 9525"/>
                <a:gd name="connsiteY1" fmla="*/ 7538 h 9525"/>
                <a:gd name="connsiteX2" fmla="*/ 7144 w 9525"/>
                <a:gd name="connsiteY2" fmla="*/ 8491 h 9525"/>
              </a:gdLst>
              <a:ahLst/>
              <a:cxnLst>
                <a:cxn ang="0">
                  <a:pos x="connsiteX0" y="connsiteY0"/>
                </a:cxn>
                <a:cxn ang="0">
                  <a:pos x="connsiteX1" y="connsiteY1"/>
                </a:cxn>
                <a:cxn ang="0">
                  <a:pos x="connsiteX2" y="connsiteY2"/>
                </a:cxn>
              </a:cxnLst>
              <a:rect l="l" t="t" r="r" b="b"/>
              <a:pathLst>
                <a:path w="9525" h="9525">
                  <a:moveTo>
                    <a:pt x="7144" y="8491"/>
                  </a:moveTo>
                  <a:lnTo>
                    <a:pt x="10001" y="7538"/>
                  </a:lnTo>
                  <a:cubicBezTo>
                    <a:pt x="9049" y="6586"/>
                    <a:pt x="8096" y="7538"/>
                    <a:pt x="7144" y="8491"/>
                  </a:cubicBezTo>
                  <a:close/>
                </a:path>
              </a:pathLst>
            </a:custGeom>
            <a:grpFill/>
            <a:ln w="9525" cap="flat">
              <a:noFill/>
              <a:prstDash val="solid"/>
              <a:miter/>
            </a:ln>
          </p:spPr>
          <p:txBody>
            <a:bodyPr rtlCol="0" anchor="ctr"/>
            <a:lstStyle/>
            <a:p>
              <a:endParaRPr lang="en-US"/>
            </a:p>
          </p:txBody>
        </p:sp>
        <p:sp>
          <p:nvSpPr>
            <p:cNvPr id="478" name="Freeform: Shape 477">
              <a:extLst>
                <a:ext uri="{FF2B5EF4-FFF2-40B4-BE49-F238E27FC236}">
                  <a16:creationId xmlns:a16="http://schemas.microsoft.com/office/drawing/2014/main" xmlns="" id="{934846DE-7618-4229-AF63-3A4AD3B64A9B}"/>
                </a:ext>
              </a:extLst>
            </p:cNvPr>
            <p:cNvSpPr/>
            <p:nvPr/>
          </p:nvSpPr>
          <p:spPr>
            <a:xfrm>
              <a:off x="7427119" y="498871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479" name="Freeform: Shape 478">
              <a:extLst>
                <a:ext uri="{FF2B5EF4-FFF2-40B4-BE49-F238E27FC236}">
                  <a16:creationId xmlns:a16="http://schemas.microsoft.com/office/drawing/2014/main" xmlns="" id="{34A2A97E-4CFE-4CA8-822E-716B72AD2C36}"/>
                </a:ext>
              </a:extLst>
            </p:cNvPr>
            <p:cNvSpPr/>
            <p:nvPr/>
          </p:nvSpPr>
          <p:spPr>
            <a:xfrm>
              <a:off x="7466701" y="494109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11906"/>
                    <a:pt x="7567" y="7144"/>
                  </a:cubicBezTo>
                  <a:close/>
                </a:path>
              </a:pathLst>
            </a:custGeom>
            <a:grpFill/>
            <a:ln w="9525" cap="flat">
              <a:noFill/>
              <a:prstDash val="solid"/>
              <a:miter/>
            </a:ln>
          </p:spPr>
          <p:txBody>
            <a:bodyPr rtlCol="0" anchor="ctr"/>
            <a:lstStyle/>
            <a:p>
              <a:endParaRPr lang="en-US"/>
            </a:p>
          </p:txBody>
        </p:sp>
        <p:sp>
          <p:nvSpPr>
            <p:cNvPr id="480" name="Freeform: Shape 479">
              <a:extLst>
                <a:ext uri="{FF2B5EF4-FFF2-40B4-BE49-F238E27FC236}">
                  <a16:creationId xmlns:a16="http://schemas.microsoft.com/office/drawing/2014/main" xmlns="" id="{966F5C63-286F-4733-9031-A94BC84467B0}"/>
                </a:ext>
              </a:extLst>
            </p:cNvPr>
            <p:cNvSpPr/>
            <p:nvPr/>
          </p:nvSpPr>
          <p:spPr>
            <a:xfrm>
              <a:off x="7472466" y="4959147"/>
              <a:ext cx="9525" cy="9525"/>
            </a:xfrm>
            <a:custGeom>
              <a:avLst/>
              <a:gdLst>
                <a:gd name="connsiteX0" fmla="*/ 9421 w 9525"/>
                <a:gd name="connsiteY0" fmla="*/ 10045 h 9525"/>
                <a:gd name="connsiteX1" fmla="*/ 9421 w 9525"/>
                <a:gd name="connsiteY1" fmla="*/ 10045 h 9525"/>
              </a:gdLst>
              <a:ahLst/>
              <a:cxnLst>
                <a:cxn ang="0">
                  <a:pos x="connsiteX0" y="connsiteY0"/>
                </a:cxn>
                <a:cxn ang="0">
                  <a:pos x="connsiteX1" y="connsiteY1"/>
                </a:cxn>
              </a:cxnLst>
              <a:rect l="l" t="t" r="r" b="b"/>
              <a:pathLst>
                <a:path w="9525" h="9525">
                  <a:moveTo>
                    <a:pt x="9421" y="10045"/>
                  </a:moveTo>
                  <a:cubicBezTo>
                    <a:pt x="13231" y="7187"/>
                    <a:pt x="2754" y="5282"/>
                    <a:pt x="9421" y="10045"/>
                  </a:cubicBezTo>
                  <a:close/>
                </a:path>
              </a:pathLst>
            </a:custGeom>
            <a:grpFill/>
            <a:ln w="9525" cap="flat">
              <a:noFill/>
              <a:prstDash val="solid"/>
              <a:miter/>
            </a:ln>
          </p:spPr>
          <p:txBody>
            <a:bodyPr rtlCol="0" anchor="ctr"/>
            <a:lstStyle/>
            <a:p>
              <a:endParaRPr lang="en-US"/>
            </a:p>
          </p:txBody>
        </p:sp>
        <p:sp>
          <p:nvSpPr>
            <p:cNvPr id="481" name="Freeform: Shape 480">
              <a:extLst>
                <a:ext uri="{FF2B5EF4-FFF2-40B4-BE49-F238E27FC236}">
                  <a16:creationId xmlns:a16="http://schemas.microsoft.com/office/drawing/2014/main" xmlns="" id="{0FAF7090-0DF3-4F2B-A080-85D33A814A3F}"/>
                </a:ext>
              </a:extLst>
            </p:cNvPr>
            <p:cNvSpPr/>
            <p:nvPr/>
          </p:nvSpPr>
          <p:spPr>
            <a:xfrm>
              <a:off x="7440454" y="49906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82" name="Freeform: Shape 481">
              <a:extLst>
                <a:ext uri="{FF2B5EF4-FFF2-40B4-BE49-F238E27FC236}">
                  <a16:creationId xmlns:a16="http://schemas.microsoft.com/office/drawing/2014/main" xmlns="" id="{57420EEF-D265-4559-9E44-8F55A7B11D30}"/>
                </a:ext>
              </a:extLst>
            </p:cNvPr>
            <p:cNvSpPr/>
            <p:nvPr/>
          </p:nvSpPr>
          <p:spPr>
            <a:xfrm>
              <a:off x="7482364" y="49277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8096"/>
                    <a:pt x="7144" y="7144"/>
                  </a:cubicBez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483" name="Freeform: Shape 482">
              <a:extLst>
                <a:ext uri="{FF2B5EF4-FFF2-40B4-BE49-F238E27FC236}">
                  <a16:creationId xmlns:a16="http://schemas.microsoft.com/office/drawing/2014/main" xmlns="" id="{70E071AB-8973-46DB-A5E5-FF9D525338D0}"/>
                </a:ext>
              </a:extLst>
            </p:cNvPr>
            <p:cNvSpPr/>
            <p:nvPr/>
          </p:nvSpPr>
          <p:spPr>
            <a:xfrm>
              <a:off x="7366159" y="43648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84" name="Freeform: Shape 483">
              <a:extLst>
                <a:ext uri="{FF2B5EF4-FFF2-40B4-BE49-F238E27FC236}">
                  <a16:creationId xmlns:a16="http://schemas.microsoft.com/office/drawing/2014/main" xmlns="" id="{056790A5-32E1-4BBE-A6A1-6BEE92925B00}"/>
                </a:ext>
              </a:extLst>
            </p:cNvPr>
            <p:cNvSpPr/>
            <p:nvPr/>
          </p:nvSpPr>
          <p:spPr>
            <a:xfrm>
              <a:off x="7330916" y="4368620"/>
              <a:ext cx="9525" cy="9525"/>
            </a:xfrm>
            <a:custGeom>
              <a:avLst/>
              <a:gdLst>
                <a:gd name="connsiteX0" fmla="*/ 7144 w 9525"/>
                <a:gd name="connsiteY0" fmla="*/ 9069 h 9525"/>
                <a:gd name="connsiteX1" fmla="*/ 7144 w 9525"/>
                <a:gd name="connsiteY1" fmla="*/ 9069 h 9525"/>
              </a:gdLst>
              <a:ahLst/>
              <a:cxnLst>
                <a:cxn ang="0">
                  <a:pos x="connsiteX0" y="connsiteY0"/>
                </a:cxn>
                <a:cxn ang="0">
                  <a:pos x="connsiteX1" y="connsiteY1"/>
                </a:cxn>
              </a:cxnLst>
              <a:rect l="l" t="t" r="r" b="b"/>
              <a:pathLst>
                <a:path w="9525" h="9525">
                  <a:moveTo>
                    <a:pt x="7144" y="9069"/>
                  </a:moveTo>
                  <a:cubicBezTo>
                    <a:pt x="7144" y="8117"/>
                    <a:pt x="7144" y="5259"/>
                    <a:pt x="7144" y="9069"/>
                  </a:cubicBezTo>
                  <a:close/>
                </a:path>
              </a:pathLst>
            </a:custGeom>
            <a:grpFill/>
            <a:ln w="9525" cap="flat">
              <a:noFill/>
              <a:prstDash val="solid"/>
              <a:miter/>
            </a:ln>
          </p:spPr>
          <p:txBody>
            <a:bodyPr rtlCol="0" anchor="ctr"/>
            <a:lstStyle/>
            <a:p>
              <a:endParaRPr lang="en-US"/>
            </a:p>
          </p:txBody>
        </p:sp>
        <p:sp>
          <p:nvSpPr>
            <p:cNvPr id="485" name="Freeform: Shape 484">
              <a:extLst>
                <a:ext uri="{FF2B5EF4-FFF2-40B4-BE49-F238E27FC236}">
                  <a16:creationId xmlns:a16="http://schemas.microsoft.com/office/drawing/2014/main" xmlns="" id="{FF050714-C349-46FC-AE83-A93C3540BF80}"/>
                </a:ext>
              </a:extLst>
            </p:cNvPr>
            <p:cNvSpPr/>
            <p:nvPr/>
          </p:nvSpPr>
          <p:spPr>
            <a:xfrm>
              <a:off x="7583329" y="482107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86" name="Freeform: Shape 485">
              <a:extLst>
                <a:ext uri="{FF2B5EF4-FFF2-40B4-BE49-F238E27FC236}">
                  <a16:creationId xmlns:a16="http://schemas.microsoft.com/office/drawing/2014/main" xmlns="" id="{5510DE86-C4F5-469F-81EA-212D66514559}"/>
                </a:ext>
              </a:extLst>
            </p:cNvPr>
            <p:cNvSpPr/>
            <p:nvPr/>
          </p:nvSpPr>
          <p:spPr>
            <a:xfrm>
              <a:off x="7607141" y="4574514"/>
              <a:ext cx="19050" cy="9525"/>
            </a:xfrm>
            <a:custGeom>
              <a:avLst/>
              <a:gdLst>
                <a:gd name="connsiteX0" fmla="*/ 12859 w 19050"/>
                <a:gd name="connsiteY0" fmla="*/ 7963 h 9525"/>
                <a:gd name="connsiteX1" fmla="*/ 7144 w 19050"/>
                <a:gd name="connsiteY1" fmla="*/ 8916 h 9525"/>
                <a:gd name="connsiteX2" fmla="*/ 12859 w 19050"/>
                <a:gd name="connsiteY2" fmla="*/ 7963 h 9525"/>
              </a:gdLst>
              <a:ahLst/>
              <a:cxnLst>
                <a:cxn ang="0">
                  <a:pos x="connsiteX0" y="connsiteY0"/>
                </a:cxn>
                <a:cxn ang="0">
                  <a:pos x="connsiteX1" y="connsiteY1"/>
                </a:cxn>
                <a:cxn ang="0">
                  <a:pos x="connsiteX2" y="connsiteY2"/>
                </a:cxn>
              </a:cxnLst>
              <a:rect l="l" t="t" r="r" b="b"/>
              <a:pathLst>
                <a:path w="19050" h="9525">
                  <a:moveTo>
                    <a:pt x="12859" y="7963"/>
                  </a:moveTo>
                  <a:cubicBezTo>
                    <a:pt x="10954" y="10821"/>
                    <a:pt x="9049" y="4153"/>
                    <a:pt x="7144" y="8916"/>
                  </a:cubicBezTo>
                  <a:cubicBezTo>
                    <a:pt x="8096" y="7011"/>
                    <a:pt x="11906" y="10821"/>
                    <a:pt x="12859" y="7963"/>
                  </a:cubicBezTo>
                  <a:close/>
                </a:path>
              </a:pathLst>
            </a:custGeom>
            <a:grpFill/>
            <a:ln w="9525" cap="flat">
              <a:noFill/>
              <a:prstDash val="solid"/>
              <a:miter/>
            </a:ln>
          </p:spPr>
          <p:txBody>
            <a:bodyPr rtlCol="0" anchor="ctr"/>
            <a:lstStyle/>
            <a:p>
              <a:endParaRPr lang="en-US"/>
            </a:p>
          </p:txBody>
        </p:sp>
        <p:sp>
          <p:nvSpPr>
            <p:cNvPr id="487" name="Freeform: Shape 486">
              <a:extLst>
                <a:ext uri="{FF2B5EF4-FFF2-40B4-BE49-F238E27FC236}">
                  <a16:creationId xmlns:a16="http://schemas.microsoft.com/office/drawing/2014/main" xmlns="" id="{2C275ACA-7E5C-45F4-90E9-C650C2DB289B}"/>
                </a:ext>
              </a:extLst>
            </p:cNvPr>
            <p:cNvSpPr/>
            <p:nvPr/>
          </p:nvSpPr>
          <p:spPr>
            <a:xfrm>
              <a:off x="7428071" y="4987766"/>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8096" y="7144"/>
                  </a:cubicBezTo>
                  <a:cubicBezTo>
                    <a:pt x="8096" y="7144"/>
                    <a:pt x="7144" y="7144"/>
                    <a:pt x="7144" y="8096"/>
                  </a:cubicBezTo>
                  <a:close/>
                </a:path>
              </a:pathLst>
            </a:custGeom>
            <a:grpFill/>
            <a:ln w="9525" cap="flat">
              <a:noFill/>
              <a:prstDash val="solid"/>
              <a:miter/>
            </a:ln>
          </p:spPr>
          <p:txBody>
            <a:bodyPr rtlCol="0" anchor="ctr"/>
            <a:lstStyle/>
            <a:p>
              <a:endParaRPr lang="en-US"/>
            </a:p>
          </p:txBody>
        </p:sp>
        <p:sp>
          <p:nvSpPr>
            <p:cNvPr id="488" name="Freeform: Shape 487">
              <a:extLst>
                <a:ext uri="{FF2B5EF4-FFF2-40B4-BE49-F238E27FC236}">
                  <a16:creationId xmlns:a16="http://schemas.microsoft.com/office/drawing/2014/main" xmlns="" id="{EB65BE83-03B1-4B4C-88C9-FAE6DD65F678}"/>
                </a:ext>
              </a:extLst>
            </p:cNvPr>
            <p:cNvSpPr/>
            <p:nvPr/>
          </p:nvSpPr>
          <p:spPr>
            <a:xfrm>
              <a:off x="7606718" y="457533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489" name="Freeform: Shape 488">
              <a:extLst>
                <a:ext uri="{FF2B5EF4-FFF2-40B4-BE49-F238E27FC236}">
                  <a16:creationId xmlns:a16="http://schemas.microsoft.com/office/drawing/2014/main" xmlns="" id="{E22E525F-CD91-4BD7-ABDC-1D3E44BEE404}"/>
                </a:ext>
              </a:extLst>
            </p:cNvPr>
            <p:cNvSpPr/>
            <p:nvPr/>
          </p:nvSpPr>
          <p:spPr>
            <a:xfrm>
              <a:off x="7605236" y="4762023"/>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7144"/>
                    <a:pt x="7144" y="7144"/>
                  </a:cubicBezTo>
                  <a:cubicBezTo>
                    <a:pt x="7144" y="7144"/>
                    <a:pt x="7144" y="7144"/>
                    <a:pt x="8096" y="7144"/>
                  </a:cubicBezTo>
                  <a:close/>
                </a:path>
              </a:pathLst>
            </a:custGeom>
            <a:grpFill/>
            <a:ln w="9525" cap="flat">
              <a:noFill/>
              <a:prstDash val="solid"/>
              <a:miter/>
            </a:ln>
          </p:spPr>
          <p:txBody>
            <a:bodyPr rtlCol="0" anchor="ctr"/>
            <a:lstStyle/>
            <a:p>
              <a:endParaRPr lang="en-US"/>
            </a:p>
          </p:txBody>
        </p:sp>
        <p:sp>
          <p:nvSpPr>
            <p:cNvPr id="490" name="Freeform: Shape 489">
              <a:extLst>
                <a:ext uri="{FF2B5EF4-FFF2-40B4-BE49-F238E27FC236}">
                  <a16:creationId xmlns:a16="http://schemas.microsoft.com/office/drawing/2014/main" xmlns="" id="{DC001FB8-DC6E-4459-A478-29DF4BAF45E5}"/>
                </a:ext>
              </a:extLst>
            </p:cNvPr>
            <p:cNvSpPr/>
            <p:nvPr/>
          </p:nvSpPr>
          <p:spPr>
            <a:xfrm>
              <a:off x="7585234" y="480417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491" name="Freeform: Shape 490">
              <a:extLst>
                <a:ext uri="{FF2B5EF4-FFF2-40B4-BE49-F238E27FC236}">
                  <a16:creationId xmlns:a16="http://schemas.microsoft.com/office/drawing/2014/main" xmlns="" id="{63636231-6143-46A6-95D7-E163AA41256C}"/>
                </a:ext>
              </a:extLst>
            </p:cNvPr>
            <p:cNvSpPr/>
            <p:nvPr/>
          </p:nvSpPr>
          <p:spPr>
            <a:xfrm>
              <a:off x="7607693" y="4734293"/>
              <a:ext cx="9525" cy="9525"/>
            </a:xfrm>
            <a:custGeom>
              <a:avLst/>
              <a:gdLst>
                <a:gd name="connsiteX0" fmla="*/ 7545 w 9525"/>
                <a:gd name="connsiteY0" fmla="*/ 9156 h 9525"/>
                <a:gd name="connsiteX1" fmla="*/ 7545 w 9525"/>
                <a:gd name="connsiteY1" fmla="*/ 9156 h 9525"/>
              </a:gdLst>
              <a:ahLst/>
              <a:cxnLst>
                <a:cxn ang="0">
                  <a:pos x="connsiteX0" y="connsiteY0"/>
                </a:cxn>
                <a:cxn ang="0">
                  <a:pos x="connsiteX1" y="connsiteY1"/>
                </a:cxn>
              </a:cxnLst>
              <a:rect l="l" t="t" r="r" b="b"/>
              <a:pathLst>
                <a:path w="9525" h="9525">
                  <a:moveTo>
                    <a:pt x="7545" y="9156"/>
                  </a:moveTo>
                  <a:cubicBezTo>
                    <a:pt x="11355" y="3441"/>
                    <a:pt x="5639" y="12013"/>
                    <a:pt x="7545" y="9156"/>
                  </a:cubicBezTo>
                  <a:close/>
                </a:path>
              </a:pathLst>
            </a:custGeom>
            <a:grpFill/>
            <a:ln w="9525" cap="flat">
              <a:noFill/>
              <a:prstDash val="solid"/>
              <a:miter/>
            </a:ln>
          </p:spPr>
          <p:txBody>
            <a:bodyPr rtlCol="0" anchor="ctr"/>
            <a:lstStyle/>
            <a:p>
              <a:endParaRPr lang="en-US"/>
            </a:p>
          </p:txBody>
        </p:sp>
        <p:sp>
          <p:nvSpPr>
            <p:cNvPr id="492" name="Freeform: Shape 491">
              <a:extLst>
                <a:ext uri="{FF2B5EF4-FFF2-40B4-BE49-F238E27FC236}">
                  <a16:creationId xmlns:a16="http://schemas.microsoft.com/office/drawing/2014/main" xmlns="" id="{DC15C28A-C55A-43AC-9259-38FD2DE383F4}"/>
                </a:ext>
              </a:extLst>
            </p:cNvPr>
            <p:cNvSpPr/>
            <p:nvPr/>
          </p:nvSpPr>
          <p:spPr>
            <a:xfrm>
              <a:off x="7611057" y="4711541"/>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6" y="10001"/>
                    <a:pt x="7990" y="7144"/>
                  </a:cubicBezTo>
                  <a:close/>
                </a:path>
              </a:pathLst>
            </a:custGeom>
            <a:grpFill/>
            <a:ln w="9525" cap="flat">
              <a:noFill/>
              <a:prstDash val="solid"/>
              <a:miter/>
            </a:ln>
          </p:spPr>
          <p:txBody>
            <a:bodyPr rtlCol="0" anchor="ctr"/>
            <a:lstStyle/>
            <a:p>
              <a:endParaRPr lang="en-US"/>
            </a:p>
          </p:txBody>
        </p:sp>
        <p:sp>
          <p:nvSpPr>
            <p:cNvPr id="493" name="Freeform: Shape 492">
              <a:extLst>
                <a:ext uri="{FF2B5EF4-FFF2-40B4-BE49-F238E27FC236}">
                  <a16:creationId xmlns:a16="http://schemas.microsoft.com/office/drawing/2014/main" xmlns="" id="{CFBE793A-D0F7-4877-8390-AA6F9BA9FF6A}"/>
                </a:ext>
              </a:extLst>
            </p:cNvPr>
            <p:cNvSpPr/>
            <p:nvPr/>
          </p:nvSpPr>
          <p:spPr>
            <a:xfrm>
              <a:off x="7428947" y="4345781"/>
              <a:ext cx="9525" cy="9525"/>
            </a:xfrm>
            <a:custGeom>
              <a:avLst/>
              <a:gdLst>
                <a:gd name="connsiteX0" fmla="*/ 9125 w 9525"/>
                <a:gd name="connsiteY0" fmla="*/ 10001 h 9525"/>
                <a:gd name="connsiteX1" fmla="*/ 8172 w 9525"/>
                <a:gd name="connsiteY1" fmla="*/ 7144 h 9525"/>
                <a:gd name="connsiteX2" fmla="*/ 9125 w 9525"/>
                <a:gd name="connsiteY2" fmla="*/ 10001 h 9525"/>
              </a:gdLst>
              <a:ahLst/>
              <a:cxnLst>
                <a:cxn ang="0">
                  <a:pos x="connsiteX0" y="connsiteY0"/>
                </a:cxn>
                <a:cxn ang="0">
                  <a:pos x="connsiteX1" y="connsiteY1"/>
                </a:cxn>
                <a:cxn ang="0">
                  <a:pos x="connsiteX2" y="connsiteY2"/>
                </a:cxn>
              </a:cxnLst>
              <a:rect l="l" t="t" r="r" b="b"/>
              <a:pathLst>
                <a:path w="9525" h="9525">
                  <a:moveTo>
                    <a:pt x="9125" y="10001"/>
                  </a:moveTo>
                  <a:cubicBezTo>
                    <a:pt x="9125" y="9049"/>
                    <a:pt x="8172" y="8096"/>
                    <a:pt x="8172" y="7144"/>
                  </a:cubicBezTo>
                  <a:cubicBezTo>
                    <a:pt x="8172" y="10001"/>
                    <a:pt x="5315" y="10001"/>
                    <a:pt x="9125" y="10001"/>
                  </a:cubicBezTo>
                  <a:close/>
                </a:path>
              </a:pathLst>
            </a:custGeom>
            <a:grpFill/>
            <a:ln w="9525" cap="flat">
              <a:noFill/>
              <a:prstDash val="solid"/>
              <a:miter/>
            </a:ln>
          </p:spPr>
          <p:txBody>
            <a:bodyPr rtlCol="0" anchor="ctr"/>
            <a:lstStyle/>
            <a:p>
              <a:endParaRPr lang="en-US"/>
            </a:p>
          </p:txBody>
        </p:sp>
        <p:sp>
          <p:nvSpPr>
            <p:cNvPr id="494" name="Freeform: Shape 493">
              <a:extLst>
                <a:ext uri="{FF2B5EF4-FFF2-40B4-BE49-F238E27FC236}">
                  <a16:creationId xmlns:a16="http://schemas.microsoft.com/office/drawing/2014/main" xmlns="" id="{8D259642-1595-4022-8FE6-E11D1A2743E0}"/>
                </a:ext>
              </a:extLst>
            </p:cNvPr>
            <p:cNvSpPr/>
            <p:nvPr/>
          </p:nvSpPr>
          <p:spPr>
            <a:xfrm>
              <a:off x="7427754" y="4988401"/>
              <a:ext cx="9525" cy="9525"/>
            </a:xfrm>
            <a:custGeom>
              <a:avLst/>
              <a:gdLst>
                <a:gd name="connsiteX0" fmla="*/ 8414 w 9525"/>
                <a:gd name="connsiteY0" fmla="*/ 8414 h 9525"/>
                <a:gd name="connsiteX1" fmla="*/ 8414 w 9525"/>
                <a:gd name="connsiteY1" fmla="*/ 8414 h 9525"/>
              </a:gdLst>
              <a:ahLst/>
              <a:cxnLst>
                <a:cxn ang="0">
                  <a:pos x="connsiteX0" y="connsiteY0"/>
                </a:cxn>
                <a:cxn ang="0">
                  <a:pos x="connsiteX1" y="connsiteY1"/>
                </a:cxn>
              </a:cxnLst>
              <a:rect l="l" t="t" r="r" b="b"/>
              <a:pathLst>
                <a:path w="9525" h="9525">
                  <a:moveTo>
                    <a:pt x="8414" y="8414"/>
                  </a:moveTo>
                  <a:cubicBezTo>
                    <a:pt x="5556" y="5556"/>
                    <a:pt x="8414" y="8414"/>
                    <a:pt x="8414" y="8414"/>
                  </a:cubicBezTo>
                  <a:close/>
                </a:path>
              </a:pathLst>
            </a:custGeom>
            <a:grpFill/>
            <a:ln w="9525" cap="flat">
              <a:noFill/>
              <a:prstDash val="solid"/>
              <a:miter/>
            </a:ln>
          </p:spPr>
          <p:txBody>
            <a:bodyPr rtlCol="0" anchor="ctr"/>
            <a:lstStyle/>
            <a:p>
              <a:endParaRPr lang="en-US"/>
            </a:p>
          </p:txBody>
        </p:sp>
        <p:sp>
          <p:nvSpPr>
            <p:cNvPr id="495" name="Freeform: Shape 494">
              <a:extLst>
                <a:ext uri="{FF2B5EF4-FFF2-40B4-BE49-F238E27FC236}">
                  <a16:creationId xmlns:a16="http://schemas.microsoft.com/office/drawing/2014/main" xmlns="" id="{A336C138-81E9-46F7-97B0-D46D19AFC522}"/>
                </a:ext>
              </a:extLst>
            </p:cNvPr>
            <p:cNvSpPr/>
            <p:nvPr/>
          </p:nvSpPr>
          <p:spPr>
            <a:xfrm>
              <a:off x="7586186" y="4727733"/>
              <a:ext cx="9525" cy="9525"/>
            </a:xfrm>
            <a:custGeom>
              <a:avLst/>
              <a:gdLst>
                <a:gd name="connsiteX0" fmla="*/ 7144 w 9525"/>
                <a:gd name="connsiteY0" fmla="*/ 10954 h 9525"/>
                <a:gd name="connsiteX1" fmla="*/ 8096 w 9525"/>
                <a:gd name="connsiteY1" fmla="*/ 7144 h 9525"/>
                <a:gd name="connsiteX2" fmla="*/ 7144 w 9525"/>
                <a:gd name="connsiteY2" fmla="*/ 10954 h 9525"/>
              </a:gdLst>
              <a:ahLst/>
              <a:cxnLst>
                <a:cxn ang="0">
                  <a:pos x="connsiteX0" y="connsiteY0"/>
                </a:cxn>
                <a:cxn ang="0">
                  <a:pos x="connsiteX1" y="connsiteY1"/>
                </a:cxn>
                <a:cxn ang="0">
                  <a:pos x="connsiteX2" y="connsiteY2"/>
                </a:cxn>
              </a:cxnLst>
              <a:rect l="l" t="t" r="r" b="b"/>
              <a:pathLst>
                <a:path w="9525" h="9525">
                  <a:moveTo>
                    <a:pt x="7144" y="10954"/>
                  </a:moveTo>
                  <a:lnTo>
                    <a:pt x="8096" y="7144"/>
                  </a:lnTo>
                  <a:cubicBezTo>
                    <a:pt x="8096" y="8096"/>
                    <a:pt x="7144" y="9049"/>
                    <a:pt x="7144" y="10954"/>
                  </a:cubicBezTo>
                  <a:close/>
                </a:path>
              </a:pathLst>
            </a:custGeom>
            <a:grpFill/>
            <a:ln w="9525" cap="flat">
              <a:noFill/>
              <a:prstDash val="solid"/>
              <a:miter/>
            </a:ln>
          </p:spPr>
          <p:txBody>
            <a:bodyPr rtlCol="0" anchor="ctr"/>
            <a:lstStyle/>
            <a:p>
              <a:endParaRPr lang="en-US"/>
            </a:p>
          </p:txBody>
        </p:sp>
        <p:sp>
          <p:nvSpPr>
            <p:cNvPr id="496" name="Freeform: Shape 495">
              <a:extLst>
                <a:ext uri="{FF2B5EF4-FFF2-40B4-BE49-F238E27FC236}">
                  <a16:creationId xmlns:a16="http://schemas.microsoft.com/office/drawing/2014/main" xmlns="" id="{DFE80900-7675-4200-9BFE-93EF9547091C}"/>
                </a:ext>
              </a:extLst>
            </p:cNvPr>
            <p:cNvSpPr/>
            <p:nvPr/>
          </p:nvSpPr>
          <p:spPr>
            <a:xfrm>
              <a:off x="7541419" y="442536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497" name="Freeform: Shape 496">
              <a:extLst>
                <a:ext uri="{FF2B5EF4-FFF2-40B4-BE49-F238E27FC236}">
                  <a16:creationId xmlns:a16="http://schemas.microsoft.com/office/drawing/2014/main" xmlns="" id="{662C6E52-B614-4253-A1B7-68413AF66495}"/>
                </a:ext>
              </a:extLst>
            </p:cNvPr>
            <p:cNvSpPr/>
            <p:nvPr/>
          </p:nvSpPr>
          <p:spPr>
            <a:xfrm>
              <a:off x="7589044" y="4714187"/>
              <a:ext cx="9525" cy="9525"/>
            </a:xfrm>
            <a:custGeom>
              <a:avLst/>
              <a:gdLst>
                <a:gd name="connsiteX0" fmla="*/ 7144 w 9525"/>
                <a:gd name="connsiteY0" fmla="*/ 9260 h 9525"/>
                <a:gd name="connsiteX1" fmla="*/ 7144 w 9525"/>
                <a:gd name="connsiteY1" fmla="*/ 9260 h 9525"/>
              </a:gdLst>
              <a:ahLst/>
              <a:cxnLst>
                <a:cxn ang="0">
                  <a:pos x="connsiteX0" y="connsiteY0"/>
                </a:cxn>
                <a:cxn ang="0">
                  <a:pos x="connsiteX1" y="connsiteY1"/>
                </a:cxn>
              </a:cxnLst>
              <a:rect l="l" t="t" r="r" b="b"/>
              <a:pathLst>
                <a:path w="9525" h="9525">
                  <a:moveTo>
                    <a:pt x="7144" y="9260"/>
                  </a:moveTo>
                  <a:cubicBezTo>
                    <a:pt x="8096" y="9260"/>
                    <a:pt x="10954" y="4498"/>
                    <a:pt x="7144" y="9260"/>
                  </a:cubicBezTo>
                  <a:close/>
                </a:path>
              </a:pathLst>
            </a:custGeom>
            <a:grpFill/>
            <a:ln w="9525" cap="flat">
              <a:noFill/>
              <a:prstDash val="solid"/>
              <a:miter/>
            </a:ln>
          </p:spPr>
          <p:txBody>
            <a:bodyPr rtlCol="0" anchor="ctr"/>
            <a:lstStyle/>
            <a:p>
              <a:endParaRPr lang="en-US"/>
            </a:p>
          </p:txBody>
        </p:sp>
        <p:sp>
          <p:nvSpPr>
            <p:cNvPr id="498" name="Freeform: Shape 497">
              <a:extLst>
                <a:ext uri="{FF2B5EF4-FFF2-40B4-BE49-F238E27FC236}">
                  <a16:creationId xmlns:a16="http://schemas.microsoft.com/office/drawing/2014/main" xmlns="" id="{89503551-254F-4DA3-BE80-353CFA7EB37E}"/>
                </a:ext>
              </a:extLst>
            </p:cNvPr>
            <p:cNvSpPr/>
            <p:nvPr/>
          </p:nvSpPr>
          <p:spPr>
            <a:xfrm>
              <a:off x="7429976" y="434578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499" name="Freeform: Shape 498">
              <a:extLst>
                <a:ext uri="{FF2B5EF4-FFF2-40B4-BE49-F238E27FC236}">
                  <a16:creationId xmlns:a16="http://schemas.microsoft.com/office/drawing/2014/main" xmlns="" id="{41444D00-2CE8-4426-BBCD-0E439A9B246C}"/>
                </a:ext>
              </a:extLst>
            </p:cNvPr>
            <p:cNvSpPr/>
            <p:nvPr/>
          </p:nvSpPr>
          <p:spPr>
            <a:xfrm>
              <a:off x="7329964" y="4328254"/>
              <a:ext cx="295275" cy="685800"/>
            </a:xfrm>
            <a:custGeom>
              <a:avLst/>
              <a:gdLst>
                <a:gd name="connsiteX0" fmla="*/ 84296 w 295275"/>
                <a:gd name="connsiteY0" fmla="*/ 32290 h 685800"/>
                <a:gd name="connsiteX1" fmla="*/ 110966 w 295275"/>
                <a:gd name="connsiteY1" fmla="*/ 19908 h 685800"/>
                <a:gd name="connsiteX2" fmla="*/ 118586 w 295275"/>
                <a:gd name="connsiteY2" fmla="*/ 21813 h 685800"/>
                <a:gd name="connsiteX3" fmla="*/ 111919 w 295275"/>
                <a:gd name="connsiteY3" fmla="*/ 24670 h 685800"/>
                <a:gd name="connsiteX4" fmla="*/ 111919 w 295275"/>
                <a:gd name="connsiteY4" fmla="*/ 30385 h 685800"/>
                <a:gd name="connsiteX5" fmla="*/ 242411 w 295275"/>
                <a:gd name="connsiteY5" fmla="*/ 142780 h 685800"/>
                <a:gd name="connsiteX6" fmla="*/ 243364 w 295275"/>
                <a:gd name="connsiteY6" fmla="*/ 143733 h 685800"/>
                <a:gd name="connsiteX7" fmla="*/ 258604 w 295275"/>
                <a:gd name="connsiteY7" fmla="*/ 451390 h 685800"/>
                <a:gd name="connsiteX8" fmla="*/ 255746 w 295275"/>
                <a:gd name="connsiteY8" fmla="*/ 441865 h 685800"/>
                <a:gd name="connsiteX9" fmla="*/ 245269 w 295275"/>
                <a:gd name="connsiteY9" fmla="*/ 475203 h 685800"/>
                <a:gd name="connsiteX10" fmla="*/ 250031 w 295275"/>
                <a:gd name="connsiteY10" fmla="*/ 484728 h 685800"/>
                <a:gd name="connsiteX11" fmla="*/ 99536 w 295275"/>
                <a:gd name="connsiteY11" fmla="*/ 680943 h 685800"/>
                <a:gd name="connsiteX12" fmla="*/ 99536 w 295275"/>
                <a:gd name="connsiteY12" fmla="*/ 678085 h 685800"/>
                <a:gd name="connsiteX13" fmla="*/ 148114 w 295275"/>
                <a:gd name="connsiteY13" fmla="*/ 601885 h 685800"/>
                <a:gd name="connsiteX14" fmla="*/ 168116 w 295275"/>
                <a:gd name="connsiteY14" fmla="*/ 591408 h 685800"/>
                <a:gd name="connsiteX15" fmla="*/ 225266 w 295275"/>
                <a:gd name="connsiteY15" fmla="*/ 528543 h 685800"/>
                <a:gd name="connsiteX16" fmla="*/ 230981 w 295275"/>
                <a:gd name="connsiteY16" fmla="*/ 533305 h 685800"/>
                <a:gd name="connsiteX17" fmla="*/ 256699 w 295275"/>
                <a:gd name="connsiteY17" fmla="*/ 495205 h 685800"/>
                <a:gd name="connsiteX18" fmla="*/ 271939 w 295275"/>
                <a:gd name="connsiteY18" fmla="*/ 460915 h 685800"/>
                <a:gd name="connsiteX19" fmla="*/ 268129 w 295275"/>
                <a:gd name="connsiteY19" fmla="*/ 468535 h 685800"/>
                <a:gd name="connsiteX20" fmla="*/ 286226 w 295275"/>
                <a:gd name="connsiteY20" fmla="*/ 300895 h 685800"/>
                <a:gd name="connsiteX21" fmla="*/ 290989 w 295275"/>
                <a:gd name="connsiteY21" fmla="*/ 304705 h 685800"/>
                <a:gd name="connsiteX22" fmla="*/ 292894 w 295275"/>
                <a:gd name="connsiteY22" fmla="*/ 241840 h 685800"/>
                <a:gd name="connsiteX23" fmla="*/ 238601 w 295275"/>
                <a:gd name="connsiteY23" fmla="*/ 91345 h 685800"/>
                <a:gd name="connsiteX24" fmla="*/ 154781 w 295275"/>
                <a:gd name="connsiteY24" fmla="*/ 14193 h 685800"/>
                <a:gd name="connsiteX25" fmla="*/ 159544 w 295275"/>
                <a:gd name="connsiteY25" fmla="*/ 13240 h 685800"/>
                <a:gd name="connsiteX26" fmla="*/ 137636 w 295275"/>
                <a:gd name="connsiteY26" fmla="*/ 14193 h 685800"/>
                <a:gd name="connsiteX27" fmla="*/ 134779 w 295275"/>
                <a:gd name="connsiteY27" fmla="*/ 7525 h 685800"/>
                <a:gd name="connsiteX28" fmla="*/ 7144 w 295275"/>
                <a:gd name="connsiteY28" fmla="*/ 44673 h 685800"/>
                <a:gd name="connsiteX29" fmla="*/ 19526 w 295275"/>
                <a:gd name="connsiteY29" fmla="*/ 56103 h 685800"/>
                <a:gd name="connsiteX30" fmla="*/ 20479 w 295275"/>
                <a:gd name="connsiteY30" fmla="*/ 54198 h 685800"/>
                <a:gd name="connsiteX31" fmla="*/ 70961 w 295275"/>
                <a:gd name="connsiteY31" fmla="*/ 22765 h 685800"/>
                <a:gd name="connsiteX32" fmla="*/ 84296 w 295275"/>
                <a:gd name="connsiteY32" fmla="*/ 32290 h 685800"/>
                <a:gd name="connsiteX33" fmla="*/ 136684 w 295275"/>
                <a:gd name="connsiteY33" fmla="*/ 33243 h 685800"/>
                <a:gd name="connsiteX34" fmla="*/ 136684 w 295275"/>
                <a:gd name="connsiteY34" fmla="*/ 33243 h 685800"/>
                <a:gd name="connsiteX35" fmla="*/ 143351 w 295275"/>
                <a:gd name="connsiteY35" fmla="*/ 36100 h 685800"/>
                <a:gd name="connsiteX36" fmla="*/ 143351 w 295275"/>
                <a:gd name="connsiteY36" fmla="*/ 36100 h 685800"/>
                <a:gd name="connsiteX37" fmla="*/ 163354 w 295275"/>
                <a:gd name="connsiteY37" fmla="*/ 12288 h 685800"/>
                <a:gd name="connsiteX38" fmla="*/ 163354 w 295275"/>
                <a:gd name="connsiteY38" fmla="*/ 12288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95275" h="685800">
                  <a:moveTo>
                    <a:pt x="84296" y="32290"/>
                  </a:moveTo>
                  <a:cubicBezTo>
                    <a:pt x="83344" y="32290"/>
                    <a:pt x="111919" y="22765"/>
                    <a:pt x="110966" y="19908"/>
                  </a:cubicBezTo>
                  <a:cubicBezTo>
                    <a:pt x="104299" y="18955"/>
                    <a:pt x="117634" y="20860"/>
                    <a:pt x="118586" y="21813"/>
                  </a:cubicBezTo>
                  <a:cubicBezTo>
                    <a:pt x="118586" y="25623"/>
                    <a:pt x="110966" y="25623"/>
                    <a:pt x="111919" y="24670"/>
                  </a:cubicBezTo>
                  <a:cubicBezTo>
                    <a:pt x="111919" y="26575"/>
                    <a:pt x="111919" y="28480"/>
                    <a:pt x="111919" y="30385"/>
                  </a:cubicBezTo>
                  <a:cubicBezTo>
                    <a:pt x="187166" y="50388"/>
                    <a:pt x="201454" y="75153"/>
                    <a:pt x="242411" y="142780"/>
                  </a:cubicBezTo>
                  <a:cubicBezTo>
                    <a:pt x="238601" y="144685"/>
                    <a:pt x="238601" y="145638"/>
                    <a:pt x="243364" y="143733"/>
                  </a:cubicBezTo>
                  <a:cubicBezTo>
                    <a:pt x="263366" y="237078"/>
                    <a:pt x="281464" y="339948"/>
                    <a:pt x="258604" y="451390"/>
                  </a:cubicBezTo>
                  <a:cubicBezTo>
                    <a:pt x="258604" y="448533"/>
                    <a:pt x="257651" y="445675"/>
                    <a:pt x="255746" y="441865"/>
                  </a:cubicBezTo>
                  <a:cubicBezTo>
                    <a:pt x="255746" y="447580"/>
                    <a:pt x="245269" y="476155"/>
                    <a:pt x="245269" y="475203"/>
                  </a:cubicBezTo>
                  <a:cubicBezTo>
                    <a:pt x="244316" y="477108"/>
                    <a:pt x="246221" y="481870"/>
                    <a:pt x="250031" y="484728"/>
                  </a:cubicBezTo>
                  <a:cubicBezTo>
                    <a:pt x="266224" y="501873"/>
                    <a:pt x="88106" y="665703"/>
                    <a:pt x="99536" y="680943"/>
                  </a:cubicBezTo>
                  <a:cubicBezTo>
                    <a:pt x="102394" y="679990"/>
                    <a:pt x="102394" y="679038"/>
                    <a:pt x="99536" y="678085"/>
                  </a:cubicBezTo>
                  <a:cubicBezTo>
                    <a:pt x="99536" y="675228"/>
                    <a:pt x="140494" y="618078"/>
                    <a:pt x="148114" y="601885"/>
                  </a:cubicBezTo>
                  <a:cubicBezTo>
                    <a:pt x="158591" y="611410"/>
                    <a:pt x="156686" y="601885"/>
                    <a:pt x="168116" y="591408"/>
                  </a:cubicBezTo>
                  <a:cubicBezTo>
                    <a:pt x="201454" y="560928"/>
                    <a:pt x="211931" y="561880"/>
                    <a:pt x="225266" y="528543"/>
                  </a:cubicBezTo>
                  <a:cubicBezTo>
                    <a:pt x="232886" y="520923"/>
                    <a:pt x="230029" y="533305"/>
                    <a:pt x="230981" y="533305"/>
                  </a:cubicBezTo>
                  <a:cubicBezTo>
                    <a:pt x="236696" y="526638"/>
                    <a:pt x="261461" y="497110"/>
                    <a:pt x="256699" y="495205"/>
                  </a:cubicBezTo>
                  <a:cubicBezTo>
                    <a:pt x="253841" y="499015"/>
                    <a:pt x="274796" y="469488"/>
                    <a:pt x="271939" y="460915"/>
                  </a:cubicBezTo>
                  <a:cubicBezTo>
                    <a:pt x="261461" y="476155"/>
                    <a:pt x="278606" y="456153"/>
                    <a:pt x="268129" y="468535"/>
                  </a:cubicBezTo>
                  <a:cubicBezTo>
                    <a:pt x="256699" y="437103"/>
                    <a:pt x="296704" y="343758"/>
                    <a:pt x="286226" y="300895"/>
                  </a:cubicBezTo>
                  <a:cubicBezTo>
                    <a:pt x="301466" y="310420"/>
                    <a:pt x="289084" y="307563"/>
                    <a:pt x="290989" y="304705"/>
                  </a:cubicBezTo>
                  <a:cubicBezTo>
                    <a:pt x="278606" y="295180"/>
                    <a:pt x="290036" y="249460"/>
                    <a:pt x="292894" y="241840"/>
                  </a:cubicBezTo>
                  <a:cubicBezTo>
                    <a:pt x="297656" y="239935"/>
                    <a:pt x="250984" y="111348"/>
                    <a:pt x="238601" y="91345"/>
                  </a:cubicBezTo>
                  <a:cubicBezTo>
                    <a:pt x="220504" y="62770"/>
                    <a:pt x="153829" y="14193"/>
                    <a:pt x="154781" y="14193"/>
                  </a:cubicBezTo>
                  <a:cubicBezTo>
                    <a:pt x="150971" y="15145"/>
                    <a:pt x="157639" y="10383"/>
                    <a:pt x="159544" y="13240"/>
                  </a:cubicBezTo>
                  <a:cubicBezTo>
                    <a:pt x="158591" y="12288"/>
                    <a:pt x="140494" y="15145"/>
                    <a:pt x="137636" y="14193"/>
                  </a:cubicBezTo>
                  <a:cubicBezTo>
                    <a:pt x="129064" y="18955"/>
                    <a:pt x="136684" y="4668"/>
                    <a:pt x="134779" y="7525"/>
                  </a:cubicBezTo>
                  <a:cubicBezTo>
                    <a:pt x="120491" y="11335"/>
                    <a:pt x="7144" y="44673"/>
                    <a:pt x="7144" y="44673"/>
                  </a:cubicBezTo>
                  <a:cubicBezTo>
                    <a:pt x="10954" y="42768"/>
                    <a:pt x="11906" y="57055"/>
                    <a:pt x="19526" y="56103"/>
                  </a:cubicBezTo>
                  <a:cubicBezTo>
                    <a:pt x="27146" y="47530"/>
                    <a:pt x="20479" y="54198"/>
                    <a:pt x="20479" y="54198"/>
                  </a:cubicBezTo>
                  <a:cubicBezTo>
                    <a:pt x="18574" y="54198"/>
                    <a:pt x="66199" y="32290"/>
                    <a:pt x="70961" y="22765"/>
                  </a:cubicBezTo>
                  <a:cubicBezTo>
                    <a:pt x="76676" y="30385"/>
                    <a:pt x="75724" y="26575"/>
                    <a:pt x="84296" y="32290"/>
                  </a:cubicBezTo>
                  <a:close/>
                  <a:moveTo>
                    <a:pt x="136684" y="33243"/>
                  </a:moveTo>
                  <a:cubicBezTo>
                    <a:pt x="136684" y="33243"/>
                    <a:pt x="132874" y="32290"/>
                    <a:pt x="136684" y="33243"/>
                  </a:cubicBezTo>
                  <a:close/>
                  <a:moveTo>
                    <a:pt x="143351" y="36100"/>
                  </a:moveTo>
                  <a:cubicBezTo>
                    <a:pt x="139541" y="34195"/>
                    <a:pt x="141446" y="32290"/>
                    <a:pt x="143351" y="36100"/>
                  </a:cubicBezTo>
                  <a:close/>
                  <a:moveTo>
                    <a:pt x="163354" y="12288"/>
                  </a:moveTo>
                  <a:cubicBezTo>
                    <a:pt x="168116" y="11335"/>
                    <a:pt x="160496" y="15145"/>
                    <a:pt x="163354" y="12288"/>
                  </a:cubicBezTo>
                  <a:close/>
                </a:path>
              </a:pathLst>
            </a:custGeom>
            <a:grpFill/>
            <a:ln w="9525" cap="flat">
              <a:noFill/>
              <a:prstDash val="solid"/>
              <a:miter/>
            </a:ln>
          </p:spPr>
          <p:txBody>
            <a:bodyPr rtlCol="0" anchor="ctr"/>
            <a:lstStyle/>
            <a:p>
              <a:endParaRPr lang="en-US"/>
            </a:p>
          </p:txBody>
        </p:sp>
        <p:sp>
          <p:nvSpPr>
            <p:cNvPr id="500" name="Freeform: Shape 499">
              <a:extLst>
                <a:ext uri="{FF2B5EF4-FFF2-40B4-BE49-F238E27FC236}">
                  <a16:creationId xmlns:a16="http://schemas.microsoft.com/office/drawing/2014/main" xmlns="" id="{7E367967-99B1-4669-8B7D-3F4C36DB3C2D}"/>
                </a:ext>
              </a:extLst>
            </p:cNvPr>
            <p:cNvSpPr/>
            <p:nvPr/>
          </p:nvSpPr>
          <p:spPr>
            <a:xfrm>
              <a:off x="7482893" y="433625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7144"/>
                    <a:pt x="7567" y="8096"/>
                    <a:pt x="7567" y="7144"/>
                  </a:cubicBezTo>
                  <a:close/>
                </a:path>
              </a:pathLst>
            </a:custGeom>
            <a:grpFill/>
            <a:ln w="9525" cap="flat">
              <a:noFill/>
              <a:prstDash val="solid"/>
              <a:miter/>
            </a:ln>
          </p:spPr>
          <p:txBody>
            <a:bodyPr rtlCol="0" anchor="ctr"/>
            <a:lstStyle/>
            <a:p>
              <a:endParaRPr lang="en-US"/>
            </a:p>
          </p:txBody>
        </p:sp>
        <p:sp>
          <p:nvSpPr>
            <p:cNvPr id="501" name="Freeform: Shape 500">
              <a:extLst>
                <a:ext uri="{FF2B5EF4-FFF2-40B4-BE49-F238E27FC236}">
                  <a16:creationId xmlns:a16="http://schemas.microsoft.com/office/drawing/2014/main" xmlns="" id="{E5E64716-C299-44B4-9C55-0A0EB5673BAE}"/>
                </a:ext>
              </a:extLst>
            </p:cNvPr>
            <p:cNvSpPr/>
            <p:nvPr/>
          </p:nvSpPr>
          <p:spPr>
            <a:xfrm>
              <a:off x="7491465" y="491442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502" name="Freeform: Shape 501">
              <a:extLst>
                <a:ext uri="{FF2B5EF4-FFF2-40B4-BE49-F238E27FC236}">
                  <a16:creationId xmlns:a16="http://schemas.microsoft.com/office/drawing/2014/main" xmlns="" id="{270076BE-62B4-47B8-ABE5-63F5668559DB}"/>
                </a:ext>
              </a:extLst>
            </p:cNvPr>
            <p:cNvSpPr/>
            <p:nvPr/>
          </p:nvSpPr>
          <p:spPr>
            <a:xfrm>
              <a:off x="7536656" y="4419361"/>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503" name="Freeform: Shape 502">
              <a:extLst>
                <a:ext uri="{FF2B5EF4-FFF2-40B4-BE49-F238E27FC236}">
                  <a16:creationId xmlns:a16="http://schemas.microsoft.com/office/drawing/2014/main" xmlns="" id="{29A3308B-92DA-449A-858C-82C671C0405E}"/>
                </a:ext>
              </a:extLst>
            </p:cNvPr>
            <p:cNvSpPr/>
            <p:nvPr/>
          </p:nvSpPr>
          <p:spPr>
            <a:xfrm>
              <a:off x="7483554" y="4934426"/>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7144"/>
                    <a:pt x="6906" y="7144"/>
                    <a:pt x="7858" y="7144"/>
                  </a:cubicBez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504" name="Freeform: Shape 503">
              <a:extLst>
                <a:ext uri="{FF2B5EF4-FFF2-40B4-BE49-F238E27FC236}">
                  <a16:creationId xmlns:a16="http://schemas.microsoft.com/office/drawing/2014/main" xmlns="" id="{6695A65F-B618-4774-BB7D-7F4F18DAFBC6}"/>
                </a:ext>
              </a:extLst>
            </p:cNvPr>
            <p:cNvSpPr/>
            <p:nvPr/>
          </p:nvSpPr>
          <p:spPr>
            <a:xfrm>
              <a:off x="7468076" y="4945856"/>
              <a:ext cx="9525" cy="9525"/>
            </a:xfrm>
            <a:custGeom>
              <a:avLst/>
              <a:gdLst>
                <a:gd name="connsiteX0" fmla="*/ 10001 w 9525"/>
                <a:gd name="connsiteY0" fmla="*/ 7144 h 9525"/>
                <a:gd name="connsiteX1" fmla="*/ 7144 w 9525"/>
                <a:gd name="connsiteY1" fmla="*/ 8096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8096"/>
                  </a:lnTo>
                  <a:cubicBezTo>
                    <a:pt x="8096" y="8096"/>
                    <a:pt x="9049" y="8096"/>
                    <a:pt x="10001" y="7144"/>
                  </a:cubicBezTo>
                  <a:close/>
                </a:path>
              </a:pathLst>
            </a:custGeom>
            <a:grpFill/>
            <a:ln w="9525" cap="flat">
              <a:noFill/>
              <a:prstDash val="solid"/>
              <a:miter/>
            </a:ln>
          </p:spPr>
          <p:txBody>
            <a:bodyPr rtlCol="0" anchor="ctr"/>
            <a:lstStyle/>
            <a:p>
              <a:endParaRPr lang="en-US"/>
            </a:p>
          </p:txBody>
        </p:sp>
        <p:sp>
          <p:nvSpPr>
            <p:cNvPr id="505" name="Freeform: Shape 504">
              <a:extLst>
                <a:ext uri="{FF2B5EF4-FFF2-40B4-BE49-F238E27FC236}">
                  <a16:creationId xmlns:a16="http://schemas.microsoft.com/office/drawing/2014/main" xmlns="" id="{12B359AA-39F4-41A0-820A-1E44BC2BFBD2}"/>
                </a:ext>
              </a:extLst>
            </p:cNvPr>
            <p:cNvSpPr/>
            <p:nvPr/>
          </p:nvSpPr>
          <p:spPr>
            <a:xfrm>
              <a:off x="7460456" y="495442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0001"/>
                    <a:pt x="7144" y="7144"/>
                  </a:cubicBezTo>
                  <a:close/>
                </a:path>
              </a:pathLst>
            </a:custGeom>
            <a:grpFill/>
            <a:ln w="9525" cap="flat">
              <a:noFill/>
              <a:prstDash val="solid"/>
              <a:miter/>
            </a:ln>
          </p:spPr>
          <p:txBody>
            <a:bodyPr rtlCol="0" anchor="ctr"/>
            <a:lstStyle/>
            <a:p>
              <a:endParaRPr lang="en-US"/>
            </a:p>
          </p:txBody>
        </p:sp>
        <p:sp>
          <p:nvSpPr>
            <p:cNvPr id="506" name="Freeform: Shape 505">
              <a:extLst>
                <a:ext uri="{FF2B5EF4-FFF2-40B4-BE49-F238E27FC236}">
                  <a16:creationId xmlns:a16="http://schemas.microsoft.com/office/drawing/2014/main" xmlns="" id="{657A4DB6-C909-49A4-9759-4E903BC8F2DB}"/>
                </a:ext>
              </a:extLst>
            </p:cNvPr>
            <p:cNvSpPr/>
            <p:nvPr/>
          </p:nvSpPr>
          <p:spPr>
            <a:xfrm>
              <a:off x="7568089" y="4796166"/>
              <a:ext cx="9525" cy="9525"/>
            </a:xfrm>
            <a:custGeom>
              <a:avLst/>
              <a:gdLst>
                <a:gd name="connsiteX0" fmla="*/ 7144 w 9525"/>
                <a:gd name="connsiteY0" fmla="*/ 8244 h 9525"/>
                <a:gd name="connsiteX1" fmla="*/ 7144 w 9525"/>
                <a:gd name="connsiteY1" fmla="*/ 8244 h 9525"/>
                <a:gd name="connsiteX2" fmla="*/ 7144 w 9525"/>
                <a:gd name="connsiteY2" fmla="*/ 8244 h 9525"/>
              </a:gdLst>
              <a:ahLst/>
              <a:cxnLst>
                <a:cxn ang="0">
                  <a:pos x="connsiteX0" y="connsiteY0"/>
                </a:cxn>
                <a:cxn ang="0">
                  <a:pos x="connsiteX1" y="connsiteY1"/>
                </a:cxn>
                <a:cxn ang="0">
                  <a:pos x="connsiteX2" y="connsiteY2"/>
                </a:cxn>
              </a:cxnLst>
              <a:rect l="l" t="t" r="r" b="b"/>
              <a:pathLst>
                <a:path w="9525" h="9525">
                  <a:moveTo>
                    <a:pt x="7144" y="8244"/>
                  </a:moveTo>
                  <a:cubicBezTo>
                    <a:pt x="7144" y="7291"/>
                    <a:pt x="7144" y="7291"/>
                    <a:pt x="7144" y="8244"/>
                  </a:cubicBezTo>
                  <a:cubicBezTo>
                    <a:pt x="7144" y="6339"/>
                    <a:pt x="7144" y="7291"/>
                    <a:pt x="7144" y="8244"/>
                  </a:cubicBezTo>
                  <a:close/>
                </a:path>
              </a:pathLst>
            </a:custGeom>
            <a:grpFill/>
            <a:ln w="9525" cap="flat">
              <a:noFill/>
              <a:prstDash val="solid"/>
              <a:miter/>
            </a:ln>
          </p:spPr>
          <p:txBody>
            <a:bodyPr rtlCol="0" anchor="ctr"/>
            <a:lstStyle/>
            <a:p>
              <a:endParaRPr lang="en-US"/>
            </a:p>
          </p:txBody>
        </p:sp>
        <p:sp>
          <p:nvSpPr>
            <p:cNvPr id="507" name="Freeform: Shape 506">
              <a:extLst>
                <a:ext uri="{FF2B5EF4-FFF2-40B4-BE49-F238E27FC236}">
                  <a16:creationId xmlns:a16="http://schemas.microsoft.com/office/drawing/2014/main" xmlns="" id="{3865E4E2-56A1-410E-9BF0-75C8A824D4E9}"/>
                </a:ext>
              </a:extLst>
            </p:cNvPr>
            <p:cNvSpPr/>
            <p:nvPr/>
          </p:nvSpPr>
          <p:spPr>
            <a:xfrm>
              <a:off x="7539366" y="4849653"/>
              <a:ext cx="9525" cy="9525"/>
            </a:xfrm>
            <a:custGeom>
              <a:avLst/>
              <a:gdLst>
                <a:gd name="connsiteX0" fmla="*/ 8244 w 9525"/>
                <a:gd name="connsiteY0" fmla="*/ 10001 h 9525"/>
                <a:gd name="connsiteX1" fmla="*/ 8244 w 9525"/>
                <a:gd name="connsiteY1" fmla="*/ 7144 h 9525"/>
                <a:gd name="connsiteX2" fmla="*/ 8244 w 9525"/>
                <a:gd name="connsiteY2" fmla="*/ 10001 h 9525"/>
              </a:gdLst>
              <a:ahLst/>
              <a:cxnLst>
                <a:cxn ang="0">
                  <a:pos x="connsiteX0" y="connsiteY0"/>
                </a:cxn>
                <a:cxn ang="0">
                  <a:pos x="connsiteX1" y="connsiteY1"/>
                </a:cxn>
                <a:cxn ang="0">
                  <a:pos x="connsiteX2" y="connsiteY2"/>
                </a:cxn>
              </a:cxnLst>
              <a:rect l="l" t="t" r="r" b="b"/>
              <a:pathLst>
                <a:path w="9525" h="9525">
                  <a:moveTo>
                    <a:pt x="8244" y="10001"/>
                  </a:moveTo>
                  <a:cubicBezTo>
                    <a:pt x="8244" y="9049"/>
                    <a:pt x="8244" y="8096"/>
                    <a:pt x="8244" y="7144"/>
                  </a:cubicBezTo>
                  <a:cubicBezTo>
                    <a:pt x="7291" y="8096"/>
                    <a:pt x="6339" y="8096"/>
                    <a:pt x="8244" y="10001"/>
                  </a:cubicBezTo>
                  <a:close/>
                </a:path>
              </a:pathLst>
            </a:custGeom>
            <a:grpFill/>
            <a:ln w="9525" cap="flat">
              <a:noFill/>
              <a:prstDash val="solid"/>
              <a:miter/>
            </a:ln>
          </p:spPr>
          <p:txBody>
            <a:bodyPr rtlCol="0" anchor="ctr"/>
            <a:lstStyle/>
            <a:p>
              <a:endParaRPr lang="en-US"/>
            </a:p>
          </p:txBody>
        </p:sp>
        <p:sp>
          <p:nvSpPr>
            <p:cNvPr id="508" name="Freeform: Shape 507">
              <a:extLst>
                <a:ext uri="{FF2B5EF4-FFF2-40B4-BE49-F238E27FC236}">
                  <a16:creationId xmlns:a16="http://schemas.microsoft.com/office/drawing/2014/main" xmlns="" id="{6DA5101C-EFCF-47BC-A8AC-C66B93779534}"/>
                </a:ext>
              </a:extLst>
            </p:cNvPr>
            <p:cNvSpPr/>
            <p:nvPr/>
          </p:nvSpPr>
          <p:spPr>
            <a:xfrm>
              <a:off x="7586186" y="473112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7144" y="6615"/>
                    <a:pt x="7144" y="7567"/>
                  </a:cubicBezTo>
                  <a:close/>
                </a:path>
              </a:pathLst>
            </a:custGeom>
            <a:grpFill/>
            <a:ln w="9525" cap="flat">
              <a:noFill/>
              <a:prstDash val="solid"/>
              <a:miter/>
            </a:ln>
          </p:spPr>
          <p:txBody>
            <a:bodyPr rtlCol="0" anchor="ctr"/>
            <a:lstStyle/>
            <a:p>
              <a:endParaRPr lang="en-US"/>
            </a:p>
          </p:txBody>
        </p:sp>
        <p:sp>
          <p:nvSpPr>
            <p:cNvPr id="509" name="Freeform: Shape 508">
              <a:extLst>
                <a:ext uri="{FF2B5EF4-FFF2-40B4-BE49-F238E27FC236}">
                  <a16:creationId xmlns:a16="http://schemas.microsoft.com/office/drawing/2014/main" xmlns="" id="{A82921EC-D751-47CA-A6E2-46BF5012F2F9}"/>
                </a:ext>
              </a:extLst>
            </p:cNvPr>
            <p:cNvSpPr/>
            <p:nvPr/>
          </p:nvSpPr>
          <p:spPr>
            <a:xfrm>
              <a:off x="7540466" y="4847748"/>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8096"/>
                    <a:pt x="7144" y="8096"/>
                    <a:pt x="7144" y="9049"/>
                  </a:cubicBezTo>
                  <a:cubicBezTo>
                    <a:pt x="8096" y="8096"/>
                    <a:pt x="9049" y="8096"/>
                    <a:pt x="9049" y="7144"/>
                  </a:cubicBezTo>
                  <a:close/>
                </a:path>
              </a:pathLst>
            </a:custGeom>
            <a:grpFill/>
            <a:ln w="9525" cap="flat">
              <a:noFill/>
              <a:prstDash val="solid"/>
              <a:miter/>
            </a:ln>
          </p:spPr>
          <p:txBody>
            <a:bodyPr rtlCol="0" anchor="ctr"/>
            <a:lstStyle/>
            <a:p>
              <a:endParaRPr lang="en-US"/>
            </a:p>
          </p:txBody>
        </p:sp>
        <p:sp>
          <p:nvSpPr>
            <p:cNvPr id="510" name="Freeform: Shape 509">
              <a:extLst>
                <a:ext uri="{FF2B5EF4-FFF2-40B4-BE49-F238E27FC236}">
                  <a16:creationId xmlns:a16="http://schemas.microsoft.com/office/drawing/2014/main" xmlns="" id="{84BEBAEF-58EF-45F9-AFAD-E0987F21BF91}"/>
                </a:ext>
              </a:extLst>
            </p:cNvPr>
            <p:cNvSpPr/>
            <p:nvPr/>
          </p:nvSpPr>
          <p:spPr>
            <a:xfrm>
              <a:off x="7419076" y="499824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8096"/>
                    <a:pt x="7567" y="7144"/>
                  </a:cubicBezTo>
                  <a:close/>
                </a:path>
              </a:pathLst>
            </a:custGeom>
            <a:grpFill/>
            <a:ln w="9525" cap="flat">
              <a:noFill/>
              <a:prstDash val="solid"/>
              <a:miter/>
            </a:ln>
          </p:spPr>
          <p:txBody>
            <a:bodyPr rtlCol="0" anchor="ctr"/>
            <a:lstStyle/>
            <a:p>
              <a:endParaRPr lang="en-US"/>
            </a:p>
          </p:txBody>
        </p:sp>
        <p:sp>
          <p:nvSpPr>
            <p:cNvPr id="511" name="Freeform: Shape 510">
              <a:extLst>
                <a:ext uri="{FF2B5EF4-FFF2-40B4-BE49-F238E27FC236}">
                  <a16:creationId xmlns:a16="http://schemas.microsoft.com/office/drawing/2014/main" xmlns="" id="{346358E9-47B5-4B30-BF95-6DE5F30E6B8C}"/>
                </a:ext>
              </a:extLst>
            </p:cNvPr>
            <p:cNvSpPr/>
            <p:nvPr/>
          </p:nvSpPr>
          <p:spPr>
            <a:xfrm>
              <a:off x="7419499" y="499919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512" name="Freeform: Shape 511">
              <a:extLst>
                <a:ext uri="{FF2B5EF4-FFF2-40B4-BE49-F238E27FC236}">
                  <a16:creationId xmlns:a16="http://schemas.microsoft.com/office/drawing/2014/main" xmlns="" id="{480F4F3A-7AA7-464A-BF65-96FED466C181}"/>
                </a:ext>
              </a:extLst>
            </p:cNvPr>
            <p:cNvSpPr/>
            <p:nvPr/>
          </p:nvSpPr>
          <p:spPr>
            <a:xfrm>
              <a:off x="7418546" y="4999196"/>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7144" y="7144"/>
                  </a:lnTo>
                  <a:cubicBezTo>
                    <a:pt x="7144" y="8096"/>
                    <a:pt x="7144" y="9049"/>
                    <a:pt x="7144" y="9049"/>
                  </a:cubicBezTo>
                  <a:close/>
                </a:path>
              </a:pathLst>
            </a:custGeom>
            <a:grpFill/>
            <a:ln w="9525" cap="flat">
              <a:noFill/>
              <a:prstDash val="solid"/>
              <a:miter/>
            </a:ln>
          </p:spPr>
          <p:txBody>
            <a:bodyPr rtlCol="0" anchor="ctr"/>
            <a:lstStyle/>
            <a:p>
              <a:endParaRPr lang="en-US"/>
            </a:p>
          </p:txBody>
        </p:sp>
        <p:sp>
          <p:nvSpPr>
            <p:cNvPr id="513" name="Freeform: Shape 512">
              <a:extLst>
                <a:ext uri="{FF2B5EF4-FFF2-40B4-BE49-F238E27FC236}">
                  <a16:creationId xmlns:a16="http://schemas.microsoft.com/office/drawing/2014/main" xmlns="" id="{E90D67C5-EB40-4340-9B97-1347FCDC554F}"/>
                </a:ext>
              </a:extLst>
            </p:cNvPr>
            <p:cNvSpPr/>
            <p:nvPr/>
          </p:nvSpPr>
          <p:spPr>
            <a:xfrm>
              <a:off x="7431881" y="498448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514" name="Freeform: Shape 513">
              <a:extLst>
                <a:ext uri="{FF2B5EF4-FFF2-40B4-BE49-F238E27FC236}">
                  <a16:creationId xmlns:a16="http://schemas.microsoft.com/office/drawing/2014/main" xmlns="" id="{6E7DE9B9-782B-4EE8-BF7B-3E831C954B4B}"/>
                </a:ext>
              </a:extLst>
            </p:cNvPr>
            <p:cNvSpPr/>
            <p:nvPr/>
          </p:nvSpPr>
          <p:spPr>
            <a:xfrm>
              <a:off x="7430611" y="4980146"/>
              <a:ext cx="19050" cy="9525"/>
            </a:xfrm>
            <a:custGeom>
              <a:avLst/>
              <a:gdLst>
                <a:gd name="connsiteX0" fmla="*/ 12224 w 19050"/>
                <a:gd name="connsiteY0" fmla="*/ 7144 h 9525"/>
                <a:gd name="connsiteX1" fmla="*/ 12224 w 19050"/>
                <a:gd name="connsiteY1" fmla="*/ 7144 h 9525"/>
              </a:gdLst>
              <a:ahLst/>
              <a:cxnLst>
                <a:cxn ang="0">
                  <a:pos x="connsiteX0" y="connsiteY0"/>
                </a:cxn>
                <a:cxn ang="0">
                  <a:pos x="connsiteX1" y="connsiteY1"/>
                </a:cxn>
              </a:cxnLst>
              <a:rect l="l" t="t" r="r" b="b"/>
              <a:pathLst>
                <a:path w="19050" h="9525">
                  <a:moveTo>
                    <a:pt x="12224" y="7144"/>
                  </a:moveTo>
                  <a:cubicBezTo>
                    <a:pt x="794" y="16669"/>
                    <a:pt x="12224" y="7144"/>
                    <a:pt x="12224" y="7144"/>
                  </a:cubicBezTo>
                  <a:close/>
                </a:path>
              </a:pathLst>
            </a:custGeom>
            <a:grpFill/>
            <a:ln w="9525" cap="flat">
              <a:noFill/>
              <a:prstDash val="solid"/>
              <a:miter/>
            </a:ln>
          </p:spPr>
          <p:txBody>
            <a:bodyPr rtlCol="0" anchor="ctr"/>
            <a:lstStyle/>
            <a:p>
              <a:endParaRPr lang="en-US"/>
            </a:p>
          </p:txBody>
        </p:sp>
        <p:sp>
          <p:nvSpPr>
            <p:cNvPr id="515" name="Freeform: Shape 514">
              <a:extLst>
                <a:ext uri="{FF2B5EF4-FFF2-40B4-BE49-F238E27FC236}">
                  <a16:creationId xmlns:a16="http://schemas.microsoft.com/office/drawing/2014/main" xmlns="" id="{7ED66608-0CAA-4416-9F3F-9C87F53D48CE}"/>
                </a:ext>
              </a:extLst>
            </p:cNvPr>
            <p:cNvSpPr/>
            <p:nvPr/>
          </p:nvSpPr>
          <p:spPr>
            <a:xfrm>
              <a:off x="7457555" y="4972526"/>
              <a:ext cx="9525" cy="9525"/>
            </a:xfrm>
            <a:custGeom>
              <a:avLst/>
              <a:gdLst>
                <a:gd name="connsiteX0" fmla="*/ 10045 w 9525"/>
                <a:gd name="connsiteY0" fmla="*/ 7144 h 9525"/>
                <a:gd name="connsiteX1" fmla="*/ 10045 w 9525"/>
                <a:gd name="connsiteY1" fmla="*/ 7144 h 9525"/>
              </a:gdLst>
              <a:ahLst/>
              <a:cxnLst>
                <a:cxn ang="0">
                  <a:pos x="connsiteX0" y="connsiteY0"/>
                </a:cxn>
                <a:cxn ang="0">
                  <a:pos x="connsiteX1" y="connsiteY1"/>
                </a:cxn>
              </a:cxnLst>
              <a:rect l="l" t="t" r="r" b="b"/>
              <a:pathLst>
                <a:path w="9525" h="9525">
                  <a:moveTo>
                    <a:pt x="10045" y="7144"/>
                  </a:moveTo>
                  <a:cubicBezTo>
                    <a:pt x="5282" y="14764"/>
                    <a:pt x="7187" y="9049"/>
                    <a:pt x="10045" y="7144"/>
                  </a:cubicBezTo>
                  <a:close/>
                </a:path>
              </a:pathLst>
            </a:custGeom>
            <a:grpFill/>
            <a:ln w="9525" cap="flat">
              <a:noFill/>
              <a:prstDash val="solid"/>
              <a:miter/>
            </a:ln>
          </p:spPr>
          <p:txBody>
            <a:bodyPr rtlCol="0" anchor="ctr"/>
            <a:lstStyle/>
            <a:p>
              <a:endParaRPr lang="en-US"/>
            </a:p>
          </p:txBody>
        </p:sp>
        <p:sp>
          <p:nvSpPr>
            <p:cNvPr id="516" name="Freeform: Shape 515">
              <a:extLst>
                <a:ext uri="{FF2B5EF4-FFF2-40B4-BE49-F238E27FC236}">
                  <a16:creationId xmlns:a16="http://schemas.microsoft.com/office/drawing/2014/main" xmlns="" id="{F11E8AEE-D332-4F98-8366-74DF98BE251F}"/>
                </a:ext>
              </a:extLst>
            </p:cNvPr>
            <p:cNvSpPr/>
            <p:nvPr/>
          </p:nvSpPr>
          <p:spPr>
            <a:xfrm>
              <a:off x="7470674" y="4963579"/>
              <a:ext cx="9525" cy="9525"/>
            </a:xfrm>
            <a:custGeom>
              <a:avLst/>
              <a:gdLst>
                <a:gd name="connsiteX0" fmla="*/ 7403 w 9525"/>
                <a:gd name="connsiteY0" fmla="*/ 7517 h 9525"/>
                <a:gd name="connsiteX1" fmla="*/ 9308 w 9525"/>
                <a:gd name="connsiteY1" fmla="*/ 9423 h 9525"/>
                <a:gd name="connsiteX2" fmla="*/ 7403 w 9525"/>
                <a:gd name="connsiteY2" fmla="*/ 7517 h 9525"/>
              </a:gdLst>
              <a:ahLst/>
              <a:cxnLst>
                <a:cxn ang="0">
                  <a:pos x="connsiteX0" y="connsiteY0"/>
                </a:cxn>
                <a:cxn ang="0">
                  <a:pos x="connsiteX1" y="connsiteY1"/>
                </a:cxn>
                <a:cxn ang="0">
                  <a:pos x="connsiteX2" y="connsiteY2"/>
                </a:cxn>
              </a:cxnLst>
              <a:rect l="l" t="t" r="r" b="b"/>
              <a:pathLst>
                <a:path w="9525" h="9525">
                  <a:moveTo>
                    <a:pt x="7403" y="7517"/>
                  </a:moveTo>
                  <a:cubicBezTo>
                    <a:pt x="6451" y="9423"/>
                    <a:pt x="8356" y="8470"/>
                    <a:pt x="9308" y="9423"/>
                  </a:cubicBezTo>
                  <a:cubicBezTo>
                    <a:pt x="9308" y="7517"/>
                    <a:pt x="9308" y="6565"/>
                    <a:pt x="7403" y="7517"/>
                  </a:cubicBezTo>
                  <a:close/>
                </a:path>
              </a:pathLst>
            </a:custGeom>
            <a:grpFill/>
            <a:ln w="9525" cap="flat">
              <a:noFill/>
              <a:prstDash val="solid"/>
              <a:miter/>
            </a:ln>
          </p:spPr>
          <p:txBody>
            <a:bodyPr rtlCol="0" anchor="ctr"/>
            <a:lstStyle/>
            <a:p>
              <a:endParaRPr lang="en-US"/>
            </a:p>
          </p:txBody>
        </p:sp>
        <p:sp>
          <p:nvSpPr>
            <p:cNvPr id="517" name="Freeform: Shape 516">
              <a:extLst>
                <a:ext uri="{FF2B5EF4-FFF2-40B4-BE49-F238E27FC236}">
                  <a16:creationId xmlns:a16="http://schemas.microsoft.com/office/drawing/2014/main" xmlns="" id="{8AC52693-941B-44DC-BAAA-CCC071217DDE}"/>
                </a:ext>
              </a:extLst>
            </p:cNvPr>
            <p:cNvSpPr/>
            <p:nvPr/>
          </p:nvSpPr>
          <p:spPr>
            <a:xfrm>
              <a:off x="7516654" y="4894421"/>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9049" y="9049"/>
                  </a:lnTo>
                  <a:cubicBezTo>
                    <a:pt x="9049" y="7144"/>
                    <a:pt x="8096" y="8096"/>
                    <a:pt x="7144" y="7144"/>
                  </a:cubicBezTo>
                  <a:close/>
                </a:path>
              </a:pathLst>
            </a:custGeom>
            <a:grpFill/>
            <a:ln w="9525" cap="flat">
              <a:noFill/>
              <a:prstDash val="solid"/>
              <a:miter/>
            </a:ln>
          </p:spPr>
          <p:txBody>
            <a:bodyPr rtlCol="0" anchor="ctr"/>
            <a:lstStyle/>
            <a:p>
              <a:endParaRPr lang="en-US"/>
            </a:p>
          </p:txBody>
        </p:sp>
        <p:sp>
          <p:nvSpPr>
            <p:cNvPr id="518" name="Freeform: Shape 517">
              <a:extLst>
                <a:ext uri="{FF2B5EF4-FFF2-40B4-BE49-F238E27FC236}">
                  <a16:creationId xmlns:a16="http://schemas.microsoft.com/office/drawing/2014/main" xmlns="" id="{627A4069-B635-4546-B395-2B34F7A13842}"/>
                </a:ext>
              </a:extLst>
            </p:cNvPr>
            <p:cNvSpPr/>
            <p:nvPr/>
          </p:nvSpPr>
          <p:spPr>
            <a:xfrm>
              <a:off x="7517951" y="4870608"/>
              <a:ext cx="9525" cy="9525"/>
            </a:xfrm>
            <a:custGeom>
              <a:avLst/>
              <a:gdLst>
                <a:gd name="connsiteX0" fmla="*/ 9657 w 9525"/>
                <a:gd name="connsiteY0" fmla="*/ 7144 h 9525"/>
                <a:gd name="connsiteX1" fmla="*/ 9657 w 9525"/>
                <a:gd name="connsiteY1" fmla="*/ 7144 h 9525"/>
              </a:gdLst>
              <a:ahLst/>
              <a:cxnLst>
                <a:cxn ang="0">
                  <a:pos x="connsiteX0" y="connsiteY0"/>
                </a:cxn>
                <a:cxn ang="0">
                  <a:pos x="connsiteX1" y="connsiteY1"/>
                </a:cxn>
              </a:cxnLst>
              <a:rect l="l" t="t" r="r" b="b"/>
              <a:pathLst>
                <a:path w="9525" h="9525">
                  <a:moveTo>
                    <a:pt x="9657" y="7144"/>
                  </a:moveTo>
                  <a:cubicBezTo>
                    <a:pt x="6799" y="9049"/>
                    <a:pt x="5847" y="10001"/>
                    <a:pt x="9657" y="7144"/>
                  </a:cubicBezTo>
                  <a:close/>
                </a:path>
              </a:pathLst>
            </a:custGeom>
            <a:grpFill/>
            <a:ln w="9525" cap="flat">
              <a:noFill/>
              <a:prstDash val="solid"/>
              <a:miter/>
            </a:ln>
          </p:spPr>
          <p:txBody>
            <a:bodyPr rtlCol="0" anchor="ctr"/>
            <a:lstStyle/>
            <a:p>
              <a:endParaRPr lang="en-US"/>
            </a:p>
          </p:txBody>
        </p:sp>
        <p:sp>
          <p:nvSpPr>
            <p:cNvPr id="519" name="Freeform: Shape 518">
              <a:extLst>
                <a:ext uri="{FF2B5EF4-FFF2-40B4-BE49-F238E27FC236}">
                  <a16:creationId xmlns:a16="http://schemas.microsoft.com/office/drawing/2014/main" xmlns="" id="{28EDBEDB-89B2-436A-BCDD-AFEE6E728741}"/>
                </a:ext>
              </a:extLst>
            </p:cNvPr>
            <p:cNvSpPr/>
            <p:nvPr/>
          </p:nvSpPr>
          <p:spPr>
            <a:xfrm>
              <a:off x="7541018" y="4872141"/>
              <a:ext cx="9525" cy="9525"/>
            </a:xfrm>
            <a:custGeom>
              <a:avLst/>
              <a:gdLst>
                <a:gd name="connsiteX0" fmla="*/ 7545 w 9525"/>
                <a:gd name="connsiteY0" fmla="*/ 9421 h 9525"/>
                <a:gd name="connsiteX1" fmla="*/ 7545 w 9525"/>
                <a:gd name="connsiteY1" fmla="*/ 9421 h 9525"/>
              </a:gdLst>
              <a:ahLst/>
              <a:cxnLst>
                <a:cxn ang="0">
                  <a:pos x="connsiteX0" y="connsiteY0"/>
                </a:cxn>
                <a:cxn ang="0">
                  <a:pos x="connsiteX1" y="connsiteY1"/>
                </a:cxn>
              </a:cxnLst>
              <a:rect l="l" t="t" r="r" b="b"/>
              <a:pathLst>
                <a:path w="9525" h="9525">
                  <a:moveTo>
                    <a:pt x="7545" y="9421"/>
                  </a:moveTo>
                  <a:cubicBezTo>
                    <a:pt x="5639" y="13231"/>
                    <a:pt x="11355" y="2754"/>
                    <a:pt x="7545" y="9421"/>
                  </a:cubicBezTo>
                  <a:close/>
                </a:path>
              </a:pathLst>
            </a:custGeom>
            <a:grpFill/>
            <a:ln w="9525" cap="flat">
              <a:noFill/>
              <a:prstDash val="solid"/>
              <a:miter/>
            </a:ln>
          </p:spPr>
          <p:txBody>
            <a:bodyPr rtlCol="0" anchor="ctr"/>
            <a:lstStyle/>
            <a:p>
              <a:endParaRPr lang="en-US"/>
            </a:p>
          </p:txBody>
        </p:sp>
        <p:sp>
          <p:nvSpPr>
            <p:cNvPr id="520" name="Freeform: Shape 519">
              <a:extLst>
                <a:ext uri="{FF2B5EF4-FFF2-40B4-BE49-F238E27FC236}">
                  <a16:creationId xmlns:a16="http://schemas.microsoft.com/office/drawing/2014/main" xmlns="" id="{1B459EF3-1DCB-4A82-A821-3662BB333EA1}"/>
                </a:ext>
              </a:extLst>
            </p:cNvPr>
            <p:cNvSpPr/>
            <p:nvPr/>
          </p:nvSpPr>
          <p:spPr>
            <a:xfrm>
              <a:off x="7610951" y="4716303"/>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7144" y="9049"/>
                    <a:pt x="10954" y="10001"/>
                    <a:pt x="10001" y="7144"/>
                  </a:cubicBezTo>
                  <a:close/>
                </a:path>
              </a:pathLst>
            </a:custGeom>
            <a:grpFill/>
            <a:ln w="9525" cap="flat">
              <a:noFill/>
              <a:prstDash val="solid"/>
              <a:miter/>
            </a:ln>
          </p:spPr>
          <p:txBody>
            <a:bodyPr rtlCol="0" anchor="ctr"/>
            <a:lstStyle/>
            <a:p>
              <a:endParaRPr lang="en-US"/>
            </a:p>
          </p:txBody>
        </p:sp>
        <p:sp>
          <p:nvSpPr>
            <p:cNvPr id="521" name="Freeform: Shape 520">
              <a:extLst>
                <a:ext uri="{FF2B5EF4-FFF2-40B4-BE49-F238E27FC236}">
                  <a16:creationId xmlns:a16="http://schemas.microsoft.com/office/drawing/2014/main" xmlns="" id="{14CD0300-01A2-4D1E-87F6-B669A155E9D2}"/>
                </a:ext>
              </a:extLst>
            </p:cNvPr>
            <p:cNvSpPr/>
            <p:nvPr/>
          </p:nvSpPr>
          <p:spPr>
            <a:xfrm>
              <a:off x="7614495" y="4638198"/>
              <a:ext cx="9525" cy="9525"/>
            </a:xfrm>
            <a:custGeom>
              <a:avLst/>
              <a:gdLst>
                <a:gd name="connsiteX0" fmla="*/ 7410 w 9525"/>
                <a:gd name="connsiteY0" fmla="*/ 10954 h 9525"/>
                <a:gd name="connsiteX1" fmla="*/ 8363 w 9525"/>
                <a:gd name="connsiteY1" fmla="*/ 7144 h 9525"/>
                <a:gd name="connsiteX2" fmla="*/ 7410 w 9525"/>
                <a:gd name="connsiteY2" fmla="*/ 10954 h 9525"/>
              </a:gdLst>
              <a:ahLst/>
              <a:cxnLst>
                <a:cxn ang="0">
                  <a:pos x="connsiteX0" y="connsiteY0"/>
                </a:cxn>
                <a:cxn ang="0">
                  <a:pos x="connsiteX1" y="connsiteY1"/>
                </a:cxn>
                <a:cxn ang="0">
                  <a:pos x="connsiteX2" y="connsiteY2"/>
                </a:cxn>
              </a:cxnLst>
              <a:rect l="l" t="t" r="r" b="b"/>
              <a:pathLst>
                <a:path w="9525" h="9525">
                  <a:moveTo>
                    <a:pt x="7410" y="10954"/>
                  </a:moveTo>
                  <a:cubicBezTo>
                    <a:pt x="9315" y="10001"/>
                    <a:pt x="10268" y="8096"/>
                    <a:pt x="8363" y="7144"/>
                  </a:cubicBezTo>
                  <a:cubicBezTo>
                    <a:pt x="8363" y="8096"/>
                    <a:pt x="6458" y="10001"/>
                    <a:pt x="7410" y="10954"/>
                  </a:cubicBezTo>
                  <a:close/>
                </a:path>
              </a:pathLst>
            </a:custGeom>
            <a:grpFill/>
            <a:ln w="9525" cap="flat">
              <a:noFill/>
              <a:prstDash val="solid"/>
              <a:miter/>
            </a:ln>
          </p:spPr>
          <p:txBody>
            <a:bodyPr rtlCol="0" anchor="ctr"/>
            <a:lstStyle/>
            <a:p>
              <a:endParaRPr lang="en-US"/>
            </a:p>
          </p:txBody>
        </p:sp>
        <p:sp>
          <p:nvSpPr>
            <p:cNvPr id="522" name="Freeform: Shape 521">
              <a:extLst>
                <a:ext uri="{FF2B5EF4-FFF2-40B4-BE49-F238E27FC236}">
                  <a16:creationId xmlns:a16="http://schemas.microsoft.com/office/drawing/2014/main" xmlns="" id="{4419E2AB-3BEB-4ECC-885C-3AA0BA7BB9AC}"/>
                </a:ext>
              </a:extLst>
            </p:cNvPr>
            <p:cNvSpPr/>
            <p:nvPr/>
          </p:nvSpPr>
          <p:spPr>
            <a:xfrm>
              <a:off x="7567960" y="4422510"/>
              <a:ext cx="9525" cy="9525"/>
            </a:xfrm>
            <a:custGeom>
              <a:avLst/>
              <a:gdLst>
                <a:gd name="connsiteX0" fmla="*/ 7273 w 9525"/>
                <a:gd name="connsiteY0" fmla="*/ 7567 h 9525"/>
                <a:gd name="connsiteX1" fmla="*/ 7273 w 9525"/>
                <a:gd name="connsiteY1" fmla="*/ 7567 h 9525"/>
              </a:gdLst>
              <a:ahLst/>
              <a:cxnLst>
                <a:cxn ang="0">
                  <a:pos x="connsiteX0" y="connsiteY0"/>
                </a:cxn>
                <a:cxn ang="0">
                  <a:pos x="connsiteX1" y="connsiteY1"/>
                </a:cxn>
              </a:cxnLst>
              <a:rect l="l" t="t" r="r" b="b"/>
              <a:pathLst>
                <a:path w="9525" h="9525">
                  <a:moveTo>
                    <a:pt x="7273" y="7567"/>
                  </a:moveTo>
                  <a:cubicBezTo>
                    <a:pt x="11083" y="6615"/>
                    <a:pt x="6320" y="7567"/>
                    <a:pt x="7273" y="7567"/>
                  </a:cubicBezTo>
                  <a:close/>
                </a:path>
              </a:pathLst>
            </a:custGeom>
            <a:grpFill/>
            <a:ln w="9525" cap="flat">
              <a:noFill/>
              <a:prstDash val="solid"/>
              <a:miter/>
            </a:ln>
          </p:spPr>
          <p:txBody>
            <a:bodyPr rtlCol="0" anchor="ctr"/>
            <a:lstStyle/>
            <a:p>
              <a:endParaRPr lang="en-US"/>
            </a:p>
          </p:txBody>
        </p:sp>
        <p:sp>
          <p:nvSpPr>
            <p:cNvPr id="523" name="Freeform: Shape 522">
              <a:extLst>
                <a:ext uri="{FF2B5EF4-FFF2-40B4-BE49-F238E27FC236}">
                  <a16:creationId xmlns:a16="http://schemas.microsoft.com/office/drawing/2014/main" xmlns="" id="{C8E929D1-32DC-4534-A24A-8B666599AB71}"/>
                </a:ext>
              </a:extLst>
            </p:cNvPr>
            <p:cNvSpPr/>
            <p:nvPr/>
          </p:nvSpPr>
          <p:spPr>
            <a:xfrm>
              <a:off x="7140416" y="434250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10001" y="7567"/>
                    <a:pt x="7144" y="6615"/>
                    <a:pt x="7144" y="7567"/>
                  </a:cubicBezTo>
                  <a:close/>
                </a:path>
              </a:pathLst>
            </a:custGeom>
            <a:grpFill/>
            <a:ln w="9525" cap="flat">
              <a:noFill/>
              <a:prstDash val="solid"/>
              <a:miter/>
            </a:ln>
          </p:spPr>
          <p:txBody>
            <a:bodyPr rtlCol="0" anchor="ctr"/>
            <a:lstStyle/>
            <a:p>
              <a:endParaRPr lang="en-US"/>
            </a:p>
          </p:txBody>
        </p:sp>
        <p:sp>
          <p:nvSpPr>
            <p:cNvPr id="524" name="Freeform: Shape 523">
              <a:extLst>
                <a:ext uri="{FF2B5EF4-FFF2-40B4-BE49-F238E27FC236}">
                  <a16:creationId xmlns:a16="http://schemas.microsoft.com/office/drawing/2014/main" xmlns="" id="{26AB343B-A90F-4142-A701-3CFFD4E9C35C}"/>
                </a:ext>
              </a:extLst>
            </p:cNvPr>
            <p:cNvSpPr/>
            <p:nvPr/>
          </p:nvSpPr>
          <p:spPr>
            <a:xfrm>
              <a:off x="7140863" y="4337314"/>
              <a:ext cx="9525" cy="9525"/>
            </a:xfrm>
            <a:custGeom>
              <a:avLst/>
              <a:gdLst>
                <a:gd name="connsiteX0" fmla="*/ 11459 w 9525"/>
                <a:gd name="connsiteY0" fmla="*/ 7990 h 9525"/>
                <a:gd name="connsiteX1" fmla="*/ 11459 w 9525"/>
                <a:gd name="connsiteY1" fmla="*/ 7990 h 9525"/>
              </a:gdLst>
              <a:ahLst/>
              <a:cxnLst>
                <a:cxn ang="0">
                  <a:pos x="connsiteX0" y="connsiteY0"/>
                </a:cxn>
                <a:cxn ang="0">
                  <a:pos x="connsiteX1" y="connsiteY1"/>
                </a:cxn>
              </a:cxnLst>
              <a:rect l="l" t="t" r="r" b="b"/>
              <a:pathLst>
                <a:path w="9525" h="9525">
                  <a:moveTo>
                    <a:pt x="11459" y="7990"/>
                  </a:moveTo>
                  <a:cubicBezTo>
                    <a:pt x="4792" y="6085"/>
                    <a:pt x="6697" y="7990"/>
                    <a:pt x="11459" y="7990"/>
                  </a:cubicBezTo>
                  <a:close/>
                </a:path>
              </a:pathLst>
            </a:custGeom>
            <a:grpFill/>
            <a:ln w="9525" cap="flat">
              <a:noFill/>
              <a:prstDash val="solid"/>
              <a:miter/>
            </a:ln>
          </p:spPr>
          <p:txBody>
            <a:bodyPr rtlCol="0" anchor="ctr"/>
            <a:lstStyle/>
            <a:p>
              <a:endParaRPr lang="en-US"/>
            </a:p>
          </p:txBody>
        </p:sp>
        <p:sp>
          <p:nvSpPr>
            <p:cNvPr id="525" name="Freeform: Shape 524">
              <a:extLst>
                <a:ext uri="{FF2B5EF4-FFF2-40B4-BE49-F238E27FC236}">
                  <a16:creationId xmlns:a16="http://schemas.microsoft.com/office/drawing/2014/main" xmlns="" id="{A6C4DDD7-C304-438D-8A82-EECA34FB4779}"/>
                </a:ext>
              </a:extLst>
            </p:cNvPr>
            <p:cNvSpPr/>
            <p:nvPr/>
          </p:nvSpPr>
          <p:spPr>
            <a:xfrm>
              <a:off x="7137559" y="427815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526" name="Freeform: Shape 525">
              <a:extLst>
                <a:ext uri="{FF2B5EF4-FFF2-40B4-BE49-F238E27FC236}">
                  <a16:creationId xmlns:a16="http://schemas.microsoft.com/office/drawing/2014/main" xmlns="" id="{0043F0CC-BD50-4317-95DA-C83D3493C8DE}"/>
                </a:ext>
              </a:extLst>
            </p:cNvPr>
            <p:cNvSpPr/>
            <p:nvPr/>
          </p:nvSpPr>
          <p:spPr>
            <a:xfrm>
              <a:off x="7121366" y="424291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8096"/>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527" name="Freeform: Shape 526">
              <a:extLst>
                <a:ext uri="{FF2B5EF4-FFF2-40B4-BE49-F238E27FC236}">
                  <a16:creationId xmlns:a16="http://schemas.microsoft.com/office/drawing/2014/main" xmlns="" id="{09D46AC1-9EC9-4349-89C5-E72E371DEA3B}"/>
                </a:ext>
              </a:extLst>
            </p:cNvPr>
            <p:cNvSpPr/>
            <p:nvPr/>
          </p:nvSpPr>
          <p:spPr>
            <a:xfrm>
              <a:off x="7120414" y="423529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528" name="Freeform: Shape 527">
              <a:extLst>
                <a:ext uri="{FF2B5EF4-FFF2-40B4-BE49-F238E27FC236}">
                  <a16:creationId xmlns:a16="http://schemas.microsoft.com/office/drawing/2014/main" xmlns="" id="{9C8234D1-C106-41AD-AC57-056B4AEE3C5B}"/>
                </a:ext>
              </a:extLst>
            </p:cNvPr>
            <p:cNvSpPr/>
            <p:nvPr/>
          </p:nvSpPr>
          <p:spPr>
            <a:xfrm>
              <a:off x="7137559" y="4277201"/>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529" name="Freeform: Shape 528">
              <a:extLst>
                <a:ext uri="{FF2B5EF4-FFF2-40B4-BE49-F238E27FC236}">
                  <a16:creationId xmlns:a16="http://schemas.microsoft.com/office/drawing/2014/main" xmlns="" id="{ED4302F3-7068-45E0-8557-12D036E4F6A3}"/>
                </a:ext>
              </a:extLst>
            </p:cNvPr>
            <p:cNvSpPr/>
            <p:nvPr/>
          </p:nvSpPr>
          <p:spPr>
            <a:xfrm>
              <a:off x="7136606" y="433054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530" name="Freeform: Shape 529">
              <a:extLst>
                <a:ext uri="{FF2B5EF4-FFF2-40B4-BE49-F238E27FC236}">
                  <a16:creationId xmlns:a16="http://schemas.microsoft.com/office/drawing/2014/main" xmlns="" id="{C24AE154-0B94-4533-BCAF-FCBDBD742700}"/>
                </a:ext>
              </a:extLst>
            </p:cNvPr>
            <p:cNvSpPr/>
            <p:nvPr/>
          </p:nvSpPr>
          <p:spPr>
            <a:xfrm>
              <a:off x="7145179" y="42933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954" y="8096"/>
                    <a:pt x="7144" y="7144"/>
                  </a:cubicBezTo>
                  <a:close/>
                </a:path>
              </a:pathLst>
            </a:custGeom>
            <a:grpFill/>
            <a:ln w="9525" cap="flat">
              <a:noFill/>
              <a:prstDash val="solid"/>
              <a:miter/>
            </a:ln>
          </p:spPr>
          <p:txBody>
            <a:bodyPr rtlCol="0" anchor="ctr"/>
            <a:lstStyle/>
            <a:p>
              <a:endParaRPr lang="en-US"/>
            </a:p>
          </p:txBody>
        </p:sp>
        <p:sp>
          <p:nvSpPr>
            <p:cNvPr id="531" name="Freeform: Shape 530">
              <a:extLst>
                <a:ext uri="{FF2B5EF4-FFF2-40B4-BE49-F238E27FC236}">
                  <a16:creationId xmlns:a16="http://schemas.microsoft.com/office/drawing/2014/main" xmlns="" id="{AD64CA1F-778C-489A-A5BB-06F0FD6F4922}"/>
                </a:ext>
              </a:extLst>
            </p:cNvPr>
            <p:cNvSpPr/>
            <p:nvPr/>
          </p:nvSpPr>
          <p:spPr>
            <a:xfrm>
              <a:off x="7145602" y="4305312"/>
              <a:ext cx="9525" cy="9525"/>
            </a:xfrm>
            <a:custGeom>
              <a:avLst/>
              <a:gdLst>
                <a:gd name="connsiteX0" fmla="*/ 10530 w 9525"/>
                <a:gd name="connsiteY0" fmla="*/ 7608 h 9525"/>
                <a:gd name="connsiteX1" fmla="*/ 10530 w 9525"/>
                <a:gd name="connsiteY1" fmla="*/ 7608 h 9525"/>
              </a:gdLst>
              <a:ahLst/>
              <a:cxnLst>
                <a:cxn ang="0">
                  <a:pos x="connsiteX0" y="connsiteY0"/>
                </a:cxn>
                <a:cxn ang="0">
                  <a:pos x="connsiteX1" y="connsiteY1"/>
                </a:cxn>
              </a:cxnLst>
              <a:rect l="l" t="t" r="r" b="b"/>
              <a:pathLst>
                <a:path w="9525" h="9525">
                  <a:moveTo>
                    <a:pt x="10530" y="7608"/>
                  </a:moveTo>
                  <a:cubicBezTo>
                    <a:pt x="10530" y="5703"/>
                    <a:pt x="2910" y="10465"/>
                    <a:pt x="10530" y="7608"/>
                  </a:cubicBezTo>
                  <a:close/>
                </a:path>
              </a:pathLst>
            </a:custGeom>
            <a:grpFill/>
            <a:ln w="9525" cap="flat">
              <a:noFill/>
              <a:prstDash val="solid"/>
              <a:miter/>
            </a:ln>
          </p:spPr>
          <p:txBody>
            <a:bodyPr rtlCol="0" anchor="ctr"/>
            <a:lstStyle/>
            <a:p>
              <a:endParaRPr lang="en-US"/>
            </a:p>
          </p:txBody>
        </p:sp>
        <p:sp>
          <p:nvSpPr>
            <p:cNvPr id="532" name="Freeform: Shape 531">
              <a:extLst>
                <a:ext uri="{FF2B5EF4-FFF2-40B4-BE49-F238E27FC236}">
                  <a16:creationId xmlns:a16="http://schemas.microsoft.com/office/drawing/2014/main" xmlns="" id="{4AB6C13F-239D-4B73-A31E-18FC22DC49BE}"/>
                </a:ext>
              </a:extLst>
            </p:cNvPr>
            <p:cNvSpPr/>
            <p:nvPr/>
          </p:nvSpPr>
          <p:spPr>
            <a:xfrm>
              <a:off x="7147084" y="43267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533" name="Freeform: Shape 532">
              <a:extLst>
                <a:ext uri="{FF2B5EF4-FFF2-40B4-BE49-F238E27FC236}">
                  <a16:creationId xmlns:a16="http://schemas.microsoft.com/office/drawing/2014/main" xmlns="" id="{948EF7C3-8517-45BA-ADD2-AEAA53CA26A7}"/>
                </a:ext>
              </a:extLst>
            </p:cNvPr>
            <p:cNvSpPr/>
            <p:nvPr/>
          </p:nvSpPr>
          <p:spPr>
            <a:xfrm>
              <a:off x="7143274" y="4284106"/>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6906"/>
                    <a:pt x="8096" y="6906"/>
                    <a:pt x="7144" y="7858"/>
                  </a:cubicBezTo>
                  <a:cubicBezTo>
                    <a:pt x="8096" y="6906"/>
                    <a:pt x="7144" y="6906"/>
                    <a:pt x="7144" y="7858"/>
                  </a:cubicBezTo>
                  <a:close/>
                </a:path>
              </a:pathLst>
            </a:custGeom>
            <a:grpFill/>
            <a:ln w="9525" cap="flat">
              <a:noFill/>
              <a:prstDash val="solid"/>
              <a:miter/>
            </a:ln>
          </p:spPr>
          <p:txBody>
            <a:bodyPr rtlCol="0" anchor="ctr"/>
            <a:lstStyle/>
            <a:p>
              <a:endParaRPr lang="en-US"/>
            </a:p>
          </p:txBody>
        </p:sp>
        <p:sp>
          <p:nvSpPr>
            <p:cNvPr id="534" name="Freeform: Shape 533">
              <a:extLst>
                <a:ext uri="{FF2B5EF4-FFF2-40B4-BE49-F238E27FC236}">
                  <a16:creationId xmlns:a16="http://schemas.microsoft.com/office/drawing/2014/main" xmlns="" id="{880030A2-FCA2-4C94-9C7F-D25F77B41C2B}"/>
                </a:ext>
              </a:extLst>
            </p:cNvPr>
            <p:cNvSpPr/>
            <p:nvPr/>
          </p:nvSpPr>
          <p:spPr>
            <a:xfrm>
              <a:off x="6871097" y="4323873"/>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7144"/>
                    <a:pt x="6906" y="7144"/>
                    <a:pt x="7858" y="7144"/>
                  </a:cubicBez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535" name="Freeform: Shape 534">
              <a:extLst>
                <a:ext uri="{FF2B5EF4-FFF2-40B4-BE49-F238E27FC236}">
                  <a16:creationId xmlns:a16="http://schemas.microsoft.com/office/drawing/2014/main" xmlns="" id="{9F405E68-B619-4945-A59F-FB5087A75D63}"/>
                </a:ext>
              </a:extLst>
            </p:cNvPr>
            <p:cNvSpPr/>
            <p:nvPr/>
          </p:nvSpPr>
          <p:spPr>
            <a:xfrm>
              <a:off x="6850300" y="4325461"/>
              <a:ext cx="9525" cy="9525"/>
            </a:xfrm>
            <a:custGeom>
              <a:avLst/>
              <a:gdLst>
                <a:gd name="connsiteX0" fmla="*/ 8653 w 9525"/>
                <a:gd name="connsiteY0" fmla="*/ 8414 h 9525"/>
                <a:gd name="connsiteX1" fmla="*/ 8653 w 9525"/>
                <a:gd name="connsiteY1" fmla="*/ 8414 h 9525"/>
              </a:gdLst>
              <a:ahLst/>
              <a:cxnLst>
                <a:cxn ang="0">
                  <a:pos x="connsiteX0" y="connsiteY0"/>
                </a:cxn>
                <a:cxn ang="0">
                  <a:pos x="connsiteX1" y="connsiteY1"/>
                </a:cxn>
              </a:cxnLst>
              <a:rect l="l" t="t" r="r" b="b"/>
              <a:pathLst>
                <a:path w="9525" h="9525">
                  <a:moveTo>
                    <a:pt x="8653" y="8414"/>
                  </a:moveTo>
                  <a:cubicBezTo>
                    <a:pt x="7700" y="8414"/>
                    <a:pt x="5795" y="5556"/>
                    <a:pt x="8653" y="8414"/>
                  </a:cubicBezTo>
                  <a:close/>
                </a:path>
              </a:pathLst>
            </a:custGeom>
            <a:grpFill/>
            <a:ln w="9525" cap="flat">
              <a:noFill/>
              <a:prstDash val="solid"/>
              <a:miter/>
            </a:ln>
          </p:spPr>
          <p:txBody>
            <a:bodyPr rtlCol="0" anchor="ctr"/>
            <a:lstStyle/>
            <a:p>
              <a:endParaRPr lang="en-US"/>
            </a:p>
          </p:txBody>
        </p:sp>
        <p:sp>
          <p:nvSpPr>
            <p:cNvPr id="536" name="Freeform: Shape 535">
              <a:extLst>
                <a:ext uri="{FF2B5EF4-FFF2-40B4-BE49-F238E27FC236}">
                  <a16:creationId xmlns:a16="http://schemas.microsoft.com/office/drawing/2014/main" xmlns="" id="{340C2858-11FE-4B4E-9521-3AF6CA3C29D5}"/>
                </a:ext>
              </a:extLst>
            </p:cNvPr>
            <p:cNvSpPr/>
            <p:nvPr/>
          </p:nvSpPr>
          <p:spPr>
            <a:xfrm>
              <a:off x="7114699" y="422386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537" name="Freeform: Shape 536">
              <a:extLst>
                <a:ext uri="{FF2B5EF4-FFF2-40B4-BE49-F238E27FC236}">
                  <a16:creationId xmlns:a16="http://schemas.microsoft.com/office/drawing/2014/main" xmlns="" id="{1AA8B273-65D5-441A-8B03-1FEAC859588C}"/>
                </a:ext>
              </a:extLst>
            </p:cNvPr>
            <p:cNvSpPr/>
            <p:nvPr/>
          </p:nvSpPr>
          <p:spPr>
            <a:xfrm>
              <a:off x="7003256" y="4202906"/>
              <a:ext cx="9525" cy="19050"/>
            </a:xfrm>
            <a:custGeom>
              <a:avLst/>
              <a:gdLst>
                <a:gd name="connsiteX0" fmla="*/ 7144 w 9525"/>
                <a:gd name="connsiteY0" fmla="*/ 7144 h 19050"/>
                <a:gd name="connsiteX1" fmla="*/ 8096 w 9525"/>
                <a:gd name="connsiteY1" fmla="*/ 12859 h 19050"/>
                <a:gd name="connsiteX2" fmla="*/ 7144 w 9525"/>
                <a:gd name="connsiteY2" fmla="*/ 7144 h 19050"/>
              </a:gdLst>
              <a:ahLst/>
              <a:cxnLst>
                <a:cxn ang="0">
                  <a:pos x="connsiteX0" y="connsiteY0"/>
                </a:cxn>
                <a:cxn ang="0">
                  <a:pos x="connsiteX1" y="connsiteY1"/>
                </a:cxn>
                <a:cxn ang="0">
                  <a:pos x="connsiteX2" y="connsiteY2"/>
                </a:cxn>
              </a:cxnLst>
              <a:rect l="l" t="t" r="r" b="b"/>
              <a:pathLst>
                <a:path w="9525" h="19050">
                  <a:moveTo>
                    <a:pt x="7144" y="7144"/>
                  </a:moveTo>
                  <a:cubicBezTo>
                    <a:pt x="9049" y="9049"/>
                    <a:pt x="6191" y="10954"/>
                    <a:pt x="8096" y="12859"/>
                  </a:cubicBezTo>
                  <a:cubicBezTo>
                    <a:pt x="8096" y="11906"/>
                    <a:pt x="9049" y="8096"/>
                    <a:pt x="7144" y="7144"/>
                  </a:cubicBezTo>
                  <a:close/>
                </a:path>
              </a:pathLst>
            </a:custGeom>
            <a:grpFill/>
            <a:ln w="9525" cap="flat">
              <a:noFill/>
              <a:prstDash val="solid"/>
              <a:miter/>
            </a:ln>
          </p:spPr>
          <p:txBody>
            <a:bodyPr rtlCol="0" anchor="ctr"/>
            <a:lstStyle/>
            <a:p>
              <a:endParaRPr lang="en-US"/>
            </a:p>
          </p:txBody>
        </p:sp>
        <p:sp>
          <p:nvSpPr>
            <p:cNvPr id="538" name="Freeform: Shape 537">
              <a:extLst>
                <a:ext uri="{FF2B5EF4-FFF2-40B4-BE49-F238E27FC236}">
                  <a16:creationId xmlns:a16="http://schemas.microsoft.com/office/drawing/2014/main" xmlns="" id="{894DF507-A055-4EA0-B745-CF55C95BCECF}"/>
                </a:ext>
              </a:extLst>
            </p:cNvPr>
            <p:cNvSpPr/>
            <p:nvPr/>
          </p:nvSpPr>
          <p:spPr>
            <a:xfrm>
              <a:off x="7136606" y="433054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539" name="Freeform: Shape 538">
              <a:extLst>
                <a:ext uri="{FF2B5EF4-FFF2-40B4-BE49-F238E27FC236}">
                  <a16:creationId xmlns:a16="http://schemas.microsoft.com/office/drawing/2014/main" xmlns="" id="{EFA93A32-DBB8-4831-BEAD-F23B5DAF3F64}"/>
                </a:ext>
              </a:extLst>
            </p:cNvPr>
            <p:cNvSpPr/>
            <p:nvPr/>
          </p:nvSpPr>
          <p:spPr>
            <a:xfrm>
              <a:off x="7004209" y="420862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8096"/>
                    <a:pt x="7144" y="7144"/>
                  </a:cubicBezTo>
                  <a:close/>
                </a:path>
              </a:pathLst>
            </a:custGeom>
            <a:grpFill/>
            <a:ln w="9525" cap="flat">
              <a:noFill/>
              <a:prstDash val="solid"/>
              <a:miter/>
            </a:ln>
          </p:spPr>
          <p:txBody>
            <a:bodyPr rtlCol="0" anchor="ctr"/>
            <a:lstStyle/>
            <a:p>
              <a:endParaRPr lang="en-US"/>
            </a:p>
          </p:txBody>
        </p:sp>
        <p:sp>
          <p:nvSpPr>
            <p:cNvPr id="540" name="Freeform: Shape 539">
              <a:extLst>
                <a:ext uri="{FF2B5EF4-FFF2-40B4-BE49-F238E27FC236}">
                  <a16:creationId xmlns:a16="http://schemas.microsoft.com/office/drawing/2014/main" xmlns="" id="{570E7480-D78C-4D2C-9C68-F790647B8DE4}"/>
                </a:ext>
              </a:extLst>
            </p:cNvPr>
            <p:cNvSpPr/>
            <p:nvPr/>
          </p:nvSpPr>
          <p:spPr>
            <a:xfrm>
              <a:off x="7088981" y="4207668"/>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541" name="Freeform: Shape 540">
              <a:extLst>
                <a:ext uri="{FF2B5EF4-FFF2-40B4-BE49-F238E27FC236}">
                  <a16:creationId xmlns:a16="http://schemas.microsoft.com/office/drawing/2014/main" xmlns="" id="{DD4253C9-24AE-4B46-908A-BED1361D0AAE}"/>
                </a:ext>
              </a:extLst>
            </p:cNvPr>
            <p:cNvSpPr/>
            <p:nvPr/>
          </p:nvSpPr>
          <p:spPr>
            <a:xfrm>
              <a:off x="7105174" y="42229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542" name="Freeform: Shape 541">
              <a:extLst>
                <a:ext uri="{FF2B5EF4-FFF2-40B4-BE49-F238E27FC236}">
                  <a16:creationId xmlns:a16="http://schemas.microsoft.com/office/drawing/2014/main" xmlns="" id="{5DA0DE08-E39E-4F75-88B3-67FBDBFCFC7B}"/>
                </a:ext>
              </a:extLst>
            </p:cNvPr>
            <p:cNvSpPr/>
            <p:nvPr/>
          </p:nvSpPr>
          <p:spPr>
            <a:xfrm>
              <a:off x="7075752" y="4205777"/>
              <a:ext cx="9525" cy="9525"/>
            </a:xfrm>
            <a:custGeom>
              <a:avLst/>
              <a:gdLst>
                <a:gd name="connsiteX0" fmla="*/ 7990 w 9525"/>
                <a:gd name="connsiteY0" fmla="*/ 8082 h 9525"/>
                <a:gd name="connsiteX1" fmla="*/ 7990 w 9525"/>
                <a:gd name="connsiteY1" fmla="*/ 8082 h 9525"/>
              </a:gdLst>
              <a:ahLst/>
              <a:cxnLst>
                <a:cxn ang="0">
                  <a:pos x="connsiteX0" y="connsiteY0"/>
                </a:cxn>
                <a:cxn ang="0">
                  <a:pos x="connsiteX1" y="connsiteY1"/>
                </a:cxn>
              </a:cxnLst>
              <a:rect l="l" t="t" r="r" b="b"/>
              <a:pathLst>
                <a:path w="9525" h="9525">
                  <a:moveTo>
                    <a:pt x="7990" y="8082"/>
                  </a:moveTo>
                  <a:cubicBezTo>
                    <a:pt x="6085" y="5225"/>
                    <a:pt x="7990" y="9987"/>
                    <a:pt x="7990" y="8082"/>
                  </a:cubicBezTo>
                  <a:close/>
                </a:path>
              </a:pathLst>
            </a:custGeom>
            <a:grpFill/>
            <a:ln w="9525" cap="flat">
              <a:noFill/>
              <a:prstDash val="solid"/>
              <a:miter/>
            </a:ln>
          </p:spPr>
          <p:txBody>
            <a:bodyPr rtlCol="0" anchor="ctr"/>
            <a:lstStyle/>
            <a:p>
              <a:endParaRPr lang="en-US"/>
            </a:p>
          </p:txBody>
        </p:sp>
        <p:sp>
          <p:nvSpPr>
            <p:cNvPr id="543" name="Freeform: Shape 542">
              <a:extLst>
                <a:ext uri="{FF2B5EF4-FFF2-40B4-BE49-F238E27FC236}">
                  <a16:creationId xmlns:a16="http://schemas.microsoft.com/office/drawing/2014/main" xmlns="" id="{988DB7E2-B225-469A-9B6A-06EE2E3814E9}"/>
                </a:ext>
              </a:extLst>
            </p:cNvPr>
            <p:cNvSpPr/>
            <p:nvPr/>
          </p:nvSpPr>
          <p:spPr>
            <a:xfrm>
              <a:off x="7065169" y="420385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8096"/>
                    <a:pt x="7144" y="7144"/>
                  </a:cubicBezTo>
                  <a:close/>
                </a:path>
              </a:pathLst>
            </a:custGeom>
            <a:grpFill/>
            <a:ln w="9525" cap="flat">
              <a:noFill/>
              <a:prstDash val="solid"/>
              <a:miter/>
            </a:ln>
          </p:spPr>
          <p:txBody>
            <a:bodyPr rtlCol="0" anchor="ctr"/>
            <a:lstStyle/>
            <a:p>
              <a:endParaRPr lang="en-US"/>
            </a:p>
          </p:txBody>
        </p:sp>
        <p:sp>
          <p:nvSpPr>
            <p:cNvPr id="544" name="Freeform: Shape 543">
              <a:extLst>
                <a:ext uri="{FF2B5EF4-FFF2-40B4-BE49-F238E27FC236}">
                  <a16:creationId xmlns:a16="http://schemas.microsoft.com/office/drawing/2014/main" xmlns="" id="{54D1CDA8-D998-4A1D-B5AC-A447F6214439}"/>
                </a:ext>
              </a:extLst>
            </p:cNvPr>
            <p:cNvSpPr/>
            <p:nvPr/>
          </p:nvSpPr>
          <p:spPr>
            <a:xfrm>
              <a:off x="6888004" y="4298156"/>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cubicBezTo>
                    <a:pt x="8096" y="8096"/>
                    <a:pt x="7144" y="7144"/>
                    <a:pt x="7144" y="7144"/>
                  </a:cubicBezTo>
                  <a:cubicBezTo>
                    <a:pt x="9049" y="8096"/>
                    <a:pt x="8096" y="10001"/>
                    <a:pt x="9049" y="8096"/>
                  </a:cubicBezTo>
                  <a:close/>
                </a:path>
              </a:pathLst>
            </a:custGeom>
            <a:grpFill/>
            <a:ln w="9525" cap="flat">
              <a:noFill/>
              <a:prstDash val="solid"/>
              <a:miter/>
            </a:ln>
          </p:spPr>
          <p:txBody>
            <a:bodyPr rtlCol="0" anchor="ctr"/>
            <a:lstStyle/>
            <a:p>
              <a:endParaRPr lang="en-US"/>
            </a:p>
          </p:txBody>
        </p:sp>
        <p:sp>
          <p:nvSpPr>
            <p:cNvPr id="545" name="Freeform: Shape 544">
              <a:extLst>
                <a:ext uri="{FF2B5EF4-FFF2-40B4-BE49-F238E27FC236}">
                  <a16:creationId xmlns:a16="http://schemas.microsoft.com/office/drawing/2014/main" xmlns="" id="{6014A8E2-E28B-4D27-8749-A3B80CC24115}"/>
                </a:ext>
              </a:extLst>
            </p:cNvPr>
            <p:cNvSpPr/>
            <p:nvPr/>
          </p:nvSpPr>
          <p:spPr>
            <a:xfrm>
              <a:off x="7136289" y="4330541"/>
              <a:ext cx="9525" cy="9525"/>
            </a:xfrm>
            <a:custGeom>
              <a:avLst/>
              <a:gdLst>
                <a:gd name="connsiteX0" fmla="*/ 8414 w 9525"/>
                <a:gd name="connsiteY0" fmla="*/ 7144 h 9525"/>
                <a:gd name="connsiteX1" fmla="*/ 8414 w 9525"/>
                <a:gd name="connsiteY1" fmla="*/ 7144 h 9525"/>
              </a:gdLst>
              <a:ahLst/>
              <a:cxnLst>
                <a:cxn ang="0">
                  <a:pos x="connsiteX0" y="connsiteY0"/>
                </a:cxn>
                <a:cxn ang="0">
                  <a:pos x="connsiteX1" y="connsiteY1"/>
                </a:cxn>
              </a:cxnLst>
              <a:rect l="l" t="t" r="r" b="b"/>
              <a:pathLst>
                <a:path w="9525" h="9525">
                  <a:moveTo>
                    <a:pt x="8414" y="7144"/>
                  </a:moveTo>
                  <a:cubicBezTo>
                    <a:pt x="5556" y="7144"/>
                    <a:pt x="8414" y="7144"/>
                    <a:pt x="8414" y="7144"/>
                  </a:cubicBezTo>
                  <a:close/>
                </a:path>
              </a:pathLst>
            </a:custGeom>
            <a:grpFill/>
            <a:ln w="9525" cap="flat">
              <a:noFill/>
              <a:prstDash val="solid"/>
              <a:miter/>
            </a:ln>
          </p:spPr>
          <p:txBody>
            <a:bodyPr rtlCol="0" anchor="ctr"/>
            <a:lstStyle/>
            <a:p>
              <a:endParaRPr lang="en-US"/>
            </a:p>
          </p:txBody>
        </p:sp>
        <p:sp>
          <p:nvSpPr>
            <p:cNvPr id="546" name="Freeform: Shape 545">
              <a:extLst>
                <a:ext uri="{FF2B5EF4-FFF2-40B4-BE49-F238E27FC236}">
                  <a16:creationId xmlns:a16="http://schemas.microsoft.com/office/drawing/2014/main" xmlns="" id="{08408EA0-FCFC-4A9B-99F8-DCBEB8D6587C}"/>
                </a:ext>
              </a:extLst>
            </p:cNvPr>
            <p:cNvSpPr/>
            <p:nvPr/>
          </p:nvSpPr>
          <p:spPr>
            <a:xfrm>
              <a:off x="7068026" y="4227671"/>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7144" y="7144"/>
                    <a:pt x="8096" y="7144"/>
                    <a:pt x="8096" y="8096"/>
                  </a:cubicBezTo>
                  <a:close/>
                </a:path>
              </a:pathLst>
            </a:custGeom>
            <a:grpFill/>
            <a:ln w="9525" cap="flat">
              <a:noFill/>
              <a:prstDash val="solid"/>
              <a:miter/>
            </a:ln>
          </p:spPr>
          <p:txBody>
            <a:bodyPr rtlCol="0" anchor="ctr"/>
            <a:lstStyle/>
            <a:p>
              <a:endParaRPr lang="en-US"/>
            </a:p>
          </p:txBody>
        </p:sp>
        <p:sp>
          <p:nvSpPr>
            <p:cNvPr id="547" name="Freeform: Shape 546">
              <a:extLst>
                <a:ext uri="{FF2B5EF4-FFF2-40B4-BE49-F238E27FC236}">
                  <a16:creationId xmlns:a16="http://schemas.microsoft.com/office/drawing/2014/main" xmlns="" id="{0EF08A5D-A08F-4B61-97F9-0F41AF3DC475}"/>
                </a:ext>
              </a:extLst>
            </p:cNvPr>
            <p:cNvSpPr/>
            <p:nvPr/>
          </p:nvSpPr>
          <p:spPr>
            <a:xfrm>
              <a:off x="6946106" y="425148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548" name="Freeform: Shape 547">
              <a:extLst>
                <a:ext uri="{FF2B5EF4-FFF2-40B4-BE49-F238E27FC236}">
                  <a16:creationId xmlns:a16="http://schemas.microsoft.com/office/drawing/2014/main" xmlns="" id="{1DDE2036-B87B-4DED-8B89-20CCF20D7EFD}"/>
                </a:ext>
              </a:extLst>
            </p:cNvPr>
            <p:cNvSpPr/>
            <p:nvPr/>
          </p:nvSpPr>
          <p:spPr>
            <a:xfrm>
              <a:off x="7063793" y="4224575"/>
              <a:ext cx="9525" cy="9525"/>
            </a:xfrm>
            <a:custGeom>
              <a:avLst/>
              <a:gdLst>
                <a:gd name="connsiteX0" fmla="*/ 7567 w 9525"/>
                <a:gd name="connsiteY0" fmla="*/ 9287 h 9525"/>
                <a:gd name="connsiteX1" fmla="*/ 7567 w 9525"/>
                <a:gd name="connsiteY1" fmla="*/ 9287 h 9525"/>
              </a:gdLst>
              <a:ahLst/>
              <a:cxnLst>
                <a:cxn ang="0">
                  <a:pos x="connsiteX0" y="connsiteY0"/>
                </a:cxn>
                <a:cxn ang="0">
                  <a:pos x="connsiteX1" y="connsiteY1"/>
                </a:cxn>
              </a:cxnLst>
              <a:rect l="l" t="t" r="r" b="b"/>
              <a:pathLst>
                <a:path w="9525" h="9525">
                  <a:moveTo>
                    <a:pt x="7567" y="9287"/>
                  </a:moveTo>
                  <a:cubicBezTo>
                    <a:pt x="7567" y="6429"/>
                    <a:pt x="6615" y="6429"/>
                    <a:pt x="7567" y="9287"/>
                  </a:cubicBezTo>
                  <a:close/>
                </a:path>
              </a:pathLst>
            </a:custGeom>
            <a:grpFill/>
            <a:ln w="9525" cap="flat">
              <a:noFill/>
              <a:prstDash val="solid"/>
              <a:miter/>
            </a:ln>
          </p:spPr>
          <p:txBody>
            <a:bodyPr rtlCol="0" anchor="ctr"/>
            <a:lstStyle/>
            <a:p>
              <a:endParaRPr lang="en-US"/>
            </a:p>
          </p:txBody>
        </p:sp>
        <p:sp>
          <p:nvSpPr>
            <p:cNvPr id="549" name="Freeform: Shape 548">
              <a:extLst>
                <a:ext uri="{FF2B5EF4-FFF2-40B4-BE49-F238E27FC236}">
                  <a16:creationId xmlns:a16="http://schemas.microsoft.com/office/drawing/2014/main" xmlns="" id="{930876EC-A031-4F62-97BF-F4F97733C4A8}"/>
                </a:ext>
              </a:extLst>
            </p:cNvPr>
            <p:cNvSpPr/>
            <p:nvPr/>
          </p:nvSpPr>
          <p:spPr>
            <a:xfrm>
              <a:off x="6888004" y="42981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550" name="Freeform: Shape 549">
              <a:extLst>
                <a:ext uri="{FF2B5EF4-FFF2-40B4-BE49-F238E27FC236}">
                  <a16:creationId xmlns:a16="http://schemas.microsoft.com/office/drawing/2014/main" xmlns="" id="{0B86961C-427D-4CAC-88BB-6E09B86D9FC8}"/>
                </a:ext>
              </a:extLst>
            </p:cNvPr>
            <p:cNvSpPr/>
            <p:nvPr/>
          </p:nvSpPr>
          <p:spPr>
            <a:xfrm>
              <a:off x="6844150" y="4198102"/>
              <a:ext cx="314325" cy="142875"/>
            </a:xfrm>
            <a:custGeom>
              <a:avLst/>
              <a:gdLst>
                <a:gd name="connsiteX0" fmla="*/ 49092 w 314325"/>
                <a:gd name="connsiteY0" fmla="*/ 119580 h 142875"/>
                <a:gd name="connsiteX1" fmla="*/ 48140 w 314325"/>
                <a:gd name="connsiteY1" fmla="*/ 102435 h 142875"/>
                <a:gd name="connsiteX2" fmla="*/ 49092 w 314325"/>
                <a:gd name="connsiteY2" fmla="*/ 102435 h 142875"/>
                <a:gd name="connsiteX3" fmla="*/ 51950 w 314325"/>
                <a:gd name="connsiteY3" fmla="*/ 100530 h 142875"/>
                <a:gd name="connsiteX4" fmla="*/ 55760 w 314325"/>
                <a:gd name="connsiteY4" fmla="*/ 108150 h 142875"/>
                <a:gd name="connsiteX5" fmla="*/ 124340 w 314325"/>
                <a:gd name="connsiteY5" fmla="*/ 48142 h 142875"/>
                <a:gd name="connsiteX6" fmla="*/ 124340 w 314325"/>
                <a:gd name="connsiteY6" fmla="*/ 47190 h 142875"/>
                <a:gd name="connsiteX7" fmla="*/ 263405 w 314325"/>
                <a:gd name="connsiteY7" fmla="*/ 41475 h 142875"/>
                <a:gd name="connsiteX8" fmla="*/ 277692 w 314325"/>
                <a:gd name="connsiteY8" fmla="*/ 57667 h 142875"/>
                <a:gd name="connsiteX9" fmla="*/ 299600 w 314325"/>
                <a:gd name="connsiteY9" fmla="*/ 105292 h 142875"/>
                <a:gd name="connsiteX10" fmla="*/ 302457 w 314325"/>
                <a:gd name="connsiteY10" fmla="*/ 119580 h 142875"/>
                <a:gd name="connsiteX11" fmla="*/ 306267 w 314325"/>
                <a:gd name="connsiteY11" fmla="*/ 134820 h 142875"/>
                <a:gd name="connsiteX12" fmla="*/ 298647 w 314325"/>
                <a:gd name="connsiteY12" fmla="*/ 139582 h 142875"/>
                <a:gd name="connsiteX13" fmla="*/ 303410 w 314325"/>
                <a:gd name="connsiteY13" fmla="*/ 144345 h 142875"/>
                <a:gd name="connsiteX14" fmla="*/ 301505 w 314325"/>
                <a:gd name="connsiteY14" fmla="*/ 143392 h 142875"/>
                <a:gd name="connsiteX15" fmla="*/ 302457 w 314325"/>
                <a:gd name="connsiteY15" fmla="*/ 128153 h 142875"/>
                <a:gd name="connsiteX16" fmla="*/ 295790 w 314325"/>
                <a:gd name="connsiteY16" fmla="*/ 97672 h 142875"/>
                <a:gd name="connsiteX17" fmla="*/ 299600 w 314325"/>
                <a:gd name="connsiteY17" fmla="*/ 95767 h 142875"/>
                <a:gd name="connsiteX18" fmla="*/ 299600 w 314325"/>
                <a:gd name="connsiteY18" fmla="*/ 86242 h 142875"/>
                <a:gd name="connsiteX19" fmla="*/ 281502 w 314325"/>
                <a:gd name="connsiteY19" fmla="*/ 53857 h 142875"/>
                <a:gd name="connsiteX20" fmla="*/ 288169 w 314325"/>
                <a:gd name="connsiteY20" fmla="*/ 50047 h 142875"/>
                <a:gd name="connsiteX21" fmla="*/ 288169 w 314325"/>
                <a:gd name="connsiteY21" fmla="*/ 47190 h 142875"/>
                <a:gd name="connsiteX22" fmla="*/ 282455 w 314325"/>
                <a:gd name="connsiteY22" fmla="*/ 34807 h 142875"/>
                <a:gd name="connsiteX23" fmla="*/ 274835 w 314325"/>
                <a:gd name="connsiteY23" fmla="*/ 37665 h 142875"/>
                <a:gd name="connsiteX24" fmla="*/ 265310 w 314325"/>
                <a:gd name="connsiteY24" fmla="*/ 31950 h 142875"/>
                <a:gd name="connsiteX25" fmla="*/ 259594 w 314325"/>
                <a:gd name="connsiteY25" fmla="*/ 23378 h 142875"/>
                <a:gd name="connsiteX26" fmla="*/ 259594 w 314325"/>
                <a:gd name="connsiteY26" fmla="*/ 29092 h 142875"/>
                <a:gd name="connsiteX27" fmla="*/ 203397 w 314325"/>
                <a:gd name="connsiteY27" fmla="*/ 15757 h 142875"/>
                <a:gd name="connsiteX28" fmla="*/ 200540 w 314325"/>
                <a:gd name="connsiteY28" fmla="*/ 8138 h 142875"/>
                <a:gd name="connsiteX29" fmla="*/ 188157 w 314325"/>
                <a:gd name="connsiteY29" fmla="*/ 15757 h 142875"/>
                <a:gd name="connsiteX30" fmla="*/ 168155 w 314325"/>
                <a:gd name="connsiteY30" fmla="*/ 16710 h 142875"/>
                <a:gd name="connsiteX31" fmla="*/ 160535 w 314325"/>
                <a:gd name="connsiteY31" fmla="*/ 7185 h 142875"/>
                <a:gd name="connsiteX32" fmla="*/ 55760 w 314325"/>
                <a:gd name="connsiteY32" fmla="*/ 66240 h 142875"/>
                <a:gd name="connsiteX33" fmla="*/ 52902 w 314325"/>
                <a:gd name="connsiteY33" fmla="*/ 77670 h 142875"/>
                <a:gd name="connsiteX34" fmla="*/ 55760 w 314325"/>
                <a:gd name="connsiteY34" fmla="*/ 81480 h 142875"/>
                <a:gd name="connsiteX35" fmla="*/ 7182 w 314325"/>
                <a:gd name="connsiteY35" fmla="*/ 127200 h 142875"/>
                <a:gd name="connsiteX36" fmla="*/ 24327 w 314325"/>
                <a:gd name="connsiteY36" fmla="*/ 140535 h 142875"/>
                <a:gd name="connsiteX37" fmla="*/ 24327 w 314325"/>
                <a:gd name="connsiteY37" fmla="*/ 139582 h 142875"/>
                <a:gd name="connsiteX38" fmla="*/ 24327 w 314325"/>
                <a:gd name="connsiteY38" fmla="*/ 132915 h 142875"/>
                <a:gd name="connsiteX39" fmla="*/ 36710 w 314325"/>
                <a:gd name="connsiteY39" fmla="*/ 115770 h 142875"/>
                <a:gd name="connsiteX40" fmla="*/ 49092 w 314325"/>
                <a:gd name="connsiteY40" fmla="*/ 119580 h 142875"/>
                <a:gd name="connsiteX41" fmla="*/ 68142 w 314325"/>
                <a:gd name="connsiteY41" fmla="*/ 87195 h 142875"/>
                <a:gd name="connsiteX42" fmla="*/ 68142 w 314325"/>
                <a:gd name="connsiteY42" fmla="*/ 87195 h 142875"/>
                <a:gd name="connsiteX43" fmla="*/ 70047 w 314325"/>
                <a:gd name="connsiteY43" fmla="*/ 85290 h 142875"/>
                <a:gd name="connsiteX44" fmla="*/ 70047 w 314325"/>
                <a:gd name="connsiteY44" fmla="*/ 85290 h 142875"/>
                <a:gd name="connsiteX45" fmla="*/ 51950 w 314325"/>
                <a:gd name="connsiteY45" fmla="*/ 74813 h 142875"/>
                <a:gd name="connsiteX46" fmla="*/ 51950 w 314325"/>
                <a:gd name="connsiteY46" fmla="*/ 74813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314325" h="142875">
                  <a:moveTo>
                    <a:pt x="49092" y="119580"/>
                  </a:moveTo>
                  <a:cubicBezTo>
                    <a:pt x="47187" y="121485"/>
                    <a:pt x="52902" y="106245"/>
                    <a:pt x="48140" y="102435"/>
                  </a:cubicBezTo>
                  <a:cubicBezTo>
                    <a:pt x="49092" y="104340"/>
                    <a:pt x="49092" y="104340"/>
                    <a:pt x="49092" y="102435"/>
                  </a:cubicBezTo>
                  <a:cubicBezTo>
                    <a:pt x="50997" y="107197"/>
                    <a:pt x="51950" y="107197"/>
                    <a:pt x="51950" y="100530"/>
                  </a:cubicBezTo>
                  <a:cubicBezTo>
                    <a:pt x="57665" y="105292"/>
                    <a:pt x="49092" y="104340"/>
                    <a:pt x="55760" y="108150"/>
                  </a:cubicBezTo>
                  <a:cubicBezTo>
                    <a:pt x="65285" y="104340"/>
                    <a:pt x="116719" y="56715"/>
                    <a:pt x="124340" y="48142"/>
                  </a:cubicBezTo>
                  <a:cubicBezTo>
                    <a:pt x="126244" y="51953"/>
                    <a:pt x="127197" y="51953"/>
                    <a:pt x="124340" y="47190"/>
                  </a:cubicBezTo>
                  <a:cubicBezTo>
                    <a:pt x="134817" y="45285"/>
                    <a:pt x="268167" y="37665"/>
                    <a:pt x="263405" y="41475"/>
                  </a:cubicBezTo>
                  <a:cubicBezTo>
                    <a:pt x="249117" y="52905"/>
                    <a:pt x="277692" y="58620"/>
                    <a:pt x="277692" y="57667"/>
                  </a:cubicBezTo>
                  <a:cubicBezTo>
                    <a:pt x="271977" y="56715"/>
                    <a:pt x="297694" y="96720"/>
                    <a:pt x="299600" y="105292"/>
                  </a:cubicBezTo>
                  <a:cubicBezTo>
                    <a:pt x="300552" y="106245"/>
                    <a:pt x="290075" y="116722"/>
                    <a:pt x="302457" y="119580"/>
                  </a:cubicBezTo>
                  <a:cubicBezTo>
                    <a:pt x="285312" y="115770"/>
                    <a:pt x="302457" y="131963"/>
                    <a:pt x="306267" y="134820"/>
                  </a:cubicBezTo>
                  <a:cubicBezTo>
                    <a:pt x="302457" y="137678"/>
                    <a:pt x="302457" y="140535"/>
                    <a:pt x="298647" y="139582"/>
                  </a:cubicBezTo>
                  <a:cubicBezTo>
                    <a:pt x="301505" y="142440"/>
                    <a:pt x="298647" y="144345"/>
                    <a:pt x="303410" y="144345"/>
                  </a:cubicBezTo>
                  <a:cubicBezTo>
                    <a:pt x="305315" y="143392"/>
                    <a:pt x="304362" y="142440"/>
                    <a:pt x="301505" y="143392"/>
                  </a:cubicBezTo>
                  <a:cubicBezTo>
                    <a:pt x="300552" y="143392"/>
                    <a:pt x="315792" y="132915"/>
                    <a:pt x="302457" y="128153"/>
                  </a:cubicBezTo>
                  <a:cubicBezTo>
                    <a:pt x="310077" y="117675"/>
                    <a:pt x="308172" y="106245"/>
                    <a:pt x="295790" y="97672"/>
                  </a:cubicBezTo>
                  <a:cubicBezTo>
                    <a:pt x="300552" y="97672"/>
                    <a:pt x="301505" y="97672"/>
                    <a:pt x="299600" y="95767"/>
                  </a:cubicBezTo>
                  <a:cubicBezTo>
                    <a:pt x="307219" y="92910"/>
                    <a:pt x="302457" y="91957"/>
                    <a:pt x="299600" y="86242"/>
                  </a:cubicBezTo>
                  <a:cubicBezTo>
                    <a:pt x="293885" y="64335"/>
                    <a:pt x="297694" y="59572"/>
                    <a:pt x="281502" y="53857"/>
                  </a:cubicBezTo>
                  <a:cubicBezTo>
                    <a:pt x="279597" y="48142"/>
                    <a:pt x="287217" y="51000"/>
                    <a:pt x="288169" y="50047"/>
                  </a:cubicBezTo>
                  <a:cubicBezTo>
                    <a:pt x="286265" y="51000"/>
                    <a:pt x="286265" y="50047"/>
                    <a:pt x="288169" y="47190"/>
                  </a:cubicBezTo>
                  <a:cubicBezTo>
                    <a:pt x="276740" y="45285"/>
                    <a:pt x="283407" y="43380"/>
                    <a:pt x="282455" y="34807"/>
                  </a:cubicBezTo>
                  <a:cubicBezTo>
                    <a:pt x="275787" y="34807"/>
                    <a:pt x="284360" y="35760"/>
                    <a:pt x="274835" y="37665"/>
                  </a:cubicBezTo>
                  <a:cubicBezTo>
                    <a:pt x="277692" y="25282"/>
                    <a:pt x="274835" y="33855"/>
                    <a:pt x="265310" y="31950"/>
                  </a:cubicBezTo>
                  <a:cubicBezTo>
                    <a:pt x="268167" y="27188"/>
                    <a:pt x="265310" y="21472"/>
                    <a:pt x="259594" y="23378"/>
                  </a:cubicBezTo>
                  <a:cubicBezTo>
                    <a:pt x="261500" y="26235"/>
                    <a:pt x="262452" y="23378"/>
                    <a:pt x="259594" y="29092"/>
                  </a:cubicBezTo>
                  <a:cubicBezTo>
                    <a:pt x="264357" y="11947"/>
                    <a:pt x="211017" y="12900"/>
                    <a:pt x="203397" y="15757"/>
                  </a:cubicBezTo>
                  <a:cubicBezTo>
                    <a:pt x="201492" y="10042"/>
                    <a:pt x="203397" y="10042"/>
                    <a:pt x="200540" y="8138"/>
                  </a:cubicBezTo>
                  <a:cubicBezTo>
                    <a:pt x="194825" y="9090"/>
                    <a:pt x="191015" y="13853"/>
                    <a:pt x="188157" y="15757"/>
                  </a:cubicBezTo>
                  <a:cubicBezTo>
                    <a:pt x="191015" y="3375"/>
                    <a:pt x="167202" y="13853"/>
                    <a:pt x="168155" y="16710"/>
                  </a:cubicBezTo>
                  <a:cubicBezTo>
                    <a:pt x="165297" y="18615"/>
                    <a:pt x="162440" y="8138"/>
                    <a:pt x="160535" y="7185"/>
                  </a:cubicBezTo>
                  <a:cubicBezTo>
                    <a:pt x="159582" y="5280"/>
                    <a:pt x="56712" y="70050"/>
                    <a:pt x="55760" y="66240"/>
                  </a:cubicBezTo>
                  <a:cubicBezTo>
                    <a:pt x="56712" y="71955"/>
                    <a:pt x="49092" y="76717"/>
                    <a:pt x="52902" y="77670"/>
                  </a:cubicBezTo>
                  <a:cubicBezTo>
                    <a:pt x="54807" y="78622"/>
                    <a:pt x="50997" y="72907"/>
                    <a:pt x="55760" y="81480"/>
                  </a:cubicBezTo>
                  <a:cubicBezTo>
                    <a:pt x="50044" y="77670"/>
                    <a:pt x="11944" y="121485"/>
                    <a:pt x="7182" y="127200"/>
                  </a:cubicBezTo>
                  <a:cubicBezTo>
                    <a:pt x="6230" y="131963"/>
                    <a:pt x="23375" y="140535"/>
                    <a:pt x="24327" y="140535"/>
                  </a:cubicBezTo>
                  <a:cubicBezTo>
                    <a:pt x="26232" y="134820"/>
                    <a:pt x="22422" y="138630"/>
                    <a:pt x="24327" y="139582"/>
                  </a:cubicBezTo>
                  <a:cubicBezTo>
                    <a:pt x="28137" y="140535"/>
                    <a:pt x="24327" y="132915"/>
                    <a:pt x="24327" y="132915"/>
                  </a:cubicBezTo>
                  <a:cubicBezTo>
                    <a:pt x="30994" y="134820"/>
                    <a:pt x="40519" y="123390"/>
                    <a:pt x="36710" y="115770"/>
                  </a:cubicBezTo>
                  <a:cubicBezTo>
                    <a:pt x="47187" y="121485"/>
                    <a:pt x="38615" y="119580"/>
                    <a:pt x="49092" y="119580"/>
                  </a:cubicBezTo>
                  <a:close/>
                  <a:moveTo>
                    <a:pt x="68142" y="87195"/>
                  </a:moveTo>
                  <a:cubicBezTo>
                    <a:pt x="68142" y="87195"/>
                    <a:pt x="67190" y="89100"/>
                    <a:pt x="68142" y="87195"/>
                  </a:cubicBezTo>
                  <a:close/>
                  <a:moveTo>
                    <a:pt x="70047" y="85290"/>
                  </a:moveTo>
                  <a:cubicBezTo>
                    <a:pt x="69094" y="86242"/>
                    <a:pt x="66237" y="83385"/>
                    <a:pt x="70047" y="85290"/>
                  </a:cubicBezTo>
                  <a:close/>
                  <a:moveTo>
                    <a:pt x="51950" y="74813"/>
                  </a:moveTo>
                  <a:cubicBezTo>
                    <a:pt x="51950" y="73860"/>
                    <a:pt x="53855" y="78622"/>
                    <a:pt x="51950" y="74813"/>
                  </a:cubicBezTo>
                  <a:close/>
                </a:path>
              </a:pathLst>
            </a:custGeom>
            <a:grpFill/>
            <a:ln w="9525" cap="flat">
              <a:noFill/>
              <a:prstDash val="solid"/>
              <a:miter/>
            </a:ln>
          </p:spPr>
          <p:txBody>
            <a:bodyPr rtlCol="0" anchor="ctr"/>
            <a:lstStyle/>
            <a:p>
              <a:endParaRPr lang="en-US"/>
            </a:p>
          </p:txBody>
        </p:sp>
        <p:sp>
          <p:nvSpPr>
            <p:cNvPr id="551" name="Freeform: Shape 550">
              <a:extLst>
                <a:ext uri="{FF2B5EF4-FFF2-40B4-BE49-F238E27FC236}">
                  <a16:creationId xmlns:a16="http://schemas.microsoft.com/office/drawing/2014/main" xmlns="" id="{74ABA3C5-940B-4550-80ED-5273F47F5F3E}"/>
                </a:ext>
              </a:extLst>
            </p:cNvPr>
            <p:cNvSpPr/>
            <p:nvPr/>
          </p:nvSpPr>
          <p:spPr>
            <a:xfrm>
              <a:off x="6890861" y="426958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8096"/>
                    <a:pt x="7144" y="7144"/>
                  </a:cubicBezTo>
                  <a:close/>
                </a:path>
              </a:pathLst>
            </a:custGeom>
            <a:grpFill/>
            <a:ln w="9525" cap="flat">
              <a:noFill/>
              <a:prstDash val="solid"/>
              <a:miter/>
            </a:ln>
          </p:spPr>
          <p:txBody>
            <a:bodyPr rtlCol="0" anchor="ctr"/>
            <a:lstStyle/>
            <a:p>
              <a:endParaRPr lang="en-US"/>
            </a:p>
          </p:txBody>
        </p:sp>
        <p:sp>
          <p:nvSpPr>
            <p:cNvPr id="552" name="Freeform: Shape 551">
              <a:extLst>
                <a:ext uri="{FF2B5EF4-FFF2-40B4-BE49-F238E27FC236}">
                  <a16:creationId xmlns:a16="http://schemas.microsoft.com/office/drawing/2014/main" xmlns="" id="{C778EFCD-3876-4EC4-A41B-2CAC7B0F08D1}"/>
                </a:ext>
              </a:extLst>
            </p:cNvPr>
            <p:cNvSpPr/>
            <p:nvPr/>
          </p:nvSpPr>
          <p:spPr>
            <a:xfrm>
              <a:off x="7137135" y="427910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553" name="Freeform: Shape 552">
              <a:extLst>
                <a:ext uri="{FF2B5EF4-FFF2-40B4-BE49-F238E27FC236}">
                  <a16:creationId xmlns:a16="http://schemas.microsoft.com/office/drawing/2014/main" xmlns="" id="{17743417-915C-4B66-B9B5-516F746498F2}"/>
                </a:ext>
              </a:extLst>
            </p:cNvPr>
            <p:cNvSpPr/>
            <p:nvPr/>
          </p:nvSpPr>
          <p:spPr>
            <a:xfrm>
              <a:off x="6943778" y="4253917"/>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6615" y="6615"/>
                    <a:pt x="7567" y="7567"/>
                    <a:pt x="7567" y="7567"/>
                  </a:cubicBezTo>
                  <a:close/>
                </a:path>
              </a:pathLst>
            </a:custGeom>
            <a:grpFill/>
            <a:ln w="9525" cap="flat">
              <a:noFill/>
              <a:prstDash val="solid"/>
              <a:miter/>
            </a:ln>
          </p:spPr>
          <p:txBody>
            <a:bodyPr rtlCol="0" anchor="ctr"/>
            <a:lstStyle/>
            <a:p>
              <a:endParaRPr lang="en-US"/>
            </a:p>
          </p:txBody>
        </p:sp>
        <p:sp>
          <p:nvSpPr>
            <p:cNvPr id="554" name="Freeform: Shape 553">
              <a:extLst>
                <a:ext uri="{FF2B5EF4-FFF2-40B4-BE49-F238E27FC236}">
                  <a16:creationId xmlns:a16="http://schemas.microsoft.com/office/drawing/2014/main" xmlns="" id="{DF63BDB4-4BC8-4589-B1AA-FD48B5FA6D32}"/>
                </a:ext>
              </a:extLst>
            </p:cNvPr>
            <p:cNvSpPr/>
            <p:nvPr/>
          </p:nvSpPr>
          <p:spPr>
            <a:xfrm>
              <a:off x="7132796" y="42981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555" name="Freeform: Shape 554">
              <a:extLst>
                <a:ext uri="{FF2B5EF4-FFF2-40B4-BE49-F238E27FC236}">
                  <a16:creationId xmlns:a16="http://schemas.microsoft.com/office/drawing/2014/main" xmlns="" id="{43340213-4AA4-49C1-977B-ABFE2025CDF7}"/>
                </a:ext>
              </a:extLst>
            </p:cNvPr>
            <p:cNvSpPr/>
            <p:nvPr/>
          </p:nvSpPr>
          <p:spPr>
            <a:xfrm>
              <a:off x="7132796" y="430577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8096" y="8096"/>
                    <a:pt x="8096" y="7144"/>
                    <a:pt x="8096" y="7144"/>
                  </a:cubicBezTo>
                  <a:close/>
                </a:path>
              </a:pathLst>
            </a:custGeom>
            <a:grpFill/>
            <a:ln w="9525" cap="flat">
              <a:noFill/>
              <a:prstDash val="solid"/>
              <a:miter/>
            </a:ln>
          </p:spPr>
          <p:txBody>
            <a:bodyPr rtlCol="0" anchor="ctr"/>
            <a:lstStyle/>
            <a:p>
              <a:endParaRPr lang="en-US"/>
            </a:p>
          </p:txBody>
        </p:sp>
        <p:sp>
          <p:nvSpPr>
            <p:cNvPr id="556" name="Freeform: Shape 555">
              <a:extLst>
                <a:ext uri="{FF2B5EF4-FFF2-40B4-BE49-F238E27FC236}">
                  <a16:creationId xmlns:a16="http://schemas.microsoft.com/office/drawing/2014/main" xmlns="" id="{8A56E60D-52F7-4190-80BC-A1D9376C39EF}"/>
                </a:ext>
              </a:extLst>
            </p:cNvPr>
            <p:cNvSpPr/>
            <p:nvPr/>
          </p:nvSpPr>
          <p:spPr>
            <a:xfrm>
              <a:off x="7133749" y="431149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7144"/>
                    <a:pt x="7144" y="7144"/>
                  </a:cubicBezTo>
                  <a:close/>
                </a:path>
              </a:pathLst>
            </a:custGeom>
            <a:grpFill/>
            <a:ln w="9525" cap="flat">
              <a:noFill/>
              <a:prstDash val="solid"/>
              <a:miter/>
            </a:ln>
          </p:spPr>
          <p:txBody>
            <a:bodyPr rtlCol="0" anchor="ctr"/>
            <a:lstStyle/>
            <a:p>
              <a:endParaRPr lang="en-US"/>
            </a:p>
          </p:txBody>
        </p:sp>
        <p:sp>
          <p:nvSpPr>
            <p:cNvPr id="557" name="Freeform: Shape 556">
              <a:extLst>
                <a:ext uri="{FF2B5EF4-FFF2-40B4-BE49-F238E27FC236}">
                  <a16:creationId xmlns:a16="http://schemas.microsoft.com/office/drawing/2014/main" xmlns="" id="{C15CEE22-7360-45C8-9192-98C9E4C733F2}"/>
                </a:ext>
              </a:extLst>
            </p:cNvPr>
            <p:cNvSpPr/>
            <p:nvPr/>
          </p:nvSpPr>
          <p:spPr>
            <a:xfrm>
              <a:off x="7092368" y="423814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558" name="Freeform: Shape 557">
              <a:extLst>
                <a:ext uri="{FF2B5EF4-FFF2-40B4-BE49-F238E27FC236}">
                  <a16:creationId xmlns:a16="http://schemas.microsoft.com/office/drawing/2014/main" xmlns="" id="{126CC548-6B5E-4219-B1EE-174B813C7E54}"/>
                </a:ext>
              </a:extLst>
            </p:cNvPr>
            <p:cNvSpPr/>
            <p:nvPr/>
          </p:nvSpPr>
          <p:spPr>
            <a:xfrm>
              <a:off x="7112794" y="4252436"/>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7144"/>
                    <a:pt x="7144" y="7144"/>
                  </a:cubicBezTo>
                  <a:cubicBezTo>
                    <a:pt x="8096" y="7144"/>
                    <a:pt x="8096" y="8096"/>
                    <a:pt x="9049" y="7144"/>
                  </a:cubicBezTo>
                  <a:close/>
                </a:path>
              </a:pathLst>
            </a:custGeom>
            <a:grpFill/>
            <a:ln w="9525" cap="flat">
              <a:noFill/>
              <a:prstDash val="solid"/>
              <a:miter/>
            </a:ln>
          </p:spPr>
          <p:txBody>
            <a:bodyPr rtlCol="0" anchor="ctr"/>
            <a:lstStyle/>
            <a:p>
              <a:endParaRPr lang="en-US"/>
            </a:p>
          </p:txBody>
        </p:sp>
        <p:sp>
          <p:nvSpPr>
            <p:cNvPr id="559" name="Freeform: Shape 558">
              <a:extLst>
                <a:ext uri="{FF2B5EF4-FFF2-40B4-BE49-F238E27FC236}">
                  <a16:creationId xmlns:a16="http://schemas.microsoft.com/office/drawing/2014/main" xmlns="" id="{21F366D3-A416-418E-ACAA-9CF4AF2AD7D6}"/>
                </a:ext>
              </a:extLst>
            </p:cNvPr>
            <p:cNvSpPr/>
            <p:nvPr/>
          </p:nvSpPr>
          <p:spPr>
            <a:xfrm>
              <a:off x="7068979" y="422820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7144" y="6615"/>
                    <a:pt x="7144" y="7567"/>
                  </a:cubicBezTo>
                  <a:close/>
                </a:path>
              </a:pathLst>
            </a:custGeom>
            <a:grpFill/>
            <a:ln w="9525" cap="flat">
              <a:noFill/>
              <a:prstDash val="solid"/>
              <a:miter/>
            </a:ln>
          </p:spPr>
          <p:txBody>
            <a:bodyPr rtlCol="0" anchor="ctr"/>
            <a:lstStyle/>
            <a:p>
              <a:endParaRPr lang="en-US"/>
            </a:p>
          </p:txBody>
        </p:sp>
        <p:sp>
          <p:nvSpPr>
            <p:cNvPr id="560" name="Freeform: Shape 559">
              <a:extLst>
                <a:ext uri="{FF2B5EF4-FFF2-40B4-BE49-F238E27FC236}">
                  <a16:creationId xmlns:a16="http://schemas.microsoft.com/office/drawing/2014/main" xmlns="" id="{D227DD79-CB64-481C-A528-4476FEAE70E7}"/>
                </a:ext>
              </a:extLst>
            </p:cNvPr>
            <p:cNvSpPr/>
            <p:nvPr/>
          </p:nvSpPr>
          <p:spPr>
            <a:xfrm>
              <a:off x="7112794" y="4251483"/>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8096" y="8096"/>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561" name="Freeform: Shape 560">
              <a:extLst>
                <a:ext uri="{FF2B5EF4-FFF2-40B4-BE49-F238E27FC236}">
                  <a16:creationId xmlns:a16="http://schemas.microsoft.com/office/drawing/2014/main" xmlns="" id="{BB0012D4-1BBB-4A00-9733-1E9989C7C1D3}"/>
                </a:ext>
              </a:extLst>
            </p:cNvPr>
            <p:cNvSpPr/>
            <p:nvPr/>
          </p:nvSpPr>
          <p:spPr>
            <a:xfrm>
              <a:off x="7136606" y="433625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8096"/>
                    <a:pt x="7144" y="7144"/>
                  </a:cubicBezTo>
                  <a:close/>
                </a:path>
              </a:pathLst>
            </a:custGeom>
            <a:grpFill/>
            <a:ln w="9525" cap="flat">
              <a:noFill/>
              <a:prstDash val="solid"/>
              <a:miter/>
            </a:ln>
          </p:spPr>
          <p:txBody>
            <a:bodyPr rtlCol="0" anchor="ctr"/>
            <a:lstStyle/>
            <a:p>
              <a:endParaRPr lang="en-US"/>
            </a:p>
          </p:txBody>
        </p:sp>
        <p:sp>
          <p:nvSpPr>
            <p:cNvPr id="562" name="Freeform: Shape 561">
              <a:extLst>
                <a:ext uri="{FF2B5EF4-FFF2-40B4-BE49-F238E27FC236}">
                  <a16:creationId xmlns:a16="http://schemas.microsoft.com/office/drawing/2014/main" xmlns="" id="{4009C9A8-D2EA-4461-93FE-B2E318C1D59F}"/>
                </a:ext>
              </a:extLst>
            </p:cNvPr>
            <p:cNvSpPr/>
            <p:nvPr/>
          </p:nvSpPr>
          <p:spPr>
            <a:xfrm>
              <a:off x="7137559" y="43362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563" name="Freeform: Shape 562">
              <a:extLst>
                <a:ext uri="{FF2B5EF4-FFF2-40B4-BE49-F238E27FC236}">
                  <a16:creationId xmlns:a16="http://schemas.microsoft.com/office/drawing/2014/main" xmlns="" id="{FA09E81C-D918-4DFE-93C4-430DD61C49CD}"/>
                </a:ext>
              </a:extLst>
            </p:cNvPr>
            <p:cNvSpPr/>
            <p:nvPr/>
          </p:nvSpPr>
          <p:spPr>
            <a:xfrm>
              <a:off x="7137797" y="4337208"/>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564" name="Freeform: Shape 563">
              <a:extLst>
                <a:ext uri="{FF2B5EF4-FFF2-40B4-BE49-F238E27FC236}">
                  <a16:creationId xmlns:a16="http://schemas.microsoft.com/office/drawing/2014/main" xmlns="" id="{DE035360-2ECD-4766-9A0F-531A6BF3CAB2}"/>
                </a:ext>
              </a:extLst>
            </p:cNvPr>
            <p:cNvSpPr/>
            <p:nvPr/>
          </p:nvSpPr>
          <p:spPr>
            <a:xfrm>
              <a:off x="7135654" y="432863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8096" y="7144"/>
                    <a:pt x="8096" y="7144"/>
                    <a:pt x="8096" y="7144"/>
                  </a:cubicBezTo>
                  <a:close/>
                </a:path>
              </a:pathLst>
            </a:custGeom>
            <a:grpFill/>
            <a:ln w="9525" cap="flat">
              <a:noFill/>
              <a:prstDash val="solid"/>
              <a:miter/>
            </a:ln>
          </p:spPr>
          <p:txBody>
            <a:bodyPr rtlCol="0" anchor="ctr"/>
            <a:lstStyle/>
            <a:p>
              <a:endParaRPr lang="en-US"/>
            </a:p>
          </p:txBody>
        </p:sp>
        <p:sp>
          <p:nvSpPr>
            <p:cNvPr id="565" name="Freeform: Shape 564">
              <a:extLst>
                <a:ext uri="{FF2B5EF4-FFF2-40B4-BE49-F238E27FC236}">
                  <a16:creationId xmlns:a16="http://schemas.microsoft.com/office/drawing/2014/main" xmlns="" id="{E58765B5-DF98-4D93-B282-FB07B33B216C}"/>
                </a:ext>
              </a:extLst>
            </p:cNvPr>
            <p:cNvSpPr/>
            <p:nvPr/>
          </p:nvSpPr>
          <p:spPr>
            <a:xfrm>
              <a:off x="7135506" y="4325778"/>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6339" y="13811"/>
                    <a:pt x="7291" y="7144"/>
                    <a:pt x="8244" y="7144"/>
                  </a:cubicBezTo>
                  <a:close/>
                </a:path>
              </a:pathLst>
            </a:custGeom>
            <a:grpFill/>
            <a:ln w="9525" cap="flat">
              <a:noFill/>
              <a:prstDash val="solid"/>
              <a:miter/>
            </a:ln>
          </p:spPr>
          <p:txBody>
            <a:bodyPr rtlCol="0" anchor="ctr"/>
            <a:lstStyle/>
            <a:p>
              <a:endParaRPr lang="en-US"/>
            </a:p>
          </p:txBody>
        </p:sp>
        <p:sp>
          <p:nvSpPr>
            <p:cNvPr id="566" name="Freeform: Shape 565">
              <a:extLst>
                <a:ext uri="{FF2B5EF4-FFF2-40B4-BE49-F238E27FC236}">
                  <a16:creationId xmlns:a16="http://schemas.microsoft.com/office/drawing/2014/main" xmlns="" id="{13A566A2-A56A-4608-863B-29F03504B11C}"/>
                </a:ext>
              </a:extLst>
            </p:cNvPr>
            <p:cNvSpPr/>
            <p:nvPr/>
          </p:nvSpPr>
          <p:spPr>
            <a:xfrm>
              <a:off x="7147084" y="431434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954" y="10954"/>
                    <a:pt x="7144" y="8096"/>
                    <a:pt x="7144" y="7144"/>
                  </a:cubicBezTo>
                  <a:close/>
                </a:path>
              </a:pathLst>
            </a:custGeom>
            <a:grpFill/>
            <a:ln w="9525" cap="flat">
              <a:noFill/>
              <a:prstDash val="solid"/>
              <a:miter/>
            </a:ln>
          </p:spPr>
          <p:txBody>
            <a:bodyPr rtlCol="0" anchor="ctr"/>
            <a:lstStyle/>
            <a:p>
              <a:endParaRPr lang="en-US"/>
            </a:p>
          </p:txBody>
        </p:sp>
        <p:sp>
          <p:nvSpPr>
            <p:cNvPr id="567" name="Freeform: Shape 566">
              <a:extLst>
                <a:ext uri="{FF2B5EF4-FFF2-40B4-BE49-F238E27FC236}">
                  <a16:creationId xmlns:a16="http://schemas.microsoft.com/office/drawing/2014/main" xmlns="" id="{1F049643-B586-48F7-A029-50A3F4A62474}"/>
                </a:ext>
              </a:extLst>
            </p:cNvPr>
            <p:cNvSpPr/>
            <p:nvPr/>
          </p:nvSpPr>
          <p:spPr>
            <a:xfrm>
              <a:off x="7148036" y="4306966"/>
              <a:ext cx="9525" cy="9525"/>
            </a:xfrm>
            <a:custGeom>
              <a:avLst/>
              <a:gdLst>
                <a:gd name="connsiteX0" fmla="*/ 7144 w 9525"/>
                <a:gd name="connsiteY0" fmla="*/ 7858 h 9525"/>
                <a:gd name="connsiteX1" fmla="*/ 9049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8811"/>
                    <a:pt x="9049" y="7858"/>
                    <a:pt x="9049" y="7858"/>
                  </a:cubicBezTo>
                  <a:cubicBezTo>
                    <a:pt x="8096" y="6906"/>
                    <a:pt x="7144" y="6906"/>
                    <a:pt x="7144" y="7858"/>
                  </a:cubicBezTo>
                  <a:close/>
                </a:path>
              </a:pathLst>
            </a:custGeom>
            <a:grpFill/>
            <a:ln w="9525" cap="flat">
              <a:noFill/>
              <a:prstDash val="solid"/>
              <a:miter/>
            </a:ln>
          </p:spPr>
          <p:txBody>
            <a:bodyPr rtlCol="0" anchor="ctr"/>
            <a:lstStyle/>
            <a:p>
              <a:endParaRPr lang="en-US"/>
            </a:p>
          </p:txBody>
        </p:sp>
        <p:sp>
          <p:nvSpPr>
            <p:cNvPr id="568" name="Freeform: Shape 567">
              <a:extLst>
                <a:ext uri="{FF2B5EF4-FFF2-40B4-BE49-F238E27FC236}">
                  <a16:creationId xmlns:a16="http://schemas.microsoft.com/office/drawing/2014/main" xmlns="" id="{A5E8CF5A-8EBE-4CA3-8C25-0EC3116EA6E4}"/>
                </a:ext>
              </a:extLst>
            </p:cNvPr>
            <p:cNvSpPr/>
            <p:nvPr/>
          </p:nvSpPr>
          <p:spPr>
            <a:xfrm>
              <a:off x="7134701" y="4263471"/>
              <a:ext cx="9525" cy="9525"/>
            </a:xfrm>
            <a:custGeom>
              <a:avLst/>
              <a:gdLst>
                <a:gd name="connsiteX0" fmla="*/ 7144 w 9525"/>
                <a:gd name="connsiteY0" fmla="*/ 8491 h 9525"/>
                <a:gd name="connsiteX1" fmla="*/ 10001 w 9525"/>
                <a:gd name="connsiteY1" fmla="*/ 7538 h 9525"/>
                <a:gd name="connsiteX2" fmla="*/ 7144 w 9525"/>
                <a:gd name="connsiteY2" fmla="*/ 8491 h 9525"/>
              </a:gdLst>
              <a:ahLst/>
              <a:cxnLst>
                <a:cxn ang="0">
                  <a:pos x="connsiteX0" y="connsiteY0"/>
                </a:cxn>
                <a:cxn ang="0">
                  <a:pos x="connsiteX1" y="connsiteY1"/>
                </a:cxn>
                <a:cxn ang="0">
                  <a:pos x="connsiteX2" y="connsiteY2"/>
                </a:cxn>
              </a:cxnLst>
              <a:rect l="l" t="t" r="r" b="b"/>
              <a:pathLst>
                <a:path w="9525" h="9525">
                  <a:moveTo>
                    <a:pt x="7144" y="8491"/>
                  </a:moveTo>
                  <a:lnTo>
                    <a:pt x="10001" y="7538"/>
                  </a:lnTo>
                  <a:cubicBezTo>
                    <a:pt x="8096" y="6586"/>
                    <a:pt x="8096" y="7538"/>
                    <a:pt x="7144" y="8491"/>
                  </a:cubicBezTo>
                  <a:close/>
                </a:path>
              </a:pathLst>
            </a:custGeom>
            <a:grpFill/>
            <a:ln w="9525" cap="flat">
              <a:noFill/>
              <a:prstDash val="solid"/>
              <a:miter/>
            </a:ln>
          </p:spPr>
          <p:txBody>
            <a:bodyPr rtlCol="0" anchor="ctr"/>
            <a:lstStyle/>
            <a:p>
              <a:endParaRPr lang="en-US"/>
            </a:p>
          </p:txBody>
        </p:sp>
        <p:sp>
          <p:nvSpPr>
            <p:cNvPr id="569" name="Freeform: Shape 568">
              <a:extLst>
                <a:ext uri="{FF2B5EF4-FFF2-40B4-BE49-F238E27FC236}">
                  <a16:creationId xmlns:a16="http://schemas.microsoft.com/office/drawing/2014/main" xmlns="" id="{F5CA20F7-9376-45D5-BDD0-88959B8DD10F}"/>
                </a:ext>
              </a:extLst>
            </p:cNvPr>
            <p:cNvSpPr/>
            <p:nvPr/>
          </p:nvSpPr>
          <p:spPr>
            <a:xfrm>
              <a:off x="7118509" y="426291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0001"/>
                    <a:pt x="7144" y="8096"/>
                    <a:pt x="7144" y="7144"/>
                  </a:cubicBezTo>
                  <a:close/>
                </a:path>
              </a:pathLst>
            </a:custGeom>
            <a:grpFill/>
            <a:ln w="9525" cap="flat">
              <a:noFill/>
              <a:prstDash val="solid"/>
              <a:miter/>
            </a:ln>
          </p:spPr>
          <p:txBody>
            <a:bodyPr rtlCol="0" anchor="ctr"/>
            <a:lstStyle/>
            <a:p>
              <a:endParaRPr lang="en-US"/>
            </a:p>
          </p:txBody>
        </p:sp>
        <p:sp>
          <p:nvSpPr>
            <p:cNvPr id="570" name="Freeform: Shape 569">
              <a:extLst>
                <a:ext uri="{FF2B5EF4-FFF2-40B4-BE49-F238E27FC236}">
                  <a16:creationId xmlns:a16="http://schemas.microsoft.com/office/drawing/2014/main" xmlns="" id="{F7163B8D-2F01-42EA-AA7B-2D5CB40F09FC}"/>
                </a:ext>
              </a:extLst>
            </p:cNvPr>
            <p:cNvSpPr/>
            <p:nvPr/>
          </p:nvSpPr>
          <p:spPr>
            <a:xfrm>
              <a:off x="7130906" y="4249028"/>
              <a:ext cx="9525" cy="9525"/>
            </a:xfrm>
            <a:custGeom>
              <a:avLst/>
              <a:gdLst>
                <a:gd name="connsiteX0" fmla="*/ 8082 w 9525"/>
                <a:gd name="connsiteY0" fmla="*/ 7694 h 9525"/>
                <a:gd name="connsiteX1" fmla="*/ 8082 w 9525"/>
                <a:gd name="connsiteY1" fmla="*/ 7694 h 9525"/>
              </a:gdLst>
              <a:ahLst/>
              <a:cxnLst>
                <a:cxn ang="0">
                  <a:pos x="connsiteX0" y="connsiteY0"/>
                </a:cxn>
                <a:cxn ang="0">
                  <a:pos x="connsiteX1" y="connsiteY1"/>
                </a:cxn>
              </a:cxnLst>
              <a:rect l="l" t="t" r="r" b="b"/>
              <a:pathLst>
                <a:path w="9525" h="9525">
                  <a:moveTo>
                    <a:pt x="8082" y="7694"/>
                  </a:moveTo>
                  <a:cubicBezTo>
                    <a:pt x="9987" y="9599"/>
                    <a:pt x="5225" y="5789"/>
                    <a:pt x="8082" y="7694"/>
                  </a:cubicBezTo>
                  <a:close/>
                </a:path>
              </a:pathLst>
            </a:custGeom>
            <a:grpFill/>
            <a:ln w="9525" cap="flat">
              <a:noFill/>
              <a:prstDash val="solid"/>
              <a:miter/>
            </a:ln>
          </p:spPr>
          <p:txBody>
            <a:bodyPr rtlCol="0" anchor="ctr"/>
            <a:lstStyle/>
            <a:p>
              <a:endParaRPr lang="en-US"/>
            </a:p>
          </p:txBody>
        </p:sp>
        <p:sp>
          <p:nvSpPr>
            <p:cNvPr id="571" name="Freeform: Shape 570">
              <a:extLst>
                <a:ext uri="{FF2B5EF4-FFF2-40B4-BE49-F238E27FC236}">
                  <a16:creationId xmlns:a16="http://schemas.microsoft.com/office/drawing/2014/main" xmlns="" id="{D422B09B-BCEC-462A-9D0B-96B357B6898B}"/>
                </a:ext>
              </a:extLst>
            </p:cNvPr>
            <p:cNvSpPr/>
            <p:nvPr/>
          </p:nvSpPr>
          <p:spPr>
            <a:xfrm>
              <a:off x="7068026" y="4201800"/>
              <a:ext cx="9525" cy="9525"/>
            </a:xfrm>
            <a:custGeom>
              <a:avLst/>
              <a:gdLst>
                <a:gd name="connsiteX0" fmla="*/ 7144 w 9525"/>
                <a:gd name="connsiteY0" fmla="*/ 7297 h 9525"/>
                <a:gd name="connsiteX1" fmla="*/ 7144 w 9525"/>
                <a:gd name="connsiteY1" fmla="*/ 10154 h 9525"/>
                <a:gd name="connsiteX2" fmla="*/ 7144 w 9525"/>
                <a:gd name="connsiteY2" fmla="*/ 7297 h 9525"/>
              </a:gdLst>
              <a:ahLst/>
              <a:cxnLst>
                <a:cxn ang="0">
                  <a:pos x="connsiteX0" y="connsiteY0"/>
                </a:cxn>
                <a:cxn ang="0">
                  <a:pos x="connsiteX1" y="connsiteY1"/>
                </a:cxn>
                <a:cxn ang="0">
                  <a:pos x="connsiteX2" y="connsiteY2"/>
                </a:cxn>
              </a:cxnLst>
              <a:rect l="l" t="t" r="r" b="b"/>
              <a:pathLst>
                <a:path w="9525" h="9525">
                  <a:moveTo>
                    <a:pt x="7144" y="7297"/>
                  </a:moveTo>
                  <a:lnTo>
                    <a:pt x="7144" y="10154"/>
                  </a:lnTo>
                  <a:cubicBezTo>
                    <a:pt x="7144" y="10154"/>
                    <a:pt x="8096" y="6344"/>
                    <a:pt x="7144" y="7297"/>
                  </a:cubicBezTo>
                  <a:close/>
                </a:path>
              </a:pathLst>
            </a:custGeom>
            <a:grpFill/>
            <a:ln w="9525" cap="flat">
              <a:noFill/>
              <a:prstDash val="solid"/>
              <a:miter/>
            </a:ln>
          </p:spPr>
          <p:txBody>
            <a:bodyPr rtlCol="0" anchor="ctr"/>
            <a:lstStyle/>
            <a:p>
              <a:endParaRPr lang="en-US"/>
            </a:p>
          </p:txBody>
        </p:sp>
        <p:sp>
          <p:nvSpPr>
            <p:cNvPr id="572" name="Freeform: Shape 571">
              <a:extLst>
                <a:ext uri="{FF2B5EF4-FFF2-40B4-BE49-F238E27FC236}">
                  <a16:creationId xmlns:a16="http://schemas.microsoft.com/office/drawing/2014/main" xmlns="" id="{74A1E174-AD2D-4F4F-AA7F-4FE39F6F56F0}"/>
                </a:ext>
              </a:extLst>
            </p:cNvPr>
            <p:cNvSpPr/>
            <p:nvPr/>
          </p:nvSpPr>
          <p:spPr>
            <a:xfrm>
              <a:off x="7031831" y="4200915"/>
              <a:ext cx="9525" cy="9525"/>
            </a:xfrm>
            <a:custGeom>
              <a:avLst/>
              <a:gdLst>
                <a:gd name="connsiteX0" fmla="*/ 9049 w 9525"/>
                <a:gd name="connsiteY0" fmla="*/ 9135 h 9525"/>
                <a:gd name="connsiteX1" fmla="*/ 7144 w 9525"/>
                <a:gd name="connsiteY1" fmla="*/ 8182 h 9525"/>
                <a:gd name="connsiteX2" fmla="*/ 9049 w 9525"/>
                <a:gd name="connsiteY2" fmla="*/ 9135 h 9525"/>
              </a:gdLst>
              <a:ahLst/>
              <a:cxnLst>
                <a:cxn ang="0">
                  <a:pos x="connsiteX0" y="connsiteY0"/>
                </a:cxn>
                <a:cxn ang="0">
                  <a:pos x="connsiteX1" y="connsiteY1"/>
                </a:cxn>
                <a:cxn ang="0">
                  <a:pos x="connsiteX2" y="connsiteY2"/>
                </a:cxn>
              </a:cxnLst>
              <a:rect l="l" t="t" r="r" b="b"/>
              <a:pathLst>
                <a:path w="9525" h="9525">
                  <a:moveTo>
                    <a:pt x="9049" y="9135"/>
                  </a:moveTo>
                  <a:cubicBezTo>
                    <a:pt x="9049" y="7230"/>
                    <a:pt x="7144" y="6277"/>
                    <a:pt x="7144" y="8182"/>
                  </a:cubicBezTo>
                  <a:cubicBezTo>
                    <a:pt x="7144" y="8182"/>
                    <a:pt x="8096" y="10087"/>
                    <a:pt x="9049" y="9135"/>
                  </a:cubicBezTo>
                  <a:close/>
                </a:path>
              </a:pathLst>
            </a:custGeom>
            <a:grpFill/>
            <a:ln w="9525" cap="flat">
              <a:noFill/>
              <a:prstDash val="solid"/>
              <a:miter/>
            </a:ln>
          </p:spPr>
          <p:txBody>
            <a:bodyPr rtlCol="0" anchor="ctr"/>
            <a:lstStyle/>
            <a:p>
              <a:endParaRPr lang="en-US"/>
            </a:p>
          </p:txBody>
        </p:sp>
        <p:sp>
          <p:nvSpPr>
            <p:cNvPr id="573" name="Freeform: Shape 572">
              <a:extLst>
                <a:ext uri="{FF2B5EF4-FFF2-40B4-BE49-F238E27FC236}">
                  <a16:creationId xmlns:a16="http://schemas.microsoft.com/office/drawing/2014/main" xmlns="" id="{52446B7D-121F-4D6C-A6C4-5A0487F3CBC4}"/>
                </a:ext>
              </a:extLst>
            </p:cNvPr>
            <p:cNvSpPr/>
            <p:nvPr/>
          </p:nvSpPr>
          <p:spPr>
            <a:xfrm>
              <a:off x="6937110" y="4227353"/>
              <a:ext cx="9525" cy="9525"/>
            </a:xfrm>
            <a:custGeom>
              <a:avLst/>
              <a:gdLst>
                <a:gd name="connsiteX0" fmla="*/ 7567 w 9525"/>
                <a:gd name="connsiteY0" fmla="*/ 8414 h 9525"/>
                <a:gd name="connsiteX1" fmla="*/ 7567 w 9525"/>
                <a:gd name="connsiteY1" fmla="*/ 8414 h 9525"/>
              </a:gdLst>
              <a:ahLst/>
              <a:cxnLst>
                <a:cxn ang="0">
                  <a:pos x="connsiteX0" y="connsiteY0"/>
                </a:cxn>
                <a:cxn ang="0">
                  <a:pos x="connsiteX1" y="connsiteY1"/>
                </a:cxn>
              </a:cxnLst>
              <a:rect l="l" t="t" r="r" b="b"/>
              <a:pathLst>
                <a:path w="9525" h="9525">
                  <a:moveTo>
                    <a:pt x="7567" y="8414"/>
                  </a:moveTo>
                  <a:cubicBezTo>
                    <a:pt x="6615" y="5556"/>
                    <a:pt x="7567" y="8414"/>
                    <a:pt x="7567" y="8414"/>
                  </a:cubicBezTo>
                  <a:close/>
                </a:path>
              </a:pathLst>
            </a:custGeom>
            <a:grpFill/>
            <a:ln w="9525" cap="flat">
              <a:noFill/>
              <a:prstDash val="solid"/>
              <a:miter/>
            </a:ln>
          </p:spPr>
          <p:txBody>
            <a:bodyPr rtlCol="0" anchor="ctr"/>
            <a:lstStyle/>
            <a:p>
              <a:endParaRPr lang="en-US"/>
            </a:p>
          </p:txBody>
        </p:sp>
        <p:sp>
          <p:nvSpPr>
            <p:cNvPr id="574" name="Freeform: Shape 573">
              <a:extLst>
                <a:ext uri="{FF2B5EF4-FFF2-40B4-BE49-F238E27FC236}">
                  <a16:creationId xmlns:a16="http://schemas.microsoft.com/office/drawing/2014/main" xmlns="" id="{DA5271CE-9FDD-4006-AB33-4FFC5AE820A5}"/>
                </a:ext>
              </a:extLst>
            </p:cNvPr>
            <p:cNvSpPr/>
            <p:nvPr/>
          </p:nvSpPr>
          <p:spPr>
            <a:xfrm>
              <a:off x="7542371" y="4403169"/>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10001" y="6906"/>
                    <a:pt x="7144" y="6906"/>
                    <a:pt x="7144" y="7858"/>
                  </a:cubicBezTo>
                  <a:close/>
                </a:path>
              </a:pathLst>
            </a:custGeom>
            <a:grpFill/>
            <a:ln w="9525" cap="flat">
              <a:noFill/>
              <a:prstDash val="solid"/>
              <a:miter/>
            </a:ln>
          </p:spPr>
          <p:txBody>
            <a:bodyPr rtlCol="0" anchor="ctr"/>
            <a:lstStyle/>
            <a:p>
              <a:endParaRPr lang="en-US"/>
            </a:p>
          </p:txBody>
        </p:sp>
        <p:sp>
          <p:nvSpPr>
            <p:cNvPr id="575" name="Freeform: Shape 574">
              <a:extLst>
                <a:ext uri="{FF2B5EF4-FFF2-40B4-BE49-F238E27FC236}">
                  <a16:creationId xmlns:a16="http://schemas.microsoft.com/office/drawing/2014/main" xmlns="" id="{68B68F24-F4AA-4437-95E1-0CFD29E90519}"/>
                </a:ext>
              </a:extLst>
            </p:cNvPr>
            <p:cNvSpPr/>
            <p:nvPr/>
          </p:nvSpPr>
          <p:spPr>
            <a:xfrm>
              <a:off x="7539877" y="4396263"/>
              <a:ext cx="9525" cy="9525"/>
            </a:xfrm>
            <a:custGeom>
              <a:avLst/>
              <a:gdLst>
                <a:gd name="connsiteX0" fmla="*/ 11543 w 9525"/>
                <a:gd name="connsiteY0" fmla="*/ 7144 h 9525"/>
                <a:gd name="connsiteX1" fmla="*/ 11543 w 9525"/>
                <a:gd name="connsiteY1" fmla="*/ 7144 h 9525"/>
              </a:gdLst>
              <a:ahLst/>
              <a:cxnLst>
                <a:cxn ang="0">
                  <a:pos x="connsiteX0" y="connsiteY0"/>
                </a:cxn>
                <a:cxn ang="0">
                  <a:pos x="connsiteX1" y="connsiteY1"/>
                </a:cxn>
              </a:cxnLst>
              <a:rect l="l" t="t" r="r" b="b"/>
              <a:pathLst>
                <a:path w="9525" h="9525">
                  <a:moveTo>
                    <a:pt x="11543" y="7144"/>
                  </a:moveTo>
                  <a:cubicBezTo>
                    <a:pt x="3923" y="9049"/>
                    <a:pt x="7733" y="10001"/>
                    <a:pt x="11543" y="7144"/>
                  </a:cubicBezTo>
                  <a:close/>
                </a:path>
              </a:pathLst>
            </a:custGeom>
            <a:grpFill/>
            <a:ln w="9525" cap="flat">
              <a:noFill/>
              <a:prstDash val="solid"/>
              <a:miter/>
            </a:ln>
          </p:spPr>
          <p:txBody>
            <a:bodyPr rtlCol="0" anchor="ctr"/>
            <a:lstStyle/>
            <a:p>
              <a:endParaRPr lang="en-US"/>
            </a:p>
          </p:txBody>
        </p:sp>
        <p:sp>
          <p:nvSpPr>
            <p:cNvPr id="576" name="Freeform: Shape 575">
              <a:extLst>
                <a:ext uri="{FF2B5EF4-FFF2-40B4-BE49-F238E27FC236}">
                  <a16:creationId xmlns:a16="http://schemas.microsoft.com/office/drawing/2014/main" xmlns="" id="{AD5CB2B8-1606-43D0-BF4B-D1A2246DE3E6}"/>
                </a:ext>
              </a:extLst>
            </p:cNvPr>
            <p:cNvSpPr/>
            <p:nvPr/>
          </p:nvSpPr>
          <p:spPr>
            <a:xfrm>
              <a:off x="7500461" y="434863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577" name="Freeform: Shape 576">
              <a:extLst>
                <a:ext uri="{FF2B5EF4-FFF2-40B4-BE49-F238E27FC236}">
                  <a16:creationId xmlns:a16="http://schemas.microsoft.com/office/drawing/2014/main" xmlns="" id="{21A1BCB0-56EC-43AE-A909-C3DA1C792E22}"/>
                </a:ext>
              </a:extLst>
            </p:cNvPr>
            <p:cNvSpPr/>
            <p:nvPr/>
          </p:nvSpPr>
          <p:spPr>
            <a:xfrm>
              <a:off x="7469029" y="432292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578" name="Freeform: Shape 577">
              <a:extLst>
                <a:ext uri="{FF2B5EF4-FFF2-40B4-BE49-F238E27FC236}">
                  <a16:creationId xmlns:a16="http://schemas.microsoft.com/office/drawing/2014/main" xmlns="" id="{94AC69C1-A3CA-4BFF-B2FF-D6A138E46714}"/>
                </a:ext>
              </a:extLst>
            </p:cNvPr>
            <p:cNvSpPr/>
            <p:nvPr/>
          </p:nvSpPr>
          <p:spPr>
            <a:xfrm>
              <a:off x="7465219" y="431625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579" name="Freeform: Shape 578">
              <a:extLst>
                <a:ext uri="{FF2B5EF4-FFF2-40B4-BE49-F238E27FC236}">
                  <a16:creationId xmlns:a16="http://schemas.microsoft.com/office/drawing/2014/main" xmlns="" id="{563B4E8F-926D-4813-84B7-0A123D79D08D}"/>
                </a:ext>
              </a:extLst>
            </p:cNvPr>
            <p:cNvSpPr/>
            <p:nvPr/>
          </p:nvSpPr>
          <p:spPr>
            <a:xfrm>
              <a:off x="7500038" y="4346733"/>
              <a:ext cx="9525" cy="9525"/>
            </a:xfrm>
            <a:custGeom>
              <a:avLst/>
              <a:gdLst>
                <a:gd name="connsiteX0" fmla="*/ 7567 w 9525"/>
                <a:gd name="connsiteY0" fmla="*/ 9049 h 9525"/>
                <a:gd name="connsiteX1" fmla="*/ 7567 w 9525"/>
                <a:gd name="connsiteY1" fmla="*/ 7144 h 9525"/>
                <a:gd name="connsiteX2" fmla="*/ 7567 w 9525"/>
                <a:gd name="connsiteY2" fmla="*/ 9049 h 9525"/>
              </a:gdLst>
              <a:ahLst/>
              <a:cxnLst>
                <a:cxn ang="0">
                  <a:pos x="connsiteX0" y="connsiteY0"/>
                </a:cxn>
                <a:cxn ang="0">
                  <a:pos x="connsiteX1" y="connsiteY1"/>
                </a:cxn>
                <a:cxn ang="0">
                  <a:pos x="connsiteX2" y="connsiteY2"/>
                </a:cxn>
              </a:cxnLst>
              <a:rect l="l" t="t" r="r" b="b"/>
              <a:pathLst>
                <a:path w="9525" h="9525">
                  <a:moveTo>
                    <a:pt x="7567" y="9049"/>
                  </a:moveTo>
                  <a:lnTo>
                    <a:pt x="7567" y="7144"/>
                  </a:lnTo>
                  <a:cubicBezTo>
                    <a:pt x="6615" y="8096"/>
                    <a:pt x="7567" y="8096"/>
                    <a:pt x="7567" y="9049"/>
                  </a:cubicBezTo>
                  <a:close/>
                </a:path>
              </a:pathLst>
            </a:custGeom>
            <a:grpFill/>
            <a:ln w="9525" cap="flat">
              <a:noFill/>
              <a:prstDash val="solid"/>
              <a:miter/>
            </a:ln>
          </p:spPr>
          <p:txBody>
            <a:bodyPr rtlCol="0" anchor="ctr"/>
            <a:lstStyle/>
            <a:p>
              <a:endParaRPr lang="en-US"/>
            </a:p>
          </p:txBody>
        </p:sp>
        <p:sp>
          <p:nvSpPr>
            <p:cNvPr id="580" name="Freeform: Shape 579">
              <a:extLst>
                <a:ext uri="{FF2B5EF4-FFF2-40B4-BE49-F238E27FC236}">
                  <a16:creationId xmlns:a16="http://schemas.microsoft.com/office/drawing/2014/main" xmlns="" id="{AAA662BF-401E-4F8B-A5F1-5D482A0ECD97}"/>
                </a:ext>
              </a:extLst>
            </p:cNvPr>
            <p:cNvSpPr/>
            <p:nvPr/>
          </p:nvSpPr>
          <p:spPr>
            <a:xfrm>
              <a:off x="7531894" y="43953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581" name="Freeform: Shape 580">
              <a:extLst>
                <a:ext uri="{FF2B5EF4-FFF2-40B4-BE49-F238E27FC236}">
                  <a16:creationId xmlns:a16="http://schemas.microsoft.com/office/drawing/2014/main" xmlns="" id="{6D3D6772-2887-41B1-8E60-76540873A6AE}"/>
                </a:ext>
              </a:extLst>
            </p:cNvPr>
            <p:cNvSpPr/>
            <p:nvPr/>
          </p:nvSpPr>
          <p:spPr>
            <a:xfrm>
              <a:off x="7516654" y="4357317"/>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7144" y="7990"/>
                    <a:pt x="10001" y="6086"/>
                    <a:pt x="7144" y="7990"/>
                  </a:cubicBezTo>
                  <a:close/>
                </a:path>
              </a:pathLst>
            </a:custGeom>
            <a:grpFill/>
            <a:ln w="9525" cap="flat">
              <a:noFill/>
              <a:prstDash val="solid"/>
              <a:miter/>
            </a:ln>
          </p:spPr>
          <p:txBody>
            <a:bodyPr rtlCol="0" anchor="ctr"/>
            <a:lstStyle/>
            <a:p>
              <a:endParaRPr lang="en-US"/>
            </a:p>
          </p:txBody>
        </p:sp>
        <p:sp>
          <p:nvSpPr>
            <p:cNvPr id="582" name="Freeform: Shape 581">
              <a:extLst>
                <a:ext uri="{FF2B5EF4-FFF2-40B4-BE49-F238E27FC236}">
                  <a16:creationId xmlns:a16="http://schemas.microsoft.com/office/drawing/2014/main" xmlns="" id="{713085F4-791D-43CD-90F0-D50972FA9E21}"/>
                </a:ext>
              </a:extLst>
            </p:cNvPr>
            <p:cNvSpPr/>
            <p:nvPr/>
          </p:nvSpPr>
          <p:spPr>
            <a:xfrm>
              <a:off x="7524787" y="4366422"/>
              <a:ext cx="9525" cy="9525"/>
            </a:xfrm>
            <a:custGeom>
              <a:avLst/>
              <a:gdLst>
                <a:gd name="connsiteX0" fmla="*/ 9488 w 9525"/>
                <a:gd name="connsiteY0" fmla="*/ 7458 h 9525"/>
                <a:gd name="connsiteX1" fmla="*/ 9488 w 9525"/>
                <a:gd name="connsiteY1" fmla="*/ 7458 h 9525"/>
              </a:gdLst>
              <a:ahLst/>
              <a:cxnLst>
                <a:cxn ang="0">
                  <a:pos x="connsiteX0" y="connsiteY0"/>
                </a:cxn>
                <a:cxn ang="0">
                  <a:pos x="connsiteX1" y="connsiteY1"/>
                </a:cxn>
              </a:cxnLst>
              <a:rect l="l" t="t" r="r" b="b"/>
              <a:pathLst>
                <a:path w="9525" h="9525">
                  <a:moveTo>
                    <a:pt x="9488" y="7458"/>
                  </a:moveTo>
                  <a:cubicBezTo>
                    <a:pt x="8536" y="5553"/>
                    <a:pt x="4726" y="13173"/>
                    <a:pt x="9488" y="7458"/>
                  </a:cubicBezTo>
                  <a:close/>
                </a:path>
              </a:pathLst>
            </a:custGeom>
            <a:grpFill/>
            <a:ln w="9525" cap="flat">
              <a:noFill/>
              <a:prstDash val="solid"/>
              <a:miter/>
            </a:ln>
          </p:spPr>
          <p:txBody>
            <a:bodyPr rtlCol="0" anchor="ctr"/>
            <a:lstStyle/>
            <a:p>
              <a:endParaRPr lang="en-US"/>
            </a:p>
          </p:txBody>
        </p:sp>
        <p:sp>
          <p:nvSpPr>
            <p:cNvPr id="583" name="Freeform: Shape 582">
              <a:extLst>
                <a:ext uri="{FF2B5EF4-FFF2-40B4-BE49-F238E27FC236}">
                  <a16:creationId xmlns:a16="http://schemas.microsoft.com/office/drawing/2014/main" xmlns="" id="{D4ACAEDA-35E5-468F-8436-658244F4B0C5}"/>
                </a:ext>
              </a:extLst>
            </p:cNvPr>
            <p:cNvSpPr/>
            <p:nvPr/>
          </p:nvSpPr>
          <p:spPr>
            <a:xfrm>
              <a:off x="7538561" y="438578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584" name="Freeform: Shape 583">
              <a:extLst>
                <a:ext uri="{FF2B5EF4-FFF2-40B4-BE49-F238E27FC236}">
                  <a16:creationId xmlns:a16="http://schemas.microsoft.com/office/drawing/2014/main" xmlns="" id="{E5268BA5-6B6D-4A95-B08B-53B85E7319A9}"/>
                </a:ext>
              </a:extLst>
            </p:cNvPr>
            <p:cNvSpPr/>
            <p:nvPr/>
          </p:nvSpPr>
          <p:spPr>
            <a:xfrm>
              <a:off x="7509034" y="43505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585" name="Freeform: Shape 584">
              <a:extLst>
                <a:ext uri="{FF2B5EF4-FFF2-40B4-BE49-F238E27FC236}">
                  <a16:creationId xmlns:a16="http://schemas.microsoft.com/office/drawing/2014/main" xmlns="" id="{805774BD-D69D-43C5-9485-64E0FA27D936}"/>
                </a:ext>
              </a:extLst>
            </p:cNvPr>
            <p:cNvSpPr/>
            <p:nvPr/>
          </p:nvSpPr>
          <p:spPr>
            <a:xfrm>
              <a:off x="7211854" y="436578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586" name="Freeform: Shape 585">
              <a:extLst>
                <a:ext uri="{FF2B5EF4-FFF2-40B4-BE49-F238E27FC236}">
                  <a16:creationId xmlns:a16="http://schemas.microsoft.com/office/drawing/2014/main" xmlns="" id="{A58D0B6B-D4EC-4CA9-A9D3-62F4F9350A60}"/>
                </a:ext>
              </a:extLst>
            </p:cNvPr>
            <p:cNvSpPr/>
            <p:nvPr/>
          </p:nvSpPr>
          <p:spPr>
            <a:xfrm>
              <a:off x="7189629" y="4368323"/>
              <a:ext cx="9525" cy="9525"/>
            </a:xfrm>
            <a:custGeom>
              <a:avLst/>
              <a:gdLst>
                <a:gd name="connsiteX0" fmla="*/ 8414 w 9525"/>
                <a:gd name="connsiteY0" fmla="*/ 8414 h 9525"/>
                <a:gd name="connsiteX1" fmla="*/ 8414 w 9525"/>
                <a:gd name="connsiteY1" fmla="*/ 8414 h 9525"/>
              </a:gdLst>
              <a:ahLst/>
              <a:cxnLst>
                <a:cxn ang="0">
                  <a:pos x="connsiteX0" y="connsiteY0"/>
                </a:cxn>
                <a:cxn ang="0">
                  <a:pos x="connsiteX1" y="connsiteY1"/>
                </a:cxn>
              </a:cxnLst>
              <a:rect l="l" t="t" r="r" b="b"/>
              <a:pathLst>
                <a:path w="9525" h="9525">
                  <a:moveTo>
                    <a:pt x="8414" y="8414"/>
                  </a:moveTo>
                  <a:cubicBezTo>
                    <a:pt x="8414" y="8414"/>
                    <a:pt x="5556" y="5556"/>
                    <a:pt x="8414" y="8414"/>
                  </a:cubicBezTo>
                  <a:close/>
                </a:path>
              </a:pathLst>
            </a:custGeom>
            <a:grpFill/>
            <a:ln w="9525" cap="flat">
              <a:noFill/>
              <a:prstDash val="solid"/>
              <a:miter/>
            </a:ln>
          </p:spPr>
          <p:txBody>
            <a:bodyPr rtlCol="0" anchor="ctr"/>
            <a:lstStyle/>
            <a:p>
              <a:endParaRPr lang="en-US"/>
            </a:p>
          </p:txBody>
        </p:sp>
        <p:sp>
          <p:nvSpPr>
            <p:cNvPr id="587" name="Freeform: Shape 586">
              <a:extLst>
                <a:ext uri="{FF2B5EF4-FFF2-40B4-BE49-F238E27FC236}">
                  <a16:creationId xmlns:a16="http://schemas.microsoft.com/office/drawing/2014/main" xmlns="" id="{33E85F08-AF1E-4507-A5A3-C1E37C5D7175}"/>
                </a:ext>
              </a:extLst>
            </p:cNvPr>
            <p:cNvSpPr/>
            <p:nvPr/>
          </p:nvSpPr>
          <p:spPr>
            <a:xfrm>
              <a:off x="7485221" y="430672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588" name="Freeform: Shape 587">
              <a:extLst>
                <a:ext uri="{FF2B5EF4-FFF2-40B4-BE49-F238E27FC236}">
                  <a16:creationId xmlns:a16="http://schemas.microsoft.com/office/drawing/2014/main" xmlns="" id="{AE995129-CF35-4A08-9F6F-B9EBD2D818EF}"/>
                </a:ext>
              </a:extLst>
            </p:cNvPr>
            <p:cNvSpPr/>
            <p:nvPr/>
          </p:nvSpPr>
          <p:spPr>
            <a:xfrm>
              <a:off x="7370380" y="4270533"/>
              <a:ext cx="9525" cy="19050"/>
            </a:xfrm>
            <a:custGeom>
              <a:avLst/>
              <a:gdLst>
                <a:gd name="connsiteX0" fmla="*/ 8638 w 9525"/>
                <a:gd name="connsiteY0" fmla="*/ 7144 h 19050"/>
                <a:gd name="connsiteX1" fmla="*/ 7685 w 9525"/>
                <a:gd name="connsiteY1" fmla="*/ 12859 h 19050"/>
                <a:gd name="connsiteX2" fmla="*/ 8638 w 9525"/>
                <a:gd name="connsiteY2" fmla="*/ 7144 h 19050"/>
              </a:gdLst>
              <a:ahLst/>
              <a:cxnLst>
                <a:cxn ang="0">
                  <a:pos x="connsiteX0" y="connsiteY0"/>
                </a:cxn>
                <a:cxn ang="0">
                  <a:pos x="connsiteX1" y="connsiteY1"/>
                </a:cxn>
                <a:cxn ang="0">
                  <a:pos x="connsiteX2" y="connsiteY2"/>
                </a:cxn>
              </a:cxnLst>
              <a:rect l="l" t="t" r="r" b="b"/>
              <a:pathLst>
                <a:path w="9525" h="19050">
                  <a:moveTo>
                    <a:pt x="8638" y="7144"/>
                  </a:moveTo>
                  <a:cubicBezTo>
                    <a:pt x="9590" y="10001"/>
                    <a:pt x="5780" y="10001"/>
                    <a:pt x="7685" y="12859"/>
                  </a:cubicBezTo>
                  <a:cubicBezTo>
                    <a:pt x="7685" y="11906"/>
                    <a:pt x="10543" y="9049"/>
                    <a:pt x="8638" y="7144"/>
                  </a:cubicBezTo>
                  <a:close/>
                </a:path>
              </a:pathLst>
            </a:custGeom>
            <a:grpFill/>
            <a:ln w="9525" cap="flat">
              <a:noFill/>
              <a:prstDash val="solid"/>
              <a:miter/>
            </a:ln>
          </p:spPr>
          <p:txBody>
            <a:bodyPr rtlCol="0" anchor="ctr"/>
            <a:lstStyle/>
            <a:p>
              <a:endParaRPr lang="en-US"/>
            </a:p>
          </p:txBody>
        </p:sp>
        <p:sp>
          <p:nvSpPr>
            <p:cNvPr id="589" name="Freeform: Shape 588">
              <a:extLst>
                <a:ext uri="{FF2B5EF4-FFF2-40B4-BE49-F238E27FC236}">
                  <a16:creationId xmlns:a16="http://schemas.microsoft.com/office/drawing/2014/main" xmlns="" id="{EA6E66C7-D063-4113-B58B-4FF9CBE47AA1}"/>
                </a:ext>
              </a:extLst>
            </p:cNvPr>
            <p:cNvSpPr/>
            <p:nvPr/>
          </p:nvSpPr>
          <p:spPr>
            <a:xfrm>
              <a:off x="7531894" y="439531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590" name="Freeform: Shape 589">
              <a:extLst>
                <a:ext uri="{FF2B5EF4-FFF2-40B4-BE49-F238E27FC236}">
                  <a16:creationId xmlns:a16="http://schemas.microsoft.com/office/drawing/2014/main" xmlns="" id="{C95FE8D4-2E93-4CA3-93A2-B7373BDB28AE}"/>
                </a:ext>
              </a:extLst>
            </p:cNvPr>
            <p:cNvSpPr/>
            <p:nvPr/>
          </p:nvSpPr>
          <p:spPr>
            <a:xfrm>
              <a:off x="7370921" y="427720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591" name="Freeform: Shape 590">
              <a:extLst>
                <a:ext uri="{FF2B5EF4-FFF2-40B4-BE49-F238E27FC236}">
                  <a16:creationId xmlns:a16="http://schemas.microsoft.com/office/drawing/2014/main" xmlns="" id="{CA41A449-A67F-4DB2-8556-FA5997FE5DD0}"/>
                </a:ext>
              </a:extLst>
            </p:cNvPr>
            <p:cNvSpPr/>
            <p:nvPr/>
          </p:nvSpPr>
          <p:spPr>
            <a:xfrm>
              <a:off x="7457599" y="4294346"/>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592" name="Freeform: Shape 591">
              <a:extLst>
                <a:ext uri="{FF2B5EF4-FFF2-40B4-BE49-F238E27FC236}">
                  <a16:creationId xmlns:a16="http://schemas.microsoft.com/office/drawing/2014/main" xmlns="" id="{0D955E1A-3EF7-479C-9A1B-C9B0BE5D97EF}"/>
                </a:ext>
              </a:extLst>
            </p:cNvPr>
            <p:cNvSpPr/>
            <p:nvPr/>
          </p:nvSpPr>
          <p:spPr>
            <a:xfrm>
              <a:off x="7475273" y="4307919"/>
              <a:ext cx="9525" cy="9525"/>
            </a:xfrm>
            <a:custGeom>
              <a:avLst/>
              <a:gdLst>
                <a:gd name="connsiteX0" fmla="*/ 7567 w 9525"/>
                <a:gd name="connsiteY0" fmla="*/ 7858 h 9525"/>
                <a:gd name="connsiteX1" fmla="*/ 7567 w 9525"/>
                <a:gd name="connsiteY1" fmla="*/ 7858 h 9525"/>
                <a:gd name="connsiteX2" fmla="*/ 7567 w 9525"/>
                <a:gd name="connsiteY2" fmla="*/ 7858 h 9525"/>
              </a:gdLst>
              <a:ahLst/>
              <a:cxnLst>
                <a:cxn ang="0">
                  <a:pos x="connsiteX0" y="connsiteY0"/>
                </a:cxn>
                <a:cxn ang="0">
                  <a:pos x="connsiteX1" y="connsiteY1"/>
                </a:cxn>
                <a:cxn ang="0">
                  <a:pos x="connsiteX2" y="connsiteY2"/>
                </a:cxn>
              </a:cxnLst>
              <a:rect l="l" t="t" r="r" b="b"/>
              <a:pathLst>
                <a:path w="9525" h="9525">
                  <a:moveTo>
                    <a:pt x="7567" y="7858"/>
                  </a:moveTo>
                  <a:lnTo>
                    <a:pt x="7567" y="7858"/>
                  </a:lnTo>
                  <a:cubicBezTo>
                    <a:pt x="6615" y="6906"/>
                    <a:pt x="7567" y="6906"/>
                    <a:pt x="7567" y="7858"/>
                  </a:cubicBezTo>
                  <a:close/>
                </a:path>
              </a:pathLst>
            </a:custGeom>
            <a:grpFill/>
            <a:ln w="9525" cap="flat">
              <a:noFill/>
              <a:prstDash val="solid"/>
              <a:miter/>
            </a:ln>
          </p:spPr>
          <p:txBody>
            <a:bodyPr rtlCol="0" anchor="ctr"/>
            <a:lstStyle/>
            <a:p>
              <a:endParaRPr lang="en-US"/>
            </a:p>
          </p:txBody>
        </p:sp>
        <p:sp>
          <p:nvSpPr>
            <p:cNvPr id="593" name="Freeform: Shape 592">
              <a:extLst>
                <a:ext uri="{FF2B5EF4-FFF2-40B4-BE49-F238E27FC236}">
                  <a16:creationId xmlns:a16="http://schemas.microsoft.com/office/drawing/2014/main" xmlns="" id="{E07BA214-BC3E-430D-8CBD-1127EECAB8B8}"/>
                </a:ext>
              </a:extLst>
            </p:cNvPr>
            <p:cNvSpPr/>
            <p:nvPr/>
          </p:nvSpPr>
          <p:spPr>
            <a:xfrm>
              <a:off x="7444546" y="4292455"/>
              <a:ext cx="9525" cy="9525"/>
            </a:xfrm>
            <a:custGeom>
              <a:avLst/>
              <a:gdLst>
                <a:gd name="connsiteX0" fmla="*/ 7814 w 9525"/>
                <a:gd name="connsiteY0" fmla="*/ 8082 h 9525"/>
                <a:gd name="connsiteX1" fmla="*/ 7814 w 9525"/>
                <a:gd name="connsiteY1" fmla="*/ 8082 h 9525"/>
              </a:gdLst>
              <a:ahLst/>
              <a:cxnLst>
                <a:cxn ang="0">
                  <a:pos x="connsiteX0" y="connsiteY0"/>
                </a:cxn>
                <a:cxn ang="0">
                  <a:pos x="connsiteX1" y="connsiteY1"/>
                </a:cxn>
              </a:cxnLst>
              <a:rect l="l" t="t" r="r" b="b"/>
              <a:pathLst>
                <a:path w="9525" h="9525">
                  <a:moveTo>
                    <a:pt x="7814" y="8082"/>
                  </a:moveTo>
                  <a:cubicBezTo>
                    <a:pt x="5910" y="5225"/>
                    <a:pt x="8767" y="9987"/>
                    <a:pt x="7814" y="8082"/>
                  </a:cubicBezTo>
                  <a:close/>
                </a:path>
              </a:pathLst>
            </a:custGeom>
            <a:grpFill/>
            <a:ln w="9525" cap="flat">
              <a:noFill/>
              <a:prstDash val="solid"/>
              <a:miter/>
            </a:ln>
          </p:spPr>
          <p:txBody>
            <a:bodyPr rtlCol="0" anchor="ctr"/>
            <a:lstStyle/>
            <a:p>
              <a:endParaRPr lang="en-US"/>
            </a:p>
          </p:txBody>
        </p:sp>
        <p:sp>
          <p:nvSpPr>
            <p:cNvPr id="594" name="Freeform: Shape 593">
              <a:extLst>
                <a:ext uri="{FF2B5EF4-FFF2-40B4-BE49-F238E27FC236}">
                  <a16:creationId xmlns:a16="http://schemas.microsoft.com/office/drawing/2014/main" xmlns="" id="{4B56B683-00E5-4D2A-BBEC-9AB2BB220EAA}"/>
                </a:ext>
              </a:extLst>
            </p:cNvPr>
            <p:cNvSpPr/>
            <p:nvPr/>
          </p:nvSpPr>
          <p:spPr>
            <a:xfrm>
              <a:off x="7434739" y="428958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595" name="Freeform: Shape 594">
              <a:extLst>
                <a:ext uri="{FF2B5EF4-FFF2-40B4-BE49-F238E27FC236}">
                  <a16:creationId xmlns:a16="http://schemas.microsoft.com/office/drawing/2014/main" xmlns="" id="{B7896994-4502-4798-B1B4-AB564E823FD6}"/>
                </a:ext>
              </a:extLst>
            </p:cNvPr>
            <p:cNvSpPr/>
            <p:nvPr/>
          </p:nvSpPr>
          <p:spPr>
            <a:xfrm>
              <a:off x="7230904" y="4338161"/>
              <a:ext cx="9525" cy="9525"/>
            </a:xfrm>
            <a:custGeom>
              <a:avLst/>
              <a:gdLst>
                <a:gd name="connsiteX0" fmla="*/ 9049 w 9525"/>
                <a:gd name="connsiteY0" fmla="*/ 9049 h 9525"/>
                <a:gd name="connsiteX1" fmla="*/ 7144 w 9525"/>
                <a:gd name="connsiteY1" fmla="*/ 7144 h 9525"/>
                <a:gd name="connsiteX2" fmla="*/ 9049 w 9525"/>
                <a:gd name="connsiteY2" fmla="*/ 9049 h 9525"/>
              </a:gdLst>
              <a:ahLst/>
              <a:cxnLst>
                <a:cxn ang="0">
                  <a:pos x="connsiteX0" y="connsiteY0"/>
                </a:cxn>
                <a:cxn ang="0">
                  <a:pos x="connsiteX1" y="connsiteY1"/>
                </a:cxn>
                <a:cxn ang="0">
                  <a:pos x="connsiteX2" y="connsiteY2"/>
                </a:cxn>
              </a:cxnLst>
              <a:rect l="l" t="t" r="r" b="b"/>
              <a:pathLst>
                <a:path w="9525" h="9525">
                  <a:moveTo>
                    <a:pt x="9049" y="9049"/>
                  </a:moveTo>
                  <a:cubicBezTo>
                    <a:pt x="8096" y="9049"/>
                    <a:pt x="7144" y="8096"/>
                    <a:pt x="7144" y="7144"/>
                  </a:cubicBezTo>
                  <a:cubicBezTo>
                    <a:pt x="8096" y="9049"/>
                    <a:pt x="8096" y="10954"/>
                    <a:pt x="9049" y="9049"/>
                  </a:cubicBezTo>
                  <a:close/>
                </a:path>
              </a:pathLst>
            </a:custGeom>
            <a:grpFill/>
            <a:ln w="9525" cap="flat">
              <a:noFill/>
              <a:prstDash val="solid"/>
              <a:miter/>
            </a:ln>
          </p:spPr>
          <p:txBody>
            <a:bodyPr rtlCol="0" anchor="ctr"/>
            <a:lstStyle/>
            <a:p>
              <a:endParaRPr lang="en-US"/>
            </a:p>
          </p:txBody>
        </p:sp>
        <p:sp>
          <p:nvSpPr>
            <p:cNvPr id="596" name="Freeform: Shape 595">
              <a:extLst>
                <a:ext uri="{FF2B5EF4-FFF2-40B4-BE49-F238E27FC236}">
                  <a16:creationId xmlns:a16="http://schemas.microsoft.com/office/drawing/2014/main" xmlns="" id="{D1ED5074-B617-41B4-9D31-DBB7480A5FFB}"/>
                </a:ext>
              </a:extLst>
            </p:cNvPr>
            <p:cNvSpPr/>
            <p:nvPr/>
          </p:nvSpPr>
          <p:spPr>
            <a:xfrm>
              <a:off x="7532000" y="4394358"/>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6085" y="9049"/>
                    <a:pt x="7990" y="7144"/>
                    <a:pt x="7990" y="7144"/>
                  </a:cubicBezTo>
                  <a:close/>
                </a:path>
              </a:pathLst>
            </a:custGeom>
            <a:grpFill/>
            <a:ln w="9525" cap="flat">
              <a:noFill/>
              <a:prstDash val="solid"/>
              <a:miter/>
            </a:ln>
          </p:spPr>
          <p:txBody>
            <a:bodyPr rtlCol="0" anchor="ctr"/>
            <a:lstStyle/>
            <a:p>
              <a:endParaRPr lang="en-US"/>
            </a:p>
          </p:txBody>
        </p:sp>
        <p:sp>
          <p:nvSpPr>
            <p:cNvPr id="597" name="Freeform: Shape 596">
              <a:extLst>
                <a:ext uri="{FF2B5EF4-FFF2-40B4-BE49-F238E27FC236}">
                  <a16:creationId xmlns:a16="http://schemas.microsoft.com/office/drawing/2014/main" xmlns="" id="{578ADE50-8470-4793-8EF9-402C401BEBEA}"/>
                </a:ext>
              </a:extLst>
            </p:cNvPr>
            <p:cNvSpPr/>
            <p:nvPr/>
          </p:nvSpPr>
          <p:spPr>
            <a:xfrm>
              <a:off x="7434739" y="4313396"/>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lnTo>
                    <a:pt x="7144" y="7144"/>
                  </a:lnTo>
                  <a:cubicBezTo>
                    <a:pt x="8096" y="7144"/>
                    <a:pt x="8096" y="8096"/>
                    <a:pt x="9049" y="8096"/>
                  </a:cubicBezTo>
                  <a:close/>
                </a:path>
              </a:pathLst>
            </a:custGeom>
            <a:grpFill/>
            <a:ln w="9525" cap="flat">
              <a:noFill/>
              <a:prstDash val="solid"/>
              <a:miter/>
            </a:ln>
          </p:spPr>
          <p:txBody>
            <a:bodyPr rtlCol="0" anchor="ctr"/>
            <a:lstStyle/>
            <a:p>
              <a:endParaRPr lang="en-US"/>
            </a:p>
          </p:txBody>
        </p:sp>
        <p:sp>
          <p:nvSpPr>
            <p:cNvPr id="598" name="Freeform: Shape 597">
              <a:extLst>
                <a:ext uri="{FF2B5EF4-FFF2-40B4-BE49-F238E27FC236}">
                  <a16:creationId xmlns:a16="http://schemas.microsoft.com/office/drawing/2014/main" xmlns="" id="{DCFA998B-696F-4476-8DE3-BA0A0525F8AB}"/>
                </a:ext>
              </a:extLst>
            </p:cNvPr>
            <p:cNvSpPr/>
            <p:nvPr/>
          </p:nvSpPr>
          <p:spPr>
            <a:xfrm>
              <a:off x="7297579" y="43010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599" name="Freeform: Shape 598">
              <a:extLst>
                <a:ext uri="{FF2B5EF4-FFF2-40B4-BE49-F238E27FC236}">
                  <a16:creationId xmlns:a16="http://schemas.microsoft.com/office/drawing/2014/main" xmlns="" id="{BC4EDAB0-E87C-44B2-B94E-6024AD3A4200}"/>
                </a:ext>
              </a:extLst>
            </p:cNvPr>
            <p:cNvSpPr/>
            <p:nvPr/>
          </p:nvSpPr>
          <p:spPr>
            <a:xfrm>
              <a:off x="7429553" y="4309687"/>
              <a:ext cx="9525" cy="9525"/>
            </a:xfrm>
            <a:custGeom>
              <a:avLst/>
              <a:gdLst>
                <a:gd name="connsiteX0" fmla="*/ 7567 w 9525"/>
                <a:gd name="connsiteY0" fmla="*/ 8947 h 9525"/>
                <a:gd name="connsiteX1" fmla="*/ 7567 w 9525"/>
                <a:gd name="connsiteY1" fmla="*/ 8947 h 9525"/>
              </a:gdLst>
              <a:ahLst/>
              <a:cxnLst>
                <a:cxn ang="0">
                  <a:pos x="connsiteX0" y="connsiteY0"/>
                </a:cxn>
                <a:cxn ang="0">
                  <a:pos x="connsiteX1" y="connsiteY1"/>
                </a:cxn>
              </a:cxnLst>
              <a:rect l="l" t="t" r="r" b="b"/>
              <a:pathLst>
                <a:path w="9525" h="9525">
                  <a:moveTo>
                    <a:pt x="7567" y="8947"/>
                  </a:moveTo>
                  <a:cubicBezTo>
                    <a:pt x="7567" y="7042"/>
                    <a:pt x="6615" y="6090"/>
                    <a:pt x="7567" y="8947"/>
                  </a:cubicBezTo>
                  <a:close/>
                </a:path>
              </a:pathLst>
            </a:custGeom>
            <a:grpFill/>
            <a:ln w="9525" cap="flat">
              <a:noFill/>
              <a:prstDash val="solid"/>
              <a:miter/>
            </a:ln>
          </p:spPr>
          <p:txBody>
            <a:bodyPr rtlCol="0" anchor="ctr"/>
            <a:lstStyle/>
            <a:p>
              <a:endParaRPr lang="en-US"/>
            </a:p>
          </p:txBody>
        </p:sp>
        <p:sp>
          <p:nvSpPr>
            <p:cNvPr id="600" name="Freeform: Shape 599">
              <a:extLst>
                <a:ext uri="{FF2B5EF4-FFF2-40B4-BE49-F238E27FC236}">
                  <a16:creationId xmlns:a16="http://schemas.microsoft.com/office/drawing/2014/main" xmlns="" id="{2B89E36F-B0C9-40E0-893A-3038ABF5DAC1}"/>
                </a:ext>
              </a:extLst>
            </p:cNvPr>
            <p:cNvSpPr/>
            <p:nvPr/>
          </p:nvSpPr>
          <p:spPr>
            <a:xfrm>
              <a:off x="7230904" y="43391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601" name="Freeform: Shape 600">
              <a:extLst>
                <a:ext uri="{FF2B5EF4-FFF2-40B4-BE49-F238E27FC236}">
                  <a16:creationId xmlns:a16="http://schemas.microsoft.com/office/drawing/2014/main" xmlns="" id="{3A1A8FB9-3DE3-454B-88C3-85BC3DA81C22}"/>
                </a:ext>
              </a:extLst>
            </p:cNvPr>
            <p:cNvSpPr/>
            <p:nvPr/>
          </p:nvSpPr>
          <p:spPr>
            <a:xfrm>
              <a:off x="7186098" y="4262999"/>
              <a:ext cx="361950" cy="142875"/>
            </a:xfrm>
            <a:custGeom>
              <a:avLst/>
              <a:gdLst>
                <a:gd name="connsiteX0" fmla="*/ 48139 w 361950"/>
                <a:gd name="connsiteY0" fmla="*/ 95641 h 142875"/>
                <a:gd name="connsiteX1" fmla="*/ 49092 w 361950"/>
                <a:gd name="connsiteY1" fmla="*/ 78496 h 142875"/>
                <a:gd name="connsiteX2" fmla="*/ 50045 w 361950"/>
                <a:gd name="connsiteY2" fmla="*/ 78496 h 142875"/>
                <a:gd name="connsiteX3" fmla="*/ 52902 w 361950"/>
                <a:gd name="connsiteY3" fmla="*/ 76591 h 142875"/>
                <a:gd name="connsiteX4" fmla="*/ 56712 w 361950"/>
                <a:gd name="connsiteY4" fmla="*/ 84211 h 142875"/>
                <a:gd name="connsiteX5" fmla="*/ 138627 w 361950"/>
                <a:gd name="connsiteY5" fmla="*/ 35633 h 142875"/>
                <a:gd name="connsiteX6" fmla="*/ 139579 w 361950"/>
                <a:gd name="connsiteY6" fmla="*/ 34681 h 142875"/>
                <a:gd name="connsiteX7" fmla="*/ 295789 w 361950"/>
                <a:gd name="connsiteY7" fmla="*/ 62304 h 142875"/>
                <a:gd name="connsiteX8" fmla="*/ 288170 w 361950"/>
                <a:gd name="connsiteY8" fmla="*/ 74686 h 142875"/>
                <a:gd name="connsiteX9" fmla="*/ 345320 w 361950"/>
                <a:gd name="connsiteY9" fmla="*/ 118501 h 142875"/>
                <a:gd name="connsiteX10" fmla="*/ 358654 w 361950"/>
                <a:gd name="connsiteY10" fmla="*/ 129931 h 142875"/>
                <a:gd name="connsiteX11" fmla="*/ 355797 w 361950"/>
                <a:gd name="connsiteY11" fmla="*/ 138504 h 142875"/>
                <a:gd name="connsiteX12" fmla="*/ 363417 w 361950"/>
                <a:gd name="connsiteY12" fmla="*/ 140408 h 142875"/>
                <a:gd name="connsiteX13" fmla="*/ 361512 w 361950"/>
                <a:gd name="connsiteY13" fmla="*/ 141361 h 142875"/>
                <a:gd name="connsiteX14" fmla="*/ 352939 w 361950"/>
                <a:gd name="connsiteY14" fmla="*/ 128026 h 142875"/>
                <a:gd name="connsiteX15" fmla="*/ 328174 w 361950"/>
                <a:gd name="connsiteY15" fmla="*/ 104213 h 142875"/>
                <a:gd name="connsiteX16" fmla="*/ 330079 w 361950"/>
                <a:gd name="connsiteY16" fmla="*/ 101356 h 142875"/>
                <a:gd name="connsiteX17" fmla="*/ 324364 w 361950"/>
                <a:gd name="connsiteY17" fmla="*/ 93736 h 142875"/>
                <a:gd name="connsiteX18" fmla="*/ 291027 w 361950"/>
                <a:gd name="connsiteY18" fmla="*/ 71829 h 142875"/>
                <a:gd name="connsiteX19" fmla="*/ 294837 w 361950"/>
                <a:gd name="connsiteY19" fmla="*/ 65161 h 142875"/>
                <a:gd name="connsiteX20" fmla="*/ 284359 w 361950"/>
                <a:gd name="connsiteY20" fmla="*/ 51826 h 142875"/>
                <a:gd name="connsiteX21" fmla="*/ 306267 w 361950"/>
                <a:gd name="connsiteY21" fmla="*/ 57541 h 142875"/>
                <a:gd name="connsiteX22" fmla="*/ 295789 w 361950"/>
                <a:gd name="connsiteY22" fmla="*/ 53731 h 142875"/>
                <a:gd name="connsiteX23" fmla="*/ 289122 w 361950"/>
                <a:gd name="connsiteY23" fmla="*/ 46111 h 142875"/>
                <a:gd name="connsiteX24" fmla="*/ 290074 w 361950"/>
                <a:gd name="connsiteY24" fmla="*/ 51826 h 142875"/>
                <a:gd name="connsiteX25" fmla="*/ 231972 w 361950"/>
                <a:gd name="connsiteY25" fmla="*/ 31823 h 142875"/>
                <a:gd name="connsiteX26" fmla="*/ 231020 w 361950"/>
                <a:gd name="connsiteY26" fmla="*/ 23251 h 142875"/>
                <a:gd name="connsiteX27" fmla="*/ 215779 w 361950"/>
                <a:gd name="connsiteY27" fmla="*/ 27061 h 142875"/>
                <a:gd name="connsiteX28" fmla="*/ 193872 w 361950"/>
                <a:gd name="connsiteY28" fmla="*/ 21346 h 142875"/>
                <a:gd name="connsiteX29" fmla="*/ 190062 w 361950"/>
                <a:gd name="connsiteY29" fmla="*/ 9916 h 142875"/>
                <a:gd name="connsiteX30" fmla="*/ 65284 w 361950"/>
                <a:gd name="connsiteY30" fmla="*/ 50873 h 142875"/>
                <a:gd name="connsiteX31" fmla="*/ 63379 w 361950"/>
                <a:gd name="connsiteY31" fmla="*/ 42301 h 142875"/>
                <a:gd name="connsiteX32" fmla="*/ 58617 w 361950"/>
                <a:gd name="connsiteY32" fmla="*/ 54683 h 142875"/>
                <a:gd name="connsiteX33" fmla="*/ 61474 w 361950"/>
                <a:gd name="connsiteY33" fmla="*/ 58494 h 142875"/>
                <a:gd name="connsiteX34" fmla="*/ 7182 w 361950"/>
                <a:gd name="connsiteY34" fmla="*/ 106119 h 142875"/>
                <a:gd name="connsiteX35" fmla="*/ 24327 w 361950"/>
                <a:gd name="connsiteY35" fmla="*/ 119454 h 142875"/>
                <a:gd name="connsiteX36" fmla="*/ 24327 w 361950"/>
                <a:gd name="connsiteY36" fmla="*/ 118501 h 142875"/>
                <a:gd name="connsiteX37" fmla="*/ 37662 w 361950"/>
                <a:gd name="connsiteY37" fmla="*/ 93736 h 142875"/>
                <a:gd name="connsiteX38" fmla="*/ 48139 w 361950"/>
                <a:gd name="connsiteY38" fmla="*/ 95641 h 142875"/>
                <a:gd name="connsiteX39" fmla="*/ 70999 w 361950"/>
                <a:gd name="connsiteY39" fmla="*/ 64208 h 142875"/>
                <a:gd name="connsiteX40" fmla="*/ 70999 w 361950"/>
                <a:gd name="connsiteY40" fmla="*/ 64208 h 142875"/>
                <a:gd name="connsiteX41" fmla="*/ 73857 w 361950"/>
                <a:gd name="connsiteY41" fmla="*/ 62304 h 142875"/>
                <a:gd name="connsiteX42" fmla="*/ 73857 w 361950"/>
                <a:gd name="connsiteY42" fmla="*/ 62304 h 142875"/>
                <a:gd name="connsiteX43" fmla="*/ 56712 w 361950"/>
                <a:gd name="connsiteY43" fmla="*/ 49921 h 142875"/>
                <a:gd name="connsiteX44" fmla="*/ 56712 w 361950"/>
                <a:gd name="connsiteY44" fmla="*/ 49921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61950" h="142875">
                  <a:moveTo>
                    <a:pt x="48139" y="95641"/>
                  </a:moveTo>
                  <a:cubicBezTo>
                    <a:pt x="46234" y="97546"/>
                    <a:pt x="52902" y="81354"/>
                    <a:pt x="49092" y="78496"/>
                  </a:cubicBezTo>
                  <a:cubicBezTo>
                    <a:pt x="50045" y="80401"/>
                    <a:pt x="50045" y="80401"/>
                    <a:pt x="50045" y="78496"/>
                  </a:cubicBezTo>
                  <a:cubicBezTo>
                    <a:pt x="51949" y="84211"/>
                    <a:pt x="52902" y="83258"/>
                    <a:pt x="52902" y="76591"/>
                  </a:cubicBezTo>
                  <a:cubicBezTo>
                    <a:pt x="58617" y="81354"/>
                    <a:pt x="50045" y="80401"/>
                    <a:pt x="56712" y="84211"/>
                  </a:cubicBezTo>
                  <a:cubicBezTo>
                    <a:pt x="72904" y="77544"/>
                    <a:pt x="122434" y="45158"/>
                    <a:pt x="138627" y="35633"/>
                  </a:cubicBezTo>
                  <a:cubicBezTo>
                    <a:pt x="139579" y="40396"/>
                    <a:pt x="139579" y="39444"/>
                    <a:pt x="139579" y="34681"/>
                  </a:cubicBezTo>
                  <a:cubicBezTo>
                    <a:pt x="153867" y="36586"/>
                    <a:pt x="295789" y="62304"/>
                    <a:pt x="295789" y="62304"/>
                  </a:cubicBezTo>
                  <a:cubicBezTo>
                    <a:pt x="284359" y="77544"/>
                    <a:pt x="288170" y="75638"/>
                    <a:pt x="288170" y="74686"/>
                  </a:cubicBezTo>
                  <a:cubicBezTo>
                    <a:pt x="295789" y="72781"/>
                    <a:pt x="334842" y="123263"/>
                    <a:pt x="345320" y="118501"/>
                  </a:cubicBezTo>
                  <a:cubicBezTo>
                    <a:pt x="329127" y="125169"/>
                    <a:pt x="353892" y="128979"/>
                    <a:pt x="358654" y="129931"/>
                  </a:cubicBezTo>
                  <a:cubicBezTo>
                    <a:pt x="356749" y="134694"/>
                    <a:pt x="358654" y="137551"/>
                    <a:pt x="355797" y="138504"/>
                  </a:cubicBezTo>
                  <a:cubicBezTo>
                    <a:pt x="359607" y="139456"/>
                    <a:pt x="358654" y="143266"/>
                    <a:pt x="363417" y="140408"/>
                  </a:cubicBezTo>
                  <a:cubicBezTo>
                    <a:pt x="364370" y="138504"/>
                    <a:pt x="363417" y="138504"/>
                    <a:pt x="361512" y="141361"/>
                  </a:cubicBezTo>
                  <a:cubicBezTo>
                    <a:pt x="360559" y="141361"/>
                    <a:pt x="367227" y="124216"/>
                    <a:pt x="352939" y="128026"/>
                  </a:cubicBezTo>
                  <a:cubicBezTo>
                    <a:pt x="352939" y="114691"/>
                    <a:pt x="343414" y="106119"/>
                    <a:pt x="328174" y="104213"/>
                  </a:cubicBezTo>
                  <a:cubicBezTo>
                    <a:pt x="331984" y="102308"/>
                    <a:pt x="332937" y="101356"/>
                    <a:pt x="330079" y="101356"/>
                  </a:cubicBezTo>
                  <a:cubicBezTo>
                    <a:pt x="334842" y="94688"/>
                    <a:pt x="330079" y="96594"/>
                    <a:pt x="324364" y="93736"/>
                  </a:cubicBezTo>
                  <a:cubicBezTo>
                    <a:pt x="309124" y="75638"/>
                    <a:pt x="308172" y="71829"/>
                    <a:pt x="291027" y="71829"/>
                  </a:cubicBezTo>
                  <a:cubicBezTo>
                    <a:pt x="287217" y="67066"/>
                    <a:pt x="294837" y="67066"/>
                    <a:pt x="294837" y="65161"/>
                  </a:cubicBezTo>
                  <a:cubicBezTo>
                    <a:pt x="289122" y="58494"/>
                    <a:pt x="289122" y="63256"/>
                    <a:pt x="284359" y="51826"/>
                  </a:cubicBezTo>
                  <a:cubicBezTo>
                    <a:pt x="278645" y="53731"/>
                    <a:pt x="314839" y="51826"/>
                    <a:pt x="306267" y="57541"/>
                  </a:cubicBezTo>
                  <a:cubicBezTo>
                    <a:pt x="305314" y="44206"/>
                    <a:pt x="305314" y="54683"/>
                    <a:pt x="295789" y="53731"/>
                  </a:cubicBezTo>
                  <a:cubicBezTo>
                    <a:pt x="297695" y="48969"/>
                    <a:pt x="293884" y="43254"/>
                    <a:pt x="289122" y="46111"/>
                  </a:cubicBezTo>
                  <a:cubicBezTo>
                    <a:pt x="292932" y="48016"/>
                    <a:pt x="291979" y="46111"/>
                    <a:pt x="290074" y="51826"/>
                  </a:cubicBezTo>
                  <a:cubicBezTo>
                    <a:pt x="291979" y="39444"/>
                    <a:pt x="241497" y="29919"/>
                    <a:pt x="231972" y="31823"/>
                  </a:cubicBezTo>
                  <a:cubicBezTo>
                    <a:pt x="231020" y="25156"/>
                    <a:pt x="233877" y="26108"/>
                    <a:pt x="231020" y="23251"/>
                  </a:cubicBezTo>
                  <a:cubicBezTo>
                    <a:pt x="223399" y="23251"/>
                    <a:pt x="221495" y="26108"/>
                    <a:pt x="215779" y="27061"/>
                  </a:cubicBezTo>
                  <a:cubicBezTo>
                    <a:pt x="223399" y="13726"/>
                    <a:pt x="193872" y="21346"/>
                    <a:pt x="193872" y="21346"/>
                  </a:cubicBezTo>
                  <a:cubicBezTo>
                    <a:pt x="189109" y="16583"/>
                    <a:pt x="193872" y="15631"/>
                    <a:pt x="190062" y="9916"/>
                  </a:cubicBezTo>
                  <a:cubicBezTo>
                    <a:pt x="189109" y="-5324"/>
                    <a:pt x="55759" y="47063"/>
                    <a:pt x="65284" y="50873"/>
                  </a:cubicBezTo>
                  <a:cubicBezTo>
                    <a:pt x="66237" y="51826"/>
                    <a:pt x="63379" y="43254"/>
                    <a:pt x="63379" y="42301"/>
                  </a:cubicBezTo>
                  <a:cubicBezTo>
                    <a:pt x="63379" y="48016"/>
                    <a:pt x="55759" y="52779"/>
                    <a:pt x="58617" y="54683"/>
                  </a:cubicBezTo>
                  <a:cubicBezTo>
                    <a:pt x="60522" y="55636"/>
                    <a:pt x="56712" y="48969"/>
                    <a:pt x="61474" y="58494"/>
                  </a:cubicBezTo>
                  <a:cubicBezTo>
                    <a:pt x="53854" y="52779"/>
                    <a:pt x="12897" y="99451"/>
                    <a:pt x="7182" y="106119"/>
                  </a:cubicBezTo>
                  <a:cubicBezTo>
                    <a:pt x="6229" y="110881"/>
                    <a:pt x="23374" y="119454"/>
                    <a:pt x="24327" y="119454"/>
                  </a:cubicBezTo>
                  <a:cubicBezTo>
                    <a:pt x="26232" y="113738"/>
                    <a:pt x="22422" y="117548"/>
                    <a:pt x="24327" y="118501"/>
                  </a:cubicBezTo>
                  <a:cubicBezTo>
                    <a:pt x="19564" y="117548"/>
                    <a:pt x="43377" y="105166"/>
                    <a:pt x="37662" y="93736"/>
                  </a:cubicBezTo>
                  <a:cubicBezTo>
                    <a:pt x="47187" y="97546"/>
                    <a:pt x="37662" y="95641"/>
                    <a:pt x="48139" y="95641"/>
                  </a:cubicBezTo>
                  <a:close/>
                  <a:moveTo>
                    <a:pt x="70999" y="64208"/>
                  </a:moveTo>
                  <a:cubicBezTo>
                    <a:pt x="70999" y="64208"/>
                    <a:pt x="70047" y="65161"/>
                    <a:pt x="70999" y="64208"/>
                  </a:cubicBezTo>
                  <a:close/>
                  <a:moveTo>
                    <a:pt x="73857" y="62304"/>
                  </a:moveTo>
                  <a:cubicBezTo>
                    <a:pt x="71952" y="62304"/>
                    <a:pt x="70047" y="60398"/>
                    <a:pt x="73857" y="62304"/>
                  </a:cubicBezTo>
                  <a:close/>
                  <a:moveTo>
                    <a:pt x="56712" y="49921"/>
                  </a:moveTo>
                  <a:cubicBezTo>
                    <a:pt x="56712" y="48969"/>
                    <a:pt x="57664" y="53731"/>
                    <a:pt x="56712" y="49921"/>
                  </a:cubicBezTo>
                  <a:close/>
                </a:path>
              </a:pathLst>
            </a:custGeom>
            <a:grpFill/>
            <a:ln w="9525" cap="flat">
              <a:noFill/>
              <a:prstDash val="solid"/>
              <a:miter/>
            </a:ln>
          </p:spPr>
          <p:txBody>
            <a:bodyPr rtlCol="0" anchor="ctr"/>
            <a:lstStyle/>
            <a:p>
              <a:endParaRPr lang="en-US"/>
            </a:p>
          </p:txBody>
        </p:sp>
        <p:sp>
          <p:nvSpPr>
            <p:cNvPr id="602" name="Freeform: Shape 601">
              <a:extLst>
                <a:ext uri="{FF2B5EF4-FFF2-40B4-BE49-F238E27FC236}">
                  <a16:creationId xmlns:a16="http://schemas.microsoft.com/office/drawing/2014/main" xmlns="" id="{BC653EF8-E469-4266-90D2-6DD76B5AE8F5}"/>
                </a:ext>
              </a:extLst>
            </p:cNvPr>
            <p:cNvSpPr/>
            <p:nvPr/>
          </p:nvSpPr>
          <p:spPr>
            <a:xfrm>
              <a:off x="7236619" y="430958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8096"/>
                    <a:pt x="7144" y="7144"/>
                  </a:cubicBezTo>
                  <a:close/>
                </a:path>
              </a:pathLst>
            </a:custGeom>
            <a:grpFill/>
            <a:ln w="9525" cap="flat">
              <a:noFill/>
              <a:prstDash val="solid"/>
              <a:miter/>
            </a:ln>
          </p:spPr>
          <p:txBody>
            <a:bodyPr rtlCol="0" anchor="ctr"/>
            <a:lstStyle/>
            <a:p>
              <a:endParaRPr lang="en-US"/>
            </a:p>
          </p:txBody>
        </p:sp>
        <p:sp>
          <p:nvSpPr>
            <p:cNvPr id="603" name="Freeform: Shape 602">
              <a:extLst>
                <a:ext uri="{FF2B5EF4-FFF2-40B4-BE49-F238E27FC236}">
                  <a16:creationId xmlns:a16="http://schemas.microsoft.com/office/drawing/2014/main" xmlns="" id="{C57C8AC2-2241-409A-A9F4-60A80DE4D917}"/>
                </a:ext>
              </a:extLst>
            </p:cNvPr>
            <p:cNvSpPr/>
            <p:nvPr/>
          </p:nvSpPr>
          <p:spPr>
            <a:xfrm>
              <a:off x="7500990" y="434863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604" name="Freeform: Shape 603">
              <a:extLst>
                <a:ext uri="{FF2B5EF4-FFF2-40B4-BE49-F238E27FC236}">
                  <a16:creationId xmlns:a16="http://schemas.microsoft.com/office/drawing/2014/main" xmlns="" id="{FC50A133-8CCD-41EA-A15A-D94DEB30DF20}"/>
                </a:ext>
              </a:extLst>
            </p:cNvPr>
            <p:cNvSpPr/>
            <p:nvPr/>
          </p:nvSpPr>
          <p:spPr>
            <a:xfrm>
              <a:off x="7294298" y="4302495"/>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6615" y="6615"/>
                    <a:pt x="7567" y="7567"/>
                    <a:pt x="7567" y="7567"/>
                  </a:cubicBezTo>
                  <a:close/>
                </a:path>
              </a:pathLst>
            </a:custGeom>
            <a:grpFill/>
            <a:ln w="9525" cap="flat">
              <a:noFill/>
              <a:prstDash val="solid"/>
              <a:miter/>
            </a:ln>
          </p:spPr>
          <p:txBody>
            <a:bodyPr rtlCol="0" anchor="ctr"/>
            <a:lstStyle/>
            <a:p>
              <a:endParaRPr lang="en-US"/>
            </a:p>
          </p:txBody>
        </p:sp>
        <p:sp>
          <p:nvSpPr>
            <p:cNvPr id="605" name="Freeform: Shape 604">
              <a:extLst>
                <a:ext uri="{FF2B5EF4-FFF2-40B4-BE49-F238E27FC236}">
                  <a16:creationId xmlns:a16="http://schemas.microsoft.com/office/drawing/2014/main" xmlns="" id="{1B27D1CA-4311-482A-BB85-99A9C52A1F55}"/>
                </a:ext>
              </a:extLst>
            </p:cNvPr>
            <p:cNvSpPr/>
            <p:nvPr/>
          </p:nvSpPr>
          <p:spPr>
            <a:xfrm>
              <a:off x="7509034" y="436864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7144"/>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606" name="Freeform: Shape 605">
              <a:extLst>
                <a:ext uri="{FF2B5EF4-FFF2-40B4-BE49-F238E27FC236}">
                  <a16:creationId xmlns:a16="http://schemas.microsoft.com/office/drawing/2014/main" xmlns="" id="{9E532F6C-E838-4A2A-90BE-34D8C2B73372}"/>
                </a:ext>
              </a:extLst>
            </p:cNvPr>
            <p:cNvSpPr/>
            <p:nvPr/>
          </p:nvSpPr>
          <p:spPr>
            <a:xfrm>
              <a:off x="7514749" y="4374356"/>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607" name="Freeform: Shape 606">
              <a:extLst>
                <a:ext uri="{FF2B5EF4-FFF2-40B4-BE49-F238E27FC236}">
                  <a16:creationId xmlns:a16="http://schemas.microsoft.com/office/drawing/2014/main" xmlns="" id="{25DAA6EA-AD1B-4A3E-974C-8AF450674089}"/>
                </a:ext>
              </a:extLst>
            </p:cNvPr>
            <p:cNvSpPr/>
            <p:nvPr/>
          </p:nvSpPr>
          <p:spPr>
            <a:xfrm>
              <a:off x="7517606" y="4379224"/>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8096" y="7990"/>
                    <a:pt x="10001" y="6085"/>
                    <a:pt x="7144" y="7990"/>
                  </a:cubicBezTo>
                  <a:close/>
                </a:path>
              </a:pathLst>
            </a:custGeom>
            <a:grpFill/>
            <a:ln w="9525" cap="flat">
              <a:noFill/>
              <a:prstDash val="solid"/>
              <a:miter/>
            </a:ln>
          </p:spPr>
          <p:txBody>
            <a:bodyPr rtlCol="0" anchor="ctr"/>
            <a:lstStyle/>
            <a:p>
              <a:endParaRPr lang="en-US"/>
            </a:p>
          </p:txBody>
        </p:sp>
        <p:sp>
          <p:nvSpPr>
            <p:cNvPr id="608" name="Freeform: Shape 607">
              <a:extLst>
                <a:ext uri="{FF2B5EF4-FFF2-40B4-BE49-F238E27FC236}">
                  <a16:creationId xmlns:a16="http://schemas.microsoft.com/office/drawing/2014/main" xmlns="" id="{13520FD3-0E01-404C-BE86-9709C4A34E73}"/>
                </a:ext>
              </a:extLst>
            </p:cNvPr>
            <p:cNvSpPr/>
            <p:nvPr/>
          </p:nvSpPr>
          <p:spPr>
            <a:xfrm>
              <a:off x="7466024" y="4324826"/>
              <a:ext cx="9525" cy="9525"/>
            </a:xfrm>
            <a:custGeom>
              <a:avLst/>
              <a:gdLst>
                <a:gd name="connsiteX0" fmla="*/ 8244 w 9525"/>
                <a:gd name="connsiteY0" fmla="*/ 7144 h 9525"/>
                <a:gd name="connsiteX1" fmla="*/ 8244 w 9525"/>
                <a:gd name="connsiteY1" fmla="*/ 7144 h 9525"/>
                <a:gd name="connsiteX2" fmla="*/ 8244 w 9525"/>
                <a:gd name="connsiteY2" fmla="*/ 7144 h 9525"/>
              </a:gdLst>
              <a:ahLst/>
              <a:cxnLst>
                <a:cxn ang="0">
                  <a:pos x="connsiteX0" y="connsiteY0"/>
                </a:cxn>
                <a:cxn ang="0">
                  <a:pos x="connsiteX1" y="connsiteY1"/>
                </a:cxn>
                <a:cxn ang="0">
                  <a:pos x="connsiteX2" y="connsiteY2"/>
                </a:cxn>
              </a:cxnLst>
              <a:rect l="l" t="t" r="r" b="b"/>
              <a:pathLst>
                <a:path w="9525" h="9525">
                  <a:moveTo>
                    <a:pt x="8244" y="7144"/>
                  </a:moveTo>
                  <a:cubicBezTo>
                    <a:pt x="7291" y="7144"/>
                    <a:pt x="7291" y="7144"/>
                    <a:pt x="8244" y="7144"/>
                  </a:cubicBezTo>
                  <a:cubicBezTo>
                    <a:pt x="6339" y="8096"/>
                    <a:pt x="7291" y="8096"/>
                    <a:pt x="8244" y="7144"/>
                  </a:cubicBezTo>
                  <a:close/>
                </a:path>
              </a:pathLst>
            </a:custGeom>
            <a:grpFill/>
            <a:ln w="9525" cap="flat">
              <a:noFill/>
              <a:prstDash val="solid"/>
              <a:miter/>
            </a:ln>
          </p:spPr>
          <p:txBody>
            <a:bodyPr rtlCol="0" anchor="ctr"/>
            <a:lstStyle/>
            <a:p>
              <a:endParaRPr lang="en-US"/>
            </a:p>
          </p:txBody>
        </p:sp>
        <p:sp>
          <p:nvSpPr>
            <p:cNvPr id="609" name="Freeform: Shape 608">
              <a:extLst>
                <a:ext uri="{FF2B5EF4-FFF2-40B4-BE49-F238E27FC236}">
                  <a16:creationId xmlns:a16="http://schemas.microsoft.com/office/drawing/2014/main" xmlns="" id="{1B989F44-5715-44DB-9209-D504428143C1}"/>
                </a:ext>
              </a:extLst>
            </p:cNvPr>
            <p:cNvSpPr/>
            <p:nvPr/>
          </p:nvSpPr>
          <p:spPr>
            <a:xfrm>
              <a:off x="7464266" y="4334351"/>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8096"/>
                    <a:pt x="7144" y="8096"/>
                  </a:cubicBezTo>
                  <a:cubicBezTo>
                    <a:pt x="8096" y="8096"/>
                    <a:pt x="8096" y="8096"/>
                    <a:pt x="9049" y="7144"/>
                  </a:cubicBezTo>
                  <a:close/>
                </a:path>
              </a:pathLst>
            </a:custGeom>
            <a:grpFill/>
            <a:ln w="9525" cap="flat">
              <a:noFill/>
              <a:prstDash val="solid"/>
              <a:miter/>
            </a:ln>
          </p:spPr>
          <p:txBody>
            <a:bodyPr rtlCol="0" anchor="ctr"/>
            <a:lstStyle/>
            <a:p>
              <a:endParaRPr lang="en-US"/>
            </a:p>
          </p:txBody>
        </p:sp>
        <p:sp>
          <p:nvSpPr>
            <p:cNvPr id="610" name="Freeform: Shape 609">
              <a:extLst>
                <a:ext uri="{FF2B5EF4-FFF2-40B4-BE49-F238E27FC236}">
                  <a16:creationId xmlns:a16="http://schemas.microsoft.com/office/drawing/2014/main" xmlns="" id="{F857200B-5BF6-4AFD-B8D3-BC921E6AEEDF}"/>
                </a:ext>
              </a:extLst>
            </p:cNvPr>
            <p:cNvSpPr/>
            <p:nvPr/>
          </p:nvSpPr>
          <p:spPr>
            <a:xfrm>
              <a:off x="7436644" y="431434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11" name="Freeform: Shape 610">
              <a:extLst>
                <a:ext uri="{FF2B5EF4-FFF2-40B4-BE49-F238E27FC236}">
                  <a16:creationId xmlns:a16="http://schemas.microsoft.com/office/drawing/2014/main" xmlns="" id="{D337DB55-6E85-4AB3-84A3-F8B076AAE30B}"/>
                </a:ext>
              </a:extLst>
            </p:cNvPr>
            <p:cNvSpPr/>
            <p:nvPr/>
          </p:nvSpPr>
          <p:spPr>
            <a:xfrm>
              <a:off x="7463314" y="4334351"/>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8096" y="8096"/>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612" name="Freeform: Shape 611">
              <a:extLst>
                <a:ext uri="{FF2B5EF4-FFF2-40B4-BE49-F238E27FC236}">
                  <a16:creationId xmlns:a16="http://schemas.microsoft.com/office/drawing/2014/main" xmlns="" id="{1CA19CEF-286E-4163-82E4-26B7801661C1}"/>
                </a:ext>
              </a:extLst>
            </p:cNvPr>
            <p:cNvSpPr/>
            <p:nvPr/>
          </p:nvSpPr>
          <p:spPr>
            <a:xfrm>
              <a:off x="7535704" y="440007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613" name="Freeform: Shape 612">
              <a:extLst>
                <a:ext uri="{FF2B5EF4-FFF2-40B4-BE49-F238E27FC236}">
                  <a16:creationId xmlns:a16="http://schemas.microsoft.com/office/drawing/2014/main" xmlns="" id="{E628AF98-66C4-4856-B370-AD8DB312B68E}"/>
                </a:ext>
              </a:extLst>
            </p:cNvPr>
            <p:cNvSpPr/>
            <p:nvPr/>
          </p:nvSpPr>
          <p:spPr>
            <a:xfrm>
              <a:off x="7535704" y="4399650"/>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8096" y="7567"/>
                    <a:pt x="8096" y="6615"/>
                    <a:pt x="7144" y="7567"/>
                  </a:cubicBezTo>
                  <a:close/>
                </a:path>
              </a:pathLst>
            </a:custGeom>
            <a:grpFill/>
            <a:ln w="9525" cap="flat">
              <a:noFill/>
              <a:prstDash val="solid"/>
              <a:miter/>
            </a:ln>
          </p:spPr>
          <p:txBody>
            <a:bodyPr rtlCol="0" anchor="ctr"/>
            <a:lstStyle/>
            <a:p>
              <a:endParaRPr lang="en-US"/>
            </a:p>
          </p:txBody>
        </p:sp>
        <p:sp>
          <p:nvSpPr>
            <p:cNvPr id="614" name="Freeform: Shape 613">
              <a:extLst>
                <a:ext uri="{FF2B5EF4-FFF2-40B4-BE49-F238E27FC236}">
                  <a16:creationId xmlns:a16="http://schemas.microsoft.com/office/drawing/2014/main" xmlns="" id="{51F3973C-16A9-4D61-889E-7B68A70A51C4}"/>
                </a:ext>
              </a:extLst>
            </p:cNvPr>
            <p:cNvSpPr/>
            <p:nvPr/>
          </p:nvSpPr>
          <p:spPr>
            <a:xfrm>
              <a:off x="7536656" y="4400073"/>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7144" y="7144"/>
                    <a:pt x="7144" y="7144"/>
                    <a:pt x="8096" y="7144"/>
                  </a:cubicBezTo>
                  <a:close/>
                </a:path>
              </a:pathLst>
            </a:custGeom>
            <a:grpFill/>
            <a:ln w="9525" cap="flat">
              <a:noFill/>
              <a:prstDash val="solid"/>
              <a:miter/>
            </a:ln>
          </p:spPr>
          <p:txBody>
            <a:bodyPr rtlCol="0" anchor="ctr"/>
            <a:lstStyle/>
            <a:p>
              <a:endParaRPr lang="en-US"/>
            </a:p>
          </p:txBody>
        </p:sp>
        <p:sp>
          <p:nvSpPr>
            <p:cNvPr id="615" name="Freeform: Shape 614">
              <a:extLst>
                <a:ext uri="{FF2B5EF4-FFF2-40B4-BE49-F238E27FC236}">
                  <a16:creationId xmlns:a16="http://schemas.microsoft.com/office/drawing/2014/main" xmlns="" id="{39746D29-6EAC-4EB2-82FC-A9C3C1236F59}"/>
                </a:ext>
              </a:extLst>
            </p:cNvPr>
            <p:cNvSpPr/>
            <p:nvPr/>
          </p:nvSpPr>
          <p:spPr>
            <a:xfrm>
              <a:off x="7530518" y="439340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616" name="Freeform: Shape 615">
              <a:extLst>
                <a:ext uri="{FF2B5EF4-FFF2-40B4-BE49-F238E27FC236}">
                  <a16:creationId xmlns:a16="http://schemas.microsoft.com/office/drawing/2014/main" xmlns="" id="{D7716EC9-1596-420C-9447-23917F41E24B}"/>
                </a:ext>
              </a:extLst>
            </p:cNvPr>
            <p:cNvSpPr/>
            <p:nvPr/>
          </p:nvSpPr>
          <p:spPr>
            <a:xfrm>
              <a:off x="7529036" y="439150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13811"/>
                    <a:pt x="7144" y="7144"/>
                    <a:pt x="7144" y="7144"/>
                  </a:cubicBezTo>
                  <a:close/>
                </a:path>
              </a:pathLst>
            </a:custGeom>
            <a:grpFill/>
            <a:ln w="9525" cap="flat">
              <a:noFill/>
              <a:prstDash val="solid"/>
              <a:miter/>
            </a:ln>
          </p:spPr>
          <p:txBody>
            <a:bodyPr rtlCol="0" anchor="ctr"/>
            <a:lstStyle/>
            <a:p>
              <a:endParaRPr lang="en-US"/>
            </a:p>
          </p:txBody>
        </p:sp>
        <p:sp>
          <p:nvSpPr>
            <p:cNvPr id="617" name="Freeform: Shape 616">
              <a:extLst>
                <a:ext uri="{FF2B5EF4-FFF2-40B4-BE49-F238E27FC236}">
                  <a16:creationId xmlns:a16="http://schemas.microsoft.com/office/drawing/2014/main" xmlns="" id="{8393A751-9CA2-40C7-B657-49CE00A92B7B}"/>
                </a:ext>
              </a:extLst>
            </p:cNvPr>
            <p:cNvSpPr/>
            <p:nvPr/>
          </p:nvSpPr>
          <p:spPr>
            <a:xfrm>
              <a:off x="7530941" y="437435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1906" y="9049"/>
                    <a:pt x="8096" y="8096"/>
                    <a:pt x="7144" y="7144"/>
                  </a:cubicBezTo>
                  <a:close/>
                </a:path>
              </a:pathLst>
            </a:custGeom>
            <a:grpFill/>
            <a:ln w="9525" cap="flat">
              <a:noFill/>
              <a:prstDash val="solid"/>
              <a:miter/>
            </a:ln>
          </p:spPr>
          <p:txBody>
            <a:bodyPr rtlCol="0" anchor="ctr"/>
            <a:lstStyle/>
            <a:p>
              <a:endParaRPr lang="en-US"/>
            </a:p>
          </p:txBody>
        </p:sp>
        <p:sp>
          <p:nvSpPr>
            <p:cNvPr id="618" name="Freeform: Shape 617">
              <a:extLst>
                <a:ext uri="{FF2B5EF4-FFF2-40B4-BE49-F238E27FC236}">
                  <a16:creationId xmlns:a16="http://schemas.microsoft.com/office/drawing/2014/main" xmlns="" id="{94ABFAFC-0BB6-484A-8824-73F0ADC67C3A}"/>
                </a:ext>
              </a:extLst>
            </p:cNvPr>
            <p:cNvSpPr/>
            <p:nvPr/>
          </p:nvSpPr>
          <p:spPr>
            <a:xfrm>
              <a:off x="7527131" y="4366736"/>
              <a:ext cx="9525" cy="9525"/>
            </a:xfrm>
            <a:custGeom>
              <a:avLst/>
              <a:gdLst>
                <a:gd name="connsiteX0" fmla="*/ 7144 w 9525"/>
                <a:gd name="connsiteY0" fmla="*/ 9049 h 9525"/>
                <a:gd name="connsiteX1" fmla="*/ 9049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8096" y="9049"/>
                    <a:pt x="8096" y="8096"/>
                    <a:pt x="9049" y="7144"/>
                  </a:cubicBezTo>
                  <a:cubicBezTo>
                    <a:pt x="7144" y="8096"/>
                    <a:pt x="7144" y="8096"/>
                    <a:pt x="7144" y="9049"/>
                  </a:cubicBezTo>
                  <a:close/>
                </a:path>
              </a:pathLst>
            </a:custGeom>
            <a:grpFill/>
            <a:ln w="9525" cap="flat">
              <a:noFill/>
              <a:prstDash val="solid"/>
              <a:miter/>
            </a:ln>
          </p:spPr>
          <p:txBody>
            <a:bodyPr rtlCol="0" anchor="ctr"/>
            <a:lstStyle/>
            <a:p>
              <a:endParaRPr lang="en-US"/>
            </a:p>
          </p:txBody>
        </p:sp>
        <p:sp>
          <p:nvSpPr>
            <p:cNvPr id="619" name="Freeform: Shape 618">
              <a:extLst>
                <a:ext uri="{FF2B5EF4-FFF2-40B4-BE49-F238E27FC236}">
                  <a16:creationId xmlns:a16="http://schemas.microsoft.com/office/drawing/2014/main" xmlns="" id="{C08B5517-2CC0-43E5-99AC-87B84C64CCA3}"/>
                </a:ext>
              </a:extLst>
            </p:cNvPr>
            <p:cNvSpPr/>
            <p:nvPr/>
          </p:nvSpPr>
          <p:spPr>
            <a:xfrm>
              <a:off x="7490936" y="4335996"/>
              <a:ext cx="9525" cy="9525"/>
            </a:xfrm>
            <a:custGeom>
              <a:avLst/>
              <a:gdLst>
                <a:gd name="connsiteX0" fmla="*/ 7144 w 9525"/>
                <a:gd name="connsiteY0" fmla="*/ 9308 h 9525"/>
                <a:gd name="connsiteX1" fmla="*/ 9049 w 9525"/>
                <a:gd name="connsiteY1" fmla="*/ 7403 h 9525"/>
                <a:gd name="connsiteX2" fmla="*/ 7144 w 9525"/>
                <a:gd name="connsiteY2" fmla="*/ 9308 h 9525"/>
              </a:gdLst>
              <a:ahLst/>
              <a:cxnLst>
                <a:cxn ang="0">
                  <a:pos x="connsiteX0" y="connsiteY0"/>
                </a:cxn>
                <a:cxn ang="0">
                  <a:pos x="connsiteX1" y="connsiteY1"/>
                </a:cxn>
                <a:cxn ang="0">
                  <a:pos x="connsiteX2" y="connsiteY2"/>
                </a:cxn>
              </a:cxnLst>
              <a:rect l="l" t="t" r="r" b="b"/>
              <a:pathLst>
                <a:path w="9525" h="9525">
                  <a:moveTo>
                    <a:pt x="7144" y="9308"/>
                  </a:moveTo>
                  <a:lnTo>
                    <a:pt x="9049" y="7403"/>
                  </a:lnTo>
                  <a:cubicBezTo>
                    <a:pt x="7144" y="6451"/>
                    <a:pt x="8096" y="8356"/>
                    <a:pt x="7144" y="9308"/>
                  </a:cubicBezTo>
                  <a:close/>
                </a:path>
              </a:pathLst>
            </a:custGeom>
            <a:grpFill/>
            <a:ln w="9525" cap="flat">
              <a:noFill/>
              <a:prstDash val="solid"/>
              <a:miter/>
            </a:ln>
          </p:spPr>
          <p:txBody>
            <a:bodyPr rtlCol="0" anchor="ctr"/>
            <a:lstStyle/>
            <a:p>
              <a:endParaRPr lang="en-US"/>
            </a:p>
          </p:txBody>
        </p:sp>
        <p:sp>
          <p:nvSpPr>
            <p:cNvPr id="620" name="Freeform: Shape 619">
              <a:extLst>
                <a:ext uri="{FF2B5EF4-FFF2-40B4-BE49-F238E27FC236}">
                  <a16:creationId xmlns:a16="http://schemas.microsoft.com/office/drawing/2014/main" xmlns="" id="{6E78B760-5E47-4B2F-A40A-CE8775FBE7E6}"/>
                </a:ext>
              </a:extLst>
            </p:cNvPr>
            <p:cNvSpPr/>
            <p:nvPr/>
          </p:nvSpPr>
          <p:spPr>
            <a:xfrm>
              <a:off x="7475696" y="434387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9049"/>
                    <a:pt x="7144" y="7144"/>
                    <a:pt x="7144" y="7144"/>
                  </a:cubicBezTo>
                  <a:close/>
                </a:path>
              </a:pathLst>
            </a:custGeom>
            <a:grpFill/>
            <a:ln w="9525" cap="flat">
              <a:noFill/>
              <a:prstDash val="solid"/>
              <a:miter/>
            </a:ln>
          </p:spPr>
          <p:txBody>
            <a:bodyPr rtlCol="0" anchor="ctr"/>
            <a:lstStyle/>
            <a:p>
              <a:endParaRPr lang="en-US"/>
            </a:p>
          </p:txBody>
        </p:sp>
        <p:sp>
          <p:nvSpPr>
            <p:cNvPr id="621" name="Freeform: Shape 620">
              <a:extLst>
                <a:ext uri="{FF2B5EF4-FFF2-40B4-BE49-F238E27FC236}">
                  <a16:creationId xmlns:a16="http://schemas.microsoft.com/office/drawing/2014/main" xmlns="" id="{4BA99252-E48E-4EEF-9C13-DF78FE00E522}"/>
                </a:ext>
              </a:extLst>
            </p:cNvPr>
            <p:cNvSpPr/>
            <p:nvPr/>
          </p:nvSpPr>
          <p:spPr>
            <a:xfrm>
              <a:off x="7480070" y="4325355"/>
              <a:ext cx="9525" cy="9525"/>
            </a:xfrm>
            <a:custGeom>
              <a:avLst/>
              <a:gdLst>
                <a:gd name="connsiteX0" fmla="*/ 8485 w 9525"/>
                <a:gd name="connsiteY0" fmla="*/ 7567 h 9525"/>
                <a:gd name="connsiteX1" fmla="*/ 8485 w 9525"/>
                <a:gd name="connsiteY1" fmla="*/ 7567 h 9525"/>
              </a:gdLst>
              <a:ahLst/>
              <a:cxnLst>
                <a:cxn ang="0">
                  <a:pos x="connsiteX0" y="connsiteY0"/>
                </a:cxn>
                <a:cxn ang="0">
                  <a:pos x="connsiteX1" y="connsiteY1"/>
                </a:cxn>
              </a:cxnLst>
              <a:rect l="l" t="t" r="r" b="b"/>
              <a:pathLst>
                <a:path w="9525" h="9525">
                  <a:moveTo>
                    <a:pt x="8485" y="7567"/>
                  </a:moveTo>
                  <a:cubicBezTo>
                    <a:pt x="10390" y="7567"/>
                    <a:pt x="4675" y="6615"/>
                    <a:pt x="8485" y="7567"/>
                  </a:cubicBezTo>
                  <a:close/>
                </a:path>
              </a:pathLst>
            </a:custGeom>
            <a:grpFill/>
            <a:ln w="9525" cap="flat">
              <a:noFill/>
              <a:prstDash val="solid"/>
              <a:miter/>
            </a:ln>
          </p:spPr>
          <p:txBody>
            <a:bodyPr rtlCol="0" anchor="ctr"/>
            <a:lstStyle/>
            <a:p>
              <a:endParaRPr lang="en-US"/>
            </a:p>
          </p:txBody>
        </p:sp>
        <p:sp>
          <p:nvSpPr>
            <p:cNvPr id="622" name="Freeform: Shape 621">
              <a:extLst>
                <a:ext uri="{FF2B5EF4-FFF2-40B4-BE49-F238E27FC236}">
                  <a16:creationId xmlns:a16="http://schemas.microsoft.com/office/drawing/2014/main" xmlns="" id="{3DA25EA5-D7E0-41E4-AAE9-D2351435DE2D}"/>
                </a:ext>
              </a:extLst>
            </p:cNvPr>
            <p:cNvSpPr/>
            <p:nvPr/>
          </p:nvSpPr>
          <p:spPr>
            <a:xfrm>
              <a:off x="7436644" y="4287525"/>
              <a:ext cx="9525" cy="9525"/>
            </a:xfrm>
            <a:custGeom>
              <a:avLst/>
              <a:gdLst>
                <a:gd name="connsiteX0" fmla="*/ 8096 w 9525"/>
                <a:gd name="connsiteY0" fmla="*/ 7297 h 9525"/>
                <a:gd name="connsiteX1" fmla="*/ 7144 w 9525"/>
                <a:gd name="connsiteY1" fmla="*/ 10154 h 9525"/>
                <a:gd name="connsiteX2" fmla="*/ 8096 w 9525"/>
                <a:gd name="connsiteY2" fmla="*/ 7297 h 9525"/>
              </a:gdLst>
              <a:ahLst/>
              <a:cxnLst>
                <a:cxn ang="0">
                  <a:pos x="connsiteX0" y="connsiteY0"/>
                </a:cxn>
                <a:cxn ang="0">
                  <a:pos x="connsiteX1" y="connsiteY1"/>
                </a:cxn>
                <a:cxn ang="0">
                  <a:pos x="connsiteX2" y="connsiteY2"/>
                </a:cxn>
              </a:cxnLst>
              <a:rect l="l" t="t" r="r" b="b"/>
              <a:pathLst>
                <a:path w="9525" h="9525">
                  <a:moveTo>
                    <a:pt x="8096" y="7297"/>
                  </a:moveTo>
                  <a:lnTo>
                    <a:pt x="7144" y="10154"/>
                  </a:lnTo>
                  <a:cubicBezTo>
                    <a:pt x="8096" y="10154"/>
                    <a:pt x="9049" y="6344"/>
                    <a:pt x="8096" y="7297"/>
                  </a:cubicBezTo>
                  <a:close/>
                </a:path>
              </a:pathLst>
            </a:custGeom>
            <a:grpFill/>
            <a:ln w="9525" cap="flat">
              <a:noFill/>
              <a:prstDash val="solid"/>
              <a:miter/>
            </a:ln>
          </p:spPr>
          <p:txBody>
            <a:bodyPr rtlCol="0" anchor="ctr"/>
            <a:lstStyle/>
            <a:p>
              <a:endParaRPr lang="en-US"/>
            </a:p>
          </p:txBody>
        </p:sp>
        <p:sp>
          <p:nvSpPr>
            <p:cNvPr id="623" name="Freeform: Shape 622">
              <a:extLst>
                <a:ext uri="{FF2B5EF4-FFF2-40B4-BE49-F238E27FC236}">
                  <a16:creationId xmlns:a16="http://schemas.microsoft.com/office/drawing/2014/main" xmlns="" id="{4414977C-CD19-4C5F-B23A-99195222377D}"/>
                </a:ext>
              </a:extLst>
            </p:cNvPr>
            <p:cNvSpPr/>
            <p:nvPr/>
          </p:nvSpPr>
          <p:spPr>
            <a:xfrm>
              <a:off x="7400449" y="4277779"/>
              <a:ext cx="9525" cy="9525"/>
            </a:xfrm>
            <a:custGeom>
              <a:avLst/>
              <a:gdLst>
                <a:gd name="connsiteX0" fmla="*/ 9049 w 9525"/>
                <a:gd name="connsiteY0" fmla="*/ 9423 h 9525"/>
                <a:gd name="connsiteX1" fmla="*/ 7144 w 9525"/>
                <a:gd name="connsiteY1" fmla="*/ 7517 h 9525"/>
                <a:gd name="connsiteX2" fmla="*/ 9049 w 9525"/>
                <a:gd name="connsiteY2" fmla="*/ 9423 h 9525"/>
              </a:gdLst>
              <a:ahLst/>
              <a:cxnLst>
                <a:cxn ang="0">
                  <a:pos x="connsiteX0" y="connsiteY0"/>
                </a:cxn>
                <a:cxn ang="0">
                  <a:pos x="connsiteX1" y="connsiteY1"/>
                </a:cxn>
                <a:cxn ang="0">
                  <a:pos x="connsiteX2" y="connsiteY2"/>
                </a:cxn>
              </a:cxnLst>
              <a:rect l="l" t="t" r="r" b="b"/>
              <a:pathLst>
                <a:path w="9525" h="9525">
                  <a:moveTo>
                    <a:pt x="9049" y="9423"/>
                  </a:moveTo>
                  <a:cubicBezTo>
                    <a:pt x="9049" y="7517"/>
                    <a:pt x="8096" y="6565"/>
                    <a:pt x="7144" y="7517"/>
                  </a:cubicBezTo>
                  <a:cubicBezTo>
                    <a:pt x="8096" y="8470"/>
                    <a:pt x="9049" y="10375"/>
                    <a:pt x="9049" y="9423"/>
                  </a:cubicBezTo>
                  <a:close/>
                </a:path>
              </a:pathLst>
            </a:custGeom>
            <a:grpFill/>
            <a:ln w="9525" cap="flat">
              <a:noFill/>
              <a:prstDash val="solid"/>
              <a:miter/>
            </a:ln>
          </p:spPr>
          <p:txBody>
            <a:bodyPr rtlCol="0" anchor="ctr"/>
            <a:lstStyle/>
            <a:p>
              <a:endParaRPr lang="en-US"/>
            </a:p>
          </p:txBody>
        </p:sp>
        <p:sp>
          <p:nvSpPr>
            <p:cNvPr id="624" name="Freeform: Shape 623">
              <a:extLst>
                <a:ext uri="{FF2B5EF4-FFF2-40B4-BE49-F238E27FC236}">
                  <a16:creationId xmlns:a16="http://schemas.microsoft.com/office/drawing/2014/main" xmlns="" id="{B0D6315C-6653-45D8-B1AB-11C49570D4A6}"/>
                </a:ext>
              </a:extLst>
            </p:cNvPr>
            <p:cNvSpPr/>
            <p:nvPr/>
          </p:nvSpPr>
          <p:spPr>
            <a:xfrm>
              <a:off x="7295674" y="4274213"/>
              <a:ext cx="9525" cy="9525"/>
            </a:xfrm>
            <a:custGeom>
              <a:avLst/>
              <a:gdLst>
                <a:gd name="connsiteX0" fmla="*/ 7144 w 9525"/>
                <a:gd name="connsiteY0" fmla="*/ 8227 h 9525"/>
                <a:gd name="connsiteX1" fmla="*/ 7144 w 9525"/>
                <a:gd name="connsiteY1" fmla="*/ 8227 h 9525"/>
              </a:gdLst>
              <a:ahLst/>
              <a:cxnLst>
                <a:cxn ang="0">
                  <a:pos x="connsiteX0" y="connsiteY0"/>
                </a:cxn>
                <a:cxn ang="0">
                  <a:pos x="connsiteX1" y="connsiteY1"/>
                </a:cxn>
              </a:cxnLst>
              <a:rect l="l" t="t" r="r" b="b"/>
              <a:pathLst>
                <a:path w="9525" h="9525">
                  <a:moveTo>
                    <a:pt x="7144" y="8227"/>
                  </a:moveTo>
                  <a:cubicBezTo>
                    <a:pt x="7144" y="5369"/>
                    <a:pt x="7144" y="9179"/>
                    <a:pt x="7144" y="8227"/>
                  </a:cubicBezTo>
                  <a:close/>
                </a:path>
              </a:pathLst>
            </a:custGeom>
            <a:grpFill/>
            <a:ln w="9525" cap="flat">
              <a:noFill/>
              <a:prstDash val="solid"/>
              <a:miter/>
            </a:ln>
          </p:spPr>
          <p:txBody>
            <a:bodyPr rtlCol="0" anchor="ctr"/>
            <a:lstStyle/>
            <a:p>
              <a:endParaRPr lang="en-US"/>
            </a:p>
          </p:txBody>
        </p:sp>
        <p:sp>
          <p:nvSpPr>
            <p:cNvPr id="625" name="Freeform: Shape 624">
              <a:extLst>
                <a:ext uri="{FF2B5EF4-FFF2-40B4-BE49-F238E27FC236}">
                  <a16:creationId xmlns:a16="http://schemas.microsoft.com/office/drawing/2014/main" xmlns="" id="{597FE882-4DC5-4CEE-8EAD-31833D377599}"/>
                </a:ext>
              </a:extLst>
            </p:cNvPr>
            <p:cNvSpPr/>
            <p:nvPr/>
          </p:nvSpPr>
          <p:spPr>
            <a:xfrm>
              <a:off x="7577614" y="4828936"/>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10001" y="6906"/>
                    <a:pt x="7144" y="6906"/>
                    <a:pt x="7144" y="7858"/>
                  </a:cubicBezTo>
                  <a:close/>
                </a:path>
              </a:pathLst>
            </a:custGeom>
            <a:grpFill/>
            <a:ln w="9525" cap="flat">
              <a:noFill/>
              <a:prstDash val="solid"/>
              <a:miter/>
            </a:ln>
          </p:spPr>
          <p:txBody>
            <a:bodyPr rtlCol="0" anchor="ctr"/>
            <a:lstStyle/>
            <a:p>
              <a:endParaRPr lang="en-US"/>
            </a:p>
          </p:txBody>
        </p:sp>
        <p:sp>
          <p:nvSpPr>
            <p:cNvPr id="626" name="Freeform: Shape 625">
              <a:extLst>
                <a:ext uri="{FF2B5EF4-FFF2-40B4-BE49-F238E27FC236}">
                  <a16:creationId xmlns:a16="http://schemas.microsoft.com/office/drawing/2014/main" xmlns="" id="{F07811D4-85CD-4884-B35F-941F533FDF7E}"/>
                </a:ext>
              </a:extLst>
            </p:cNvPr>
            <p:cNvSpPr/>
            <p:nvPr/>
          </p:nvSpPr>
          <p:spPr>
            <a:xfrm>
              <a:off x="7574994" y="4822031"/>
              <a:ext cx="9525" cy="9525"/>
            </a:xfrm>
            <a:custGeom>
              <a:avLst/>
              <a:gdLst>
                <a:gd name="connsiteX0" fmla="*/ 10716 w 9525"/>
                <a:gd name="connsiteY0" fmla="*/ 7144 h 9525"/>
                <a:gd name="connsiteX1" fmla="*/ 10716 w 9525"/>
                <a:gd name="connsiteY1" fmla="*/ 7144 h 9525"/>
              </a:gdLst>
              <a:ahLst/>
              <a:cxnLst>
                <a:cxn ang="0">
                  <a:pos x="connsiteX0" y="connsiteY0"/>
                </a:cxn>
                <a:cxn ang="0">
                  <a:pos x="connsiteX1" y="connsiteY1"/>
                </a:cxn>
              </a:cxnLst>
              <a:rect l="l" t="t" r="r" b="b"/>
              <a:pathLst>
                <a:path w="9525" h="9525">
                  <a:moveTo>
                    <a:pt x="10716" y="7144"/>
                  </a:moveTo>
                  <a:cubicBezTo>
                    <a:pt x="5953" y="9049"/>
                    <a:pt x="5953" y="11906"/>
                    <a:pt x="10716" y="7144"/>
                  </a:cubicBezTo>
                  <a:close/>
                </a:path>
              </a:pathLst>
            </a:custGeom>
            <a:grpFill/>
            <a:ln w="9525" cap="flat">
              <a:noFill/>
              <a:prstDash val="solid"/>
              <a:miter/>
            </a:ln>
          </p:spPr>
          <p:txBody>
            <a:bodyPr rtlCol="0" anchor="ctr"/>
            <a:lstStyle/>
            <a:p>
              <a:endParaRPr lang="en-US"/>
            </a:p>
          </p:txBody>
        </p:sp>
        <p:sp>
          <p:nvSpPr>
            <p:cNvPr id="627" name="Freeform: Shape 626">
              <a:extLst>
                <a:ext uri="{FF2B5EF4-FFF2-40B4-BE49-F238E27FC236}">
                  <a16:creationId xmlns:a16="http://schemas.microsoft.com/office/drawing/2014/main" xmlns="" id="{493D7C3F-1127-4F47-A91F-A35CDE6C53C1}"/>
                </a:ext>
              </a:extLst>
            </p:cNvPr>
            <p:cNvSpPr/>
            <p:nvPr/>
          </p:nvSpPr>
          <p:spPr>
            <a:xfrm>
              <a:off x="7515701" y="478964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28" name="Freeform: Shape 627">
              <a:extLst>
                <a:ext uri="{FF2B5EF4-FFF2-40B4-BE49-F238E27FC236}">
                  <a16:creationId xmlns:a16="http://schemas.microsoft.com/office/drawing/2014/main" xmlns="" id="{7CB565DB-EAE1-48E5-9C7E-831BFD400455}"/>
                </a:ext>
              </a:extLst>
            </p:cNvPr>
            <p:cNvSpPr/>
            <p:nvPr/>
          </p:nvSpPr>
          <p:spPr>
            <a:xfrm>
              <a:off x="7521416" y="474202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29" name="Freeform: Shape 628">
              <a:extLst>
                <a:ext uri="{FF2B5EF4-FFF2-40B4-BE49-F238E27FC236}">
                  <a16:creationId xmlns:a16="http://schemas.microsoft.com/office/drawing/2014/main" xmlns="" id="{42241551-9E53-4C9F-9EF3-A70000FB5968}"/>
                </a:ext>
              </a:extLst>
            </p:cNvPr>
            <p:cNvSpPr/>
            <p:nvPr/>
          </p:nvSpPr>
          <p:spPr>
            <a:xfrm>
              <a:off x="7526179" y="473440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30" name="Freeform: Shape 629">
              <a:extLst>
                <a:ext uri="{FF2B5EF4-FFF2-40B4-BE49-F238E27FC236}">
                  <a16:creationId xmlns:a16="http://schemas.microsoft.com/office/drawing/2014/main" xmlns="" id="{6AE3E0C7-F5C0-4948-8253-33A0FC45C4C5}"/>
                </a:ext>
              </a:extLst>
            </p:cNvPr>
            <p:cNvSpPr/>
            <p:nvPr/>
          </p:nvSpPr>
          <p:spPr>
            <a:xfrm>
              <a:off x="7515701" y="4788299"/>
              <a:ext cx="9525" cy="9525"/>
            </a:xfrm>
            <a:custGeom>
              <a:avLst/>
              <a:gdLst>
                <a:gd name="connsiteX0" fmla="*/ 7144 w 9525"/>
                <a:gd name="connsiteY0" fmla="*/ 8491 h 9525"/>
                <a:gd name="connsiteX1" fmla="*/ 8096 w 9525"/>
                <a:gd name="connsiteY1" fmla="*/ 7538 h 9525"/>
                <a:gd name="connsiteX2" fmla="*/ 7144 w 9525"/>
                <a:gd name="connsiteY2" fmla="*/ 8491 h 9525"/>
              </a:gdLst>
              <a:ahLst/>
              <a:cxnLst>
                <a:cxn ang="0">
                  <a:pos x="connsiteX0" y="connsiteY0"/>
                </a:cxn>
                <a:cxn ang="0">
                  <a:pos x="connsiteX1" y="connsiteY1"/>
                </a:cxn>
                <a:cxn ang="0">
                  <a:pos x="connsiteX2" y="connsiteY2"/>
                </a:cxn>
              </a:cxnLst>
              <a:rect l="l" t="t" r="r" b="b"/>
              <a:pathLst>
                <a:path w="9525" h="9525">
                  <a:moveTo>
                    <a:pt x="7144" y="8491"/>
                  </a:moveTo>
                  <a:lnTo>
                    <a:pt x="8096" y="7538"/>
                  </a:lnTo>
                  <a:cubicBezTo>
                    <a:pt x="7144" y="6586"/>
                    <a:pt x="7144" y="7538"/>
                    <a:pt x="7144" y="8491"/>
                  </a:cubicBezTo>
                  <a:close/>
                </a:path>
              </a:pathLst>
            </a:custGeom>
            <a:grpFill/>
            <a:ln w="9525" cap="flat">
              <a:noFill/>
              <a:prstDash val="solid"/>
              <a:miter/>
            </a:ln>
          </p:spPr>
          <p:txBody>
            <a:bodyPr rtlCol="0" anchor="ctr"/>
            <a:lstStyle/>
            <a:p>
              <a:endParaRPr lang="en-US"/>
            </a:p>
          </p:txBody>
        </p:sp>
        <p:sp>
          <p:nvSpPr>
            <p:cNvPr id="631" name="Freeform: Shape 630">
              <a:extLst>
                <a:ext uri="{FF2B5EF4-FFF2-40B4-BE49-F238E27FC236}">
                  <a16:creationId xmlns:a16="http://schemas.microsoft.com/office/drawing/2014/main" xmlns="" id="{1536BAD2-EDA2-44D6-B62F-5B35AABF82BD}"/>
                </a:ext>
              </a:extLst>
            </p:cNvPr>
            <p:cNvSpPr/>
            <p:nvPr/>
          </p:nvSpPr>
          <p:spPr>
            <a:xfrm>
              <a:off x="7566184" y="4824465"/>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8096" y="7567"/>
                    <a:pt x="8096" y="6615"/>
                    <a:pt x="7144" y="7567"/>
                  </a:cubicBezTo>
                  <a:close/>
                </a:path>
              </a:pathLst>
            </a:custGeom>
            <a:grpFill/>
            <a:ln w="9525" cap="flat">
              <a:noFill/>
              <a:prstDash val="solid"/>
              <a:miter/>
            </a:ln>
          </p:spPr>
          <p:txBody>
            <a:bodyPr rtlCol="0" anchor="ctr"/>
            <a:lstStyle/>
            <a:p>
              <a:endParaRPr lang="en-US"/>
            </a:p>
          </p:txBody>
        </p:sp>
        <p:sp>
          <p:nvSpPr>
            <p:cNvPr id="632" name="Freeform: Shape 631">
              <a:extLst>
                <a:ext uri="{FF2B5EF4-FFF2-40B4-BE49-F238E27FC236}">
                  <a16:creationId xmlns:a16="http://schemas.microsoft.com/office/drawing/2014/main" xmlns="" id="{4F32A52D-6E84-4364-ADFA-44F2DEEA0A82}"/>
                </a:ext>
              </a:extLst>
            </p:cNvPr>
            <p:cNvSpPr/>
            <p:nvPr/>
          </p:nvSpPr>
          <p:spPr>
            <a:xfrm>
              <a:off x="7526179" y="4798324"/>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8096" y="7990"/>
                    <a:pt x="10001" y="6085"/>
                    <a:pt x="7144" y="7990"/>
                  </a:cubicBezTo>
                  <a:close/>
                </a:path>
              </a:pathLst>
            </a:custGeom>
            <a:grpFill/>
            <a:ln w="9525" cap="flat">
              <a:noFill/>
              <a:prstDash val="solid"/>
              <a:miter/>
            </a:ln>
          </p:spPr>
          <p:txBody>
            <a:bodyPr rtlCol="0" anchor="ctr"/>
            <a:lstStyle/>
            <a:p>
              <a:endParaRPr lang="en-US"/>
            </a:p>
          </p:txBody>
        </p:sp>
        <p:sp>
          <p:nvSpPr>
            <p:cNvPr id="633" name="Freeform: Shape 632">
              <a:extLst>
                <a:ext uri="{FF2B5EF4-FFF2-40B4-BE49-F238E27FC236}">
                  <a16:creationId xmlns:a16="http://schemas.microsoft.com/office/drawing/2014/main" xmlns="" id="{A69D9D5F-98F0-422C-9846-B76ACF4CF5ED}"/>
                </a:ext>
              </a:extLst>
            </p:cNvPr>
            <p:cNvSpPr/>
            <p:nvPr/>
          </p:nvSpPr>
          <p:spPr>
            <a:xfrm>
              <a:off x="7540319" y="4802906"/>
              <a:ext cx="9525" cy="9525"/>
            </a:xfrm>
            <a:custGeom>
              <a:avLst/>
              <a:gdLst>
                <a:gd name="connsiteX0" fmla="*/ 8244 w 9525"/>
                <a:gd name="connsiteY0" fmla="*/ 7219 h 9525"/>
                <a:gd name="connsiteX1" fmla="*/ 8244 w 9525"/>
                <a:gd name="connsiteY1" fmla="*/ 7219 h 9525"/>
              </a:gdLst>
              <a:ahLst/>
              <a:cxnLst>
                <a:cxn ang="0">
                  <a:pos x="connsiteX0" y="connsiteY0"/>
                </a:cxn>
                <a:cxn ang="0">
                  <a:pos x="connsiteX1" y="connsiteY1"/>
                </a:cxn>
              </a:cxnLst>
              <a:rect l="l" t="t" r="r" b="b"/>
              <a:pathLst>
                <a:path w="9525" h="9525">
                  <a:moveTo>
                    <a:pt x="8244" y="7219"/>
                  </a:moveTo>
                  <a:cubicBezTo>
                    <a:pt x="6339" y="6266"/>
                    <a:pt x="7291" y="14839"/>
                    <a:pt x="8244" y="7219"/>
                  </a:cubicBezTo>
                  <a:close/>
                </a:path>
              </a:pathLst>
            </a:custGeom>
            <a:grpFill/>
            <a:ln w="9525" cap="flat">
              <a:noFill/>
              <a:prstDash val="solid"/>
              <a:miter/>
            </a:ln>
          </p:spPr>
          <p:txBody>
            <a:bodyPr rtlCol="0" anchor="ctr"/>
            <a:lstStyle/>
            <a:p>
              <a:endParaRPr lang="en-US"/>
            </a:p>
          </p:txBody>
        </p:sp>
        <p:sp>
          <p:nvSpPr>
            <p:cNvPr id="634" name="Freeform: Shape 633">
              <a:extLst>
                <a:ext uri="{FF2B5EF4-FFF2-40B4-BE49-F238E27FC236}">
                  <a16:creationId xmlns:a16="http://schemas.microsoft.com/office/drawing/2014/main" xmlns="" id="{A64A6FE0-9E46-473A-BF33-B62C598C126E}"/>
                </a:ext>
              </a:extLst>
            </p:cNvPr>
            <p:cNvSpPr/>
            <p:nvPr/>
          </p:nvSpPr>
          <p:spPr>
            <a:xfrm>
              <a:off x="7566184" y="48125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635" name="Freeform: Shape 634">
              <a:extLst>
                <a:ext uri="{FF2B5EF4-FFF2-40B4-BE49-F238E27FC236}">
                  <a16:creationId xmlns:a16="http://schemas.microsoft.com/office/drawing/2014/main" xmlns="" id="{065A6944-C9A5-4184-9E3A-C32ECD3E2D39}"/>
                </a:ext>
              </a:extLst>
            </p:cNvPr>
            <p:cNvSpPr/>
            <p:nvPr/>
          </p:nvSpPr>
          <p:spPr>
            <a:xfrm>
              <a:off x="7520464" y="479398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6615"/>
                    <a:pt x="7144" y="7567"/>
                  </a:cubicBezTo>
                  <a:cubicBezTo>
                    <a:pt x="8096" y="6615"/>
                    <a:pt x="7144" y="7567"/>
                    <a:pt x="7144" y="7567"/>
                  </a:cubicBezTo>
                  <a:close/>
                </a:path>
              </a:pathLst>
            </a:custGeom>
            <a:grpFill/>
            <a:ln w="9525" cap="flat">
              <a:noFill/>
              <a:prstDash val="solid"/>
              <a:miter/>
            </a:ln>
          </p:spPr>
          <p:txBody>
            <a:bodyPr rtlCol="0" anchor="ctr"/>
            <a:lstStyle/>
            <a:p>
              <a:endParaRPr lang="en-US"/>
            </a:p>
          </p:txBody>
        </p:sp>
        <p:sp>
          <p:nvSpPr>
            <p:cNvPr id="636" name="Freeform: Shape 635">
              <a:extLst>
                <a:ext uri="{FF2B5EF4-FFF2-40B4-BE49-F238E27FC236}">
                  <a16:creationId xmlns:a16="http://schemas.microsoft.com/office/drawing/2014/main" xmlns="" id="{A0A44048-2125-4366-B38D-A3755FC1D27F}"/>
                </a:ext>
              </a:extLst>
            </p:cNvPr>
            <p:cNvSpPr/>
            <p:nvPr/>
          </p:nvSpPr>
          <p:spPr>
            <a:xfrm>
              <a:off x="7446169" y="436983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6906"/>
                    <a:pt x="7144" y="6906"/>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637" name="Freeform: Shape 636">
              <a:extLst>
                <a:ext uri="{FF2B5EF4-FFF2-40B4-BE49-F238E27FC236}">
                  <a16:creationId xmlns:a16="http://schemas.microsoft.com/office/drawing/2014/main" xmlns="" id="{49D82E83-37C7-4753-9D10-220F9E09DCA0}"/>
                </a:ext>
              </a:extLst>
            </p:cNvPr>
            <p:cNvSpPr/>
            <p:nvPr/>
          </p:nvSpPr>
          <p:spPr>
            <a:xfrm>
              <a:off x="7440454" y="4345887"/>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8096" y="7990"/>
                    <a:pt x="10954" y="6085"/>
                    <a:pt x="7144" y="7990"/>
                  </a:cubicBezTo>
                  <a:close/>
                </a:path>
              </a:pathLst>
            </a:custGeom>
            <a:grpFill/>
            <a:ln w="9525" cap="flat">
              <a:noFill/>
              <a:prstDash val="solid"/>
              <a:miter/>
            </a:ln>
          </p:spPr>
          <p:txBody>
            <a:bodyPr rtlCol="0" anchor="ctr"/>
            <a:lstStyle/>
            <a:p>
              <a:endParaRPr lang="en-US"/>
            </a:p>
          </p:txBody>
        </p:sp>
        <p:sp>
          <p:nvSpPr>
            <p:cNvPr id="638" name="Freeform: Shape 637">
              <a:extLst>
                <a:ext uri="{FF2B5EF4-FFF2-40B4-BE49-F238E27FC236}">
                  <a16:creationId xmlns:a16="http://schemas.microsoft.com/office/drawing/2014/main" xmlns="" id="{720A7B3E-895C-4947-81F3-BD002DDAF80A}"/>
                </a:ext>
              </a:extLst>
            </p:cNvPr>
            <p:cNvSpPr/>
            <p:nvPr/>
          </p:nvSpPr>
          <p:spPr>
            <a:xfrm>
              <a:off x="7531894" y="471916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639" name="Freeform: Shape 638">
              <a:extLst>
                <a:ext uri="{FF2B5EF4-FFF2-40B4-BE49-F238E27FC236}">
                  <a16:creationId xmlns:a16="http://schemas.microsoft.com/office/drawing/2014/main" xmlns="" id="{19BB90A6-9753-40AA-9547-CDE7542F81F0}"/>
                </a:ext>
              </a:extLst>
            </p:cNvPr>
            <p:cNvSpPr/>
            <p:nvPr/>
          </p:nvSpPr>
          <p:spPr>
            <a:xfrm>
              <a:off x="7526179" y="4574395"/>
              <a:ext cx="19050" cy="9525"/>
            </a:xfrm>
            <a:custGeom>
              <a:avLst/>
              <a:gdLst>
                <a:gd name="connsiteX0" fmla="*/ 12859 w 19050"/>
                <a:gd name="connsiteY0" fmla="*/ 8082 h 9525"/>
                <a:gd name="connsiteX1" fmla="*/ 7144 w 19050"/>
                <a:gd name="connsiteY1" fmla="*/ 8082 h 9525"/>
                <a:gd name="connsiteX2" fmla="*/ 12859 w 19050"/>
                <a:gd name="connsiteY2" fmla="*/ 8082 h 9525"/>
              </a:gdLst>
              <a:ahLst/>
              <a:cxnLst>
                <a:cxn ang="0">
                  <a:pos x="connsiteX0" y="connsiteY0"/>
                </a:cxn>
                <a:cxn ang="0">
                  <a:pos x="connsiteX1" y="connsiteY1"/>
                </a:cxn>
                <a:cxn ang="0">
                  <a:pos x="connsiteX2" y="connsiteY2"/>
                </a:cxn>
              </a:cxnLst>
              <a:rect l="l" t="t" r="r" b="b"/>
              <a:pathLst>
                <a:path w="19050" h="9525">
                  <a:moveTo>
                    <a:pt x="12859" y="8082"/>
                  </a:moveTo>
                  <a:cubicBezTo>
                    <a:pt x="10001" y="9987"/>
                    <a:pt x="9049" y="5224"/>
                    <a:pt x="7144" y="8082"/>
                  </a:cubicBezTo>
                  <a:cubicBezTo>
                    <a:pt x="7144" y="8082"/>
                    <a:pt x="10954" y="9987"/>
                    <a:pt x="12859" y="8082"/>
                  </a:cubicBezTo>
                  <a:close/>
                </a:path>
              </a:pathLst>
            </a:custGeom>
            <a:grpFill/>
            <a:ln w="9525" cap="flat">
              <a:noFill/>
              <a:prstDash val="solid"/>
              <a:miter/>
            </a:ln>
          </p:spPr>
          <p:txBody>
            <a:bodyPr rtlCol="0" anchor="ctr"/>
            <a:lstStyle/>
            <a:p>
              <a:endParaRPr lang="en-US"/>
            </a:p>
          </p:txBody>
        </p:sp>
        <p:sp>
          <p:nvSpPr>
            <p:cNvPr id="640" name="Freeform: Shape 639">
              <a:extLst>
                <a:ext uri="{FF2B5EF4-FFF2-40B4-BE49-F238E27FC236}">
                  <a16:creationId xmlns:a16="http://schemas.microsoft.com/office/drawing/2014/main" xmlns="" id="{A36E6A76-A7B0-4485-94F1-52A9B861A983}"/>
                </a:ext>
              </a:extLst>
            </p:cNvPr>
            <p:cNvSpPr/>
            <p:nvPr/>
          </p:nvSpPr>
          <p:spPr>
            <a:xfrm>
              <a:off x="7565760" y="482393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641" name="Freeform: Shape 640">
              <a:extLst>
                <a:ext uri="{FF2B5EF4-FFF2-40B4-BE49-F238E27FC236}">
                  <a16:creationId xmlns:a16="http://schemas.microsoft.com/office/drawing/2014/main" xmlns="" id="{EB5300A7-1284-4FA7-992E-071FB0F977A8}"/>
                </a:ext>
              </a:extLst>
            </p:cNvPr>
            <p:cNvSpPr/>
            <p:nvPr/>
          </p:nvSpPr>
          <p:spPr>
            <a:xfrm>
              <a:off x="7525226" y="45753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642" name="Freeform: Shape 641">
              <a:extLst>
                <a:ext uri="{FF2B5EF4-FFF2-40B4-BE49-F238E27FC236}">
                  <a16:creationId xmlns:a16="http://schemas.microsoft.com/office/drawing/2014/main" xmlns="" id="{11A0B34D-4F7E-43FE-9AE9-73E1BFA02F5E}"/>
                </a:ext>
              </a:extLst>
            </p:cNvPr>
            <p:cNvSpPr/>
            <p:nvPr/>
          </p:nvSpPr>
          <p:spPr>
            <a:xfrm>
              <a:off x="7531894" y="4682013"/>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7144"/>
                    <a:pt x="7144" y="7144"/>
                  </a:cubicBezTo>
                  <a:cubicBezTo>
                    <a:pt x="7144" y="8096"/>
                    <a:pt x="7144" y="8096"/>
                    <a:pt x="8096" y="7144"/>
                  </a:cubicBezTo>
                  <a:close/>
                </a:path>
              </a:pathLst>
            </a:custGeom>
            <a:grpFill/>
            <a:ln w="9525" cap="flat">
              <a:noFill/>
              <a:prstDash val="solid"/>
              <a:miter/>
            </a:ln>
          </p:spPr>
          <p:txBody>
            <a:bodyPr rtlCol="0" anchor="ctr"/>
            <a:lstStyle/>
            <a:p>
              <a:endParaRPr lang="en-US"/>
            </a:p>
          </p:txBody>
        </p:sp>
        <p:sp>
          <p:nvSpPr>
            <p:cNvPr id="643" name="Freeform: Shape 642">
              <a:extLst>
                <a:ext uri="{FF2B5EF4-FFF2-40B4-BE49-F238E27FC236}">
                  <a16:creationId xmlns:a16="http://schemas.microsoft.com/office/drawing/2014/main" xmlns="" id="{6B555B59-6CF3-4325-9C41-817E61DBEBE6}"/>
                </a:ext>
              </a:extLst>
            </p:cNvPr>
            <p:cNvSpPr/>
            <p:nvPr/>
          </p:nvSpPr>
          <p:spPr>
            <a:xfrm>
              <a:off x="7528084" y="4709213"/>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644" name="Freeform: Shape 643">
              <a:extLst>
                <a:ext uri="{FF2B5EF4-FFF2-40B4-BE49-F238E27FC236}">
                  <a16:creationId xmlns:a16="http://schemas.microsoft.com/office/drawing/2014/main" xmlns="" id="{7F799CEE-1FE2-4FE0-86D6-F6C27C730DE8}"/>
                </a:ext>
              </a:extLst>
            </p:cNvPr>
            <p:cNvSpPr/>
            <p:nvPr/>
          </p:nvSpPr>
          <p:spPr>
            <a:xfrm>
              <a:off x="7528486" y="4667178"/>
              <a:ext cx="9525" cy="9525"/>
            </a:xfrm>
            <a:custGeom>
              <a:avLst/>
              <a:gdLst>
                <a:gd name="connsiteX0" fmla="*/ 7694 w 9525"/>
                <a:gd name="connsiteY0" fmla="*/ 8644 h 9525"/>
                <a:gd name="connsiteX1" fmla="*/ 7694 w 9525"/>
                <a:gd name="connsiteY1" fmla="*/ 8644 h 9525"/>
              </a:gdLst>
              <a:ahLst/>
              <a:cxnLst>
                <a:cxn ang="0">
                  <a:pos x="connsiteX0" y="connsiteY0"/>
                </a:cxn>
                <a:cxn ang="0">
                  <a:pos x="connsiteX1" y="connsiteY1"/>
                </a:cxn>
              </a:cxnLst>
              <a:rect l="l" t="t" r="r" b="b"/>
              <a:pathLst>
                <a:path w="9525" h="9525">
                  <a:moveTo>
                    <a:pt x="7694" y="8644"/>
                  </a:moveTo>
                  <a:cubicBezTo>
                    <a:pt x="9599" y="4834"/>
                    <a:pt x="5789" y="9597"/>
                    <a:pt x="7694" y="8644"/>
                  </a:cubicBezTo>
                  <a:close/>
                </a:path>
              </a:pathLst>
            </a:custGeom>
            <a:grpFill/>
            <a:ln w="9525" cap="flat">
              <a:noFill/>
              <a:prstDash val="solid"/>
              <a:miter/>
            </a:ln>
          </p:spPr>
          <p:txBody>
            <a:bodyPr rtlCol="0" anchor="ctr"/>
            <a:lstStyle/>
            <a:p>
              <a:endParaRPr lang="en-US"/>
            </a:p>
          </p:txBody>
        </p:sp>
        <p:sp>
          <p:nvSpPr>
            <p:cNvPr id="645" name="Freeform: Shape 644">
              <a:extLst>
                <a:ext uri="{FF2B5EF4-FFF2-40B4-BE49-F238E27FC236}">
                  <a16:creationId xmlns:a16="http://schemas.microsoft.com/office/drawing/2014/main" xmlns="" id="{08B4082B-B3F1-4E75-B6AA-C72056A89226}"/>
                </a:ext>
              </a:extLst>
            </p:cNvPr>
            <p:cNvSpPr/>
            <p:nvPr/>
          </p:nvSpPr>
          <p:spPr>
            <a:xfrm>
              <a:off x="7528613" y="465439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646" name="Freeform: Shape 645">
              <a:extLst>
                <a:ext uri="{FF2B5EF4-FFF2-40B4-BE49-F238E27FC236}">
                  <a16:creationId xmlns:a16="http://schemas.microsoft.com/office/drawing/2014/main" xmlns="" id="{170E4C92-5BEB-44A8-8A20-CEAC02EF1A47}"/>
                </a:ext>
              </a:extLst>
            </p:cNvPr>
            <p:cNvSpPr/>
            <p:nvPr/>
          </p:nvSpPr>
          <p:spPr>
            <a:xfrm>
              <a:off x="7474907" y="4397216"/>
              <a:ext cx="9525" cy="9525"/>
            </a:xfrm>
            <a:custGeom>
              <a:avLst/>
              <a:gdLst>
                <a:gd name="connsiteX0" fmla="*/ 7933 w 9525"/>
                <a:gd name="connsiteY0" fmla="*/ 9049 h 9525"/>
                <a:gd name="connsiteX1" fmla="*/ 9838 w 9525"/>
                <a:gd name="connsiteY1" fmla="*/ 7144 h 9525"/>
                <a:gd name="connsiteX2" fmla="*/ 7933 w 9525"/>
                <a:gd name="connsiteY2" fmla="*/ 9049 h 9525"/>
              </a:gdLst>
              <a:ahLst/>
              <a:cxnLst>
                <a:cxn ang="0">
                  <a:pos x="connsiteX0" y="connsiteY0"/>
                </a:cxn>
                <a:cxn ang="0">
                  <a:pos x="connsiteX1" y="connsiteY1"/>
                </a:cxn>
                <a:cxn ang="0">
                  <a:pos x="connsiteX2" y="connsiteY2"/>
                </a:cxn>
              </a:cxnLst>
              <a:rect l="l" t="t" r="r" b="b"/>
              <a:pathLst>
                <a:path w="9525" h="9525">
                  <a:moveTo>
                    <a:pt x="7933" y="9049"/>
                  </a:moveTo>
                  <a:cubicBezTo>
                    <a:pt x="7933" y="8096"/>
                    <a:pt x="8885" y="7144"/>
                    <a:pt x="9838" y="7144"/>
                  </a:cubicBezTo>
                  <a:cubicBezTo>
                    <a:pt x="7933" y="8096"/>
                    <a:pt x="6028" y="7144"/>
                    <a:pt x="7933" y="9049"/>
                  </a:cubicBezTo>
                  <a:close/>
                </a:path>
              </a:pathLst>
            </a:custGeom>
            <a:grpFill/>
            <a:ln w="9525" cap="flat">
              <a:noFill/>
              <a:prstDash val="solid"/>
              <a:miter/>
            </a:ln>
          </p:spPr>
          <p:txBody>
            <a:bodyPr rtlCol="0" anchor="ctr"/>
            <a:lstStyle/>
            <a:p>
              <a:endParaRPr lang="en-US"/>
            </a:p>
          </p:txBody>
        </p:sp>
        <p:sp>
          <p:nvSpPr>
            <p:cNvPr id="647" name="Freeform: Shape 646">
              <a:extLst>
                <a:ext uri="{FF2B5EF4-FFF2-40B4-BE49-F238E27FC236}">
                  <a16:creationId xmlns:a16="http://schemas.microsoft.com/office/drawing/2014/main" xmlns="" id="{DA2B707F-2106-443E-8135-59394385A36B}"/>
                </a:ext>
              </a:extLst>
            </p:cNvPr>
            <p:cNvSpPr/>
            <p:nvPr/>
          </p:nvSpPr>
          <p:spPr>
            <a:xfrm>
              <a:off x="7566290" y="4822983"/>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6085" y="10001"/>
                    <a:pt x="7990" y="8096"/>
                    <a:pt x="7990" y="7144"/>
                  </a:cubicBezTo>
                  <a:close/>
                </a:path>
              </a:pathLst>
            </a:custGeom>
            <a:grpFill/>
            <a:ln w="9525" cap="flat">
              <a:noFill/>
              <a:prstDash val="solid"/>
              <a:miter/>
            </a:ln>
          </p:spPr>
          <p:txBody>
            <a:bodyPr rtlCol="0" anchor="ctr"/>
            <a:lstStyle/>
            <a:p>
              <a:endParaRPr lang="en-US"/>
            </a:p>
          </p:txBody>
        </p:sp>
        <p:sp>
          <p:nvSpPr>
            <p:cNvPr id="648" name="Freeform: Shape 647">
              <a:extLst>
                <a:ext uri="{FF2B5EF4-FFF2-40B4-BE49-F238E27FC236}">
                  <a16:creationId xmlns:a16="http://schemas.microsoft.com/office/drawing/2014/main" xmlns="" id="{1FE90C1E-383C-49D2-84F3-40B89BF440BC}"/>
                </a:ext>
              </a:extLst>
            </p:cNvPr>
            <p:cNvSpPr/>
            <p:nvPr/>
          </p:nvSpPr>
          <p:spPr>
            <a:xfrm>
              <a:off x="7506176" y="4665821"/>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7144" y="7144"/>
                  </a:lnTo>
                  <a:cubicBezTo>
                    <a:pt x="8096" y="7144"/>
                    <a:pt x="7144" y="8096"/>
                    <a:pt x="7144" y="9049"/>
                  </a:cubicBezTo>
                  <a:close/>
                </a:path>
              </a:pathLst>
            </a:custGeom>
            <a:grpFill/>
            <a:ln w="9525" cap="flat">
              <a:noFill/>
              <a:prstDash val="solid"/>
              <a:miter/>
            </a:ln>
          </p:spPr>
          <p:txBody>
            <a:bodyPr rtlCol="0" anchor="ctr"/>
            <a:lstStyle/>
            <a:p>
              <a:endParaRPr lang="en-US"/>
            </a:p>
          </p:txBody>
        </p:sp>
        <p:sp>
          <p:nvSpPr>
            <p:cNvPr id="649" name="Freeform: Shape 648">
              <a:extLst>
                <a:ext uri="{FF2B5EF4-FFF2-40B4-BE49-F238E27FC236}">
                  <a16:creationId xmlns:a16="http://schemas.microsoft.com/office/drawing/2014/main" xmlns="" id="{0C587F83-05C7-47AE-B7D1-994F76D02E87}"/>
                </a:ext>
              </a:extLst>
            </p:cNvPr>
            <p:cNvSpPr/>
            <p:nvPr/>
          </p:nvSpPr>
          <p:spPr>
            <a:xfrm>
              <a:off x="7492841" y="448484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50" name="Freeform: Shape 649">
              <a:extLst>
                <a:ext uri="{FF2B5EF4-FFF2-40B4-BE49-F238E27FC236}">
                  <a16:creationId xmlns:a16="http://schemas.microsoft.com/office/drawing/2014/main" xmlns="" id="{155D3A20-03D6-4229-932E-3A706CE0BE88}"/>
                </a:ext>
              </a:extLst>
            </p:cNvPr>
            <p:cNvSpPr/>
            <p:nvPr/>
          </p:nvSpPr>
          <p:spPr>
            <a:xfrm>
              <a:off x="7506176" y="4657354"/>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9049" y="7990"/>
                    <a:pt x="10954" y="6086"/>
                    <a:pt x="7144" y="7990"/>
                  </a:cubicBezTo>
                  <a:close/>
                </a:path>
              </a:pathLst>
            </a:custGeom>
            <a:grpFill/>
            <a:ln w="9525" cap="flat">
              <a:noFill/>
              <a:prstDash val="solid"/>
              <a:miter/>
            </a:ln>
          </p:spPr>
          <p:txBody>
            <a:bodyPr rtlCol="0" anchor="ctr"/>
            <a:lstStyle/>
            <a:p>
              <a:endParaRPr lang="en-US"/>
            </a:p>
          </p:txBody>
        </p:sp>
        <p:sp>
          <p:nvSpPr>
            <p:cNvPr id="651" name="Freeform: Shape 650">
              <a:extLst>
                <a:ext uri="{FF2B5EF4-FFF2-40B4-BE49-F238E27FC236}">
                  <a16:creationId xmlns:a16="http://schemas.microsoft.com/office/drawing/2014/main" xmlns="" id="{8EBC0BE6-150A-48A8-80F6-712B738034EF}"/>
                </a:ext>
              </a:extLst>
            </p:cNvPr>
            <p:cNvSpPr/>
            <p:nvPr/>
          </p:nvSpPr>
          <p:spPr>
            <a:xfrm>
              <a:off x="7476649" y="439721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652" name="Freeform: Shape 651">
              <a:extLst>
                <a:ext uri="{FF2B5EF4-FFF2-40B4-BE49-F238E27FC236}">
                  <a16:creationId xmlns:a16="http://schemas.microsoft.com/office/drawing/2014/main" xmlns="" id="{76898BB3-444F-4135-817D-5F1E9C5D9CA8}"/>
                </a:ext>
              </a:extLst>
            </p:cNvPr>
            <p:cNvSpPr/>
            <p:nvPr/>
          </p:nvSpPr>
          <p:spPr>
            <a:xfrm>
              <a:off x="7432834" y="4339902"/>
              <a:ext cx="152400" cy="495300"/>
            </a:xfrm>
            <a:custGeom>
              <a:avLst/>
              <a:gdLst>
                <a:gd name="connsiteX0" fmla="*/ 36671 w 152400"/>
                <a:gd name="connsiteY0" fmla="*/ 57791 h 495300"/>
                <a:gd name="connsiteX1" fmla="*/ 55721 w 152400"/>
                <a:gd name="connsiteY1" fmla="*/ 62553 h 495300"/>
                <a:gd name="connsiteX2" fmla="*/ 55721 w 152400"/>
                <a:gd name="connsiteY2" fmla="*/ 62553 h 495300"/>
                <a:gd name="connsiteX3" fmla="*/ 57626 w 152400"/>
                <a:gd name="connsiteY3" fmla="*/ 66363 h 495300"/>
                <a:gd name="connsiteX4" fmla="*/ 49054 w 152400"/>
                <a:gd name="connsiteY4" fmla="*/ 69220 h 495300"/>
                <a:gd name="connsiteX5" fmla="*/ 77629 w 152400"/>
                <a:gd name="connsiteY5" fmla="*/ 176853 h 495300"/>
                <a:gd name="connsiteX6" fmla="*/ 90964 w 152400"/>
                <a:gd name="connsiteY6" fmla="*/ 379736 h 495300"/>
                <a:gd name="connsiteX7" fmla="*/ 117634 w 152400"/>
                <a:gd name="connsiteY7" fmla="*/ 478795 h 495300"/>
                <a:gd name="connsiteX8" fmla="*/ 138589 w 152400"/>
                <a:gd name="connsiteY8" fmla="*/ 481653 h 495300"/>
                <a:gd name="connsiteX9" fmla="*/ 148114 w 152400"/>
                <a:gd name="connsiteY9" fmla="*/ 490226 h 495300"/>
                <a:gd name="connsiteX10" fmla="*/ 146209 w 152400"/>
                <a:gd name="connsiteY10" fmla="*/ 491178 h 495300"/>
                <a:gd name="connsiteX11" fmla="*/ 130016 w 152400"/>
                <a:gd name="connsiteY11" fmla="*/ 482605 h 495300"/>
                <a:gd name="connsiteX12" fmla="*/ 88106 w 152400"/>
                <a:gd name="connsiteY12" fmla="*/ 470223 h 495300"/>
                <a:gd name="connsiteX13" fmla="*/ 90011 w 152400"/>
                <a:gd name="connsiteY13" fmla="*/ 467366 h 495300"/>
                <a:gd name="connsiteX14" fmla="*/ 88106 w 152400"/>
                <a:gd name="connsiteY14" fmla="*/ 457841 h 495300"/>
                <a:gd name="connsiteX15" fmla="*/ 90011 w 152400"/>
                <a:gd name="connsiteY15" fmla="*/ 410216 h 495300"/>
                <a:gd name="connsiteX16" fmla="*/ 97631 w 152400"/>
                <a:gd name="connsiteY16" fmla="*/ 411168 h 495300"/>
                <a:gd name="connsiteX17" fmla="*/ 106204 w 152400"/>
                <a:gd name="connsiteY17" fmla="*/ 393070 h 495300"/>
                <a:gd name="connsiteX18" fmla="*/ 99536 w 152400"/>
                <a:gd name="connsiteY18" fmla="*/ 388308 h 495300"/>
                <a:gd name="connsiteX19" fmla="*/ 107156 w 152400"/>
                <a:gd name="connsiteY19" fmla="*/ 363543 h 495300"/>
                <a:gd name="connsiteX20" fmla="*/ 98584 w 152400"/>
                <a:gd name="connsiteY20" fmla="*/ 366401 h 495300"/>
                <a:gd name="connsiteX21" fmla="*/ 96679 w 152400"/>
                <a:gd name="connsiteY21" fmla="*/ 291153 h 495300"/>
                <a:gd name="connsiteX22" fmla="*/ 97631 w 152400"/>
                <a:gd name="connsiteY22" fmla="*/ 270198 h 495300"/>
                <a:gd name="connsiteX23" fmla="*/ 99536 w 152400"/>
                <a:gd name="connsiteY23" fmla="*/ 243528 h 495300"/>
                <a:gd name="connsiteX24" fmla="*/ 110014 w 152400"/>
                <a:gd name="connsiteY24" fmla="*/ 235908 h 495300"/>
                <a:gd name="connsiteX25" fmla="*/ 57626 w 152400"/>
                <a:gd name="connsiteY25" fmla="*/ 84461 h 495300"/>
                <a:gd name="connsiteX26" fmla="*/ 66199 w 152400"/>
                <a:gd name="connsiteY26" fmla="*/ 83508 h 495300"/>
                <a:gd name="connsiteX27" fmla="*/ 52864 w 152400"/>
                <a:gd name="connsiteY27" fmla="*/ 75888 h 495300"/>
                <a:gd name="connsiteX28" fmla="*/ 48101 w 152400"/>
                <a:gd name="connsiteY28" fmla="*/ 77793 h 495300"/>
                <a:gd name="connsiteX29" fmla="*/ 22384 w 152400"/>
                <a:gd name="connsiteY29" fmla="*/ 7308 h 495300"/>
                <a:gd name="connsiteX30" fmla="*/ 7144 w 152400"/>
                <a:gd name="connsiteY30" fmla="*/ 23501 h 495300"/>
                <a:gd name="connsiteX31" fmla="*/ 8096 w 152400"/>
                <a:gd name="connsiteY31" fmla="*/ 23501 h 495300"/>
                <a:gd name="connsiteX32" fmla="*/ 36671 w 152400"/>
                <a:gd name="connsiteY32" fmla="*/ 43503 h 495300"/>
                <a:gd name="connsiteX33" fmla="*/ 36671 w 152400"/>
                <a:gd name="connsiteY33" fmla="*/ 57791 h 495300"/>
                <a:gd name="connsiteX34" fmla="*/ 44291 w 152400"/>
                <a:gd name="connsiteY34" fmla="*/ 91128 h 495300"/>
                <a:gd name="connsiteX35" fmla="*/ 44291 w 152400"/>
                <a:gd name="connsiteY35" fmla="*/ 91128 h 495300"/>
                <a:gd name="connsiteX36" fmla="*/ 46196 w 152400"/>
                <a:gd name="connsiteY36" fmla="*/ 94938 h 495300"/>
                <a:gd name="connsiteX37" fmla="*/ 46196 w 152400"/>
                <a:gd name="connsiteY37" fmla="*/ 94938 h 495300"/>
                <a:gd name="connsiteX38" fmla="*/ 58579 w 152400"/>
                <a:gd name="connsiteY38" fmla="*/ 76841 h 495300"/>
                <a:gd name="connsiteX39" fmla="*/ 58579 w 152400"/>
                <a:gd name="connsiteY39" fmla="*/ 76841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400" h="495300">
                  <a:moveTo>
                    <a:pt x="36671" y="57791"/>
                  </a:moveTo>
                  <a:cubicBezTo>
                    <a:pt x="34766" y="55885"/>
                    <a:pt x="52864" y="65410"/>
                    <a:pt x="55721" y="62553"/>
                  </a:cubicBezTo>
                  <a:cubicBezTo>
                    <a:pt x="53816" y="62553"/>
                    <a:pt x="52864" y="62553"/>
                    <a:pt x="55721" y="62553"/>
                  </a:cubicBezTo>
                  <a:cubicBezTo>
                    <a:pt x="50006" y="63505"/>
                    <a:pt x="50959" y="64458"/>
                    <a:pt x="57626" y="66363"/>
                  </a:cubicBezTo>
                  <a:cubicBezTo>
                    <a:pt x="51911" y="72078"/>
                    <a:pt x="53816" y="61601"/>
                    <a:pt x="49054" y="69220"/>
                  </a:cubicBezTo>
                  <a:cubicBezTo>
                    <a:pt x="51911" y="77793"/>
                    <a:pt x="78581" y="177805"/>
                    <a:pt x="77629" y="176853"/>
                  </a:cubicBezTo>
                  <a:cubicBezTo>
                    <a:pt x="76676" y="199713"/>
                    <a:pt x="76676" y="375926"/>
                    <a:pt x="90964" y="379736"/>
                  </a:cubicBezTo>
                  <a:cubicBezTo>
                    <a:pt x="65246" y="370211"/>
                    <a:pt x="85249" y="517848"/>
                    <a:pt x="117634" y="478795"/>
                  </a:cubicBezTo>
                  <a:cubicBezTo>
                    <a:pt x="105251" y="493083"/>
                    <a:pt x="135731" y="482605"/>
                    <a:pt x="138589" y="481653"/>
                  </a:cubicBezTo>
                  <a:cubicBezTo>
                    <a:pt x="140494" y="487368"/>
                    <a:pt x="143351" y="494988"/>
                    <a:pt x="148114" y="490226"/>
                  </a:cubicBezTo>
                  <a:cubicBezTo>
                    <a:pt x="148114" y="488320"/>
                    <a:pt x="147161" y="488320"/>
                    <a:pt x="146209" y="491178"/>
                  </a:cubicBezTo>
                  <a:cubicBezTo>
                    <a:pt x="143351" y="493083"/>
                    <a:pt x="143351" y="471176"/>
                    <a:pt x="130016" y="482605"/>
                  </a:cubicBezTo>
                  <a:cubicBezTo>
                    <a:pt x="120491" y="471176"/>
                    <a:pt x="103346" y="473080"/>
                    <a:pt x="88106" y="470223"/>
                  </a:cubicBezTo>
                  <a:cubicBezTo>
                    <a:pt x="91916" y="468318"/>
                    <a:pt x="92869" y="467366"/>
                    <a:pt x="90011" y="467366"/>
                  </a:cubicBezTo>
                  <a:cubicBezTo>
                    <a:pt x="97631" y="461651"/>
                    <a:pt x="88106" y="462603"/>
                    <a:pt x="88106" y="457841"/>
                  </a:cubicBezTo>
                  <a:cubicBezTo>
                    <a:pt x="94774" y="434028"/>
                    <a:pt x="95726" y="426408"/>
                    <a:pt x="90011" y="410216"/>
                  </a:cubicBezTo>
                  <a:cubicBezTo>
                    <a:pt x="92869" y="403548"/>
                    <a:pt x="95726" y="412120"/>
                    <a:pt x="97631" y="411168"/>
                  </a:cubicBezTo>
                  <a:cubicBezTo>
                    <a:pt x="101441" y="401643"/>
                    <a:pt x="96679" y="402595"/>
                    <a:pt x="106204" y="393070"/>
                  </a:cubicBezTo>
                  <a:cubicBezTo>
                    <a:pt x="103346" y="387355"/>
                    <a:pt x="106204" y="394976"/>
                    <a:pt x="99536" y="388308"/>
                  </a:cubicBezTo>
                  <a:cubicBezTo>
                    <a:pt x="99536" y="388308"/>
                    <a:pt x="110014" y="368305"/>
                    <a:pt x="107156" y="363543"/>
                  </a:cubicBezTo>
                  <a:cubicBezTo>
                    <a:pt x="100489" y="365448"/>
                    <a:pt x="105251" y="365448"/>
                    <a:pt x="98584" y="366401"/>
                  </a:cubicBezTo>
                  <a:cubicBezTo>
                    <a:pt x="110014" y="361638"/>
                    <a:pt x="100489" y="301630"/>
                    <a:pt x="96679" y="291153"/>
                  </a:cubicBezTo>
                  <a:cubicBezTo>
                    <a:pt x="106204" y="286391"/>
                    <a:pt x="100489" y="279723"/>
                    <a:pt x="97631" y="270198"/>
                  </a:cubicBezTo>
                  <a:cubicBezTo>
                    <a:pt x="112871" y="275913"/>
                    <a:pt x="98584" y="243528"/>
                    <a:pt x="99536" y="243528"/>
                  </a:cubicBezTo>
                  <a:cubicBezTo>
                    <a:pt x="97631" y="238766"/>
                    <a:pt x="108109" y="237813"/>
                    <a:pt x="110014" y="235908"/>
                  </a:cubicBezTo>
                  <a:cubicBezTo>
                    <a:pt x="125254" y="232098"/>
                    <a:pt x="58579" y="82555"/>
                    <a:pt x="57626" y="84461"/>
                  </a:cubicBezTo>
                  <a:cubicBezTo>
                    <a:pt x="55721" y="85413"/>
                    <a:pt x="66199" y="83508"/>
                    <a:pt x="66199" y="83508"/>
                  </a:cubicBezTo>
                  <a:cubicBezTo>
                    <a:pt x="61436" y="82555"/>
                    <a:pt x="54769" y="73030"/>
                    <a:pt x="52864" y="75888"/>
                  </a:cubicBezTo>
                  <a:cubicBezTo>
                    <a:pt x="51911" y="78745"/>
                    <a:pt x="59531" y="74936"/>
                    <a:pt x="48101" y="77793"/>
                  </a:cubicBezTo>
                  <a:cubicBezTo>
                    <a:pt x="54769" y="68268"/>
                    <a:pt x="30004" y="15880"/>
                    <a:pt x="22384" y="7308"/>
                  </a:cubicBezTo>
                  <a:cubicBezTo>
                    <a:pt x="16669" y="5403"/>
                    <a:pt x="7144" y="20643"/>
                    <a:pt x="7144" y="23501"/>
                  </a:cubicBezTo>
                  <a:cubicBezTo>
                    <a:pt x="11906" y="28263"/>
                    <a:pt x="10001" y="20643"/>
                    <a:pt x="8096" y="23501"/>
                  </a:cubicBezTo>
                  <a:cubicBezTo>
                    <a:pt x="9049" y="18738"/>
                    <a:pt x="25241" y="47313"/>
                    <a:pt x="36671" y="43503"/>
                  </a:cubicBezTo>
                  <a:cubicBezTo>
                    <a:pt x="34766" y="54933"/>
                    <a:pt x="36671" y="48266"/>
                    <a:pt x="36671" y="57791"/>
                  </a:cubicBezTo>
                  <a:close/>
                  <a:moveTo>
                    <a:pt x="44291" y="91128"/>
                  </a:moveTo>
                  <a:cubicBezTo>
                    <a:pt x="44291" y="91128"/>
                    <a:pt x="42386" y="89223"/>
                    <a:pt x="44291" y="91128"/>
                  </a:cubicBezTo>
                  <a:close/>
                  <a:moveTo>
                    <a:pt x="46196" y="94938"/>
                  </a:moveTo>
                  <a:cubicBezTo>
                    <a:pt x="46196" y="92080"/>
                    <a:pt x="48101" y="91128"/>
                    <a:pt x="46196" y="94938"/>
                  </a:cubicBezTo>
                  <a:close/>
                  <a:moveTo>
                    <a:pt x="58579" y="76841"/>
                  </a:moveTo>
                  <a:cubicBezTo>
                    <a:pt x="60484" y="77793"/>
                    <a:pt x="54769" y="77793"/>
                    <a:pt x="58579" y="76841"/>
                  </a:cubicBezTo>
                  <a:close/>
                </a:path>
              </a:pathLst>
            </a:custGeom>
            <a:grpFill/>
            <a:ln w="9525" cap="flat">
              <a:noFill/>
              <a:prstDash val="solid"/>
              <a:miter/>
            </a:ln>
          </p:spPr>
          <p:txBody>
            <a:bodyPr rtlCol="0" anchor="ctr"/>
            <a:lstStyle/>
            <a:p>
              <a:endParaRPr lang="en-US"/>
            </a:p>
          </p:txBody>
        </p:sp>
        <p:sp>
          <p:nvSpPr>
            <p:cNvPr id="653" name="Freeform: Shape 652">
              <a:extLst>
                <a:ext uri="{FF2B5EF4-FFF2-40B4-BE49-F238E27FC236}">
                  <a16:creationId xmlns:a16="http://schemas.microsoft.com/office/drawing/2014/main" xmlns="" id="{772758E8-CF24-4B4D-A9D3-6CE329C84DA7}"/>
                </a:ext>
              </a:extLst>
            </p:cNvPr>
            <p:cNvSpPr/>
            <p:nvPr/>
          </p:nvSpPr>
          <p:spPr>
            <a:xfrm>
              <a:off x="7479744" y="4410551"/>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8096"/>
                    <a:pt x="7858" y="7144"/>
                  </a:cubicBezTo>
                  <a:close/>
                </a:path>
              </a:pathLst>
            </a:custGeom>
            <a:grpFill/>
            <a:ln w="9525" cap="flat">
              <a:noFill/>
              <a:prstDash val="solid"/>
              <a:miter/>
            </a:ln>
          </p:spPr>
          <p:txBody>
            <a:bodyPr rtlCol="0" anchor="ctr"/>
            <a:lstStyle/>
            <a:p>
              <a:endParaRPr lang="en-US"/>
            </a:p>
          </p:txBody>
        </p:sp>
        <p:sp>
          <p:nvSpPr>
            <p:cNvPr id="654" name="Freeform: Shape 653">
              <a:extLst>
                <a:ext uri="{FF2B5EF4-FFF2-40B4-BE49-F238E27FC236}">
                  <a16:creationId xmlns:a16="http://schemas.microsoft.com/office/drawing/2014/main" xmlns="" id="{9AD04D6B-9B21-481F-AA6F-F55BF6FD730F}"/>
                </a:ext>
              </a:extLst>
            </p:cNvPr>
            <p:cNvSpPr/>
            <p:nvPr/>
          </p:nvSpPr>
          <p:spPr>
            <a:xfrm>
              <a:off x="7514474" y="4789646"/>
              <a:ext cx="9525" cy="9525"/>
            </a:xfrm>
            <a:custGeom>
              <a:avLst/>
              <a:gdLst>
                <a:gd name="connsiteX0" fmla="*/ 7419 w 9525"/>
                <a:gd name="connsiteY0" fmla="*/ 7144 h 9525"/>
                <a:gd name="connsiteX1" fmla="*/ 7419 w 9525"/>
                <a:gd name="connsiteY1" fmla="*/ 7144 h 9525"/>
              </a:gdLst>
              <a:ahLst/>
              <a:cxnLst>
                <a:cxn ang="0">
                  <a:pos x="connsiteX0" y="connsiteY0"/>
                </a:cxn>
                <a:cxn ang="0">
                  <a:pos x="connsiteX1" y="connsiteY1"/>
                </a:cxn>
              </a:cxnLst>
              <a:rect l="l" t="t" r="r" b="b"/>
              <a:pathLst>
                <a:path w="9525" h="9525">
                  <a:moveTo>
                    <a:pt x="7419" y="7144"/>
                  </a:moveTo>
                  <a:cubicBezTo>
                    <a:pt x="8371" y="7144"/>
                    <a:pt x="6466" y="8096"/>
                    <a:pt x="7419" y="7144"/>
                  </a:cubicBezTo>
                  <a:close/>
                </a:path>
              </a:pathLst>
            </a:custGeom>
            <a:grpFill/>
            <a:ln w="9525" cap="flat">
              <a:noFill/>
              <a:prstDash val="solid"/>
              <a:miter/>
            </a:ln>
          </p:spPr>
          <p:txBody>
            <a:bodyPr rtlCol="0" anchor="ctr"/>
            <a:lstStyle/>
            <a:p>
              <a:endParaRPr lang="en-US"/>
            </a:p>
          </p:txBody>
        </p:sp>
        <p:sp>
          <p:nvSpPr>
            <p:cNvPr id="655" name="Freeform: Shape 654">
              <a:extLst>
                <a:ext uri="{FF2B5EF4-FFF2-40B4-BE49-F238E27FC236}">
                  <a16:creationId xmlns:a16="http://schemas.microsoft.com/office/drawing/2014/main" xmlns="" id="{36F64399-DB62-4482-8AFE-40DB49FF56BB}"/>
                </a:ext>
              </a:extLst>
            </p:cNvPr>
            <p:cNvSpPr/>
            <p:nvPr/>
          </p:nvSpPr>
          <p:spPr>
            <a:xfrm>
              <a:off x="7489984" y="4480613"/>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8096" y="6615"/>
                    <a:pt x="7144" y="7567"/>
                    <a:pt x="7144" y="7567"/>
                  </a:cubicBezTo>
                  <a:close/>
                </a:path>
              </a:pathLst>
            </a:custGeom>
            <a:grpFill/>
            <a:ln w="9525" cap="flat">
              <a:noFill/>
              <a:prstDash val="solid"/>
              <a:miter/>
            </a:ln>
          </p:spPr>
          <p:txBody>
            <a:bodyPr rtlCol="0" anchor="ctr"/>
            <a:lstStyle/>
            <a:p>
              <a:endParaRPr lang="en-US"/>
            </a:p>
          </p:txBody>
        </p:sp>
        <p:sp>
          <p:nvSpPr>
            <p:cNvPr id="656" name="Freeform: Shape 655">
              <a:extLst>
                <a:ext uri="{FF2B5EF4-FFF2-40B4-BE49-F238E27FC236}">
                  <a16:creationId xmlns:a16="http://schemas.microsoft.com/office/drawing/2014/main" xmlns="" id="{A48941A8-6BA4-444B-906F-8CF7001496E2}"/>
                </a:ext>
              </a:extLst>
            </p:cNvPr>
            <p:cNvSpPr/>
            <p:nvPr/>
          </p:nvSpPr>
          <p:spPr>
            <a:xfrm>
              <a:off x="7523321" y="48125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657" name="Freeform: Shape 656">
              <a:extLst>
                <a:ext uri="{FF2B5EF4-FFF2-40B4-BE49-F238E27FC236}">
                  <a16:creationId xmlns:a16="http://schemas.microsoft.com/office/drawing/2014/main" xmlns="" id="{E60D3625-5F89-4C8B-943E-0D5C890C6F02}"/>
                </a:ext>
              </a:extLst>
            </p:cNvPr>
            <p:cNvSpPr/>
            <p:nvPr/>
          </p:nvSpPr>
          <p:spPr>
            <a:xfrm>
              <a:off x="7533799" y="4815363"/>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8096"/>
                  </a:ln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658" name="Freeform: Shape 657">
              <a:extLst>
                <a:ext uri="{FF2B5EF4-FFF2-40B4-BE49-F238E27FC236}">
                  <a16:creationId xmlns:a16="http://schemas.microsoft.com/office/drawing/2014/main" xmlns="" id="{1ACDB026-372B-4D35-95AF-75AA34205105}"/>
                </a:ext>
              </a:extLst>
            </p:cNvPr>
            <p:cNvSpPr/>
            <p:nvPr/>
          </p:nvSpPr>
          <p:spPr>
            <a:xfrm>
              <a:off x="7541419" y="4816951"/>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7144" y="8414"/>
                    <a:pt x="8096" y="5556"/>
                    <a:pt x="7144" y="8414"/>
                  </a:cubicBezTo>
                  <a:close/>
                </a:path>
              </a:pathLst>
            </a:custGeom>
            <a:grpFill/>
            <a:ln w="9525" cap="flat">
              <a:noFill/>
              <a:prstDash val="solid"/>
              <a:miter/>
            </a:ln>
          </p:spPr>
          <p:txBody>
            <a:bodyPr rtlCol="0" anchor="ctr"/>
            <a:lstStyle/>
            <a:p>
              <a:endParaRPr lang="en-US"/>
            </a:p>
          </p:txBody>
        </p:sp>
        <p:sp>
          <p:nvSpPr>
            <p:cNvPr id="659" name="Freeform: Shape 658">
              <a:extLst>
                <a:ext uri="{FF2B5EF4-FFF2-40B4-BE49-F238E27FC236}">
                  <a16:creationId xmlns:a16="http://schemas.microsoft.com/office/drawing/2014/main" xmlns="" id="{162D43E8-0F93-4190-81A2-5D29A40B47DE}"/>
                </a:ext>
              </a:extLst>
            </p:cNvPr>
            <p:cNvSpPr/>
            <p:nvPr/>
          </p:nvSpPr>
          <p:spPr>
            <a:xfrm>
              <a:off x="7508319" y="4707016"/>
              <a:ext cx="9525" cy="9525"/>
            </a:xfrm>
            <a:custGeom>
              <a:avLst/>
              <a:gdLst>
                <a:gd name="connsiteX0" fmla="*/ 7858 w 9525"/>
                <a:gd name="connsiteY0" fmla="*/ 7858 h 9525"/>
                <a:gd name="connsiteX1" fmla="*/ 7858 w 9525"/>
                <a:gd name="connsiteY1" fmla="*/ 7858 h 9525"/>
                <a:gd name="connsiteX2" fmla="*/ 7858 w 9525"/>
                <a:gd name="connsiteY2" fmla="*/ 7858 h 9525"/>
              </a:gdLst>
              <a:ahLst/>
              <a:cxnLst>
                <a:cxn ang="0">
                  <a:pos x="connsiteX0" y="connsiteY0"/>
                </a:cxn>
                <a:cxn ang="0">
                  <a:pos x="connsiteX1" y="connsiteY1"/>
                </a:cxn>
                <a:cxn ang="0">
                  <a:pos x="connsiteX2" y="connsiteY2"/>
                </a:cxn>
              </a:cxnLst>
              <a:rect l="l" t="t" r="r" b="b"/>
              <a:pathLst>
                <a:path w="9525" h="9525">
                  <a:moveTo>
                    <a:pt x="7858" y="7858"/>
                  </a:moveTo>
                  <a:cubicBezTo>
                    <a:pt x="7858" y="7858"/>
                    <a:pt x="7858" y="7858"/>
                    <a:pt x="7858" y="7858"/>
                  </a:cubicBezTo>
                  <a:cubicBezTo>
                    <a:pt x="6906" y="6906"/>
                    <a:pt x="6906" y="6906"/>
                    <a:pt x="7858" y="7858"/>
                  </a:cubicBezTo>
                  <a:close/>
                </a:path>
              </a:pathLst>
            </a:custGeom>
            <a:grpFill/>
            <a:ln w="9525" cap="flat">
              <a:noFill/>
              <a:prstDash val="solid"/>
              <a:miter/>
            </a:ln>
          </p:spPr>
          <p:txBody>
            <a:bodyPr rtlCol="0" anchor="ctr"/>
            <a:lstStyle/>
            <a:p>
              <a:endParaRPr lang="en-US"/>
            </a:p>
          </p:txBody>
        </p:sp>
        <p:sp>
          <p:nvSpPr>
            <p:cNvPr id="660" name="Freeform: Shape 659">
              <a:extLst>
                <a:ext uri="{FF2B5EF4-FFF2-40B4-BE49-F238E27FC236}">
                  <a16:creationId xmlns:a16="http://schemas.microsoft.com/office/drawing/2014/main" xmlns="" id="{3AE61922-6C3C-459D-888A-4ED381716018}"/>
                </a:ext>
              </a:extLst>
            </p:cNvPr>
            <p:cNvSpPr/>
            <p:nvPr/>
          </p:nvSpPr>
          <p:spPr>
            <a:xfrm>
              <a:off x="7508408" y="4743926"/>
              <a:ext cx="9525" cy="9525"/>
            </a:xfrm>
            <a:custGeom>
              <a:avLst/>
              <a:gdLst>
                <a:gd name="connsiteX0" fmla="*/ 8722 w 9525"/>
                <a:gd name="connsiteY0" fmla="*/ 8096 h 9525"/>
                <a:gd name="connsiteX1" fmla="*/ 7769 w 9525"/>
                <a:gd name="connsiteY1" fmla="*/ 7144 h 9525"/>
                <a:gd name="connsiteX2" fmla="*/ 8722 w 9525"/>
                <a:gd name="connsiteY2" fmla="*/ 8096 h 9525"/>
              </a:gdLst>
              <a:ahLst/>
              <a:cxnLst>
                <a:cxn ang="0">
                  <a:pos x="connsiteX0" y="connsiteY0"/>
                </a:cxn>
                <a:cxn ang="0">
                  <a:pos x="connsiteX1" y="connsiteY1"/>
                </a:cxn>
                <a:cxn ang="0">
                  <a:pos x="connsiteX2" y="connsiteY2"/>
                </a:cxn>
              </a:cxnLst>
              <a:rect l="l" t="t" r="r" b="b"/>
              <a:pathLst>
                <a:path w="9525" h="9525">
                  <a:moveTo>
                    <a:pt x="8722" y="8096"/>
                  </a:moveTo>
                  <a:cubicBezTo>
                    <a:pt x="8722" y="8096"/>
                    <a:pt x="7769" y="7144"/>
                    <a:pt x="7769" y="7144"/>
                  </a:cubicBezTo>
                  <a:cubicBezTo>
                    <a:pt x="6817" y="7144"/>
                    <a:pt x="6817" y="8096"/>
                    <a:pt x="8722" y="8096"/>
                  </a:cubicBezTo>
                  <a:close/>
                </a:path>
              </a:pathLst>
            </a:custGeom>
            <a:grpFill/>
            <a:ln w="9525" cap="flat">
              <a:noFill/>
              <a:prstDash val="solid"/>
              <a:miter/>
            </a:ln>
          </p:spPr>
          <p:txBody>
            <a:bodyPr rtlCol="0" anchor="ctr"/>
            <a:lstStyle/>
            <a:p>
              <a:endParaRPr lang="en-US"/>
            </a:p>
          </p:txBody>
        </p:sp>
        <p:sp>
          <p:nvSpPr>
            <p:cNvPr id="661" name="Freeform: Shape 660">
              <a:extLst>
                <a:ext uri="{FF2B5EF4-FFF2-40B4-BE49-F238E27FC236}">
                  <a16:creationId xmlns:a16="http://schemas.microsoft.com/office/drawing/2014/main" xmlns="" id="{A3493881-E715-497A-BDA8-4B59E3107F3B}"/>
                </a:ext>
              </a:extLst>
            </p:cNvPr>
            <p:cNvSpPr/>
            <p:nvPr/>
          </p:nvSpPr>
          <p:spPr>
            <a:xfrm>
              <a:off x="7506176" y="466772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62" name="Freeform: Shape 661">
              <a:extLst>
                <a:ext uri="{FF2B5EF4-FFF2-40B4-BE49-F238E27FC236}">
                  <a16:creationId xmlns:a16="http://schemas.microsoft.com/office/drawing/2014/main" xmlns="" id="{A9DFA29B-53A4-4203-9B22-0E70DC91FE6C}"/>
                </a:ext>
              </a:extLst>
            </p:cNvPr>
            <p:cNvSpPr/>
            <p:nvPr/>
          </p:nvSpPr>
          <p:spPr>
            <a:xfrm>
              <a:off x="7508319" y="4742021"/>
              <a:ext cx="9525" cy="9525"/>
            </a:xfrm>
            <a:custGeom>
              <a:avLst/>
              <a:gdLst>
                <a:gd name="connsiteX0" fmla="*/ 7858 w 9525"/>
                <a:gd name="connsiteY0" fmla="*/ 7144 h 9525"/>
                <a:gd name="connsiteX1" fmla="*/ 7858 w 9525"/>
                <a:gd name="connsiteY1" fmla="*/ 9049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8096"/>
                    <a:pt x="6906" y="8096"/>
                    <a:pt x="7858" y="9049"/>
                  </a:cubicBezTo>
                  <a:cubicBezTo>
                    <a:pt x="7858" y="8096"/>
                    <a:pt x="7858" y="7144"/>
                    <a:pt x="7858" y="7144"/>
                  </a:cubicBezTo>
                  <a:close/>
                </a:path>
              </a:pathLst>
            </a:custGeom>
            <a:grpFill/>
            <a:ln w="9525" cap="flat">
              <a:noFill/>
              <a:prstDash val="solid"/>
              <a:miter/>
            </a:ln>
          </p:spPr>
          <p:txBody>
            <a:bodyPr rtlCol="0" anchor="ctr"/>
            <a:lstStyle/>
            <a:p>
              <a:endParaRPr lang="en-US"/>
            </a:p>
          </p:txBody>
        </p:sp>
        <p:sp>
          <p:nvSpPr>
            <p:cNvPr id="663" name="Freeform: Shape 662">
              <a:extLst>
                <a:ext uri="{FF2B5EF4-FFF2-40B4-BE49-F238E27FC236}">
                  <a16:creationId xmlns:a16="http://schemas.microsoft.com/office/drawing/2014/main" xmlns="" id="{9D14369C-E3CC-43D6-A80E-4306FE6BFD48}"/>
                </a:ext>
              </a:extLst>
            </p:cNvPr>
            <p:cNvSpPr/>
            <p:nvPr/>
          </p:nvSpPr>
          <p:spPr>
            <a:xfrm>
              <a:off x="7570946" y="482774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664" name="Freeform: Shape 663">
              <a:extLst>
                <a:ext uri="{FF2B5EF4-FFF2-40B4-BE49-F238E27FC236}">
                  <a16:creationId xmlns:a16="http://schemas.microsoft.com/office/drawing/2014/main" xmlns="" id="{A158FF8B-40D0-4157-A682-329AAC29CF0F}"/>
                </a:ext>
              </a:extLst>
            </p:cNvPr>
            <p:cNvSpPr/>
            <p:nvPr/>
          </p:nvSpPr>
          <p:spPr>
            <a:xfrm>
              <a:off x="7571899" y="482679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65" name="Freeform: Shape 664">
              <a:extLst>
                <a:ext uri="{FF2B5EF4-FFF2-40B4-BE49-F238E27FC236}">
                  <a16:creationId xmlns:a16="http://schemas.microsoft.com/office/drawing/2014/main" xmlns="" id="{7A46EEAE-C16F-4839-B369-D05696CCFBFA}"/>
                </a:ext>
              </a:extLst>
            </p:cNvPr>
            <p:cNvSpPr/>
            <p:nvPr/>
          </p:nvSpPr>
          <p:spPr>
            <a:xfrm>
              <a:off x="7572137" y="4826793"/>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8096"/>
                    <a:pt x="7858" y="7144"/>
                  </a:cubicBezTo>
                  <a:close/>
                </a:path>
              </a:pathLst>
            </a:custGeom>
            <a:grpFill/>
            <a:ln w="9525" cap="flat">
              <a:noFill/>
              <a:prstDash val="solid"/>
              <a:miter/>
            </a:ln>
          </p:spPr>
          <p:txBody>
            <a:bodyPr rtlCol="0" anchor="ctr"/>
            <a:lstStyle/>
            <a:p>
              <a:endParaRPr lang="en-US"/>
            </a:p>
          </p:txBody>
        </p:sp>
        <p:sp>
          <p:nvSpPr>
            <p:cNvPr id="666" name="Freeform: Shape 665">
              <a:extLst>
                <a:ext uri="{FF2B5EF4-FFF2-40B4-BE49-F238E27FC236}">
                  <a16:creationId xmlns:a16="http://schemas.microsoft.com/office/drawing/2014/main" xmlns="" id="{86A3E138-18A3-43ED-B69C-375A92A4389E}"/>
                </a:ext>
              </a:extLst>
            </p:cNvPr>
            <p:cNvSpPr/>
            <p:nvPr/>
          </p:nvSpPr>
          <p:spPr>
            <a:xfrm>
              <a:off x="7563326" y="482298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6"/>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667" name="Freeform: Shape 666">
              <a:extLst>
                <a:ext uri="{FF2B5EF4-FFF2-40B4-BE49-F238E27FC236}">
                  <a16:creationId xmlns:a16="http://schemas.microsoft.com/office/drawing/2014/main" xmlns="" id="{737A9ED7-E3FB-44A1-BB0B-6A417CB5C0D1}"/>
                </a:ext>
              </a:extLst>
            </p:cNvPr>
            <p:cNvSpPr/>
            <p:nvPr/>
          </p:nvSpPr>
          <p:spPr>
            <a:xfrm>
              <a:off x="7561326" y="4822983"/>
              <a:ext cx="9525" cy="9525"/>
            </a:xfrm>
            <a:custGeom>
              <a:avLst/>
              <a:gdLst>
                <a:gd name="connsiteX0" fmla="*/ 7239 w 9525"/>
                <a:gd name="connsiteY0" fmla="*/ 7144 h 9525"/>
                <a:gd name="connsiteX1" fmla="*/ 7239 w 9525"/>
                <a:gd name="connsiteY1" fmla="*/ 7144 h 9525"/>
              </a:gdLst>
              <a:ahLst/>
              <a:cxnLst>
                <a:cxn ang="0">
                  <a:pos x="connsiteX0" y="connsiteY0"/>
                </a:cxn>
                <a:cxn ang="0">
                  <a:pos x="connsiteX1" y="connsiteY1"/>
                </a:cxn>
              </a:cxnLst>
              <a:rect l="l" t="t" r="r" b="b"/>
              <a:pathLst>
                <a:path w="9525" h="9525">
                  <a:moveTo>
                    <a:pt x="7239" y="7144"/>
                  </a:moveTo>
                  <a:cubicBezTo>
                    <a:pt x="12954" y="10954"/>
                    <a:pt x="6286" y="7144"/>
                    <a:pt x="7239" y="7144"/>
                  </a:cubicBezTo>
                  <a:close/>
                </a:path>
              </a:pathLst>
            </a:custGeom>
            <a:grpFill/>
            <a:ln w="9525" cap="flat">
              <a:noFill/>
              <a:prstDash val="solid"/>
              <a:miter/>
            </a:ln>
          </p:spPr>
          <p:txBody>
            <a:bodyPr rtlCol="0" anchor="ctr"/>
            <a:lstStyle/>
            <a:p>
              <a:endParaRPr lang="en-US"/>
            </a:p>
          </p:txBody>
        </p:sp>
        <p:sp>
          <p:nvSpPr>
            <p:cNvPr id="668" name="Freeform: Shape 667">
              <a:extLst>
                <a:ext uri="{FF2B5EF4-FFF2-40B4-BE49-F238E27FC236}">
                  <a16:creationId xmlns:a16="http://schemas.microsoft.com/office/drawing/2014/main" xmlns="" id="{B861A9AE-CA7C-4E8B-BDFD-EC15F327E84A}"/>
                </a:ext>
              </a:extLst>
            </p:cNvPr>
            <p:cNvSpPr/>
            <p:nvPr/>
          </p:nvSpPr>
          <p:spPr>
            <a:xfrm>
              <a:off x="7550944" y="4806897"/>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12859" y="6085"/>
                    <a:pt x="9049" y="7990"/>
                    <a:pt x="7144" y="7990"/>
                  </a:cubicBezTo>
                  <a:close/>
                </a:path>
              </a:pathLst>
            </a:custGeom>
            <a:grpFill/>
            <a:ln w="9525" cap="flat">
              <a:noFill/>
              <a:prstDash val="solid"/>
              <a:miter/>
            </a:ln>
          </p:spPr>
          <p:txBody>
            <a:bodyPr rtlCol="0" anchor="ctr"/>
            <a:lstStyle/>
            <a:p>
              <a:endParaRPr lang="en-US"/>
            </a:p>
          </p:txBody>
        </p:sp>
        <p:sp>
          <p:nvSpPr>
            <p:cNvPr id="669" name="Freeform: Shape 668">
              <a:extLst>
                <a:ext uri="{FF2B5EF4-FFF2-40B4-BE49-F238E27FC236}">
                  <a16:creationId xmlns:a16="http://schemas.microsoft.com/office/drawing/2014/main" xmlns="" id="{20095394-7854-4FBF-BA1C-2DB52E309012}"/>
                </a:ext>
              </a:extLst>
            </p:cNvPr>
            <p:cNvSpPr/>
            <p:nvPr/>
          </p:nvSpPr>
          <p:spPr>
            <a:xfrm>
              <a:off x="7542609" y="4802981"/>
              <a:ext cx="9525" cy="9525"/>
            </a:xfrm>
            <a:custGeom>
              <a:avLst/>
              <a:gdLst>
                <a:gd name="connsiteX0" fmla="*/ 7858 w 9525"/>
                <a:gd name="connsiteY0" fmla="*/ 9049 h 9525"/>
                <a:gd name="connsiteX1" fmla="*/ 7858 w 9525"/>
                <a:gd name="connsiteY1" fmla="*/ 7144 h 9525"/>
                <a:gd name="connsiteX2" fmla="*/ 7858 w 9525"/>
                <a:gd name="connsiteY2" fmla="*/ 9049 h 9525"/>
              </a:gdLst>
              <a:ahLst/>
              <a:cxnLst>
                <a:cxn ang="0">
                  <a:pos x="connsiteX0" y="connsiteY0"/>
                </a:cxn>
                <a:cxn ang="0">
                  <a:pos x="connsiteX1" y="connsiteY1"/>
                </a:cxn>
                <a:cxn ang="0">
                  <a:pos x="connsiteX2" y="connsiteY2"/>
                </a:cxn>
              </a:cxnLst>
              <a:rect l="l" t="t" r="r" b="b"/>
              <a:pathLst>
                <a:path w="9525" h="9525">
                  <a:moveTo>
                    <a:pt x="7858" y="9049"/>
                  </a:moveTo>
                  <a:cubicBezTo>
                    <a:pt x="9763" y="9049"/>
                    <a:pt x="7858" y="7144"/>
                    <a:pt x="7858" y="7144"/>
                  </a:cubicBezTo>
                  <a:cubicBezTo>
                    <a:pt x="6906" y="7144"/>
                    <a:pt x="6906" y="8096"/>
                    <a:pt x="7858" y="9049"/>
                  </a:cubicBezTo>
                  <a:close/>
                </a:path>
              </a:pathLst>
            </a:custGeom>
            <a:grpFill/>
            <a:ln w="9525" cap="flat">
              <a:noFill/>
              <a:prstDash val="solid"/>
              <a:miter/>
            </a:ln>
          </p:spPr>
          <p:txBody>
            <a:bodyPr rtlCol="0" anchor="ctr"/>
            <a:lstStyle/>
            <a:p>
              <a:endParaRPr lang="en-US"/>
            </a:p>
          </p:txBody>
        </p:sp>
        <p:sp>
          <p:nvSpPr>
            <p:cNvPr id="670" name="Freeform: Shape 669">
              <a:extLst>
                <a:ext uri="{FF2B5EF4-FFF2-40B4-BE49-F238E27FC236}">
                  <a16:creationId xmlns:a16="http://schemas.microsoft.com/office/drawing/2014/main" xmlns="" id="{7600B9FE-C1C0-4934-B301-D8AA1DFD5E75}"/>
                </a:ext>
              </a:extLst>
            </p:cNvPr>
            <p:cNvSpPr/>
            <p:nvPr/>
          </p:nvSpPr>
          <p:spPr>
            <a:xfrm>
              <a:off x="7517606" y="4772501"/>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10001" y="7144"/>
                  </a:lnTo>
                  <a:cubicBezTo>
                    <a:pt x="9049" y="7144"/>
                    <a:pt x="8096" y="8096"/>
                    <a:pt x="7144" y="7144"/>
                  </a:cubicBezTo>
                  <a:close/>
                </a:path>
              </a:pathLst>
            </a:custGeom>
            <a:grpFill/>
            <a:ln w="9525" cap="flat">
              <a:noFill/>
              <a:prstDash val="solid"/>
              <a:miter/>
            </a:ln>
          </p:spPr>
          <p:txBody>
            <a:bodyPr rtlCol="0" anchor="ctr"/>
            <a:lstStyle/>
            <a:p>
              <a:endParaRPr lang="en-US"/>
            </a:p>
          </p:txBody>
        </p:sp>
        <p:sp>
          <p:nvSpPr>
            <p:cNvPr id="671" name="Freeform: Shape 670">
              <a:extLst>
                <a:ext uri="{FF2B5EF4-FFF2-40B4-BE49-F238E27FC236}">
                  <a16:creationId xmlns:a16="http://schemas.microsoft.com/office/drawing/2014/main" xmlns="" id="{018FC936-0893-46E1-8591-5F275038491D}"/>
                </a:ext>
              </a:extLst>
            </p:cNvPr>
            <p:cNvSpPr/>
            <p:nvPr/>
          </p:nvSpPr>
          <p:spPr>
            <a:xfrm>
              <a:off x="7504509" y="4760118"/>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10001"/>
                    <a:pt x="6906" y="9049"/>
                    <a:pt x="7858" y="7144"/>
                  </a:cubicBezTo>
                  <a:close/>
                </a:path>
              </a:pathLst>
            </a:custGeom>
            <a:grpFill/>
            <a:ln w="9525" cap="flat">
              <a:noFill/>
              <a:prstDash val="solid"/>
              <a:miter/>
            </a:ln>
          </p:spPr>
          <p:txBody>
            <a:bodyPr rtlCol="0" anchor="ctr"/>
            <a:lstStyle/>
            <a:p>
              <a:endParaRPr lang="en-US"/>
            </a:p>
          </p:txBody>
        </p:sp>
        <p:sp>
          <p:nvSpPr>
            <p:cNvPr id="672" name="Freeform: Shape 671">
              <a:extLst>
                <a:ext uri="{FF2B5EF4-FFF2-40B4-BE49-F238E27FC236}">
                  <a16:creationId xmlns:a16="http://schemas.microsoft.com/office/drawing/2014/main" xmlns="" id="{1B76434B-69E1-4BB4-910B-8A287BCC9C31}"/>
                </a:ext>
              </a:extLst>
            </p:cNvPr>
            <p:cNvSpPr/>
            <p:nvPr/>
          </p:nvSpPr>
          <p:spPr>
            <a:xfrm>
              <a:off x="7523851" y="4754556"/>
              <a:ext cx="9525" cy="9525"/>
            </a:xfrm>
            <a:custGeom>
              <a:avLst/>
              <a:gdLst>
                <a:gd name="connsiteX0" fmla="*/ 7567 w 9525"/>
                <a:gd name="connsiteY0" fmla="*/ 8896 h 9525"/>
                <a:gd name="connsiteX1" fmla="*/ 7567 w 9525"/>
                <a:gd name="connsiteY1" fmla="*/ 8896 h 9525"/>
              </a:gdLst>
              <a:ahLst/>
              <a:cxnLst>
                <a:cxn ang="0">
                  <a:pos x="connsiteX0" y="connsiteY0"/>
                </a:cxn>
                <a:cxn ang="0">
                  <a:pos x="connsiteX1" y="connsiteY1"/>
                </a:cxn>
              </a:cxnLst>
              <a:rect l="l" t="t" r="r" b="b"/>
              <a:pathLst>
                <a:path w="9525" h="9525">
                  <a:moveTo>
                    <a:pt x="7567" y="8896"/>
                  </a:moveTo>
                  <a:cubicBezTo>
                    <a:pt x="7567" y="10800"/>
                    <a:pt x="6615" y="4133"/>
                    <a:pt x="7567" y="8896"/>
                  </a:cubicBezTo>
                  <a:close/>
                </a:path>
              </a:pathLst>
            </a:custGeom>
            <a:grpFill/>
            <a:ln w="9525" cap="flat">
              <a:noFill/>
              <a:prstDash val="solid"/>
              <a:miter/>
            </a:ln>
          </p:spPr>
          <p:txBody>
            <a:bodyPr rtlCol="0" anchor="ctr"/>
            <a:lstStyle/>
            <a:p>
              <a:endParaRPr lang="en-US"/>
            </a:p>
          </p:txBody>
        </p:sp>
        <p:sp>
          <p:nvSpPr>
            <p:cNvPr id="673" name="Freeform: Shape 672">
              <a:extLst>
                <a:ext uri="{FF2B5EF4-FFF2-40B4-BE49-F238E27FC236}">
                  <a16:creationId xmlns:a16="http://schemas.microsoft.com/office/drawing/2014/main" xmlns="" id="{9DA3C23A-3BA9-4C20-91FE-8DC5CCE93ED2}"/>
                </a:ext>
              </a:extLst>
            </p:cNvPr>
            <p:cNvSpPr/>
            <p:nvPr/>
          </p:nvSpPr>
          <p:spPr>
            <a:xfrm>
              <a:off x="7529036" y="4657248"/>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7144" y="8096"/>
                    <a:pt x="10954" y="8096"/>
                    <a:pt x="10001" y="7144"/>
                  </a:cubicBezTo>
                  <a:close/>
                </a:path>
              </a:pathLst>
            </a:custGeom>
            <a:grpFill/>
            <a:ln w="9525" cap="flat">
              <a:noFill/>
              <a:prstDash val="solid"/>
              <a:miter/>
            </a:ln>
          </p:spPr>
          <p:txBody>
            <a:bodyPr rtlCol="0" anchor="ctr"/>
            <a:lstStyle/>
            <a:p>
              <a:endParaRPr lang="en-US"/>
            </a:p>
          </p:txBody>
        </p:sp>
        <p:sp>
          <p:nvSpPr>
            <p:cNvPr id="674" name="Freeform: Shape 673">
              <a:extLst>
                <a:ext uri="{FF2B5EF4-FFF2-40B4-BE49-F238E27FC236}">
                  <a16:creationId xmlns:a16="http://schemas.microsoft.com/office/drawing/2014/main" xmlns="" id="{36449206-8559-4F76-95E8-51FCC1253BBC}"/>
                </a:ext>
              </a:extLst>
            </p:cNvPr>
            <p:cNvSpPr/>
            <p:nvPr/>
          </p:nvSpPr>
          <p:spPr>
            <a:xfrm>
              <a:off x="7528084" y="4611528"/>
              <a:ext cx="9525" cy="9525"/>
            </a:xfrm>
            <a:custGeom>
              <a:avLst/>
              <a:gdLst>
                <a:gd name="connsiteX0" fmla="*/ 7144 w 9525"/>
                <a:gd name="connsiteY0" fmla="*/ 10001 h 9525"/>
                <a:gd name="connsiteX1" fmla="*/ 8096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cubicBezTo>
                    <a:pt x="9049" y="9049"/>
                    <a:pt x="10001" y="8096"/>
                    <a:pt x="8096" y="7144"/>
                  </a:cubicBezTo>
                  <a:cubicBezTo>
                    <a:pt x="8096" y="8096"/>
                    <a:pt x="7144" y="9049"/>
                    <a:pt x="7144" y="10001"/>
                  </a:cubicBezTo>
                  <a:close/>
                </a:path>
              </a:pathLst>
            </a:custGeom>
            <a:grpFill/>
            <a:ln w="9525" cap="flat">
              <a:noFill/>
              <a:prstDash val="solid"/>
              <a:miter/>
            </a:ln>
          </p:spPr>
          <p:txBody>
            <a:bodyPr rtlCol="0" anchor="ctr"/>
            <a:lstStyle/>
            <a:p>
              <a:endParaRPr lang="en-US"/>
            </a:p>
          </p:txBody>
        </p:sp>
        <p:sp>
          <p:nvSpPr>
            <p:cNvPr id="675" name="Freeform: Shape 674">
              <a:extLst>
                <a:ext uri="{FF2B5EF4-FFF2-40B4-BE49-F238E27FC236}">
                  <a16:creationId xmlns:a16="http://schemas.microsoft.com/office/drawing/2014/main" xmlns="" id="{EBB85039-7610-4875-9F15-4E272E393E30}"/>
                </a:ext>
              </a:extLst>
            </p:cNvPr>
            <p:cNvSpPr/>
            <p:nvPr/>
          </p:nvSpPr>
          <p:spPr>
            <a:xfrm>
              <a:off x="7517606" y="448442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10954" y="6615"/>
                    <a:pt x="7144" y="7567"/>
                    <a:pt x="7144" y="7567"/>
                  </a:cubicBezTo>
                  <a:close/>
                </a:path>
              </a:pathLst>
            </a:custGeom>
            <a:grpFill/>
            <a:ln w="9525" cap="flat">
              <a:noFill/>
              <a:prstDash val="solid"/>
              <a:miter/>
            </a:ln>
          </p:spPr>
          <p:txBody>
            <a:bodyPr rtlCol="0" anchor="ctr"/>
            <a:lstStyle/>
            <a:p>
              <a:endParaRPr lang="en-US"/>
            </a:p>
          </p:txBody>
        </p:sp>
        <p:sp>
          <p:nvSpPr>
            <p:cNvPr id="676" name="Freeform: Shape 675">
              <a:extLst>
                <a:ext uri="{FF2B5EF4-FFF2-40B4-BE49-F238E27FC236}">
                  <a16:creationId xmlns:a16="http://schemas.microsoft.com/office/drawing/2014/main" xmlns="" id="{DFBAED37-BF62-4CFF-B514-85F750BE8BF1}"/>
                </a:ext>
              </a:extLst>
            </p:cNvPr>
            <p:cNvSpPr/>
            <p:nvPr/>
          </p:nvSpPr>
          <p:spPr>
            <a:xfrm>
              <a:off x="7409845" y="4980969"/>
              <a:ext cx="9525" cy="9525"/>
            </a:xfrm>
            <a:custGeom>
              <a:avLst/>
              <a:gdLst>
                <a:gd name="connsiteX0" fmla="*/ 7273 w 9525"/>
                <a:gd name="connsiteY0" fmla="*/ 7273 h 9525"/>
                <a:gd name="connsiteX1" fmla="*/ 7273 w 9525"/>
                <a:gd name="connsiteY1" fmla="*/ 7273 h 9525"/>
              </a:gdLst>
              <a:ahLst/>
              <a:cxnLst>
                <a:cxn ang="0">
                  <a:pos x="connsiteX0" y="connsiteY0"/>
                </a:cxn>
                <a:cxn ang="0">
                  <a:pos x="connsiteX1" y="connsiteY1"/>
                </a:cxn>
              </a:cxnLst>
              <a:rect l="l" t="t" r="r" b="b"/>
              <a:pathLst>
                <a:path w="9525" h="9525">
                  <a:moveTo>
                    <a:pt x="7273" y="7273"/>
                  </a:moveTo>
                  <a:cubicBezTo>
                    <a:pt x="11083" y="11083"/>
                    <a:pt x="6320" y="6320"/>
                    <a:pt x="7273" y="7273"/>
                  </a:cubicBezTo>
                  <a:close/>
                </a:path>
              </a:pathLst>
            </a:custGeom>
            <a:grpFill/>
            <a:ln w="9525" cap="flat">
              <a:noFill/>
              <a:prstDash val="solid"/>
              <a:miter/>
            </a:ln>
          </p:spPr>
          <p:txBody>
            <a:bodyPr rtlCol="0" anchor="ctr"/>
            <a:lstStyle/>
            <a:p>
              <a:endParaRPr lang="en-US"/>
            </a:p>
          </p:txBody>
        </p:sp>
        <p:sp>
          <p:nvSpPr>
            <p:cNvPr id="677" name="Freeform: Shape 676">
              <a:extLst>
                <a:ext uri="{FF2B5EF4-FFF2-40B4-BE49-F238E27FC236}">
                  <a16:creationId xmlns:a16="http://schemas.microsoft.com/office/drawing/2014/main" xmlns="" id="{E72A0418-25C0-4467-8C07-40FCD1CD4DCA}"/>
                </a:ext>
              </a:extLst>
            </p:cNvPr>
            <p:cNvSpPr/>
            <p:nvPr/>
          </p:nvSpPr>
          <p:spPr>
            <a:xfrm>
              <a:off x="7412389" y="4978888"/>
              <a:ext cx="9525" cy="9525"/>
            </a:xfrm>
            <a:custGeom>
              <a:avLst/>
              <a:gdLst>
                <a:gd name="connsiteX0" fmla="*/ 10443 w 9525"/>
                <a:gd name="connsiteY0" fmla="*/ 11258 h 9525"/>
                <a:gd name="connsiteX1" fmla="*/ 10443 w 9525"/>
                <a:gd name="connsiteY1" fmla="*/ 11258 h 9525"/>
              </a:gdLst>
              <a:ahLst/>
              <a:cxnLst>
                <a:cxn ang="0">
                  <a:pos x="connsiteX0" y="connsiteY0"/>
                </a:cxn>
                <a:cxn ang="0">
                  <a:pos x="connsiteX1" y="connsiteY1"/>
                </a:cxn>
              </a:cxnLst>
              <a:rect l="l" t="t" r="r" b="b"/>
              <a:pathLst>
                <a:path w="9525" h="9525">
                  <a:moveTo>
                    <a:pt x="10443" y="11258"/>
                  </a:moveTo>
                  <a:cubicBezTo>
                    <a:pt x="4728" y="3639"/>
                    <a:pt x="7586" y="8401"/>
                    <a:pt x="10443" y="11258"/>
                  </a:cubicBezTo>
                  <a:close/>
                </a:path>
              </a:pathLst>
            </a:custGeom>
            <a:grpFill/>
            <a:ln w="9525" cap="flat">
              <a:noFill/>
              <a:prstDash val="solid"/>
              <a:miter/>
            </a:ln>
          </p:spPr>
          <p:txBody>
            <a:bodyPr rtlCol="0" anchor="ctr"/>
            <a:lstStyle/>
            <a:p>
              <a:endParaRPr lang="en-US"/>
            </a:p>
          </p:txBody>
        </p:sp>
        <p:sp>
          <p:nvSpPr>
            <p:cNvPr id="678" name="Freeform: Shape 677">
              <a:extLst>
                <a:ext uri="{FF2B5EF4-FFF2-40B4-BE49-F238E27FC236}">
                  <a16:creationId xmlns:a16="http://schemas.microsoft.com/office/drawing/2014/main" xmlns="" id="{4CF5DA67-A7B7-4A32-9808-CF56CCD15530}"/>
                </a:ext>
              </a:extLst>
            </p:cNvPr>
            <p:cNvSpPr/>
            <p:nvPr/>
          </p:nvSpPr>
          <p:spPr>
            <a:xfrm>
              <a:off x="7442359" y="496300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79" name="Freeform: Shape 678">
              <a:extLst>
                <a:ext uri="{FF2B5EF4-FFF2-40B4-BE49-F238E27FC236}">
                  <a16:creationId xmlns:a16="http://schemas.microsoft.com/office/drawing/2014/main" xmlns="" id="{4A76C567-D4BC-4C71-8E53-D8FA7D2900D3}"/>
                </a:ext>
              </a:extLst>
            </p:cNvPr>
            <p:cNvSpPr/>
            <p:nvPr/>
          </p:nvSpPr>
          <p:spPr>
            <a:xfrm>
              <a:off x="7457599" y="49506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80" name="Freeform: Shape 679">
              <a:extLst>
                <a:ext uri="{FF2B5EF4-FFF2-40B4-BE49-F238E27FC236}">
                  <a16:creationId xmlns:a16="http://schemas.microsoft.com/office/drawing/2014/main" xmlns="" id="{9C5DDB05-0A14-4EF6-9C11-F295A8DAD35A}"/>
                </a:ext>
              </a:extLst>
            </p:cNvPr>
            <p:cNvSpPr/>
            <p:nvPr/>
          </p:nvSpPr>
          <p:spPr>
            <a:xfrm>
              <a:off x="7462361" y="49506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681" name="Freeform: Shape 680">
              <a:extLst>
                <a:ext uri="{FF2B5EF4-FFF2-40B4-BE49-F238E27FC236}">
                  <a16:creationId xmlns:a16="http://schemas.microsoft.com/office/drawing/2014/main" xmlns="" id="{20113916-4E3C-4A2C-A1EC-6CE98F9AB023}"/>
                </a:ext>
              </a:extLst>
            </p:cNvPr>
            <p:cNvSpPr/>
            <p:nvPr/>
          </p:nvSpPr>
          <p:spPr>
            <a:xfrm>
              <a:off x="7442359" y="4963001"/>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82" name="Freeform: Shape 681">
              <a:extLst>
                <a:ext uri="{FF2B5EF4-FFF2-40B4-BE49-F238E27FC236}">
                  <a16:creationId xmlns:a16="http://schemas.microsoft.com/office/drawing/2014/main" xmlns="" id="{9695ABB1-4F27-4472-9FAA-FC799B5484A0}"/>
                </a:ext>
              </a:extLst>
            </p:cNvPr>
            <p:cNvSpPr/>
            <p:nvPr/>
          </p:nvSpPr>
          <p:spPr>
            <a:xfrm>
              <a:off x="7412831" y="497443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683" name="Freeform: Shape 682">
              <a:extLst>
                <a:ext uri="{FF2B5EF4-FFF2-40B4-BE49-F238E27FC236}">
                  <a16:creationId xmlns:a16="http://schemas.microsoft.com/office/drawing/2014/main" xmlns="" id="{9E499BC9-FAC0-4238-AE77-D6BDF2C5F622}"/>
                </a:ext>
              </a:extLst>
            </p:cNvPr>
            <p:cNvSpPr/>
            <p:nvPr/>
          </p:nvSpPr>
          <p:spPr>
            <a:xfrm>
              <a:off x="7437596" y="497157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10001"/>
                    <a:pt x="7144" y="7144"/>
                  </a:cubicBezTo>
                  <a:close/>
                </a:path>
              </a:pathLst>
            </a:custGeom>
            <a:grpFill/>
            <a:ln w="9525" cap="flat">
              <a:noFill/>
              <a:prstDash val="solid"/>
              <a:miter/>
            </a:ln>
          </p:spPr>
          <p:txBody>
            <a:bodyPr rtlCol="0" anchor="ctr"/>
            <a:lstStyle/>
            <a:p>
              <a:endParaRPr lang="en-US"/>
            </a:p>
          </p:txBody>
        </p:sp>
        <p:sp>
          <p:nvSpPr>
            <p:cNvPr id="684" name="Freeform: Shape 683">
              <a:extLst>
                <a:ext uri="{FF2B5EF4-FFF2-40B4-BE49-F238E27FC236}">
                  <a16:creationId xmlns:a16="http://schemas.microsoft.com/office/drawing/2014/main" xmlns="" id="{EEB7D73E-9D99-4A5B-9FC9-897276928E4A}"/>
                </a:ext>
              </a:extLst>
            </p:cNvPr>
            <p:cNvSpPr/>
            <p:nvPr/>
          </p:nvSpPr>
          <p:spPr>
            <a:xfrm>
              <a:off x="7431021" y="4974642"/>
              <a:ext cx="9525" cy="9525"/>
            </a:xfrm>
            <a:custGeom>
              <a:avLst/>
              <a:gdLst>
                <a:gd name="connsiteX0" fmla="*/ 9909 w 9525"/>
                <a:gd name="connsiteY0" fmla="*/ 8837 h 9525"/>
                <a:gd name="connsiteX1" fmla="*/ 9909 w 9525"/>
                <a:gd name="connsiteY1" fmla="*/ 8837 h 9525"/>
              </a:gdLst>
              <a:ahLst/>
              <a:cxnLst>
                <a:cxn ang="0">
                  <a:pos x="connsiteX0" y="connsiteY0"/>
                </a:cxn>
                <a:cxn ang="0">
                  <a:pos x="connsiteX1" y="connsiteY1"/>
                </a:cxn>
              </a:cxnLst>
              <a:rect l="l" t="t" r="r" b="b"/>
              <a:pathLst>
                <a:path w="9525" h="9525">
                  <a:moveTo>
                    <a:pt x="9909" y="8837"/>
                  </a:moveTo>
                  <a:cubicBezTo>
                    <a:pt x="8956" y="8837"/>
                    <a:pt x="4194" y="5027"/>
                    <a:pt x="9909" y="8837"/>
                  </a:cubicBezTo>
                  <a:close/>
                </a:path>
              </a:pathLst>
            </a:custGeom>
            <a:grpFill/>
            <a:ln w="9525" cap="flat">
              <a:noFill/>
              <a:prstDash val="solid"/>
              <a:miter/>
            </a:ln>
          </p:spPr>
          <p:txBody>
            <a:bodyPr rtlCol="0" anchor="ctr"/>
            <a:lstStyle/>
            <a:p>
              <a:endParaRPr lang="en-US"/>
            </a:p>
          </p:txBody>
        </p:sp>
        <p:sp>
          <p:nvSpPr>
            <p:cNvPr id="685" name="Freeform: Shape 684">
              <a:extLst>
                <a:ext uri="{FF2B5EF4-FFF2-40B4-BE49-F238E27FC236}">
                  <a16:creationId xmlns:a16="http://schemas.microsoft.com/office/drawing/2014/main" xmlns="" id="{38BE1049-F0B6-49A9-BED5-13547EE70C9E}"/>
                </a:ext>
              </a:extLst>
            </p:cNvPr>
            <p:cNvSpPr/>
            <p:nvPr/>
          </p:nvSpPr>
          <p:spPr>
            <a:xfrm>
              <a:off x="7422356" y="498109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86" name="Freeform: Shape 685">
              <a:extLst>
                <a:ext uri="{FF2B5EF4-FFF2-40B4-BE49-F238E27FC236}">
                  <a16:creationId xmlns:a16="http://schemas.microsoft.com/office/drawing/2014/main" xmlns="" id="{6B6FA3D8-6F7B-4509-B5FC-75AAC65F6B41}"/>
                </a:ext>
              </a:extLst>
            </p:cNvPr>
            <p:cNvSpPr/>
            <p:nvPr/>
          </p:nvSpPr>
          <p:spPr>
            <a:xfrm>
              <a:off x="7441406" y="496871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lnTo>
                    <a:pt x="7144" y="7144"/>
                  </a:lnTo>
                  <a:close/>
                </a:path>
              </a:pathLst>
            </a:custGeom>
            <a:grpFill/>
            <a:ln w="9525" cap="flat">
              <a:noFill/>
              <a:prstDash val="solid"/>
              <a:miter/>
            </a:ln>
          </p:spPr>
          <p:txBody>
            <a:bodyPr rtlCol="0" anchor="ctr"/>
            <a:lstStyle/>
            <a:p>
              <a:endParaRPr lang="en-US"/>
            </a:p>
          </p:txBody>
        </p:sp>
        <p:sp>
          <p:nvSpPr>
            <p:cNvPr id="687" name="Freeform: Shape 686">
              <a:extLst>
                <a:ext uri="{FF2B5EF4-FFF2-40B4-BE49-F238E27FC236}">
                  <a16:creationId xmlns:a16="http://schemas.microsoft.com/office/drawing/2014/main" xmlns="" id="{6CE1B04D-D66D-4097-90F4-0516E745542A}"/>
                </a:ext>
              </a:extLst>
            </p:cNvPr>
            <p:cNvSpPr/>
            <p:nvPr/>
          </p:nvSpPr>
          <p:spPr>
            <a:xfrm>
              <a:off x="7504271" y="480964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88" name="Freeform: Shape 687">
              <a:extLst>
                <a:ext uri="{FF2B5EF4-FFF2-40B4-BE49-F238E27FC236}">
                  <a16:creationId xmlns:a16="http://schemas.microsoft.com/office/drawing/2014/main" xmlns="" id="{95F135C5-3F03-434C-BFF7-8C91EABED2EB}"/>
                </a:ext>
              </a:extLst>
            </p:cNvPr>
            <p:cNvSpPr/>
            <p:nvPr/>
          </p:nvSpPr>
          <p:spPr>
            <a:xfrm>
              <a:off x="7519511" y="48039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954" y="8096"/>
                    <a:pt x="7144" y="7144"/>
                  </a:cubicBezTo>
                  <a:close/>
                </a:path>
              </a:pathLst>
            </a:custGeom>
            <a:grpFill/>
            <a:ln w="9525" cap="flat">
              <a:noFill/>
              <a:prstDash val="solid"/>
              <a:miter/>
            </a:ln>
          </p:spPr>
          <p:txBody>
            <a:bodyPr rtlCol="0" anchor="ctr"/>
            <a:lstStyle/>
            <a:p>
              <a:endParaRPr lang="en-US"/>
            </a:p>
          </p:txBody>
        </p:sp>
        <p:sp>
          <p:nvSpPr>
            <p:cNvPr id="689" name="Freeform: Shape 688">
              <a:extLst>
                <a:ext uri="{FF2B5EF4-FFF2-40B4-BE49-F238E27FC236}">
                  <a16:creationId xmlns:a16="http://schemas.microsoft.com/office/drawing/2014/main" xmlns="" id="{1269AC61-31B0-47B7-89D4-9DA8D4F7ACA2}"/>
                </a:ext>
              </a:extLst>
            </p:cNvPr>
            <p:cNvSpPr/>
            <p:nvPr/>
          </p:nvSpPr>
          <p:spPr>
            <a:xfrm>
              <a:off x="7469981" y="49487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690" name="Freeform: Shape 689">
              <a:extLst>
                <a:ext uri="{FF2B5EF4-FFF2-40B4-BE49-F238E27FC236}">
                  <a16:creationId xmlns:a16="http://schemas.microsoft.com/office/drawing/2014/main" xmlns="" id="{DC440A53-7CDD-484F-8EE5-973414CE3CD5}"/>
                </a:ext>
              </a:extLst>
            </p:cNvPr>
            <p:cNvSpPr/>
            <p:nvPr/>
          </p:nvSpPr>
          <p:spPr>
            <a:xfrm>
              <a:off x="7475696" y="4901088"/>
              <a:ext cx="19050" cy="9525"/>
            </a:xfrm>
            <a:custGeom>
              <a:avLst/>
              <a:gdLst>
                <a:gd name="connsiteX0" fmla="*/ 11906 w 19050"/>
                <a:gd name="connsiteY0" fmla="*/ 10954 h 9525"/>
                <a:gd name="connsiteX1" fmla="*/ 7144 w 19050"/>
                <a:gd name="connsiteY1" fmla="*/ 7144 h 9525"/>
                <a:gd name="connsiteX2" fmla="*/ 11906 w 19050"/>
                <a:gd name="connsiteY2" fmla="*/ 10954 h 9525"/>
              </a:gdLst>
              <a:ahLst/>
              <a:cxnLst>
                <a:cxn ang="0">
                  <a:pos x="connsiteX0" y="connsiteY0"/>
                </a:cxn>
                <a:cxn ang="0">
                  <a:pos x="connsiteX1" y="connsiteY1"/>
                </a:cxn>
                <a:cxn ang="0">
                  <a:pos x="connsiteX2" y="connsiteY2"/>
                </a:cxn>
              </a:cxnLst>
              <a:rect l="l" t="t" r="r" b="b"/>
              <a:pathLst>
                <a:path w="19050" h="9525">
                  <a:moveTo>
                    <a:pt x="11906" y="10954"/>
                  </a:moveTo>
                  <a:cubicBezTo>
                    <a:pt x="10001" y="10001"/>
                    <a:pt x="10001" y="8096"/>
                    <a:pt x="7144" y="7144"/>
                  </a:cubicBezTo>
                  <a:cubicBezTo>
                    <a:pt x="8096" y="8096"/>
                    <a:pt x="10001" y="10954"/>
                    <a:pt x="11906" y="10954"/>
                  </a:cubicBezTo>
                  <a:close/>
                </a:path>
              </a:pathLst>
            </a:custGeom>
            <a:grpFill/>
            <a:ln w="9525" cap="flat">
              <a:noFill/>
              <a:prstDash val="solid"/>
              <a:miter/>
            </a:ln>
          </p:spPr>
          <p:txBody>
            <a:bodyPr rtlCol="0" anchor="ctr"/>
            <a:lstStyle/>
            <a:p>
              <a:endParaRPr lang="en-US"/>
            </a:p>
          </p:txBody>
        </p:sp>
        <p:sp>
          <p:nvSpPr>
            <p:cNvPr id="691" name="Freeform: Shape 690">
              <a:extLst>
                <a:ext uri="{FF2B5EF4-FFF2-40B4-BE49-F238E27FC236}">
                  <a16:creationId xmlns:a16="http://schemas.microsoft.com/office/drawing/2014/main" xmlns="" id="{D64AF2D0-1F46-4849-89CF-B3D94938576A}"/>
                </a:ext>
              </a:extLst>
            </p:cNvPr>
            <p:cNvSpPr/>
            <p:nvPr/>
          </p:nvSpPr>
          <p:spPr>
            <a:xfrm>
              <a:off x="7413784" y="49744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692" name="Freeform: Shape 691">
              <a:extLst>
                <a:ext uri="{FF2B5EF4-FFF2-40B4-BE49-F238E27FC236}">
                  <a16:creationId xmlns:a16="http://schemas.microsoft.com/office/drawing/2014/main" xmlns="" id="{29C5F296-D3FA-41BF-8456-937F3711A453}"/>
                </a:ext>
              </a:extLst>
            </p:cNvPr>
            <p:cNvSpPr/>
            <p:nvPr/>
          </p:nvSpPr>
          <p:spPr>
            <a:xfrm>
              <a:off x="7475273" y="490108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693" name="Freeform: Shape 692">
              <a:extLst>
                <a:ext uri="{FF2B5EF4-FFF2-40B4-BE49-F238E27FC236}">
                  <a16:creationId xmlns:a16="http://schemas.microsoft.com/office/drawing/2014/main" xmlns="" id="{EC229FBC-F7DB-44CC-ACD7-8DEF1FBAE77E}"/>
                </a:ext>
              </a:extLst>
            </p:cNvPr>
            <p:cNvSpPr/>
            <p:nvPr/>
          </p:nvSpPr>
          <p:spPr>
            <a:xfrm>
              <a:off x="7477601" y="4936331"/>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8096"/>
                    <a:pt x="7144" y="7144"/>
                    <a:pt x="7144" y="7144"/>
                  </a:cubicBezTo>
                  <a:cubicBezTo>
                    <a:pt x="8096" y="8096"/>
                    <a:pt x="8096" y="8096"/>
                    <a:pt x="8096" y="8096"/>
                  </a:cubicBezTo>
                  <a:close/>
                </a:path>
              </a:pathLst>
            </a:custGeom>
            <a:grpFill/>
            <a:ln w="9525" cap="flat">
              <a:noFill/>
              <a:prstDash val="solid"/>
              <a:miter/>
            </a:ln>
          </p:spPr>
          <p:txBody>
            <a:bodyPr rtlCol="0" anchor="ctr"/>
            <a:lstStyle/>
            <a:p>
              <a:endParaRPr lang="en-US"/>
            </a:p>
          </p:txBody>
        </p:sp>
        <p:sp>
          <p:nvSpPr>
            <p:cNvPr id="694" name="Freeform: Shape 693">
              <a:extLst>
                <a:ext uri="{FF2B5EF4-FFF2-40B4-BE49-F238E27FC236}">
                  <a16:creationId xmlns:a16="http://schemas.microsoft.com/office/drawing/2014/main" xmlns="" id="{5EA9E730-0282-4560-9796-2F9CFAACD680}"/>
                </a:ext>
              </a:extLst>
            </p:cNvPr>
            <p:cNvSpPr/>
            <p:nvPr/>
          </p:nvSpPr>
          <p:spPr>
            <a:xfrm>
              <a:off x="7468076" y="494204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695" name="Freeform: Shape 694">
              <a:extLst>
                <a:ext uri="{FF2B5EF4-FFF2-40B4-BE49-F238E27FC236}">
                  <a16:creationId xmlns:a16="http://schemas.microsoft.com/office/drawing/2014/main" xmlns="" id="{A1070E0D-B458-4965-A567-11A495D7C654}"/>
                </a:ext>
              </a:extLst>
            </p:cNvPr>
            <p:cNvSpPr/>
            <p:nvPr/>
          </p:nvSpPr>
          <p:spPr>
            <a:xfrm>
              <a:off x="7480184" y="4930616"/>
              <a:ext cx="9525" cy="9525"/>
            </a:xfrm>
            <a:custGeom>
              <a:avLst/>
              <a:gdLst>
                <a:gd name="connsiteX0" fmla="*/ 7419 w 9525"/>
                <a:gd name="connsiteY0" fmla="*/ 7144 h 9525"/>
                <a:gd name="connsiteX1" fmla="*/ 7419 w 9525"/>
                <a:gd name="connsiteY1" fmla="*/ 7144 h 9525"/>
              </a:gdLst>
              <a:ahLst/>
              <a:cxnLst>
                <a:cxn ang="0">
                  <a:pos x="connsiteX0" y="connsiteY0"/>
                </a:cxn>
                <a:cxn ang="0">
                  <a:pos x="connsiteX1" y="connsiteY1"/>
                </a:cxn>
              </a:cxnLst>
              <a:rect l="l" t="t" r="r" b="b"/>
              <a:pathLst>
                <a:path w="9525" h="9525">
                  <a:moveTo>
                    <a:pt x="7419" y="7144"/>
                  </a:moveTo>
                  <a:cubicBezTo>
                    <a:pt x="8371" y="7144"/>
                    <a:pt x="6466" y="7144"/>
                    <a:pt x="7419" y="7144"/>
                  </a:cubicBezTo>
                  <a:close/>
                </a:path>
              </a:pathLst>
            </a:custGeom>
            <a:grpFill/>
            <a:ln w="9525" cap="flat">
              <a:noFill/>
              <a:prstDash val="solid"/>
              <a:miter/>
            </a:ln>
          </p:spPr>
          <p:txBody>
            <a:bodyPr rtlCol="0" anchor="ctr"/>
            <a:lstStyle/>
            <a:p>
              <a:endParaRPr lang="en-US"/>
            </a:p>
          </p:txBody>
        </p:sp>
        <p:sp>
          <p:nvSpPr>
            <p:cNvPr id="696" name="Freeform: Shape 695">
              <a:extLst>
                <a:ext uri="{FF2B5EF4-FFF2-40B4-BE49-F238E27FC236}">
                  <a16:creationId xmlns:a16="http://schemas.microsoft.com/office/drawing/2014/main" xmlns="" id="{21B18DEE-3F1D-4390-9FAE-39F6C63EC8E6}"/>
                </a:ext>
              </a:extLst>
            </p:cNvPr>
            <p:cNvSpPr/>
            <p:nvPr/>
          </p:nvSpPr>
          <p:spPr>
            <a:xfrm>
              <a:off x="7483554" y="4926091"/>
              <a:ext cx="9525" cy="9525"/>
            </a:xfrm>
            <a:custGeom>
              <a:avLst/>
              <a:gdLst>
                <a:gd name="connsiteX0" fmla="*/ 7858 w 9525"/>
                <a:gd name="connsiteY0" fmla="*/ 7858 h 9525"/>
                <a:gd name="connsiteX1" fmla="*/ 7858 w 9525"/>
                <a:gd name="connsiteY1" fmla="*/ 7858 h 9525"/>
              </a:gdLst>
              <a:ahLst/>
              <a:cxnLst>
                <a:cxn ang="0">
                  <a:pos x="connsiteX0" y="connsiteY0"/>
                </a:cxn>
                <a:cxn ang="0">
                  <a:pos x="connsiteX1" y="connsiteY1"/>
                </a:cxn>
              </a:cxnLst>
              <a:rect l="l" t="t" r="r" b="b"/>
              <a:pathLst>
                <a:path w="9525" h="9525">
                  <a:moveTo>
                    <a:pt x="7858" y="7858"/>
                  </a:moveTo>
                  <a:cubicBezTo>
                    <a:pt x="6906" y="6906"/>
                    <a:pt x="6906" y="6906"/>
                    <a:pt x="7858" y="7858"/>
                  </a:cubicBezTo>
                  <a:close/>
                </a:path>
              </a:pathLst>
            </a:custGeom>
            <a:grpFill/>
            <a:ln w="9525" cap="flat">
              <a:noFill/>
              <a:prstDash val="solid"/>
              <a:miter/>
            </a:ln>
          </p:spPr>
          <p:txBody>
            <a:bodyPr rtlCol="0" anchor="ctr"/>
            <a:lstStyle/>
            <a:p>
              <a:endParaRPr lang="en-US"/>
            </a:p>
          </p:txBody>
        </p:sp>
        <p:sp>
          <p:nvSpPr>
            <p:cNvPr id="697" name="Freeform: Shape 696">
              <a:extLst>
                <a:ext uri="{FF2B5EF4-FFF2-40B4-BE49-F238E27FC236}">
                  <a16:creationId xmlns:a16="http://schemas.microsoft.com/office/drawing/2014/main" xmlns="" id="{A3F90FB3-FF1C-45B5-ACE3-C1DCCAE7FF56}"/>
                </a:ext>
              </a:extLst>
            </p:cNvPr>
            <p:cNvSpPr/>
            <p:nvPr/>
          </p:nvSpPr>
          <p:spPr>
            <a:xfrm>
              <a:off x="7501414" y="4824494"/>
              <a:ext cx="9525" cy="9525"/>
            </a:xfrm>
            <a:custGeom>
              <a:avLst/>
              <a:gdLst>
                <a:gd name="connsiteX0" fmla="*/ 7144 w 9525"/>
                <a:gd name="connsiteY0" fmla="*/ 7538 h 9525"/>
                <a:gd name="connsiteX1" fmla="*/ 10001 w 9525"/>
                <a:gd name="connsiteY1" fmla="*/ 8491 h 9525"/>
                <a:gd name="connsiteX2" fmla="*/ 7144 w 9525"/>
                <a:gd name="connsiteY2" fmla="*/ 7538 h 9525"/>
              </a:gdLst>
              <a:ahLst/>
              <a:cxnLst>
                <a:cxn ang="0">
                  <a:pos x="connsiteX0" y="connsiteY0"/>
                </a:cxn>
                <a:cxn ang="0">
                  <a:pos x="connsiteX1" y="connsiteY1"/>
                </a:cxn>
                <a:cxn ang="0">
                  <a:pos x="connsiteX2" y="connsiteY2"/>
                </a:cxn>
              </a:cxnLst>
              <a:rect l="l" t="t" r="r" b="b"/>
              <a:pathLst>
                <a:path w="9525" h="9525">
                  <a:moveTo>
                    <a:pt x="7144" y="7538"/>
                  </a:moveTo>
                  <a:cubicBezTo>
                    <a:pt x="8096" y="7538"/>
                    <a:pt x="9049" y="7538"/>
                    <a:pt x="10001" y="8491"/>
                  </a:cubicBezTo>
                  <a:cubicBezTo>
                    <a:pt x="8096" y="7538"/>
                    <a:pt x="7144" y="6586"/>
                    <a:pt x="7144" y="7538"/>
                  </a:cubicBezTo>
                  <a:close/>
                </a:path>
              </a:pathLst>
            </a:custGeom>
            <a:grpFill/>
            <a:ln w="9525" cap="flat">
              <a:noFill/>
              <a:prstDash val="solid"/>
              <a:miter/>
            </a:ln>
          </p:spPr>
          <p:txBody>
            <a:bodyPr rtlCol="0" anchor="ctr"/>
            <a:lstStyle/>
            <a:p>
              <a:endParaRPr lang="en-US"/>
            </a:p>
          </p:txBody>
        </p:sp>
        <p:sp>
          <p:nvSpPr>
            <p:cNvPr id="698" name="Freeform: Shape 697">
              <a:extLst>
                <a:ext uri="{FF2B5EF4-FFF2-40B4-BE49-F238E27FC236}">
                  <a16:creationId xmlns:a16="http://schemas.microsoft.com/office/drawing/2014/main" xmlns="" id="{20999948-2F3C-4BEC-A82F-F9C7C87FB634}"/>
                </a:ext>
              </a:extLst>
            </p:cNvPr>
            <p:cNvSpPr/>
            <p:nvPr/>
          </p:nvSpPr>
          <p:spPr>
            <a:xfrm>
              <a:off x="7413227" y="4974537"/>
              <a:ext cx="9525" cy="9525"/>
            </a:xfrm>
            <a:custGeom>
              <a:avLst/>
              <a:gdLst>
                <a:gd name="connsiteX0" fmla="*/ 8653 w 9525"/>
                <a:gd name="connsiteY0" fmla="*/ 7990 h 9525"/>
                <a:gd name="connsiteX1" fmla="*/ 8653 w 9525"/>
                <a:gd name="connsiteY1" fmla="*/ 7990 h 9525"/>
              </a:gdLst>
              <a:ahLst/>
              <a:cxnLst>
                <a:cxn ang="0">
                  <a:pos x="connsiteX0" y="connsiteY0"/>
                </a:cxn>
                <a:cxn ang="0">
                  <a:pos x="connsiteX1" y="connsiteY1"/>
                </a:cxn>
              </a:cxnLst>
              <a:rect l="l" t="t" r="r" b="b"/>
              <a:pathLst>
                <a:path w="9525" h="9525">
                  <a:moveTo>
                    <a:pt x="8653" y="7990"/>
                  </a:moveTo>
                  <a:cubicBezTo>
                    <a:pt x="5795" y="6085"/>
                    <a:pt x="7700" y="7990"/>
                    <a:pt x="8653" y="7990"/>
                  </a:cubicBezTo>
                  <a:close/>
                </a:path>
              </a:pathLst>
            </a:custGeom>
            <a:grpFill/>
            <a:ln w="9525" cap="flat">
              <a:noFill/>
              <a:prstDash val="solid"/>
              <a:miter/>
            </a:ln>
          </p:spPr>
          <p:txBody>
            <a:bodyPr rtlCol="0" anchor="ctr"/>
            <a:lstStyle/>
            <a:p>
              <a:endParaRPr lang="en-US"/>
            </a:p>
          </p:txBody>
        </p:sp>
        <p:sp>
          <p:nvSpPr>
            <p:cNvPr id="699" name="Freeform: Shape 698">
              <a:extLst>
                <a:ext uri="{FF2B5EF4-FFF2-40B4-BE49-F238E27FC236}">
                  <a16:creationId xmlns:a16="http://schemas.microsoft.com/office/drawing/2014/main" xmlns="" id="{30F27AFA-78E5-49FF-8C6B-D08EC87446A7}"/>
                </a:ext>
              </a:extLst>
            </p:cNvPr>
            <p:cNvSpPr/>
            <p:nvPr/>
          </p:nvSpPr>
          <p:spPr>
            <a:xfrm>
              <a:off x="7464266" y="49144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700" name="Freeform: Shape 699">
              <a:extLst>
                <a:ext uri="{FF2B5EF4-FFF2-40B4-BE49-F238E27FC236}">
                  <a16:creationId xmlns:a16="http://schemas.microsoft.com/office/drawing/2014/main" xmlns="" id="{F56C8A80-7094-4C13-826B-BA1B48550D6F}"/>
                </a:ext>
              </a:extLst>
            </p:cNvPr>
            <p:cNvSpPr/>
            <p:nvPr/>
          </p:nvSpPr>
          <p:spPr>
            <a:xfrm>
              <a:off x="7485221" y="48601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701" name="Freeform: Shape 700">
              <a:extLst>
                <a:ext uri="{FF2B5EF4-FFF2-40B4-BE49-F238E27FC236}">
                  <a16:creationId xmlns:a16="http://schemas.microsoft.com/office/drawing/2014/main" xmlns="" id="{CD361417-2740-4521-8E6F-4B3E28100AD7}"/>
                </a:ext>
              </a:extLst>
            </p:cNvPr>
            <p:cNvSpPr/>
            <p:nvPr/>
          </p:nvSpPr>
          <p:spPr>
            <a:xfrm>
              <a:off x="7467124" y="491251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9049"/>
                    <a:pt x="8096" y="7144"/>
                    <a:pt x="7144" y="7144"/>
                  </a:cubicBezTo>
                  <a:close/>
                </a:path>
              </a:pathLst>
            </a:custGeom>
            <a:grpFill/>
            <a:ln w="9525" cap="flat">
              <a:noFill/>
              <a:prstDash val="solid"/>
              <a:miter/>
            </a:ln>
          </p:spPr>
          <p:txBody>
            <a:bodyPr rtlCol="0" anchor="ctr"/>
            <a:lstStyle/>
            <a:p>
              <a:endParaRPr lang="en-US"/>
            </a:p>
          </p:txBody>
        </p:sp>
        <p:sp>
          <p:nvSpPr>
            <p:cNvPr id="702" name="Freeform: Shape 701">
              <a:extLst>
                <a:ext uri="{FF2B5EF4-FFF2-40B4-BE49-F238E27FC236}">
                  <a16:creationId xmlns:a16="http://schemas.microsoft.com/office/drawing/2014/main" xmlns="" id="{1238FD31-BC1A-423F-B956-71ABB4A4EF75}"/>
                </a:ext>
              </a:extLst>
            </p:cNvPr>
            <p:cNvSpPr/>
            <p:nvPr/>
          </p:nvSpPr>
          <p:spPr>
            <a:xfrm>
              <a:off x="7504271" y="482584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703" name="Freeform: Shape 702">
              <a:extLst>
                <a:ext uri="{FF2B5EF4-FFF2-40B4-BE49-F238E27FC236}">
                  <a16:creationId xmlns:a16="http://schemas.microsoft.com/office/drawing/2014/main" xmlns="" id="{6E131015-9421-4FCB-A9C5-50858988FE94}"/>
                </a:ext>
              </a:extLst>
            </p:cNvPr>
            <p:cNvSpPr/>
            <p:nvPr/>
          </p:nvSpPr>
          <p:spPr>
            <a:xfrm>
              <a:off x="7412831" y="4802028"/>
              <a:ext cx="123825" cy="190500"/>
            </a:xfrm>
            <a:custGeom>
              <a:avLst/>
              <a:gdLst>
                <a:gd name="connsiteX0" fmla="*/ 93821 w 123825"/>
                <a:gd name="connsiteY0" fmla="*/ 23336 h 190500"/>
                <a:gd name="connsiteX1" fmla="*/ 103346 w 123825"/>
                <a:gd name="connsiteY1" fmla="*/ 32861 h 190500"/>
                <a:gd name="connsiteX2" fmla="*/ 102394 w 123825"/>
                <a:gd name="connsiteY2" fmla="*/ 32861 h 190500"/>
                <a:gd name="connsiteX3" fmla="*/ 101441 w 123825"/>
                <a:gd name="connsiteY3" fmla="*/ 33814 h 190500"/>
                <a:gd name="connsiteX4" fmla="*/ 93821 w 123825"/>
                <a:gd name="connsiteY4" fmla="*/ 30004 h 190500"/>
                <a:gd name="connsiteX5" fmla="*/ 76676 w 123825"/>
                <a:gd name="connsiteY5" fmla="*/ 75724 h 190500"/>
                <a:gd name="connsiteX6" fmla="*/ 76676 w 123825"/>
                <a:gd name="connsiteY6" fmla="*/ 76676 h 190500"/>
                <a:gd name="connsiteX7" fmla="*/ 54769 w 123825"/>
                <a:gd name="connsiteY7" fmla="*/ 141446 h 190500"/>
                <a:gd name="connsiteX8" fmla="*/ 47149 w 123825"/>
                <a:gd name="connsiteY8" fmla="*/ 135731 h 190500"/>
                <a:gd name="connsiteX9" fmla="*/ 46196 w 123825"/>
                <a:gd name="connsiteY9" fmla="*/ 150019 h 190500"/>
                <a:gd name="connsiteX10" fmla="*/ 27146 w 123825"/>
                <a:gd name="connsiteY10" fmla="*/ 170974 h 190500"/>
                <a:gd name="connsiteX11" fmla="*/ 25241 w 123825"/>
                <a:gd name="connsiteY11" fmla="*/ 171926 h 190500"/>
                <a:gd name="connsiteX12" fmla="*/ 25241 w 123825"/>
                <a:gd name="connsiteY12" fmla="*/ 172879 h 190500"/>
                <a:gd name="connsiteX13" fmla="*/ 21431 w 123825"/>
                <a:gd name="connsiteY13" fmla="*/ 176689 h 190500"/>
                <a:gd name="connsiteX14" fmla="*/ 12859 w 123825"/>
                <a:gd name="connsiteY14" fmla="*/ 171926 h 190500"/>
                <a:gd name="connsiteX15" fmla="*/ 15716 w 123825"/>
                <a:gd name="connsiteY15" fmla="*/ 183356 h 190500"/>
                <a:gd name="connsiteX16" fmla="*/ 8096 w 123825"/>
                <a:gd name="connsiteY16" fmla="*/ 179546 h 190500"/>
                <a:gd name="connsiteX17" fmla="*/ 7144 w 123825"/>
                <a:gd name="connsiteY17" fmla="*/ 180499 h 190500"/>
                <a:gd name="connsiteX18" fmla="*/ 8096 w 123825"/>
                <a:gd name="connsiteY18" fmla="*/ 183356 h 190500"/>
                <a:gd name="connsiteX19" fmla="*/ 15716 w 123825"/>
                <a:gd name="connsiteY19" fmla="*/ 179546 h 190500"/>
                <a:gd name="connsiteX20" fmla="*/ 18574 w 123825"/>
                <a:gd name="connsiteY20" fmla="*/ 180499 h 190500"/>
                <a:gd name="connsiteX21" fmla="*/ 32861 w 123825"/>
                <a:gd name="connsiteY21" fmla="*/ 176689 h 190500"/>
                <a:gd name="connsiteX22" fmla="*/ 27146 w 123825"/>
                <a:gd name="connsiteY22" fmla="*/ 167164 h 190500"/>
                <a:gd name="connsiteX23" fmla="*/ 30004 w 123825"/>
                <a:gd name="connsiteY23" fmla="*/ 170021 h 190500"/>
                <a:gd name="connsiteX24" fmla="*/ 34766 w 123825"/>
                <a:gd name="connsiteY24" fmla="*/ 168116 h 190500"/>
                <a:gd name="connsiteX25" fmla="*/ 47149 w 123825"/>
                <a:gd name="connsiteY25" fmla="*/ 152876 h 190500"/>
                <a:gd name="connsiteX26" fmla="*/ 54769 w 123825"/>
                <a:gd name="connsiteY26" fmla="*/ 158591 h 190500"/>
                <a:gd name="connsiteX27" fmla="*/ 52864 w 123825"/>
                <a:gd name="connsiteY27" fmla="*/ 150971 h 190500"/>
                <a:gd name="connsiteX28" fmla="*/ 61436 w 123825"/>
                <a:gd name="connsiteY28" fmla="*/ 156686 h 190500"/>
                <a:gd name="connsiteX29" fmla="*/ 56674 w 123825"/>
                <a:gd name="connsiteY29" fmla="*/ 150019 h 190500"/>
                <a:gd name="connsiteX30" fmla="*/ 62389 w 123825"/>
                <a:gd name="connsiteY30" fmla="*/ 153829 h 190500"/>
                <a:gd name="connsiteX31" fmla="*/ 59531 w 123825"/>
                <a:gd name="connsiteY31" fmla="*/ 144304 h 190500"/>
                <a:gd name="connsiteX32" fmla="*/ 65246 w 123825"/>
                <a:gd name="connsiteY32" fmla="*/ 143351 h 190500"/>
                <a:gd name="connsiteX33" fmla="*/ 61436 w 123825"/>
                <a:gd name="connsiteY33" fmla="*/ 141446 h 190500"/>
                <a:gd name="connsiteX34" fmla="*/ 70009 w 123825"/>
                <a:gd name="connsiteY34" fmla="*/ 130016 h 190500"/>
                <a:gd name="connsiteX35" fmla="*/ 52864 w 123825"/>
                <a:gd name="connsiteY35" fmla="*/ 118586 h 190500"/>
                <a:gd name="connsiteX36" fmla="*/ 52864 w 123825"/>
                <a:gd name="connsiteY36" fmla="*/ 117634 h 190500"/>
                <a:gd name="connsiteX37" fmla="*/ 59531 w 123825"/>
                <a:gd name="connsiteY37" fmla="*/ 121444 h 190500"/>
                <a:gd name="connsiteX38" fmla="*/ 57626 w 123825"/>
                <a:gd name="connsiteY38" fmla="*/ 114776 h 190500"/>
                <a:gd name="connsiteX39" fmla="*/ 59531 w 123825"/>
                <a:gd name="connsiteY39" fmla="*/ 111919 h 190500"/>
                <a:gd name="connsiteX40" fmla="*/ 60484 w 123825"/>
                <a:gd name="connsiteY40" fmla="*/ 110966 h 190500"/>
                <a:gd name="connsiteX41" fmla="*/ 68104 w 123825"/>
                <a:gd name="connsiteY41" fmla="*/ 105251 h 190500"/>
                <a:gd name="connsiteX42" fmla="*/ 78581 w 123825"/>
                <a:gd name="connsiteY42" fmla="*/ 110014 h 190500"/>
                <a:gd name="connsiteX43" fmla="*/ 98584 w 123825"/>
                <a:gd name="connsiteY43" fmla="*/ 66199 h 190500"/>
                <a:gd name="connsiteX44" fmla="*/ 113824 w 123825"/>
                <a:gd name="connsiteY44" fmla="*/ 53816 h 190500"/>
                <a:gd name="connsiteX45" fmla="*/ 111919 w 123825"/>
                <a:gd name="connsiteY45" fmla="*/ 50006 h 190500"/>
                <a:gd name="connsiteX46" fmla="*/ 110014 w 123825"/>
                <a:gd name="connsiteY46" fmla="*/ 46196 h 190500"/>
                <a:gd name="connsiteX47" fmla="*/ 105251 w 123825"/>
                <a:gd name="connsiteY47" fmla="*/ 44291 h 190500"/>
                <a:gd name="connsiteX48" fmla="*/ 121444 w 123825"/>
                <a:gd name="connsiteY48" fmla="*/ 10001 h 190500"/>
                <a:gd name="connsiteX49" fmla="*/ 99536 w 123825"/>
                <a:gd name="connsiteY49" fmla="*/ 7144 h 190500"/>
                <a:gd name="connsiteX50" fmla="*/ 99536 w 123825"/>
                <a:gd name="connsiteY50" fmla="*/ 7144 h 190500"/>
                <a:gd name="connsiteX51" fmla="*/ 97631 w 123825"/>
                <a:gd name="connsiteY51" fmla="*/ 8096 h 190500"/>
                <a:gd name="connsiteX52" fmla="*/ 102394 w 123825"/>
                <a:gd name="connsiteY52" fmla="*/ 10001 h 190500"/>
                <a:gd name="connsiteX53" fmla="*/ 93821 w 123825"/>
                <a:gd name="connsiteY53" fmla="*/ 14764 h 190500"/>
                <a:gd name="connsiteX54" fmla="*/ 101441 w 123825"/>
                <a:gd name="connsiteY54" fmla="*/ 21431 h 190500"/>
                <a:gd name="connsiteX55" fmla="*/ 93821 w 123825"/>
                <a:gd name="connsiteY55" fmla="*/ 23336 h 190500"/>
                <a:gd name="connsiteX56" fmla="*/ 95726 w 123825"/>
                <a:gd name="connsiteY56" fmla="*/ 44291 h 190500"/>
                <a:gd name="connsiteX57" fmla="*/ 95726 w 123825"/>
                <a:gd name="connsiteY57" fmla="*/ 44291 h 190500"/>
                <a:gd name="connsiteX58" fmla="*/ 94774 w 123825"/>
                <a:gd name="connsiteY58" fmla="*/ 45244 h 190500"/>
                <a:gd name="connsiteX59" fmla="*/ 94774 w 123825"/>
                <a:gd name="connsiteY59" fmla="*/ 45244 h 190500"/>
                <a:gd name="connsiteX60" fmla="*/ 114776 w 123825"/>
                <a:gd name="connsiteY60" fmla="*/ 50006 h 190500"/>
                <a:gd name="connsiteX61" fmla="*/ 114776 w 123825"/>
                <a:gd name="connsiteY61" fmla="*/ 50006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23825" h="190500">
                  <a:moveTo>
                    <a:pt x="93821" y="23336"/>
                  </a:moveTo>
                  <a:cubicBezTo>
                    <a:pt x="94774" y="21431"/>
                    <a:pt x="97631" y="30956"/>
                    <a:pt x="103346" y="32861"/>
                  </a:cubicBezTo>
                  <a:cubicBezTo>
                    <a:pt x="101441" y="31909"/>
                    <a:pt x="101441" y="31909"/>
                    <a:pt x="102394" y="32861"/>
                  </a:cubicBezTo>
                  <a:cubicBezTo>
                    <a:pt x="98584" y="30004"/>
                    <a:pt x="97631" y="30956"/>
                    <a:pt x="101441" y="33814"/>
                  </a:cubicBezTo>
                  <a:cubicBezTo>
                    <a:pt x="95726" y="31909"/>
                    <a:pt x="100489" y="30956"/>
                    <a:pt x="93821" y="30004"/>
                  </a:cubicBezTo>
                  <a:cubicBezTo>
                    <a:pt x="94774" y="29051"/>
                    <a:pt x="75724" y="72866"/>
                    <a:pt x="76676" y="75724"/>
                  </a:cubicBezTo>
                  <a:cubicBezTo>
                    <a:pt x="72866" y="72866"/>
                    <a:pt x="72866" y="73819"/>
                    <a:pt x="76676" y="76676"/>
                  </a:cubicBezTo>
                  <a:cubicBezTo>
                    <a:pt x="70009" y="79534"/>
                    <a:pt x="42386" y="129064"/>
                    <a:pt x="54769" y="141446"/>
                  </a:cubicBezTo>
                  <a:cubicBezTo>
                    <a:pt x="50006" y="135731"/>
                    <a:pt x="49054" y="137636"/>
                    <a:pt x="47149" y="135731"/>
                  </a:cubicBezTo>
                  <a:cubicBezTo>
                    <a:pt x="47149" y="135731"/>
                    <a:pt x="38576" y="150019"/>
                    <a:pt x="46196" y="150019"/>
                  </a:cubicBezTo>
                  <a:cubicBezTo>
                    <a:pt x="42386" y="138589"/>
                    <a:pt x="30004" y="168116"/>
                    <a:pt x="27146" y="170974"/>
                  </a:cubicBezTo>
                  <a:cubicBezTo>
                    <a:pt x="23336" y="160496"/>
                    <a:pt x="23336" y="170974"/>
                    <a:pt x="25241" y="171926"/>
                  </a:cubicBezTo>
                  <a:cubicBezTo>
                    <a:pt x="24289" y="170021"/>
                    <a:pt x="24289" y="170974"/>
                    <a:pt x="25241" y="172879"/>
                  </a:cubicBezTo>
                  <a:cubicBezTo>
                    <a:pt x="24289" y="172879"/>
                    <a:pt x="14764" y="166211"/>
                    <a:pt x="21431" y="176689"/>
                  </a:cubicBezTo>
                  <a:cubicBezTo>
                    <a:pt x="15716" y="168116"/>
                    <a:pt x="15716" y="174784"/>
                    <a:pt x="12859" y="171926"/>
                  </a:cubicBezTo>
                  <a:cubicBezTo>
                    <a:pt x="12859" y="175736"/>
                    <a:pt x="14764" y="177641"/>
                    <a:pt x="15716" y="183356"/>
                  </a:cubicBezTo>
                  <a:cubicBezTo>
                    <a:pt x="10001" y="180499"/>
                    <a:pt x="10954" y="182404"/>
                    <a:pt x="8096" y="179546"/>
                  </a:cubicBezTo>
                  <a:cubicBezTo>
                    <a:pt x="10001" y="184309"/>
                    <a:pt x="10001" y="184309"/>
                    <a:pt x="7144" y="180499"/>
                  </a:cubicBezTo>
                  <a:cubicBezTo>
                    <a:pt x="7144" y="178594"/>
                    <a:pt x="11906" y="190976"/>
                    <a:pt x="8096" y="183356"/>
                  </a:cubicBezTo>
                  <a:cubicBezTo>
                    <a:pt x="9049" y="185261"/>
                    <a:pt x="22384" y="190024"/>
                    <a:pt x="15716" y="179546"/>
                  </a:cubicBezTo>
                  <a:cubicBezTo>
                    <a:pt x="21431" y="179546"/>
                    <a:pt x="23336" y="186214"/>
                    <a:pt x="18574" y="180499"/>
                  </a:cubicBezTo>
                  <a:cubicBezTo>
                    <a:pt x="21431" y="181451"/>
                    <a:pt x="33814" y="175736"/>
                    <a:pt x="32861" y="176689"/>
                  </a:cubicBezTo>
                  <a:cubicBezTo>
                    <a:pt x="34766" y="172879"/>
                    <a:pt x="32861" y="169069"/>
                    <a:pt x="27146" y="167164"/>
                  </a:cubicBezTo>
                  <a:cubicBezTo>
                    <a:pt x="29051" y="170974"/>
                    <a:pt x="30004" y="171926"/>
                    <a:pt x="30004" y="170021"/>
                  </a:cubicBezTo>
                  <a:cubicBezTo>
                    <a:pt x="35719" y="175736"/>
                    <a:pt x="33814" y="172879"/>
                    <a:pt x="34766" y="168116"/>
                  </a:cubicBezTo>
                  <a:cubicBezTo>
                    <a:pt x="48101" y="161449"/>
                    <a:pt x="49054" y="165259"/>
                    <a:pt x="47149" y="152876"/>
                  </a:cubicBezTo>
                  <a:cubicBezTo>
                    <a:pt x="47149" y="152876"/>
                    <a:pt x="54769" y="159544"/>
                    <a:pt x="54769" y="158591"/>
                  </a:cubicBezTo>
                  <a:cubicBezTo>
                    <a:pt x="54769" y="157639"/>
                    <a:pt x="52864" y="153829"/>
                    <a:pt x="52864" y="150971"/>
                  </a:cubicBezTo>
                  <a:cubicBezTo>
                    <a:pt x="55721" y="152876"/>
                    <a:pt x="59531" y="156686"/>
                    <a:pt x="61436" y="156686"/>
                  </a:cubicBezTo>
                  <a:cubicBezTo>
                    <a:pt x="59531" y="150019"/>
                    <a:pt x="62389" y="160496"/>
                    <a:pt x="56674" y="150019"/>
                  </a:cubicBezTo>
                  <a:cubicBezTo>
                    <a:pt x="58579" y="150971"/>
                    <a:pt x="61436" y="152876"/>
                    <a:pt x="62389" y="153829"/>
                  </a:cubicBezTo>
                  <a:cubicBezTo>
                    <a:pt x="63341" y="154781"/>
                    <a:pt x="59531" y="148114"/>
                    <a:pt x="59531" y="144304"/>
                  </a:cubicBezTo>
                  <a:cubicBezTo>
                    <a:pt x="62389" y="147161"/>
                    <a:pt x="69056" y="150019"/>
                    <a:pt x="65246" y="143351"/>
                  </a:cubicBezTo>
                  <a:cubicBezTo>
                    <a:pt x="64294" y="146209"/>
                    <a:pt x="63341" y="143351"/>
                    <a:pt x="61436" y="141446"/>
                  </a:cubicBezTo>
                  <a:cubicBezTo>
                    <a:pt x="67151" y="145256"/>
                    <a:pt x="77629" y="135731"/>
                    <a:pt x="70009" y="130016"/>
                  </a:cubicBezTo>
                  <a:cubicBezTo>
                    <a:pt x="77629" y="135731"/>
                    <a:pt x="52864" y="123349"/>
                    <a:pt x="52864" y="118586"/>
                  </a:cubicBezTo>
                  <a:cubicBezTo>
                    <a:pt x="56674" y="122396"/>
                    <a:pt x="56674" y="122396"/>
                    <a:pt x="52864" y="117634"/>
                  </a:cubicBezTo>
                  <a:cubicBezTo>
                    <a:pt x="55721" y="119539"/>
                    <a:pt x="57626" y="122396"/>
                    <a:pt x="59531" y="121444"/>
                  </a:cubicBezTo>
                  <a:cubicBezTo>
                    <a:pt x="58579" y="123349"/>
                    <a:pt x="57626" y="114776"/>
                    <a:pt x="57626" y="114776"/>
                  </a:cubicBezTo>
                  <a:cubicBezTo>
                    <a:pt x="61436" y="118586"/>
                    <a:pt x="62389" y="117634"/>
                    <a:pt x="59531" y="111919"/>
                  </a:cubicBezTo>
                  <a:cubicBezTo>
                    <a:pt x="69056" y="124301"/>
                    <a:pt x="58579" y="112871"/>
                    <a:pt x="60484" y="110966"/>
                  </a:cubicBezTo>
                  <a:cubicBezTo>
                    <a:pt x="66199" y="116681"/>
                    <a:pt x="76676" y="112871"/>
                    <a:pt x="68104" y="105251"/>
                  </a:cubicBezTo>
                  <a:cubicBezTo>
                    <a:pt x="68104" y="103346"/>
                    <a:pt x="77629" y="110014"/>
                    <a:pt x="78581" y="110014"/>
                  </a:cubicBezTo>
                  <a:cubicBezTo>
                    <a:pt x="76676" y="108109"/>
                    <a:pt x="97631" y="69056"/>
                    <a:pt x="98584" y="66199"/>
                  </a:cubicBezTo>
                  <a:cubicBezTo>
                    <a:pt x="105251" y="60484"/>
                    <a:pt x="102394" y="46196"/>
                    <a:pt x="113824" y="53816"/>
                  </a:cubicBezTo>
                  <a:cubicBezTo>
                    <a:pt x="100489" y="40481"/>
                    <a:pt x="110014" y="50006"/>
                    <a:pt x="111919" y="50006"/>
                  </a:cubicBezTo>
                  <a:cubicBezTo>
                    <a:pt x="113824" y="50006"/>
                    <a:pt x="117634" y="47149"/>
                    <a:pt x="110014" y="46196"/>
                  </a:cubicBezTo>
                  <a:cubicBezTo>
                    <a:pt x="110014" y="46196"/>
                    <a:pt x="111919" y="48101"/>
                    <a:pt x="105251" y="44291"/>
                  </a:cubicBezTo>
                  <a:cubicBezTo>
                    <a:pt x="110966" y="45244"/>
                    <a:pt x="120491" y="14764"/>
                    <a:pt x="121444" y="10001"/>
                  </a:cubicBezTo>
                  <a:cubicBezTo>
                    <a:pt x="119539" y="7144"/>
                    <a:pt x="99536" y="7144"/>
                    <a:pt x="99536" y="7144"/>
                  </a:cubicBezTo>
                  <a:cubicBezTo>
                    <a:pt x="99536" y="10954"/>
                    <a:pt x="103346" y="7144"/>
                    <a:pt x="99536" y="7144"/>
                  </a:cubicBezTo>
                  <a:cubicBezTo>
                    <a:pt x="101441" y="8096"/>
                    <a:pt x="100489" y="9049"/>
                    <a:pt x="97631" y="8096"/>
                  </a:cubicBezTo>
                  <a:cubicBezTo>
                    <a:pt x="99536" y="13811"/>
                    <a:pt x="96679" y="6191"/>
                    <a:pt x="102394" y="10001"/>
                  </a:cubicBezTo>
                  <a:cubicBezTo>
                    <a:pt x="93821" y="10954"/>
                    <a:pt x="104299" y="16669"/>
                    <a:pt x="93821" y="14764"/>
                  </a:cubicBezTo>
                  <a:cubicBezTo>
                    <a:pt x="108109" y="18574"/>
                    <a:pt x="84296" y="13811"/>
                    <a:pt x="101441" y="21431"/>
                  </a:cubicBezTo>
                  <a:cubicBezTo>
                    <a:pt x="93821" y="22384"/>
                    <a:pt x="101441" y="19526"/>
                    <a:pt x="93821" y="23336"/>
                  </a:cubicBezTo>
                  <a:close/>
                  <a:moveTo>
                    <a:pt x="95726" y="44291"/>
                  </a:moveTo>
                  <a:cubicBezTo>
                    <a:pt x="95726" y="44291"/>
                    <a:pt x="95726" y="43339"/>
                    <a:pt x="95726" y="44291"/>
                  </a:cubicBezTo>
                  <a:close/>
                  <a:moveTo>
                    <a:pt x="94774" y="45244"/>
                  </a:moveTo>
                  <a:cubicBezTo>
                    <a:pt x="95726" y="45244"/>
                    <a:pt x="99536" y="46196"/>
                    <a:pt x="94774" y="45244"/>
                  </a:cubicBezTo>
                  <a:close/>
                  <a:moveTo>
                    <a:pt x="114776" y="50006"/>
                  </a:moveTo>
                  <a:cubicBezTo>
                    <a:pt x="114776" y="50959"/>
                    <a:pt x="110966" y="48101"/>
                    <a:pt x="114776" y="50006"/>
                  </a:cubicBezTo>
                  <a:close/>
                </a:path>
              </a:pathLst>
            </a:custGeom>
            <a:grpFill/>
            <a:ln w="9525" cap="flat">
              <a:noFill/>
              <a:prstDash val="solid"/>
              <a:miter/>
            </a:ln>
          </p:spPr>
          <p:txBody>
            <a:bodyPr rtlCol="0" anchor="ctr"/>
            <a:lstStyle/>
            <a:p>
              <a:endParaRPr lang="en-US"/>
            </a:p>
          </p:txBody>
        </p:sp>
        <p:sp>
          <p:nvSpPr>
            <p:cNvPr id="704" name="Freeform: Shape 703">
              <a:extLst>
                <a:ext uri="{FF2B5EF4-FFF2-40B4-BE49-F238E27FC236}">
                  <a16:creationId xmlns:a16="http://schemas.microsoft.com/office/drawing/2014/main" xmlns="" id="{9FFC943E-A1FF-4082-B2F0-BF57088A6148}"/>
                </a:ext>
              </a:extLst>
            </p:cNvPr>
            <p:cNvSpPr/>
            <p:nvPr/>
          </p:nvSpPr>
          <p:spPr>
            <a:xfrm>
              <a:off x="7516230" y="4842563"/>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6615"/>
                    <a:pt x="6615" y="7567"/>
                    <a:pt x="7567" y="7567"/>
                  </a:cubicBezTo>
                  <a:close/>
                </a:path>
              </a:pathLst>
            </a:custGeom>
            <a:grpFill/>
            <a:ln w="9525" cap="flat">
              <a:noFill/>
              <a:prstDash val="solid"/>
              <a:miter/>
            </a:ln>
          </p:spPr>
          <p:txBody>
            <a:bodyPr rtlCol="0" anchor="ctr"/>
            <a:lstStyle/>
            <a:p>
              <a:endParaRPr lang="en-US"/>
            </a:p>
          </p:txBody>
        </p:sp>
        <p:sp>
          <p:nvSpPr>
            <p:cNvPr id="705" name="Freeform: Shape 704">
              <a:extLst>
                <a:ext uri="{FF2B5EF4-FFF2-40B4-BE49-F238E27FC236}">
                  <a16:creationId xmlns:a16="http://schemas.microsoft.com/office/drawing/2014/main" xmlns="" id="{EE319A36-8E8A-44EC-B4C3-15983C123552}"/>
                </a:ext>
              </a:extLst>
            </p:cNvPr>
            <p:cNvSpPr/>
            <p:nvPr/>
          </p:nvSpPr>
          <p:spPr>
            <a:xfrm>
              <a:off x="7441131" y="4963001"/>
              <a:ext cx="9525" cy="9525"/>
            </a:xfrm>
            <a:custGeom>
              <a:avLst/>
              <a:gdLst>
                <a:gd name="connsiteX0" fmla="*/ 7419 w 9525"/>
                <a:gd name="connsiteY0" fmla="*/ 7144 h 9525"/>
                <a:gd name="connsiteX1" fmla="*/ 7419 w 9525"/>
                <a:gd name="connsiteY1" fmla="*/ 7144 h 9525"/>
              </a:gdLst>
              <a:ahLst/>
              <a:cxnLst>
                <a:cxn ang="0">
                  <a:pos x="connsiteX0" y="connsiteY0"/>
                </a:cxn>
                <a:cxn ang="0">
                  <a:pos x="connsiteX1" y="connsiteY1"/>
                </a:cxn>
              </a:cxnLst>
              <a:rect l="l" t="t" r="r" b="b"/>
              <a:pathLst>
                <a:path w="9525" h="9525">
                  <a:moveTo>
                    <a:pt x="7419" y="7144"/>
                  </a:moveTo>
                  <a:cubicBezTo>
                    <a:pt x="8371" y="7144"/>
                    <a:pt x="6466" y="7144"/>
                    <a:pt x="7419" y="7144"/>
                  </a:cubicBezTo>
                  <a:close/>
                </a:path>
              </a:pathLst>
            </a:custGeom>
            <a:grpFill/>
            <a:ln w="9525" cap="flat">
              <a:noFill/>
              <a:prstDash val="solid"/>
              <a:miter/>
            </a:ln>
          </p:spPr>
          <p:txBody>
            <a:bodyPr rtlCol="0" anchor="ctr"/>
            <a:lstStyle/>
            <a:p>
              <a:endParaRPr lang="en-US"/>
            </a:p>
          </p:txBody>
        </p:sp>
        <p:sp>
          <p:nvSpPr>
            <p:cNvPr id="706" name="Freeform: Shape 705">
              <a:extLst>
                <a:ext uri="{FF2B5EF4-FFF2-40B4-BE49-F238E27FC236}">
                  <a16:creationId xmlns:a16="http://schemas.microsoft.com/office/drawing/2014/main" xmlns="" id="{BE264D15-318B-4223-91AB-A5F6216543A0}"/>
                </a:ext>
              </a:extLst>
            </p:cNvPr>
            <p:cNvSpPr/>
            <p:nvPr/>
          </p:nvSpPr>
          <p:spPr>
            <a:xfrm>
              <a:off x="7485221" y="485727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7144" y="8096"/>
                    <a:pt x="7144" y="7144"/>
                  </a:cubicBezTo>
                  <a:close/>
                </a:path>
              </a:pathLst>
            </a:custGeom>
            <a:grpFill/>
            <a:ln w="9525" cap="flat">
              <a:noFill/>
              <a:prstDash val="solid"/>
              <a:miter/>
            </a:ln>
          </p:spPr>
          <p:txBody>
            <a:bodyPr rtlCol="0" anchor="ctr"/>
            <a:lstStyle/>
            <a:p>
              <a:endParaRPr lang="en-US"/>
            </a:p>
          </p:txBody>
        </p:sp>
        <p:sp>
          <p:nvSpPr>
            <p:cNvPr id="707" name="Freeform: Shape 706">
              <a:extLst>
                <a:ext uri="{FF2B5EF4-FFF2-40B4-BE49-F238E27FC236}">
                  <a16:creationId xmlns:a16="http://schemas.microsoft.com/office/drawing/2014/main" xmlns="" id="{80179ED7-6F18-4123-A876-3CD89894DC7E}"/>
                </a:ext>
              </a:extLst>
            </p:cNvPr>
            <p:cNvSpPr/>
            <p:nvPr/>
          </p:nvSpPr>
          <p:spPr>
            <a:xfrm>
              <a:off x="7427648" y="496300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708" name="Freeform: Shape 707">
              <a:extLst>
                <a:ext uri="{FF2B5EF4-FFF2-40B4-BE49-F238E27FC236}">
                  <a16:creationId xmlns:a16="http://schemas.microsoft.com/office/drawing/2014/main" xmlns="" id="{19AC8022-02EB-452C-94BB-4D1CADE60806}"/>
                </a:ext>
              </a:extLst>
            </p:cNvPr>
            <p:cNvSpPr/>
            <p:nvPr/>
          </p:nvSpPr>
          <p:spPr>
            <a:xfrm>
              <a:off x="7423309" y="4965858"/>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8096" y="7144"/>
                    <a:pt x="8096" y="7144"/>
                    <a:pt x="8096" y="7144"/>
                  </a:cubicBezTo>
                  <a:close/>
                </a:path>
              </a:pathLst>
            </a:custGeom>
            <a:grpFill/>
            <a:ln w="9525" cap="flat">
              <a:noFill/>
              <a:prstDash val="solid"/>
              <a:miter/>
            </a:ln>
          </p:spPr>
          <p:txBody>
            <a:bodyPr rtlCol="0" anchor="ctr"/>
            <a:lstStyle/>
            <a:p>
              <a:endParaRPr lang="en-US"/>
            </a:p>
          </p:txBody>
        </p:sp>
        <p:sp>
          <p:nvSpPr>
            <p:cNvPr id="709" name="Freeform: Shape 708">
              <a:extLst>
                <a:ext uri="{FF2B5EF4-FFF2-40B4-BE49-F238E27FC236}">
                  <a16:creationId xmlns:a16="http://schemas.microsoft.com/office/drawing/2014/main" xmlns="" id="{08C3D6F1-7F9D-44CA-A40E-08540FE65A2E}"/>
                </a:ext>
              </a:extLst>
            </p:cNvPr>
            <p:cNvSpPr/>
            <p:nvPr/>
          </p:nvSpPr>
          <p:spPr>
            <a:xfrm>
              <a:off x="7421404" y="49668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10001"/>
                    <a:pt x="7144" y="7144"/>
                  </a:cubicBezTo>
                  <a:close/>
                </a:path>
              </a:pathLst>
            </a:custGeom>
            <a:grpFill/>
            <a:ln w="9525" cap="flat">
              <a:noFill/>
              <a:prstDash val="solid"/>
              <a:miter/>
            </a:ln>
          </p:spPr>
          <p:txBody>
            <a:bodyPr rtlCol="0" anchor="ctr"/>
            <a:lstStyle/>
            <a:p>
              <a:endParaRPr lang="en-US"/>
            </a:p>
          </p:txBody>
        </p:sp>
        <p:sp>
          <p:nvSpPr>
            <p:cNvPr id="710" name="Freeform: Shape 709">
              <a:extLst>
                <a:ext uri="{FF2B5EF4-FFF2-40B4-BE49-F238E27FC236}">
                  <a16:creationId xmlns:a16="http://schemas.microsoft.com/office/drawing/2014/main" xmlns="" id="{9408A4E0-DF45-4841-A6FB-90470EAD6F99}"/>
                </a:ext>
              </a:extLst>
            </p:cNvPr>
            <p:cNvSpPr/>
            <p:nvPr/>
          </p:nvSpPr>
          <p:spPr>
            <a:xfrm>
              <a:off x="7454741" y="4928288"/>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7567"/>
                    <a:pt x="7144" y="7567"/>
                  </a:cubicBez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711" name="Freeform: Shape 710">
              <a:extLst>
                <a:ext uri="{FF2B5EF4-FFF2-40B4-BE49-F238E27FC236}">
                  <a16:creationId xmlns:a16="http://schemas.microsoft.com/office/drawing/2014/main" xmlns="" id="{4EECC39A-FA07-4A6D-B29A-D7D524D24244}"/>
                </a:ext>
              </a:extLst>
            </p:cNvPr>
            <p:cNvSpPr/>
            <p:nvPr/>
          </p:nvSpPr>
          <p:spPr>
            <a:xfrm>
              <a:off x="7448074" y="494299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7144"/>
                    <a:pt x="7144" y="7144"/>
                    <a:pt x="7144" y="7144"/>
                  </a:cubicBezTo>
                  <a:cubicBezTo>
                    <a:pt x="7144" y="7144"/>
                    <a:pt x="7144" y="7144"/>
                    <a:pt x="8096" y="8096"/>
                  </a:cubicBezTo>
                  <a:close/>
                </a:path>
              </a:pathLst>
            </a:custGeom>
            <a:grpFill/>
            <a:ln w="9525" cap="flat">
              <a:noFill/>
              <a:prstDash val="solid"/>
              <a:miter/>
            </a:ln>
          </p:spPr>
          <p:txBody>
            <a:bodyPr rtlCol="0" anchor="ctr"/>
            <a:lstStyle/>
            <a:p>
              <a:endParaRPr lang="en-US"/>
            </a:p>
          </p:txBody>
        </p:sp>
        <p:sp>
          <p:nvSpPr>
            <p:cNvPr id="712" name="Freeform: Shape 711">
              <a:extLst>
                <a:ext uri="{FF2B5EF4-FFF2-40B4-BE49-F238E27FC236}">
                  <a16:creationId xmlns:a16="http://schemas.microsoft.com/office/drawing/2014/main" xmlns="" id="{7B9D1888-9019-460C-BCFD-61F91128CB24}"/>
                </a:ext>
              </a:extLst>
            </p:cNvPr>
            <p:cNvSpPr/>
            <p:nvPr/>
          </p:nvSpPr>
          <p:spPr>
            <a:xfrm>
              <a:off x="7464266" y="49144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713" name="Freeform: Shape 712">
              <a:extLst>
                <a:ext uri="{FF2B5EF4-FFF2-40B4-BE49-F238E27FC236}">
                  <a16:creationId xmlns:a16="http://schemas.microsoft.com/office/drawing/2014/main" xmlns="" id="{9AA23C48-C007-4B86-BC80-705112A6FE5D}"/>
                </a:ext>
              </a:extLst>
            </p:cNvPr>
            <p:cNvSpPr/>
            <p:nvPr/>
          </p:nvSpPr>
          <p:spPr>
            <a:xfrm>
              <a:off x="7448312" y="4942046"/>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7144"/>
                    <a:pt x="6906" y="7144"/>
                    <a:pt x="7858" y="7144"/>
                  </a:cubicBezTo>
                  <a:cubicBezTo>
                    <a:pt x="7858" y="8096"/>
                    <a:pt x="7858" y="8096"/>
                    <a:pt x="7858" y="7144"/>
                  </a:cubicBezTo>
                  <a:close/>
                </a:path>
              </a:pathLst>
            </a:custGeom>
            <a:grpFill/>
            <a:ln w="9525" cap="flat">
              <a:noFill/>
              <a:prstDash val="solid"/>
              <a:miter/>
            </a:ln>
          </p:spPr>
          <p:txBody>
            <a:bodyPr rtlCol="0" anchor="ctr"/>
            <a:lstStyle/>
            <a:p>
              <a:endParaRPr lang="en-US"/>
            </a:p>
          </p:txBody>
        </p:sp>
        <p:sp>
          <p:nvSpPr>
            <p:cNvPr id="714" name="Freeform: Shape 713">
              <a:extLst>
                <a:ext uri="{FF2B5EF4-FFF2-40B4-BE49-F238E27FC236}">
                  <a16:creationId xmlns:a16="http://schemas.microsoft.com/office/drawing/2014/main" xmlns="" id="{556B7D58-D7C2-4D90-8ED0-895156815752}"/>
                </a:ext>
              </a:extLst>
            </p:cNvPr>
            <p:cNvSpPr/>
            <p:nvPr/>
          </p:nvSpPr>
          <p:spPr>
            <a:xfrm>
              <a:off x="7410926" y="49763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715" name="Freeform: Shape 714">
              <a:extLst>
                <a:ext uri="{FF2B5EF4-FFF2-40B4-BE49-F238E27FC236}">
                  <a16:creationId xmlns:a16="http://schemas.microsoft.com/office/drawing/2014/main" xmlns="" id="{7A686C71-8A33-4E6F-84DB-773A48888886}"/>
                </a:ext>
              </a:extLst>
            </p:cNvPr>
            <p:cNvSpPr/>
            <p:nvPr/>
          </p:nvSpPr>
          <p:spPr>
            <a:xfrm>
              <a:off x="7410926" y="497633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716" name="Freeform: Shape 715">
              <a:extLst>
                <a:ext uri="{FF2B5EF4-FFF2-40B4-BE49-F238E27FC236}">
                  <a16:creationId xmlns:a16="http://schemas.microsoft.com/office/drawing/2014/main" xmlns="" id="{3811E8EC-8D78-424D-844D-B8577AE461F3}"/>
                </a:ext>
              </a:extLst>
            </p:cNvPr>
            <p:cNvSpPr/>
            <p:nvPr/>
          </p:nvSpPr>
          <p:spPr>
            <a:xfrm>
              <a:off x="7411164" y="4977526"/>
              <a:ext cx="9525" cy="9525"/>
            </a:xfrm>
            <a:custGeom>
              <a:avLst/>
              <a:gdLst>
                <a:gd name="connsiteX0" fmla="*/ 7858 w 9525"/>
                <a:gd name="connsiteY0" fmla="*/ 7858 h 9525"/>
                <a:gd name="connsiteX1" fmla="*/ 7858 w 9525"/>
                <a:gd name="connsiteY1" fmla="*/ 7858 h 9525"/>
                <a:gd name="connsiteX2" fmla="*/ 7858 w 9525"/>
                <a:gd name="connsiteY2" fmla="*/ 7858 h 9525"/>
              </a:gdLst>
              <a:ahLst/>
              <a:cxnLst>
                <a:cxn ang="0">
                  <a:pos x="connsiteX0" y="connsiteY0"/>
                </a:cxn>
                <a:cxn ang="0">
                  <a:pos x="connsiteX1" y="connsiteY1"/>
                </a:cxn>
                <a:cxn ang="0">
                  <a:pos x="connsiteX2" y="connsiteY2"/>
                </a:cxn>
              </a:cxnLst>
              <a:rect l="l" t="t" r="r" b="b"/>
              <a:pathLst>
                <a:path w="9525" h="9525">
                  <a:moveTo>
                    <a:pt x="7858" y="7858"/>
                  </a:moveTo>
                  <a:lnTo>
                    <a:pt x="7858" y="7858"/>
                  </a:lnTo>
                  <a:cubicBezTo>
                    <a:pt x="6906" y="6906"/>
                    <a:pt x="6906" y="6906"/>
                    <a:pt x="7858" y="7858"/>
                  </a:cubicBezTo>
                  <a:close/>
                </a:path>
              </a:pathLst>
            </a:custGeom>
            <a:grpFill/>
            <a:ln w="9525" cap="flat">
              <a:noFill/>
              <a:prstDash val="solid"/>
              <a:miter/>
            </a:ln>
          </p:spPr>
          <p:txBody>
            <a:bodyPr rtlCol="0" anchor="ctr"/>
            <a:lstStyle/>
            <a:p>
              <a:endParaRPr lang="en-US"/>
            </a:p>
          </p:txBody>
        </p:sp>
        <p:sp>
          <p:nvSpPr>
            <p:cNvPr id="717" name="Freeform: Shape 716">
              <a:extLst>
                <a:ext uri="{FF2B5EF4-FFF2-40B4-BE49-F238E27FC236}">
                  <a16:creationId xmlns:a16="http://schemas.microsoft.com/office/drawing/2014/main" xmlns="" id="{BB3EAEE0-C795-47C2-B539-EB280BAB5168}"/>
                </a:ext>
              </a:extLst>
            </p:cNvPr>
            <p:cNvSpPr/>
            <p:nvPr/>
          </p:nvSpPr>
          <p:spPr>
            <a:xfrm>
              <a:off x="7414313" y="4973716"/>
              <a:ext cx="9525" cy="9525"/>
            </a:xfrm>
            <a:custGeom>
              <a:avLst/>
              <a:gdLst>
                <a:gd name="connsiteX0" fmla="*/ 7567 w 9525"/>
                <a:gd name="connsiteY0" fmla="*/ 7858 h 9525"/>
                <a:gd name="connsiteX1" fmla="*/ 7567 w 9525"/>
                <a:gd name="connsiteY1" fmla="*/ 7858 h 9525"/>
                <a:gd name="connsiteX2" fmla="*/ 7567 w 9525"/>
                <a:gd name="connsiteY2" fmla="*/ 7858 h 9525"/>
              </a:gdLst>
              <a:ahLst/>
              <a:cxnLst>
                <a:cxn ang="0">
                  <a:pos x="connsiteX0" y="connsiteY0"/>
                </a:cxn>
                <a:cxn ang="0">
                  <a:pos x="connsiteX1" y="connsiteY1"/>
                </a:cxn>
                <a:cxn ang="0">
                  <a:pos x="connsiteX2" y="connsiteY2"/>
                </a:cxn>
              </a:cxnLst>
              <a:rect l="l" t="t" r="r" b="b"/>
              <a:pathLst>
                <a:path w="9525" h="9525">
                  <a:moveTo>
                    <a:pt x="7567" y="7858"/>
                  </a:moveTo>
                  <a:lnTo>
                    <a:pt x="7567" y="7858"/>
                  </a:lnTo>
                  <a:cubicBezTo>
                    <a:pt x="6615" y="6906"/>
                    <a:pt x="7567" y="6906"/>
                    <a:pt x="7567" y="7858"/>
                  </a:cubicBezTo>
                  <a:close/>
                </a:path>
              </a:pathLst>
            </a:custGeom>
            <a:grpFill/>
            <a:ln w="9525" cap="flat">
              <a:noFill/>
              <a:prstDash val="solid"/>
              <a:miter/>
            </a:ln>
          </p:spPr>
          <p:txBody>
            <a:bodyPr rtlCol="0" anchor="ctr"/>
            <a:lstStyle/>
            <a:p>
              <a:endParaRPr lang="en-US"/>
            </a:p>
          </p:txBody>
        </p:sp>
        <p:sp>
          <p:nvSpPr>
            <p:cNvPr id="718" name="Freeform: Shape 717">
              <a:extLst>
                <a:ext uri="{FF2B5EF4-FFF2-40B4-BE49-F238E27FC236}">
                  <a16:creationId xmlns:a16="http://schemas.microsoft.com/office/drawing/2014/main" xmlns="" id="{88A05960-A43B-4CB9-AC32-BDB00703E798}"/>
                </a:ext>
              </a:extLst>
            </p:cNvPr>
            <p:cNvSpPr/>
            <p:nvPr/>
          </p:nvSpPr>
          <p:spPr>
            <a:xfrm>
              <a:off x="7413344" y="4972526"/>
              <a:ext cx="9525" cy="9525"/>
            </a:xfrm>
            <a:custGeom>
              <a:avLst/>
              <a:gdLst>
                <a:gd name="connsiteX0" fmla="*/ 9488 w 9525"/>
                <a:gd name="connsiteY0" fmla="*/ 7144 h 9525"/>
                <a:gd name="connsiteX1" fmla="*/ 9488 w 9525"/>
                <a:gd name="connsiteY1" fmla="*/ 7144 h 9525"/>
              </a:gdLst>
              <a:ahLst/>
              <a:cxnLst>
                <a:cxn ang="0">
                  <a:pos x="connsiteX0" y="connsiteY0"/>
                </a:cxn>
                <a:cxn ang="0">
                  <a:pos x="connsiteX1" y="connsiteY1"/>
                </a:cxn>
              </a:cxnLst>
              <a:rect l="l" t="t" r="r" b="b"/>
              <a:pathLst>
                <a:path w="9525" h="9525">
                  <a:moveTo>
                    <a:pt x="9488" y="7144"/>
                  </a:moveTo>
                  <a:cubicBezTo>
                    <a:pt x="4726" y="8096"/>
                    <a:pt x="8536" y="7144"/>
                    <a:pt x="9488" y="7144"/>
                  </a:cubicBezTo>
                  <a:close/>
                </a:path>
              </a:pathLst>
            </a:custGeom>
            <a:grpFill/>
            <a:ln w="9525" cap="flat">
              <a:noFill/>
              <a:prstDash val="solid"/>
              <a:miter/>
            </a:ln>
          </p:spPr>
          <p:txBody>
            <a:bodyPr rtlCol="0" anchor="ctr"/>
            <a:lstStyle/>
            <a:p>
              <a:endParaRPr lang="en-US"/>
            </a:p>
          </p:txBody>
        </p:sp>
        <p:sp>
          <p:nvSpPr>
            <p:cNvPr id="719" name="Freeform: Shape 718">
              <a:extLst>
                <a:ext uri="{FF2B5EF4-FFF2-40B4-BE49-F238E27FC236}">
                  <a16:creationId xmlns:a16="http://schemas.microsoft.com/office/drawing/2014/main" xmlns="" id="{B69FBE9F-F028-4604-A973-D705B39E14CE}"/>
                </a:ext>
              </a:extLst>
            </p:cNvPr>
            <p:cNvSpPr/>
            <p:nvPr/>
          </p:nvSpPr>
          <p:spPr>
            <a:xfrm>
              <a:off x="7428071" y="497728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0001"/>
                    <a:pt x="7144" y="8096"/>
                    <a:pt x="7144" y="7144"/>
                  </a:cubicBezTo>
                  <a:close/>
                </a:path>
              </a:pathLst>
            </a:custGeom>
            <a:grpFill/>
            <a:ln w="9525" cap="flat">
              <a:noFill/>
              <a:prstDash val="solid"/>
              <a:miter/>
            </a:ln>
          </p:spPr>
          <p:txBody>
            <a:bodyPr rtlCol="0" anchor="ctr"/>
            <a:lstStyle/>
            <a:p>
              <a:endParaRPr lang="en-US"/>
            </a:p>
          </p:txBody>
        </p:sp>
        <p:sp>
          <p:nvSpPr>
            <p:cNvPr id="720" name="Freeform: Shape 719">
              <a:extLst>
                <a:ext uri="{FF2B5EF4-FFF2-40B4-BE49-F238E27FC236}">
                  <a16:creationId xmlns:a16="http://schemas.microsoft.com/office/drawing/2014/main" xmlns="" id="{EC555C1E-EFFB-435D-8B5B-F925F0E91A66}"/>
                </a:ext>
              </a:extLst>
            </p:cNvPr>
            <p:cNvSpPr/>
            <p:nvPr/>
          </p:nvSpPr>
          <p:spPr>
            <a:xfrm>
              <a:off x="7431881" y="4976336"/>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9049" y="9049"/>
                  </a:cubicBez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721" name="Freeform: Shape 720">
              <a:extLst>
                <a:ext uri="{FF2B5EF4-FFF2-40B4-BE49-F238E27FC236}">
                  <a16:creationId xmlns:a16="http://schemas.microsoft.com/office/drawing/2014/main" xmlns="" id="{A63CD307-5F51-4E70-A7B7-36EC80EFE327}"/>
                </a:ext>
              </a:extLst>
            </p:cNvPr>
            <p:cNvSpPr/>
            <p:nvPr/>
          </p:nvSpPr>
          <p:spPr>
            <a:xfrm>
              <a:off x="7449026" y="4959191"/>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9049" y="9049"/>
                  </a:lnTo>
                  <a:cubicBezTo>
                    <a:pt x="8096" y="9049"/>
                    <a:pt x="8096" y="9049"/>
                    <a:pt x="7144" y="7144"/>
                  </a:cubicBezTo>
                  <a:close/>
                </a:path>
              </a:pathLst>
            </a:custGeom>
            <a:grpFill/>
            <a:ln w="9525" cap="flat">
              <a:noFill/>
              <a:prstDash val="solid"/>
              <a:miter/>
            </a:ln>
          </p:spPr>
          <p:txBody>
            <a:bodyPr rtlCol="0" anchor="ctr"/>
            <a:lstStyle/>
            <a:p>
              <a:endParaRPr lang="en-US"/>
            </a:p>
          </p:txBody>
        </p:sp>
        <p:sp>
          <p:nvSpPr>
            <p:cNvPr id="722" name="Freeform: Shape 721">
              <a:extLst>
                <a:ext uri="{FF2B5EF4-FFF2-40B4-BE49-F238E27FC236}">
                  <a16:creationId xmlns:a16="http://schemas.microsoft.com/office/drawing/2014/main" xmlns="" id="{50E06480-3B10-43E4-8E4A-47284CD09B9A}"/>
                </a:ext>
              </a:extLst>
            </p:cNvPr>
            <p:cNvSpPr/>
            <p:nvPr/>
          </p:nvSpPr>
          <p:spPr>
            <a:xfrm>
              <a:off x="7440858" y="4946808"/>
              <a:ext cx="9525" cy="9525"/>
            </a:xfrm>
            <a:custGeom>
              <a:avLst/>
              <a:gdLst>
                <a:gd name="connsiteX0" fmla="*/ 8644 w 9525"/>
                <a:gd name="connsiteY0" fmla="*/ 7144 h 9525"/>
                <a:gd name="connsiteX1" fmla="*/ 8644 w 9525"/>
                <a:gd name="connsiteY1" fmla="*/ 7144 h 9525"/>
              </a:gdLst>
              <a:ahLst/>
              <a:cxnLst>
                <a:cxn ang="0">
                  <a:pos x="connsiteX0" y="connsiteY0"/>
                </a:cxn>
                <a:cxn ang="0">
                  <a:pos x="connsiteX1" y="connsiteY1"/>
                </a:cxn>
              </a:cxnLst>
              <a:rect l="l" t="t" r="r" b="b"/>
              <a:pathLst>
                <a:path w="9525" h="9525">
                  <a:moveTo>
                    <a:pt x="8644" y="7144"/>
                  </a:moveTo>
                  <a:cubicBezTo>
                    <a:pt x="4834" y="7144"/>
                    <a:pt x="9597" y="7144"/>
                    <a:pt x="8644" y="7144"/>
                  </a:cubicBezTo>
                  <a:close/>
                </a:path>
              </a:pathLst>
            </a:custGeom>
            <a:grpFill/>
            <a:ln w="9525" cap="flat">
              <a:noFill/>
              <a:prstDash val="solid"/>
              <a:miter/>
            </a:ln>
          </p:spPr>
          <p:txBody>
            <a:bodyPr rtlCol="0" anchor="ctr"/>
            <a:lstStyle/>
            <a:p>
              <a:endParaRPr lang="en-US"/>
            </a:p>
          </p:txBody>
        </p:sp>
        <p:sp>
          <p:nvSpPr>
            <p:cNvPr id="723" name="Freeform: Shape 722">
              <a:extLst>
                <a:ext uri="{FF2B5EF4-FFF2-40B4-BE49-F238E27FC236}">
                  <a16:creationId xmlns:a16="http://schemas.microsoft.com/office/drawing/2014/main" xmlns="" id="{0D085E8B-DB5A-4E5A-862C-B2A3F51E1E18}"/>
                </a:ext>
              </a:extLst>
            </p:cNvPr>
            <p:cNvSpPr/>
            <p:nvPr/>
          </p:nvSpPr>
          <p:spPr>
            <a:xfrm>
              <a:off x="7457176" y="4957155"/>
              <a:ext cx="9525" cy="9525"/>
            </a:xfrm>
            <a:custGeom>
              <a:avLst/>
              <a:gdLst>
                <a:gd name="connsiteX0" fmla="*/ 7567 w 9525"/>
                <a:gd name="connsiteY0" fmla="*/ 8227 h 9525"/>
                <a:gd name="connsiteX1" fmla="*/ 7567 w 9525"/>
                <a:gd name="connsiteY1" fmla="*/ 8227 h 9525"/>
              </a:gdLst>
              <a:ahLst/>
              <a:cxnLst>
                <a:cxn ang="0">
                  <a:pos x="connsiteX0" y="connsiteY0"/>
                </a:cxn>
                <a:cxn ang="0">
                  <a:pos x="connsiteX1" y="connsiteY1"/>
                </a:cxn>
              </a:cxnLst>
              <a:rect l="l" t="t" r="r" b="b"/>
              <a:pathLst>
                <a:path w="9525" h="9525">
                  <a:moveTo>
                    <a:pt x="7567" y="8227"/>
                  </a:moveTo>
                  <a:cubicBezTo>
                    <a:pt x="6615" y="9179"/>
                    <a:pt x="7567" y="5369"/>
                    <a:pt x="7567" y="8227"/>
                  </a:cubicBezTo>
                  <a:close/>
                </a:path>
              </a:pathLst>
            </a:custGeom>
            <a:grpFill/>
            <a:ln w="9525" cap="flat">
              <a:noFill/>
              <a:prstDash val="solid"/>
              <a:miter/>
            </a:ln>
          </p:spPr>
          <p:txBody>
            <a:bodyPr rtlCol="0" anchor="ctr"/>
            <a:lstStyle/>
            <a:p>
              <a:endParaRPr lang="en-US"/>
            </a:p>
          </p:txBody>
        </p:sp>
        <p:sp>
          <p:nvSpPr>
            <p:cNvPr id="724" name="Freeform: Shape 723">
              <a:extLst>
                <a:ext uri="{FF2B5EF4-FFF2-40B4-BE49-F238E27FC236}">
                  <a16:creationId xmlns:a16="http://schemas.microsoft.com/office/drawing/2014/main" xmlns="" id="{E9A324F9-858D-4595-B62A-EE714E52F1DF}"/>
                </a:ext>
              </a:extLst>
            </p:cNvPr>
            <p:cNvSpPr/>
            <p:nvPr/>
          </p:nvSpPr>
          <p:spPr>
            <a:xfrm>
              <a:off x="7482364" y="4926806"/>
              <a:ext cx="9525" cy="9525"/>
            </a:xfrm>
            <a:custGeom>
              <a:avLst/>
              <a:gdLst>
                <a:gd name="connsiteX0" fmla="*/ 10001 w 9525"/>
                <a:gd name="connsiteY0" fmla="*/ 9049 h 9525"/>
                <a:gd name="connsiteX1" fmla="*/ 7144 w 9525"/>
                <a:gd name="connsiteY1" fmla="*/ 7144 h 9525"/>
                <a:gd name="connsiteX2" fmla="*/ 10001 w 9525"/>
                <a:gd name="connsiteY2" fmla="*/ 9049 h 9525"/>
              </a:gdLst>
              <a:ahLst/>
              <a:cxnLst>
                <a:cxn ang="0">
                  <a:pos x="connsiteX0" y="connsiteY0"/>
                </a:cxn>
                <a:cxn ang="0">
                  <a:pos x="connsiteX1" y="connsiteY1"/>
                </a:cxn>
                <a:cxn ang="0">
                  <a:pos x="connsiteX2" y="connsiteY2"/>
                </a:cxn>
              </a:cxnLst>
              <a:rect l="l" t="t" r="r" b="b"/>
              <a:pathLst>
                <a:path w="9525" h="9525">
                  <a:moveTo>
                    <a:pt x="10001" y="9049"/>
                  </a:moveTo>
                  <a:lnTo>
                    <a:pt x="7144" y="7144"/>
                  </a:lnTo>
                  <a:cubicBezTo>
                    <a:pt x="8096" y="8096"/>
                    <a:pt x="10001" y="10001"/>
                    <a:pt x="10001" y="9049"/>
                  </a:cubicBezTo>
                  <a:close/>
                </a:path>
              </a:pathLst>
            </a:custGeom>
            <a:grpFill/>
            <a:ln w="9525" cap="flat">
              <a:noFill/>
              <a:prstDash val="solid"/>
              <a:miter/>
            </a:ln>
          </p:spPr>
          <p:txBody>
            <a:bodyPr rtlCol="0" anchor="ctr"/>
            <a:lstStyle/>
            <a:p>
              <a:endParaRPr lang="en-US"/>
            </a:p>
          </p:txBody>
        </p:sp>
        <p:sp>
          <p:nvSpPr>
            <p:cNvPr id="725" name="Freeform: Shape 724">
              <a:extLst>
                <a:ext uri="{FF2B5EF4-FFF2-40B4-BE49-F238E27FC236}">
                  <a16:creationId xmlns:a16="http://schemas.microsoft.com/office/drawing/2014/main" xmlns="" id="{8AE25B56-10C7-4E7E-A206-48C7C70D4BDF}"/>
                </a:ext>
              </a:extLst>
            </p:cNvPr>
            <p:cNvSpPr/>
            <p:nvPr/>
          </p:nvSpPr>
          <p:spPr>
            <a:xfrm>
              <a:off x="7466171" y="4914000"/>
              <a:ext cx="9525" cy="9525"/>
            </a:xfrm>
            <a:custGeom>
              <a:avLst/>
              <a:gdLst>
                <a:gd name="connsiteX0" fmla="*/ 7144 w 9525"/>
                <a:gd name="connsiteY0" fmla="*/ 7567 h 9525"/>
                <a:gd name="connsiteX1" fmla="*/ 9049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8096" y="8519"/>
                    <a:pt x="10001" y="8519"/>
                    <a:pt x="9049" y="7567"/>
                  </a:cubicBezTo>
                  <a:cubicBezTo>
                    <a:pt x="8096" y="7567"/>
                    <a:pt x="7144" y="6615"/>
                    <a:pt x="7144" y="7567"/>
                  </a:cubicBezTo>
                  <a:close/>
                </a:path>
              </a:pathLst>
            </a:custGeom>
            <a:grpFill/>
            <a:ln w="9525" cap="flat">
              <a:noFill/>
              <a:prstDash val="solid"/>
              <a:miter/>
            </a:ln>
          </p:spPr>
          <p:txBody>
            <a:bodyPr rtlCol="0" anchor="ctr"/>
            <a:lstStyle/>
            <a:p>
              <a:endParaRPr lang="en-US"/>
            </a:p>
          </p:txBody>
        </p:sp>
        <p:sp>
          <p:nvSpPr>
            <p:cNvPr id="726" name="Freeform: Shape 725">
              <a:extLst>
                <a:ext uri="{FF2B5EF4-FFF2-40B4-BE49-F238E27FC236}">
                  <a16:creationId xmlns:a16="http://schemas.microsoft.com/office/drawing/2014/main" xmlns="" id="{0DBD429B-D75B-41CA-9236-E35D19125448}"/>
                </a:ext>
              </a:extLst>
            </p:cNvPr>
            <p:cNvSpPr/>
            <p:nvPr/>
          </p:nvSpPr>
          <p:spPr>
            <a:xfrm>
              <a:off x="7504271" y="48753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9049"/>
                    <a:pt x="7144" y="7144"/>
                    <a:pt x="7144" y="7144"/>
                  </a:cubicBezTo>
                  <a:close/>
                </a:path>
              </a:pathLst>
            </a:custGeom>
            <a:grpFill/>
            <a:ln w="9525" cap="flat">
              <a:noFill/>
              <a:prstDash val="solid"/>
              <a:miter/>
            </a:ln>
          </p:spPr>
          <p:txBody>
            <a:bodyPr rtlCol="0" anchor="ctr"/>
            <a:lstStyle/>
            <a:p>
              <a:endParaRPr lang="en-US"/>
            </a:p>
          </p:txBody>
        </p:sp>
        <p:sp>
          <p:nvSpPr>
            <p:cNvPr id="727" name="Freeform: Shape 726">
              <a:extLst>
                <a:ext uri="{FF2B5EF4-FFF2-40B4-BE49-F238E27FC236}">
                  <a16:creationId xmlns:a16="http://schemas.microsoft.com/office/drawing/2014/main" xmlns="" id="{E6040DF7-0BE8-45B6-AE2F-72F16BDF3271}"/>
                </a:ext>
              </a:extLst>
            </p:cNvPr>
            <p:cNvSpPr/>
            <p:nvPr/>
          </p:nvSpPr>
          <p:spPr>
            <a:xfrm>
              <a:off x="7139150" y="4305105"/>
              <a:ext cx="9525" cy="9525"/>
            </a:xfrm>
            <a:custGeom>
              <a:avLst/>
              <a:gdLst>
                <a:gd name="connsiteX0" fmla="*/ 7458 w 9525"/>
                <a:gd name="connsiteY0" fmla="*/ 7814 h 9525"/>
                <a:gd name="connsiteX1" fmla="*/ 7458 w 9525"/>
                <a:gd name="connsiteY1" fmla="*/ 7814 h 9525"/>
              </a:gdLst>
              <a:ahLst/>
              <a:cxnLst>
                <a:cxn ang="0">
                  <a:pos x="connsiteX0" y="connsiteY0"/>
                </a:cxn>
                <a:cxn ang="0">
                  <a:pos x="connsiteX1" y="connsiteY1"/>
                </a:cxn>
              </a:cxnLst>
              <a:rect l="l" t="t" r="r" b="b"/>
              <a:pathLst>
                <a:path w="9525" h="9525">
                  <a:moveTo>
                    <a:pt x="7458" y="7814"/>
                  </a:moveTo>
                  <a:cubicBezTo>
                    <a:pt x="13173" y="5910"/>
                    <a:pt x="5553" y="8767"/>
                    <a:pt x="7458" y="7814"/>
                  </a:cubicBezTo>
                  <a:close/>
                </a:path>
              </a:pathLst>
            </a:custGeom>
            <a:grpFill/>
            <a:ln w="9525" cap="flat">
              <a:noFill/>
              <a:prstDash val="solid"/>
              <a:miter/>
            </a:ln>
          </p:spPr>
          <p:txBody>
            <a:bodyPr rtlCol="0" anchor="ctr"/>
            <a:lstStyle/>
            <a:p>
              <a:endParaRPr lang="en-US"/>
            </a:p>
          </p:txBody>
        </p:sp>
        <p:sp>
          <p:nvSpPr>
            <p:cNvPr id="728" name="Freeform: Shape 727">
              <a:extLst>
                <a:ext uri="{FF2B5EF4-FFF2-40B4-BE49-F238E27FC236}">
                  <a16:creationId xmlns:a16="http://schemas.microsoft.com/office/drawing/2014/main" xmlns="" id="{DDCAE6B1-8092-4765-9253-54CD358C9068}"/>
                </a:ext>
              </a:extLst>
            </p:cNvPr>
            <p:cNvSpPr/>
            <p:nvPr/>
          </p:nvSpPr>
          <p:spPr>
            <a:xfrm>
              <a:off x="7138603" y="4301966"/>
              <a:ext cx="19050" cy="9525"/>
            </a:xfrm>
            <a:custGeom>
              <a:avLst/>
              <a:gdLst>
                <a:gd name="connsiteX0" fmla="*/ 12767 w 19050"/>
                <a:gd name="connsiteY0" fmla="*/ 7144 h 9525"/>
                <a:gd name="connsiteX1" fmla="*/ 12767 w 19050"/>
                <a:gd name="connsiteY1" fmla="*/ 7144 h 9525"/>
              </a:gdLst>
              <a:ahLst/>
              <a:cxnLst>
                <a:cxn ang="0">
                  <a:pos x="connsiteX0" y="connsiteY0"/>
                </a:cxn>
                <a:cxn ang="0">
                  <a:pos x="connsiteX1" y="connsiteY1"/>
                </a:cxn>
              </a:cxnLst>
              <a:rect l="l" t="t" r="r" b="b"/>
              <a:pathLst>
                <a:path w="19050" h="9525">
                  <a:moveTo>
                    <a:pt x="12767" y="7144"/>
                  </a:moveTo>
                  <a:cubicBezTo>
                    <a:pt x="2290" y="9049"/>
                    <a:pt x="8957" y="8096"/>
                    <a:pt x="12767" y="7144"/>
                  </a:cubicBezTo>
                  <a:close/>
                </a:path>
              </a:pathLst>
            </a:custGeom>
            <a:grpFill/>
            <a:ln w="9525" cap="flat">
              <a:noFill/>
              <a:prstDash val="solid"/>
              <a:miter/>
            </a:ln>
          </p:spPr>
          <p:txBody>
            <a:bodyPr rtlCol="0" anchor="ctr"/>
            <a:lstStyle/>
            <a:p>
              <a:endParaRPr lang="en-US"/>
            </a:p>
          </p:txBody>
        </p:sp>
        <p:sp>
          <p:nvSpPr>
            <p:cNvPr id="729" name="Freeform: Shape 728">
              <a:extLst>
                <a:ext uri="{FF2B5EF4-FFF2-40B4-BE49-F238E27FC236}">
                  <a16:creationId xmlns:a16="http://schemas.microsoft.com/office/drawing/2014/main" xmlns="" id="{60F484AE-46EA-449E-9C87-731D42EFB34F}"/>
                </a:ext>
              </a:extLst>
            </p:cNvPr>
            <p:cNvSpPr/>
            <p:nvPr/>
          </p:nvSpPr>
          <p:spPr>
            <a:xfrm>
              <a:off x="7133749" y="427529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730" name="Freeform: Shape 729">
              <a:extLst>
                <a:ext uri="{FF2B5EF4-FFF2-40B4-BE49-F238E27FC236}">
                  <a16:creationId xmlns:a16="http://schemas.microsoft.com/office/drawing/2014/main" xmlns="" id="{08EF5880-4FDE-400A-9346-F5AF8A3A971F}"/>
                </a:ext>
              </a:extLst>
            </p:cNvPr>
            <p:cNvSpPr/>
            <p:nvPr/>
          </p:nvSpPr>
          <p:spPr>
            <a:xfrm>
              <a:off x="7118509" y="42629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731" name="Freeform: Shape 730">
              <a:extLst>
                <a:ext uri="{FF2B5EF4-FFF2-40B4-BE49-F238E27FC236}">
                  <a16:creationId xmlns:a16="http://schemas.microsoft.com/office/drawing/2014/main" xmlns="" id="{C5C44F03-7AEC-4256-A49F-812A68CC9F42}"/>
                </a:ext>
              </a:extLst>
            </p:cNvPr>
            <p:cNvSpPr/>
            <p:nvPr/>
          </p:nvSpPr>
          <p:spPr>
            <a:xfrm>
              <a:off x="7116604" y="4258680"/>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7567"/>
                    <a:pt x="7144" y="7567"/>
                  </a:cubicBezTo>
                  <a:cubicBezTo>
                    <a:pt x="7144" y="7567"/>
                    <a:pt x="7144" y="6615"/>
                    <a:pt x="7144" y="7567"/>
                  </a:cubicBezTo>
                  <a:close/>
                </a:path>
              </a:pathLst>
            </a:custGeom>
            <a:grpFill/>
            <a:ln w="9525" cap="flat">
              <a:noFill/>
              <a:prstDash val="solid"/>
              <a:miter/>
            </a:ln>
          </p:spPr>
          <p:txBody>
            <a:bodyPr rtlCol="0" anchor="ctr"/>
            <a:lstStyle/>
            <a:p>
              <a:endParaRPr lang="en-US"/>
            </a:p>
          </p:txBody>
        </p:sp>
        <p:sp>
          <p:nvSpPr>
            <p:cNvPr id="732" name="Freeform: Shape 731">
              <a:extLst>
                <a:ext uri="{FF2B5EF4-FFF2-40B4-BE49-F238E27FC236}">
                  <a16:creationId xmlns:a16="http://schemas.microsoft.com/office/drawing/2014/main" xmlns="" id="{44932013-AA58-46E5-B289-3AB4CAB8F177}"/>
                </a:ext>
              </a:extLst>
            </p:cNvPr>
            <p:cNvSpPr/>
            <p:nvPr/>
          </p:nvSpPr>
          <p:spPr>
            <a:xfrm>
              <a:off x="7133326" y="4274343"/>
              <a:ext cx="9525" cy="9525"/>
            </a:xfrm>
            <a:custGeom>
              <a:avLst/>
              <a:gdLst>
                <a:gd name="connsiteX0" fmla="*/ 7567 w 9525"/>
                <a:gd name="connsiteY0" fmla="*/ 8096 h 9525"/>
                <a:gd name="connsiteX1" fmla="*/ 7567 w 9525"/>
                <a:gd name="connsiteY1" fmla="*/ 7144 h 9525"/>
                <a:gd name="connsiteX2" fmla="*/ 7567 w 9525"/>
                <a:gd name="connsiteY2" fmla="*/ 8096 h 9525"/>
              </a:gdLst>
              <a:ahLst/>
              <a:cxnLst>
                <a:cxn ang="0">
                  <a:pos x="connsiteX0" y="connsiteY0"/>
                </a:cxn>
                <a:cxn ang="0">
                  <a:pos x="connsiteX1" y="connsiteY1"/>
                </a:cxn>
                <a:cxn ang="0">
                  <a:pos x="connsiteX2" y="connsiteY2"/>
                </a:cxn>
              </a:cxnLst>
              <a:rect l="l" t="t" r="r" b="b"/>
              <a:pathLst>
                <a:path w="9525" h="9525">
                  <a:moveTo>
                    <a:pt x="7567" y="8096"/>
                  </a:moveTo>
                  <a:lnTo>
                    <a:pt x="7567" y="7144"/>
                  </a:lnTo>
                  <a:cubicBezTo>
                    <a:pt x="6615" y="8096"/>
                    <a:pt x="7567" y="8096"/>
                    <a:pt x="7567" y="8096"/>
                  </a:cubicBezTo>
                  <a:close/>
                </a:path>
              </a:pathLst>
            </a:custGeom>
            <a:grpFill/>
            <a:ln w="9525" cap="flat">
              <a:noFill/>
              <a:prstDash val="solid"/>
              <a:miter/>
            </a:ln>
          </p:spPr>
          <p:txBody>
            <a:bodyPr rtlCol="0" anchor="ctr"/>
            <a:lstStyle/>
            <a:p>
              <a:endParaRPr lang="en-US"/>
            </a:p>
          </p:txBody>
        </p:sp>
        <p:sp>
          <p:nvSpPr>
            <p:cNvPr id="733" name="Freeform: Shape 732">
              <a:extLst>
                <a:ext uri="{FF2B5EF4-FFF2-40B4-BE49-F238E27FC236}">
                  <a16:creationId xmlns:a16="http://schemas.microsoft.com/office/drawing/2014/main" xmlns="" id="{1909A870-CA36-41C3-9AE9-CE8882581365}"/>
                </a:ext>
              </a:extLst>
            </p:cNvPr>
            <p:cNvSpPr/>
            <p:nvPr/>
          </p:nvSpPr>
          <p:spPr>
            <a:xfrm>
              <a:off x="7135654" y="430196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734" name="Freeform: Shape 733">
              <a:extLst>
                <a:ext uri="{FF2B5EF4-FFF2-40B4-BE49-F238E27FC236}">
                  <a16:creationId xmlns:a16="http://schemas.microsoft.com/office/drawing/2014/main" xmlns="" id="{7B8B57EB-FAC8-48A5-B82B-3603DDFF57CC}"/>
                </a:ext>
              </a:extLst>
            </p:cNvPr>
            <p:cNvSpPr/>
            <p:nvPr/>
          </p:nvSpPr>
          <p:spPr>
            <a:xfrm>
              <a:off x="7141369" y="4279212"/>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7144" y="7990"/>
                    <a:pt x="10001" y="6085"/>
                    <a:pt x="7144" y="7990"/>
                  </a:cubicBezTo>
                  <a:close/>
                </a:path>
              </a:pathLst>
            </a:custGeom>
            <a:grpFill/>
            <a:ln w="9525" cap="flat">
              <a:noFill/>
              <a:prstDash val="solid"/>
              <a:miter/>
            </a:ln>
          </p:spPr>
          <p:txBody>
            <a:bodyPr rtlCol="0" anchor="ctr"/>
            <a:lstStyle/>
            <a:p>
              <a:endParaRPr lang="en-US"/>
            </a:p>
          </p:txBody>
        </p:sp>
        <p:sp>
          <p:nvSpPr>
            <p:cNvPr id="735" name="Freeform: Shape 734">
              <a:extLst>
                <a:ext uri="{FF2B5EF4-FFF2-40B4-BE49-F238E27FC236}">
                  <a16:creationId xmlns:a16="http://schemas.microsoft.com/office/drawing/2014/main" xmlns="" id="{11EA5258-E425-4078-AF9E-40BBAD0CE734}"/>
                </a:ext>
              </a:extLst>
            </p:cNvPr>
            <p:cNvSpPr/>
            <p:nvPr/>
          </p:nvSpPr>
          <p:spPr>
            <a:xfrm>
              <a:off x="7142639" y="4284821"/>
              <a:ext cx="9525" cy="9525"/>
            </a:xfrm>
            <a:custGeom>
              <a:avLst/>
              <a:gdLst>
                <a:gd name="connsiteX0" fmla="*/ 9684 w 9525"/>
                <a:gd name="connsiteY0" fmla="*/ 7144 h 9525"/>
                <a:gd name="connsiteX1" fmla="*/ 9684 w 9525"/>
                <a:gd name="connsiteY1" fmla="*/ 7144 h 9525"/>
              </a:gdLst>
              <a:ahLst/>
              <a:cxnLst>
                <a:cxn ang="0">
                  <a:pos x="connsiteX0" y="connsiteY0"/>
                </a:cxn>
                <a:cxn ang="0">
                  <a:pos x="connsiteX1" y="connsiteY1"/>
                </a:cxn>
              </a:cxnLst>
              <a:rect l="l" t="t" r="r" b="b"/>
              <a:pathLst>
                <a:path w="9525" h="9525">
                  <a:moveTo>
                    <a:pt x="9684" y="7144"/>
                  </a:moveTo>
                  <a:cubicBezTo>
                    <a:pt x="9684" y="7144"/>
                    <a:pt x="3969" y="10954"/>
                    <a:pt x="9684" y="7144"/>
                  </a:cubicBezTo>
                  <a:close/>
                </a:path>
              </a:pathLst>
            </a:custGeom>
            <a:grpFill/>
            <a:ln w="9525" cap="flat">
              <a:noFill/>
              <a:prstDash val="solid"/>
              <a:miter/>
            </a:ln>
          </p:spPr>
          <p:txBody>
            <a:bodyPr rtlCol="0" anchor="ctr"/>
            <a:lstStyle/>
            <a:p>
              <a:endParaRPr lang="en-US"/>
            </a:p>
          </p:txBody>
        </p:sp>
        <p:sp>
          <p:nvSpPr>
            <p:cNvPr id="736" name="Freeform: Shape 735">
              <a:extLst>
                <a:ext uri="{FF2B5EF4-FFF2-40B4-BE49-F238E27FC236}">
                  <a16:creationId xmlns:a16="http://schemas.microsoft.com/office/drawing/2014/main" xmlns="" id="{EA171FE7-60ED-4950-93DA-15FA24EE6F04}"/>
                </a:ext>
              </a:extLst>
            </p:cNvPr>
            <p:cNvSpPr/>
            <p:nvPr/>
          </p:nvSpPr>
          <p:spPr>
            <a:xfrm>
              <a:off x="7145179" y="429529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737" name="Freeform: Shape 736">
              <a:extLst>
                <a:ext uri="{FF2B5EF4-FFF2-40B4-BE49-F238E27FC236}">
                  <a16:creationId xmlns:a16="http://schemas.microsoft.com/office/drawing/2014/main" xmlns="" id="{C1725317-C0B0-49E7-9B2C-9B4C35E1C834}"/>
                </a:ext>
              </a:extLst>
            </p:cNvPr>
            <p:cNvSpPr/>
            <p:nvPr/>
          </p:nvSpPr>
          <p:spPr>
            <a:xfrm>
              <a:off x="7138511" y="4275534"/>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6906"/>
                    <a:pt x="8096" y="6906"/>
                    <a:pt x="7144" y="7858"/>
                  </a:cubicBezTo>
                  <a:lnTo>
                    <a:pt x="7144" y="7858"/>
                  </a:lnTo>
                  <a:close/>
                </a:path>
              </a:pathLst>
            </a:custGeom>
            <a:grpFill/>
            <a:ln w="9525" cap="flat">
              <a:noFill/>
              <a:prstDash val="solid"/>
              <a:miter/>
            </a:ln>
          </p:spPr>
          <p:txBody>
            <a:bodyPr rtlCol="0" anchor="ctr"/>
            <a:lstStyle/>
            <a:p>
              <a:endParaRPr lang="en-US"/>
            </a:p>
          </p:txBody>
        </p:sp>
        <p:sp>
          <p:nvSpPr>
            <p:cNvPr id="738" name="Freeform: Shape 737">
              <a:extLst>
                <a:ext uri="{FF2B5EF4-FFF2-40B4-BE49-F238E27FC236}">
                  <a16:creationId xmlns:a16="http://schemas.microsoft.com/office/drawing/2014/main" xmlns="" id="{04EC519A-58FF-42D6-B8F9-F53FD1B65F90}"/>
                </a:ext>
              </a:extLst>
            </p:cNvPr>
            <p:cNvSpPr/>
            <p:nvPr/>
          </p:nvSpPr>
          <p:spPr>
            <a:xfrm>
              <a:off x="7010162" y="4345781"/>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7144"/>
                    <a:pt x="6906" y="7144"/>
                    <a:pt x="7858" y="7144"/>
                  </a:cubicBezTo>
                  <a:cubicBezTo>
                    <a:pt x="6906" y="7144"/>
                    <a:pt x="7858" y="7144"/>
                    <a:pt x="7858" y="7144"/>
                  </a:cubicBezTo>
                  <a:close/>
                </a:path>
              </a:pathLst>
            </a:custGeom>
            <a:grpFill/>
            <a:ln w="9525" cap="flat">
              <a:noFill/>
              <a:prstDash val="solid"/>
              <a:miter/>
            </a:ln>
          </p:spPr>
          <p:txBody>
            <a:bodyPr rtlCol="0" anchor="ctr"/>
            <a:lstStyle/>
            <a:p>
              <a:endParaRPr lang="en-US"/>
            </a:p>
          </p:txBody>
        </p:sp>
        <p:sp>
          <p:nvSpPr>
            <p:cNvPr id="739" name="Freeform: Shape 738">
              <a:extLst>
                <a:ext uri="{FF2B5EF4-FFF2-40B4-BE49-F238E27FC236}">
                  <a16:creationId xmlns:a16="http://schemas.microsoft.com/office/drawing/2014/main" xmlns="" id="{8B2D12F0-0253-442F-AC1E-A4AAC9245D46}"/>
                </a:ext>
              </a:extLst>
            </p:cNvPr>
            <p:cNvSpPr/>
            <p:nvPr/>
          </p:nvSpPr>
          <p:spPr>
            <a:xfrm>
              <a:off x="6994790" y="4339509"/>
              <a:ext cx="9525" cy="9525"/>
            </a:xfrm>
            <a:custGeom>
              <a:avLst/>
              <a:gdLst>
                <a:gd name="connsiteX0" fmla="*/ 7990 w 9525"/>
                <a:gd name="connsiteY0" fmla="*/ 8653 h 9525"/>
                <a:gd name="connsiteX1" fmla="*/ 7990 w 9525"/>
                <a:gd name="connsiteY1" fmla="*/ 8653 h 9525"/>
              </a:gdLst>
              <a:ahLst/>
              <a:cxnLst>
                <a:cxn ang="0">
                  <a:pos x="connsiteX0" y="connsiteY0"/>
                </a:cxn>
                <a:cxn ang="0">
                  <a:pos x="connsiteX1" y="connsiteY1"/>
                </a:cxn>
              </a:cxnLst>
              <a:rect l="l" t="t" r="r" b="b"/>
              <a:pathLst>
                <a:path w="9525" h="9525">
                  <a:moveTo>
                    <a:pt x="7990" y="8653"/>
                  </a:moveTo>
                  <a:cubicBezTo>
                    <a:pt x="7990" y="7700"/>
                    <a:pt x="6085" y="5796"/>
                    <a:pt x="7990" y="8653"/>
                  </a:cubicBezTo>
                  <a:close/>
                </a:path>
              </a:pathLst>
            </a:custGeom>
            <a:grpFill/>
            <a:ln w="9525" cap="flat">
              <a:noFill/>
              <a:prstDash val="solid"/>
              <a:miter/>
            </a:ln>
          </p:spPr>
          <p:txBody>
            <a:bodyPr rtlCol="0" anchor="ctr"/>
            <a:lstStyle/>
            <a:p>
              <a:endParaRPr lang="en-US"/>
            </a:p>
          </p:txBody>
        </p:sp>
        <p:sp>
          <p:nvSpPr>
            <p:cNvPr id="740" name="Freeform: Shape 739">
              <a:extLst>
                <a:ext uri="{FF2B5EF4-FFF2-40B4-BE49-F238E27FC236}">
                  <a16:creationId xmlns:a16="http://schemas.microsoft.com/office/drawing/2014/main" xmlns="" id="{30FF0B25-2F79-4FEE-82B1-1DFE0704871B}"/>
                </a:ext>
              </a:extLst>
            </p:cNvPr>
            <p:cNvSpPr/>
            <p:nvPr/>
          </p:nvSpPr>
          <p:spPr>
            <a:xfrm>
              <a:off x="7109936" y="425338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741" name="Freeform: Shape 740">
              <a:extLst>
                <a:ext uri="{FF2B5EF4-FFF2-40B4-BE49-F238E27FC236}">
                  <a16:creationId xmlns:a16="http://schemas.microsoft.com/office/drawing/2014/main" xmlns="" id="{F583A584-BBD9-4610-A959-D316BC14824E}"/>
                </a:ext>
              </a:extLst>
            </p:cNvPr>
            <p:cNvSpPr/>
            <p:nvPr/>
          </p:nvSpPr>
          <p:spPr>
            <a:xfrm>
              <a:off x="7056596" y="4272438"/>
              <a:ext cx="9525" cy="19050"/>
            </a:xfrm>
            <a:custGeom>
              <a:avLst/>
              <a:gdLst>
                <a:gd name="connsiteX0" fmla="*/ 7144 w 9525"/>
                <a:gd name="connsiteY0" fmla="*/ 7144 h 19050"/>
                <a:gd name="connsiteX1" fmla="*/ 10001 w 9525"/>
                <a:gd name="connsiteY1" fmla="*/ 11906 h 19050"/>
                <a:gd name="connsiteX2" fmla="*/ 7144 w 9525"/>
                <a:gd name="connsiteY2" fmla="*/ 7144 h 19050"/>
              </a:gdLst>
              <a:ahLst/>
              <a:cxnLst>
                <a:cxn ang="0">
                  <a:pos x="connsiteX0" y="connsiteY0"/>
                </a:cxn>
                <a:cxn ang="0">
                  <a:pos x="connsiteX1" y="connsiteY1"/>
                </a:cxn>
                <a:cxn ang="0">
                  <a:pos x="connsiteX2" y="connsiteY2"/>
                </a:cxn>
              </a:cxnLst>
              <a:rect l="l" t="t" r="r" b="b"/>
              <a:pathLst>
                <a:path w="9525" h="19050">
                  <a:moveTo>
                    <a:pt x="7144" y="7144"/>
                  </a:moveTo>
                  <a:cubicBezTo>
                    <a:pt x="9049" y="9049"/>
                    <a:pt x="8096" y="10001"/>
                    <a:pt x="10001" y="11906"/>
                  </a:cubicBezTo>
                  <a:cubicBezTo>
                    <a:pt x="10001" y="10954"/>
                    <a:pt x="9049" y="8096"/>
                    <a:pt x="7144" y="7144"/>
                  </a:cubicBezTo>
                  <a:close/>
                </a:path>
              </a:pathLst>
            </a:custGeom>
            <a:grpFill/>
            <a:ln w="9525" cap="flat">
              <a:noFill/>
              <a:prstDash val="solid"/>
              <a:miter/>
            </a:ln>
          </p:spPr>
          <p:txBody>
            <a:bodyPr rtlCol="0" anchor="ctr"/>
            <a:lstStyle/>
            <a:p>
              <a:endParaRPr lang="en-US"/>
            </a:p>
          </p:txBody>
        </p:sp>
        <p:sp>
          <p:nvSpPr>
            <p:cNvPr id="742" name="Freeform: Shape 741">
              <a:extLst>
                <a:ext uri="{FF2B5EF4-FFF2-40B4-BE49-F238E27FC236}">
                  <a16:creationId xmlns:a16="http://schemas.microsoft.com/office/drawing/2014/main" xmlns="" id="{73608A42-72B0-4988-9716-60E9CC458654}"/>
                </a:ext>
              </a:extLst>
            </p:cNvPr>
            <p:cNvSpPr/>
            <p:nvPr/>
          </p:nvSpPr>
          <p:spPr>
            <a:xfrm>
              <a:off x="7135654" y="430125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6906"/>
                    <a:pt x="7144" y="6906"/>
                    <a:pt x="7144" y="7858"/>
                  </a:cubicBezTo>
                  <a:cubicBezTo>
                    <a:pt x="7144" y="6906"/>
                    <a:pt x="7144" y="7858"/>
                    <a:pt x="7144" y="7858"/>
                  </a:cubicBezTo>
                  <a:close/>
                </a:path>
              </a:pathLst>
            </a:custGeom>
            <a:grpFill/>
            <a:ln w="9525" cap="flat">
              <a:noFill/>
              <a:prstDash val="solid"/>
              <a:miter/>
            </a:ln>
          </p:spPr>
          <p:txBody>
            <a:bodyPr rtlCol="0" anchor="ctr"/>
            <a:lstStyle/>
            <a:p>
              <a:endParaRPr lang="en-US"/>
            </a:p>
          </p:txBody>
        </p:sp>
        <p:sp>
          <p:nvSpPr>
            <p:cNvPr id="743" name="Freeform: Shape 742">
              <a:extLst>
                <a:ext uri="{FF2B5EF4-FFF2-40B4-BE49-F238E27FC236}">
                  <a16:creationId xmlns:a16="http://schemas.microsoft.com/office/drawing/2014/main" xmlns="" id="{2BFB99E0-1873-423E-8352-D5FB8D36BF84}"/>
                </a:ext>
              </a:extLst>
            </p:cNvPr>
            <p:cNvSpPr/>
            <p:nvPr/>
          </p:nvSpPr>
          <p:spPr>
            <a:xfrm>
              <a:off x="7060406" y="427720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744" name="Freeform: Shape 743">
              <a:extLst>
                <a:ext uri="{FF2B5EF4-FFF2-40B4-BE49-F238E27FC236}">
                  <a16:creationId xmlns:a16="http://schemas.microsoft.com/office/drawing/2014/main" xmlns="" id="{FD60385D-46B0-44B1-B4C8-6F58AACBB226}"/>
                </a:ext>
              </a:extLst>
            </p:cNvPr>
            <p:cNvSpPr/>
            <p:nvPr/>
          </p:nvSpPr>
          <p:spPr>
            <a:xfrm>
              <a:off x="7094696" y="4256246"/>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745" name="Freeform: Shape 744">
              <a:extLst>
                <a:ext uri="{FF2B5EF4-FFF2-40B4-BE49-F238E27FC236}">
                  <a16:creationId xmlns:a16="http://schemas.microsoft.com/office/drawing/2014/main" xmlns="" id="{7C229544-067B-4856-B787-75A4C53FAA6C}"/>
                </a:ext>
              </a:extLst>
            </p:cNvPr>
            <p:cNvSpPr/>
            <p:nvPr/>
          </p:nvSpPr>
          <p:spPr>
            <a:xfrm>
              <a:off x="7105174" y="425910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746" name="Freeform: Shape 745">
              <a:extLst>
                <a:ext uri="{FF2B5EF4-FFF2-40B4-BE49-F238E27FC236}">
                  <a16:creationId xmlns:a16="http://schemas.microsoft.com/office/drawing/2014/main" xmlns="" id="{3003FCBA-E1C8-4570-B44B-7EE03CF0FBBF}"/>
                </a:ext>
              </a:extLst>
            </p:cNvPr>
            <p:cNvSpPr/>
            <p:nvPr/>
          </p:nvSpPr>
          <p:spPr>
            <a:xfrm>
              <a:off x="7089087" y="4260733"/>
              <a:ext cx="9525" cy="9525"/>
            </a:xfrm>
            <a:custGeom>
              <a:avLst/>
              <a:gdLst>
                <a:gd name="connsiteX0" fmla="*/ 7990 w 9525"/>
                <a:gd name="connsiteY0" fmla="*/ 7419 h 9525"/>
                <a:gd name="connsiteX1" fmla="*/ 7990 w 9525"/>
                <a:gd name="connsiteY1" fmla="*/ 7419 h 9525"/>
              </a:gdLst>
              <a:ahLst/>
              <a:cxnLst>
                <a:cxn ang="0">
                  <a:pos x="connsiteX0" y="connsiteY0"/>
                </a:cxn>
                <a:cxn ang="0">
                  <a:pos x="connsiteX1" y="connsiteY1"/>
                </a:cxn>
              </a:cxnLst>
              <a:rect l="l" t="t" r="r" b="b"/>
              <a:pathLst>
                <a:path w="9525" h="9525">
                  <a:moveTo>
                    <a:pt x="7990" y="7419"/>
                  </a:moveTo>
                  <a:cubicBezTo>
                    <a:pt x="6085" y="6466"/>
                    <a:pt x="7990" y="8371"/>
                    <a:pt x="7990" y="7419"/>
                  </a:cubicBezTo>
                  <a:close/>
                </a:path>
              </a:pathLst>
            </a:custGeom>
            <a:grpFill/>
            <a:ln w="9525" cap="flat">
              <a:noFill/>
              <a:prstDash val="solid"/>
              <a:miter/>
            </a:ln>
          </p:spPr>
          <p:txBody>
            <a:bodyPr rtlCol="0" anchor="ctr"/>
            <a:lstStyle/>
            <a:p>
              <a:endParaRPr lang="en-US"/>
            </a:p>
          </p:txBody>
        </p:sp>
        <p:sp>
          <p:nvSpPr>
            <p:cNvPr id="747" name="Freeform: Shape 746">
              <a:extLst>
                <a:ext uri="{FF2B5EF4-FFF2-40B4-BE49-F238E27FC236}">
                  <a16:creationId xmlns:a16="http://schemas.microsoft.com/office/drawing/2014/main" xmlns="" id="{F37777AE-B2D8-402C-B180-3ECA16D7A588}"/>
                </a:ext>
              </a:extLst>
            </p:cNvPr>
            <p:cNvSpPr/>
            <p:nvPr/>
          </p:nvSpPr>
          <p:spPr>
            <a:xfrm>
              <a:off x="7084219" y="426291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748" name="Freeform: Shape 747">
              <a:extLst>
                <a:ext uri="{FF2B5EF4-FFF2-40B4-BE49-F238E27FC236}">
                  <a16:creationId xmlns:a16="http://schemas.microsoft.com/office/drawing/2014/main" xmlns="" id="{FFC6010B-81BF-4E91-9FB9-8AE3CAE41E8A}"/>
                </a:ext>
              </a:extLst>
            </p:cNvPr>
            <p:cNvSpPr/>
            <p:nvPr/>
          </p:nvSpPr>
          <p:spPr>
            <a:xfrm>
              <a:off x="7018496" y="4332446"/>
              <a:ext cx="9525" cy="9525"/>
            </a:xfrm>
            <a:custGeom>
              <a:avLst/>
              <a:gdLst>
                <a:gd name="connsiteX0" fmla="*/ 9049 w 9525"/>
                <a:gd name="connsiteY0" fmla="*/ 9049 h 9525"/>
                <a:gd name="connsiteX1" fmla="*/ 7144 w 9525"/>
                <a:gd name="connsiteY1" fmla="*/ 7144 h 9525"/>
                <a:gd name="connsiteX2" fmla="*/ 9049 w 9525"/>
                <a:gd name="connsiteY2" fmla="*/ 9049 h 9525"/>
              </a:gdLst>
              <a:ahLst/>
              <a:cxnLst>
                <a:cxn ang="0">
                  <a:pos x="connsiteX0" y="connsiteY0"/>
                </a:cxn>
                <a:cxn ang="0">
                  <a:pos x="connsiteX1" y="connsiteY1"/>
                </a:cxn>
                <a:cxn ang="0">
                  <a:pos x="connsiteX2" y="connsiteY2"/>
                </a:cxn>
              </a:cxnLst>
              <a:rect l="l" t="t" r="r" b="b"/>
              <a:pathLst>
                <a:path w="9525" h="9525">
                  <a:moveTo>
                    <a:pt x="9049" y="9049"/>
                  </a:moveTo>
                  <a:cubicBezTo>
                    <a:pt x="8096" y="8096"/>
                    <a:pt x="8096" y="8096"/>
                    <a:pt x="7144" y="7144"/>
                  </a:cubicBezTo>
                  <a:cubicBezTo>
                    <a:pt x="8096" y="9049"/>
                    <a:pt x="8096" y="10001"/>
                    <a:pt x="9049" y="9049"/>
                  </a:cubicBezTo>
                  <a:close/>
                </a:path>
              </a:pathLst>
            </a:custGeom>
            <a:grpFill/>
            <a:ln w="9525" cap="flat">
              <a:noFill/>
              <a:prstDash val="solid"/>
              <a:miter/>
            </a:ln>
          </p:spPr>
          <p:txBody>
            <a:bodyPr rtlCol="0" anchor="ctr"/>
            <a:lstStyle/>
            <a:p>
              <a:endParaRPr lang="en-US"/>
            </a:p>
          </p:txBody>
        </p:sp>
        <p:sp>
          <p:nvSpPr>
            <p:cNvPr id="749" name="Freeform: Shape 748">
              <a:extLst>
                <a:ext uri="{FF2B5EF4-FFF2-40B4-BE49-F238E27FC236}">
                  <a16:creationId xmlns:a16="http://schemas.microsoft.com/office/drawing/2014/main" xmlns="" id="{E1C6AB65-0CDC-4094-B6AB-B217C8A6D3DC}"/>
                </a:ext>
              </a:extLst>
            </p:cNvPr>
            <p:cNvSpPr/>
            <p:nvPr/>
          </p:nvSpPr>
          <p:spPr>
            <a:xfrm>
              <a:off x="7135336" y="4301013"/>
              <a:ext cx="9525" cy="9525"/>
            </a:xfrm>
            <a:custGeom>
              <a:avLst/>
              <a:gdLst>
                <a:gd name="connsiteX0" fmla="*/ 8414 w 9525"/>
                <a:gd name="connsiteY0" fmla="*/ 7144 h 9525"/>
                <a:gd name="connsiteX1" fmla="*/ 8414 w 9525"/>
                <a:gd name="connsiteY1" fmla="*/ 7144 h 9525"/>
              </a:gdLst>
              <a:ahLst/>
              <a:cxnLst>
                <a:cxn ang="0">
                  <a:pos x="connsiteX0" y="connsiteY0"/>
                </a:cxn>
                <a:cxn ang="0">
                  <a:pos x="connsiteX1" y="connsiteY1"/>
                </a:cxn>
              </a:cxnLst>
              <a:rect l="l" t="t" r="r" b="b"/>
              <a:pathLst>
                <a:path w="9525" h="9525">
                  <a:moveTo>
                    <a:pt x="8414" y="7144"/>
                  </a:moveTo>
                  <a:cubicBezTo>
                    <a:pt x="5556" y="8096"/>
                    <a:pt x="8414" y="7144"/>
                    <a:pt x="8414" y="7144"/>
                  </a:cubicBezTo>
                  <a:close/>
                </a:path>
              </a:pathLst>
            </a:custGeom>
            <a:grpFill/>
            <a:ln w="9525" cap="flat">
              <a:noFill/>
              <a:prstDash val="solid"/>
              <a:miter/>
            </a:ln>
          </p:spPr>
          <p:txBody>
            <a:bodyPr rtlCol="0" anchor="ctr"/>
            <a:lstStyle/>
            <a:p>
              <a:endParaRPr lang="en-US"/>
            </a:p>
          </p:txBody>
        </p:sp>
        <p:sp>
          <p:nvSpPr>
            <p:cNvPr id="750" name="Freeform: Shape 749">
              <a:extLst>
                <a:ext uri="{FF2B5EF4-FFF2-40B4-BE49-F238E27FC236}">
                  <a16:creationId xmlns:a16="http://schemas.microsoft.com/office/drawing/2014/main" xmlns="" id="{199288E5-9769-4CD1-A264-DEF2A985E562}"/>
                </a:ext>
              </a:extLst>
            </p:cNvPr>
            <p:cNvSpPr/>
            <p:nvPr/>
          </p:nvSpPr>
          <p:spPr>
            <a:xfrm>
              <a:off x="7094696" y="428291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751" name="Freeform: Shape 750">
              <a:extLst>
                <a:ext uri="{FF2B5EF4-FFF2-40B4-BE49-F238E27FC236}">
                  <a16:creationId xmlns:a16="http://schemas.microsoft.com/office/drawing/2014/main" xmlns="" id="{B6CFCDA9-164F-4FBE-92A0-B065B9FFF5FA}"/>
                </a:ext>
              </a:extLst>
            </p:cNvPr>
            <p:cNvSpPr/>
            <p:nvPr/>
          </p:nvSpPr>
          <p:spPr>
            <a:xfrm>
              <a:off x="7045166" y="431053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752" name="Freeform: Shape 751">
              <a:extLst>
                <a:ext uri="{FF2B5EF4-FFF2-40B4-BE49-F238E27FC236}">
                  <a16:creationId xmlns:a16="http://schemas.microsoft.com/office/drawing/2014/main" xmlns="" id="{592B8C7A-4132-4428-A8A7-7017C945BC29}"/>
                </a:ext>
              </a:extLst>
            </p:cNvPr>
            <p:cNvSpPr/>
            <p:nvPr/>
          </p:nvSpPr>
          <p:spPr>
            <a:xfrm>
              <a:off x="7091691" y="4281407"/>
              <a:ext cx="9525" cy="9525"/>
            </a:xfrm>
            <a:custGeom>
              <a:avLst/>
              <a:gdLst>
                <a:gd name="connsiteX0" fmla="*/ 8244 w 9525"/>
                <a:gd name="connsiteY0" fmla="*/ 8653 h 9525"/>
                <a:gd name="connsiteX1" fmla="*/ 8244 w 9525"/>
                <a:gd name="connsiteY1" fmla="*/ 8653 h 9525"/>
              </a:gdLst>
              <a:ahLst/>
              <a:cxnLst>
                <a:cxn ang="0">
                  <a:pos x="connsiteX0" y="connsiteY0"/>
                </a:cxn>
                <a:cxn ang="0">
                  <a:pos x="connsiteX1" y="connsiteY1"/>
                </a:cxn>
              </a:cxnLst>
              <a:rect l="l" t="t" r="r" b="b"/>
              <a:pathLst>
                <a:path w="9525" h="9525">
                  <a:moveTo>
                    <a:pt x="8244" y="8653"/>
                  </a:moveTo>
                  <a:cubicBezTo>
                    <a:pt x="6339" y="5796"/>
                    <a:pt x="7291" y="7700"/>
                    <a:pt x="8244" y="8653"/>
                  </a:cubicBezTo>
                  <a:close/>
                </a:path>
              </a:pathLst>
            </a:custGeom>
            <a:grpFill/>
            <a:ln w="9525" cap="flat">
              <a:noFill/>
              <a:prstDash val="solid"/>
              <a:miter/>
            </a:ln>
          </p:spPr>
          <p:txBody>
            <a:bodyPr rtlCol="0" anchor="ctr"/>
            <a:lstStyle/>
            <a:p>
              <a:endParaRPr lang="en-US"/>
            </a:p>
          </p:txBody>
        </p:sp>
        <p:sp>
          <p:nvSpPr>
            <p:cNvPr id="753" name="Freeform: Shape 752">
              <a:extLst>
                <a:ext uri="{FF2B5EF4-FFF2-40B4-BE49-F238E27FC236}">
                  <a16:creationId xmlns:a16="http://schemas.microsoft.com/office/drawing/2014/main" xmlns="" id="{2B1C56A6-5706-47B6-867F-0B1C548CCBD6}"/>
                </a:ext>
              </a:extLst>
            </p:cNvPr>
            <p:cNvSpPr/>
            <p:nvPr/>
          </p:nvSpPr>
          <p:spPr>
            <a:xfrm>
              <a:off x="7018496" y="433339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754" name="Freeform: Shape 753">
              <a:extLst>
                <a:ext uri="{FF2B5EF4-FFF2-40B4-BE49-F238E27FC236}">
                  <a16:creationId xmlns:a16="http://schemas.microsoft.com/office/drawing/2014/main" xmlns="" id="{36255A1C-F150-4416-9A9C-4194DCC276DA}"/>
                </a:ext>
              </a:extLst>
            </p:cNvPr>
            <p:cNvSpPr/>
            <p:nvPr/>
          </p:nvSpPr>
          <p:spPr>
            <a:xfrm>
              <a:off x="6992779" y="4250531"/>
              <a:ext cx="161925" cy="104775"/>
            </a:xfrm>
            <a:custGeom>
              <a:avLst/>
              <a:gdLst>
                <a:gd name="connsiteX0" fmla="*/ 33814 w 161925"/>
                <a:gd name="connsiteY0" fmla="*/ 97631 h 104775"/>
                <a:gd name="connsiteX1" fmla="*/ 30004 w 161925"/>
                <a:gd name="connsiteY1" fmla="*/ 85249 h 104775"/>
                <a:gd name="connsiteX2" fmla="*/ 30004 w 161925"/>
                <a:gd name="connsiteY2" fmla="*/ 85249 h 104775"/>
                <a:gd name="connsiteX3" fmla="*/ 31909 w 161925"/>
                <a:gd name="connsiteY3" fmla="*/ 84296 h 104775"/>
                <a:gd name="connsiteX4" fmla="*/ 36671 w 161925"/>
                <a:gd name="connsiteY4" fmla="*/ 90964 h 104775"/>
                <a:gd name="connsiteX5" fmla="*/ 64294 w 161925"/>
                <a:gd name="connsiteY5" fmla="*/ 57626 h 104775"/>
                <a:gd name="connsiteX6" fmla="*/ 64294 w 161925"/>
                <a:gd name="connsiteY6" fmla="*/ 56674 h 104775"/>
                <a:gd name="connsiteX7" fmla="*/ 69056 w 161925"/>
                <a:gd name="connsiteY7" fmla="*/ 61436 h 104775"/>
                <a:gd name="connsiteX8" fmla="*/ 70961 w 161925"/>
                <a:gd name="connsiteY8" fmla="*/ 61436 h 104775"/>
                <a:gd name="connsiteX9" fmla="*/ 73819 w 161925"/>
                <a:gd name="connsiteY9" fmla="*/ 49054 h 104775"/>
                <a:gd name="connsiteX10" fmla="*/ 121444 w 161925"/>
                <a:gd name="connsiteY10" fmla="*/ 24289 h 104775"/>
                <a:gd name="connsiteX11" fmla="*/ 121444 w 161925"/>
                <a:gd name="connsiteY11" fmla="*/ 33814 h 104775"/>
                <a:gd name="connsiteX12" fmla="*/ 126206 w 161925"/>
                <a:gd name="connsiteY12" fmla="*/ 33814 h 104775"/>
                <a:gd name="connsiteX13" fmla="*/ 130969 w 161925"/>
                <a:gd name="connsiteY13" fmla="*/ 26194 h 104775"/>
                <a:gd name="connsiteX14" fmla="*/ 131921 w 161925"/>
                <a:gd name="connsiteY14" fmla="*/ 27146 h 104775"/>
                <a:gd name="connsiteX15" fmla="*/ 149066 w 161925"/>
                <a:gd name="connsiteY15" fmla="*/ 39529 h 104775"/>
                <a:gd name="connsiteX16" fmla="*/ 149066 w 161925"/>
                <a:gd name="connsiteY16" fmla="*/ 41434 h 104775"/>
                <a:gd name="connsiteX17" fmla="*/ 150019 w 161925"/>
                <a:gd name="connsiteY17" fmla="*/ 41434 h 104775"/>
                <a:gd name="connsiteX18" fmla="*/ 145256 w 161925"/>
                <a:gd name="connsiteY18" fmla="*/ 47149 h 104775"/>
                <a:gd name="connsiteX19" fmla="*/ 151924 w 161925"/>
                <a:gd name="connsiteY19" fmla="*/ 45244 h 104775"/>
                <a:gd name="connsiteX20" fmla="*/ 145256 w 161925"/>
                <a:gd name="connsiteY20" fmla="*/ 50006 h 104775"/>
                <a:gd name="connsiteX21" fmla="*/ 145256 w 161925"/>
                <a:gd name="connsiteY21" fmla="*/ 51911 h 104775"/>
                <a:gd name="connsiteX22" fmla="*/ 156686 w 161925"/>
                <a:gd name="connsiteY22" fmla="*/ 51911 h 104775"/>
                <a:gd name="connsiteX23" fmla="*/ 150019 w 161925"/>
                <a:gd name="connsiteY23" fmla="*/ 56674 h 104775"/>
                <a:gd name="connsiteX24" fmla="*/ 150019 w 161925"/>
                <a:gd name="connsiteY24" fmla="*/ 57626 h 104775"/>
                <a:gd name="connsiteX25" fmla="*/ 152876 w 161925"/>
                <a:gd name="connsiteY25" fmla="*/ 57626 h 104775"/>
                <a:gd name="connsiteX26" fmla="*/ 152876 w 161925"/>
                <a:gd name="connsiteY26" fmla="*/ 50006 h 104775"/>
                <a:gd name="connsiteX27" fmla="*/ 154781 w 161925"/>
                <a:gd name="connsiteY27" fmla="*/ 47149 h 104775"/>
                <a:gd name="connsiteX28" fmla="*/ 154781 w 161925"/>
                <a:gd name="connsiteY28" fmla="*/ 33814 h 104775"/>
                <a:gd name="connsiteX29" fmla="*/ 145256 w 161925"/>
                <a:gd name="connsiteY29" fmla="*/ 38576 h 104775"/>
                <a:gd name="connsiteX30" fmla="*/ 148114 w 161925"/>
                <a:gd name="connsiteY30" fmla="*/ 35719 h 104775"/>
                <a:gd name="connsiteX31" fmla="*/ 147161 w 161925"/>
                <a:gd name="connsiteY31" fmla="*/ 30956 h 104775"/>
                <a:gd name="connsiteX32" fmla="*/ 130969 w 161925"/>
                <a:gd name="connsiteY32" fmla="*/ 22384 h 104775"/>
                <a:gd name="connsiteX33" fmla="*/ 132874 w 161925"/>
                <a:gd name="connsiteY33" fmla="*/ 12859 h 104775"/>
                <a:gd name="connsiteX34" fmla="*/ 127159 w 161925"/>
                <a:gd name="connsiteY34" fmla="*/ 17621 h 104775"/>
                <a:gd name="connsiteX35" fmla="*/ 126206 w 161925"/>
                <a:gd name="connsiteY35" fmla="*/ 7144 h 104775"/>
                <a:gd name="connsiteX36" fmla="*/ 123349 w 161925"/>
                <a:gd name="connsiteY36" fmla="*/ 14764 h 104775"/>
                <a:gd name="connsiteX37" fmla="*/ 123349 w 161925"/>
                <a:gd name="connsiteY37" fmla="*/ 8096 h 104775"/>
                <a:gd name="connsiteX38" fmla="*/ 118586 w 161925"/>
                <a:gd name="connsiteY38" fmla="*/ 16669 h 104775"/>
                <a:gd name="connsiteX39" fmla="*/ 113824 w 161925"/>
                <a:gd name="connsiteY39" fmla="*/ 9049 h 104775"/>
                <a:gd name="connsiteX40" fmla="*/ 115729 w 161925"/>
                <a:gd name="connsiteY40" fmla="*/ 17621 h 104775"/>
                <a:gd name="connsiteX41" fmla="*/ 103346 w 161925"/>
                <a:gd name="connsiteY41" fmla="*/ 21431 h 104775"/>
                <a:gd name="connsiteX42" fmla="*/ 90011 w 161925"/>
                <a:gd name="connsiteY42" fmla="*/ 26194 h 104775"/>
                <a:gd name="connsiteX43" fmla="*/ 90011 w 161925"/>
                <a:gd name="connsiteY43" fmla="*/ 27146 h 104775"/>
                <a:gd name="connsiteX44" fmla="*/ 85249 w 161925"/>
                <a:gd name="connsiteY44" fmla="*/ 20479 h 104775"/>
                <a:gd name="connsiteX45" fmla="*/ 85249 w 161925"/>
                <a:gd name="connsiteY45" fmla="*/ 27146 h 104775"/>
                <a:gd name="connsiteX46" fmla="*/ 83344 w 161925"/>
                <a:gd name="connsiteY46" fmla="*/ 29051 h 104775"/>
                <a:gd name="connsiteX47" fmla="*/ 82391 w 161925"/>
                <a:gd name="connsiteY47" fmla="*/ 30004 h 104775"/>
                <a:gd name="connsiteX48" fmla="*/ 74771 w 161925"/>
                <a:gd name="connsiteY48" fmla="*/ 31909 h 104775"/>
                <a:gd name="connsiteX49" fmla="*/ 67151 w 161925"/>
                <a:gd name="connsiteY49" fmla="*/ 24289 h 104775"/>
                <a:gd name="connsiteX50" fmla="*/ 60484 w 161925"/>
                <a:gd name="connsiteY50" fmla="*/ 40481 h 104775"/>
                <a:gd name="connsiteX51" fmla="*/ 42386 w 161925"/>
                <a:gd name="connsiteY51" fmla="*/ 56674 h 104775"/>
                <a:gd name="connsiteX52" fmla="*/ 35719 w 161925"/>
                <a:gd name="connsiteY52" fmla="*/ 65246 h 104775"/>
                <a:gd name="connsiteX53" fmla="*/ 33814 w 161925"/>
                <a:gd name="connsiteY53" fmla="*/ 66199 h 104775"/>
                <a:gd name="connsiteX54" fmla="*/ 27146 w 161925"/>
                <a:gd name="connsiteY54" fmla="*/ 60484 h 104775"/>
                <a:gd name="connsiteX55" fmla="*/ 28099 w 161925"/>
                <a:gd name="connsiteY55" fmla="*/ 65246 h 104775"/>
                <a:gd name="connsiteX56" fmla="*/ 29051 w 161925"/>
                <a:gd name="connsiteY56" fmla="*/ 69056 h 104775"/>
                <a:gd name="connsiteX57" fmla="*/ 32861 w 161925"/>
                <a:gd name="connsiteY57" fmla="*/ 72866 h 104775"/>
                <a:gd name="connsiteX58" fmla="*/ 7144 w 161925"/>
                <a:gd name="connsiteY58" fmla="*/ 89059 h 104775"/>
                <a:gd name="connsiteX59" fmla="*/ 22384 w 161925"/>
                <a:gd name="connsiteY59" fmla="*/ 105251 h 104775"/>
                <a:gd name="connsiteX60" fmla="*/ 22384 w 161925"/>
                <a:gd name="connsiteY60" fmla="*/ 104299 h 104775"/>
                <a:gd name="connsiteX61" fmla="*/ 24289 w 161925"/>
                <a:gd name="connsiteY61" fmla="*/ 104299 h 104775"/>
                <a:gd name="connsiteX62" fmla="*/ 21431 w 161925"/>
                <a:gd name="connsiteY62" fmla="*/ 99536 h 104775"/>
                <a:gd name="connsiteX63" fmla="*/ 30956 w 161925"/>
                <a:gd name="connsiteY63" fmla="*/ 101441 h 104775"/>
                <a:gd name="connsiteX64" fmla="*/ 28099 w 161925"/>
                <a:gd name="connsiteY64" fmla="*/ 91916 h 104775"/>
                <a:gd name="connsiteX65" fmla="*/ 33814 w 161925"/>
                <a:gd name="connsiteY65" fmla="*/ 97631 h 104775"/>
                <a:gd name="connsiteX66" fmla="*/ 39529 w 161925"/>
                <a:gd name="connsiteY66" fmla="*/ 79534 h 104775"/>
                <a:gd name="connsiteX67" fmla="*/ 39529 w 161925"/>
                <a:gd name="connsiteY67" fmla="*/ 79534 h 104775"/>
                <a:gd name="connsiteX68" fmla="*/ 40481 w 161925"/>
                <a:gd name="connsiteY68" fmla="*/ 78581 h 104775"/>
                <a:gd name="connsiteX69" fmla="*/ 40481 w 161925"/>
                <a:gd name="connsiteY69" fmla="*/ 78581 h 104775"/>
                <a:gd name="connsiteX70" fmla="*/ 25241 w 161925"/>
                <a:gd name="connsiteY70" fmla="*/ 67151 h 104775"/>
                <a:gd name="connsiteX71" fmla="*/ 25241 w 161925"/>
                <a:gd name="connsiteY71" fmla="*/ 6715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1925" h="104775">
                  <a:moveTo>
                    <a:pt x="33814" y="97631"/>
                  </a:moveTo>
                  <a:cubicBezTo>
                    <a:pt x="31909" y="98584"/>
                    <a:pt x="34766" y="89059"/>
                    <a:pt x="30004" y="85249"/>
                  </a:cubicBezTo>
                  <a:cubicBezTo>
                    <a:pt x="30956" y="87154"/>
                    <a:pt x="30956" y="87154"/>
                    <a:pt x="30004" y="85249"/>
                  </a:cubicBezTo>
                  <a:cubicBezTo>
                    <a:pt x="32861" y="89059"/>
                    <a:pt x="32861" y="89059"/>
                    <a:pt x="31909" y="84296"/>
                  </a:cubicBezTo>
                  <a:cubicBezTo>
                    <a:pt x="36671" y="89059"/>
                    <a:pt x="31909" y="86201"/>
                    <a:pt x="36671" y="90964"/>
                  </a:cubicBezTo>
                  <a:cubicBezTo>
                    <a:pt x="36671" y="90964"/>
                    <a:pt x="64294" y="60484"/>
                    <a:pt x="64294" y="57626"/>
                  </a:cubicBezTo>
                  <a:cubicBezTo>
                    <a:pt x="67151" y="61436"/>
                    <a:pt x="67151" y="60484"/>
                    <a:pt x="64294" y="56674"/>
                  </a:cubicBezTo>
                  <a:cubicBezTo>
                    <a:pt x="65246" y="56674"/>
                    <a:pt x="68104" y="61436"/>
                    <a:pt x="69056" y="61436"/>
                  </a:cubicBezTo>
                  <a:cubicBezTo>
                    <a:pt x="70009" y="60484"/>
                    <a:pt x="70009" y="60484"/>
                    <a:pt x="70961" y="61436"/>
                  </a:cubicBezTo>
                  <a:cubicBezTo>
                    <a:pt x="73819" y="58579"/>
                    <a:pt x="74771" y="50006"/>
                    <a:pt x="73819" y="49054"/>
                  </a:cubicBezTo>
                  <a:cubicBezTo>
                    <a:pt x="73819" y="49054"/>
                    <a:pt x="120491" y="31909"/>
                    <a:pt x="121444" y="24289"/>
                  </a:cubicBezTo>
                  <a:cubicBezTo>
                    <a:pt x="120491" y="31909"/>
                    <a:pt x="121444" y="30956"/>
                    <a:pt x="121444" y="33814"/>
                  </a:cubicBezTo>
                  <a:cubicBezTo>
                    <a:pt x="121444" y="33814"/>
                    <a:pt x="128111" y="25241"/>
                    <a:pt x="126206" y="33814"/>
                  </a:cubicBezTo>
                  <a:cubicBezTo>
                    <a:pt x="127159" y="32861"/>
                    <a:pt x="131921" y="29051"/>
                    <a:pt x="130969" y="26194"/>
                  </a:cubicBezTo>
                  <a:cubicBezTo>
                    <a:pt x="128111" y="29051"/>
                    <a:pt x="131921" y="29051"/>
                    <a:pt x="131921" y="27146"/>
                  </a:cubicBezTo>
                  <a:cubicBezTo>
                    <a:pt x="129064" y="35719"/>
                    <a:pt x="144304" y="30956"/>
                    <a:pt x="149066" y="39529"/>
                  </a:cubicBezTo>
                  <a:cubicBezTo>
                    <a:pt x="138589" y="42386"/>
                    <a:pt x="148114" y="43339"/>
                    <a:pt x="149066" y="41434"/>
                  </a:cubicBezTo>
                  <a:cubicBezTo>
                    <a:pt x="147161" y="42386"/>
                    <a:pt x="148114" y="42386"/>
                    <a:pt x="150019" y="41434"/>
                  </a:cubicBezTo>
                  <a:cubicBezTo>
                    <a:pt x="149066" y="42386"/>
                    <a:pt x="146209" y="42386"/>
                    <a:pt x="145256" y="47149"/>
                  </a:cubicBezTo>
                  <a:cubicBezTo>
                    <a:pt x="144304" y="46196"/>
                    <a:pt x="151924" y="45244"/>
                    <a:pt x="151924" y="45244"/>
                  </a:cubicBezTo>
                  <a:cubicBezTo>
                    <a:pt x="149066" y="46196"/>
                    <a:pt x="147161" y="48101"/>
                    <a:pt x="145256" y="50006"/>
                  </a:cubicBezTo>
                  <a:cubicBezTo>
                    <a:pt x="148114" y="50006"/>
                    <a:pt x="148114" y="50006"/>
                    <a:pt x="145256" y="51911"/>
                  </a:cubicBezTo>
                  <a:cubicBezTo>
                    <a:pt x="149066" y="51911"/>
                    <a:pt x="150971" y="50959"/>
                    <a:pt x="156686" y="51911"/>
                  </a:cubicBezTo>
                  <a:cubicBezTo>
                    <a:pt x="151924" y="55721"/>
                    <a:pt x="153829" y="55721"/>
                    <a:pt x="150019" y="56674"/>
                  </a:cubicBezTo>
                  <a:cubicBezTo>
                    <a:pt x="154781" y="55721"/>
                    <a:pt x="154781" y="56674"/>
                    <a:pt x="150019" y="57626"/>
                  </a:cubicBezTo>
                  <a:cubicBezTo>
                    <a:pt x="148114" y="57626"/>
                    <a:pt x="161449" y="56674"/>
                    <a:pt x="152876" y="57626"/>
                  </a:cubicBezTo>
                  <a:cubicBezTo>
                    <a:pt x="154781" y="57626"/>
                    <a:pt x="165259" y="47149"/>
                    <a:pt x="152876" y="50006"/>
                  </a:cubicBezTo>
                  <a:cubicBezTo>
                    <a:pt x="154781" y="45244"/>
                    <a:pt x="162401" y="44291"/>
                    <a:pt x="154781" y="47149"/>
                  </a:cubicBezTo>
                  <a:cubicBezTo>
                    <a:pt x="156686" y="45244"/>
                    <a:pt x="154781" y="32861"/>
                    <a:pt x="154781" y="33814"/>
                  </a:cubicBezTo>
                  <a:cubicBezTo>
                    <a:pt x="150971" y="30956"/>
                    <a:pt x="148114" y="32861"/>
                    <a:pt x="145256" y="38576"/>
                  </a:cubicBezTo>
                  <a:cubicBezTo>
                    <a:pt x="149066" y="36671"/>
                    <a:pt x="150019" y="35719"/>
                    <a:pt x="148114" y="35719"/>
                  </a:cubicBezTo>
                  <a:cubicBezTo>
                    <a:pt x="153829" y="30956"/>
                    <a:pt x="151924" y="31909"/>
                    <a:pt x="147161" y="30956"/>
                  </a:cubicBezTo>
                  <a:cubicBezTo>
                    <a:pt x="140494" y="19526"/>
                    <a:pt x="141446" y="14764"/>
                    <a:pt x="130969" y="22384"/>
                  </a:cubicBezTo>
                  <a:cubicBezTo>
                    <a:pt x="130969" y="22384"/>
                    <a:pt x="133826" y="11906"/>
                    <a:pt x="132874" y="12859"/>
                  </a:cubicBezTo>
                  <a:cubicBezTo>
                    <a:pt x="131921" y="13811"/>
                    <a:pt x="130016" y="16669"/>
                    <a:pt x="127159" y="17621"/>
                  </a:cubicBezTo>
                  <a:cubicBezTo>
                    <a:pt x="127159" y="13811"/>
                    <a:pt x="128111" y="9049"/>
                    <a:pt x="126206" y="7144"/>
                  </a:cubicBezTo>
                  <a:cubicBezTo>
                    <a:pt x="122396" y="11906"/>
                    <a:pt x="128111" y="5239"/>
                    <a:pt x="123349" y="14764"/>
                  </a:cubicBezTo>
                  <a:cubicBezTo>
                    <a:pt x="123349" y="12859"/>
                    <a:pt x="122396" y="9049"/>
                    <a:pt x="123349" y="8096"/>
                  </a:cubicBezTo>
                  <a:cubicBezTo>
                    <a:pt x="122396" y="6191"/>
                    <a:pt x="120491" y="13811"/>
                    <a:pt x="118586" y="16669"/>
                  </a:cubicBezTo>
                  <a:cubicBezTo>
                    <a:pt x="118586" y="15716"/>
                    <a:pt x="114776" y="8096"/>
                    <a:pt x="113824" y="9049"/>
                  </a:cubicBezTo>
                  <a:cubicBezTo>
                    <a:pt x="114776" y="14764"/>
                    <a:pt x="114776" y="11906"/>
                    <a:pt x="115729" y="17621"/>
                  </a:cubicBezTo>
                  <a:cubicBezTo>
                    <a:pt x="113824" y="10954"/>
                    <a:pt x="99536" y="11906"/>
                    <a:pt x="103346" y="21431"/>
                  </a:cubicBezTo>
                  <a:cubicBezTo>
                    <a:pt x="99536" y="12859"/>
                    <a:pt x="91916" y="20479"/>
                    <a:pt x="90011" y="26194"/>
                  </a:cubicBezTo>
                  <a:cubicBezTo>
                    <a:pt x="88106" y="20479"/>
                    <a:pt x="88106" y="21431"/>
                    <a:pt x="90011" y="27146"/>
                  </a:cubicBezTo>
                  <a:cubicBezTo>
                    <a:pt x="88106" y="25241"/>
                    <a:pt x="87154" y="21431"/>
                    <a:pt x="85249" y="20479"/>
                  </a:cubicBezTo>
                  <a:cubicBezTo>
                    <a:pt x="86201" y="18574"/>
                    <a:pt x="85249" y="27146"/>
                    <a:pt x="85249" y="27146"/>
                  </a:cubicBezTo>
                  <a:cubicBezTo>
                    <a:pt x="83344" y="22384"/>
                    <a:pt x="82391" y="22384"/>
                    <a:pt x="83344" y="29051"/>
                  </a:cubicBezTo>
                  <a:cubicBezTo>
                    <a:pt x="77629" y="13811"/>
                    <a:pt x="84296" y="28099"/>
                    <a:pt x="82391" y="30004"/>
                  </a:cubicBezTo>
                  <a:cubicBezTo>
                    <a:pt x="78581" y="23336"/>
                    <a:pt x="68104" y="23336"/>
                    <a:pt x="74771" y="31909"/>
                  </a:cubicBezTo>
                  <a:cubicBezTo>
                    <a:pt x="74771" y="32861"/>
                    <a:pt x="67151" y="24289"/>
                    <a:pt x="67151" y="24289"/>
                  </a:cubicBezTo>
                  <a:cubicBezTo>
                    <a:pt x="70009" y="28099"/>
                    <a:pt x="61436" y="33814"/>
                    <a:pt x="60484" y="40481"/>
                  </a:cubicBezTo>
                  <a:cubicBezTo>
                    <a:pt x="51911" y="29051"/>
                    <a:pt x="40481" y="58579"/>
                    <a:pt x="42386" y="56674"/>
                  </a:cubicBezTo>
                  <a:cubicBezTo>
                    <a:pt x="38576" y="59531"/>
                    <a:pt x="30004" y="57626"/>
                    <a:pt x="35719" y="65246"/>
                  </a:cubicBezTo>
                  <a:cubicBezTo>
                    <a:pt x="31909" y="62389"/>
                    <a:pt x="31909" y="63341"/>
                    <a:pt x="33814" y="66199"/>
                  </a:cubicBezTo>
                  <a:cubicBezTo>
                    <a:pt x="29051" y="62389"/>
                    <a:pt x="33814" y="70009"/>
                    <a:pt x="27146" y="60484"/>
                  </a:cubicBezTo>
                  <a:cubicBezTo>
                    <a:pt x="35719" y="76676"/>
                    <a:pt x="29051" y="64294"/>
                    <a:pt x="28099" y="65246"/>
                  </a:cubicBezTo>
                  <a:cubicBezTo>
                    <a:pt x="27146" y="65246"/>
                    <a:pt x="22384" y="64294"/>
                    <a:pt x="29051" y="69056"/>
                  </a:cubicBezTo>
                  <a:cubicBezTo>
                    <a:pt x="28099" y="69056"/>
                    <a:pt x="29051" y="68104"/>
                    <a:pt x="32861" y="72866"/>
                  </a:cubicBezTo>
                  <a:cubicBezTo>
                    <a:pt x="30004" y="70961"/>
                    <a:pt x="10001" y="87154"/>
                    <a:pt x="7144" y="89059"/>
                  </a:cubicBezTo>
                  <a:cubicBezTo>
                    <a:pt x="7144" y="92869"/>
                    <a:pt x="22384" y="105251"/>
                    <a:pt x="22384" y="105251"/>
                  </a:cubicBezTo>
                  <a:cubicBezTo>
                    <a:pt x="24289" y="102394"/>
                    <a:pt x="19526" y="102394"/>
                    <a:pt x="22384" y="104299"/>
                  </a:cubicBezTo>
                  <a:cubicBezTo>
                    <a:pt x="21431" y="102394"/>
                    <a:pt x="22384" y="102394"/>
                    <a:pt x="24289" y="104299"/>
                  </a:cubicBezTo>
                  <a:cubicBezTo>
                    <a:pt x="26194" y="98584"/>
                    <a:pt x="24289" y="106204"/>
                    <a:pt x="21431" y="99536"/>
                  </a:cubicBezTo>
                  <a:cubicBezTo>
                    <a:pt x="29051" y="104299"/>
                    <a:pt x="23336" y="93821"/>
                    <a:pt x="30956" y="101441"/>
                  </a:cubicBezTo>
                  <a:cubicBezTo>
                    <a:pt x="21431" y="89059"/>
                    <a:pt x="40481" y="109061"/>
                    <a:pt x="28099" y="91916"/>
                  </a:cubicBezTo>
                  <a:cubicBezTo>
                    <a:pt x="31909" y="98584"/>
                    <a:pt x="25241" y="97631"/>
                    <a:pt x="33814" y="97631"/>
                  </a:cubicBezTo>
                  <a:close/>
                  <a:moveTo>
                    <a:pt x="39529" y="79534"/>
                  </a:moveTo>
                  <a:cubicBezTo>
                    <a:pt x="39529" y="80486"/>
                    <a:pt x="39529" y="80486"/>
                    <a:pt x="39529" y="79534"/>
                  </a:cubicBezTo>
                  <a:close/>
                  <a:moveTo>
                    <a:pt x="40481" y="78581"/>
                  </a:moveTo>
                  <a:cubicBezTo>
                    <a:pt x="40481" y="79534"/>
                    <a:pt x="36671" y="76676"/>
                    <a:pt x="40481" y="78581"/>
                  </a:cubicBezTo>
                  <a:close/>
                  <a:moveTo>
                    <a:pt x="25241" y="67151"/>
                  </a:moveTo>
                  <a:cubicBezTo>
                    <a:pt x="25241" y="66199"/>
                    <a:pt x="27146" y="70009"/>
                    <a:pt x="25241" y="67151"/>
                  </a:cubicBezTo>
                  <a:close/>
                </a:path>
              </a:pathLst>
            </a:custGeom>
            <a:grpFill/>
            <a:ln w="9525" cap="flat">
              <a:noFill/>
              <a:prstDash val="solid"/>
              <a:miter/>
            </a:ln>
          </p:spPr>
          <p:txBody>
            <a:bodyPr rtlCol="0" anchor="ctr"/>
            <a:lstStyle/>
            <a:p>
              <a:endParaRPr lang="en-US"/>
            </a:p>
          </p:txBody>
        </p:sp>
        <p:sp>
          <p:nvSpPr>
            <p:cNvPr id="755" name="Freeform: Shape 754">
              <a:extLst>
                <a:ext uri="{FF2B5EF4-FFF2-40B4-BE49-F238E27FC236}">
                  <a16:creationId xmlns:a16="http://schemas.microsoft.com/office/drawing/2014/main" xmlns="" id="{964844DE-B837-42E4-B2F7-EE7C52F1DD25}"/>
                </a:ext>
              </a:extLst>
            </p:cNvPr>
            <p:cNvSpPr/>
            <p:nvPr/>
          </p:nvSpPr>
          <p:spPr>
            <a:xfrm>
              <a:off x="7012781" y="43133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8096"/>
                    <a:pt x="7144" y="7144"/>
                  </a:cubicBezTo>
                  <a:close/>
                </a:path>
              </a:pathLst>
            </a:custGeom>
            <a:grpFill/>
            <a:ln w="9525" cap="flat">
              <a:noFill/>
              <a:prstDash val="solid"/>
              <a:miter/>
            </a:ln>
          </p:spPr>
          <p:txBody>
            <a:bodyPr rtlCol="0" anchor="ctr"/>
            <a:lstStyle/>
            <a:p>
              <a:endParaRPr lang="en-US"/>
            </a:p>
          </p:txBody>
        </p:sp>
        <p:sp>
          <p:nvSpPr>
            <p:cNvPr id="756" name="Freeform: Shape 755">
              <a:extLst>
                <a:ext uri="{FF2B5EF4-FFF2-40B4-BE49-F238E27FC236}">
                  <a16:creationId xmlns:a16="http://schemas.microsoft.com/office/drawing/2014/main" xmlns="" id="{F2518D87-4FB2-4019-B029-F518C3FAF9EE}"/>
                </a:ext>
              </a:extLst>
            </p:cNvPr>
            <p:cNvSpPr/>
            <p:nvPr/>
          </p:nvSpPr>
          <p:spPr>
            <a:xfrm>
              <a:off x="7133326" y="4275825"/>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6615"/>
                    <a:pt x="6615" y="7567"/>
                    <a:pt x="7567" y="7567"/>
                  </a:cubicBezTo>
                  <a:close/>
                </a:path>
              </a:pathLst>
            </a:custGeom>
            <a:grpFill/>
            <a:ln w="9525" cap="flat">
              <a:noFill/>
              <a:prstDash val="solid"/>
              <a:miter/>
            </a:ln>
          </p:spPr>
          <p:txBody>
            <a:bodyPr rtlCol="0" anchor="ctr"/>
            <a:lstStyle/>
            <a:p>
              <a:endParaRPr lang="en-US"/>
            </a:p>
          </p:txBody>
        </p:sp>
        <p:sp>
          <p:nvSpPr>
            <p:cNvPr id="757" name="Freeform: Shape 756">
              <a:extLst>
                <a:ext uri="{FF2B5EF4-FFF2-40B4-BE49-F238E27FC236}">
                  <a16:creationId xmlns:a16="http://schemas.microsoft.com/office/drawing/2014/main" xmlns="" id="{FB9C3EB0-9255-4FB3-B632-4B861E67DCBB}"/>
                </a:ext>
              </a:extLst>
            </p:cNvPr>
            <p:cNvSpPr/>
            <p:nvPr/>
          </p:nvSpPr>
          <p:spPr>
            <a:xfrm>
              <a:off x="7043790" y="4312549"/>
              <a:ext cx="9525" cy="9525"/>
            </a:xfrm>
            <a:custGeom>
              <a:avLst/>
              <a:gdLst>
                <a:gd name="connsiteX0" fmla="*/ 7567 w 9525"/>
                <a:gd name="connsiteY0" fmla="*/ 7990 h 9525"/>
                <a:gd name="connsiteX1" fmla="*/ 7567 w 9525"/>
                <a:gd name="connsiteY1" fmla="*/ 7990 h 9525"/>
              </a:gdLst>
              <a:ahLst/>
              <a:cxnLst>
                <a:cxn ang="0">
                  <a:pos x="connsiteX0" y="connsiteY0"/>
                </a:cxn>
                <a:cxn ang="0">
                  <a:pos x="connsiteX1" y="connsiteY1"/>
                </a:cxn>
              </a:cxnLst>
              <a:rect l="l" t="t" r="r" b="b"/>
              <a:pathLst>
                <a:path w="9525" h="9525">
                  <a:moveTo>
                    <a:pt x="7567" y="7990"/>
                  </a:moveTo>
                  <a:cubicBezTo>
                    <a:pt x="6615" y="6085"/>
                    <a:pt x="7567" y="7990"/>
                    <a:pt x="7567" y="7990"/>
                  </a:cubicBezTo>
                  <a:close/>
                </a:path>
              </a:pathLst>
            </a:custGeom>
            <a:grpFill/>
            <a:ln w="9525" cap="flat">
              <a:noFill/>
              <a:prstDash val="solid"/>
              <a:miter/>
            </a:ln>
          </p:spPr>
          <p:txBody>
            <a:bodyPr rtlCol="0" anchor="ctr"/>
            <a:lstStyle/>
            <a:p>
              <a:endParaRPr lang="en-US"/>
            </a:p>
          </p:txBody>
        </p:sp>
        <p:sp>
          <p:nvSpPr>
            <p:cNvPr id="758" name="Freeform: Shape 757">
              <a:extLst>
                <a:ext uri="{FF2B5EF4-FFF2-40B4-BE49-F238E27FC236}">
                  <a16:creationId xmlns:a16="http://schemas.microsoft.com/office/drawing/2014/main" xmlns="" id="{B7CAFB0F-7BF4-4C22-9349-43052F29206D}"/>
                </a:ext>
              </a:extLst>
            </p:cNvPr>
            <p:cNvSpPr/>
            <p:nvPr/>
          </p:nvSpPr>
          <p:spPr>
            <a:xfrm>
              <a:off x="7130891" y="42886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759" name="Freeform: Shape 758">
              <a:extLst>
                <a:ext uri="{FF2B5EF4-FFF2-40B4-BE49-F238E27FC236}">
                  <a16:creationId xmlns:a16="http://schemas.microsoft.com/office/drawing/2014/main" xmlns="" id="{352ED539-5492-4D73-9208-0E00F051353B}"/>
                </a:ext>
              </a:extLst>
            </p:cNvPr>
            <p:cNvSpPr/>
            <p:nvPr/>
          </p:nvSpPr>
          <p:spPr>
            <a:xfrm>
              <a:off x="7131844" y="429148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760" name="Freeform: Shape 759">
              <a:extLst>
                <a:ext uri="{FF2B5EF4-FFF2-40B4-BE49-F238E27FC236}">
                  <a16:creationId xmlns:a16="http://schemas.microsoft.com/office/drawing/2014/main" xmlns="" id="{DAF9F565-80B6-4D17-886B-ACF170B6FEE2}"/>
                </a:ext>
              </a:extLst>
            </p:cNvPr>
            <p:cNvSpPr/>
            <p:nvPr/>
          </p:nvSpPr>
          <p:spPr>
            <a:xfrm>
              <a:off x="7132796" y="4293499"/>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7144" y="7990"/>
                    <a:pt x="10001" y="6085"/>
                    <a:pt x="7144" y="7990"/>
                  </a:cubicBezTo>
                  <a:close/>
                </a:path>
              </a:pathLst>
            </a:custGeom>
            <a:grpFill/>
            <a:ln w="9525" cap="flat">
              <a:noFill/>
              <a:prstDash val="solid"/>
              <a:miter/>
            </a:ln>
          </p:spPr>
          <p:txBody>
            <a:bodyPr rtlCol="0" anchor="ctr"/>
            <a:lstStyle/>
            <a:p>
              <a:endParaRPr lang="en-US"/>
            </a:p>
          </p:txBody>
        </p:sp>
        <p:sp>
          <p:nvSpPr>
            <p:cNvPr id="761" name="Freeform: Shape 760">
              <a:extLst>
                <a:ext uri="{FF2B5EF4-FFF2-40B4-BE49-F238E27FC236}">
                  <a16:creationId xmlns:a16="http://schemas.microsoft.com/office/drawing/2014/main" xmlns="" id="{4A4AD7BB-7E13-4181-88CC-3C4DB7CE7003}"/>
                </a:ext>
              </a:extLst>
            </p:cNvPr>
            <p:cNvSpPr/>
            <p:nvPr/>
          </p:nvSpPr>
          <p:spPr>
            <a:xfrm>
              <a:off x="7104751" y="427815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762" name="Freeform: Shape 761">
              <a:extLst>
                <a:ext uri="{FF2B5EF4-FFF2-40B4-BE49-F238E27FC236}">
                  <a16:creationId xmlns:a16="http://schemas.microsoft.com/office/drawing/2014/main" xmlns="" id="{D2121E99-1AE6-4712-AC13-9B9EB71F414F}"/>
                </a:ext>
              </a:extLst>
            </p:cNvPr>
            <p:cNvSpPr/>
            <p:nvPr/>
          </p:nvSpPr>
          <p:spPr>
            <a:xfrm>
              <a:off x="7114699" y="4274343"/>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8096"/>
                    <a:pt x="7144" y="8096"/>
                  </a:cubicBezTo>
                  <a:cubicBezTo>
                    <a:pt x="8096" y="8096"/>
                    <a:pt x="8096" y="8096"/>
                    <a:pt x="8096" y="7144"/>
                  </a:cubicBezTo>
                  <a:close/>
                </a:path>
              </a:pathLst>
            </a:custGeom>
            <a:grpFill/>
            <a:ln w="9525" cap="flat">
              <a:noFill/>
              <a:prstDash val="solid"/>
              <a:miter/>
            </a:ln>
          </p:spPr>
          <p:txBody>
            <a:bodyPr rtlCol="0" anchor="ctr"/>
            <a:lstStyle/>
            <a:p>
              <a:endParaRPr lang="en-US"/>
            </a:p>
          </p:txBody>
        </p:sp>
        <p:sp>
          <p:nvSpPr>
            <p:cNvPr id="763" name="Freeform: Shape 762">
              <a:extLst>
                <a:ext uri="{FF2B5EF4-FFF2-40B4-BE49-F238E27FC236}">
                  <a16:creationId xmlns:a16="http://schemas.microsoft.com/office/drawing/2014/main" xmlns="" id="{80D74A8C-B064-423B-ADF8-F06B14CFABCC}"/>
                </a:ext>
              </a:extLst>
            </p:cNvPr>
            <p:cNvSpPr/>
            <p:nvPr/>
          </p:nvSpPr>
          <p:spPr>
            <a:xfrm>
              <a:off x="7094696" y="428291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764" name="Freeform: Shape 763">
              <a:extLst>
                <a:ext uri="{FF2B5EF4-FFF2-40B4-BE49-F238E27FC236}">
                  <a16:creationId xmlns:a16="http://schemas.microsoft.com/office/drawing/2014/main" xmlns="" id="{DD1D9CB2-2899-48E6-91F0-ADD0482C564A}"/>
                </a:ext>
              </a:extLst>
            </p:cNvPr>
            <p:cNvSpPr/>
            <p:nvPr/>
          </p:nvSpPr>
          <p:spPr>
            <a:xfrm>
              <a:off x="7114699" y="4274872"/>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7567"/>
                    <a:pt x="7144" y="7567"/>
                  </a:cubicBezTo>
                  <a:cubicBezTo>
                    <a:pt x="7144" y="7567"/>
                    <a:pt x="7144" y="6615"/>
                    <a:pt x="7144" y="7567"/>
                  </a:cubicBezTo>
                  <a:close/>
                </a:path>
              </a:pathLst>
            </a:custGeom>
            <a:grpFill/>
            <a:ln w="9525" cap="flat">
              <a:noFill/>
              <a:prstDash val="solid"/>
              <a:miter/>
            </a:ln>
          </p:spPr>
          <p:txBody>
            <a:bodyPr rtlCol="0" anchor="ctr"/>
            <a:lstStyle/>
            <a:p>
              <a:endParaRPr lang="en-US"/>
            </a:p>
          </p:txBody>
        </p:sp>
        <p:sp>
          <p:nvSpPr>
            <p:cNvPr id="765" name="Freeform: Shape 764">
              <a:extLst>
                <a:ext uri="{FF2B5EF4-FFF2-40B4-BE49-F238E27FC236}">
                  <a16:creationId xmlns:a16="http://schemas.microsoft.com/office/drawing/2014/main" xmlns="" id="{909E2221-37EB-4A5A-88D4-73177FFCC414}"/>
                </a:ext>
              </a:extLst>
            </p:cNvPr>
            <p:cNvSpPr/>
            <p:nvPr/>
          </p:nvSpPr>
          <p:spPr>
            <a:xfrm>
              <a:off x="7135654" y="43038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766" name="Freeform: Shape 765">
              <a:extLst>
                <a:ext uri="{FF2B5EF4-FFF2-40B4-BE49-F238E27FC236}">
                  <a16:creationId xmlns:a16="http://schemas.microsoft.com/office/drawing/2014/main" xmlns="" id="{09AB373B-0A00-419D-9FB6-7D94F86608D1}"/>
                </a:ext>
              </a:extLst>
            </p:cNvPr>
            <p:cNvSpPr/>
            <p:nvPr/>
          </p:nvSpPr>
          <p:spPr>
            <a:xfrm>
              <a:off x="7136606" y="43038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767" name="Freeform: Shape 766">
              <a:extLst>
                <a:ext uri="{FF2B5EF4-FFF2-40B4-BE49-F238E27FC236}">
                  <a16:creationId xmlns:a16="http://schemas.microsoft.com/office/drawing/2014/main" xmlns="" id="{C2262CA2-395F-4EB5-A1FB-E01627F00E2E}"/>
                </a:ext>
              </a:extLst>
            </p:cNvPr>
            <p:cNvSpPr/>
            <p:nvPr/>
          </p:nvSpPr>
          <p:spPr>
            <a:xfrm>
              <a:off x="7136844" y="4303871"/>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768" name="Freeform: Shape 767">
              <a:extLst>
                <a:ext uri="{FF2B5EF4-FFF2-40B4-BE49-F238E27FC236}">
                  <a16:creationId xmlns:a16="http://schemas.microsoft.com/office/drawing/2014/main" xmlns="" id="{34A9F289-07D7-42BF-A691-6D45D1ED5988}"/>
                </a:ext>
              </a:extLst>
            </p:cNvPr>
            <p:cNvSpPr/>
            <p:nvPr/>
          </p:nvSpPr>
          <p:spPr>
            <a:xfrm>
              <a:off x="7135230" y="430006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769" name="Freeform: Shape 768">
              <a:extLst>
                <a:ext uri="{FF2B5EF4-FFF2-40B4-BE49-F238E27FC236}">
                  <a16:creationId xmlns:a16="http://schemas.microsoft.com/office/drawing/2014/main" xmlns="" id="{DC410EDF-0945-4300-981E-2F70A896475C}"/>
                </a:ext>
              </a:extLst>
            </p:cNvPr>
            <p:cNvSpPr/>
            <p:nvPr/>
          </p:nvSpPr>
          <p:spPr>
            <a:xfrm>
              <a:off x="7134554" y="4300061"/>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6339" y="10954"/>
                    <a:pt x="7291" y="7144"/>
                    <a:pt x="8244" y="7144"/>
                  </a:cubicBezTo>
                  <a:close/>
                </a:path>
              </a:pathLst>
            </a:custGeom>
            <a:grpFill/>
            <a:ln w="9525" cap="flat">
              <a:noFill/>
              <a:prstDash val="solid"/>
              <a:miter/>
            </a:ln>
          </p:spPr>
          <p:txBody>
            <a:bodyPr rtlCol="0" anchor="ctr"/>
            <a:lstStyle/>
            <a:p>
              <a:endParaRPr lang="en-US"/>
            </a:p>
          </p:txBody>
        </p:sp>
        <p:sp>
          <p:nvSpPr>
            <p:cNvPr id="770" name="Freeform: Shape 769">
              <a:extLst>
                <a:ext uri="{FF2B5EF4-FFF2-40B4-BE49-F238E27FC236}">
                  <a16:creationId xmlns:a16="http://schemas.microsoft.com/office/drawing/2014/main" xmlns="" id="{E3CF5F8C-3FA3-4D0A-8CB3-EA9478DDD999}"/>
                </a:ext>
              </a:extLst>
            </p:cNvPr>
            <p:cNvSpPr/>
            <p:nvPr/>
          </p:nvSpPr>
          <p:spPr>
            <a:xfrm>
              <a:off x="7144226" y="428958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8096"/>
                    <a:pt x="7144" y="7144"/>
                    <a:pt x="7144" y="7144"/>
                  </a:cubicBezTo>
                  <a:close/>
                </a:path>
              </a:pathLst>
            </a:custGeom>
            <a:grpFill/>
            <a:ln w="9525" cap="flat">
              <a:noFill/>
              <a:prstDash val="solid"/>
              <a:miter/>
            </a:ln>
          </p:spPr>
          <p:txBody>
            <a:bodyPr rtlCol="0" anchor="ctr"/>
            <a:lstStyle/>
            <a:p>
              <a:endParaRPr lang="en-US"/>
            </a:p>
          </p:txBody>
        </p:sp>
        <p:sp>
          <p:nvSpPr>
            <p:cNvPr id="771" name="Freeform: Shape 770">
              <a:extLst>
                <a:ext uri="{FF2B5EF4-FFF2-40B4-BE49-F238E27FC236}">
                  <a16:creationId xmlns:a16="http://schemas.microsoft.com/office/drawing/2014/main" xmlns="" id="{BE504625-B4CE-4848-8726-E693E4DC32FE}"/>
                </a:ext>
              </a:extLst>
            </p:cNvPr>
            <p:cNvSpPr/>
            <p:nvPr/>
          </p:nvSpPr>
          <p:spPr>
            <a:xfrm>
              <a:off x="7144226" y="4285773"/>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7144"/>
                    <a:pt x="9049" y="7144"/>
                  </a:cubicBezTo>
                  <a:cubicBezTo>
                    <a:pt x="8096" y="7144"/>
                    <a:pt x="8096" y="7144"/>
                    <a:pt x="7144" y="8096"/>
                  </a:cubicBezTo>
                  <a:close/>
                </a:path>
              </a:pathLst>
            </a:custGeom>
            <a:grpFill/>
            <a:ln w="9525" cap="flat">
              <a:noFill/>
              <a:prstDash val="solid"/>
              <a:miter/>
            </a:ln>
          </p:spPr>
          <p:txBody>
            <a:bodyPr rtlCol="0" anchor="ctr"/>
            <a:lstStyle/>
            <a:p>
              <a:endParaRPr lang="en-US"/>
            </a:p>
          </p:txBody>
        </p:sp>
        <p:sp>
          <p:nvSpPr>
            <p:cNvPr id="772" name="Freeform: Shape 771">
              <a:extLst>
                <a:ext uri="{FF2B5EF4-FFF2-40B4-BE49-F238E27FC236}">
                  <a16:creationId xmlns:a16="http://schemas.microsoft.com/office/drawing/2014/main" xmlns="" id="{9D4172C1-4504-4AC4-9B96-AC0EC86B423D}"/>
                </a:ext>
              </a:extLst>
            </p:cNvPr>
            <p:cNvSpPr/>
            <p:nvPr/>
          </p:nvSpPr>
          <p:spPr>
            <a:xfrm>
              <a:off x="7129939" y="4267676"/>
              <a:ext cx="9525" cy="9525"/>
            </a:xfrm>
            <a:custGeom>
              <a:avLst/>
              <a:gdLst>
                <a:gd name="connsiteX0" fmla="*/ 7144 w 9525"/>
                <a:gd name="connsiteY0" fmla="*/ 9049 h 9525"/>
                <a:gd name="connsiteX1" fmla="*/ 9049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9049" y="7144"/>
                  </a:lnTo>
                  <a:cubicBezTo>
                    <a:pt x="8096" y="7144"/>
                    <a:pt x="8096" y="8096"/>
                    <a:pt x="7144" y="9049"/>
                  </a:cubicBezTo>
                  <a:close/>
                </a:path>
              </a:pathLst>
            </a:custGeom>
            <a:grpFill/>
            <a:ln w="9525" cap="flat">
              <a:noFill/>
              <a:prstDash val="solid"/>
              <a:miter/>
            </a:ln>
          </p:spPr>
          <p:txBody>
            <a:bodyPr rtlCol="0" anchor="ctr"/>
            <a:lstStyle/>
            <a:p>
              <a:endParaRPr lang="en-US"/>
            </a:p>
          </p:txBody>
        </p:sp>
        <p:sp>
          <p:nvSpPr>
            <p:cNvPr id="773" name="Freeform: Shape 772">
              <a:extLst>
                <a:ext uri="{FF2B5EF4-FFF2-40B4-BE49-F238E27FC236}">
                  <a16:creationId xmlns:a16="http://schemas.microsoft.com/office/drawing/2014/main" xmlns="" id="{7D80A36E-C009-4517-B6F7-4541312BC70D}"/>
                </a:ext>
              </a:extLst>
            </p:cNvPr>
            <p:cNvSpPr/>
            <p:nvPr/>
          </p:nvSpPr>
          <p:spPr>
            <a:xfrm>
              <a:off x="7118509" y="4277801"/>
              <a:ext cx="9525" cy="9525"/>
            </a:xfrm>
            <a:custGeom>
              <a:avLst/>
              <a:gdLst>
                <a:gd name="connsiteX0" fmla="*/ 7144 w 9525"/>
                <a:gd name="connsiteY0" fmla="*/ 7496 h 9525"/>
                <a:gd name="connsiteX1" fmla="*/ 7144 w 9525"/>
                <a:gd name="connsiteY1" fmla="*/ 7496 h 9525"/>
              </a:gdLst>
              <a:ahLst/>
              <a:cxnLst>
                <a:cxn ang="0">
                  <a:pos x="connsiteX0" y="connsiteY0"/>
                </a:cxn>
                <a:cxn ang="0">
                  <a:pos x="connsiteX1" y="connsiteY1"/>
                </a:cxn>
              </a:cxnLst>
              <a:rect l="l" t="t" r="r" b="b"/>
              <a:pathLst>
                <a:path w="9525" h="9525">
                  <a:moveTo>
                    <a:pt x="7144" y="7496"/>
                  </a:moveTo>
                  <a:cubicBezTo>
                    <a:pt x="7144" y="12258"/>
                    <a:pt x="7144" y="5591"/>
                    <a:pt x="7144" y="7496"/>
                  </a:cubicBezTo>
                  <a:close/>
                </a:path>
              </a:pathLst>
            </a:custGeom>
            <a:grpFill/>
            <a:ln w="9525" cap="flat">
              <a:noFill/>
              <a:prstDash val="solid"/>
              <a:miter/>
            </a:ln>
          </p:spPr>
          <p:txBody>
            <a:bodyPr rtlCol="0" anchor="ctr"/>
            <a:lstStyle/>
            <a:p>
              <a:endParaRPr lang="en-US"/>
            </a:p>
          </p:txBody>
        </p:sp>
        <p:sp>
          <p:nvSpPr>
            <p:cNvPr id="774" name="Freeform: Shape 773">
              <a:extLst>
                <a:ext uri="{FF2B5EF4-FFF2-40B4-BE49-F238E27FC236}">
                  <a16:creationId xmlns:a16="http://schemas.microsoft.com/office/drawing/2014/main" xmlns="" id="{B9C1C4EC-B29F-4A41-8516-D222FE8AB674}"/>
                </a:ext>
              </a:extLst>
            </p:cNvPr>
            <p:cNvSpPr/>
            <p:nvPr/>
          </p:nvSpPr>
          <p:spPr>
            <a:xfrm>
              <a:off x="7125046" y="4261008"/>
              <a:ext cx="9525" cy="9525"/>
            </a:xfrm>
            <a:custGeom>
              <a:avLst/>
              <a:gdLst>
                <a:gd name="connsiteX0" fmla="*/ 8227 w 9525"/>
                <a:gd name="connsiteY0" fmla="*/ 7144 h 9525"/>
                <a:gd name="connsiteX1" fmla="*/ 8227 w 9525"/>
                <a:gd name="connsiteY1" fmla="*/ 7144 h 9525"/>
              </a:gdLst>
              <a:ahLst/>
              <a:cxnLst>
                <a:cxn ang="0">
                  <a:pos x="connsiteX0" y="connsiteY0"/>
                </a:cxn>
                <a:cxn ang="0">
                  <a:pos x="connsiteX1" y="connsiteY1"/>
                </a:cxn>
              </a:cxnLst>
              <a:rect l="l" t="t" r="r" b="b"/>
              <a:pathLst>
                <a:path w="9525" h="9525">
                  <a:moveTo>
                    <a:pt x="8227" y="7144"/>
                  </a:moveTo>
                  <a:cubicBezTo>
                    <a:pt x="9179" y="7144"/>
                    <a:pt x="5369" y="7144"/>
                    <a:pt x="8227" y="7144"/>
                  </a:cubicBezTo>
                  <a:close/>
                </a:path>
              </a:pathLst>
            </a:custGeom>
            <a:grpFill/>
            <a:ln w="9525" cap="flat">
              <a:noFill/>
              <a:prstDash val="solid"/>
              <a:miter/>
            </a:ln>
          </p:spPr>
          <p:txBody>
            <a:bodyPr rtlCol="0" anchor="ctr"/>
            <a:lstStyle/>
            <a:p>
              <a:endParaRPr lang="en-US"/>
            </a:p>
          </p:txBody>
        </p:sp>
        <p:sp>
          <p:nvSpPr>
            <p:cNvPr id="775" name="Freeform: Shape 774">
              <a:extLst>
                <a:ext uri="{FF2B5EF4-FFF2-40B4-BE49-F238E27FC236}">
                  <a16:creationId xmlns:a16="http://schemas.microsoft.com/office/drawing/2014/main" xmlns="" id="{578EBEE2-F777-4EAA-ADE7-B0AAFE5AAE4D}"/>
                </a:ext>
              </a:extLst>
            </p:cNvPr>
            <p:cNvSpPr/>
            <p:nvPr/>
          </p:nvSpPr>
          <p:spPr>
            <a:xfrm>
              <a:off x="7084219" y="4259864"/>
              <a:ext cx="9525" cy="9525"/>
            </a:xfrm>
            <a:custGeom>
              <a:avLst/>
              <a:gdLst>
                <a:gd name="connsiteX0" fmla="*/ 7144 w 9525"/>
                <a:gd name="connsiteY0" fmla="*/ 7335 h 9525"/>
                <a:gd name="connsiteX1" fmla="*/ 8096 w 9525"/>
                <a:gd name="connsiteY1" fmla="*/ 10193 h 9525"/>
                <a:gd name="connsiteX2" fmla="*/ 7144 w 9525"/>
                <a:gd name="connsiteY2" fmla="*/ 7335 h 9525"/>
              </a:gdLst>
              <a:ahLst/>
              <a:cxnLst>
                <a:cxn ang="0">
                  <a:pos x="connsiteX0" y="connsiteY0"/>
                </a:cxn>
                <a:cxn ang="0">
                  <a:pos x="connsiteX1" y="connsiteY1"/>
                </a:cxn>
                <a:cxn ang="0">
                  <a:pos x="connsiteX2" y="connsiteY2"/>
                </a:cxn>
              </a:cxnLst>
              <a:rect l="l" t="t" r="r" b="b"/>
              <a:pathLst>
                <a:path w="9525" h="9525">
                  <a:moveTo>
                    <a:pt x="7144" y="7335"/>
                  </a:moveTo>
                  <a:lnTo>
                    <a:pt x="8096" y="10193"/>
                  </a:lnTo>
                  <a:cubicBezTo>
                    <a:pt x="9049" y="9241"/>
                    <a:pt x="8096" y="6383"/>
                    <a:pt x="7144" y="7335"/>
                  </a:cubicBezTo>
                  <a:close/>
                </a:path>
              </a:pathLst>
            </a:custGeom>
            <a:grpFill/>
            <a:ln w="9525" cap="flat">
              <a:noFill/>
              <a:prstDash val="solid"/>
              <a:miter/>
            </a:ln>
          </p:spPr>
          <p:txBody>
            <a:bodyPr rtlCol="0" anchor="ctr"/>
            <a:lstStyle/>
            <a:p>
              <a:endParaRPr lang="en-US"/>
            </a:p>
          </p:txBody>
        </p:sp>
        <p:sp>
          <p:nvSpPr>
            <p:cNvPr id="776" name="Freeform: Shape 775">
              <a:extLst>
                <a:ext uri="{FF2B5EF4-FFF2-40B4-BE49-F238E27FC236}">
                  <a16:creationId xmlns:a16="http://schemas.microsoft.com/office/drawing/2014/main" xmlns="" id="{5CD5AD1B-57AC-4BE8-8632-EBCA2BB305F2}"/>
                </a:ext>
              </a:extLst>
            </p:cNvPr>
            <p:cNvSpPr/>
            <p:nvPr/>
          </p:nvSpPr>
          <p:spPr>
            <a:xfrm>
              <a:off x="7069537" y="4267281"/>
              <a:ext cx="9525" cy="9525"/>
            </a:xfrm>
            <a:custGeom>
              <a:avLst/>
              <a:gdLst>
                <a:gd name="connsiteX0" fmla="*/ 8491 w 9525"/>
                <a:gd name="connsiteY0" fmla="*/ 8491 h 9525"/>
                <a:gd name="connsiteX1" fmla="*/ 7538 w 9525"/>
                <a:gd name="connsiteY1" fmla="*/ 7538 h 9525"/>
                <a:gd name="connsiteX2" fmla="*/ 8491 w 9525"/>
                <a:gd name="connsiteY2" fmla="*/ 8491 h 9525"/>
              </a:gdLst>
              <a:ahLst/>
              <a:cxnLst>
                <a:cxn ang="0">
                  <a:pos x="connsiteX0" y="connsiteY0"/>
                </a:cxn>
                <a:cxn ang="0">
                  <a:pos x="connsiteX1" y="connsiteY1"/>
                </a:cxn>
                <a:cxn ang="0">
                  <a:pos x="connsiteX2" y="connsiteY2"/>
                </a:cxn>
              </a:cxnLst>
              <a:rect l="l" t="t" r="r" b="b"/>
              <a:pathLst>
                <a:path w="9525" h="9525">
                  <a:moveTo>
                    <a:pt x="8491" y="8491"/>
                  </a:moveTo>
                  <a:cubicBezTo>
                    <a:pt x="7538" y="7538"/>
                    <a:pt x="6586" y="6586"/>
                    <a:pt x="7538" y="7538"/>
                  </a:cubicBezTo>
                  <a:cubicBezTo>
                    <a:pt x="7538" y="8491"/>
                    <a:pt x="8491" y="9443"/>
                    <a:pt x="8491" y="8491"/>
                  </a:cubicBezTo>
                  <a:close/>
                </a:path>
              </a:pathLst>
            </a:custGeom>
            <a:grpFill/>
            <a:ln w="9525" cap="flat">
              <a:noFill/>
              <a:prstDash val="solid"/>
              <a:miter/>
            </a:ln>
          </p:spPr>
          <p:txBody>
            <a:bodyPr rtlCol="0" anchor="ctr"/>
            <a:lstStyle/>
            <a:p>
              <a:endParaRPr lang="en-US"/>
            </a:p>
          </p:txBody>
        </p:sp>
        <p:sp>
          <p:nvSpPr>
            <p:cNvPr id="777" name="Freeform: Shape 776">
              <a:extLst>
                <a:ext uri="{FF2B5EF4-FFF2-40B4-BE49-F238E27FC236}">
                  <a16:creationId xmlns:a16="http://schemas.microsoft.com/office/drawing/2014/main" xmlns="" id="{DFEEF7DC-BDEF-43D6-A5F6-07F4AB3E1DFF}"/>
                </a:ext>
              </a:extLst>
            </p:cNvPr>
            <p:cNvSpPr/>
            <p:nvPr/>
          </p:nvSpPr>
          <p:spPr>
            <a:xfrm>
              <a:off x="7030032" y="4290218"/>
              <a:ext cx="9525" cy="9525"/>
            </a:xfrm>
            <a:custGeom>
              <a:avLst/>
              <a:gdLst>
                <a:gd name="connsiteX0" fmla="*/ 7990 w 9525"/>
                <a:gd name="connsiteY0" fmla="*/ 8414 h 9525"/>
                <a:gd name="connsiteX1" fmla="*/ 7990 w 9525"/>
                <a:gd name="connsiteY1" fmla="*/ 8414 h 9525"/>
              </a:gdLst>
              <a:ahLst/>
              <a:cxnLst>
                <a:cxn ang="0">
                  <a:pos x="connsiteX0" y="connsiteY0"/>
                </a:cxn>
                <a:cxn ang="0">
                  <a:pos x="connsiteX1" y="connsiteY1"/>
                </a:cxn>
              </a:cxnLst>
              <a:rect l="l" t="t" r="r" b="b"/>
              <a:pathLst>
                <a:path w="9525" h="9525">
                  <a:moveTo>
                    <a:pt x="7990" y="8414"/>
                  </a:moveTo>
                  <a:cubicBezTo>
                    <a:pt x="6086" y="5556"/>
                    <a:pt x="7990" y="8414"/>
                    <a:pt x="7990" y="8414"/>
                  </a:cubicBezTo>
                  <a:close/>
                </a:path>
              </a:pathLst>
            </a:custGeom>
            <a:grpFill/>
            <a:ln w="9525" cap="flat">
              <a:noFill/>
              <a:prstDash val="solid"/>
              <a:miter/>
            </a:ln>
          </p:spPr>
          <p:txBody>
            <a:bodyPr rtlCol="0" anchor="ctr"/>
            <a:lstStyle/>
            <a:p>
              <a:endParaRPr lang="en-US"/>
            </a:p>
          </p:txBody>
        </p:sp>
      </p:grpSp>
      <p:grpSp>
        <p:nvGrpSpPr>
          <p:cNvPr id="778" name="Group 777">
            <a:extLst>
              <a:ext uri="{FF2B5EF4-FFF2-40B4-BE49-F238E27FC236}">
                <a16:creationId xmlns:a16="http://schemas.microsoft.com/office/drawing/2014/main" xmlns="" id="{00A7750A-82BC-4D0C-A224-399C9D819E12}"/>
              </a:ext>
            </a:extLst>
          </p:cNvPr>
          <p:cNvGrpSpPr/>
          <p:nvPr/>
        </p:nvGrpSpPr>
        <p:grpSpPr>
          <a:xfrm rot="3269721" flipH="1">
            <a:off x="6454914" y="1747295"/>
            <a:ext cx="177115" cy="436233"/>
            <a:chOff x="4871877" y="3006765"/>
            <a:chExt cx="619125" cy="1524902"/>
          </a:xfrm>
          <a:solidFill>
            <a:schemeClr val="accent1">
              <a:lumMod val="75000"/>
            </a:schemeClr>
          </a:solidFill>
        </p:grpSpPr>
        <p:sp>
          <p:nvSpPr>
            <p:cNvPr id="779" name="Freeform: Shape 778">
              <a:extLst>
                <a:ext uri="{FF2B5EF4-FFF2-40B4-BE49-F238E27FC236}">
                  <a16:creationId xmlns:a16="http://schemas.microsoft.com/office/drawing/2014/main" xmlns="" id="{1C51CA5A-E13A-412E-A3CB-3DBD59EE9257}"/>
                </a:ext>
              </a:extLst>
            </p:cNvPr>
            <p:cNvSpPr/>
            <p:nvPr/>
          </p:nvSpPr>
          <p:spPr>
            <a:xfrm>
              <a:off x="5122069" y="3028878"/>
              <a:ext cx="19050" cy="9525"/>
            </a:xfrm>
            <a:custGeom>
              <a:avLst/>
              <a:gdLst>
                <a:gd name="connsiteX0" fmla="*/ 7144 w 19050"/>
                <a:gd name="connsiteY0" fmla="*/ 8644 h 9525"/>
                <a:gd name="connsiteX1" fmla="*/ 11906 w 19050"/>
                <a:gd name="connsiteY1" fmla="*/ 8644 h 9525"/>
                <a:gd name="connsiteX2" fmla="*/ 7144 w 19050"/>
                <a:gd name="connsiteY2" fmla="*/ 8644 h 9525"/>
              </a:gdLst>
              <a:ahLst/>
              <a:cxnLst>
                <a:cxn ang="0">
                  <a:pos x="connsiteX0" y="connsiteY0"/>
                </a:cxn>
                <a:cxn ang="0">
                  <a:pos x="connsiteX1" y="connsiteY1"/>
                </a:cxn>
                <a:cxn ang="0">
                  <a:pos x="connsiteX2" y="connsiteY2"/>
                </a:cxn>
              </a:cxnLst>
              <a:rect l="l" t="t" r="r" b="b"/>
              <a:pathLst>
                <a:path w="19050" h="9525">
                  <a:moveTo>
                    <a:pt x="7144" y="8644"/>
                  </a:moveTo>
                  <a:cubicBezTo>
                    <a:pt x="13811" y="9597"/>
                    <a:pt x="4286" y="4834"/>
                    <a:pt x="11906" y="8644"/>
                  </a:cubicBezTo>
                  <a:cubicBezTo>
                    <a:pt x="10001" y="9597"/>
                    <a:pt x="9049" y="9597"/>
                    <a:pt x="7144" y="8644"/>
                  </a:cubicBezTo>
                  <a:close/>
                </a:path>
              </a:pathLst>
            </a:custGeom>
            <a:grpFill/>
            <a:ln w="9525" cap="flat">
              <a:noFill/>
              <a:prstDash val="solid"/>
              <a:miter/>
            </a:ln>
          </p:spPr>
          <p:txBody>
            <a:bodyPr rtlCol="0" anchor="ctr"/>
            <a:lstStyle/>
            <a:p>
              <a:endParaRPr lang="en-US"/>
            </a:p>
          </p:txBody>
        </p:sp>
        <p:sp>
          <p:nvSpPr>
            <p:cNvPr id="780" name="Freeform: Shape 779">
              <a:extLst>
                <a:ext uri="{FF2B5EF4-FFF2-40B4-BE49-F238E27FC236}">
                  <a16:creationId xmlns:a16="http://schemas.microsoft.com/office/drawing/2014/main" xmlns="" id="{8C02F024-E692-4ECB-BBD7-8D88106EF2A1}"/>
                </a:ext>
              </a:extLst>
            </p:cNvPr>
            <p:cNvSpPr/>
            <p:nvPr/>
          </p:nvSpPr>
          <p:spPr>
            <a:xfrm>
              <a:off x="4871877" y="3006765"/>
              <a:ext cx="619125" cy="619125"/>
            </a:xfrm>
            <a:custGeom>
              <a:avLst/>
              <a:gdLst>
                <a:gd name="connsiteX0" fmla="*/ 301151 w 619125"/>
                <a:gd name="connsiteY0" fmla="*/ 20280 h 619125"/>
                <a:gd name="connsiteX1" fmla="*/ 611666 w 619125"/>
                <a:gd name="connsiteY1" fmla="*/ 365085 h 619125"/>
                <a:gd name="connsiteX2" fmla="*/ 431643 w 619125"/>
                <a:gd name="connsiteY2" fmla="*/ 591780 h 619125"/>
                <a:gd name="connsiteX3" fmla="*/ 139226 w 619125"/>
                <a:gd name="connsiteY3" fmla="*/ 587970 h 619125"/>
                <a:gd name="connsiteX4" fmla="*/ 16353 w 619125"/>
                <a:gd name="connsiteY4" fmla="*/ 312697 h 619125"/>
                <a:gd name="connsiteX5" fmla="*/ 40166 w 619125"/>
                <a:gd name="connsiteY5" fmla="*/ 126960 h 619125"/>
                <a:gd name="connsiteX6" fmla="*/ 82076 w 619125"/>
                <a:gd name="connsiteY6" fmla="*/ 75525 h 619125"/>
                <a:gd name="connsiteX7" fmla="*/ 66836 w 619125"/>
                <a:gd name="connsiteY7" fmla="*/ 102195 h 619125"/>
                <a:gd name="connsiteX8" fmla="*/ 103983 w 619125"/>
                <a:gd name="connsiteY8" fmla="*/ 49807 h 619125"/>
                <a:gd name="connsiteX9" fmla="*/ 233523 w 619125"/>
                <a:gd name="connsiteY9" fmla="*/ 18375 h 619125"/>
                <a:gd name="connsiteX10" fmla="*/ 244953 w 619125"/>
                <a:gd name="connsiteY10" fmla="*/ 22185 h 619125"/>
                <a:gd name="connsiteX11" fmla="*/ 78266 w 619125"/>
                <a:gd name="connsiteY11" fmla="*/ 508912 h 619125"/>
                <a:gd name="connsiteX12" fmla="*/ 301151 w 619125"/>
                <a:gd name="connsiteY12" fmla="*/ 20280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9125" h="619125">
                  <a:moveTo>
                    <a:pt x="301151" y="20280"/>
                  </a:moveTo>
                  <a:cubicBezTo>
                    <a:pt x="556421" y="-56872"/>
                    <a:pt x="646908" y="225067"/>
                    <a:pt x="611666" y="365085"/>
                  </a:cubicBezTo>
                  <a:cubicBezTo>
                    <a:pt x="578328" y="493672"/>
                    <a:pt x="487841" y="546060"/>
                    <a:pt x="431643" y="591780"/>
                  </a:cubicBezTo>
                  <a:cubicBezTo>
                    <a:pt x="350681" y="561300"/>
                    <a:pt x="208758" y="628928"/>
                    <a:pt x="139226" y="587970"/>
                  </a:cubicBezTo>
                  <a:cubicBezTo>
                    <a:pt x="22068" y="518437"/>
                    <a:pt x="1113" y="402232"/>
                    <a:pt x="16353" y="312697"/>
                  </a:cubicBezTo>
                  <a:cubicBezTo>
                    <a:pt x="1113" y="258405"/>
                    <a:pt x="2066" y="169822"/>
                    <a:pt x="40166" y="126960"/>
                  </a:cubicBezTo>
                  <a:cubicBezTo>
                    <a:pt x="42071" y="118387"/>
                    <a:pt x="71598" y="114578"/>
                    <a:pt x="82076" y="75525"/>
                  </a:cubicBezTo>
                  <a:cubicBezTo>
                    <a:pt x="73503" y="83145"/>
                    <a:pt x="68741" y="91717"/>
                    <a:pt x="66836" y="102195"/>
                  </a:cubicBezTo>
                  <a:cubicBezTo>
                    <a:pt x="75408" y="88860"/>
                    <a:pt x="102078" y="55522"/>
                    <a:pt x="103983" y="49807"/>
                  </a:cubicBezTo>
                  <a:cubicBezTo>
                    <a:pt x="135416" y="28853"/>
                    <a:pt x="198281" y="19328"/>
                    <a:pt x="233523" y="18375"/>
                  </a:cubicBezTo>
                  <a:cubicBezTo>
                    <a:pt x="229713" y="19328"/>
                    <a:pt x="245906" y="21232"/>
                    <a:pt x="244953" y="22185"/>
                  </a:cubicBezTo>
                  <a:cubicBezTo>
                    <a:pt x="103983" y="5040"/>
                    <a:pt x="-76039" y="328890"/>
                    <a:pt x="78266" y="508912"/>
                  </a:cubicBezTo>
                  <a:cubicBezTo>
                    <a:pt x="431643" y="918488"/>
                    <a:pt x="910751" y="-26393"/>
                    <a:pt x="301151" y="20280"/>
                  </a:cubicBezTo>
                  <a:close/>
                </a:path>
              </a:pathLst>
            </a:custGeom>
            <a:grpFill/>
            <a:ln w="9525" cap="flat">
              <a:noFill/>
              <a:prstDash val="solid"/>
              <a:miter/>
            </a:ln>
          </p:spPr>
          <p:txBody>
            <a:bodyPr rtlCol="0" anchor="ctr"/>
            <a:lstStyle/>
            <a:p>
              <a:endParaRPr lang="en-US"/>
            </a:p>
          </p:txBody>
        </p:sp>
        <p:sp>
          <p:nvSpPr>
            <p:cNvPr id="781" name="Freeform: Shape 780">
              <a:extLst>
                <a:ext uri="{FF2B5EF4-FFF2-40B4-BE49-F238E27FC236}">
                  <a16:creationId xmlns:a16="http://schemas.microsoft.com/office/drawing/2014/main" xmlns="" id="{093558EE-93C5-4EF4-8DE8-0F943CE44A1D}"/>
                </a:ext>
              </a:extLst>
            </p:cNvPr>
            <p:cNvSpPr/>
            <p:nvPr/>
          </p:nvSpPr>
          <p:spPr>
            <a:xfrm>
              <a:off x="5110135" y="3023711"/>
              <a:ext cx="9525" cy="19050"/>
            </a:xfrm>
            <a:custGeom>
              <a:avLst/>
              <a:gdLst>
                <a:gd name="connsiteX0" fmla="*/ 10505 w 9525"/>
                <a:gd name="connsiteY0" fmla="*/ 11906 h 19050"/>
                <a:gd name="connsiteX1" fmla="*/ 8600 w 9525"/>
                <a:gd name="connsiteY1" fmla="*/ 7144 h 19050"/>
                <a:gd name="connsiteX2" fmla="*/ 10505 w 9525"/>
                <a:gd name="connsiteY2" fmla="*/ 11906 h 19050"/>
              </a:gdLst>
              <a:ahLst/>
              <a:cxnLst>
                <a:cxn ang="0">
                  <a:pos x="connsiteX0" y="connsiteY0"/>
                </a:cxn>
                <a:cxn ang="0">
                  <a:pos x="connsiteX1" y="connsiteY1"/>
                </a:cxn>
                <a:cxn ang="0">
                  <a:pos x="connsiteX2" y="connsiteY2"/>
                </a:cxn>
              </a:cxnLst>
              <a:rect l="l" t="t" r="r" b="b"/>
              <a:pathLst>
                <a:path w="9525" h="19050">
                  <a:moveTo>
                    <a:pt x="10505" y="11906"/>
                  </a:moveTo>
                  <a:cubicBezTo>
                    <a:pt x="9552" y="10001"/>
                    <a:pt x="4790" y="8096"/>
                    <a:pt x="8600" y="7144"/>
                  </a:cubicBezTo>
                  <a:cubicBezTo>
                    <a:pt x="9552" y="9049"/>
                    <a:pt x="11457" y="10954"/>
                    <a:pt x="10505" y="11906"/>
                  </a:cubicBezTo>
                  <a:close/>
                </a:path>
              </a:pathLst>
            </a:custGeom>
            <a:grpFill/>
            <a:ln w="9525" cap="flat">
              <a:noFill/>
              <a:prstDash val="solid"/>
              <a:miter/>
            </a:ln>
          </p:spPr>
          <p:txBody>
            <a:bodyPr rtlCol="0" anchor="ctr"/>
            <a:lstStyle/>
            <a:p>
              <a:endParaRPr lang="en-US"/>
            </a:p>
          </p:txBody>
        </p:sp>
        <p:sp>
          <p:nvSpPr>
            <p:cNvPr id="782" name="Freeform: Shape 781">
              <a:extLst>
                <a:ext uri="{FF2B5EF4-FFF2-40B4-BE49-F238E27FC236}">
                  <a16:creationId xmlns:a16="http://schemas.microsoft.com/office/drawing/2014/main" xmlns="" id="{D6F225D5-D2C7-4F63-B5A8-DCDAFB702CDF}"/>
                </a:ext>
              </a:extLst>
            </p:cNvPr>
            <p:cNvSpPr/>
            <p:nvPr/>
          </p:nvSpPr>
          <p:spPr>
            <a:xfrm>
              <a:off x="4983956" y="3044118"/>
              <a:ext cx="9525" cy="9525"/>
            </a:xfrm>
            <a:custGeom>
              <a:avLst/>
              <a:gdLst>
                <a:gd name="connsiteX0" fmla="*/ 7144 w 9525"/>
                <a:gd name="connsiteY0" fmla="*/ 8644 h 9525"/>
                <a:gd name="connsiteX1" fmla="*/ 7144 w 9525"/>
                <a:gd name="connsiteY1" fmla="*/ 8644 h 9525"/>
              </a:gdLst>
              <a:ahLst/>
              <a:cxnLst>
                <a:cxn ang="0">
                  <a:pos x="connsiteX0" y="connsiteY0"/>
                </a:cxn>
                <a:cxn ang="0">
                  <a:pos x="connsiteX1" y="connsiteY1"/>
                </a:cxn>
              </a:cxnLst>
              <a:rect l="l" t="t" r="r" b="b"/>
              <a:pathLst>
                <a:path w="9525" h="9525">
                  <a:moveTo>
                    <a:pt x="7144" y="8644"/>
                  </a:moveTo>
                  <a:cubicBezTo>
                    <a:pt x="7144" y="9597"/>
                    <a:pt x="8096" y="4834"/>
                    <a:pt x="7144" y="8644"/>
                  </a:cubicBezTo>
                  <a:close/>
                </a:path>
              </a:pathLst>
            </a:custGeom>
            <a:grpFill/>
            <a:ln w="9525" cap="flat">
              <a:noFill/>
              <a:prstDash val="solid"/>
              <a:miter/>
            </a:ln>
          </p:spPr>
          <p:txBody>
            <a:bodyPr rtlCol="0" anchor="ctr"/>
            <a:lstStyle/>
            <a:p>
              <a:endParaRPr lang="en-US"/>
            </a:p>
          </p:txBody>
        </p:sp>
        <p:sp>
          <p:nvSpPr>
            <p:cNvPr id="783" name="Freeform: Shape 782">
              <a:extLst>
                <a:ext uri="{FF2B5EF4-FFF2-40B4-BE49-F238E27FC236}">
                  <a16:creationId xmlns:a16="http://schemas.microsoft.com/office/drawing/2014/main" xmlns="" id="{206D235C-E69E-4C86-9098-EF2FFCBFF54D}"/>
                </a:ext>
              </a:extLst>
            </p:cNvPr>
            <p:cNvSpPr/>
            <p:nvPr/>
          </p:nvSpPr>
          <p:spPr>
            <a:xfrm>
              <a:off x="4956156" y="3059042"/>
              <a:ext cx="19050" cy="19050"/>
            </a:xfrm>
            <a:custGeom>
              <a:avLst/>
              <a:gdLst>
                <a:gd name="connsiteX0" fmla="*/ 7322 w 19050"/>
                <a:gd name="connsiteY0" fmla="*/ 15627 h 19050"/>
                <a:gd name="connsiteX1" fmla="*/ 7322 w 19050"/>
                <a:gd name="connsiteY1" fmla="*/ 15627 h 19050"/>
              </a:gdLst>
              <a:ahLst/>
              <a:cxnLst>
                <a:cxn ang="0">
                  <a:pos x="connsiteX0" y="connsiteY0"/>
                </a:cxn>
                <a:cxn ang="0">
                  <a:pos x="connsiteX1" y="connsiteY1"/>
                </a:cxn>
              </a:cxnLst>
              <a:rect l="l" t="t" r="r" b="b"/>
              <a:pathLst>
                <a:path w="19050" h="19050">
                  <a:moveTo>
                    <a:pt x="7322" y="15627"/>
                  </a:moveTo>
                  <a:cubicBezTo>
                    <a:pt x="5417" y="13723"/>
                    <a:pt x="19704" y="-2470"/>
                    <a:pt x="7322" y="15627"/>
                  </a:cubicBezTo>
                  <a:close/>
                </a:path>
              </a:pathLst>
            </a:custGeom>
            <a:grpFill/>
            <a:ln w="9525" cap="flat">
              <a:noFill/>
              <a:prstDash val="solid"/>
              <a:miter/>
            </a:ln>
          </p:spPr>
          <p:txBody>
            <a:bodyPr rtlCol="0" anchor="ctr"/>
            <a:lstStyle/>
            <a:p>
              <a:endParaRPr lang="en-US"/>
            </a:p>
          </p:txBody>
        </p:sp>
        <p:sp>
          <p:nvSpPr>
            <p:cNvPr id="784" name="Freeform: Shape 783">
              <a:extLst>
                <a:ext uri="{FF2B5EF4-FFF2-40B4-BE49-F238E27FC236}">
                  <a16:creationId xmlns:a16="http://schemas.microsoft.com/office/drawing/2014/main" xmlns="" id="{B4593C71-7D70-4946-AB14-66DB3E98B299}"/>
                </a:ext>
              </a:extLst>
            </p:cNvPr>
            <p:cNvSpPr/>
            <p:nvPr/>
          </p:nvSpPr>
          <p:spPr>
            <a:xfrm>
              <a:off x="4926568" y="3086576"/>
              <a:ext cx="9525" cy="9525"/>
            </a:xfrm>
            <a:custGeom>
              <a:avLst/>
              <a:gdLst>
                <a:gd name="connsiteX0" fmla="*/ 9287 w 9525"/>
                <a:gd name="connsiteY0" fmla="*/ 10001 h 9525"/>
                <a:gd name="connsiteX1" fmla="*/ 9287 w 9525"/>
                <a:gd name="connsiteY1" fmla="*/ 7144 h 9525"/>
                <a:gd name="connsiteX2" fmla="*/ 9287 w 9525"/>
                <a:gd name="connsiteY2" fmla="*/ 10001 h 9525"/>
              </a:gdLst>
              <a:ahLst/>
              <a:cxnLst>
                <a:cxn ang="0">
                  <a:pos x="connsiteX0" y="connsiteY0"/>
                </a:cxn>
                <a:cxn ang="0">
                  <a:pos x="connsiteX1" y="connsiteY1"/>
                </a:cxn>
                <a:cxn ang="0">
                  <a:pos x="connsiteX2" y="connsiteY2"/>
                </a:cxn>
              </a:cxnLst>
              <a:rect l="l" t="t" r="r" b="b"/>
              <a:pathLst>
                <a:path w="9525" h="9525">
                  <a:moveTo>
                    <a:pt x="9287" y="10001"/>
                  </a:moveTo>
                  <a:cubicBezTo>
                    <a:pt x="6429" y="11906"/>
                    <a:pt x="6429" y="10954"/>
                    <a:pt x="9287" y="7144"/>
                  </a:cubicBezTo>
                  <a:cubicBezTo>
                    <a:pt x="10239" y="8096"/>
                    <a:pt x="9287" y="9049"/>
                    <a:pt x="9287" y="10001"/>
                  </a:cubicBezTo>
                  <a:close/>
                </a:path>
              </a:pathLst>
            </a:custGeom>
            <a:grpFill/>
            <a:ln w="9525" cap="flat">
              <a:noFill/>
              <a:prstDash val="solid"/>
              <a:miter/>
            </a:ln>
          </p:spPr>
          <p:txBody>
            <a:bodyPr rtlCol="0" anchor="ctr"/>
            <a:lstStyle/>
            <a:p>
              <a:endParaRPr lang="en-US"/>
            </a:p>
          </p:txBody>
        </p:sp>
        <p:sp>
          <p:nvSpPr>
            <p:cNvPr id="785" name="Freeform: Shape 784">
              <a:extLst>
                <a:ext uri="{FF2B5EF4-FFF2-40B4-BE49-F238E27FC236}">
                  <a16:creationId xmlns:a16="http://schemas.microsoft.com/office/drawing/2014/main" xmlns="" id="{206E78EF-57ED-45A9-9F4F-50CEF3EE5C9F}"/>
                </a:ext>
              </a:extLst>
            </p:cNvPr>
            <p:cNvSpPr/>
            <p:nvPr/>
          </p:nvSpPr>
          <p:spPr>
            <a:xfrm>
              <a:off x="4925854" y="3092899"/>
              <a:ext cx="19050" cy="9525"/>
            </a:xfrm>
            <a:custGeom>
              <a:avLst/>
              <a:gdLst>
                <a:gd name="connsiteX0" fmla="*/ 11906 w 19050"/>
                <a:gd name="connsiteY0" fmla="*/ 7488 h 9525"/>
                <a:gd name="connsiteX1" fmla="*/ 7144 w 19050"/>
                <a:gd name="connsiteY1" fmla="*/ 11298 h 9525"/>
                <a:gd name="connsiteX2" fmla="*/ 11906 w 19050"/>
                <a:gd name="connsiteY2" fmla="*/ 7488 h 9525"/>
              </a:gdLst>
              <a:ahLst/>
              <a:cxnLst>
                <a:cxn ang="0">
                  <a:pos x="connsiteX0" y="connsiteY0"/>
                </a:cxn>
                <a:cxn ang="0">
                  <a:pos x="connsiteX1" y="connsiteY1"/>
                </a:cxn>
                <a:cxn ang="0">
                  <a:pos x="connsiteX2" y="connsiteY2"/>
                </a:cxn>
              </a:cxnLst>
              <a:rect l="l" t="t" r="r" b="b"/>
              <a:pathLst>
                <a:path w="19050" h="9525">
                  <a:moveTo>
                    <a:pt x="11906" y="7488"/>
                  </a:moveTo>
                  <a:cubicBezTo>
                    <a:pt x="10001" y="9393"/>
                    <a:pt x="9049" y="10345"/>
                    <a:pt x="7144" y="11298"/>
                  </a:cubicBezTo>
                  <a:cubicBezTo>
                    <a:pt x="8096" y="12250"/>
                    <a:pt x="10001" y="5583"/>
                    <a:pt x="11906" y="7488"/>
                  </a:cubicBezTo>
                  <a:close/>
                </a:path>
              </a:pathLst>
            </a:custGeom>
            <a:grpFill/>
            <a:ln w="9525" cap="flat">
              <a:noFill/>
              <a:prstDash val="solid"/>
              <a:miter/>
            </a:ln>
          </p:spPr>
          <p:txBody>
            <a:bodyPr rtlCol="0" anchor="ctr"/>
            <a:lstStyle/>
            <a:p>
              <a:endParaRPr lang="en-US"/>
            </a:p>
          </p:txBody>
        </p:sp>
        <p:sp>
          <p:nvSpPr>
            <p:cNvPr id="786" name="Freeform: Shape 785">
              <a:extLst>
                <a:ext uri="{FF2B5EF4-FFF2-40B4-BE49-F238E27FC236}">
                  <a16:creationId xmlns:a16="http://schemas.microsoft.com/office/drawing/2014/main" xmlns="" id="{37DFF2F5-52F7-40A3-AA9B-42953F5CA4E5}"/>
                </a:ext>
              </a:extLst>
            </p:cNvPr>
            <p:cNvSpPr/>
            <p:nvPr/>
          </p:nvSpPr>
          <p:spPr>
            <a:xfrm>
              <a:off x="4889659" y="3154817"/>
              <a:ext cx="9525" cy="19050"/>
            </a:xfrm>
            <a:custGeom>
              <a:avLst/>
              <a:gdLst>
                <a:gd name="connsiteX0" fmla="*/ 10001 w 9525"/>
                <a:gd name="connsiteY0" fmla="*/ 7482 h 19050"/>
                <a:gd name="connsiteX1" fmla="*/ 7144 w 9525"/>
                <a:gd name="connsiteY1" fmla="*/ 14150 h 19050"/>
                <a:gd name="connsiteX2" fmla="*/ 10001 w 9525"/>
                <a:gd name="connsiteY2" fmla="*/ 7482 h 19050"/>
              </a:gdLst>
              <a:ahLst/>
              <a:cxnLst>
                <a:cxn ang="0">
                  <a:pos x="connsiteX0" y="connsiteY0"/>
                </a:cxn>
                <a:cxn ang="0">
                  <a:pos x="connsiteX1" y="connsiteY1"/>
                </a:cxn>
                <a:cxn ang="0">
                  <a:pos x="connsiteX2" y="connsiteY2"/>
                </a:cxn>
              </a:cxnLst>
              <a:rect l="l" t="t" r="r" b="b"/>
              <a:pathLst>
                <a:path w="9525" h="19050">
                  <a:moveTo>
                    <a:pt x="10001" y="7482"/>
                  </a:moveTo>
                  <a:cubicBezTo>
                    <a:pt x="9049" y="9388"/>
                    <a:pt x="9049" y="13198"/>
                    <a:pt x="7144" y="14150"/>
                  </a:cubicBezTo>
                  <a:cubicBezTo>
                    <a:pt x="9049" y="12245"/>
                    <a:pt x="8096" y="5577"/>
                    <a:pt x="10001" y="7482"/>
                  </a:cubicBezTo>
                  <a:close/>
                </a:path>
              </a:pathLst>
            </a:custGeom>
            <a:grpFill/>
            <a:ln w="9525" cap="flat">
              <a:noFill/>
              <a:prstDash val="solid"/>
              <a:miter/>
            </a:ln>
          </p:spPr>
          <p:txBody>
            <a:bodyPr rtlCol="0" anchor="ctr"/>
            <a:lstStyle/>
            <a:p>
              <a:endParaRPr lang="en-US"/>
            </a:p>
          </p:txBody>
        </p:sp>
        <p:sp>
          <p:nvSpPr>
            <p:cNvPr id="787" name="Freeform: Shape 786">
              <a:extLst>
                <a:ext uri="{FF2B5EF4-FFF2-40B4-BE49-F238E27FC236}">
                  <a16:creationId xmlns:a16="http://schemas.microsoft.com/office/drawing/2014/main" xmlns="" id="{E5BC3D29-17F7-4C48-AA8A-96D7949FA300}"/>
                </a:ext>
              </a:extLst>
            </p:cNvPr>
            <p:cNvSpPr/>
            <p:nvPr/>
          </p:nvSpPr>
          <p:spPr>
            <a:xfrm>
              <a:off x="4882515" y="3187541"/>
              <a:ext cx="9525" cy="9525"/>
            </a:xfrm>
            <a:custGeom>
              <a:avLst/>
              <a:gdLst>
                <a:gd name="connsiteX0" fmla="*/ 8573 w 9525"/>
                <a:gd name="connsiteY0" fmla="*/ 7144 h 9525"/>
                <a:gd name="connsiteX1" fmla="*/ 8573 w 9525"/>
                <a:gd name="connsiteY1" fmla="*/ 7144 h 9525"/>
              </a:gdLst>
              <a:ahLst/>
              <a:cxnLst>
                <a:cxn ang="0">
                  <a:pos x="connsiteX0" y="connsiteY0"/>
                </a:cxn>
                <a:cxn ang="0">
                  <a:pos x="connsiteX1" y="connsiteY1"/>
                </a:cxn>
              </a:cxnLst>
              <a:rect l="l" t="t" r="r" b="b"/>
              <a:pathLst>
                <a:path w="9525" h="9525">
                  <a:moveTo>
                    <a:pt x="8573" y="7144"/>
                  </a:moveTo>
                  <a:cubicBezTo>
                    <a:pt x="6667" y="10954"/>
                    <a:pt x="6667" y="9049"/>
                    <a:pt x="8573" y="7144"/>
                  </a:cubicBezTo>
                  <a:close/>
                </a:path>
              </a:pathLst>
            </a:custGeom>
            <a:grpFill/>
            <a:ln w="9525" cap="flat">
              <a:noFill/>
              <a:prstDash val="solid"/>
              <a:miter/>
            </a:ln>
          </p:spPr>
          <p:txBody>
            <a:bodyPr rtlCol="0" anchor="ctr"/>
            <a:lstStyle/>
            <a:p>
              <a:endParaRPr lang="en-US"/>
            </a:p>
          </p:txBody>
        </p:sp>
        <p:sp>
          <p:nvSpPr>
            <p:cNvPr id="788" name="Freeform: Shape 787">
              <a:extLst>
                <a:ext uri="{FF2B5EF4-FFF2-40B4-BE49-F238E27FC236}">
                  <a16:creationId xmlns:a16="http://schemas.microsoft.com/office/drawing/2014/main" xmlns="" id="{299BB36F-507F-4D59-B132-895A6A13DC50}"/>
                </a:ext>
              </a:extLst>
            </p:cNvPr>
            <p:cNvSpPr/>
            <p:nvPr/>
          </p:nvSpPr>
          <p:spPr>
            <a:xfrm>
              <a:off x="5139724" y="3623786"/>
              <a:ext cx="9525" cy="9525"/>
            </a:xfrm>
            <a:custGeom>
              <a:avLst/>
              <a:gdLst>
                <a:gd name="connsiteX0" fmla="*/ 10443 w 9525"/>
                <a:gd name="connsiteY0" fmla="*/ 7144 h 9525"/>
                <a:gd name="connsiteX1" fmla="*/ 10443 w 9525"/>
                <a:gd name="connsiteY1" fmla="*/ 7144 h 9525"/>
              </a:gdLst>
              <a:ahLst/>
              <a:cxnLst>
                <a:cxn ang="0">
                  <a:pos x="connsiteX0" y="connsiteY0"/>
                </a:cxn>
                <a:cxn ang="0">
                  <a:pos x="connsiteX1" y="connsiteY1"/>
                </a:cxn>
              </a:cxnLst>
              <a:rect l="l" t="t" r="r" b="b"/>
              <a:pathLst>
                <a:path w="9525" h="9525">
                  <a:moveTo>
                    <a:pt x="10443" y="7144"/>
                  </a:moveTo>
                  <a:cubicBezTo>
                    <a:pt x="4728" y="7144"/>
                    <a:pt x="7586" y="7144"/>
                    <a:pt x="10443" y="7144"/>
                  </a:cubicBezTo>
                  <a:close/>
                </a:path>
              </a:pathLst>
            </a:custGeom>
            <a:grpFill/>
            <a:ln w="9525" cap="flat">
              <a:noFill/>
              <a:prstDash val="solid"/>
              <a:miter/>
            </a:ln>
          </p:spPr>
          <p:txBody>
            <a:bodyPr rtlCol="0" anchor="ctr"/>
            <a:lstStyle/>
            <a:p>
              <a:endParaRPr lang="en-US"/>
            </a:p>
          </p:txBody>
        </p:sp>
        <p:sp>
          <p:nvSpPr>
            <p:cNvPr id="789" name="Freeform: Shape 788">
              <a:extLst>
                <a:ext uri="{FF2B5EF4-FFF2-40B4-BE49-F238E27FC236}">
                  <a16:creationId xmlns:a16="http://schemas.microsoft.com/office/drawing/2014/main" xmlns="" id="{F8338D0B-ED6C-4B42-BF50-2EB01C4B65A3}"/>
                </a:ext>
              </a:extLst>
            </p:cNvPr>
            <p:cNvSpPr/>
            <p:nvPr/>
          </p:nvSpPr>
          <p:spPr>
            <a:xfrm>
              <a:off x="5383054" y="3535534"/>
              <a:ext cx="9525" cy="9525"/>
            </a:xfrm>
            <a:custGeom>
              <a:avLst/>
              <a:gdLst>
                <a:gd name="connsiteX0" fmla="*/ 7144 w 9525"/>
                <a:gd name="connsiteY0" fmla="*/ 8718 h 9525"/>
                <a:gd name="connsiteX1" fmla="*/ 10954 w 9525"/>
                <a:gd name="connsiteY1" fmla="*/ 7766 h 9525"/>
                <a:gd name="connsiteX2" fmla="*/ 7144 w 9525"/>
                <a:gd name="connsiteY2" fmla="*/ 8718 h 9525"/>
              </a:gdLst>
              <a:ahLst/>
              <a:cxnLst>
                <a:cxn ang="0">
                  <a:pos x="connsiteX0" y="connsiteY0"/>
                </a:cxn>
                <a:cxn ang="0">
                  <a:pos x="connsiteX1" y="connsiteY1"/>
                </a:cxn>
                <a:cxn ang="0">
                  <a:pos x="connsiteX2" y="connsiteY2"/>
                </a:cxn>
              </a:cxnLst>
              <a:rect l="l" t="t" r="r" b="b"/>
              <a:pathLst>
                <a:path w="9525" h="9525">
                  <a:moveTo>
                    <a:pt x="7144" y="8718"/>
                  </a:moveTo>
                  <a:cubicBezTo>
                    <a:pt x="9049" y="5861"/>
                    <a:pt x="10001" y="7766"/>
                    <a:pt x="10954" y="7766"/>
                  </a:cubicBezTo>
                  <a:cubicBezTo>
                    <a:pt x="8096" y="9671"/>
                    <a:pt x="10001" y="5861"/>
                    <a:pt x="7144" y="8718"/>
                  </a:cubicBezTo>
                  <a:close/>
                </a:path>
              </a:pathLst>
            </a:custGeom>
            <a:grpFill/>
            <a:ln w="9525" cap="flat">
              <a:noFill/>
              <a:prstDash val="solid"/>
              <a:miter/>
            </a:ln>
          </p:spPr>
          <p:txBody>
            <a:bodyPr rtlCol="0" anchor="ctr"/>
            <a:lstStyle/>
            <a:p>
              <a:endParaRPr lang="en-US"/>
            </a:p>
          </p:txBody>
        </p:sp>
        <p:sp>
          <p:nvSpPr>
            <p:cNvPr id="790" name="Freeform: Shape 789">
              <a:extLst>
                <a:ext uri="{FF2B5EF4-FFF2-40B4-BE49-F238E27FC236}">
                  <a16:creationId xmlns:a16="http://schemas.microsoft.com/office/drawing/2014/main" xmlns="" id="{C909E1B9-DEC1-423E-B986-D58E53268F1A}"/>
                </a:ext>
              </a:extLst>
            </p:cNvPr>
            <p:cNvSpPr/>
            <p:nvPr/>
          </p:nvSpPr>
          <p:spPr>
            <a:xfrm>
              <a:off x="5455867" y="3420903"/>
              <a:ext cx="9525" cy="9525"/>
            </a:xfrm>
            <a:custGeom>
              <a:avLst/>
              <a:gdLst>
                <a:gd name="connsiteX0" fmla="*/ 10530 w 9525"/>
                <a:gd name="connsiteY0" fmla="*/ 7144 h 9525"/>
                <a:gd name="connsiteX1" fmla="*/ 10530 w 9525"/>
                <a:gd name="connsiteY1" fmla="*/ 7144 h 9525"/>
              </a:gdLst>
              <a:ahLst/>
              <a:cxnLst>
                <a:cxn ang="0">
                  <a:pos x="connsiteX0" y="connsiteY0"/>
                </a:cxn>
                <a:cxn ang="0">
                  <a:pos x="connsiteX1" y="connsiteY1"/>
                </a:cxn>
              </a:cxnLst>
              <a:rect l="l" t="t" r="r" b="b"/>
              <a:pathLst>
                <a:path w="9525" h="9525">
                  <a:moveTo>
                    <a:pt x="10530" y="7144"/>
                  </a:moveTo>
                  <a:cubicBezTo>
                    <a:pt x="10530" y="7144"/>
                    <a:pt x="2910" y="7144"/>
                    <a:pt x="10530" y="7144"/>
                  </a:cubicBezTo>
                  <a:close/>
                </a:path>
              </a:pathLst>
            </a:custGeom>
            <a:grpFill/>
            <a:ln w="9525" cap="flat">
              <a:noFill/>
              <a:prstDash val="solid"/>
              <a:miter/>
            </a:ln>
          </p:spPr>
          <p:txBody>
            <a:bodyPr rtlCol="0" anchor="ctr"/>
            <a:lstStyle/>
            <a:p>
              <a:endParaRPr lang="en-US"/>
            </a:p>
          </p:txBody>
        </p:sp>
        <p:sp>
          <p:nvSpPr>
            <p:cNvPr id="791" name="Freeform: Shape 790">
              <a:extLst>
                <a:ext uri="{FF2B5EF4-FFF2-40B4-BE49-F238E27FC236}">
                  <a16:creationId xmlns:a16="http://schemas.microsoft.com/office/drawing/2014/main" xmlns="" id="{2C57AB56-2CE5-4DA1-8C8C-56600F45EDEE}"/>
                </a:ext>
              </a:extLst>
            </p:cNvPr>
            <p:cNvSpPr/>
            <p:nvPr/>
          </p:nvSpPr>
          <p:spPr>
            <a:xfrm>
              <a:off x="5096489" y="3884771"/>
              <a:ext cx="9525" cy="9525"/>
            </a:xfrm>
            <a:custGeom>
              <a:avLst/>
              <a:gdLst>
                <a:gd name="connsiteX0" fmla="*/ 8911 w 9525"/>
                <a:gd name="connsiteY0" fmla="*/ 10954 h 9525"/>
                <a:gd name="connsiteX1" fmla="*/ 7959 w 9525"/>
                <a:gd name="connsiteY1" fmla="*/ 7144 h 9525"/>
                <a:gd name="connsiteX2" fmla="*/ 8911 w 9525"/>
                <a:gd name="connsiteY2" fmla="*/ 10954 h 9525"/>
              </a:gdLst>
              <a:ahLst/>
              <a:cxnLst>
                <a:cxn ang="0">
                  <a:pos x="connsiteX0" y="connsiteY0"/>
                </a:cxn>
                <a:cxn ang="0">
                  <a:pos x="connsiteX1" y="connsiteY1"/>
                </a:cxn>
                <a:cxn ang="0">
                  <a:pos x="connsiteX2" y="connsiteY2"/>
                </a:cxn>
              </a:cxnLst>
              <a:rect l="l" t="t" r="r" b="b"/>
              <a:pathLst>
                <a:path w="9525" h="9525">
                  <a:moveTo>
                    <a:pt x="8911" y="10954"/>
                  </a:moveTo>
                  <a:cubicBezTo>
                    <a:pt x="7959" y="6191"/>
                    <a:pt x="6054" y="13811"/>
                    <a:pt x="7959" y="7144"/>
                  </a:cubicBezTo>
                  <a:cubicBezTo>
                    <a:pt x="8911" y="8096"/>
                    <a:pt x="9864" y="9049"/>
                    <a:pt x="8911" y="10954"/>
                  </a:cubicBezTo>
                  <a:close/>
                </a:path>
              </a:pathLst>
            </a:custGeom>
            <a:grpFill/>
            <a:ln w="9525" cap="flat">
              <a:noFill/>
              <a:prstDash val="solid"/>
              <a:miter/>
            </a:ln>
          </p:spPr>
          <p:txBody>
            <a:bodyPr rtlCol="0" anchor="ctr"/>
            <a:lstStyle/>
            <a:p>
              <a:endParaRPr lang="en-US"/>
            </a:p>
          </p:txBody>
        </p:sp>
        <p:sp>
          <p:nvSpPr>
            <p:cNvPr id="792" name="Freeform: Shape 791">
              <a:extLst>
                <a:ext uri="{FF2B5EF4-FFF2-40B4-BE49-F238E27FC236}">
                  <a16:creationId xmlns:a16="http://schemas.microsoft.com/office/drawing/2014/main" xmlns="" id="{B882DDBD-BA47-4F6C-A841-AEB400BE0263}"/>
                </a:ext>
              </a:extLst>
            </p:cNvPr>
            <p:cNvSpPr/>
            <p:nvPr/>
          </p:nvSpPr>
          <p:spPr>
            <a:xfrm>
              <a:off x="5073193" y="3855392"/>
              <a:ext cx="219075" cy="676275"/>
            </a:xfrm>
            <a:custGeom>
              <a:avLst/>
              <a:gdLst>
                <a:gd name="connsiteX0" fmla="*/ 53162 w 219075"/>
                <a:gd name="connsiteY0" fmla="*/ 20330 h 676275"/>
                <a:gd name="connsiteX1" fmla="*/ 220802 w 219075"/>
                <a:gd name="connsiteY1" fmla="*/ 574685 h 676275"/>
                <a:gd name="connsiteX2" fmla="*/ 41732 w 219075"/>
                <a:gd name="connsiteY2" fmla="*/ 651838 h 676275"/>
                <a:gd name="connsiteX3" fmla="*/ 33160 w 219075"/>
                <a:gd name="connsiteY3" fmla="*/ 358468 h 676275"/>
                <a:gd name="connsiteX4" fmla="*/ 13157 w 219075"/>
                <a:gd name="connsiteY4" fmla="*/ 177493 h 676275"/>
                <a:gd name="connsiteX5" fmla="*/ 25540 w 219075"/>
                <a:gd name="connsiteY5" fmla="*/ 192733 h 676275"/>
                <a:gd name="connsiteX6" fmla="*/ 24587 w 219075"/>
                <a:gd name="connsiteY6" fmla="*/ 51763 h 676275"/>
                <a:gd name="connsiteX7" fmla="*/ 59830 w 219075"/>
                <a:gd name="connsiteY7" fmla="*/ 602308 h 676275"/>
                <a:gd name="connsiteX8" fmla="*/ 53162 w 219075"/>
                <a:gd name="connsiteY8" fmla="*/ 20330 h 676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075" h="676275">
                  <a:moveTo>
                    <a:pt x="53162" y="20330"/>
                  </a:moveTo>
                  <a:cubicBezTo>
                    <a:pt x="267475" y="-91112"/>
                    <a:pt x="206515" y="539443"/>
                    <a:pt x="220802" y="574685"/>
                  </a:cubicBezTo>
                  <a:cubicBezTo>
                    <a:pt x="180797" y="606118"/>
                    <a:pt x="111265" y="725180"/>
                    <a:pt x="41732" y="651838"/>
                  </a:cubicBezTo>
                  <a:cubicBezTo>
                    <a:pt x="6490" y="614690"/>
                    <a:pt x="31255" y="378470"/>
                    <a:pt x="33160" y="358468"/>
                  </a:cubicBezTo>
                  <a:cubicBezTo>
                    <a:pt x="-178" y="293698"/>
                    <a:pt x="41732" y="214640"/>
                    <a:pt x="13157" y="177493"/>
                  </a:cubicBezTo>
                  <a:cubicBezTo>
                    <a:pt x="-5893" y="199400"/>
                    <a:pt x="26492" y="191780"/>
                    <a:pt x="25540" y="192733"/>
                  </a:cubicBezTo>
                  <a:cubicBezTo>
                    <a:pt x="25540" y="189875"/>
                    <a:pt x="32207" y="60335"/>
                    <a:pt x="24587" y="51763"/>
                  </a:cubicBezTo>
                  <a:cubicBezTo>
                    <a:pt x="36970" y="101293"/>
                    <a:pt x="-8750" y="515630"/>
                    <a:pt x="59830" y="602308"/>
                  </a:cubicBezTo>
                  <a:cubicBezTo>
                    <a:pt x="224612" y="807095"/>
                    <a:pt x="315100" y="-32057"/>
                    <a:pt x="53162" y="20330"/>
                  </a:cubicBezTo>
                  <a:close/>
                </a:path>
              </a:pathLst>
            </a:custGeom>
            <a:grpFill/>
            <a:ln w="9525" cap="flat">
              <a:noFill/>
              <a:prstDash val="solid"/>
              <a:miter/>
            </a:ln>
          </p:spPr>
          <p:txBody>
            <a:bodyPr rtlCol="0" anchor="ctr"/>
            <a:lstStyle/>
            <a:p>
              <a:endParaRPr lang="en-US"/>
            </a:p>
          </p:txBody>
        </p:sp>
        <p:sp>
          <p:nvSpPr>
            <p:cNvPr id="793" name="Freeform: Shape 792">
              <a:extLst>
                <a:ext uri="{FF2B5EF4-FFF2-40B4-BE49-F238E27FC236}">
                  <a16:creationId xmlns:a16="http://schemas.microsoft.com/office/drawing/2014/main" xmlns="" id="{89AB0EF6-5338-45AD-83A4-DBB84043A99C}"/>
                </a:ext>
              </a:extLst>
            </p:cNvPr>
            <p:cNvSpPr/>
            <p:nvPr/>
          </p:nvSpPr>
          <p:spPr>
            <a:xfrm>
              <a:off x="5093494" y="3894989"/>
              <a:ext cx="19050" cy="9525"/>
            </a:xfrm>
            <a:custGeom>
              <a:avLst/>
              <a:gdLst>
                <a:gd name="connsiteX0" fmla="*/ 11906 w 19050"/>
                <a:gd name="connsiteY0" fmla="*/ 7403 h 9525"/>
                <a:gd name="connsiteX1" fmla="*/ 7144 w 19050"/>
                <a:gd name="connsiteY1" fmla="*/ 9308 h 9525"/>
                <a:gd name="connsiteX2" fmla="*/ 11906 w 19050"/>
                <a:gd name="connsiteY2" fmla="*/ 7403 h 9525"/>
              </a:gdLst>
              <a:ahLst/>
              <a:cxnLst>
                <a:cxn ang="0">
                  <a:pos x="connsiteX0" y="connsiteY0"/>
                </a:cxn>
                <a:cxn ang="0">
                  <a:pos x="connsiteX1" y="connsiteY1"/>
                </a:cxn>
                <a:cxn ang="0">
                  <a:pos x="connsiteX2" y="connsiteY2"/>
                </a:cxn>
              </a:cxnLst>
              <a:rect l="l" t="t" r="r" b="b"/>
              <a:pathLst>
                <a:path w="19050" h="9525">
                  <a:moveTo>
                    <a:pt x="11906" y="7403"/>
                  </a:moveTo>
                  <a:cubicBezTo>
                    <a:pt x="10001" y="8356"/>
                    <a:pt x="9049" y="12166"/>
                    <a:pt x="7144" y="9308"/>
                  </a:cubicBezTo>
                  <a:cubicBezTo>
                    <a:pt x="9049" y="8356"/>
                    <a:pt x="10001" y="6451"/>
                    <a:pt x="11906" y="7403"/>
                  </a:cubicBezTo>
                  <a:close/>
                </a:path>
              </a:pathLst>
            </a:custGeom>
            <a:grpFill/>
            <a:ln w="9525" cap="flat">
              <a:noFill/>
              <a:prstDash val="solid"/>
              <a:miter/>
            </a:ln>
          </p:spPr>
          <p:txBody>
            <a:bodyPr rtlCol="0" anchor="ctr"/>
            <a:lstStyle/>
            <a:p>
              <a:endParaRPr lang="en-US"/>
            </a:p>
          </p:txBody>
        </p:sp>
        <p:sp>
          <p:nvSpPr>
            <p:cNvPr id="794" name="Freeform: Shape 793">
              <a:extLst>
                <a:ext uri="{FF2B5EF4-FFF2-40B4-BE49-F238E27FC236}">
                  <a16:creationId xmlns:a16="http://schemas.microsoft.com/office/drawing/2014/main" xmlns="" id="{EC2A855A-A86B-41F1-A7C1-8E50D4F78214}"/>
                </a:ext>
              </a:extLst>
            </p:cNvPr>
            <p:cNvSpPr/>
            <p:nvPr/>
          </p:nvSpPr>
          <p:spPr>
            <a:xfrm>
              <a:off x="5081507" y="3991557"/>
              <a:ext cx="9525" cy="9525"/>
            </a:xfrm>
            <a:custGeom>
              <a:avLst/>
              <a:gdLst>
                <a:gd name="connsiteX0" fmla="*/ 8653 w 9525"/>
                <a:gd name="connsiteY0" fmla="*/ 7990 h 9525"/>
                <a:gd name="connsiteX1" fmla="*/ 8653 w 9525"/>
                <a:gd name="connsiteY1" fmla="*/ 7990 h 9525"/>
              </a:gdLst>
              <a:ahLst/>
              <a:cxnLst>
                <a:cxn ang="0">
                  <a:pos x="connsiteX0" y="connsiteY0"/>
                </a:cxn>
                <a:cxn ang="0">
                  <a:pos x="connsiteX1" y="connsiteY1"/>
                </a:cxn>
              </a:cxnLst>
              <a:rect l="l" t="t" r="r" b="b"/>
              <a:pathLst>
                <a:path w="9525" h="9525">
                  <a:moveTo>
                    <a:pt x="8653" y="7990"/>
                  </a:moveTo>
                  <a:cubicBezTo>
                    <a:pt x="7700" y="7990"/>
                    <a:pt x="5795" y="6086"/>
                    <a:pt x="8653" y="7990"/>
                  </a:cubicBezTo>
                  <a:close/>
                </a:path>
              </a:pathLst>
            </a:custGeom>
            <a:grpFill/>
            <a:ln w="9525" cap="flat">
              <a:noFill/>
              <a:prstDash val="solid"/>
              <a:miter/>
            </a:ln>
          </p:spPr>
          <p:txBody>
            <a:bodyPr rtlCol="0" anchor="ctr"/>
            <a:lstStyle/>
            <a:p>
              <a:endParaRPr lang="en-US"/>
            </a:p>
          </p:txBody>
        </p:sp>
        <p:sp>
          <p:nvSpPr>
            <p:cNvPr id="795" name="Freeform: Shape 794">
              <a:extLst>
                <a:ext uri="{FF2B5EF4-FFF2-40B4-BE49-F238E27FC236}">
                  <a16:creationId xmlns:a16="http://schemas.microsoft.com/office/drawing/2014/main" xmlns="" id="{034C26E9-3BA9-44DA-9407-BD10B1632B9D}"/>
                </a:ext>
              </a:extLst>
            </p:cNvPr>
            <p:cNvSpPr/>
            <p:nvPr/>
          </p:nvSpPr>
          <p:spPr>
            <a:xfrm>
              <a:off x="5079206" y="4009548"/>
              <a:ext cx="9525" cy="19050"/>
            </a:xfrm>
            <a:custGeom>
              <a:avLst/>
              <a:gdLst>
                <a:gd name="connsiteX0" fmla="*/ 10001 w 9525"/>
                <a:gd name="connsiteY0" fmla="*/ 15716 h 19050"/>
                <a:gd name="connsiteX1" fmla="*/ 7144 w 9525"/>
                <a:gd name="connsiteY1" fmla="*/ 7144 h 19050"/>
                <a:gd name="connsiteX2" fmla="*/ 10001 w 9525"/>
                <a:gd name="connsiteY2" fmla="*/ 15716 h 19050"/>
              </a:gdLst>
              <a:ahLst/>
              <a:cxnLst>
                <a:cxn ang="0">
                  <a:pos x="connsiteX0" y="connsiteY0"/>
                </a:cxn>
                <a:cxn ang="0">
                  <a:pos x="connsiteX1" y="connsiteY1"/>
                </a:cxn>
                <a:cxn ang="0">
                  <a:pos x="connsiteX2" y="connsiteY2"/>
                </a:cxn>
              </a:cxnLst>
              <a:rect l="l" t="t" r="r" b="b"/>
              <a:pathLst>
                <a:path w="9525" h="19050">
                  <a:moveTo>
                    <a:pt x="10001" y="15716"/>
                  </a:moveTo>
                  <a:cubicBezTo>
                    <a:pt x="8096" y="15716"/>
                    <a:pt x="7144" y="10001"/>
                    <a:pt x="7144" y="7144"/>
                  </a:cubicBezTo>
                  <a:lnTo>
                    <a:pt x="10001" y="15716"/>
                  </a:lnTo>
                  <a:close/>
                </a:path>
              </a:pathLst>
            </a:custGeom>
            <a:grpFill/>
            <a:ln w="9525" cap="flat">
              <a:noFill/>
              <a:prstDash val="solid"/>
              <a:miter/>
            </a:ln>
          </p:spPr>
          <p:txBody>
            <a:bodyPr rtlCol="0" anchor="ctr"/>
            <a:lstStyle/>
            <a:p>
              <a:endParaRPr lang="en-US"/>
            </a:p>
          </p:txBody>
        </p:sp>
        <p:sp>
          <p:nvSpPr>
            <p:cNvPr id="796" name="Freeform: Shape 795">
              <a:extLst>
                <a:ext uri="{FF2B5EF4-FFF2-40B4-BE49-F238E27FC236}">
                  <a16:creationId xmlns:a16="http://schemas.microsoft.com/office/drawing/2014/main" xmlns="" id="{2A6B9CC5-CB40-4590-A3FB-B4001C0BFF4A}"/>
                </a:ext>
              </a:extLst>
            </p:cNvPr>
            <p:cNvSpPr/>
            <p:nvPr/>
          </p:nvSpPr>
          <p:spPr>
            <a:xfrm>
              <a:off x="5074444" y="4040028"/>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cubicBezTo>
                    <a:pt x="8096" y="10001"/>
                    <a:pt x="7144" y="10001"/>
                    <a:pt x="7144" y="7144"/>
                  </a:cubicBezTo>
                  <a:cubicBezTo>
                    <a:pt x="8096" y="7144"/>
                    <a:pt x="8096" y="8096"/>
                    <a:pt x="9049" y="8096"/>
                  </a:cubicBezTo>
                  <a:close/>
                </a:path>
              </a:pathLst>
            </a:custGeom>
            <a:grpFill/>
            <a:ln w="9525" cap="flat">
              <a:noFill/>
              <a:prstDash val="solid"/>
              <a:miter/>
            </a:ln>
          </p:spPr>
          <p:txBody>
            <a:bodyPr rtlCol="0" anchor="ctr"/>
            <a:lstStyle/>
            <a:p>
              <a:endParaRPr lang="en-US"/>
            </a:p>
          </p:txBody>
        </p:sp>
        <p:sp>
          <p:nvSpPr>
            <p:cNvPr id="797" name="Freeform: Shape 796">
              <a:extLst>
                <a:ext uri="{FF2B5EF4-FFF2-40B4-BE49-F238E27FC236}">
                  <a16:creationId xmlns:a16="http://schemas.microsoft.com/office/drawing/2014/main" xmlns="" id="{6CE17BD7-21E1-4526-987E-9F138BD461EA}"/>
                </a:ext>
              </a:extLst>
            </p:cNvPr>
            <p:cNvSpPr/>
            <p:nvPr/>
          </p:nvSpPr>
          <p:spPr>
            <a:xfrm>
              <a:off x="5078254" y="4042760"/>
              <a:ext cx="9525" cy="9525"/>
            </a:xfrm>
            <a:custGeom>
              <a:avLst/>
              <a:gdLst>
                <a:gd name="connsiteX0" fmla="*/ 9049 w 9525"/>
                <a:gd name="connsiteY0" fmla="*/ 7270 h 9525"/>
                <a:gd name="connsiteX1" fmla="*/ 7144 w 9525"/>
                <a:gd name="connsiteY1" fmla="*/ 11080 h 9525"/>
                <a:gd name="connsiteX2" fmla="*/ 9049 w 9525"/>
                <a:gd name="connsiteY2" fmla="*/ 7270 h 9525"/>
              </a:gdLst>
              <a:ahLst/>
              <a:cxnLst>
                <a:cxn ang="0">
                  <a:pos x="connsiteX0" y="connsiteY0"/>
                </a:cxn>
                <a:cxn ang="0">
                  <a:pos x="connsiteX1" y="connsiteY1"/>
                </a:cxn>
                <a:cxn ang="0">
                  <a:pos x="connsiteX2" y="connsiteY2"/>
                </a:cxn>
              </a:cxnLst>
              <a:rect l="l" t="t" r="r" b="b"/>
              <a:pathLst>
                <a:path w="9525" h="9525">
                  <a:moveTo>
                    <a:pt x="9049" y="7270"/>
                  </a:moveTo>
                  <a:cubicBezTo>
                    <a:pt x="9049" y="9175"/>
                    <a:pt x="8096" y="10127"/>
                    <a:pt x="7144" y="11080"/>
                  </a:cubicBezTo>
                  <a:cubicBezTo>
                    <a:pt x="8096" y="11080"/>
                    <a:pt x="6191" y="6317"/>
                    <a:pt x="9049" y="7270"/>
                  </a:cubicBezTo>
                  <a:close/>
                </a:path>
              </a:pathLst>
            </a:custGeom>
            <a:grpFill/>
            <a:ln w="9525" cap="flat">
              <a:noFill/>
              <a:prstDash val="solid"/>
              <a:miter/>
            </a:ln>
          </p:spPr>
          <p:txBody>
            <a:bodyPr rtlCol="0" anchor="ctr"/>
            <a:lstStyle/>
            <a:p>
              <a:endParaRPr lang="en-US"/>
            </a:p>
          </p:txBody>
        </p:sp>
        <p:sp>
          <p:nvSpPr>
            <p:cNvPr id="798" name="Freeform: Shape 797">
              <a:extLst>
                <a:ext uri="{FF2B5EF4-FFF2-40B4-BE49-F238E27FC236}">
                  <a16:creationId xmlns:a16="http://schemas.microsoft.com/office/drawing/2014/main" xmlns="" id="{39DDCBA7-F03C-482A-A38D-7F019C2027F4}"/>
                </a:ext>
              </a:extLst>
            </p:cNvPr>
            <p:cNvSpPr/>
            <p:nvPr/>
          </p:nvSpPr>
          <p:spPr>
            <a:xfrm>
              <a:off x="5076218" y="4093243"/>
              <a:ext cx="9525" cy="19050"/>
            </a:xfrm>
            <a:custGeom>
              <a:avLst/>
              <a:gdLst>
                <a:gd name="connsiteX0" fmla="*/ 8227 w 9525"/>
                <a:gd name="connsiteY0" fmla="*/ 7269 h 19050"/>
                <a:gd name="connsiteX1" fmla="*/ 8227 w 9525"/>
                <a:gd name="connsiteY1" fmla="*/ 12032 h 19050"/>
                <a:gd name="connsiteX2" fmla="*/ 8227 w 9525"/>
                <a:gd name="connsiteY2" fmla="*/ 7269 h 19050"/>
              </a:gdLst>
              <a:ahLst/>
              <a:cxnLst>
                <a:cxn ang="0">
                  <a:pos x="connsiteX0" y="connsiteY0"/>
                </a:cxn>
                <a:cxn ang="0">
                  <a:pos x="connsiteX1" y="connsiteY1"/>
                </a:cxn>
                <a:cxn ang="0">
                  <a:pos x="connsiteX2" y="connsiteY2"/>
                </a:cxn>
              </a:cxnLst>
              <a:rect l="l" t="t" r="r" b="b"/>
              <a:pathLst>
                <a:path w="9525" h="19050">
                  <a:moveTo>
                    <a:pt x="8227" y="7269"/>
                  </a:moveTo>
                  <a:cubicBezTo>
                    <a:pt x="8227" y="8222"/>
                    <a:pt x="10132" y="11079"/>
                    <a:pt x="8227" y="12032"/>
                  </a:cubicBezTo>
                  <a:cubicBezTo>
                    <a:pt x="9179" y="11079"/>
                    <a:pt x="5369" y="6316"/>
                    <a:pt x="8227" y="7269"/>
                  </a:cubicBezTo>
                  <a:close/>
                </a:path>
              </a:pathLst>
            </a:custGeom>
            <a:grpFill/>
            <a:ln w="9525" cap="flat">
              <a:noFill/>
              <a:prstDash val="solid"/>
              <a:miter/>
            </a:ln>
          </p:spPr>
          <p:txBody>
            <a:bodyPr rtlCol="0" anchor="ctr"/>
            <a:lstStyle/>
            <a:p>
              <a:endParaRPr lang="en-US"/>
            </a:p>
          </p:txBody>
        </p:sp>
        <p:sp>
          <p:nvSpPr>
            <p:cNvPr id="799" name="Freeform: Shape 798">
              <a:extLst>
                <a:ext uri="{FF2B5EF4-FFF2-40B4-BE49-F238E27FC236}">
                  <a16:creationId xmlns:a16="http://schemas.microsoft.com/office/drawing/2014/main" xmlns="" id="{5E144A73-8C15-44B4-8E7A-AC164E215181}"/>
                </a:ext>
              </a:extLst>
            </p:cNvPr>
            <p:cNvSpPr/>
            <p:nvPr/>
          </p:nvSpPr>
          <p:spPr>
            <a:xfrm>
              <a:off x="5079059" y="4117181"/>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9049"/>
                    <a:pt x="6339" y="9049"/>
                    <a:pt x="8244" y="7144"/>
                  </a:cubicBezTo>
                  <a:close/>
                </a:path>
              </a:pathLst>
            </a:custGeom>
            <a:grpFill/>
            <a:ln w="9525" cap="flat">
              <a:noFill/>
              <a:prstDash val="solid"/>
              <a:miter/>
            </a:ln>
          </p:spPr>
          <p:txBody>
            <a:bodyPr rtlCol="0" anchor="ctr"/>
            <a:lstStyle/>
            <a:p>
              <a:endParaRPr lang="en-US"/>
            </a:p>
          </p:txBody>
        </p:sp>
        <p:sp>
          <p:nvSpPr>
            <p:cNvPr id="800" name="Freeform: Shape 799">
              <a:extLst>
                <a:ext uri="{FF2B5EF4-FFF2-40B4-BE49-F238E27FC236}">
                  <a16:creationId xmlns:a16="http://schemas.microsoft.com/office/drawing/2014/main" xmlns="" id="{9022DC9D-ADC9-476E-9109-F244F308EFD3}"/>
                </a:ext>
              </a:extLst>
            </p:cNvPr>
            <p:cNvSpPr/>
            <p:nvPr/>
          </p:nvSpPr>
          <p:spPr>
            <a:xfrm>
              <a:off x="5217275" y="4507706"/>
              <a:ext cx="9525" cy="9525"/>
            </a:xfrm>
            <a:custGeom>
              <a:avLst/>
              <a:gdLst>
                <a:gd name="connsiteX0" fmla="*/ 10045 w 9525"/>
                <a:gd name="connsiteY0" fmla="*/ 7144 h 9525"/>
                <a:gd name="connsiteX1" fmla="*/ 10045 w 9525"/>
                <a:gd name="connsiteY1" fmla="*/ 7144 h 9525"/>
              </a:gdLst>
              <a:ahLst/>
              <a:cxnLst>
                <a:cxn ang="0">
                  <a:pos x="connsiteX0" y="connsiteY0"/>
                </a:cxn>
                <a:cxn ang="0">
                  <a:pos x="connsiteX1" y="connsiteY1"/>
                </a:cxn>
              </a:cxnLst>
              <a:rect l="l" t="t" r="r" b="b"/>
              <a:pathLst>
                <a:path w="9525" h="9525">
                  <a:moveTo>
                    <a:pt x="10045" y="7144"/>
                  </a:moveTo>
                  <a:cubicBezTo>
                    <a:pt x="5282" y="8096"/>
                    <a:pt x="7187" y="8096"/>
                    <a:pt x="10045" y="7144"/>
                  </a:cubicBezTo>
                  <a:close/>
                </a:path>
              </a:pathLst>
            </a:custGeom>
            <a:grpFill/>
            <a:ln w="9525" cap="flat">
              <a:noFill/>
              <a:prstDash val="solid"/>
              <a:miter/>
            </a:ln>
          </p:spPr>
          <p:txBody>
            <a:bodyPr rtlCol="0" anchor="ctr"/>
            <a:lstStyle/>
            <a:p>
              <a:endParaRPr lang="en-US"/>
            </a:p>
          </p:txBody>
        </p:sp>
        <p:sp>
          <p:nvSpPr>
            <p:cNvPr id="801" name="Freeform: Shape 800">
              <a:extLst>
                <a:ext uri="{FF2B5EF4-FFF2-40B4-BE49-F238E27FC236}">
                  <a16:creationId xmlns:a16="http://schemas.microsoft.com/office/drawing/2014/main" xmlns="" id="{D4FE741C-0336-4598-9C6A-3EDE206F6F53}"/>
                </a:ext>
              </a:extLst>
            </p:cNvPr>
            <p:cNvSpPr/>
            <p:nvPr/>
          </p:nvSpPr>
          <p:spPr>
            <a:xfrm>
              <a:off x="5286592" y="4346581"/>
              <a:ext cx="9525" cy="9525"/>
            </a:xfrm>
            <a:custGeom>
              <a:avLst/>
              <a:gdLst>
                <a:gd name="connsiteX0" fmla="*/ 7403 w 9525"/>
                <a:gd name="connsiteY0" fmla="*/ 9201 h 9525"/>
                <a:gd name="connsiteX1" fmla="*/ 9308 w 9525"/>
                <a:gd name="connsiteY1" fmla="*/ 7296 h 9525"/>
                <a:gd name="connsiteX2" fmla="*/ 7403 w 9525"/>
                <a:gd name="connsiteY2" fmla="*/ 9201 h 9525"/>
              </a:gdLst>
              <a:ahLst/>
              <a:cxnLst>
                <a:cxn ang="0">
                  <a:pos x="connsiteX0" y="connsiteY0"/>
                </a:cxn>
                <a:cxn ang="0">
                  <a:pos x="connsiteX1" y="connsiteY1"/>
                </a:cxn>
                <a:cxn ang="0">
                  <a:pos x="connsiteX2" y="connsiteY2"/>
                </a:cxn>
              </a:cxnLst>
              <a:rect l="l" t="t" r="r" b="b"/>
              <a:pathLst>
                <a:path w="9525" h="9525">
                  <a:moveTo>
                    <a:pt x="7403" y="9201"/>
                  </a:moveTo>
                  <a:cubicBezTo>
                    <a:pt x="6451" y="6344"/>
                    <a:pt x="8356" y="7296"/>
                    <a:pt x="9308" y="7296"/>
                  </a:cubicBezTo>
                  <a:cubicBezTo>
                    <a:pt x="9308" y="10154"/>
                    <a:pt x="7403" y="6344"/>
                    <a:pt x="7403" y="9201"/>
                  </a:cubicBezTo>
                  <a:close/>
                </a:path>
              </a:pathLst>
            </a:custGeom>
            <a:grpFill/>
            <a:ln w="9525" cap="flat">
              <a:noFill/>
              <a:prstDash val="solid"/>
              <a:miter/>
            </a:ln>
          </p:spPr>
          <p:txBody>
            <a:bodyPr rtlCol="0" anchor="ctr"/>
            <a:lstStyle/>
            <a:p>
              <a:endParaRPr lang="en-US"/>
            </a:p>
          </p:txBody>
        </p:sp>
        <p:sp>
          <p:nvSpPr>
            <p:cNvPr id="802" name="Freeform: Shape 801">
              <a:extLst>
                <a:ext uri="{FF2B5EF4-FFF2-40B4-BE49-F238E27FC236}">
                  <a16:creationId xmlns:a16="http://schemas.microsoft.com/office/drawing/2014/main" xmlns="" id="{97062551-7D24-4D3C-9AD7-762FAF3A542F}"/>
                </a:ext>
              </a:extLst>
            </p:cNvPr>
            <p:cNvSpPr/>
            <p:nvPr/>
          </p:nvSpPr>
          <p:spPr>
            <a:xfrm>
              <a:off x="5274363" y="4191476"/>
              <a:ext cx="9525" cy="9525"/>
            </a:xfrm>
            <a:custGeom>
              <a:avLst/>
              <a:gdLst>
                <a:gd name="connsiteX0" fmla="*/ 10107 w 9525"/>
                <a:gd name="connsiteY0" fmla="*/ 7144 h 9525"/>
                <a:gd name="connsiteX1" fmla="*/ 10107 w 9525"/>
                <a:gd name="connsiteY1" fmla="*/ 7144 h 9525"/>
              </a:gdLst>
              <a:ahLst/>
              <a:cxnLst>
                <a:cxn ang="0">
                  <a:pos x="connsiteX0" y="connsiteY0"/>
                </a:cxn>
                <a:cxn ang="0">
                  <a:pos x="connsiteX1" y="connsiteY1"/>
                </a:cxn>
              </a:cxnLst>
              <a:rect l="l" t="t" r="r" b="b"/>
              <a:pathLst>
                <a:path w="9525" h="9525">
                  <a:moveTo>
                    <a:pt x="10107" y="7144"/>
                  </a:moveTo>
                  <a:cubicBezTo>
                    <a:pt x="10107" y="7144"/>
                    <a:pt x="3440" y="9049"/>
                    <a:pt x="10107" y="7144"/>
                  </a:cubicBezTo>
                  <a:close/>
                </a:path>
              </a:pathLst>
            </a:custGeom>
            <a:grpFill/>
            <a:ln w="9525" cap="flat">
              <a:noFill/>
              <a:prstDash val="solid"/>
              <a:miter/>
            </a:ln>
          </p:spPr>
          <p:txBody>
            <a:bodyPr rtlCol="0" anchor="ctr"/>
            <a:lstStyle/>
            <a:p>
              <a:endParaRPr lang="en-US"/>
            </a:p>
          </p:txBody>
        </p:sp>
        <p:sp>
          <p:nvSpPr>
            <p:cNvPr id="803" name="Freeform: Shape 802">
              <a:extLst>
                <a:ext uri="{FF2B5EF4-FFF2-40B4-BE49-F238E27FC236}">
                  <a16:creationId xmlns:a16="http://schemas.microsoft.com/office/drawing/2014/main" xmlns="" id="{9DE2703F-8F67-44BA-AF69-E6D27B95E59E}"/>
                </a:ext>
              </a:extLst>
            </p:cNvPr>
            <p:cNvSpPr/>
            <p:nvPr/>
          </p:nvSpPr>
          <p:spPr>
            <a:xfrm>
              <a:off x="5146971" y="3615213"/>
              <a:ext cx="9525" cy="9525"/>
            </a:xfrm>
            <a:custGeom>
              <a:avLst/>
              <a:gdLst>
                <a:gd name="connsiteX0" fmla="*/ 8911 w 9525"/>
                <a:gd name="connsiteY0" fmla="*/ 8096 h 9525"/>
                <a:gd name="connsiteX1" fmla="*/ 7959 w 9525"/>
                <a:gd name="connsiteY1" fmla="*/ 7144 h 9525"/>
                <a:gd name="connsiteX2" fmla="*/ 8911 w 9525"/>
                <a:gd name="connsiteY2" fmla="*/ 8096 h 9525"/>
              </a:gdLst>
              <a:ahLst/>
              <a:cxnLst>
                <a:cxn ang="0">
                  <a:pos x="connsiteX0" y="connsiteY0"/>
                </a:cxn>
                <a:cxn ang="0">
                  <a:pos x="connsiteX1" y="connsiteY1"/>
                </a:cxn>
                <a:cxn ang="0">
                  <a:pos x="connsiteX2" y="connsiteY2"/>
                </a:cxn>
              </a:cxnLst>
              <a:rect l="l" t="t" r="r" b="b"/>
              <a:pathLst>
                <a:path w="9525" h="9525">
                  <a:moveTo>
                    <a:pt x="8911" y="8096"/>
                  </a:moveTo>
                  <a:cubicBezTo>
                    <a:pt x="7959" y="7144"/>
                    <a:pt x="6054" y="8096"/>
                    <a:pt x="7959" y="7144"/>
                  </a:cubicBezTo>
                  <a:cubicBezTo>
                    <a:pt x="8911" y="7144"/>
                    <a:pt x="9864" y="7144"/>
                    <a:pt x="8911" y="8096"/>
                  </a:cubicBezTo>
                  <a:close/>
                </a:path>
              </a:pathLst>
            </a:custGeom>
            <a:grpFill/>
            <a:ln w="9525" cap="flat">
              <a:noFill/>
              <a:prstDash val="solid"/>
              <a:miter/>
            </a:ln>
          </p:spPr>
          <p:txBody>
            <a:bodyPr rtlCol="0" anchor="ctr"/>
            <a:lstStyle/>
            <a:p>
              <a:endParaRPr lang="en-US"/>
            </a:p>
          </p:txBody>
        </p:sp>
        <p:sp>
          <p:nvSpPr>
            <p:cNvPr id="804" name="Freeform: Shape 803">
              <a:extLst>
                <a:ext uri="{FF2B5EF4-FFF2-40B4-BE49-F238E27FC236}">
                  <a16:creationId xmlns:a16="http://schemas.microsoft.com/office/drawing/2014/main" xmlns="" id="{22721B9E-FA4B-41E4-9489-96C5A910D0BD}"/>
                </a:ext>
              </a:extLst>
            </p:cNvPr>
            <p:cNvSpPr/>
            <p:nvPr/>
          </p:nvSpPr>
          <p:spPr>
            <a:xfrm>
              <a:off x="5123021" y="3619581"/>
              <a:ext cx="47625" cy="266700"/>
            </a:xfrm>
            <a:custGeom>
              <a:avLst/>
              <a:gdLst>
                <a:gd name="connsiteX0" fmla="*/ 28099 w 47625"/>
                <a:gd name="connsiteY0" fmla="*/ 261856 h 266700"/>
                <a:gd name="connsiteX1" fmla="*/ 30004 w 47625"/>
                <a:gd name="connsiteY1" fmla="*/ 189466 h 266700"/>
                <a:gd name="connsiteX2" fmla="*/ 22384 w 47625"/>
                <a:gd name="connsiteY2" fmla="*/ 82786 h 266700"/>
                <a:gd name="connsiteX3" fmla="*/ 8096 w 47625"/>
                <a:gd name="connsiteY3" fmla="*/ 30398 h 266700"/>
                <a:gd name="connsiteX4" fmla="*/ 19526 w 47625"/>
                <a:gd name="connsiteY4" fmla="*/ 31351 h 266700"/>
                <a:gd name="connsiteX5" fmla="*/ 8096 w 47625"/>
                <a:gd name="connsiteY5" fmla="*/ 29446 h 266700"/>
                <a:gd name="connsiteX6" fmla="*/ 7144 w 47625"/>
                <a:gd name="connsiteY6" fmla="*/ 28493 h 266700"/>
                <a:gd name="connsiteX7" fmla="*/ 10954 w 47625"/>
                <a:gd name="connsiteY7" fmla="*/ 24683 h 266700"/>
                <a:gd name="connsiteX8" fmla="*/ 26194 w 47625"/>
                <a:gd name="connsiteY8" fmla="*/ 26588 h 266700"/>
                <a:gd name="connsiteX9" fmla="*/ 10954 w 47625"/>
                <a:gd name="connsiteY9" fmla="*/ 20873 h 266700"/>
                <a:gd name="connsiteX10" fmla="*/ 25241 w 47625"/>
                <a:gd name="connsiteY10" fmla="*/ 7538 h 266700"/>
                <a:gd name="connsiteX11" fmla="*/ 33814 w 47625"/>
                <a:gd name="connsiteY11" fmla="*/ 8491 h 266700"/>
                <a:gd name="connsiteX12" fmla="*/ 35719 w 47625"/>
                <a:gd name="connsiteY12" fmla="*/ 10396 h 266700"/>
                <a:gd name="connsiteX13" fmla="*/ 28099 w 47625"/>
                <a:gd name="connsiteY13" fmla="*/ 261856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266700">
                  <a:moveTo>
                    <a:pt x="28099" y="261856"/>
                  </a:moveTo>
                  <a:cubicBezTo>
                    <a:pt x="12859" y="257093"/>
                    <a:pt x="26194" y="189466"/>
                    <a:pt x="30004" y="189466"/>
                  </a:cubicBezTo>
                  <a:cubicBezTo>
                    <a:pt x="5239" y="129458"/>
                    <a:pt x="10954" y="81833"/>
                    <a:pt x="22384" y="82786"/>
                  </a:cubicBezTo>
                  <a:cubicBezTo>
                    <a:pt x="9049" y="90406"/>
                    <a:pt x="15716" y="27541"/>
                    <a:pt x="8096" y="30398"/>
                  </a:cubicBezTo>
                  <a:cubicBezTo>
                    <a:pt x="7144" y="30398"/>
                    <a:pt x="19526" y="32303"/>
                    <a:pt x="19526" y="31351"/>
                  </a:cubicBezTo>
                  <a:cubicBezTo>
                    <a:pt x="16669" y="28493"/>
                    <a:pt x="9049" y="31351"/>
                    <a:pt x="8096" y="29446"/>
                  </a:cubicBezTo>
                  <a:cubicBezTo>
                    <a:pt x="10954" y="29446"/>
                    <a:pt x="10001" y="29446"/>
                    <a:pt x="7144" y="28493"/>
                  </a:cubicBezTo>
                  <a:cubicBezTo>
                    <a:pt x="12859" y="18968"/>
                    <a:pt x="16669" y="38971"/>
                    <a:pt x="10954" y="24683"/>
                  </a:cubicBezTo>
                  <a:cubicBezTo>
                    <a:pt x="16669" y="24683"/>
                    <a:pt x="18574" y="27541"/>
                    <a:pt x="26194" y="26588"/>
                  </a:cubicBezTo>
                  <a:cubicBezTo>
                    <a:pt x="24289" y="28493"/>
                    <a:pt x="15716" y="20873"/>
                    <a:pt x="10954" y="20873"/>
                  </a:cubicBezTo>
                  <a:cubicBezTo>
                    <a:pt x="16669" y="13253"/>
                    <a:pt x="31909" y="16111"/>
                    <a:pt x="25241" y="7538"/>
                  </a:cubicBezTo>
                  <a:cubicBezTo>
                    <a:pt x="24289" y="6586"/>
                    <a:pt x="33814" y="7538"/>
                    <a:pt x="33814" y="8491"/>
                  </a:cubicBezTo>
                  <a:cubicBezTo>
                    <a:pt x="21431" y="12301"/>
                    <a:pt x="34766" y="5633"/>
                    <a:pt x="35719" y="10396"/>
                  </a:cubicBezTo>
                  <a:cubicBezTo>
                    <a:pt x="69056" y="20873"/>
                    <a:pt x="4286" y="237091"/>
                    <a:pt x="28099" y="261856"/>
                  </a:cubicBezTo>
                  <a:close/>
                </a:path>
              </a:pathLst>
            </a:custGeom>
            <a:grpFill/>
            <a:ln w="9525" cap="flat">
              <a:noFill/>
              <a:prstDash val="solid"/>
              <a:miter/>
            </a:ln>
          </p:spPr>
          <p:txBody>
            <a:bodyPr rtlCol="0" anchor="ctr"/>
            <a:lstStyle/>
            <a:p>
              <a:endParaRPr lang="en-US"/>
            </a:p>
          </p:txBody>
        </p:sp>
        <p:sp>
          <p:nvSpPr>
            <p:cNvPr id="805" name="Freeform: Shape 804">
              <a:extLst>
                <a:ext uri="{FF2B5EF4-FFF2-40B4-BE49-F238E27FC236}">
                  <a16:creationId xmlns:a16="http://schemas.microsoft.com/office/drawing/2014/main" xmlns="" id="{CF42726C-5BEA-4ACE-97CA-A16E2198E98E}"/>
                </a:ext>
              </a:extLst>
            </p:cNvPr>
            <p:cNvSpPr/>
            <p:nvPr/>
          </p:nvSpPr>
          <p:spPr>
            <a:xfrm>
              <a:off x="5144929" y="3617118"/>
              <a:ext cx="19050" cy="9525"/>
            </a:xfrm>
            <a:custGeom>
              <a:avLst/>
              <a:gdLst>
                <a:gd name="connsiteX0" fmla="*/ 11906 w 19050"/>
                <a:gd name="connsiteY0" fmla="*/ 7144 h 9525"/>
                <a:gd name="connsiteX1" fmla="*/ 7144 w 19050"/>
                <a:gd name="connsiteY1" fmla="*/ 7144 h 9525"/>
                <a:gd name="connsiteX2" fmla="*/ 11906 w 19050"/>
                <a:gd name="connsiteY2" fmla="*/ 7144 h 9525"/>
              </a:gdLst>
              <a:ahLst/>
              <a:cxnLst>
                <a:cxn ang="0">
                  <a:pos x="connsiteX0" y="connsiteY0"/>
                </a:cxn>
                <a:cxn ang="0">
                  <a:pos x="connsiteX1" y="connsiteY1"/>
                </a:cxn>
                <a:cxn ang="0">
                  <a:pos x="connsiteX2" y="connsiteY2"/>
                </a:cxn>
              </a:cxnLst>
              <a:rect l="l" t="t" r="r" b="b"/>
              <a:pathLst>
                <a:path w="19050" h="9525">
                  <a:moveTo>
                    <a:pt x="11906" y="7144"/>
                  </a:moveTo>
                  <a:cubicBezTo>
                    <a:pt x="10001" y="7144"/>
                    <a:pt x="9049" y="8096"/>
                    <a:pt x="7144" y="7144"/>
                  </a:cubicBezTo>
                  <a:cubicBezTo>
                    <a:pt x="8096" y="7144"/>
                    <a:pt x="10001" y="7144"/>
                    <a:pt x="11906" y="7144"/>
                  </a:cubicBezTo>
                  <a:close/>
                </a:path>
              </a:pathLst>
            </a:custGeom>
            <a:grpFill/>
            <a:ln w="9525" cap="flat">
              <a:noFill/>
              <a:prstDash val="solid"/>
              <a:miter/>
            </a:ln>
          </p:spPr>
          <p:txBody>
            <a:bodyPr rtlCol="0" anchor="ctr"/>
            <a:lstStyle/>
            <a:p>
              <a:endParaRPr lang="en-US"/>
            </a:p>
          </p:txBody>
        </p:sp>
        <p:sp>
          <p:nvSpPr>
            <p:cNvPr id="806" name="Freeform: Shape 805">
              <a:extLst>
                <a:ext uri="{FF2B5EF4-FFF2-40B4-BE49-F238E27FC236}">
                  <a16:creationId xmlns:a16="http://schemas.microsoft.com/office/drawing/2014/main" xmlns="" id="{56591A48-6A17-4A2B-8799-82DFC9F74C3C}"/>
                </a:ext>
              </a:extLst>
            </p:cNvPr>
            <p:cNvSpPr/>
            <p:nvPr/>
          </p:nvSpPr>
          <p:spPr>
            <a:xfrm>
              <a:off x="5130621" y="3630691"/>
              <a:ext cx="9525" cy="9525"/>
            </a:xfrm>
            <a:custGeom>
              <a:avLst/>
              <a:gdLst>
                <a:gd name="connsiteX0" fmla="*/ 9069 w 9525"/>
                <a:gd name="connsiteY0" fmla="*/ 7858 h 9525"/>
                <a:gd name="connsiteX1" fmla="*/ 9069 w 9525"/>
                <a:gd name="connsiteY1" fmla="*/ 7858 h 9525"/>
              </a:gdLst>
              <a:ahLst/>
              <a:cxnLst>
                <a:cxn ang="0">
                  <a:pos x="connsiteX0" y="connsiteY0"/>
                </a:cxn>
                <a:cxn ang="0">
                  <a:pos x="connsiteX1" y="connsiteY1"/>
                </a:cxn>
              </a:cxnLst>
              <a:rect l="l" t="t" r="r" b="b"/>
              <a:pathLst>
                <a:path w="9525" h="9525">
                  <a:moveTo>
                    <a:pt x="9069" y="7858"/>
                  </a:moveTo>
                  <a:cubicBezTo>
                    <a:pt x="8117" y="6906"/>
                    <a:pt x="5259" y="6906"/>
                    <a:pt x="9069" y="7858"/>
                  </a:cubicBezTo>
                  <a:close/>
                </a:path>
              </a:pathLst>
            </a:custGeom>
            <a:grpFill/>
            <a:ln w="9525" cap="flat">
              <a:noFill/>
              <a:prstDash val="solid"/>
              <a:miter/>
            </a:ln>
          </p:spPr>
          <p:txBody>
            <a:bodyPr rtlCol="0" anchor="ctr"/>
            <a:lstStyle/>
            <a:p>
              <a:endParaRPr lang="en-US"/>
            </a:p>
          </p:txBody>
        </p:sp>
        <p:sp>
          <p:nvSpPr>
            <p:cNvPr id="807" name="Freeform: Shape 806">
              <a:extLst>
                <a:ext uri="{FF2B5EF4-FFF2-40B4-BE49-F238E27FC236}">
                  <a16:creationId xmlns:a16="http://schemas.microsoft.com/office/drawing/2014/main" xmlns="" id="{A5C63708-2521-4021-B7E3-88C063B489AC}"/>
                </a:ext>
              </a:extLst>
            </p:cNvPr>
            <p:cNvSpPr/>
            <p:nvPr/>
          </p:nvSpPr>
          <p:spPr>
            <a:xfrm>
              <a:off x="5127784" y="3633311"/>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8096" y="8096"/>
                    <a:pt x="7144" y="7144"/>
                    <a:pt x="7144" y="7144"/>
                  </a:cubicBezTo>
                  <a:lnTo>
                    <a:pt x="10001" y="8096"/>
                  </a:lnTo>
                  <a:close/>
                </a:path>
              </a:pathLst>
            </a:custGeom>
            <a:grpFill/>
            <a:ln w="9525" cap="flat">
              <a:noFill/>
              <a:prstDash val="solid"/>
              <a:miter/>
            </a:ln>
          </p:spPr>
          <p:txBody>
            <a:bodyPr rtlCol="0" anchor="ctr"/>
            <a:lstStyle/>
            <a:p>
              <a:endParaRPr lang="en-US"/>
            </a:p>
          </p:txBody>
        </p:sp>
        <p:sp>
          <p:nvSpPr>
            <p:cNvPr id="808" name="Freeform: Shape 807">
              <a:extLst>
                <a:ext uri="{FF2B5EF4-FFF2-40B4-BE49-F238E27FC236}">
                  <a16:creationId xmlns:a16="http://schemas.microsoft.com/office/drawing/2014/main" xmlns="" id="{B150D268-13E7-46B7-ABE4-F93E7481C358}"/>
                </a:ext>
              </a:extLst>
            </p:cNvPr>
            <p:cNvSpPr/>
            <p:nvPr/>
          </p:nvSpPr>
          <p:spPr>
            <a:xfrm>
              <a:off x="5123021" y="3638073"/>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7144" y="7144"/>
                    <a:pt x="7144" y="7144"/>
                  </a:cubicBezTo>
                  <a:cubicBezTo>
                    <a:pt x="8096" y="7144"/>
                    <a:pt x="8096" y="7144"/>
                    <a:pt x="9049" y="7144"/>
                  </a:cubicBezTo>
                  <a:close/>
                </a:path>
              </a:pathLst>
            </a:custGeom>
            <a:grpFill/>
            <a:ln w="9525" cap="flat">
              <a:noFill/>
              <a:prstDash val="solid"/>
              <a:miter/>
            </a:ln>
          </p:spPr>
          <p:txBody>
            <a:bodyPr rtlCol="0" anchor="ctr"/>
            <a:lstStyle/>
            <a:p>
              <a:endParaRPr lang="en-US"/>
            </a:p>
          </p:txBody>
        </p:sp>
        <p:sp>
          <p:nvSpPr>
            <p:cNvPr id="809" name="Freeform: Shape 808">
              <a:extLst>
                <a:ext uri="{FF2B5EF4-FFF2-40B4-BE49-F238E27FC236}">
                  <a16:creationId xmlns:a16="http://schemas.microsoft.com/office/drawing/2014/main" xmlns="" id="{97793B02-4FF8-4209-ADAD-2BF26C72068B}"/>
                </a:ext>
              </a:extLst>
            </p:cNvPr>
            <p:cNvSpPr/>
            <p:nvPr/>
          </p:nvSpPr>
          <p:spPr>
            <a:xfrm>
              <a:off x="5125879" y="3638073"/>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7144"/>
                    <a:pt x="8096" y="7144"/>
                    <a:pt x="7144" y="8096"/>
                  </a:cubicBezTo>
                  <a:cubicBezTo>
                    <a:pt x="9049" y="8096"/>
                    <a:pt x="7144" y="7144"/>
                    <a:pt x="9049" y="7144"/>
                  </a:cubicBezTo>
                  <a:close/>
                </a:path>
              </a:pathLst>
            </a:custGeom>
            <a:grpFill/>
            <a:ln w="9525" cap="flat">
              <a:noFill/>
              <a:prstDash val="solid"/>
              <a:miter/>
            </a:ln>
          </p:spPr>
          <p:txBody>
            <a:bodyPr rtlCol="0" anchor="ctr"/>
            <a:lstStyle/>
            <a:p>
              <a:endParaRPr lang="en-US"/>
            </a:p>
          </p:txBody>
        </p:sp>
        <p:sp>
          <p:nvSpPr>
            <p:cNvPr id="810" name="Freeform: Shape 809">
              <a:extLst>
                <a:ext uri="{FF2B5EF4-FFF2-40B4-BE49-F238E27FC236}">
                  <a16:creationId xmlns:a16="http://schemas.microsoft.com/office/drawing/2014/main" xmlns="" id="{E7A830D8-6F58-46F3-AAD7-D7D20DCDD58F}"/>
                </a:ext>
              </a:extLst>
            </p:cNvPr>
            <p:cNvSpPr/>
            <p:nvPr/>
          </p:nvSpPr>
          <p:spPr>
            <a:xfrm>
              <a:off x="5123303" y="3693318"/>
              <a:ext cx="9525" cy="9525"/>
            </a:xfrm>
            <a:custGeom>
              <a:avLst/>
              <a:gdLst>
                <a:gd name="connsiteX0" fmla="*/ 7814 w 9525"/>
                <a:gd name="connsiteY0" fmla="*/ 7144 h 9525"/>
                <a:gd name="connsiteX1" fmla="*/ 7814 w 9525"/>
                <a:gd name="connsiteY1" fmla="*/ 7144 h 9525"/>
                <a:gd name="connsiteX2" fmla="*/ 7814 w 9525"/>
                <a:gd name="connsiteY2" fmla="*/ 7144 h 9525"/>
              </a:gdLst>
              <a:ahLst/>
              <a:cxnLst>
                <a:cxn ang="0">
                  <a:pos x="connsiteX0" y="connsiteY0"/>
                </a:cxn>
                <a:cxn ang="0">
                  <a:pos x="connsiteX1" y="connsiteY1"/>
                </a:cxn>
                <a:cxn ang="0">
                  <a:pos x="connsiteX2" y="connsiteY2"/>
                </a:cxn>
              </a:cxnLst>
              <a:rect l="l" t="t" r="r" b="b"/>
              <a:pathLst>
                <a:path w="9525" h="9525">
                  <a:moveTo>
                    <a:pt x="7814" y="7144"/>
                  </a:moveTo>
                  <a:cubicBezTo>
                    <a:pt x="7814" y="7144"/>
                    <a:pt x="8767" y="8096"/>
                    <a:pt x="7814" y="7144"/>
                  </a:cubicBezTo>
                  <a:cubicBezTo>
                    <a:pt x="8767" y="8096"/>
                    <a:pt x="5910" y="7144"/>
                    <a:pt x="7814" y="7144"/>
                  </a:cubicBezTo>
                  <a:close/>
                </a:path>
              </a:pathLst>
            </a:custGeom>
            <a:grpFill/>
            <a:ln w="9525" cap="flat">
              <a:noFill/>
              <a:prstDash val="solid"/>
              <a:miter/>
            </a:ln>
          </p:spPr>
          <p:txBody>
            <a:bodyPr rtlCol="0" anchor="ctr"/>
            <a:lstStyle/>
            <a:p>
              <a:endParaRPr lang="en-US"/>
            </a:p>
          </p:txBody>
        </p:sp>
        <p:sp>
          <p:nvSpPr>
            <p:cNvPr id="811" name="Freeform: Shape 810">
              <a:extLst>
                <a:ext uri="{FF2B5EF4-FFF2-40B4-BE49-F238E27FC236}">
                  <a16:creationId xmlns:a16="http://schemas.microsoft.com/office/drawing/2014/main" xmlns="" id="{F672A8B2-3334-4203-A0E1-8C36D0B1A781}"/>
                </a:ext>
              </a:extLst>
            </p:cNvPr>
            <p:cNvSpPr/>
            <p:nvPr/>
          </p:nvSpPr>
          <p:spPr>
            <a:xfrm>
              <a:off x="5123762" y="3697128"/>
              <a:ext cx="9525" cy="9525"/>
            </a:xfrm>
            <a:custGeom>
              <a:avLst/>
              <a:gdLst>
                <a:gd name="connsiteX0" fmla="*/ 9260 w 9525"/>
                <a:gd name="connsiteY0" fmla="*/ 7144 h 9525"/>
                <a:gd name="connsiteX1" fmla="*/ 9260 w 9525"/>
                <a:gd name="connsiteY1" fmla="*/ 7144 h 9525"/>
              </a:gdLst>
              <a:ahLst/>
              <a:cxnLst>
                <a:cxn ang="0">
                  <a:pos x="connsiteX0" y="connsiteY0"/>
                </a:cxn>
                <a:cxn ang="0">
                  <a:pos x="connsiteX1" y="connsiteY1"/>
                </a:cxn>
              </a:cxnLst>
              <a:rect l="l" t="t" r="r" b="b"/>
              <a:pathLst>
                <a:path w="9525" h="9525">
                  <a:moveTo>
                    <a:pt x="9260" y="7144"/>
                  </a:moveTo>
                  <a:cubicBezTo>
                    <a:pt x="9260" y="7144"/>
                    <a:pt x="4498" y="7144"/>
                    <a:pt x="9260" y="7144"/>
                  </a:cubicBezTo>
                  <a:close/>
                </a:path>
              </a:pathLst>
            </a:custGeom>
            <a:grpFill/>
            <a:ln w="9525" cap="flat">
              <a:noFill/>
              <a:prstDash val="solid"/>
              <a:miter/>
            </a:ln>
          </p:spPr>
          <p:txBody>
            <a:bodyPr rtlCol="0" anchor="ctr"/>
            <a:lstStyle/>
            <a:p>
              <a:endParaRPr lang="en-US"/>
            </a:p>
          </p:txBody>
        </p:sp>
        <p:sp>
          <p:nvSpPr>
            <p:cNvPr id="812" name="Freeform: Shape 811">
              <a:extLst>
                <a:ext uri="{FF2B5EF4-FFF2-40B4-BE49-F238E27FC236}">
                  <a16:creationId xmlns:a16="http://schemas.microsoft.com/office/drawing/2014/main" xmlns="" id="{2E4A8DF7-B1D7-40AE-880C-8C3A42DDD25A}"/>
                </a:ext>
              </a:extLst>
            </p:cNvPr>
            <p:cNvSpPr/>
            <p:nvPr/>
          </p:nvSpPr>
          <p:spPr>
            <a:xfrm>
              <a:off x="5130641" y="3761184"/>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813" name="Freeform: Shape 812">
              <a:extLst>
                <a:ext uri="{FF2B5EF4-FFF2-40B4-BE49-F238E27FC236}">
                  <a16:creationId xmlns:a16="http://schemas.microsoft.com/office/drawing/2014/main" xmlns="" id="{C1F195A6-FBF3-4AA9-A143-65AA8438C129}"/>
                </a:ext>
              </a:extLst>
            </p:cNvPr>
            <p:cNvSpPr/>
            <p:nvPr/>
          </p:nvSpPr>
          <p:spPr>
            <a:xfrm>
              <a:off x="5128736" y="3789521"/>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10001" y="7144"/>
                    <a:pt x="8096" y="7144"/>
                    <a:pt x="7144" y="7144"/>
                  </a:cubicBezTo>
                  <a:cubicBezTo>
                    <a:pt x="7144" y="7144"/>
                    <a:pt x="9049" y="8096"/>
                    <a:pt x="9049" y="7144"/>
                  </a:cubicBezTo>
                  <a:close/>
                </a:path>
              </a:pathLst>
            </a:custGeom>
            <a:grpFill/>
            <a:ln w="9525" cap="flat">
              <a:noFill/>
              <a:prstDash val="solid"/>
              <a:miter/>
            </a:ln>
          </p:spPr>
          <p:txBody>
            <a:bodyPr rtlCol="0" anchor="ctr"/>
            <a:lstStyle/>
            <a:p>
              <a:endParaRPr lang="en-US"/>
            </a:p>
          </p:txBody>
        </p:sp>
        <p:sp>
          <p:nvSpPr>
            <p:cNvPr id="814" name="Freeform: Shape 813">
              <a:extLst>
                <a:ext uri="{FF2B5EF4-FFF2-40B4-BE49-F238E27FC236}">
                  <a16:creationId xmlns:a16="http://schemas.microsoft.com/office/drawing/2014/main" xmlns="" id="{7F7F11E8-5E60-4499-BD18-F3BB4D5214A8}"/>
                </a:ext>
              </a:extLst>
            </p:cNvPr>
            <p:cNvSpPr/>
            <p:nvPr/>
          </p:nvSpPr>
          <p:spPr>
            <a:xfrm>
              <a:off x="5137309" y="380476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4764" y="7144"/>
                    <a:pt x="7144" y="7144"/>
                  </a:cubicBezTo>
                  <a:close/>
                </a:path>
              </a:pathLst>
            </a:custGeom>
            <a:grpFill/>
            <a:ln w="9525" cap="flat">
              <a:noFill/>
              <a:prstDash val="solid"/>
              <a:miter/>
            </a:ln>
          </p:spPr>
          <p:txBody>
            <a:bodyPr rtlCol="0" anchor="ctr"/>
            <a:lstStyle/>
            <a:p>
              <a:endParaRPr lang="en-US"/>
            </a:p>
          </p:txBody>
        </p:sp>
        <p:sp>
          <p:nvSpPr>
            <p:cNvPr id="815" name="Freeform: Shape 814">
              <a:extLst>
                <a:ext uri="{FF2B5EF4-FFF2-40B4-BE49-F238E27FC236}">
                  <a16:creationId xmlns:a16="http://schemas.microsoft.com/office/drawing/2014/main" xmlns="" id="{CBBAEC86-97E6-4360-B868-D198EC2E55F4}"/>
                </a:ext>
              </a:extLst>
            </p:cNvPr>
            <p:cNvSpPr/>
            <p:nvPr/>
          </p:nvSpPr>
          <p:spPr>
            <a:xfrm>
              <a:off x="5206979" y="3611403"/>
              <a:ext cx="9525" cy="9525"/>
            </a:xfrm>
            <a:custGeom>
              <a:avLst/>
              <a:gdLst>
                <a:gd name="connsiteX0" fmla="*/ 8911 w 9525"/>
                <a:gd name="connsiteY0" fmla="*/ 8096 h 9525"/>
                <a:gd name="connsiteX1" fmla="*/ 7959 w 9525"/>
                <a:gd name="connsiteY1" fmla="*/ 7144 h 9525"/>
                <a:gd name="connsiteX2" fmla="*/ 8911 w 9525"/>
                <a:gd name="connsiteY2" fmla="*/ 8096 h 9525"/>
              </a:gdLst>
              <a:ahLst/>
              <a:cxnLst>
                <a:cxn ang="0">
                  <a:pos x="connsiteX0" y="connsiteY0"/>
                </a:cxn>
                <a:cxn ang="0">
                  <a:pos x="connsiteX1" y="connsiteY1"/>
                </a:cxn>
                <a:cxn ang="0">
                  <a:pos x="connsiteX2" y="connsiteY2"/>
                </a:cxn>
              </a:cxnLst>
              <a:rect l="l" t="t" r="r" b="b"/>
              <a:pathLst>
                <a:path w="9525" h="9525">
                  <a:moveTo>
                    <a:pt x="8911" y="8096"/>
                  </a:moveTo>
                  <a:cubicBezTo>
                    <a:pt x="7959" y="7144"/>
                    <a:pt x="6054" y="8096"/>
                    <a:pt x="7959" y="7144"/>
                  </a:cubicBezTo>
                  <a:cubicBezTo>
                    <a:pt x="8911" y="7144"/>
                    <a:pt x="9864" y="7144"/>
                    <a:pt x="8911" y="8096"/>
                  </a:cubicBezTo>
                  <a:close/>
                </a:path>
              </a:pathLst>
            </a:custGeom>
            <a:grpFill/>
            <a:ln w="9525" cap="flat">
              <a:noFill/>
              <a:prstDash val="solid"/>
              <a:miter/>
            </a:ln>
          </p:spPr>
          <p:txBody>
            <a:bodyPr rtlCol="0" anchor="ctr"/>
            <a:lstStyle/>
            <a:p>
              <a:endParaRPr lang="en-US"/>
            </a:p>
          </p:txBody>
        </p:sp>
        <p:sp>
          <p:nvSpPr>
            <p:cNvPr id="816" name="Freeform: Shape 815">
              <a:extLst>
                <a:ext uri="{FF2B5EF4-FFF2-40B4-BE49-F238E27FC236}">
                  <a16:creationId xmlns:a16="http://schemas.microsoft.com/office/drawing/2014/main" xmlns="" id="{43CC6674-300A-492C-8AC4-EDA3BEB8E48E}"/>
                </a:ext>
              </a:extLst>
            </p:cNvPr>
            <p:cNvSpPr/>
            <p:nvPr/>
          </p:nvSpPr>
          <p:spPr>
            <a:xfrm>
              <a:off x="5182076" y="3616724"/>
              <a:ext cx="47625" cy="266700"/>
            </a:xfrm>
            <a:custGeom>
              <a:avLst/>
              <a:gdLst>
                <a:gd name="connsiteX0" fmla="*/ 28099 w 47625"/>
                <a:gd name="connsiteY0" fmla="*/ 260903 h 266700"/>
                <a:gd name="connsiteX1" fmla="*/ 30004 w 47625"/>
                <a:gd name="connsiteY1" fmla="*/ 188513 h 266700"/>
                <a:gd name="connsiteX2" fmla="*/ 7144 w 47625"/>
                <a:gd name="connsiteY2" fmla="*/ 85643 h 266700"/>
                <a:gd name="connsiteX3" fmla="*/ 22384 w 47625"/>
                <a:gd name="connsiteY3" fmla="*/ 35161 h 266700"/>
                <a:gd name="connsiteX4" fmla="*/ 8096 w 47625"/>
                <a:gd name="connsiteY4" fmla="*/ 30398 h 266700"/>
                <a:gd name="connsiteX5" fmla="*/ 19526 w 47625"/>
                <a:gd name="connsiteY5" fmla="*/ 31351 h 266700"/>
                <a:gd name="connsiteX6" fmla="*/ 8096 w 47625"/>
                <a:gd name="connsiteY6" fmla="*/ 29446 h 266700"/>
                <a:gd name="connsiteX7" fmla="*/ 7144 w 47625"/>
                <a:gd name="connsiteY7" fmla="*/ 28493 h 266700"/>
                <a:gd name="connsiteX8" fmla="*/ 10954 w 47625"/>
                <a:gd name="connsiteY8" fmla="*/ 24683 h 266700"/>
                <a:gd name="connsiteX9" fmla="*/ 26194 w 47625"/>
                <a:gd name="connsiteY9" fmla="*/ 26588 h 266700"/>
                <a:gd name="connsiteX10" fmla="*/ 10954 w 47625"/>
                <a:gd name="connsiteY10" fmla="*/ 20873 h 266700"/>
                <a:gd name="connsiteX11" fmla="*/ 25241 w 47625"/>
                <a:gd name="connsiteY11" fmla="*/ 7538 h 266700"/>
                <a:gd name="connsiteX12" fmla="*/ 33814 w 47625"/>
                <a:gd name="connsiteY12" fmla="*/ 8491 h 266700"/>
                <a:gd name="connsiteX13" fmla="*/ 35719 w 47625"/>
                <a:gd name="connsiteY13" fmla="*/ 10396 h 266700"/>
                <a:gd name="connsiteX14" fmla="*/ 28099 w 47625"/>
                <a:gd name="connsiteY14" fmla="*/ 260903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625" h="266700">
                  <a:moveTo>
                    <a:pt x="28099" y="260903"/>
                  </a:moveTo>
                  <a:cubicBezTo>
                    <a:pt x="12859" y="256141"/>
                    <a:pt x="26194" y="188513"/>
                    <a:pt x="30004" y="188513"/>
                  </a:cubicBezTo>
                  <a:cubicBezTo>
                    <a:pt x="6191" y="132316"/>
                    <a:pt x="26194" y="87548"/>
                    <a:pt x="7144" y="85643"/>
                  </a:cubicBezTo>
                  <a:cubicBezTo>
                    <a:pt x="13811" y="88501"/>
                    <a:pt x="4286" y="32303"/>
                    <a:pt x="22384" y="35161"/>
                  </a:cubicBezTo>
                  <a:cubicBezTo>
                    <a:pt x="9049" y="42781"/>
                    <a:pt x="15716" y="27541"/>
                    <a:pt x="8096" y="30398"/>
                  </a:cubicBezTo>
                  <a:cubicBezTo>
                    <a:pt x="7144" y="30398"/>
                    <a:pt x="19526" y="32303"/>
                    <a:pt x="19526" y="31351"/>
                  </a:cubicBezTo>
                  <a:cubicBezTo>
                    <a:pt x="16669" y="28493"/>
                    <a:pt x="9049" y="31351"/>
                    <a:pt x="8096" y="29446"/>
                  </a:cubicBezTo>
                  <a:cubicBezTo>
                    <a:pt x="10954" y="29446"/>
                    <a:pt x="10001" y="29446"/>
                    <a:pt x="7144" y="28493"/>
                  </a:cubicBezTo>
                  <a:cubicBezTo>
                    <a:pt x="12859" y="18968"/>
                    <a:pt x="16669" y="38971"/>
                    <a:pt x="10954" y="24683"/>
                  </a:cubicBezTo>
                  <a:cubicBezTo>
                    <a:pt x="16669" y="24683"/>
                    <a:pt x="18574" y="27541"/>
                    <a:pt x="26194" y="26588"/>
                  </a:cubicBezTo>
                  <a:cubicBezTo>
                    <a:pt x="24289" y="28493"/>
                    <a:pt x="15716" y="20873"/>
                    <a:pt x="10954" y="20873"/>
                  </a:cubicBezTo>
                  <a:cubicBezTo>
                    <a:pt x="16669" y="13253"/>
                    <a:pt x="31909" y="16111"/>
                    <a:pt x="25241" y="7538"/>
                  </a:cubicBezTo>
                  <a:cubicBezTo>
                    <a:pt x="24289" y="6586"/>
                    <a:pt x="33814" y="7538"/>
                    <a:pt x="33814" y="8491"/>
                  </a:cubicBezTo>
                  <a:cubicBezTo>
                    <a:pt x="21431" y="12301"/>
                    <a:pt x="34766" y="5633"/>
                    <a:pt x="35719" y="10396"/>
                  </a:cubicBezTo>
                  <a:cubicBezTo>
                    <a:pt x="69056" y="19921"/>
                    <a:pt x="4286" y="236138"/>
                    <a:pt x="28099" y="260903"/>
                  </a:cubicBezTo>
                  <a:close/>
                </a:path>
              </a:pathLst>
            </a:custGeom>
            <a:grpFill/>
            <a:ln w="9525" cap="flat">
              <a:noFill/>
              <a:prstDash val="solid"/>
              <a:miter/>
            </a:ln>
          </p:spPr>
          <p:txBody>
            <a:bodyPr rtlCol="0" anchor="ctr"/>
            <a:lstStyle/>
            <a:p>
              <a:endParaRPr lang="en-US"/>
            </a:p>
          </p:txBody>
        </p:sp>
        <p:sp>
          <p:nvSpPr>
            <p:cNvPr id="817" name="Freeform: Shape 816">
              <a:extLst>
                <a:ext uri="{FF2B5EF4-FFF2-40B4-BE49-F238E27FC236}">
                  <a16:creationId xmlns:a16="http://schemas.microsoft.com/office/drawing/2014/main" xmlns="" id="{E2C03536-FF36-4826-BFA5-D20FEF4CA4DC}"/>
                </a:ext>
              </a:extLst>
            </p:cNvPr>
            <p:cNvSpPr/>
            <p:nvPr/>
          </p:nvSpPr>
          <p:spPr>
            <a:xfrm>
              <a:off x="5203984" y="3612885"/>
              <a:ext cx="19050" cy="9525"/>
            </a:xfrm>
            <a:custGeom>
              <a:avLst/>
              <a:gdLst>
                <a:gd name="connsiteX0" fmla="*/ 11906 w 19050"/>
                <a:gd name="connsiteY0" fmla="*/ 7567 h 9525"/>
                <a:gd name="connsiteX1" fmla="*/ 7144 w 19050"/>
                <a:gd name="connsiteY1" fmla="*/ 7567 h 9525"/>
                <a:gd name="connsiteX2" fmla="*/ 11906 w 19050"/>
                <a:gd name="connsiteY2" fmla="*/ 7567 h 9525"/>
              </a:gdLst>
              <a:ahLst/>
              <a:cxnLst>
                <a:cxn ang="0">
                  <a:pos x="connsiteX0" y="connsiteY0"/>
                </a:cxn>
                <a:cxn ang="0">
                  <a:pos x="connsiteX1" y="connsiteY1"/>
                </a:cxn>
                <a:cxn ang="0">
                  <a:pos x="connsiteX2" y="connsiteY2"/>
                </a:cxn>
              </a:cxnLst>
              <a:rect l="l" t="t" r="r" b="b"/>
              <a:pathLst>
                <a:path w="19050" h="9525">
                  <a:moveTo>
                    <a:pt x="11906" y="7567"/>
                  </a:moveTo>
                  <a:cubicBezTo>
                    <a:pt x="10001" y="7567"/>
                    <a:pt x="9049" y="8520"/>
                    <a:pt x="7144" y="7567"/>
                  </a:cubicBezTo>
                  <a:cubicBezTo>
                    <a:pt x="9049" y="7567"/>
                    <a:pt x="10954" y="6615"/>
                    <a:pt x="11906" y="7567"/>
                  </a:cubicBezTo>
                  <a:close/>
                </a:path>
              </a:pathLst>
            </a:custGeom>
            <a:grpFill/>
            <a:ln w="9525" cap="flat">
              <a:noFill/>
              <a:prstDash val="solid"/>
              <a:miter/>
            </a:ln>
          </p:spPr>
          <p:txBody>
            <a:bodyPr rtlCol="0" anchor="ctr"/>
            <a:lstStyle/>
            <a:p>
              <a:endParaRPr lang="en-US"/>
            </a:p>
          </p:txBody>
        </p:sp>
        <p:sp>
          <p:nvSpPr>
            <p:cNvPr id="818" name="Freeform: Shape 817">
              <a:extLst>
                <a:ext uri="{FF2B5EF4-FFF2-40B4-BE49-F238E27FC236}">
                  <a16:creationId xmlns:a16="http://schemas.microsoft.com/office/drawing/2014/main" xmlns="" id="{25FA2060-59F5-4D92-A409-CAE82739A7C4}"/>
                </a:ext>
              </a:extLst>
            </p:cNvPr>
            <p:cNvSpPr/>
            <p:nvPr/>
          </p:nvSpPr>
          <p:spPr>
            <a:xfrm>
              <a:off x="5190092" y="3626643"/>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7700" y="7144"/>
                    <a:pt x="5795" y="7144"/>
                    <a:pt x="8653" y="7144"/>
                  </a:cubicBezTo>
                  <a:close/>
                </a:path>
              </a:pathLst>
            </a:custGeom>
            <a:grpFill/>
            <a:ln w="9525" cap="flat">
              <a:noFill/>
              <a:prstDash val="solid"/>
              <a:miter/>
            </a:ln>
          </p:spPr>
          <p:txBody>
            <a:bodyPr rtlCol="0" anchor="ctr"/>
            <a:lstStyle/>
            <a:p>
              <a:endParaRPr lang="en-US"/>
            </a:p>
          </p:txBody>
        </p:sp>
        <p:sp>
          <p:nvSpPr>
            <p:cNvPr id="819" name="Freeform: Shape 818">
              <a:extLst>
                <a:ext uri="{FF2B5EF4-FFF2-40B4-BE49-F238E27FC236}">
                  <a16:creationId xmlns:a16="http://schemas.microsoft.com/office/drawing/2014/main" xmlns="" id="{5ABF9BDD-09B1-4AD0-8139-E713E60A8567}"/>
                </a:ext>
              </a:extLst>
            </p:cNvPr>
            <p:cNvSpPr/>
            <p:nvPr/>
          </p:nvSpPr>
          <p:spPr>
            <a:xfrm>
              <a:off x="5187791" y="3629501"/>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8096" y="8096"/>
                    <a:pt x="7144" y="7144"/>
                    <a:pt x="7144" y="7144"/>
                  </a:cubicBezTo>
                  <a:lnTo>
                    <a:pt x="10001" y="8096"/>
                  </a:lnTo>
                  <a:close/>
                </a:path>
              </a:pathLst>
            </a:custGeom>
            <a:grpFill/>
            <a:ln w="9525" cap="flat">
              <a:noFill/>
              <a:prstDash val="solid"/>
              <a:miter/>
            </a:ln>
          </p:spPr>
          <p:txBody>
            <a:bodyPr rtlCol="0" anchor="ctr"/>
            <a:lstStyle/>
            <a:p>
              <a:endParaRPr lang="en-US"/>
            </a:p>
          </p:txBody>
        </p:sp>
        <p:sp>
          <p:nvSpPr>
            <p:cNvPr id="820" name="Freeform: Shape 819">
              <a:extLst>
                <a:ext uri="{FF2B5EF4-FFF2-40B4-BE49-F238E27FC236}">
                  <a16:creationId xmlns:a16="http://schemas.microsoft.com/office/drawing/2014/main" xmlns="" id="{BFA432F3-470C-4248-935C-E7BFDA35908C}"/>
                </a:ext>
              </a:extLst>
            </p:cNvPr>
            <p:cNvSpPr/>
            <p:nvPr/>
          </p:nvSpPr>
          <p:spPr>
            <a:xfrm>
              <a:off x="5182076" y="3633840"/>
              <a:ext cx="9525" cy="9525"/>
            </a:xfrm>
            <a:custGeom>
              <a:avLst/>
              <a:gdLst>
                <a:gd name="connsiteX0" fmla="*/ 9049 w 9525"/>
                <a:gd name="connsiteY0" fmla="*/ 7567 h 9525"/>
                <a:gd name="connsiteX1" fmla="*/ 7144 w 9525"/>
                <a:gd name="connsiteY1" fmla="*/ 7567 h 9525"/>
                <a:gd name="connsiteX2" fmla="*/ 9049 w 9525"/>
                <a:gd name="connsiteY2" fmla="*/ 7567 h 9525"/>
              </a:gdLst>
              <a:ahLst/>
              <a:cxnLst>
                <a:cxn ang="0">
                  <a:pos x="connsiteX0" y="connsiteY0"/>
                </a:cxn>
                <a:cxn ang="0">
                  <a:pos x="connsiteX1" y="connsiteY1"/>
                </a:cxn>
                <a:cxn ang="0">
                  <a:pos x="connsiteX2" y="connsiteY2"/>
                </a:cxn>
              </a:cxnLst>
              <a:rect l="l" t="t" r="r" b="b"/>
              <a:pathLst>
                <a:path w="9525" h="9525">
                  <a:moveTo>
                    <a:pt x="9049" y="7567"/>
                  </a:moveTo>
                  <a:cubicBezTo>
                    <a:pt x="8096" y="7567"/>
                    <a:pt x="7144" y="7567"/>
                    <a:pt x="7144" y="7567"/>
                  </a:cubicBezTo>
                  <a:cubicBezTo>
                    <a:pt x="8096" y="6615"/>
                    <a:pt x="9049" y="7567"/>
                    <a:pt x="9049" y="7567"/>
                  </a:cubicBezTo>
                  <a:close/>
                </a:path>
              </a:pathLst>
            </a:custGeom>
            <a:grpFill/>
            <a:ln w="9525" cap="flat">
              <a:noFill/>
              <a:prstDash val="solid"/>
              <a:miter/>
            </a:ln>
          </p:spPr>
          <p:txBody>
            <a:bodyPr rtlCol="0" anchor="ctr"/>
            <a:lstStyle/>
            <a:p>
              <a:endParaRPr lang="en-US"/>
            </a:p>
          </p:txBody>
        </p:sp>
        <p:sp>
          <p:nvSpPr>
            <p:cNvPr id="821" name="Freeform: Shape 820">
              <a:extLst>
                <a:ext uri="{FF2B5EF4-FFF2-40B4-BE49-F238E27FC236}">
                  <a16:creationId xmlns:a16="http://schemas.microsoft.com/office/drawing/2014/main" xmlns="" id="{85C936E9-1DA4-43B4-8BDA-53402BD82D14}"/>
                </a:ext>
              </a:extLst>
            </p:cNvPr>
            <p:cNvSpPr/>
            <p:nvPr/>
          </p:nvSpPr>
          <p:spPr>
            <a:xfrm>
              <a:off x="5185886" y="3634263"/>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7144"/>
                    <a:pt x="8096" y="7144"/>
                    <a:pt x="7144" y="8096"/>
                  </a:cubicBezTo>
                  <a:cubicBezTo>
                    <a:pt x="8096" y="8096"/>
                    <a:pt x="6191" y="7144"/>
                    <a:pt x="9049" y="7144"/>
                  </a:cubicBezTo>
                  <a:close/>
                </a:path>
              </a:pathLst>
            </a:custGeom>
            <a:grpFill/>
            <a:ln w="9525" cap="flat">
              <a:noFill/>
              <a:prstDash val="solid"/>
              <a:miter/>
            </a:ln>
          </p:spPr>
          <p:txBody>
            <a:bodyPr rtlCol="0" anchor="ctr"/>
            <a:lstStyle/>
            <a:p>
              <a:endParaRPr lang="en-US"/>
            </a:p>
          </p:txBody>
        </p:sp>
        <p:sp>
          <p:nvSpPr>
            <p:cNvPr id="822" name="Freeform: Shape 821">
              <a:extLst>
                <a:ext uri="{FF2B5EF4-FFF2-40B4-BE49-F238E27FC236}">
                  <a16:creationId xmlns:a16="http://schemas.microsoft.com/office/drawing/2014/main" xmlns="" id="{0B199D4C-75D8-448F-8CC8-6394DCCAD08C}"/>
                </a:ext>
              </a:extLst>
            </p:cNvPr>
            <p:cNvSpPr/>
            <p:nvPr/>
          </p:nvSpPr>
          <p:spPr>
            <a:xfrm>
              <a:off x="5182358" y="3641883"/>
              <a:ext cx="9525" cy="9525"/>
            </a:xfrm>
            <a:custGeom>
              <a:avLst/>
              <a:gdLst>
                <a:gd name="connsiteX0" fmla="*/ 7815 w 9525"/>
                <a:gd name="connsiteY0" fmla="*/ 7144 h 9525"/>
                <a:gd name="connsiteX1" fmla="*/ 7815 w 9525"/>
                <a:gd name="connsiteY1" fmla="*/ 7144 h 9525"/>
                <a:gd name="connsiteX2" fmla="*/ 7815 w 9525"/>
                <a:gd name="connsiteY2" fmla="*/ 7144 h 9525"/>
              </a:gdLst>
              <a:ahLst/>
              <a:cxnLst>
                <a:cxn ang="0">
                  <a:pos x="connsiteX0" y="connsiteY0"/>
                </a:cxn>
                <a:cxn ang="0">
                  <a:pos x="connsiteX1" y="connsiteY1"/>
                </a:cxn>
                <a:cxn ang="0">
                  <a:pos x="connsiteX2" y="connsiteY2"/>
                </a:cxn>
              </a:cxnLst>
              <a:rect l="l" t="t" r="r" b="b"/>
              <a:pathLst>
                <a:path w="9525" h="9525">
                  <a:moveTo>
                    <a:pt x="7815" y="7144"/>
                  </a:moveTo>
                  <a:cubicBezTo>
                    <a:pt x="7815" y="7144"/>
                    <a:pt x="9719" y="8096"/>
                    <a:pt x="7815" y="7144"/>
                  </a:cubicBezTo>
                  <a:cubicBezTo>
                    <a:pt x="8767" y="8096"/>
                    <a:pt x="5909" y="7144"/>
                    <a:pt x="7815" y="7144"/>
                  </a:cubicBezTo>
                  <a:close/>
                </a:path>
              </a:pathLst>
            </a:custGeom>
            <a:grpFill/>
            <a:ln w="9525" cap="flat">
              <a:noFill/>
              <a:prstDash val="solid"/>
              <a:miter/>
            </a:ln>
          </p:spPr>
          <p:txBody>
            <a:bodyPr rtlCol="0" anchor="ctr"/>
            <a:lstStyle/>
            <a:p>
              <a:endParaRPr lang="en-US"/>
            </a:p>
          </p:txBody>
        </p:sp>
        <p:sp>
          <p:nvSpPr>
            <p:cNvPr id="823" name="Freeform: Shape 822">
              <a:extLst>
                <a:ext uri="{FF2B5EF4-FFF2-40B4-BE49-F238E27FC236}">
                  <a16:creationId xmlns:a16="http://schemas.microsoft.com/office/drawing/2014/main" xmlns="" id="{A4C9055B-08F6-4272-B8BA-3BBBFD0E2B65}"/>
                </a:ext>
              </a:extLst>
            </p:cNvPr>
            <p:cNvSpPr/>
            <p:nvPr/>
          </p:nvSpPr>
          <p:spPr>
            <a:xfrm>
              <a:off x="5183770" y="3693318"/>
              <a:ext cx="9525" cy="9525"/>
            </a:xfrm>
            <a:custGeom>
              <a:avLst/>
              <a:gdLst>
                <a:gd name="connsiteX0" fmla="*/ 9260 w 9525"/>
                <a:gd name="connsiteY0" fmla="*/ 7144 h 9525"/>
                <a:gd name="connsiteX1" fmla="*/ 9260 w 9525"/>
                <a:gd name="connsiteY1" fmla="*/ 7144 h 9525"/>
              </a:gdLst>
              <a:ahLst/>
              <a:cxnLst>
                <a:cxn ang="0">
                  <a:pos x="connsiteX0" y="connsiteY0"/>
                </a:cxn>
                <a:cxn ang="0">
                  <a:pos x="connsiteX1" y="connsiteY1"/>
                </a:cxn>
              </a:cxnLst>
              <a:rect l="l" t="t" r="r" b="b"/>
              <a:pathLst>
                <a:path w="9525" h="9525">
                  <a:moveTo>
                    <a:pt x="9260" y="7144"/>
                  </a:moveTo>
                  <a:cubicBezTo>
                    <a:pt x="9260" y="7144"/>
                    <a:pt x="4498" y="7144"/>
                    <a:pt x="9260" y="7144"/>
                  </a:cubicBezTo>
                  <a:close/>
                </a:path>
              </a:pathLst>
            </a:custGeom>
            <a:grpFill/>
            <a:ln w="9525" cap="flat">
              <a:noFill/>
              <a:prstDash val="solid"/>
              <a:miter/>
            </a:ln>
          </p:spPr>
          <p:txBody>
            <a:bodyPr rtlCol="0" anchor="ctr"/>
            <a:lstStyle/>
            <a:p>
              <a:endParaRPr lang="en-US"/>
            </a:p>
          </p:txBody>
        </p:sp>
        <p:sp>
          <p:nvSpPr>
            <p:cNvPr id="824" name="Freeform: Shape 823">
              <a:extLst>
                <a:ext uri="{FF2B5EF4-FFF2-40B4-BE49-F238E27FC236}">
                  <a16:creationId xmlns:a16="http://schemas.microsoft.com/office/drawing/2014/main" xmlns="" id="{2261AD0D-B764-4705-8D1B-D4153A38A63E}"/>
                </a:ext>
              </a:extLst>
            </p:cNvPr>
            <p:cNvSpPr/>
            <p:nvPr/>
          </p:nvSpPr>
          <p:spPr>
            <a:xfrm>
              <a:off x="5190649" y="37571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825" name="Freeform: Shape 824">
              <a:extLst>
                <a:ext uri="{FF2B5EF4-FFF2-40B4-BE49-F238E27FC236}">
                  <a16:creationId xmlns:a16="http://schemas.microsoft.com/office/drawing/2014/main" xmlns="" id="{48E68320-DF59-405B-8894-29F0B2F6CF57}"/>
                </a:ext>
              </a:extLst>
            </p:cNvPr>
            <p:cNvSpPr/>
            <p:nvPr/>
          </p:nvSpPr>
          <p:spPr>
            <a:xfrm>
              <a:off x="5187791" y="3785711"/>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10001" y="7144"/>
                    <a:pt x="8096" y="7144"/>
                    <a:pt x="7144" y="7144"/>
                  </a:cubicBezTo>
                  <a:cubicBezTo>
                    <a:pt x="7144" y="7144"/>
                    <a:pt x="9049" y="7144"/>
                    <a:pt x="9049" y="7144"/>
                  </a:cubicBezTo>
                  <a:close/>
                </a:path>
              </a:pathLst>
            </a:custGeom>
            <a:grpFill/>
            <a:ln w="9525" cap="flat">
              <a:noFill/>
              <a:prstDash val="solid"/>
              <a:miter/>
            </a:ln>
          </p:spPr>
          <p:txBody>
            <a:bodyPr rtlCol="0" anchor="ctr"/>
            <a:lstStyle/>
            <a:p>
              <a:endParaRPr lang="en-US"/>
            </a:p>
          </p:txBody>
        </p:sp>
        <p:sp>
          <p:nvSpPr>
            <p:cNvPr id="826" name="Freeform: Shape 825">
              <a:extLst>
                <a:ext uri="{FF2B5EF4-FFF2-40B4-BE49-F238E27FC236}">
                  <a16:creationId xmlns:a16="http://schemas.microsoft.com/office/drawing/2014/main" xmlns="" id="{F9116513-A2CD-458E-BF01-7608D7656315}"/>
                </a:ext>
              </a:extLst>
            </p:cNvPr>
            <p:cNvSpPr/>
            <p:nvPr/>
          </p:nvSpPr>
          <p:spPr>
            <a:xfrm>
              <a:off x="5197316" y="380095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3811" y="7144"/>
                    <a:pt x="7144" y="7144"/>
                  </a:cubicBezTo>
                  <a:close/>
                </a:path>
              </a:pathLst>
            </a:custGeom>
            <a:grpFill/>
            <a:ln w="9525" cap="flat">
              <a:noFill/>
              <a:prstDash val="solid"/>
              <a:miter/>
            </a:ln>
          </p:spPr>
          <p:txBody>
            <a:bodyPr rtlCol="0" anchor="ctr"/>
            <a:lstStyle/>
            <a:p>
              <a:endParaRPr lang="en-US"/>
            </a:p>
          </p:txBody>
        </p:sp>
        <p:sp>
          <p:nvSpPr>
            <p:cNvPr id="827" name="Freeform: Shape 826">
              <a:extLst>
                <a:ext uri="{FF2B5EF4-FFF2-40B4-BE49-F238E27FC236}">
                  <a16:creationId xmlns:a16="http://schemas.microsoft.com/office/drawing/2014/main" xmlns="" id="{907AA629-73A9-4944-B9EB-706E5D4AE04B}"/>
                </a:ext>
              </a:extLst>
            </p:cNvPr>
            <p:cNvSpPr/>
            <p:nvPr/>
          </p:nvSpPr>
          <p:spPr>
            <a:xfrm>
              <a:off x="5060156" y="3070779"/>
              <a:ext cx="19050" cy="9525"/>
            </a:xfrm>
            <a:custGeom>
              <a:avLst/>
              <a:gdLst>
                <a:gd name="connsiteX0" fmla="*/ 7144 w 19050"/>
                <a:gd name="connsiteY0" fmla="*/ 8653 h 9525"/>
                <a:gd name="connsiteX1" fmla="*/ 7144 w 19050"/>
                <a:gd name="connsiteY1" fmla="*/ 8653 h 9525"/>
              </a:gdLst>
              <a:ahLst/>
              <a:cxnLst>
                <a:cxn ang="0">
                  <a:pos x="connsiteX0" y="connsiteY0"/>
                </a:cxn>
                <a:cxn ang="0">
                  <a:pos x="connsiteX1" y="connsiteY1"/>
                </a:cxn>
              </a:cxnLst>
              <a:rect l="l" t="t" r="r" b="b"/>
              <a:pathLst>
                <a:path w="19050" h="9525">
                  <a:moveTo>
                    <a:pt x="7144" y="8653"/>
                  </a:moveTo>
                  <a:cubicBezTo>
                    <a:pt x="11906" y="7701"/>
                    <a:pt x="17621" y="5795"/>
                    <a:pt x="7144" y="8653"/>
                  </a:cubicBezTo>
                  <a:close/>
                </a:path>
              </a:pathLst>
            </a:custGeom>
            <a:grpFill/>
            <a:ln w="9525" cap="flat">
              <a:noFill/>
              <a:prstDash val="solid"/>
              <a:miter/>
            </a:ln>
          </p:spPr>
          <p:txBody>
            <a:bodyPr rtlCol="0" anchor="ctr"/>
            <a:lstStyle/>
            <a:p>
              <a:endParaRPr lang="en-US"/>
            </a:p>
          </p:txBody>
        </p:sp>
        <p:sp>
          <p:nvSpPr>
            <p:cNvPr id="828" name="Freeform: Shape 827">
              <a:extLst>
                <a:ext uri="{FF2B5EF4-FFF2-40B4-BE49-F238E27FC236}">
                  <a16:creationId xmlns:a16="http://schemas.microsoft.com/office/drawing/2014/main" xmlns="" id="{77A39C92-B477-40B1-B615-6D7FF034F06B}"/>
                </a:ext>
              </a:extLst>
            </p:cNvPr>
            <p:cNvSpPr/>
            <p:nvPr/>
          </p:nvSpPr>
          <p:spPr>
            <a:xfrm>
              <a:off x="5073102" y="3073918"/>
              <a:ext cx="19050" cy="19050"/>
            </a:xfrm>
            <a:custGeom>
              <a:avLst/>
              <a:gdLst>
                <a:gd name="connsiteX0" fmla="*/ 16105 w 19050"/>
                <a:gd name="connsiteY0" fmla="*/ 20754 h 19050"/>
                <a:gd name="connsiteX1" fmla="*/ 16105 w 19050"/>
                <a:gd name="connsiteY1" fmla="*/ 20754 h 19050"/>
              </a:gdLst>
              <a:ahLst/>
              <a:cxnLst>
                <a:cxn ang="0">
                  <a:pos x="connsiteX0" y="connsiteY0"/>
                </a:cxn>
                <a:cxn ang="0">
                  <a:pos x="connsiteX1" y="connsiteY1"/>
                </a:cxn>
              </a:cxnLst>
              <a:rect l="l" t="t" r="r" b="b"/>
              <a:pathLst>
                <a:path w="19050" h="19050">
                  <a:moveTo>
                    <a:pt x="16105" y="20754"/>
                  </a:moveTo>
                  <a:cubicBezTo>
                    <a:pt x="2770" y="752"/>
                    <a:pt x="5628" y="4562"/>
                    <a:pt x="16105" y="20754"/>
                  </a:cubicBezTo>
                  <a:close/>
                </a:path>
              </a:pathLst>
            </a:custGeom>
            <a:grpFill/>
            <a:ln w="9525" cap="flat">
              <a:noFill/>
              <a:prstDash val="solid"/>
              <a:miter/>
            </a:ln>
          </p:spPr>
          <p:txBody>
            <a:bodyPr rtlCol="0" anchor="ctr"/>
            <a:lstStyle/>
            <a:p>
              <a:endParaRPr lang="en-US"/>
            </a:p>
          </p:txBody>
        </p:sp>
        <p:sp>
          <p:nvSpPr>
            <p:cNvPr id="829" name="Freeform: Shape 828">
              <a:extLst>
                <a:ext uri="{FF2B5EF4-FFF2-40B4-BE49-F238E27FC236}">
                  <a16:creationId xmlns:a16="http://schemas.microsoft.com/office/drawing/2014/main" xmlns="" id="{591C0DCA-35AB-43A2-ADFD-C4B1CCB85C41}"/>
                </a:ext>
              </a:extLst>
            </p:cNvPr>
            <p:cNvSpPr/>
            <p:nvPr/>
          </p:nvSpPr>
          <p:spPr>
            <a:xfrm>
              <a:off x="5088731" y="3073241"/>
              <a:ext cx="9525" cy="19050"/>
            </a:xfrm>
            <a:custGeom>
              <a:avLst/>
              <a:gdLst>
                <a:gd name="connsiteX0" fmla="*/ 8096 w 9525"/>
                <a:gd name="connsiteY0" fmla="*/ 7144 h 19050"/>
                <a:gd name="connsiteX1" fmla="*/ 7144 w 9525"/>
                <a:gd name="connsiteY1" fmla="*/ 13811 h 19050"/>
                <a:gd name="connsiteX2" fmla="*/ 8096 w 9525"/>
                <a:gd name="connsiteY2" fmla="*/ 7144 h 19050"/>
              </a:gdLst>
              <a:ahLst/>
              <a:cxnLst>
                <a:cxn ang="0">
                  <a:pos x="connsiteX0" y="connsiteY0"/>
                </a:cxn>
                <a:cxn ang="0">
                  <a:pos x="connsiteX1" y="connsiteY1"/>
                </a:cxn>
                <a:cxn ang="0">
                  <a:pos x="connsiteX2" y="connsiteY2"/>
                </a:cxn>
              </a:cxnLst>
              <a:rect l="l" t="t" r="r" b="b"/>
              <a:pathLst>
                <a:path w="9525" h="19050">
                  <a:moveTo>
                    <a:pt x="8096" y="7144"/>
                  </a:moveTo>
                  <a:cubicBezTo>
                    <a:pt x="7144" y="10001"/>
                    <a:pt x="7144" y="11906"/>
                    <a:pt x="7144" y="13811"/>
                  </a:cubicBezTo>
                  <a:cubicBezTo>
                    <a:pt x="7144" y="10954"/>
                    <a:pt x="10954" y="8096"/>
                    <a:pt x="8096" y="7144"/>
                  </a:cubicBezTo>
                  <a:close/>
                </a:path>
              </a:pathLst>
            </a:custGeom>
            <a:grpFill/>
            <a:ln w="9525" cap="flat">
              <a:noFill/>
              <a:prstDash val="solid"/>
              <a:miter/>
            </a:ln>
          </p:spPr>
          <p:txBody>
            <a:bodyPr rtlCol="0" anchor="ctr"/>
            <a:lstStyle/>
            <a:p>
              <a:endParaRPr lang="en-US"/>
            </a:p>
          </p:txBody>
        </p:sp>
        <p:sp>
          <p:nvSpPr>
            <p:cNvPr id="830" name="Freeform: Shape 829">
              <a:extLst>
                <a:ext uri="{FF2B5EF4-FFF2-40B4-BE49-F238E27FC236}">
                  <a16:creationId xmlns:a16="http://schemas.microsoft.com/office/drawing/2014/main" xmlns="" id="{F4104CC9-2A89-47A9-AB7B-289F2F7011C9}"/>
                </a:ext>
              </a:extLst>
            </p:cNvPr>
            <p:cNvSpPr/>
            <p:nvPr/>
          </p:nvSpPr>
          <p:spPr>
            <a:xfrm>
              <a:off x="5093494" y="30713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6669" y="10954"/>
                    <a:pt x="7144" y="7144"/>
                  </a:cubicBezTo>
                  <a:close/>
                </a:path>
              </a:pathLst>
            </a:custGeom>
            <a:grpFill/>
            <a:ln w="9525" cap="flat">
              <a:noFill/>
              <a:prstDash val="solid"/>
              <a:miter/>
            </a:ln>
          </p:spPr>
          <p:txBody>
            <a:bodyPr rtlCol="0" anchor="ctr"/>
            <a:lstStyle/>
            <a:p>
              <a:endParaRPr lang="en-US"/>
            </a:p>
          </p:txBody>
        </p:sp>
        <p:sp>
          <p:nvSpPr>
            <p:cNvPr id="831" name="Freeform: Shape 830">
              <a:extLst>
                <a:ext uri="{FF2B5EF4-FFF2-40B4-BE49-F238E27FC236}">
                  <a16:creationId xmlns:a16="http://schemas.microsoft.com/office/drawing/2014/main" xmlns="" id="{DD72A1C0-776E-4304-9720-9A8C5D6AC918}"/>
                </a:ext>
              </a:extLst>
            </p:cNvPr>
            <p:cNvSpPr/>
            <p:nvPr/>
          </p:nvSpPr>
          <p:spPr>
            <a:xfrm>
              <a:off x="5113496" y="3069989"/>
              <a:ext cx="9525" cy="9525"/>
            </a:xfrm>
            <a:custGeom>
              <a:avLst/>
              <a:gdLst>
                <a:gd name="connsiteX0" fmla="*/ 7144 w 9525"/>
                <a:gd name="connsiteY0" fmla="*/ 8491 h 9525"/>
                <a:gd name="connsiteX1" fmla="*/ 9049 w 9525"/>
                <a:gd name="connsiteY1" fmla="*/ 7538 h 9525"/>
                <a:gd name="connsiteX2" fmla="*/ 7144 w 9525"/>
                <a:gd name="connsiteY2" fmla="*/ 8491 h 9525"/>
              </a:gdLst>
              <a:ahLst/>
              <a:cxnLst>
                <a:cxn ang="0">
                  <a:pos x="connsiteX0" y="connsiteY0"/>
                </a:cxn>
                <a:cxn ang="0">
                  <a:pos x="connsiteX1" y="connsiteY1"/>
                </a:cxn>
                <a:cxn ang="0">
                  <a:pos x="connsiteX2" y="connsiteY2"/>
                </a:cxn>
              </a:cxnLst>
              <a:rect l="l" t="t" r="r" b="b"/>
              <a:pathLst>
                <a:path w="9525" h="9525">
                  <a:moveTo>
                    <a:pt x="7144" y="8491"/>
                  </a:moveTo>
                  <a:cubicBezTo>
                    <a:pt x="8096" y="8491"/>
                    <a:pt x="9049" y="7538"/>
                    <a:pt x="9049" y="7538"/>
                  </a:cubicBezTo>
                  <a:cubicBezTo>
                    <a:pt x="8096" y="6586"/>
                    <a:pt x="7144" y="7538"/>
                    <a:pt x="7144" y="8491"/>
                  </a:cubicBezTo>
                  <a:close/>
                </a:path>
              </a:pathLst>
            </a:custGeom>
            <a:grpFill/>
            <a:ln w="9525" cap="flat">
              <a:noFill/>
              <a:prstDash val="solid"/>
              <a:miter/>
            </a:ln>
          </p:spPr>
          <p:txBody>
            <a:bodyPr rtlCol="0" anchor="ctr"/>
            <a:lstStyle/>
            <a:p>
              <a:endParaRPr lang="en-US"/>
            </a:p>
          </p:txBody>
        </p:sp>
        <p:sp>
          <p:nvSpPr>
            <p:cNvPr id="832" name="Freeform: Shape 831">
              <a:extLst>
                <a:ext uri="{FF2B5EF4-FFF2-40B4-BE49-F238E27FC236}">
                  <a16:creationId xmlns:a16="http://schemas.microsoft.com/office/drawing/2014/main" xmlns="" id="{2C5BBBB6-EAD8-4042-972D-46094A86584F}"/>
                </a:ext>
              </a:extLst>
            </p:cNvPr>
            <p:cNvSpPr/>
            <p:nvPr/>
          </p:nvSpPr>
          <p:spPr>
            <a:xfrm>
              <a:off x="5104027" y="3069267"/>
              <a:ext cx="28575" cy="28575"/>
            </a:xfrm>
            <a:custGeom>
              <a:avLst/>
              <a:gdLst>
                <a:gd name="connsiteX0" fmla="*/ 25186 w 28575"/>
                <a:gd name="connsiteY0" fmla="*/ 8260 h 28575"/>
                <a:gd name="connsiteX1" fmla="*/ 25186 w 28575"/>
                <a:gd name="connsiteY1" fmla="*/ 8260 h 28575"/>
              </a:gdLst>
              <a:ahLst/>
              <a:cxnLst>
                <a:cxn ang="0">
                  <a:pos x="connsiteX0" y="connsiteY0"/>
                </a:cxn>
                <a:cxn ang="0">
                  <a:pos x="connsiteX1" y="connsiteY1"/>
                </a:cxn>
              </a:cxnLst>
              <a:rect l="l" t="t" r="r" b="b"/>
              <a:pathLst>
                <a:path w="28575" h="28575">
                  <a:moveTo>
                    <a:pt x="25186" y="8260"/>
                  </a:moveTo>
                  <a:cubicBezTo>
                    <a:pt x="20423" y="-312"/>
                    <a:pt x="-12914" y="44455"/>
                    <a:pt x="25186" y="8260"/>
                  </a:cubicBezTo>
                  <a:close/>
                </a:path>
              </a:pathLst>
            </a:custGeom>
            <a:grpFill/>
            <a:ln w="9525" cap="flat">
              <a:noFill/>
              <a:prstDash val="solid"/>
              <a:miter/>
            </a:ln>
          </p:spPr>
          <p:txBody>
            <a:bodyPr rtlCol="0" anchor="ctr"/>
            <a:lstStyle/>
            <a:p>
              <a:endParaRPr lang="en-US"/>
            </a:p>
          </p:txBody>
        </p:sp>
        <p:sp>
          <p:nvSpPr>
            <p:cNvPr id="833" name="Freeform: Shape 832">
              <a:extLst>
                <a:ext uri="{FF2B5EF4-FFF2-40B4-BE49-F238E27FC236}">
                  <a16:creationId xmlns:a16="http://schemas.microsoft.com/office/drawing/2014/main" xmlns="" id="{6C385B4D-0E04-4918-A9FA-17DE7EDCC015}"/>
                </a:ext>
              </a:extLst>
            </p:cNvPr>
            <p:cNvSpPr/>
            <p:nvPr/>
          </p:nvSpPr>
          <p:spPr>
            <a:xfrm>
              <a:off x="5110639" y="3071336"/>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8096" y="7144"/>
                    <a:pt x="7144" y="7144"/>
                  </a:cubicBezTo>
                  <a:cubicBezTo>
                    <a:pt x="8096" y="9049"/>
                    <a:pt x="9049" y="8096"/>
                    <a:pt x="10001" y="7144"/>
                  </a:cubicBezTo>
                  <a:close/>
                </a:path>
              </a:pathLst>
            </a:custGeom>
            <a:grpFill/>
            <a:ln w="9525" cap="flat">
              <a:noFill/>
              <a:prstDash val="solid"/>
              <a:miter/>
            </a:ln>
          </p:spPr>
          <p:txBody>
            <a:bodyPr rtlCol="0" anchor="ctr"/>
            <a:lstStyle/>
            <a:p>
              <a:endParaRPr lang="en-US"/>
            </a:p>
          </p:txBody>
        </p:sp>
        <p:sp>
          <p:nvSpPr>
            <p:cNvPr id="834" name="Freeform: Shape 833">
              <a:extLst>
                <a:ext uri="{FF2B5EF4-FFF2-40B4-BE49-F238E27FC236}">
                  <a16:creationId xmlns:a16="http://schemas.microsoft.com/office/drawing/2014/main" xmlns="" id="{7F919562-D6C6-49E3-B208-B0A42AAB0BBD}"/>
                </a:ext>
              </a:extLst>
            </p:cNvPr>
            <p:cNvSpPr/>
            <p:nvPr/>
          </p:nvSpPr>
          <p:spPr>
            <a:xfrm>
              <a:off x="5100674" y="3071336"/>
              <a:ext cx="9525" cy="9525"/>
            </a:xfrm>
            <a:custGeom>
              <a:avLst/>
              <a:gdLst>
                <a:gd name="connsiteX0" fmla="*/ 9488 w 9525"/>
                <a:gd name="connsiteY0" fmla="*/ 7144 h 9525"/>
                <a:gd name="connsiteX1" fmla="*/ 9488 w 9525"/>
                <a:gd name="connsiteY1" fmla="*/ 7144 h 9525"/>
              </a:gdLst>
              <a:ahLst/>
              <a:cxnLst>
                <a:cxn ang="0">
                  <a:pos x="connsiteX0" y="connsiteY0"/>
                </a:cxn>
                <a:cxn ang="0">
                  <a:pos x="connsiteX1" y="connsiteY1"/>
                </a:cxn>
              </a:cxnLst>
              <a:rect l="l" t="t" r="r" b="b"/>
              <a:pathLst>
                <a:path w="9525" h="9525">
                  <a:moveTo>
                    <a:pt x="9488" y="7144"/>
                  </a:moveTo>
                  <a:cubicBezTo>
                    <a:pt x="8536" y="9049"/>
                    <a:pt x="4726" y="13811"/>
                    <a:pt x="9488" y="7144"/>
                  </a:cubicBezTo>
                  <a:close/>
                </a:path>
              </a:pathLst>
            </a:custGeom>
            <a:grpFill/>
            <a:ln w="9525" cap="flat">
              <a:noFill/>
              <a:prstDash val="solid"/>
              <a:miter/>
            </a:ln>
          </p:spPr>
          <p:txBody>
            <a:bodyPr rtlCol="0" anchor="ctr"/>
            <a:lstStyle/>
            <a:p>
              <a:endParaRPr lang="en-US"/>
            </a:p>
          </p:txBody>
        </p:sp>
        <p:sp>
          <p:nvSpPr>
            <p:cNvPr id="835" name="Freeform: Shape 834">
              <a:extLst>
                <a:ext uri="{FF2B5EF4-FFF2-40B4-BE49-F238E27FC236}">
                  <a16:creationId xmlns:a16="http://schemas.microsoft.com/office/drawing/2014/main" xmlns="" id="{835F20A6-C15E-41AD-BC49-F42FBE6429F0}"/>
                </a:ext>
              </a:extLst>
            </p:cNvPr>
            <p:cNvSpPr/>
            <p:nvPr/>
          </p:nvSpPr>
          <p:spPr>
            <a:xfrm>
              <a:off x="5137460" y="3070383"/>
              <a:ext cx="9525" cy="19050"/>
            </a:xfrm>
            <a:custGeom>
              <a:avLst/>
              <a:gdLst>
                <a:gd name="connsiteX0" fmla="*/ 7945 w 9525"/>
                <a:gd name="connsiteY0" fmla="*/ 7144 h 19050"/>
                <a:gd name="connsiteX1" fmla="*/ 7945 w 9525"/>
                <a:gd name="connsiteY1" fmla="*/ 7144 h 19050"/>
              </a:gdLst>
              <a:ahLst/>
              <a:cxnLst>
                <a:cxn ang="0">
                  <a:pos x="connsiteX0" y="connsiteY0"/>
                </a:cxn>
                <a:cxn ang="0">
                  <a:pos x="connsiteX1" y="connsiteY1"/>
                </a:cxn>
              </a:cxnLst>
              <a:rect l="l" t="t" r="r" b="b"/>
              <a:pathLst>
                <a:path w="9525" h="19050">
                  <a:moveTo>
                    <a:pt x="7945" y="7144"/>
                  </a:moveTo>
                  <a:cubicBezTo>
                    <a:pt x="4135" y="33814"/>
                    <a:pt x="15565" y="15716"/>
                    <a:pt x="7945" y="7144"/>
                  </a:cubicBezTo>
                  <a:close/>
                </a:path>
              </a:pathLst>
            </a:custGeom>
            <a:grpFill/>
            <a:ln w="9525" cap="flat">
              <a:noFill/>
              <a:prstDash val="solid"/>
              <a:miter/>
            </a:ln>
          </p:spPr>
          <p:txBody>
            <a:bodyPr rtlCol="0" anchor="ctr"/>
            <a:lstStyle/>
            <a:p>
              <a:endParaRPr lang="en-US"/>
            </a:p>
          </p:txBody>
        </p:sp>
        <p:sp>
          <p:nvSpPr>
            <p:cNvPr id="836" name="Freeform: Shape 835">
              <a:extLst>
                <a:ext uri="{FF2B5EF4-FFF2-40B4-BE49-F238E27FC236}">
                  <a16:creationId xmlns:a16="http://schemas.microsoft.com/office/drawing/2014/main" xmlns="" id="{FED64F5B-7798-46A9-870E-842D34E730C7}"/>
                </a:ext>
              </a:extLst>
            </p:cNvPr>
            <p:cNvSpPr/>
            <p:nvPr/>
          </p:nvSpPr>
          <p:spPr>
            <a:xfrm>
              <a:off x="5150644" y="3091338"/>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7144"/>
                    <a:pt x="8096" y="7144"/>
                    <a:pt x="9049" y="7144"/>
                  </a:cubicBezTo>
                  <a:cubicBezTo>
                    <a:pt x="8096" y="7144"/>
                    <a:pt x="7144" y="8096"/>
                    <a:pt x="7144" y="8096"/>
                  </a:cubicBezTo>
                  <a:close/>
                </a:path>
              </a:pathLst>
            </a:custGeom>
            <a:grpFill/>
            <a:ln w="9525" cap="flat">
              <a:noFill/>
              <a:prstDash val="solid"/>
              <a:miter/>
            </a:ln>
          </p:spPr>
          <p:txBody>
            <a:bodyPr rtlCol="0" anchor="ctr"/>
            <a:lstStyle/>
            <a:p>
              <a:endParaRPr lang="en-US"/>
            </a:p>
          </p:txBody>
        </p:sp>
        <p:sp>
          <p:nvSpPr>
            <p:cNvPr id="837" name="Freeform: Shape 836">
              <a:extLst>
                <a:ext uri="{FF2B5EF4-FFF2-40B4-BE49-F238E27FC236}">
                  <a16:creationId xmlns:a16="http://schemas.microsoft.com/office/drawing/2014/main" xmlns="" id="{6D1A2AE3-D3F5-4CEB-9DF4-2E5FC55480F0}"/>
                </a:ext>
              </a:extLst>
            </p:cNvPr>
            <p:cNvSpPr/>
            <p:nvPr/>
          </p:nvSpPr>
          <p:spPr>
            <a:xfrm>
              <a:off x="5147786" y="3077051"/>
              <a:ext cx="47625" cy="28575"/>
            </a:xfrm>
            <a:custGeom>
              <a:avLst/>
              <a:gdLst>
                <a:gd name="connsiteX0" fmla="*/ 45244 w 47625"/>
                <a:gd name="connsiteY0" fmla="*/ 10954 h 28575"/>
                <a:gd name="connsiteX1" fmla="*/ 7144 w 47625"/>
                <a:gd name="connsiteY1" fmla="*/ 7144 h 28575"/>
                <a:gd name="connsiteX2" fmla="*/ 45244 w 47625"/>
                <a:gd name="connsiteY2" fmla="*/ 10954 h 28575"/>
              </a:gdLst>
              <a:ahLst/>
              <a:cxnLst>
                <a:cxn ang="0">
                  <a:pos x="connsiteX0" y="connsiteY0"/>
                </a:cxn>
                <a:cxn ang="0">
                  <a:pos x="connsiteX1" y="connsiteY1"/>
                </a:cxn>
                <a:cxn ang="0">
                  <a:pos x="connsiteX2" y="connsiteY2"/>
                </a:cxn>
              </a:cxnLst>
              <a:rect l="l" t="t" r="r" b="b"/>
              <a:pathLst>
                <a:path w="47625" h="28575">
                  <a:moveTo>
                    <a:pt x="45244" y="10954"/>
                  </a:moveTo>
                  <a:cubicBezTo>
                    <a:pt x="23336" y="14764"/>
                    <a:pt x="26194" y="18574"/>
                    <a:pt x="7144" y="7144"/>
                  </a:cubicBezTo>
                  <a:cubicBezTo>
                    <a:pt x="13811" y="31909"/>
                    <a:pt x="22384" y="23336"/>
                    <a:pt x="45244" y="10954"/>
                  </a:cubicBezTo>
                  <a:close/>
                </a:path>
              </a:pathLst>
            </a:custGeom>
            <a:grpFill/>
            <a:ln w="9525" cap="flat">
              <a:noFill/>
              <a:prstDash val="solid"/>
              <a:miter/>
            </a:ln>
          </p:spPr>
          <p:txBody>
            <a:bodyPr rtlCol="0" anchor="ctr"/>
            <a:lstStyle/>
            <a:p>
              <a:endParaRPr lang="en-US"/>
            </a:p>
          </p:txBody>
        </p:sp>
        <p:sp>
          <p:nvSpPr>
            <p:cNvPr id="838" name="Freeform: Shape 837">
              <a:extLst>
                <a:ext uri="{FF2B5EF4-FFF2-40B4-BE49-F238E27FC236}">
                  <a16:creationId xmlns:a16="http://schemas.microsoft.com/office/drawing/2014/main" xmlns="" id="{EC297A5B-6D07-4BDA-A4D1-E4DB9C1D38F6}"/>
                </a:ext>
              </a:extLst>
            </p:cNvPr>
            <p:cNvSpPr/>
            <p:nvPr/>
          </p:nvSpPr>
          <p:spPr>
            <a:xfrm>
              <a:off x="5184777" y="3089722"/>
              <a:ext cx="9525" cy="9525"/>
            </a:xfrm>
            <a:custGeom>
              <a:avLst/>
              <a:gdLst>
                <a:gd name="connsiteX0" fmla="*/ 7301 w 9525"/>
                <a:gd name="connsiteY0" fmla="*/ 7808 h 9525"/>
                <a:gd name="connsiteX1" fmla="*/ 7301 w 9525"/>
                <a:gd name="connsiteY1" fmla="*/ 7808 h 9525"/>
              </a:gdLst>
              <a:ahLst/>
              <a:cxnLst>
                <a:cxn ang="0">
                  <a:pos x="connsiteX0" y="connsiteY0"/>
                </a:cxn>
                <a:cxn ang="0">
                  <a:pos x="connsiteX1" y="connsiteY1"/>
                </a:cxn>
              </a:cxnLst>
              <a:rect l="l" t="t" r="r" b="b"/>
              <a:pathLst>
                <a:path w="9525" h="9525">
                  <a:moveTo>
                    <a:pt x="7301" y="7808"/>
                  </a:moveTo>
                  <a:cubicBezTo>
                    <a:pt x="10158" y="18285"/>
                    <a:pt x="6348" y="3998"/>
                    <a:pt x="7301" y="7808"/>
                  </a:cubicBezTo>
                  <a:close/>
                </a:path>
              </a:pathLst>
            </a:custGeom>
            <a:grpFill/>
            <a:ln w="9525" cap="flat">
              <a:noFill/>
              <a:prstDash val="solid"/>
              <a:miter/>
            </a:ln>
          </p:spPr>
          <p:txBody>
            <a:bodyPr rtlCol="0" anchor="ctr"/>
            <a:lstStyle/>
            <a:p>
              <a:endParaRPr lang="en-US"/>
            </a:p>
          </p:txBody>
        </p:sp>
        <p:sp>
          <p:nvSpPr>
            <p:cNvPr id="839" name="Freeform: Shape 838">
              <a:extLst>
                <a:ext uri="{FF2B5EF4-FFF2-40B4-BE49-F238E27FC236}">
                  <a16:creationId xmlns:a16="http://schemas.microsoft.com/office/drawing/2014/main" xmlns="" id="{53CF47D4-0612-4162-A753-28C60D8FEA61}"/>
                </a:ext>
              </a:extLst>
            </p:cNvPr>
            <p:cNvSpPr/>
            <p:nvPr/>
          </p:nvSpPr>
          <p:spPr>
            <a:xfrm>
              <a:off x="5202991" y="3081813"/>
              <a:ext cx="28575" cy="28575"/>
            </a:xfrm>
            <a:custGeom>
              <a:avLst/>
              <a:gdLst>
                <a:gd name="connsiteX0" fmla="*/ 8137 w 28575"/>
                <a:gd name="connsiteY0" fmla="*/ 7144 h 28575"/>
                <a:gd name="connsiteX1" fmla="*/ 11947 w 28575"/>
                <a:gd name="connsiteY1" fmla="*/ 24289 h 28575"/>
                <a:gd name="connsiteX2" fmla="*/ 8137 w 28575"/>
                <a:gd name="connsiteY2" fmla="*/ 7144 h 28575"/>
              </a:gdLst>
              <a:ahLst/>
              <a:cxnLst>
                <a:cxn ang="0">
                  <a:pos x="connsiteX0" y="connsiteY0"/>
                </a:cxn>
                <a:cxn ang="0">
                  <a:pos x="connsiteX1" y="connsiteY1"/>
                </a:cxn>
                <a:cxn ang="0">
                  <a:pos x="connsiteX2" y="connsiteY2"/>
                </a:cxn>
              </a:cxnLst>
              <a:rect l="l" t="t" r="r" b="b"/>
              <a:pathLst>
                <a:path w="28575" h="28575">
                  <a:moveTo>
                    <a:pt x="8137" y="7144"/>
                  </a:moveTo>
                  <a:cubicBezTo>
                    <a:pt x="9089" y="10001"/>
                    <a:pt x="3374" y="2381"/>
                    <a:pt x="11947" y="24289"/>
                  </a:cubicBezTo>
                  <a:cubicBezTo>
                    <a:pt x="-1388" y="21431"/>
                    <a:pt x="53857" y="10001"/>
                    <a:pt x="8137" y="7144"/>
                  </a:cubicBezTo>
                  <a:close/>
                </a:path>
              </a:pathLst>
            </a:custGeom>
            <a:grpFill/>
            <a:ln w="9525" cap="flat">
              <a:noFill/>
              <a:prstDash val="solid"/>
              <a:miter/>
            </a:ln>
          </p:spPr>
          <p:txBody>
            <a:bodyPr rtlCol="0" anchor="ctr"/>
            <a:lstStyle/>
            <a:p>
              <a:endParaRPr lang="en-US"/>
            </a:p>
          </p:txBody>
        </p:sp>
        <p:sp>
          <p:nvSpPr>
            <p:cNvPr id="840" name="Freeform: Shape 839">
              <a:extLst>
                <a:ext uri="{FF2B5EF4-FFF2-40B4-BE49-F238E27FC236}">
                  <a16:creationId xmlns:a16="http://schemas.microsoft.com/office/drawing/2014/main" xmlns="" id="{7E52343F-0868-4035-AD42-C9EF35625636}"/>
                </a:ext>
              </a:extLst>
            </p:cNvPr>
            <p:cNvSpPr/>
            <p:nvPr/>
          </p:nvSpPr>
          <p:spPr>
            <a:xfrm>
              <a:off x="5188744" y="3078495"/>
              <a:ext cx="19050" cy="9525"/>
            </a:xfrm>
            <a:custGeom>
              <a:avLst/>
              <a:gdLst>
                <a:gd name="connsiteX0" fmla="*/ 7144 w 19050"/>
                <a:gd name="connsiteY0" fmla="*/ 8557 h 9525"/>
                <a:gd name="connsiteX1" fmla="*/ 11906 w 19050"/>
                <a:gd name="connsiteY1" fmla="*/ 10462 h 9525"/>
                <a:gd name="connsiteX2" fmla="*/ 7144 w 19050"/>
                <a:gd name="connsiteY2" fmla="*/ 8557 h 9525"/>
              </a:gdLst>
              <a:ahLst/>
              <a:cxnLst>
                <a:cxn ang="0">
                  <a:pos x="connsiteX0" y="connsiteY0"/>
                </a:cxn>
                <a:cxn ang="0">
                  <a:pos x="connsiteX1" y="connsiteY1"/>
                </a:cxn>
                <a:cxn ang="0">
                  <a:pos x="connsiteX2" y="connsiteY2"/>
                </a:cxn>
              </a:cxnLst>
              <a:rect l="l" t="t" r="r" b="b"/>
              <a:pathLst>
                <a:path w="19050" h="9525">
                  <a:moveTo>
                    <a:pt x="7144" y="8557"/>
                  </a:moveTo>
                  <a:cubicBezTo>
                    <a:pt x="10001" y="8557"/>
                    <a:pt x="10954" y="9510"/>
                    <a:pt x="11906" y="10462"/>
                  </a:cubicBezTo>
                  <a:cubicBezTo>
                    <a:pt x="10954" y="7605"/>
                    <a:pt x="10001" y="5700"/>
                    <a:pt x="7144" y="8557"/>
                  </a:cubicBezTo>
                  <a:close/>
                </a:path>
              </a:pathLst>
            </a:custGeom>
            <a:grpFill/>
            <a:ln w="9525" cap="flat">
              <a:noFill/>
              <a:prstDash val="solid"/>
              <a:miter/>
            </a:ln>
          </p:spPr>
          <p:txBody>
            <a:bodyPr rtlCol="0" anchor="ctr"/>
            <a:lstStyle/>
            <a:p>
              <a:endParaRPr lang="en-US"/>
            </a:p>
          </p:txBody>
        </p:sp>
        <p:sp>
          <p:nvSpPr>
            <p:cNvPr id="841" name="Freeform: Shape 840">
              <a:extLst>
                <a:ext uri="{FF2B5EF4-FFF2-40B4-BE49-F238E27FC236}">
                  <a16:creationId xmlns:a16="http://schemas.microsoft.com/office/drawing/2014/main" xmlns="" id="{EDEBCE17-4276-4281-8EFE-6E6289DC50E4}"/>
                </a:ext>
              </a:extLst>
            </p:cNvPr>
            <p:cNvSpPr/>
            <p:nvPr/>
          </p:nvSpPr>
          <p:spPr>
            <a:xfrm>
              <a:off x="5220176" y="3096339"/>
              <a:ext cx="9525" cy="9525"/>
            </a:xfrm>
            <a:custGeom>
              <a:avLst/>
              <a:gdLst>
                <a:gd name="connsiteX0" fmla="*/ 10001 w 9525"/>
                <a:gd name="connsiteY0" fmla="*/ 7858 h 9525"/>
                <a:gd name="connsiteX1" fmla="*/ 7144 w 9525"/>
                <a:gd name="connsiteY1" fmla="*/ 7858 h 9525"/>
                <a:gd name="connsiteX2" fmla="*/ 10001 w 9525"/>
                <a:gd name="connsiteY2" fmla="*/ 7858 h 9525"/>
              </a:gdLst>
              <a:ahLst/>
              <a:cxnLst>
                <a:cxn ang="0">
                  <a:pos x="connsiteX0" y="connsiteY0"/>
                </a:cxn>
                <a:cxn ang="0">
                  <a:pos x="connsiteX1" y="connsiteY1"/>
                </a:cxn>
                <a:cxn ang="0">
                  <a:pos x="connsiteX2" y="connsiteY2"/>
                </a:cxn>
              </a:cxnLst>
              <a:rect l="l" t="t" r="r" b="b"/>
              <a:pathLst>
                <a:path w="9525" h="9525">
                  <a:moveTo>
                    <a:pt x="10001" y="7858"/>
                  </a:moveTo>
                  <a:cubicBezTo>
                    <a:pt x="10001" y="6906"/>
                    <a:pt x="9049" y="6906"/>
                    <a:pt x="7144" y="7858"/>
                  </a:cubicBezTo>
                  <a:cubicBezTo>
                    <a:pt x="8096" y="8811"/>
                    <a:pt x="9049" y="8811"/>
                    <a:pt x="10001" y="7858"/>
                  </a:cubicBezTo>
                  <a:close/>
                </a:path>
              </a:pathLst>
            </a:custGeom>
            <a:grpFill/>
            <a:ln w="9525" cap="flat">
              <a:noFill/>
              <a:prstDash val="solid"/>
              <a:miter/>
            </a:ln>
          </p:spPr>
          <p:txBody>
            <a:bodyPr rtlCol="0" anchor="ctr"/>
            <a:lstStyle/>
            <a:p>
              <a:endParaRPr lang="en-US"/>
            </a:p>
          </p:txBody>
        </p:sp>
        <p:sp>
          <p:nvSpPr>
            <p:cNvPr id="842" name="Freeform: Shape 841">
              <a:extLst>
                <a:ext uri="{FF2B5EF4-FFF2-40B4-BE49-F238E27FC236}">
                  <a16:creationId xmlns:a16="http://schemas.microsoft.com/office/drawing/2014/main" xmlns="" id="{151BC0E7-DF93-40BF-823F-6E8619D5DAD7}"/>
                </a:ext>
              </a:extLst>
            </p:cNvPr>
            <p:cNvSpPr/>
            <p:nvPr/>
          </p:nvSpPr>
          <p:spPr>
            <a:xfrm>
              <a:off x="5220176" y="3086152"/>
              <a:ext cx="19050" cy="9525"/>
            </a:xfrm>
            <a:custGeom>
              <a:avLst/>
              <a:gdLst>
                <a:gd name="connsiteX0" fmla="*/ 7144 w 19050"/>
                <a:gd name="connsiteY0" fmla="*/ 7567 h 9525"/>
                <a:gd name="connsiteX1" fmla="*/ 7144 w 19050"/>
                <a:gd name="connsiteY1" fmla="*/ 7567 h 9525"/>
              </a:gdLst>
              <a:ahLst/>
              <a:cxnLst>
                <a:cxn ang="0">
                  <a:pos x="connsiteX0" y="connsiteY0"/>
                </a:cxn>
                <a:cxn ang="0">
                  <a:pos x="connsiteX1" y="connsiteY1"/>
                </a:cxn>
              </a:cxnLst>
              <a:rect l="l" t="t" r="r" b="b"/>
              <a:pathLst>
                <a:path w="19050" h="9525">
                  <a:moveTo>
                    <a:pt x="7144" y="7567"/>
                  </a:moveTo>
                  <a:cubicBezTo>
                    <a:pt x="21431" y="7567"/>
                    <a:pt x="7144" y="6615"/>
                    <a:pt x="7144" y="7567"/>
                  </a:cubicBezTo>
                  <a:close/>
                </a:path>
              </a:pathLst>
            </a:custGeom>
            <a:grpFill/>
            <a:ln w="9525" cap="flat">
              <a:noFill/>
              <a:prstDash val="solid"/>
              <a:miter/>
            </a:ln>
          </p:spPr>
          <p:txBody>
            <a:bodyPr rtlCol="0" anchor="ctr"/>
            <a:lstStyle/>
            <a:p>
              <a:endParaRPr lang="en-US"/>
            </a:p>
          </p:txBody>
        </p:sp>
        <p:sp>
          <p:nvSpPr>
            <p:cNvPr id="843" name="Freeform: Shape 842">
              <a:extLst>
                <a:ext uri="{FF2B5EF4-FFF2-40B4-BE49-F238E27FC236}">
                  <a16:creationId xmlns:a16="http://schemas.microsoft.com/office/drawing/2014/main" xmlns="" id="{5F52B055-1ED7-4B47-95B3-30180D239A64}"/>
                </a:ext>
              </a:extLst>
            </p:cNvPr>
            <p:cNvSpPr/>
            <p:nvPr/>
          </p:nvSpPr>
          <p:spPr>
            <a:xfrm>
              <a:off x="5228749" y="3091338"/>
              <a:ext cx="180975" cy="123825"/>
            </a:xfrm>
            <a:custGeom>
              <a:avLst/>
              <a:gdLst>
                <a:gd name="connsiteX0" fmla="*/ 162401 w 180975"/>
                <a:gd name="connsiteY0" fmla="*/ 119539 h 123825"/>
                <a:gd name="connsiteX1" fmla="*/ 7144 w 180975"/>
                <a:gd name="connsiteY1" fmla="*/ 7144 h 123825"/>
                <a:gd name="connsiteX2" fmla="*/ 7144 w 180975"/>
                <a:gd name="connsiteY2" fmla="*/ 18574 h 123825"/>
                <a:gd name="connsiteX3" fmla="*/ 162401 w 180975"/>
                <a:gd name="connsiteY3" fmla="*/ 119539 h 123825"/>
              </a:gdLst>
              <a:ahLst/>
              <a:cxnLst>
                <a:cxn ang="0">
                  <a:pos x="connsiteX0" y="connsiteY0"/>
                </a:cxn>
                <a:cxn ang="0">
                  <a:pos x="connsiteX1" y="connsiteY1"/>
                </a:cxn>
                <a:cxn ang="0">
                  <a:pos x="connsiteX2" y="connsiteY2"/>
                </a:cxn>
                <a:cxn ang="0">
                  <a:pos x="connsiteX3" y="connsiteY3"/>
                </a:cxn>
              </a:cxnLst>
              <a:rect l="l" t="t" r="r" b="b"/>
              <a:pathLst>
                <a:path w="180975" h="123825">
                  <a:moveTo>
                    <a:pt x="162401" y="119539"/>
                  </a:moveTo>
                  <a:cubicBezTo>
                    <a:pt x="230981" y="78581"/>
                    <a:pt x="14764" y="10001"/>
                    <a:pt x="7144" y="7144"/>
                  </a:cubicBezTo>
                  <a:cubicBezTo>
                    <a:pt x="17621" y="13811"/>
                    <a:pt x="17621" y="17621"/>
                    <a:pt x="7144" y="18574"/>
                  </a:cubicBezTo>
                  <a:cubicBezTo>
                    <a:pt x="109061" y="64294"/>
                    <a:pt x="151924" y="44291"/>
                    <a:pt x="162401" y="119539"/>
                  </a:cubicBezTo>
                  <a:close/>
                </a:path>
              </a:pathLst>
            </a:custGeom>
            <a:grpFill/>
            <a:ln w="9525" cap="flat">
              <a:noFill/>
              <a:prstDash val="solid"/>
              <a:miter/>
            </a:ln>
          </p:spPr>
          <p:txBody>
            <a:bodyPr rtlCol="0" anchor="ctr"/>
            <a:lstStyle/>
            <a:p>
              <a:endParaRPr lang="en-US"/>
            </a:p>
          </p:txBody>
        </p:sp>
        <p:sp>
          <p:nvSpPr>
            <p:cNvPr id="844" name="Freeform: Shape 843">
              <a:extLst>
                <a:ext uri="{FF2B5EF4-FFF2-40B4-BE49-F238E27FC236}">
                  <a16:creationId xmlns:a16="http://schemas.microsoft.com/office/drawing/2014/main" xmlns="" id="{5859EE57-9305-4271-9CAB-78F1D4DA7B65}"/>
                </a:ext>
              </a:extLst>
            </p:cNvPr>
            <p:cNvSpPr/>
            <p:nvPr/>
          </p:nvSpPr>
          <p:spPr>
            <a:xfrm>
              <a:off x="5368190" y="3186431"/>
              <a:ext cx="9525" cy="9525"/>
            </a:xfrm>
            <a:custGeom>
              <a:avLst/>
              <a:gdLst>
                <a:gd name="connsiteX0" fmla="*/ 10577 w 9525"/>
                <a:gd name="connsiteY0" fmla="*/ 7301 h 9525"/>
                <a:gd name="connsiteX1" fmla="*/ 10577 w 9525"/>
                <a:gd name="connsiteY1" fmla="*/ 7301 h 9525"/>
              </a:gdLst>
              <a:ahLst/>
              <a:cxnLst>
                <a:cxn ang="0">
                  <a:pos x="connsiteX0" y="connsiteY0"/>
                </a:cxn>
                <a:cxn ang="0">
                  <a:pos x="connsiteX1" y="connsiteY1"/>
                </a:cxn>
              </a:cxnLst>
              <a:rect l="l" t="t" r="r" b="b"/>
              <a:pathLst>
                <a:path w="9525" h="9525">
                  <a:moveTo>
                    <a:pt x="10577" y="7301"/>
                  </a:moveTo>
                  <a:cubicBezTo>
                    <a:pt x="3910" y="6348"/>
                    <a:pt x="8672" y="10158"/>
                    <a:pt x="10577" y="7301"/>
                  </a:cubicBezTo>
                  <a:close/>
                </a:path>
              </a:pathLst>
            </a:custGeom>
            <a:grpFill/>
            <a:ln w="9525" cap="flat">
              <a:noFill/>
              <a:prstDash val="solid"/>
              <a:miter/>
            </a:ln>
          </p:spPr>
          <p:txBody>
            <a:bodyPr rtlCol="0" anchor="ctr"/>
            <a:lstStyle/>
            <a:p>
              <a:endParaRPr lang="en-US"/>
            </a:p>
          </p:txBody>
        </p:sp>
        <p:sp>
          <p:nvSpPr>
            <p:cNvPr id="845" name="Freeform: Shape 844">
              <a:extLst>
                <a:ext uri="{FF2B5EF4-FFF2-40B4-BE49-F238E27FC236}">
                  <a16:creationId xmlns:a16="http://schemas.microsoft.com/office/drawing/2014/main" xmlns="" id="{3B63A69B-94CF-457F-AB18-938EAC5D25D8}"/>
                </a:ext>
              </a:extLst>
            </p:cNvPr>
            <p:cNvSpPr/>
            <p:nvPr/>
          </p:nvSpPr>
          <p:spPr>
            <a:xfrm>
              <a:off x="5384006" y="320373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846" name="Freeform: Shape 845">
              <a:extLst>
                <a:ext uri="{FF2B5EF4-FFF2-40B4-BE49-F238E27FC236}">
                  <a16:creationId xmlns:a16="http://schemas.microsoft.com/office/drawing/2014/main" xmlns="" id="{1E041186-D8C6-48B3-9590-B2699C640212}"/>
                </a:ext>
              </a:extLst>
            </p:cNvPr>
            <p:cNvSpPr/>
            <p:nvPr/>
          </p:nvSpPr>
          <p:spPr>
            <a:xfrm>
              <a:off x="5375434" y="315515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9049" y="11906"/>
                    <a:pt x="7144" y="7144"/>
                  </a:cubicBezTo>
                  <a:close/>
                </a:path>
              </a:pathLst>
            </a:custGeom>
            <a:grpFill/>
            <a:ln w="9525" cap="flat">
              <a:noFill/>
              <a:prstDash val="solid"/>
              <a:miter/>
            </a:ln>
          </p:spPr>
          <p:txBody>
            <a:bodyPr rtlCol="0" anchor="ctr"/>
            <a:lstStyle/>
            <a:p>
              <a:endParaRPr lang="en-US"/>
            </a:p>
          </p:txBody>
        </p:sp>
        <p:sp>
          <p:nvSpPr>
            <p:cNvPr id="847" name="Freeform: Shape 846">
              <a:extLst>
                <a:ext uri="{FF2B5EF4-FFF2-40B4-BE49-F238E27FC236}">
                  <a16:creationId xmlns:a16="http://schemas.microsoft.com/office/drawing/2014/main" xmlns="" id="{A49EB1BB-8F43-45B1-B5F6-BB4F7D6955D3}"/>
                </a:ext>
              </a:extLst>
            </p:cNvPr>
            <p:cNvSpPr/>
            <p:nvPr/>
          </p:nvSpPr>
          <p:spPr>
            <a:xfrm>
              <a:off x="5352426" y="3158013"/>
              <a:ext cx="9525" cy="19050"/>
            </a:xfrm>
            <a:custGeom>
              <a:avLst/>
              <a:gdLst>
                <a:gd name="connsiteX0" fmla="*/ 8244 w 9525"/>
                <a:gd name="connsiteY0" fmla="*/ 14764 h 19050"/>
                <a:gd name="connsiteX1" fmla="*/ 8244 w 9525"/>
                <a:gd name="connsiteY1" fmla="*/ 7144 h 19050"/>
                <a:gd name="connsiteX2" fmla="*/ 8244 w 9525"/>
                <a:gd name="connsiteY2" fmla="*/ 14764 h 19050"/>
              </a:gdLst>
              <a:ahLst/>
              <a:cxnLst>
                <a:cxn ang="0">
                  <a:pos x="connsiteX0" y="connsiteY0"/>
                </a:cxn>
                <a:cxn ang="0">
                  <a:pos x="connsiteX1" y="connsiteY1"/>
                </a:cxn>
                <a:cxn ang="0">
                  <a:pos x="connsiteX2" y="connsiteY2"/>
                </a:cxn>
              </a:cxnLst>
              <a:rect l="l" t="t" r="r" b="b"/>
              <a:pathLst>
                <a:path w="9525" h="19050">
                  <a:moveTo>
                    <a:pt x="8244" y="14764"/>
                  </a:moveTo>
                  <a:cubicBezTo>
                    <a:pt x="8244" y="12859"/>
                    <a:pt x="8244" y="10001"/>
                    <a:pt x="8244" y="7144"/>
                  </a:cubicBezTo>
                  <a:cubicBezTo>
                    <a:pt x="7291" y="9049"/>
                    <a:pt x="6339" y="10001"/>
                    <a:pt x="8244" y="14764"/>
                  </a:cubicBezTo>
                  <a:close/>
                </a:path>
              </a:pathLst>
            </a:custGeom>
            <a:grpFill/>
            <a:ln w="9525" cap="flat">
              <a:noFill/>
              <a:prstDash val="solid"/>
              <a:miter/>
            </a:ln>
          </p:spPr>
          <p:txBody>
            <a:bodyPr rtlCol="0" anchor="ctr"/>
            <a:lstStyle/>
            <a:p>
              <a:endParaRPr lang="en-US"/>
            </a:p>
          </p:txBody>
        </p:sp>
        <p:sp>
          <p:nvSpPr>
            <p:cNvPr id="848" name="Freeform: Shape 847">
              <a:extLst>
                <a:ext uri="{FF2B5EF4-FFF2-40B4-BE49-F238E27FC236}">
                  <a16:creationId xmlns:a16="http://schemas.microsoft.com/office/drawing/2014/main" xmlns="" id="{7D2A3445-C66B-4C9A-8350-FA597001E940}"/>
                </a:ext>
              </a:extLst>
            </p:cNvPr>
            <p:cNvSpPr/>
            <p:nvPr/>
          </p:nvSpPr>
          <p:spPr>
            <a:xfrm>
              <a:off x="5318284" y="3133248"/>
              <a:ext cx="9525" cy="9525"/>
            </a:xfrm>
            <a:custGeom>
              <a:avLst/>
              <a:gdLst>
                <a:gd name="connsiteX0" fmla="*/ 10954 w 9525"/>
                <a:gd name="connsiteY0" fmla="*/ 7144 h 9525"/>
                <a:gd name="connsiteX1" fmla="*/ 7144 w 9525"/>
                <a:gd name="connsiteY1" fmla="*/ 10001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cubicBezTo>
                    <a:pt x="9049" y="7144"/>
                    <a:pt x="9049" y="9049"/>
                    <a:pt x="7144" y="10001"/>
                  </a:cubicBezTo>
                  <a:cubicBezTo>
                    <a:pt x="10001" y="10954"/>
                    <a:pt x="10954" y="10001"/>
                    <a:pt x="10954" y="7144"/>
                  </a:cubicBezTo>
                  <a:close/>
                </a:path>
              </a:pathLst>
            </a:custGeom>
            <a:grpFill/>
            <a:ln w="9525" cap="flat">
              <a:noFill/>
              <a:prstDash val="solid"/>
              <a:miter/>
            </a:ln>
          </p:spPr>
          <p:txBody>
            <a:bodyPr rtlCol="0" anchor="ctr"/>
            <a:lstStyle/>
            <a:p>
              <a:endParaRPr lang="en-US"/>
            </a:p>
          </p:txBody>
        </p:sp>
        <p:sp>
          <p:nvSpPr>
            <p:cNvPr id="849" name="Freeform: Shape 848">
              <a:extLst>
                <a:ext uri="{FF2B5EF4-FFF2-40B4-BE49-F238E27FC236}">
                  <a16:creationId xmlns:a16="http://schemas.microsoft.com/office/drawing/2014/main" xmlns="" id="{EC69D1FB-9037-4005-B641-891BCBD3B32B}"/>
                </a:ext>
              </a:extLst>
            </p:cNvPr>
            <p:cNvSpPr/>
            <p:nvPr/>
          </p:nvSpPr>
          <p:spPr>
            <a:xfrm>
              <a:off x="5374481" y="3194208"/>
              <a:ext cx="19050" cy="19050"/>
            </a:xfrm>
            <a:custGeom>
              <a:avLst/>
              <a:gdLst>
                <a:gd name="connsiteX0" fmla="*/ 7144 w 19050"/>
                <a:gd name="connsiteY0" fmla="*/ 7144 h 19050"/>
                <a:gd name="connsiteX1" fmla="*/ 7144 w 19050"/>
                <a:gd name="connsiteY1" fmla="*/ 7144 h 19050"/>
              </a:gdLst>
              <a:ahLst/>
              <a:cxnLst>
                <a:cxn ang="0">
                  <a:pos x="connsiteX0" y="connsiteY0"/>
                </a:cxn>
                <a:cxn ang="0">
                  <a:pos x="connsiteX1" y="connsiteY1"/>
                </a:cxn>
              </a:cxnLst>
              <a:rect l="l" t="t" r="r" b="b"/>
              <a:pathLst>
                <a:path w="19050" h="19050">
                  <a:moveTo>
                    <a:pt x="7144" y="7144"/>
                  </a:moveTo>
                  <a:cubicBezTo>
                    <a:pt x="9049" y="9049"/>
                    <a:pt x="20479" y="21431"/>
                    <a:pt x="7144" y="7144"/>
                  </a:cubicBezTo>
                  <a:close/>
                </a:path>
              </a:pathLst>
            </a:custGeom>
            <a:grpFill/>
            <a:ln w="9525" cap="flat">
              <a:noFill/>
              <a:prstDash val="solid"/>
              <a:miter/>
            </a:ln>
          </p:spPr>
          <p:txBody>
            <a:bodyPr rtlCol="0" anchor="ctr"/>
            <a:lstStyle/>
            <a:p>
              <a:endParaRPr lang="en-US"/>
            </a:p>
          </p:txBody>
        </p:sp>
        <p:sp>
          <p:nvSpPr>
            <p:cNvPr id="850" name="Freeform: Shape 849">
              <a:extLst>
                <a:ext uri="{FF2B5EF4-FFF2-40B4-BE49-F238E27FC236}">
                  <a16:creationId xmlns:a16="http://schemas.microsoft.com/office/drawing/2014/main" xmlns="" id="{38840013-0F50-47D7-954C-297836EF1B95}"/>
                </a:ext>
              </a:extLst>
            </p:cNvPr>
            <p:cNvSpPr/>
            <p:nvPr/>
          </p:nvSpPr>
          <p:spPr>
            <a:xfrm>
              <a:off x="5387816" y="3205395"/>
              <a:ext cx="47625" cy="123825"/>
            </a:xfrm>
            <a:custGeom>
              <a:avLst/>
              <a:gdLst>
                <a:gd name="connsiteX0" fmla="*/ 36671 w 47625"/>
                <a:gd name="connsiteY0" fmla="*/ 115019 h 123825"/>
                <a:gd name="connsiteX1" fmla="*/ 22384 w 47625"/>
                <a:gd name="connsiteY1" fmla="*/ 7386 h 123825"/>
                <a:gd name="connsiteX2" fmla="*/ 7144 w 47625"/>
                <a:gd name="connsiteY2" fmla="*/ 12149 h 123825"/>
                <a:gd name="connsiteX3" fmla="*/ 17621 w 47625"/>
                <a:gd name="connsiteY3" fmla="*/ 72157 h 123825"/>
                <a:gd name="connsiteX4" fmla="*/ 17621 w 47625"/>
                <a:gd name="connsiteY4" fmla="*/ 62632 h 123825"/>
                <a:gd name="connsiteX5" fmla="*/ 36671 w 47625"/>
                <a:gd name="connsiteY5" fmla="*/ 115019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25" h="123825">
                  <a:moveTo>
                    <a:pt x="36671" y="115019"/>
                  </a:moveTo>
                  <a:cubicBezTo>
                    <a:pt x="53816" y="101684"/>
                    <a:pt x="25241" y="16911"/>
                    <a:pt x="22384" y="7386"/>
                  </a:cubicBezTo>
                  <a:cubicBezTo>
                    <a:pt x="16669" y="6434"/>
                    <a:pt x="11906" y="8339"/>
                    <a:pt x="7144" y="12149"/>
                  </a:cubicBezTo>
                  <a:cubicBezTo>
                    <a:pt x="30004" y="30247"/>
                    <a:pt x="6191" y="51201"/>
                    <a:pt x="17621" y="72157"/>
                  </a:cubicBezTo>
                  <a:cubicBezTo>
                    <a:pt x="25241" y="75014"/>
                    <a:pt x="25241" y="72157"/>
                    <a:pt x="17621" y="62632"/>
                  </a:cubicBezTo>
                  <a:cubicBezTo>
                    <a:pt x="23336" y="61679"/>
                    <a:pt x="26194" y="141689"/>
                    <a:pt x="36671" y="115019"/>
                  </a:cubicBezTo>
                  <a:close/>
                </a:path>
              </a:pathLst>
            </a:custGeom>
            <a:grpFill/>
            <a:ln w="9525" cap="flat">
              <a:noFill/>
              <a:prstDash val="solid"/>
              <a:miter/>
            </a:ln>
          </p:spPr>
          <p:txBody>
            <a:bodyPr rtlCol="0" anchor="ctr"/>
            <a:lstStyle/>
            <a:p>
              <a:endParaRPr lang="en-US"/>
            </a:p>
          </p:txBody>
        </p:sp>
        <p:sp>
          <p:nvSpPr>
            <p:cNvPr id="851" name="Freeform: Shape 850">
              <a:extLst>
                <a:ext uri="{FF2B5EF4-FFF2-40B4-BE49-F238E27FC236}">
                  <a16:creationId xmlns:a16="http://schemas.microsoft.com/office/drawing/2014/main" xmlns="" id="{C2E92B3C-3CDB-4B1E-9736-60F6AF5435FC}"/>
                </a:ext>
              </a:extLst>
            </p:cNvPr>
            <p:cNvSpPr/>
            <p:nvPr/>
          </p:nvSpPr>
          <p:spPr>
            <a:xfrm>
              <a:off x="5394484" y="3235166"/>
              <a:ext cx="9525" cy="9525"/>
            </a:xfrm>
            <a:custGeom>
              <a:avLst/>
              <a:gdLst>
                <a:gd name="connsiteX0" fmla="*/ 7144 w 9525"/>
                <a:gd name="connsiteY0" fmla="*/ 7144 h 9525"/>
                <a:gd name="connsiteX1" fmla="*/ 10001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10001" y="9049"/>
                  </a:lnTo>
                  <a:cubicBezTo>
                    <a:pt x="10001" y="8096"/>
                    <a:pt x="9049" y="7144"/>
                    <a:pt x="7144" y="7144"/>
                  </a:cubicBezTo>
                  <a:close/>
                </a:path>
              </a:pathLst>
            </a:custGeom>
            <a:grpFill/>
            <a:ln w="9525" cap="flat">
              <a:noFill/>
              <a:prstDash val="solid"/>
              <a:miter/>
            </a:ln>
          </p:spPr>
          <p:txBody>
            <a:bodyPr rtlCol="0" anchor="ctr"/>
            <a:lstStyle/>
            <a:p>
              <a:endParaRPr lang="en-US"/>
            </a:p>
          </p:txBody>
        </p:sp>
        <p:sp>
          <p:nvSpPr>
            <p:cNvPr id="852" name="Freeform: Shape 851">
              <a:extLst>
                <a:ext uri="{FF2B5EF4-FFF2-40B4-BE49-F238E27FC236}">
                  <a16:creationId xmlns:a16="http://schemas.microsoft.com/office/drawing/2014/main" xmlns="" id="{D85E84EA-1C3E-4DBF-8E2F-7260A1F40E45}"/>
                </a:ext>
              </a:extLst>
            </p:cNvPr>
            <p:cNvSpPr/>
            <p:nvPr/>
          </p:nvSpPr>
          <p:spPr>
            <a:xfrm>
              <a:off x="5390337" y="3334510"/>
              <a:ext cx="38100" cy="85725"/>
            </a:xfrm>
            <a:custGeom>
              <a:avLst/>
              <a:gdLst>
                <a:gd name="connsiteX0" fmla="*/ 17958 w 38100"/>
                <a:gd name="connsiteY0" fmla="*/ 19242 h 85725"/>
                <a:gd name="connsiteX1" fmla="*/ 12243 w 38100"/>
                <a:gd name="connsiteY1" fmla="*/ 82107 h 85725"/>
                <a:gd name="connsiteX2" fmla="*/ 32245 w 38100"/>
                <a:gd name="connsiteY2" fmla="*/ 19242 h 85725"/>
                <a:gd name="connsiteX3" fmla="*/ 17958 w 38100"/>
                <a:gd name="connsiteY3" fmla="*/ 19242 h 85725"/>
              </a:gdLst>
              <a:ahLst/>
              <a:cxnLst>
                <a:cxn ang="0">
                  <a:pos x="connsiteX0" y="connsiteY0"/>
                </a:cxn>
                <a:cxn ang="0">
                  <a:pos x="connsiteX1" y="connsiteY1"/>
                </a:cxn>
                <a:cxn ang="0">
                  <a:pos x="connsiteX2" y="connsiteY2"/>
                </a:cxn>
                <a:cxn ang="0">
                  <a:pos x="connsiteX3" y="connsiteY3"/>
                </a:cxn>
              </a:cxnLst>
              <a:rect l="l" t="t" r="r" b="b"/>
              <a:pathLst>
                <a:path w="38100" h="85725">
                  <a:moveTo>
                    <a:pt x="17958" y="19242"/>
                  </a:moveTo>
                  <a:cubicBezTo>
                    <a:pt x="27483" y="2097"/>
                    <a:pt x="-4902" y="82107"/>
                    <a:pt x="12243" y="82107"/>
                  </a:cubicBezTo>
                  <a:cubicBezTo>
                    <a:pt x="2718" y="85917"/>
                    <a:pt x="43675" y="-15048"/>
                    <a:pt x="32245" y="19242"/>
                  </a:cubicBezTo>
                  <a:cubicBezTo>
                    <a:pt x="-3950" y="-1713"/>
                    <a:pt x="31293" y="8765"/>
                    <a:pt x="17958" y="19242"/>
                  </a:cubicBezTo>
                  <a:close/>
                </a:path>
              </a:pathLst>
            </a:custGeom>
            <a:grpFill/>
            <a:ln w="9525" cap="flat">
              <a:noFill/>
              <a:prstDash val="solid"/>
              <a:miter/>
            </a:ln>
          </p:spPr>
          <p:txBody>
            <a:bodyPr rtlCol="0" anchor="ctr"/>
            <a:lstStyle/>
            <a:p>
              <a:endParaRPr lang="en-US"/>
            </a:p>
          </p:txBody>
        </p:sp>
        <p:sp>
          <p:nvSpPr>
            <p:cNvPr id="853" name="Freeform: Shape 852">
              <a:extLst>
                <a:ext uri="{FF2B5EF4-FFF2-40B4-BE49-F238E27FC236}">
                  <a16:creationId xmlns:a16="http://schemas.microsoft.com/office/drawing/2014/main" xmlns="" id="{8648D2C6-B381-48E1-8D3A-96C1F44C3CC1}"/>
                </a:ext>
              </a:extLst>
            </p:cNvPr>
            <p:cNvSpPr/>
            <p:nvPr/>
          </p:nvSpPr>
          <p:spPr>
            <a:xfrm>
              <a:off x="5401151" y="33227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6669" y="10954"/>
                    <a:pt x="9049" y="8096"/>
                    <a:pt x="7144" y="7144"/>
                  </a:cubicBezTo>
                  <a:close/>
                </a:path>
              </a:pathLst>
            </a:custGeom>
            <a:grpFill/>
            <a:ln w="9525" cap="flat">
              <a:noFill/>
              <a:prstDash val="solid"/>
              <a:miter/>
            </a:ln>
          </p:spPr>
          <p:txBody>
            <a:bodyPr rtlCol="0" anchor="ctr"/>
            <a:lstStyle/>
            <a:p>
              <a:endParaRPr lang="en-US"/>
            </a:p>
          </p:txBody>
        </p:sp>
        <p:sp>
          <p:nvSpPr>
            <p:cNvPr id="854" name="Freeform: Shape 853">
              <a:extLst>
                <a:ext uri="{FF2B5EF4-FFF2-40B4-BE49-F238E27FC236}">
                  <a16:creationId xmlns:a16="http://schemas.microsoft.com/office/drawing/2014/main" xmlns="" id="{0E2030CE-F9CC-40F1-9C2E-A55838C6EB5B}"/>
                </a:ext>
              </a:extLst>
            </p:cNvPr>
            <p:cNvSpPr/>
            <p:nvPr/>
          </p:nvSpPr>
          <p:spPr>
            <a:xfrm>
              <a:off x="5413880" y="3328511"/>
              <a:ext cx="19050" cy="9525"/>
            </a:xfrm>
            <a:custGeom>
              <a:avLst/>
              <a:gdLst>
                <a:gd name="connsiteX0" fmla="*/ 12513 w 19050"/>
                <a:gd name="connsiteY0" fmla="*/ 9049 h 9525"/>
                <a:gd name="connsiteX1" fmla="*/ 7750 w 19050"/>
                <a:gd name="connsiteY1" fmla="*/ 7144 h 9525"/>
                <a:gd name="connsiteX2" fmla="*/ 12513 w 19050"/>
                <a:gd name="connsiteY2" fmla="*/ 9049 h 9525"/>
              </a:gdLst>
              <a:ahLst/>
              <a:cxnLst>
                <a:cxn ang="0">
                  <a:pos x="connsiteX0" y="connsiteY0"/>
                </a:cxn>
                <a:cxn ang="0">
                  <a:pos x="connsiteX1" y="connsiteY1"/>
                </a:cxn>
                <a:cxn ang="0">
                  <a:pos x="connsiteX2" y="connsiteY2"/>
                </a:cxn>
              </a:cxnLst>
              <a:rect l="l" t="t" r="r" b="b"/>
              <a:pathLst>
                <a:path w="19050" h="9525">
                  <a:moveTo>
                    <a:pt x="12513" y="9049"/>
                  </a:moveTo>
                  <a:cubicBezTo>
                    <a:pt x="10608" y="9049"/>
                    <a:pt x="9655" y="7144"/>
                    <a:pt x="7750" y="7144"/>
                  </a:cubicBezTo>
                  <a:cubicBezTo>
                    <a:pt x="5845" y="11906"/>
                    <a:pt x="8703" y="11906"/>
                    <a:pt x="12513" y="9049"/>
                  </a:cubicBezTo>
                  <a:close/>
                </a:path>
              </a:pathLst>
            </a:custGeom>
            <a:grpFill/>
            <a:ln w="9525" cap="flat">
              <a:noFill/>
              <a:prstDash val="solid"/>
              <a:miter/>
            </a:ln>
          </p:spPr>
          <p:txBody>
            <a:bodyPr rtlCol="0" anchor="ctr"/>
            <a:lstStyle/>
            <a:p>
              <a:endParaRPr lang="en-US"/>
            </a:p>
          </p:txBody>
        </p:sp>
        <p:sp>
          <p:nvSpPr>
            <p:cNvPr id="855" name="Freeform: Shape 854">
              <a:extLst>
                <a:ext uri="{FF2B5EF4-FFF2-40B4-BE49-F238E27FC236}">
                  <a16:creationId xmlns:a16="http://schemas.microsoft.com/office/drawing/2014/main" xmlns="" id="{791590E7-3F03-46D8-B6DA-255601CF3152}"/>
                </a:ext>
              </a:extLst>
            </p:cNvPr>
            <p:cNvSpPr/>
            <p:nvPr/>
          </p:nvSpPr>
          <p:spPr>
            <a:xfrm>
              <a:off x="5384006" y="3382803"/>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8096" y="18574"/>
                    <a:pt x="7144" y="10001"/>
                    <a:pt x="7144" y="7144"/>
                  </a:cubicBezTo>
                  <a:close/>
                </a:path>
              </a:pathLst>
            </a:custGeom>
            <a:grpFill/>
            <a:ln w="9525" cap="flat">
              <a:noFill/>
              <a:prstDash val="solid"/>
              <a:miter/>
            </a:ln>
          </p:spPr>
          <p:txBody>
            <a:bodyPr rtlCol="0" anchor="ctr"/>
            <a:lstStyle/>
            <a:p>
              <a:endParaRPr lang="en-US"/>
            </a:p>
          </p:txBody>
        </p:sp>
        <p:sp>
          <p:nvSpPr>
            <p:cNvPr id="856" name="Freeform: Shape 855">
              <a:extLst>
                <a:ext uri="{FF2B5EF4-FFF2-40B4-BE49-F238E27FC236}">
                  <a16:creationId xmlns:a16="http://schemas.microsoft.com/office/drawing/2014/main" xmlns="" id="{A039D72D-7FAC-4312-9897-C0A12B764CE0}"/>
                </a:ext>
              </a:extLst>
            </p:cNvPr>
            <p:cNvSpPr/>
            <p:nvPr/>
          </p:nvSpPr>
          <p:spPr>
            <a:xfrm>
              <a:off x="5379582" y="3409697"/>
              <a:ext cx="19050" cy="38100"/>
            </a:xfrm>
            <a:custGeom>
              <a:avLst/>
              <a:gdLst>
                <a:gd name="connsiteX0" fmla="*/ 9663 w 19050"/>
                <a:gd name="connsiteY0" fmla="*/ 31685 h 38100"/>
                <a:gd name="connsiteX1" fmla="*/ 9663 w 19050"/>
                <a:gd name="connsiteY1" fmla="*/ 31685 h 38100"/>
              </a:gdLst>
              <a:ahLst/>
              <a:cxnLst>
                <a:cxn ang="0">
                  <a:pos x="connsiteX0" y="connsiteY0"/>
                </a:cxn>
                <a:cxn ang="0">
                  <a:pos x="connsiteX1" y="connsiteY1"/>
                </a:cxn>
              </a:cxnLst>
              <a:rect l="l" t="t" r="r" b="b"/>
              <a:pathLst>
                <a:path w="19050" h="38100">
                  <a:moveTo>
                    <a:pt x="9663" y="31685"/>
                  </a:moveTo>
                  <a:cubicBezTo>
                    <a:pt x="30618" y="-7368"/>
                    <a:pt x="-1767" y="5967"/>
                    <a:pt x="9663" y="31685"/>
                  </a:cubicBezTo>
                  <a:close/>
                </a:path>
              </a:pathLst>
            </a:custGeom>
            <a:grpFill/>
            <a:ln w="9525" cap="flat">
              <a:noFill/>
              <a:prstDash val="solid"/>
              <a:miter/>
            </a:ln>
          </p:spPr>
          <p:txBody>
            <a:bodyPr rtlCol="0" anchor="ctr"/>
            <a:lstStyle/>
            <a:p>
              <a:endParaRPr lang="en-US"/>
            </a:p>
          </p:txBody>
        </p:sp>
        <p:sp>
          <p:nvSpPr>
            <p:cNvPr id="857" name="Freeform: Shape 856">
              <a:extLst>
                <a:ext uri="{FF2B5EF4-FFF2-40B4-BE49-F238E27FC236}">
                  <a16:creationId xmlns:a16="http://schemas.microsoft.com/office/drawing/2014/main" xmlns="" id="{D335E347-2004-4C04-A945-749614E3BBC1}"/>
                </a:ext>
              </a:extLst>
            </p:cNvPr>
            <p:cNvSpPr/>
            <p:nvPr/>
          </p:nvSpPr>
          <p:spPr>
            <a:xfrm>
              <a:off x="5196364" y="3425936"/>
              <a:ext cx="190500" cy="123825"/>
            </a:xfrm>
            <a:custGeom>
              <a:avLst/>
              <a:gdLst>
                <a:gd name="connsiteX0" fmla="*/ 158591 w 190500"/>
                <a:gd name="connsiteY0" fmla="*/ 28781 h 123825"/>
                <a:gd name="connsiteX1" fmla="*/ 55721 w 190500"/>
                <a:gd name="connsiteY1" fmla="*/ 109743 h 123825"/>
                <a:gd name="connsiteX2" fmla="*/ 7144 w 190500"/>
                <a:gd name="connsiteY2" fmla="*/ 119268 h 123825"/>
                <a:gd name="connsiteX3" fmla="*/ 185261 w 190500"/>
                <a:gd name="connsiteY3" fmla="*/ 14493 h 123825"/>
                <a:gd name="connsiteX4" fmla="*/ 187166 w 190500"/>
                <a:gd name="connsiteY4" fmla="*/ 10683 h 123825"/>
                <a:gd name="connsiteX5" fmla="*/ 158591 w 190500"/>
                <a:gd name="connsiteY5" fmla="*/ 28781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500" h="123825">
                  <a:moveTo>
                    <a:pt x="158591" y="28781"/>
                  </a:moveTo>
                  <a:cubicBezTo>
                    <a:pt x="136684" y="55451"/>
                    <a:pt x="70009" y="76406"/>
                    <a:pt x="55721" y="109743"/>
                  </a:cubicBezTo>
                  <a:cubicBezTo>
                    <a:pt x="50959" y="99266"/>
                    <a:pt x="21431" y="111648"/>
                    <a:pt x="7144" y="119268"/>
                  </a:cubicBezTo>
                  <a:cubicBezTo>
                    <a:pt x="53816" y="110696"/>
                    <a:pt x="180499" y="71643"/>
                    <a:pt x="185261" y="14493"/>
                  </a:cubicBezTo>
                  <a:cubicBezTo>
                    <a:pt x="198596" y="23066"/>
                    <a:pt x="139541" y="-1699"/>
                    <a:pt x="187166" y="10683"/>
                  </a:cubicBezTo>
                  <a:cubicBezTo>
                    <a:pt x="188119" y="11636"/>
                    <a:pt x="141446" y="9731"/>
                    <a:pt x="158591" y="28781"/>
                  </a:cubicBezTo>
                  <a:close/>
                </a:path>
              </a:pathLst>
            </a:custGeom>
            <a:grpFill/>
            <a:ln w="9525" cap="flat">
              <a:noFill/>
              <a:prstDash val="solid"/>
              <a:miter/>
            </a:ln>
          </p:spPr>
          <p:txBody>
            <a:bodyPr rtlCol="0" anchor="ctr"/>
            <a:lstStyle/>
            <a:p>
              <a:endParaRPr lang="en-US"/>
            </a:p>
          </p:txBody>
        </p:sp>
        <p:sp>
          <p:nvSpPr>
            <p:cNvPr id="858" name="Freeform: Shape 857">
              <a:extLst>
                <a:ext uri="{FF2B5EF4-FFF2-40B4-BE49-F238E27FC236}">
                  <a16:creationId xmlns:a16="http://schemas.microsoft.com/office/drawing/2014/main" xmlns="" id="{2E464FC8-0B3E-4C4F-833D-5C7980982655}"/>
                </a:ext>
              </a:extLst>
            </p:cNvPr>
            <p:cNvSpPr/>
            <p:nvPr/>
          </p:nvSpPr>
          <p:spPr>
            <a:xfrm>
              <a:off x="5370671" y="3442811"/>
              <a:ext cx="9525" cy="9525"/>
            </a:xfrm>
            <a:custGeom>
              <a:avLst/>
              <a:gdLst>
                <a:gd name="connsiteX0" fmla="*/ 7144 w 9525"/>
                <a:gd name="connsiteY0" fmla="*/ 10001 h 9525"/>
                <a:gd name="connsiteX1" fmla="*/ 7144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cubicBezTo>
                    <a:pt x="7144" y="9049"/>
                    <a:pt x="7144" y="8096"/>
                    <a:pt x="7144" y="7144"/>
                  </a:cubicBezTo>
                  <a:cubicBezTo>
                    <a:pt x="7144" y="8096"/>
                    <a:pt x="7144" y="9049"/>
                    <a:pt x="7144" y="10001"/>
                  </a:cubicBezTo>
                  <a:close/>
                </a:path>
              </a:pathLst>
            </a:custGeom>
            <a:grpFill/>
            <a:ln w="9525" cap="flat">
              <a:noFill/>
              <a:prstDash val="solid"/>
              <a:miter/>
            </a:ln>
          </p:spPr>
          <p:txBody>
            <a:bodyPr rtlCol="0" anchor="ctr"/>
            <a:lstStyle/>
            <a:p>
              <a:endParaRPr lang="en-US"/>
            </a:p>
          </p:txBody>
        </p:sp>
        <p:sp>
          <p:nvSpPr>
            <p:cNvPr id="859" name="Freeform: Shape 858">
              <a:extLst>
                <a:ext uri="{FF2B5EF4-FFF2-40B4-BE49-F238E27FC236}">
                  <a16:creationId xmlns:a16="http://schemas.microsoft.com/office/drawing/2014/main" xmlns="" id="{E52D4895-BD34-4050-B8A3-EF758D406296}"/>
                </a:ext>
              </a:extLst>
            </p:cNvPr>
            <p:cNvSpPr/>
            <p:nvPr/>
          </p:nvSpPr>
          <p:spPr>
            <a:xfrm>
              <a:off x="5192554" y="3538061"/>
              <a:ext cx="9525" cy="9525"/>
            </a:xfrm>
            <a:custGeom>
              <a:avLst/>
              <a:gdLst>
                <a:gd name="connsiteX0" fmla="*/ 10954 w 9525"/>
                <a:gd name="connsiteY0" fmla="*/ 7144 h 9525"/>
                <a:gd name="connsiteX1" fmla="*/ 7144 w 9525"/>
                <a:gd name="connsiteY1" fmla="*/ 8096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cubicBezTo>
                    <a:pt x="10001" y="7144"/>
                    <a:pt x="9049" y="7144"/>
                    <a:pt x="7144" y="8096"/>
                  </a:cubicBezTo>
                  <a:cubicBezTo>
                    <a:pt x="7144" y="10001"/>
                    <a:pt x="9049" y="8096"/>
                    <a:pt x="10954" y="7144"/>
                  </a:cubicBezTo>
                  <a:close/>
                </a:path>
              </a:pathLst>
            </a:custGeom>
            <a:grpFill/>
            <a:ln w="9525" cap="flat">
              <a:noFill/>
              <a:prstDash val="solid"/>
              <a:miter/>
            </a:ln>
          </p:spPr>
          <p:txBody>
            <a:bodyPr rtlCol="0" anchor="ctr"/>
            <a:lstStyle/>
            <a:p>
              <a:endParaRPr lang="en-US"/>
            </a:p>
          </p:txBody>
        </p:sp>
        <p:sp>
          <p:nvSpPr>
            <p:cNvPr id="860" name="Freeform: Shape 859">
              <a:extLst>
                <a:ext uri="{FF2B5EF4-FFF2-40B4-BE49-F238E27FC236}">
                  <a16:creationId xmlns:a16="http://schemas.microsoft.com/office/drawing/2014/main" xmlns="" id="{9B6737A9-2AAC-4E7C-9F0A-2EE250C0715E}"/>
                </a:ext>
              </a:extLst>
            </p:cNvPr>
            <p:cNvSpPr/>
            <p:nvPr/>
          </p:nvSpPr>
          <p:spPr>
            <a:xfrm>
              <a:off x="5377339" y="342947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861" name="Freeform: Shape 860">
              <a:extLst>
                <a:ext uri="{FF2B5EF4-FFF2-40B4-BE49-F238E27FC236}">
                  <a16:creationId xmlns:a16="http://schemas.microsoft.com/office/drawing/2014/main" xmlns="" id="{A74E4A40-335C-4F2B-87C6-D26000DD1C06}"/>
                </a:ext>
              </a:extLst>
            </p:cNvPr>
            <p:cNvSpPr/>
            <p:nvPr/>
          </p:nvSpPr>
          <p:spPr>
            <a:xfrm>
              <a:off x="5367390" y="341709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10954"/>
                    <a:pt x="6615" y="11906"/>
                    <a:pt x="7567" y="7144"/>
                  </a:cubicBezTo>
                  <a:close/>
                </a:path>
              </a:pathLst>
            </a:custGeom>
            <a:grpFill/>
            <a:ln w="9525" cap="flat">
              <a:noFill/>
              <a:prstDash val="solid"/>
              <a:miter/>
            </a:ln>
          </p:spPr>
          <p:txBody>
            <a:bodyPr rtlCol="0" anchor="ctr"/>
            <a:lstStyle/>
            <a:p>
              <a:endParaRPr lang="en-US"/>
            </a:p>
          </p:txBody>
        </p:sp>
        <p:sp>
          <p:nvSpPr>
            <p:cNvPr id="862" name="Freeform: Shape 861">
              <a:extLst>
                <a:ext uri="{FF2B5EF4-FFF2-40B4-BE49-F238E27FC236}">
                  <a16:creationId xmlns:a16="http://schemas.microsoft.com/office/drawing/2014/main" xmlns="" id="{84DD0F63-3692-4BB4-9F79-88589DAA9A7A}"/>
                </a:ext>
              </a:extLst>
            </p:cNvPr>
            <p:cNvSpPr/>
            <p:nvPr/>
          </p:nvSpPr>
          <p:spPr>
            <a:xfrm>
              <a:off x="5162074" y="3534251"/>
              <a:ext cx="9525" cy="9525"/>
            </a:xfrm>
            <a:custGeom>
              <a:avLst/>
              <a:gdLst>
                <a:gd name="connsiteX0" fmla="*/ 7144 w 9525"/>
                <a:gd name="connsiteY0" fmla="*/ 7144 h 9525"/>
                <a:gd name="connsiteX1" fmla="*/ 7144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10001"/>
                  </a:lnTo>
                  <a:cubicBezTo>
                    <a:pt x="7144" y="10001"/>
                    <a:pt x="7144" y="8096"/>
                    <a:pt x="7144" y="7144"/>
                  </a:cubicBezTo>
                  <a:close/>
                </a:path>
              </a:pathLst>
            </a:custGeom>
            <a:grpFill/>
            <a:ln w="9525" cap="flat">
              <a:noFill/>
              <a:prstDash val="solid"/>
              <a:miter/>
            </a:ln>
          </p:spPr>
          <p:txBody>
            <a:bodyPr rtlCol="0" anchor="ctr"/>
            <a:lstStyle/>
            <a:p>
              <a:endParaRPr lang="en-US"/>
            </a:p>
          </p:txBody>
        </p:sp>
        <p:sp>
          <p:nvSpPr>
            <p:cNvPr id="863" name="Freeform: Shape 862">
              <a:extLst>
                <a:ext uri="{FF2B5EF4-FFF2-40B4-BE49-F238E27FC236}">
                  <a16:creationId xmlns:a16="http://schemas.microsoft.com/office/drawing/2014/main" xmlns="" id="{57D76C12-EB98-41A9-89E8-4AF1261CAF63}"/>
                </a:ext>
              </a:extLst>
            </p:cNvPr>
            <p:cNvSpPr/>
            <p:nvPr/>
          </p:nvSpPr>
          <p:spPr>
            <a:xfrm>
              <a:off x="5073491" y="3519011"/>
              <a:ext cx="9525" cy="9525"/>
            </a:xfrm>
            <a:custGeom>
              <a:avLst/>
              <a:gdLst>
                <a:gd name="connsiteX0" fmla="*/ 7144 w 9525"/>
                <a:gd name="connsiteY0" fmla="*/ 7144 h 9525"/>
                <a:gd name="connsiteX1" fmla="*/ 9049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9049" y="8096"/>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864" name="Freeform: Shape 863">
              <a:extLst>
                <a:ext uri="{FF2B5EF4-FFF2-40B4-BE49-F238E27FC236}">
                  <a16:creationId xmlns:a16="http://schemas.microsoft.com/office/drawing/2014/main" xmlns="" id="{46094B43-6E19-4FE4-8D13-29C35EAE49CF}"/>
                </a:ext>
              </a:extLst>
            </p:cNvPr>
            <p:cNvSpPr/>
            <p:nvPr/>
          </p:nvSpPr>
          <p:spPr>
            <a:xfrm>
              <a:off x="4943801" y="3354589"/>
              <a:ext cx="257175" cy="209550"/>
            </a:xfrm>
            <a:custGeom>
              <a:avLst/>
              <a:gdLst>
                <a:gd name="connsiteX0" fmla="*/ 12057 w 257175"/>
                <a:gd name="connsiteY0" fmla="*/ 9640 h 209550"/>
                <a:gd name="connsiteX1" fmla="*/ 91114 w 257175"/>
                <a:gd name="connsiteY1" fmla="*/ 148705 h 209550"/>
                <a:gd name="connsiteX2" fmla="*/ 66349 w 257175"/>
                <a:gd name="connsiteY2" fmla="*/ 152515 h 209550"/>
                <a:gd name="connsiteX3" fmla="*/ 179697 w 257175"/>
                <a:gd name="connsiteY3" fmla="*/ 182995 h 209550"/>
                <a:gd name="connsiteX4" fmla="*/ 161599 w 257175"/>
                <a:gd name="connsiteY4" fmla="*/ 199188 h 209550"/>
                <a:gd name="connsiteX5" fmla="*/ 252087 w 257175"/>
                <a:gd name="connsiteY5" fmla="*/ 196330 h 209550"/>
                <a:gd name="connsiteX6" fmla="*/ 210177 w 257175"/>
                <a:gd name="connsiteY6" fmla="*/ 199188 h 209550"/>
                <a:gd name="connsiteX7" fmla="*/ 11104 w 257175"/>
                <a:gd name="connsiteY7" fmla="*/ 48693 h 209550"/>
                <a:gd name="connsiteX8" fmla="*/ 7294 w 257175"/>
                <a:gd name="connsiteY8" fmla="*/ 66790 h 209550"/>
                <a:gd name="connsiteX9" fmla="*/ 12057 w 257175"/>
                <a:gd name="connsiteY9" fmla="*/ 9640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175" h="209550">
                  <a:moveTo>
                    <a:pt x="12057" y="9640"/>
                  </a:moveTo>
                  <a:cubicBezTo>
                    <a:pt x="3484" y="-12267"/>
                    <a:pt x="11104" y="116320"/>
                    <a:pt x="91114" y="148705"/>
                  </a:cubicBezTo>
                  <a:cubicBezTo>
                    <a:pt x="91114" y="156325"/>
                    <a:pt x="60634" y="154420"/>
                    <a:pt x="66349" y="152515"/>
                  </a:cubicBezTo>
                  <a:cubicBezTo>
                    <a:pt x="108259" y="189663"/>
                    <a:pt x="133977" y="183948"/>
                    <a:pt x="179697" y="182995"/>
                  </a:cubicBezTo>
                  <a:cubicBezTo>
                    <a:pt x="182554" y="193473"/>
                    <a:pt x="176839" y="199188"/>
                    <a:pt x="161599" y="199188"/>
                  </a:cubicBezTo>
                  <a:cubicBezTo>
                    <a:pt x="181602" y="192520"/>
                    <a:pt x="228274" y="218238"/>
                    <a:pt x="252087" y="196330"/>
                  </a:cubicBezTo>
                  <a:cubicBezTo>
                    <a:pt x="255897" y="176328"/>
                    <a:pt x="213987" y="196330"/>
                    <a:pt x="210177" y="199188"/>
                  </a:cubicBezTo>
                  <a:cubicBezTo>
                    <a:pt x="205414" y="256338"/>
                    <a:pt x="4437" y="48693"/>
                    <a:pt x="11104" y="48693"/>
                  </a:cubicBezTo>
                  <a:cubicBezTo>
                    <a:pt x="18724" y="65838"/>
                    <a:pt x="17772" y="71553"/>
                    <a:pt x="7294" y="66790"/>
                  </a:cubicBezTo>
                  <a:cubicBezTo>
                    <a:pt x="6342" y="65838"/>
                    <a:pt x="10152" y="11545"/>
                    <a:pt x="12057" y="9640"/>
                  </a:cubicBezTo>
                  <a:close/>
                </a:path>
              </a:pathLst>
            </a:custGeom>
            <a:grpFill/>
            <a:ln w="9525" cap="flat">
              <a:noFill/>
              <a:prstDash val="solid"/>
              <a:miter/>
            </a:ln>
          </p:spPr>
          <p:txBody>
            <a:bodyPr rtlCol="0" anchor="ctr"/>
            <a:lstStyle/>
            <a:p>
              <a:endParaRPr lang="en-US"/>
            </a:p>
          </p:txBody>
        </p:sp>
        <p:sp>
          <p:nvSpPr>
            <p:cNvPr id="865" name="Freeform: Shape 864">
              <a:extLst>
                <a:ext uri="{FF2B5EF4-FFF2-40B4-BE49-F238E27FC236}">
                  <a16:creationId xmlns:a16="http://schemas.microsoft.com/office/drawing/2014/main" xmlns="" id="{C9598C16-4A21-49DC-ABB8-DB1928C46F00}"/>
                </a:ext>
              </a:extLst>
            </p:cNvPr>
            <p:cNvSpPr/>
            <p:nvPr/>
          </p:nvSpPr>
          <p:spPr>
            <a:xfrm>
              <a:off x="4974431" y="3442792"/>
              <a:ext cx="9525" cy="19050"/>
            </a:xfrm>
            <a:custGeom>
              <a:avLst/>
              <a:gdLst>
                <a:gd name="connsiteX0" fmla="*/ 7144 w 9525"/>
                <a:gd name="connsiteY0" fmla="*/ 14783 h 19050"/>
                <a:gd name="connsiteX1" fmla="*/ 7144 w 9525"/>
                <a:gd name="connsiteY1" fmla="*/ 14783 h 19050"/>
              </a:gdLst>
              <a:ahLst/>
              <a:cxnLst>
                <a:cxn ang="0">
                  <a:pos x="connsiteX0" y="connsiteY0"/>
                </a:cxn>
                <a:cxn ang="0">
                  <a:pos x="connsiteX1" y="connsiteY1"/>
                </a:cxn>
              </a:cxnLst>
              <a:rect l="l" t="t" r="r" b="b"/>
              <a:pathLst>
                <a:path w="9525" h="19050">
                  <a:moveTo>
                    <a:pt x="7144" y="14783"/>
                  </a:moveTo>
                  <a:cubicBezTo>
                    <a:pt x="7144" y="-1410"/>
                    <a:pt x="7144" y="12878"/>
                    <a:pt x="7144" y="14783"/>
                  </a:cubicBezTo>
                  <a:close/>
                </a:path>
              </a:pathLst>
            </a:custGeom>
            <a:grpFill/>
            <a:ln w="9525" cap="flat">
              <a:noFill/>
              <a:prstDash val="solid"/>
              <a:miter/>
            </a:ln>
          </p:spPr>
          <p:txBody>
            <a:bodyPr rtlCol="0" anchor="ctr"/>
            <a:lstStyle/>
            <a:p>
              <a:endParaRPr lang="en-US"/>
            </a:p>
          </p:txBody>
        </p:sp>
        <p:sp>
          <p:nvSpPr>
            <p:cNvPr id="866" name="Freeform: Shape 865">
              <a:extLst>
                <a:ext uri="{FF2B5EF4-FFF2-40B4-BE49-F238E27FC236}">
                  <a16:creationId xmlns:a16="http://schemas.microsoft.com/office/drawing/2014/main" xmlns="" id="{106759E4-27F2-4027-A2CF-47BE1B8D205E}"/>
                </a:ext>
              </a:extLst>
            </p:cNvPr>
            <p:cNvSpPr/>
            <p:nvPr/>
          </p:nvSpPr>
          <p:spPr>
            <a:xfrm>
              <a:off x="4969508" y="3443975"/>
              <a:ext cx="9525" cy="9525"/>
            </a:xfrm>
            <a:custGeom>
              <a:avLst/>
              <a:gdLst>
                <a:gd name="connsiteX0" fmla="*/ 10162 w 9525"/>
                <a:gd name="connsiteY0" fmla="*/ 8837 h 9525"/>
                <a:gd name="connsiteX1" fmla="*/ 10162 w 9525"/>
                <a:gd name="connsiteY1" fmla="*/ 8837 h 9525"/>
              </a:gdLst>
              <a:ahLst/>
              <a:cxnLst>
                <a:cxn ang="0">
                  <a:pos x="connsiteX0" y="connsiteY0"/>
                </a:cxn>
                <a:cxn ang="0">
                  <a:pos x="connsiteX1" y="connsiteY1"/>
                </a:cxn>
              </a:cxnLst>
              <a:rect l="l" t="t" r="r" b="b"/>
              <a:pathLst>
                <a:path w="9525" h="9525">
                  <a:moveTo>
                    <a:pt x="10162" y="8837"/>
                  </a:moveTo>
                  <a:cubicBezTo>
                    <a:pt x="4447" y="5027"/>
                    <a:pt x="8257" y="8837"/>
                    <a:pt x="10162" y="8837"/>
                  </a:cubicBezTo>
                  <a:close/>
                </a:path>
              </a:pathLst>
            </a:custGeom>
            <a:grpFill/>
            <a:ln w="9525" cap="flat">
              <a:noFill/>
              <a:prstDash val="solid"/>
              <a:miter/>
            </a:ln>
          </p:spPr>
          <p:txBody>
            <a:bodyPr rtlCol="0" anchor="ctr"/>
            <a:lstStyle/>
            <a:p>
              <a:endParaRPr lang="en-US"/>
            </a:p>
          </p:txBody>
        </p:sp>
        <p:sp>
          <p:nvSpPr>
            <p:cNvPr id="867" name="Freeform: Shape 866">
              <a:extLst>
                <a:ext uri="{FF2B5EF4-FFF2-40B4-BE49-F238E27FC236}">
                  <a16:creationId xmlns:a16="http://schemas.microsoft.com/office/drawing/2014/main" xmlns="" id="{A35EE21F-C755-48A8-BD50-E019FDF3CF00}"/>
                </a:ext>
              </a:extLst>
            </p:cNvPr>
            <p:cNvSpPr/>
            <p:nvPr/>
          </p:nvSpPr>
          <p:spPr>
            <a:xfrm>
              <a:off x="4944428" y="3328511"/>
              <a:ext cx="9525" cy="19050"/>
            </a:xfrm>
            <a:custGeom>
              <a:avLst/>
              <a:gdLst>
                <a:gd name="connsiteX0" fmla="*/ 8572 w 9525"/>
                <a:gd name="connsiteY0" fmla="*/ 13811 h 19050"/>
                <a:gd name="connsiteX1" fmla="*/ 8572 w 9525"/>
                <a:gd name="connsiteY1" fmla="*/ 7144 h 19050"/>
                <a:gd name="connsiteX2" fmla="*/ 8572 w 9525"/>
                <a:gd name="connsiteY2" fmla="*/ 13811 h 19050"/>
              </a:gdLst>
              <a:ahLst/>
              <a:cxnLst>
                <a:cxn ang="0">
                  <a:pos x="connsiteX0" y="connsiteY0"/>
                </a:cxn>
                <a:cxn ang="0">
                  <a:pos x="connsiteX1" y="connsiteY1"/>
                </a:cxn>
                <a:cxn ang="0">
                  <a:pos x="connsiteX2" y="connsiteY2"/>
                </a:cxn>
              </a:cxnLst>
              <a:rect l="l" t="t" r="r" b="b"/>
              <a:pathLst>
                <a:path w="9525" h="19050">
                  <a:moveTo>
                    <a:pt x="8572" y="13811"/>
                  </a:moveTo>
                  <a:cubicBezTo>
                    <a:pt x="8572" y="12859"/>
                    <a:pt x="9525" y="10001"/>
                    <a:pt x="8572" y="7144"/>
                  </a:cubicBezTo>
                  <a:cubicBezTo>
                    <a:pt x="6668" y="9049"/>
                    <a:pt x="6668" y="11906"/>
                    <a:pt x="8572" y="13811"/>
                  </a:cubicBezTo>
                  <a:close/>
                </a:path>
              </a:pathLst>
            </a:custGeom>
            <a:grpFill/>
            <a:ln w="9525" cap="flat">
              <a:noFill/>
              <a:prstDash val="solid"/>
              <a:miter/>
            </a:ln>
          </p:spPr>
          <p:txBody>
            <a:bodyPr rtlCol="0" anchor="ctr"/>
            <a:lstStyle/>
            <a:p>
              <a:endParaRPr lang="en-US"/>
            </a:p>
          </p:txBody>
        </p:sp>
        <p:sp>
          <p:nvSpPr>
            <p:cNvPr id="868" name="Freeform: Shape 867">
              <a:extLst>
                <a:ext uri="{FF2B5EF4-FFF2-40B4-BE49-F238E27FC236}">
                  <a16:creationId xmlns:a16="http://schemas.microsoft.com/office/drawing/2014/main" xmlns="" id="{18A2FFAF-7B37-4A78-9E01-41AEA24B6999}"/>
                </a:ext>
              </a:extLst>
            </p:cNvPr>
            <p:cNvSpPr/>
            <p:nvPr/>
          </p:nvSpPr>
          <p:spPr>
            <a:xfrm>
              <a:off x="4941332" y="3328511"/>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10954"/>
                    <a:pt x="6906" y="10954"/>
                    <a:pt x="7858" y="7144"/>
                  </a:cubicBezTo>
                  <a:close/>
                </a:path>
              </a:pathLst>
            </a:custGeom>
            <a:grpFill/>
            <a:ln w="9525" cap="flat">
              <a:noFill/>
              <a:prstDash val="solid"/>
              <a:miter/>
            </a:ln>
          </p:spPr>
          <p:txBody>
            <a:bodyPr rtlCol="0" anchor="ctr"/>
            <a:lstStyle/>
            <a:p>
              <a:endParaRPr lang="en-US"/>
            </a:p>
          </p:txBody>
        </p:sp>
        <p:sp>
          <p:nvSpPr>
            <p:cNvPr id="869" name="Freeform: Shape 868">
              <a:extLst>
                <a:ext uri="{FF2B5EF4-FFF2-40B4-BE49-F238E27FC236}">
                  <a16:creationId xmlns:a16="http://schemas.microsoft.com/office/drawing/2014/main" xmlns="" id="{1BB37409-4414-48FE-8530-6A4511FC3AC8}"/>
                </a:ext>
              </a:extLst>
            </p:cNvPr>
            <p:cNvSpPr/>
            <p:nvPr/>
          </p:nvSpPr>
          <p:spPr>
            <a:xfrm>
              <a:off x="4929529" y="3154325"/>
              <a:ext cx="38100" cy="180975"/>
            </a:xfrm>
            <a:custGeom>
              <a:avLst/>
              <a:gdLst>
                <a:gd name="connsiteX0" fmla="*/ 33948 w 38100"/>
                <a:gd name="connsiteY0" fmla="*/ 13689 h 180975"/>
                <a:gd name="connsiteX1" fmla="*/ 16804 w 38100"/>
                <a:gd name="connsiteY1" fmla="*/ 180377 h 180975"/>
                <a:gd name="connsiteX2" fmla="*/ 7278 w 38100"/>
                <a:gd name="connsiteY2" fmla="*/ 116559 h 180975"/>
                <a:gd name="connsiteX3" fmla="*/ 33948 w 38100"/>
                <a:gd name="connsiteY3" fmla="*/ 13689 h 180975"/>
              </a:gdLst>
              <a:ahLst/>
              <a:cxnLst>
                <a:cxn ang="0">
                  <a:pos x="connsiteX0" y="connsiteY0"/>
                </a:cxn>
                <a:cxn ang="0">
                  <a:pos x="connsiteX1" y="connsiteY1"/>
                </a:cxn>
                <a:cxn ang="0">
                  <a:pos x="connsiteX2" y="connsiteY2"/>
                </a:cxn>
                <a:cxn ang="0">
                  <a:pos x="connsiteX3" y="connsiteY3"/>
                </a:cxn>
              </a:cxnLst>
              <a:rect l="l" t="t" r="r" b="b"/>
              <a:pathLst>
                <a:path w="38100" h="180975">
                  <a:moveTo>
                    <a:pt x="33948" y="13689"/>
                  </a:moveTo>
                  <a:cubicBezTo>
                    <a:pt x="11089" y="-27269"/>
                    <a:pt x="2516" y="135609"/>
                    <a:pt x="16804" y="180377"/>
                  </a:cubicBezTo>
                  <a:cubicBezTo>
                    <a:pt x="24423" y="162279"/>
                    <a:pt x="5373" y="119417"/>
                    <a:pt x="7278" y="116559"/>
                  </a:cubicBezTo>
                  <a:cubicBezTo>
                    <a:pt x="9184" y="116559"/>
                    <a:pt x="28234" y="11784"/>
                    <a:pt x="33948" y="13689"/>
                  </a:cubicBezTo>
                  <a:close/>
                </a:path>
              </a:pathLst>
            </a:custGeom>
            <a:grpFill/>
            <a:ln w="9525" cap="flat">
              <a:noFill/>
              <a:prstDash val="solid"/>
              <a:miter/>
            </a:ln>
          </p:spPr>
          <p:txBody>
            <a:bodyPr rtlCol="0" anchor="ctr"/>
            <a:lstStyle/>
            <a:p>
              <a:endParaRPr lang="en-US"/>
            </a:p>
          </p:txBody>
        </p:sp>
        <p:sp>
          <p:nvSpPr>
            <p:cNvPr id="870" name="Freeform: Shape 869">
              <a:extLst>
                <a:ext uri="{FF2B5EF4-FFF2-40B4-BE49-F238E27FC236}">
                  <a16:creationId xmlns:a16="http://schemas.microsoft.com/office/drawing/2014/main" xmlns="" id="{936249CD-D517-4BF8-9D57-D92570AD7C64}"/>
                </a:ext>
              </a:extLst>
            </p:cNvPr>
            <p:cNvSpPr/>
            <p:nvPr/>
          </p:nvSpPr>
          <p:spPr>
            <a:xfrm>
              <a:off x="4968569" y="3119874"/>
              <a:ext cx="9525" cy="19050"/>
            </a:xfrm>
            <a:custGeom>
              <a:avLst/>
              <a:gdLst>
                <a:gd name="connsiteX0" fmla="*/ 8244 w 9525"/>
                <a:gd name="connsiteY0" fmla="*/ 10993 h 19050"/>
                <a:gd name="connsiteX1" fmla="*/ 8244 w 9525"/>
                <a:gd name="connsiteY1" fmla="*/ 10993 h 19050"/>
              </a:gdLst>
              <a:ahLst/>
              <a:cxnLst>
                <a:cxn ang="0">
                  <a:pos x="connsiteX0" y="connsiteY0"/>
                </a:cxn>
                <a:cxn ang="0">
                  <a:pos x="connsiteX1" y="connsiteY1"/>
                </a:cxn>
              </a:cxnLst>
              <a:rect l="l" t="t" r="r" b="b"/>
              <a:pathLst>
                <a:path w="9525" h="19050">
                  <a:moveTo>
                    <a:pt x="8244" y="10993"/>
                  </a:moveTo>
                  <a:cubicBezTo>
                    <a:pt x="4434" y="24328"/>
                    <a:pt x="12054" y="-2342"/>
                    <a:pt x="8244" y="10993"/>
                  </a:cubicBezTo>
                  <a:close/>
                </a:path>
              </a:pathLst>
            </a:custGeom>
            <a:grpFill/>
            <a:ln w="9525" cap="flat">
              <a:noFill/>
              <a:prstDash val="solid"/>
              <a:miter/>
            </a:ln>
          </p:spPr>
          <p:txBody>
            <a:bodyPr rtlCol="0" anchor="ctr"/>
            <a:lstStyle/>
            <a:p>
              <a:endParaRPr lang="en-US"/>
            </a:p>
          </p:txBody>
        </p:sp>
        <p:sp>
          <p:nvSpPr>
            <p:cNvPr id="871" name="Freeform: Shape 870">
              <a:extLst>
                <a:ext uri="{FF2B5EF4-FFF2-40B4-BE49-F238E27FC236}">
                  <a16:creationId xmlns:a16="http://schemas.microsoft.com/office/drawing/2014/main" xmlns="" id="{07355367-019F-4581-8D54-73571047D322}"/>
                </a:ext>
              </a:extLst>
            </p:cNvPr>
            <p:cNvSpPr/>
            <p:nvPr/>
          </p:nvSpPr>
          <p:spPr>
            <a:xfrm>
              <a:off x="4976422" y="3048101"/>
              <a:ext cx="95250" cy="76200"/>
            </a:xfrm>
            <a:custGeom>
              <a:avLst/>
              <a:gdLst>
                <a:gd name="connsiteX0" fmla="*/ 58493 w 95250"/>
                <a:gd name="connsiteY0" fmla="*/ 33236 h 76200"/>
                <a:gd name="connsiteX1" fmla="*/ 8010 w 95250"/>
                <a:gd name="connsiteY1" fmla="*/ 78004 h 76200"/>
                <a:gd name="connsiteX2" fmla="*/ 17535 w 95250"/>
                <a:gd name="connsiteY2" fmla="*/ 72289 h 76200"/>
                <a:gd name="connsiteX3" fmla="*/ 84210 w 95250"/>
                <a:gd name="connsiteY3" fmla="*/ 17044 h 76200"/>
                <a:gd name="connsiteX4" fmla="*/ 91830 w 95250"/>
                <a:gd name="connsiteY4" fmla="*/ 23711 h 76200"/>
                <a:gd name="connsiteX5" fmla="*/ 58493 w 95250"/>
                <a:gd name="connsiteY5" fmla="*/ 3323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250" h="76200">
                  <a:moveTo>
                    <a:pt x="58493" y="33236"/>
                  </a:moveTo>
                  <a:cubicBezTo>
                    <a:pt x="70875" y="2756"/>
                    <a:pt x="-1515" y="75146"/>
                    <a:pt x="8010" y="78004"/>
                  </a:cubicBezTo>
                  <a:cubicBezTo>
                    <a:pt x="8010" y="78004"/>
                    <a:pt x="14678" y="71336"/>
                    <a:pt x="17535" y="72289"/>
                  </a:cubicBezTo>
                  <a:cubicBezTo>
                    <a:pt x="43253" y="65621"/>
                    <a:pt x="45158" y="26569"/>
                    <a:pt x="84210" y="17044"/>
                  </a:cubicBezTo>
                  <a:cubicBezTo>
                    <a:pt x="81353" y="24664"/>
                    <a:pt x="83258" y="27521"/>
                    <a:pt x="91830" y="23711"/>
                  </a:cubicBezTo>
                  <a:cubicBezTo>
                    <a:pt x="98498" y="-1054"/>
                    <a:pt x="87068" y="1804"/>
                    <a:pt x="58493" y="33236"/>
                  </a:cubicBezTo>
                  <a:close/>
                </a:path>
              </a:pathLst>
            </a:custGeom>
            <a:grpFill/>
            <a:ln w="9525" cap="flat">
              <a:noFill/>
              <a:prstDash val="solid"/>
              <a:miter/>
            </a:ln>
          </p:spPr>
          <p:txBody>
            <a:bodyPr rtlCol="0" anchor="ctr"/>
            <a:lstStyle/>
            <a:p>
              <a:endParaRPr lang="en-US"/>
            </a:p>
          </p:txBody>
        </p:sp>
        <p:sp>
          <p:nvSpPr>
            <p:cNvPr id="872" name="Freeform: Shape 871">
              <a:extLst>
                <a:ext uri="{FF2B5EF4-FFF2-40B4-BE49-F238E27FC236}">
                  <a16:creationId xmlns:a16="http://schemas.microsoft.com/office/drawing/2014/main" xmlns="" id="{004D10CA-86FE-471E-A910-2D67985C6273}"/>
                </a:ext>
              </a:extLst>
            </p:cNvPr>
            <p:cNvSpPr/>
            <p:nvPr/>
          </p:nvSpPr>
          <p:spPr>
            <a:xfrm>
              <a:off x="5027642" y="3066573"/>
              <a:ext cx="9525" cy="9525"/>
            </a:xfrm>
            <a:custGeom>
              <a:avLst/>
              <a:gdLst>
                <a:gd name="connsiteX0" fmla="*/ 7273 w 9525"/>
                <a:gd name="connsiteY0" fmla="*/ 7144 h 9525"/>
                <a:gd name="connsiteX1" fmla="*/ 7273 w 9525"/>
                <a:gd name="connsiteY1" fmla="*/ 7144 h 9525"/>
              </a:gdLst>
              <a:ahLst/>
              <a:cxnLst>
                <a:cxn ang="0">
                  <a:pos x="connsiteX0" y="connsiteY0"/>
                </a:cxn>
                <a:cxn ang="0">
                  <a:pos x="connsiteX1" y="connsiteY1"/>
                </a:cxn>
              </a:cxnLst>
              <a:rect l="l" t="t" r="r" b="b"/>
              <a:pathLst>
                <a:path w="9525" h="9525">
                  <a:moveTo>
                    <a:pt x="7273" y="7144"/>
                  </a:moveTo>
                  <a:cubicBezTo>
                    <a:pt x="6320" y="8096"/>
                    <a:pt x="11083" y="10954"/>
                    <a:pt x="7273" y="7144"/>
                  </a:cubicBezTo>
                  <a:close/>
                </a:path>
              </a:pathLst>
            </a:custGeom>
            <a:grpFill/>
            <a:ln w="9525" cap="flat">
              <a:noFill/>
              <a:prstDash val="solid"/>
              <a:miter/>
            </a:ln>
          </p:spPr>
          <p:txBody>
            <a:bodyPr rtlCol="0" anchor="ctr"/>
            <a:lstStyle/>
            <a:p>
              <a:endParaRPr lang="en-US"/>
            </a:p>
          </p:txBody>
        </p:sp>
        <p:sp>
          <p:nvSpPr>
            <p:cNvPr id="873" name="Freeform: Shape 872">
              <a:extLst>
                <a:ext uri="{FF2B5EF4-FFF2-40B4-BE49-F238E27FC236}">
                  <a16:creationId xmlns:a16="http://schemas.microsoft.com/office/drawing/2014/main" xmlns="" id="{369A784A-6F4B-42C5-8945-3E62C54788A4}"/>
                </a:ext>
              </a:extLst>
            </p:cNvPr>
            <p:cNvSpPr/>
            <p:nvPr/>
          </p:nvSpPr>
          <p:spPr>
            <a:xfrm>
              <a:off x="5158687" y="4494053"/>
              <a:ext cx="9525" cy="9525"/>
            </a:xfrm>
            <a:custGeom>
              <a:avLst/>
              <a:gdLst>
                <a:gd name="connsiteX0" fmla="*/ 10530 w 9525"/>
                <a:gd name="connsiteY0" fmla="*/ 8414 h 9525"/>
                <a:gd name="connsiteX1" fmla="*/ 10530 w 9525"/>
                <a:gd name="connsiteY1" fmla="*/ 8414 h 9525"/>
              </a:gdLst>
              <a:ahLst/>
              <a:cxnLst>
                <a:cxn ang="0">
                  <a:pos x="connsiteX0" y="connsiteY0"/>
                </a:cxn>
                <a:cxn ang="0">
                  <a:pos x="connsiteX1" y="connsiteY1"/>
                </a:cxn>
              </a:cxnLst>
              <a:rect l="l" t="t" r="r" b="b"/>
              <a:pathLst>
                <a:path w="9525" h="9525">
                  <a:moveTo>
                    <a:pt x="10530" y="8414"/>
                  </a:moveTo>
                  <a:cubicBezTo>
                    <a:pt x="10530" y="8414"/>
                    <a:pt x="2910" y="5556"/>
                    <a:pt x="10530" y="8414"/>
                  </a:cubicBezTo>
                  <a:close/>
                </a:path>
              </a:pathLst>
            </a:custGeom>
            <a:grpFill/>
            <a:ln w="9525" cap="flat">
              <a:noFill/>
              <a:prstDash val="solid"/>
              <a:miter/>
            </a:ln>
          </p:spPr>
          <p:txBody>
            <a:bodyPr rtlCol="0" anchor="ctr"/>
            <a:lstStyle/>
            <a:p>
              <a:endParaRPr lang="en-US"/>
            </a:p>
          </p:txBody>
        </p:sp>
        <p:sp>
          <p:nvSpPr>
            <p:cNvPr id="874" name="Freeform: Shape 873">
              <a:extLst>
                <a:ext uri="{FF2B5EF4-FFF2-40B4-BE49-F238E27FC236}">
                  <a16:creationId xmlns:a16="http://schemas.microsoft.com/office/drawing/2014/main" xmlns="" id="{447FD57D-FBB5-4D06-90AC-BAE5C595CD6D}"/>
                </a:ext>
              </a:extLst>
            </p:cNvPr>
            <p:cNvSpPr/>
            <p:nvPr/>
          </p:nvSpPr>
          <p:spPr>
            <a:xfrm>
              <a:off x="5163095" y="4478178"/>
              <a:ext cx="19050" cy="19050"/>
            </a:xfrm>
            <a:custGeom>
              <a:avLst/>
              <a:gdLst>
                <a:gd name="connsiteX0" fmla="*/ 13743 w 19050"/>
                <a:gd name="connsiteY0" fmla="*/ 7144 h 19050"/>
                <a:gd name="connsiteX1" fmla="*/ 13743 w 19050"/>
                <a:gd name="connsiteY1" fmla="*/ 7144 h 19050"/>
              </a:gdLst>
              <a:ahLst/>
              <a:cxnLst>
                <a:cxn ang="0">
                  <a:pos x="connsiteX0" y="connsiteY0"/>
                </a:cxn>
                <a:cxn ang="0">
                  <a:pos x="connsiteX1" y="connsiteY1"/>
                </a:cxn>
              </a:cxnLst>
              <a:rect l="l" t="t" r="r" b="b"/>
              <a:pathLst>
                <a:path w="19050" h="19050">
                  <a:moveTo>
                    <a:pt x="13743" y="7144"/>
                  </a:moveTo>
                  <a:cubicBezTo>
                    <a:pt x="8028" y="29051"/>
                    <a:pt x="2313" y="21431"/>
                    <a:pt x="13743" y="7144"/>
                  </a:cubicBezTo>
                  <a:close/>
                </a:path>
              </a:pathLst>
            </a:custGeom>
            <a:grpFill/>
            <a:ln w="9525" cap="flat">
              <a:noFill/>
              <a:prstDash val="solid"/>
              <a:miter/>
            </a:ln>
          </p:spPr>
          <p:txBody>
            <a:bodyPr rtlCol="0" anchor="ctr"/>
            <a:lstStyle/>
            <a:p>
              <a:endParaRPr lang="en-US"/>
            </a:p>
          </p:txBody>
        </p:sp>
        <p:sp>
          <p:nvSpPr>
            <p:cNvPr id="875" name="Freeform: Shape 874">
              <a:extLst>
                <a:ext uri="{FF2B5EF4-FFF2-40B4-BE49-F238E27FC236}">
                  <a16:creationId xmlns:a16="http://schemas.microsoft.com/office/drawing/2014/main" xmlns="" id="{33C4A74D-60EB-4DC0-9F4E-0B2F4DC34B8D}"/>
                </a:ext>
              </a:extLst>
            </p:cNvPr>
            <p:cNvSpPr/>
            <p:nvPr/>
          </p:nvSpPr>
          <p:spPr>
            <a:xfrm>
              <a:off x="5157311" y="4481036"/>
              <a:ext cx="19050" cy="9525"/>
            </a:xfrm>
            <a:custGeom>
              <a:avLst/>
              <a:gdLst>
                <a:gd name="connsiteX0" fmla="*/ 7144 w 19050"/>
                <a:gd name="connsiteY0" fmla="*/ 10954 h 9525"/>
                <a:gd name="connsiteX1" fmla="*/ 12859 w 19050"/>
                <a:gd name="connsiteY1" fmla="*/ 7144 h 9525"/>
                <a:gd name="connsiteX2" fmla="*/ 7144 w 19050"/>
                <a:gd name="connsiteY2" fmla="*/ 10954 h 9525"/>
              </a:gdLst>
              <a:ahLst/>
              <a:cxnLst>
                <a:cxn ang="0">
                  <a:pos x="connsiteX0" y="connsiteY0"/>
                </a:cxn>
                <a:cxn ang="0">
                  <a:pos x="connsiteX1" y="connsiteY1"/>
                </a:cxn>
                <a:cxn ang="0">
                  <a:pos x="connsiteX2" y="connsiteY2"/>
                </a:cxn>
              </a:cxnLst>
              <a:rect l="l" t="t" r="r" b="b"/>
              <a:pathLst>
                <a:path w="19050" h="9525">
                  <a:moveTo>
                    <a:pt x="7144" y="10954"/>
                  </a:moveTo>
                  <a:cubicBezTo>
                    <a:pt x="9049" y="10001"/>
                    <a:pt x="10954" y="8096"/>
                    <a:pt x="12859" y="7144"/>
                  </a:cubicBezTo>
                  <a:cubicBezTo>
                    <a:pt x="10954" y="9049"/>
                    <a:pt x="8096" y="9049"/>
                    <a:pt x="7144" y="10954"/>
                  </a:cubicBezTo>
                  <a:close/>
                </a:path>
              </a:pathLst>
            </a:custGeom>
            <a:grpFill/>
            <a:ln w="9525" cap="flat">
              <a:noFill/>
              <a:prstDash val="solid"/>
              <a:miter/>
            </a:ln>
          </p:spPr>
          <p:txBody>
            <a:bodyPr rtlCol="0" anchor="ctr"/>
            <a:lstStyle/>
            <a:p>
              <a:endParaRPr lang="en-US"/>
            </a:p>
          </p:txBody>
        </p:sp>
        <p:sp>
          <p:nvSpPr>
            <p:cNvPr id="876" name="Freeform: Shape 875">
              <a:extLst>
                <a:ext uri="{FF2B5EF4-FFF2-40B4-BE49-F238E27FC236}">
                  <a16:creationId xmlns:a16="http://schemas.microsoft.com/office/drawing/2014/main" xmlns="" id="{6C2316F5-9AAF-4096-A59F-4CF640DFC3F8}"/>
                </a:ext>
              </a:extLst>
            </p:cNvPr>
            <p:cNvSpPr/>
            <p:nvPr/>
          </p:nvSpPr>
          <p:spPr>
            <a:xfrm>
              <a:off x="5154983" y="4482200"/>
              <a:ext cx="9525" cy="9525"/>
            </a:xfrm>
            <a:custGeom>
              <a:avLst/>
              <a:gdLst>
                <a:gd name="connsiteX0" fmla="*/ 7567 w 9525"/>
                <a:gd name="connsiteY0" fmla="*/ 8837 h 9525"/>
                <a:gd name="connsiteX1" fmla="*/ 7567 w 9525"/>
                <a:gd name="connsiteY1" fmla="*/ 8837 h 9525"/>
              </a:gdLst>
              <a:ahLst/>
              <a:cxnLst>
                <a:cxn ang="0">
                  <a:pos x="connsiteX0" y="connsiteY0"/>
                </a:cxn>
                <a:cxn ang="0">
                  <a:pos x="connsiteX1" y="connsiteY1"/>
                </a:cxn>
              </a:cxnLst>
              <a:rect l="l" t="t" r="r" b="b"/>
              <a:pathLst>
                <a:path w="9525" h="9525">
                  <a:moveTo>
                    <a:pt x="7567" y="8837"/>
                  </a:moveTo>
                  <a:cubicBezTo>
                    <a:pt x="6615" y="5027"/>
                    <a:pt x="7567" y="8837"/>
                    <a:pt x="7567" y="8837"/>
                  </a:cubicBezTo>
                  <a:close/>
                </a:path>
              </a:pathLst>
            </a:custGeom>
            <a:grpFill/>
            <a:ln w="9525" cap="flat">
              <a:noFill/>
              <a:prstDash val="solid"/>
              <a:miter/>
            </a:ln>
          </p:spPr>
          <p:txBody>
            <a:bodyPr rtlCol="0" anchor="ctr"/>
            <a:lstStyle/>
            <a:p>
              <a:endParaRPr lang="en-US"/>
            </a:p>
          </p:txBody>
        </p:sp>
        <p:sp>
          <p:nvSpPr>
            <p:cNvPr id="877" name="Freeform: Shape 876">
              <a:extLst>
                <a:ext uri="{FF2B5EF4-FFF2-40B4-BE49-F238E27FC236}">
                  <a16:creationId xmlns:a16="http://schemas.microsoft.com/office/drawing/2014/main" xmlns="" id="{7817ED74-F163-4E2E-9F54-C74B24A36F4E}"/>
                </a:ext>
              </a:extLst>
            </p:cNvPr>
            <p:cNvSpPr/>
            <p:nvPr/>
          </p:nvSpPr>
          <p:spPr>
            <a:xfrm>
              <a:off x="5151202" y="4478178"/>
              <a:ext cx="9525" cy="9525"/>
            </a:xfrm>
            <a:custGeom>
              <a:avLst/>
              <a:gdLst>
                <a:gd name="connsiteX0" fmla="*/ 8491 w 9525"/>
                <a:gd name="connsiteY0" fmla="*/ 7144 h 9525"/>
                <a:gd name="connsiteX1" fmla="*/ 7538 w 9525"/>
                <a:gd name="connsiteY1" fmla="*/ 7144 h 9525"/>
                <a:gd name="connsiteX2" fmla="*/ 8491 w 9525"/>
                <a:gd name="connsiteY2" fmla="*/ 7144 h 9525"/>
              </a:gdLst>
              <a:ahLst/>
              <a:cxnLst>
                <a:cxn ang="0">
                  <a:pos x="connsiteX0" y="connsiteY0"/>
                </a:cxn>
                <a:cxn ang="0">
                  <a:pos x="connsiteX1" y="connsiteY1"/>
                </a:cxn>
                <a:cxn ang="0">
                  <a:pos x="connsiteX2" y="connsiteY2"/>
                </a:cxn>
              </a:cxnLst>
              <a:rect l="l" t="t" r="r" b="b"/>
              <a:pathLst>
                <a:path w="9525" h="9525">
                  <a:moveTo>
                    <a:pt x="8491" y="7144"/>
                  </a:moveTo>
                  <a:cubicBezTo>
                    <a:pt x="8491" y="7144"/>
                    <a:pt x="7538" y="7144"/>
                    <a:pt x="7538" y="7144"/>
                  </a:cubicBezTo>
                  <a:cubicBezTo>
                    <a:pt x="6586" y="7144"/>
                    <a:pt x="7538" y="7144"/>
                    <a:pt x="8491" y="7144"/>
                  </a:cubicBezTo>
                  <a:close/>
                </a:path>
              </a:pathLst>
            </a:custGeom>
            <a:grpFill/>
            <a:ln w="9525" cap="flat">
              <a:noFill/>
              <a:prstDash val="solid"/>
              <a:miter/>
            </a:ln>
          </p:spPr>
          <p:txBody>
            <a:bodyPr rtlCol="0" anchor="ctr"/>
            <a:lstStyle/>
            <a:p>
              <a:endParaRPr lang="en-US"/>
            </a:p>
          </p:txBody>
        </p:sp>
        <p:sp>
          <p:nvSpPr>
            <p:cNvPr id="878" name="Freeform: Shape 877">
              <a:extLst>
                <a:ext uri="{FF2B5EF4-FFF2-40B4-BE49-F238E27FC236}">
                  <a16:creationId xmlns:a16="http://schemas.microsoft.com/office/drawing/2014/main" xmlns="" id="{C431FFF8-70BB-405F-974B-7D1A97134C91}"/>
                </a:ext>
              </a:extLst>
            </p:cNvPr>
            <p:cNvSpPr/>
            <p:nvPr/>
          </p:nvSpPr>
          <p:spPr>
            <a:xfrm>
              <a:off x="5150572" y="4475321"/>
              <a:ext cx="28575" cy="9525"/>
            </a:xfrm>
            <a:custGeom>
              <a:avLst/>
              <a:gdLst>
                <a:gd name="connsiteX0" fmla="*/ 7215 w 28575"/>
                <a:gd name="connsiteY0" fmla="*/ 7144 h 9525"/>
                <a:gd name="connsiteX1" fmla="*/ 7215 w 28575"/>
                <a:gd name="connsiteY1" fmla="*/ 7144 h 9525"/>
              </a:gdLst>
              <a:ahLst/>
              <a:cxnLst>
                <a:cxn ang="0">
                  <a:pos x="connsiteX0" y="connsiteY0"/>
                </a:cxn>
                <a:cxn ang="0">
                  <a:pos x="connsiteX1" y="connsiteY1"/>
                </a:cxn>
              </a:cxnLst>
              <a:rect l="l" t="t" r="r" b="b"/>
              <a:pathLst>
                <a:path w="28575" h="9525">
                  <a:moveTo>
                    <a:pt x="7215" y="7144"/>
                  </a:moveTo>
                  <a:cubicBezTo>
                    <a:pt x="5310" y="8096"/>
                    <a:pt x="42458" y="8096"/>
                    <a:pt x="7215" y="7144"/>
                  </a:cubicBezTo>
                  <a:close/>
                </a:path>
              </a:pathLst>
            </a:custGeom>
            <a:grpFill/>
            <a:ln w="9525" cap="flat">
              <a:noFill/>
              <a:prstDash val="solid"/>
              <a:miter/>
            </a:ln>
          </p:spPr>
          <p:txBody>
            <a:bodyPr rtlCol="0" anchor="ctr"/>
            <a:lstStyle/>
            <a:p>
              <a:endParaRPr lang="en-US"/>
            </a:p>
          </p:txBody>
        </p:sp>
        <p:sp>
          <p:nvSpPr>
            <p:cNvPr id="879" name="Freeform: Shape 878">
              <a:extLst>
                <a:ext uri="{FF2B5EF4-FFF2-40B4-BE49-F238E27FC236}">
                  <a16:creationId xmlns:a16="http://schemas.microsoft.com/office/drawing/2014/main" xmlns="" id="{90E321A8-AEE6-4F16-8095-8B58D2D89C00}"/>
                </a:ext>
              </a:extLst>
            </p:cNvPr>
            <p:cNvSpPr/>
            <p:nvPr/>
          </p:nvSpPr>
          <p:spPr>
            <a:xfrm>
              <a:off x="5152549" y="447817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880" name="Freeform: Shape 879">
              <a:extLst>
                <a:ext uri="{FF2B5EF4-FFF2-40B4-BE49-F238E27FC236}">
                  <a16:creationId xmlns:a16="http://schemas.microsoft.com/office/drawing/2014/main" xmlns="" id="{C13E4663-980B-49C1-8215-C6EACC9946D5}"/>
                </a:ext>
              </a:extLst>
            </p:cNvPr>
            <p:cNvSpPr/>
            <p:nvPr/>
          </p:nvSpPr>
          <p:spPr>
            <a:xfrm>
              <a:off x="5153501" y="4480189"/>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9049" y="7990"/>
                    <a:pt x="15716" y="6085"/>
                    <a:pt x="7144" y="7990"/>
                  </a:cubicBezTo>
                  <a:close/>
                </a:path>
              </a:pathLst>
            </a:custGeom>
            <a:grpFill/>
            <a:ln w="9525" cap="flat">
              <a:noFill/>
              <a:prstDash val="solid"/>
              <a:miter/>
            </a:ln>
          </p:spPr>
          <p:txBody>
            <a:bodyPr rtlCol="0" anchor="ctr"/>
            <a:lstStyle/>
            <a:p>
              <a:endParaRPr lang="en-US"/>
            </a:p>
          </p:txBody>
        </p:sp>
        <p:sp>
          <p:nvSpPr>
            <p:cNvPr id="881" name="Freeform: Shape 880">
              <a:extLst>
                <a:ext uri="{FF2B5EF4-FFF2-40B4-BE49-F238E27FC236}">
                  <a16:creationId xmlns:a16="http://schemas.microsoft.com/office/drawing/2014/main" xmlns="" id="{68CCD8F6-7BBF-4FFD-A682-D61CE239F660}"/>
                </a:ext>
              </a:extLst>
            </p:cNvPr>
            <p:cNvSpPr/>
            <p:nvPr/>
          </p:nvSpPr>
          <p:spPr>
            <a:xfrm>
              <a:off x="5147786" y="4463569"/>
              <a:ext cx="19050" cy="19050"/>
            </a:xfrm>
            <a:custGeom>
              <a:avLst/>
              <a:gdLst>
                <a:gd name="connsiteX0" fmla="*/ 7144 w 19050"/>
                <a:gd name="connsiteY0" fmla="*/ 13181 h 19050"/>
                <a:gd name="connsiteX1" fmla="*/ 7144 w 19050"/>
                <a:gd name="connsiteY1" fmla="*/ 13181 h 19050"/>
              </a:gdLst>
              <a:ahLst/>
              <a:cxnLst>
                <a:cxn ang="0">
                  <a:pos x="connsiteX0" y="connsiteY0"/>
                </a:cxn>
                <a:cxn ang="0">
                  <a:pos x="connsiteX1" y="connsiteY1"/>
                </a:cxn>
              </a:cxnLst>
              <a:rect l="l" t="t" r="r" b="b"/>
              <a:pathLst>
                <a:path w="19050" h="19050">
                  <a:moveTo>
                    <a:pt x="7144" y="13181"/>
                  </a:moveTo>
                  <a:cubicBezTo>
                    <a:pt x="24289" y="9371"/>
                    <a:pt x="25241" y="1750"/>
                    <a:pt x="7144" y="13181"/>
                  </a:cubicBezTo>
                  <a:close/>
                </a:path>
              </a:pathLst>
            </a:custGeom>
            <a:grpFill/>
            <a:ln w="9525" cap="flat">
              <a:noFill/>
              <a:prstDash val="solid"/>
              <a:miter/>
            </a:ln>
          </p:spPr>
          <p:txBody>
            <a:bodyPr rtlCol="0" anchor="ctr"/>
            <a:lstStyle/>
            <a:p>
              <a:endParaRPr lang="en-US"/>
            </a:p>
          </p:txBody>
        </p:sp>
        <p:sp>
          <p:nvSpPr>
            <p:cNvPr id="882" name="Freeform: Shape 881">
              <a:extLst>
                <a:ext uri="{FF2B5EF4-FFF2-40B4-BE49-F238E27FC236}">
                  <a16:creationId xmlns:a16="http://schemas.microsoft.com/office/drawing/2014/main" xmlns="" id="{A67324BC-5A2C-4BD1-9291-F051D12D75E4}"/>
                </a:ext>
              </a:extLst>
            </p:cNvPr>
            <p:cNvSpPr/>
            <p:nvPr/>
          </p:nvSpPr>
          <p:spPr>
            <a:xfrm>
              <a:off x="5166836" y="4460081"/>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7144"/>
                    <a:pt x="7144" y="7144"/>
                  </a:cubicBezTo>
                  <a:cubicBezTo>
                    <a:pt x="7144" y="7144"/>
                    <a:pt x="8096" y="7144"/>
                    <a:pt x="9049" y="7144"/>
                  </a:cubicBezTo>
                  <a:close/>
                </a:path>
              </a:pathLst>
            </a:custGeom>
            <a:grpFill/>
            <a:ln w="9525" cap="flat">
              <a:noFill/>
              <a:prstDash val="solid"/>
              <a:miter/>
            </a:ln>
          </p:spPr>
          <p:txBody>
            <a:bodyPr rtlCol="0" anchor="ctr"/>
            <a:lstStyle/>
            <a:p>
              <a:endParaRPr lang="en-US"/>
            </a:p>
          </p:txBody>
        </p:sp>
        <p:sp>
          <p:nvSpPr>
            <p:cNvPr id="883" name="Freeform: Shape 882">
              <a:extLst>
                <a:ext uri="{FF2B5EF4-FFF2-40B4-BE49-F238E27FC236}">
                  <a16:creationId xmlns:a16="http://schemas.microsoft.com/office/drawing/2014/main" xmlns="" id="{20ECEEF9-AF0C-4CAE-8BB1-6EF71238C19F}"/>
                </a:ext>
              </a:extLst>
            </p:cNvPr>
            <p:cNvSpPr/>
            <p:nvPr/>
          </p:nvSpPr>
          <p:spPr>
            <a:xfrm>
              <a:off x="5151596" y="4452461"/>
              <a:ext cx="19050" cy="19050"/>
            </a:xfrm>
            <a:custGeom>
              <a:avLst/>
              <a:gdLst>
                <a:gd name="connsiteX0" fmla="*/ 7144 w 19050"/>
                <a:gd name="connsiteY0" fmla="*/ 7144 h 19050"/>
                <a:gd name="connsiteX1" fmla="*/ 7144 w 19050"/>
                <a:gd name="connsiteY1" fmla="*/ 7144 h 19050"/>
              </a:gdLst>
              <a:ahLst/>
              <a:cxnLst>
                <a:cxn ang="0">
                  <a:pos x="connsiteX0" y="connsiteY0"/>
                </a:cxn>
                <a:cxn ang="0">
                  <a:pos x="connsiteX1" y="connsiteY1"/>
                </a:cxn>
              </a:cxnLst>
              <a:rect l="l" t="t" r="r" b="b"/>
              <a:pathLst>
                <a:path w="19050" h="19050">
                  <a:moveTo>
                    <a:pt x="7144" y="7144"/>
                  </a:moveTo>
                  <a:cubicBezTo>
                    <a:pt x="17621" y="17621"/>
                    <a:pt x="26194" y="12859"/>
                    <a:pt x="7144" y="7144"/>
                  </a:cubicBezTo>
                  <a:close/>
                </a:path>
              </a:pathLst>
            </a:custGeom>
            <a:grpFill/>
            <a:ln w="9525" cap="flat">
              <a:noFill/>
              <a:prstDash val="solid"/>
              <a:miter/>
            </a:ln>
          </p:spPr>
          <p:txBody>
            <a:bodyPr rtlCol="0" anchor="ctr"/>
            <a:lstStyle/>
            <a:p>
              <a:endParaRPr lang="en-US"/>
            </a:p>
          </p:txBody>
        </p:sp>
        <p:sp>
          <p:nvSpPr>
            <p:cNvPr id="884" name="Freeform: Shape 883">
              <a:extLst>
                <a:ext uri="{FF2B5EF4-FFF2-40B4-BE49-F238E27FC236}">
                  <a16:creationId xmlns:a16="http://schemas.microsoft.com/office/drawing/2014/main" xmlns="" id="{AD7EFC50-29F4-44F5-BD97-A714AAB3E48B}"/>
                </a:ext>
              </a:extLst>
            </p:cNvPr>
            <p:cNvSpPr/>
            <p:nvPr/>
          </p:nvSpPr>
          <p:spPr>
            <a:xfrm>
              <a:off x="5161124" y="4450006"/>
              <a:ext cx="9525" cy="9525"/>
            </a:xfrm>
            <a:custGeom>
              <a:avLst/>
              <a:gdLst>
                <a:gd name="connsiteX0" fmla="*/ 8093 w 9525"/>
                <a:gd name="connsiteY0" fmla="*/ 7694 h 9525"/>
                <a:gd name="connsiteX1" fmla="*/ 8093 w 9525"/>
                <a:gd name="connsiteY1" fmla="*/ 7694 h 9525"/>
              </a:gdLst>
              <a:ahLst/>
              <a:cxnLst>
                <a:cxn ang="0">
                  <a:pos x="connsiteX0" y="connsiteY0"/>
                </a:cxn>
                <a:cxn ang="0">
                  <a:pos x="connsiteX1" y="connsiteY1"/>
                </a:cxn>
              </a:cxnLst>
              <a:rect l="l" t="t" r="r" b="b"/>
              <a:pathLst>
                <a:path w="9525" h="9525">
                  <a:moveTo>
                    <a:pt x="8093" y="7694"/>
                  </a:moveTo>
                  <a:cubicBezTo>
                    <a:pt x="18571" y="5789"/>
                    <a:pt x="3331" y="9599"/>
                    <a:pt x="8093" y="7694"/>
                  </a:cubicBezTo>
                  <a:close/>
                </a:path>
              </a:pathLst>
            </a:custGeom>
            <a:grpFill/>
            <a:ln w="9525" cap="flat">
              <a:noFill/>
              <a:prstDash val="solid"/>
              <a:miter/>
            </a:ln>
          </p:spPr>
          <p:txBody>
            <a:bodyPr rtlCol="0" anchor="ctr"/>
            <a:lstStyle/>
            <a:p>
              <a:endParaRPr lang="en-US"/>
            </a:p>
          </p:txBody>
        </p:sp>
        <p:sp>
          <p:nvSpPr>
            <p:cNvPr id="885" name="Freeform: Shape 884">
              <a:extLst>
                <a:ext uri="{FF2B5EF4-FFF2-40B4-BE49-F238E27FC236}">
                  <a16:creationId xmlns:a16="http://schemas.microsoft.com/office/drawing/2014/main" xmlns="" id="{59CB0B4C-267E-4DD1-87A7-75177E5910DB}"/>
                </a:ext>
              </a:extLst>
            </p:cNvPr>
            <p:cNvSpPr/>
            <p:nvPr/>
          </p:nvSpPr>
          <p:spPr>
            <a:xfrm>
              <a:off x="5149665" y="4443449"/>
              <a:ext cx="19050" cy="9525"/>
            </a:xfrm>
            <a:custGeom>
              <a:avLst/>
              <a:gdLst>
                <a:gd name="connsiteX0" fmla="*/ 7170 w 19050"/>
                <a:gd name="connsiteY0" fmla="*/ 9488 h 9525"/>
                <a:gd name="connsiteX1" fmla="*/ 7170 w 19050"/>
                <a:gd name="connsiteY1" fmla="*/ 9488 h 9525"/>
              </a:gdLst>
              <a:ahLst/>
              <a:cxnLst>
                <a:cxn ang="0">
                  <a:pos x="connsiteX0" y="connsiteY0"/>
                </a:cxn>
                <a:cxn ang="0">
                  <a:pos x="connsiteX1" y="connsiteY1"/>
                </a:cxn>
              </a:cxnLst>
              <a:rect l="l" t="t" r="r" b="b"/>
              <a:pathLst>
                <a:path w="19050" h="9525">
                  <a:moveTo>
                    <a:pt x="7170" y="9488"/>
                  </a:moveTo>
                  <a:cubicBezTo>
                    <a:pt x="31935" y="4726"/>
                    <a:pt x="6217" y="8536"/>
                    <a:pt x="7170" y="9488"/>
                  </a:cubicBezTo>
                  <a:close/>
                </a:path>
              </a:pathLst>
            </a:custGeom>
            <a:grpFill/>
            <a:ln w="9525" cap="flat">
              <a:noFill/>
              <a:prstDash val="solid"/>
              <a:miter/>
            </a:ln>
          </p:spPr>
          <p:txBody>
            <a:bodyPr rtlCol="0" anchor="ctr"/>
            <a:lstStyle/>
            <a:p>
              <a:endParaRPr lang="en-US"/>
            </a:p>
          </p:txBody>
        </p:sp>
        <p:sp>
          <p:nvSpPr>
            <p:cNvPr id="886" name="Freeform: Shape 885">
              <a:extLst>
                <a:ext uri="{FF2B5EF4-FFF2-40B4-BE49-F238E27FC236}">
                  <a16:creationId xmlns:a16="http://schemas.microsoft.com/office/drawing/2014/main" xmlns="" id="{075B5E84-FDB9-4263-8A49-4BE8BAE3F6BE}"/>
                </a:ext>
              </a:extLst>
            </p:cNvPr>
            <p:cNvSpPr/>
            <p:nvPr/>
          </p:nvSpPr>
          <p:spPr>
            <a:xfrm>
              <a:off x="5148653" y="4449603"/>
              <a:ext cx="9525" cy="9525"/>
            </a:xfrm>
            <a:custGeom>
              <a:avLst/>
              <a:gdLst>
                <a:gd name="connsiteX0" fmla="*/ 8182 w 9525"/>
                <a:gd name="connsiteY0" fmla="*/ 9049 h 9525"/>
                <a:gd name="connsiteX1" fmla="*/ 9135 w 9525"/>
                <a:gd name="connsiteY1" fmla="*/ 7144 h 9525"/>
                <a:gd name="connsiteX2" fmla="*/ 8182 w 9525"/>
                <a:gd name="connsiteY2" fmla="*/ 9049 h 9525"/>
              </a:gdLst>
              <a:ahLst/>
              <a:cxnLst>
                <a:cxn ang="0">
                  <a:pos x="connsiteX0" y="connsiteY0"/>
                </a:cxn>
                <a:cxn ang="0">
                  <a:pos x="connsiteX1" y="connsiteY1"/>
                </a:cxn>
                <a:cxn ang="0">
                  <a:pos x="connsiteX2" y="connsiteY2"/>
                </a:cxn>
              </a:cxnLst>
              <a:rect l="l" t="t" r="r" b="b"/>
              <a:pathLst>
                <a:path w="9525" h="9525">
                  <a:moveTo>
                    <a:pt x="8182" y="9049"/>
                  </a:moveTo>
                  <a:cubicBezTo>
                    <a:pt x="7230" y="8096"/>
                    <a:pt x="8182" y="7144"/>
                    <a:pt x="9135" y="7144"/>
                  </a:cubicBezTo>
                  <a:cubicBezTo>
                    <a:pt x="7230" y="7144"/>
                    <a:pt x="6277" y="8096"/>
                    <a:pt x="8182" y="9049"/>
                  </a:cubicBezTo>
                  <a:close/>
                </a:path>
              </a:pathLst>
            </a:custGeom>
            <a:grpFill/>
            <a:ln w="9525" cap="flat">
              <a:noFill/>
              <a:prstDash val="solid"/>
              <a:miter/>
            </a:ln>
          </p:spPr>
          <p:txBody>
            <a:bodyPr rtlCol="0" anchor="ctr"/>
            <a:lstStyle/>
            <a:p>
              <a:endParaRPr lang="en-US"/>
            </a:p>
          </p:txBody>
        </p:sp>
        <p:sp>
          <p:nvSpPr>
            <p:cNvPr id="887" name="Freeform: Shape 886">
              <a:extLst>
                <a:ext uri="{FF2B5EF4-FFF2-40B4-BE49-F238E27FC236}">
                  <a16:creationId xmlns:a16="http://schemas.microsoft.com/office/drawing/2014/main" xmlns="" id="{8DE8F929-23A2-4F14-8E2B-11EDA09688BA}"/>
                </a:ext>
              </a:extLst>
            </p:cNvPr>
            <p:cNvSpPr/>
            <p:nvPr/>
          </p:nvSpPr>
          <p:spPr>
            <a:xfrm>
              <a:off x="5161121" y="443722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888" name="Freeform: Shape 887">
              <a:extLst>
                <a:ext uri="{FF2B5EF4-FFF2-40B4-BE49-F238E27FC236}">
                  <a16:creationId xmlns:a16="http://schemas.microsoft.com/office/drawing/2014/main" xmlns="" id="{30B49205-7B37-43B2-B4AD-07BAD193B893}"/>
                </a:ext>
              </a:extLst>
            </p:cNvPr>
            <p:cNvSpPr/>
            <p:nvPr/>
          </p:nvSpPr>
          <p:spPr>
            <a:xfrm>
              <a:off x="5149793" y="4438808"/>
              <a:ext cx="9525" cy="9525"/>
            </a:xfrm>
            <a:custGeom>
              <a:avLst/>
              <a:gdLst>
                <a:gd name="connsiteX0" fmla="*/ 8947 w 9525"/>
                <a:gd name="connsiteY0" fmla="*/ 8414 h 9525"/>
                <a:gd name="connsiteX1" fmla="*/ 8947 w 9525"/>
                <a:gd name="connsiteY1" fmla="*/ 8414 h 9525"/>
              </a:gdLst>
              <a:ahLst/>
              <a:cxnLst>
                <a:cxn ang="0">
                  <a:pos x="connsiteX0" y="connsiteY0"/>
                </a:cxn>
                <a:cxn ang="0">
                  <a:pos x="connsiteX1" y="connsiteY1"/>
                </a:cxn>
              </a:cxnLst>
              <a:rect l="l" t="t" r="r" b="b"/>
              <a:pathLst>
                <a:path w="9525" h="9525">
                  <a:moveTo>
                    <a:pt x="8947" y="8414"/>
                  </a:moveTo>
                  <a:cubicBezTo>
                    <a:pt x="7042" y="5556"/>
                    <a:pt x="6090" y="8414"/>
                    <a:pt x="8947" y="8414"/>
                  </a:cubicBezTo>
                  <a:close/>
                </a:path>
              </a:pathLst>
            </a:custGeom>
            <a:grpFill/>
            <a:ln w="9525" cap="flat">
              <a:noFill/>
              <a:prstDash val="solid"/>
              <a:miter/>
            </a:ln>
          </p:spPr>
          <p:txBody>
            <a:bodyPr rtlCol="0" anchor="ctr"/>
            <a:lstStyle/>
            <a:p>
              <a:endParaRPr lang="en-US"/>
            </a:p>
          </p:txBody>
        </p:sp>
        <p:sp>
          <p:nvSpPr>
            <p:cNvPr id="889" name="Freeform: Shape 888">
              <a:extLst>
                <a:ext uri="{FF2B5EF4-FFF2-40B4-BE49-F238E27FC236}">
                  <a16:creationId xmlns:a16="http://schemas.microsoft.com/office/drawing/2014/main" xmlns="" id="{8D04351A-8197-4A79-8B51-AAA1C6434333}"/>
                </a:ext>
              </a:extLst>
            </p:cNvPr>
            <p:cNvSpPr/>
            <p:nvPr/>
          </p:nvSpPr>
          <p:spPr>
            <a:xfrm>
              <a:off x="5144003" y="4359116"/>
              <a:ext cx="38100" cy="85725"/>
            </a:xfrm>
            <a:custGeom>
              <a:avLst/>
              <a:gdLst>
                <a:gd name="connsiteX0" fmla="*/ 25214 w 38100"/>
                <a:gd name="connsiteY0" fmla="*/ 7144 h 85725"/>
                <a:gd name="connsiteX1" fmla="*/ 17594 w 38100"/>
                <a:gd name="connsiteY1" fmla="*/ 84296 h 85725"/>
                <a:gd name="connsiteX2" fmla="*/ 28072 w 38100"/>
                <a:gd name="connsiteY2" fmla="*/ 83344 h 85725"/>
                <a:gd name="connsiteX3" fmla="*/ 25214 w 38100"/>
                <a:gd name="connsiteY3" fmla="*/ 7144 h 85725"/>
              </a:gdLst>
              <a:ahLst/>
              <a:cxnLst>
                <a:cxn ang="0">
                  <a:pos x="connsiteX0" y="connsiteY0"/>
                </a:cxn>
                <a:cxn ang="0">
                  <a:pos x="connsiteX1" y="connsiteY1"/>
                </a:cxn>
                <a:cxn ang="0">
                  <a:pos x="connsiteX2" y="connsiteY2"/>
                </a:cxn>
                <a:cxn ang="0">
                  <a:pos x="connsiteX3" y="connsiteY3"/>
                </a:cxn>
              </a:cxnLst>
              <a:rect l="l" t="t" r="r" b="b"/>
              <a:pathLst>
                <a:path w="38100" h="85725">
                  <a:moveTo>
                    <a:pt x="25214" y="7144"/>
                  </a:moveTo>
                  <a:cubicBezTo>
                    <a:pt x="-10981" y="10001"/>
                    <a:pt x="18547" y="84296"/>
                    <a:pt x="17594" y="84296"/>
                  </a:cubicBezTo>
                  <a:cubicBezTo>
                    <a:pt x="21404" y="79534"/>
                    <a:pt x="25214" y="79534"/>
                    <a:pt x="28072" y="83344"/>
                  </a:cubicBezTo>
                  <a:cubicBezTo>
                    <a:pt x="47122" y="50006"/>
                    <a:pt x="16642" y="26194"/>
                    <a:pt x="25214" y="7144"/>
                  </a:cubicBezTo>
                  <a:close/>
                </a:path>
              </a:pathLst>
            </a:custGeom>
            <a:grpFill/>
            <a:ln w="9525" cap="flat">
              <a:noFill/>
              <a:prstDash val="solid"/>
              <a:miter/>
            </a:ln>
          </p:spPr>
          <p:txBody>
            <a:bodyPr rtlCol="0" anchor="ctr"/>
            <a:lstStyle/>
            <a:p>
              <a:endParaRPr lang="en-US"/>
            </a:p>
          </p:txBody>
        </p:sp>
        <p:sp>
          <p:nvSpPr>
            <p:cNvPr id="890" name="Freeform: Shape 889">
              <a:extLst>
                <a:ext uri="{FF2B5EF4-FFF2-40B4-BE49-F238E27FC236}">
                  <a16:creationId xmlns:a16="http://schemas.microsoft.com/office/drawing/2014/main" xmlns="" id="{09784FB9-F75C-416C-AF60-715C33BEDA41}"/>
                </a:ext>
              </a:extLst>
            </p:cNvPr>
            <p:cNvSpPr/>
            <p:nvPr/>
          </p:nvSpPr>
          <p:spPr>
            <a:xfrm>
              <a:off x="5165884" y="4367488"/>
              <a:ext cx="9525" cy="9525"/>
            </a:xfrm>
            <a:custGeom>
              <a:avLst/>
              <a:gdLst>
                <a:gd name="connsiteX0" fmla="*/ 7144 w 9525"/>
                <a:gd name="connsiteY0" fmla="*/ 7344 h 9525"/>
                <a:gd name="connsiteX1" fmla="*/ 7144 w 9525"/>
                <a:gd name="connsiteY1" fmla="*/ 7344 h 9525"/>
              </a:gdLst>
              <a:ahLst/>
              <a:cxnLst>
                <a:cxn ang="0">
                  <a:pos x="connsiteX0" y="connsiteY0"/>
                </a:cxn>
                <a:cxn ang="0">
                  <a:pos x="connsiteX1" y="connsiteY1"/>
                </a:cxn>
              </a:cxnLst>
              <a:rect l="l" t="t" r="r" b="b"/>
              <a:pathLst>
                <a:path w="9525" h="9525">
                  <a:moveTo>
                    <a:pt x="7144" y="7344"/>
                  </a:moveTo>
                  <a:cubicBezTo>
                    <a:pt x="11906" y="9249"/>
                    <a:pt x="9049" y="6392"/>
                    <a:pt x="7144" y="7344"/>
                  </a:cubicBezTo>
                  <a:close/>
                </a:path>
              </a:pathLst>
            </a:custGeom>
            <a:grpFill/>
            <a:ln w="9525" cap="flat">
              <a:noFill/>
              <a:prstDash val="solid"/>
              <a:miter/>
            </a:ln>
          </p:spPr>
          <p:txBody>
            <a:bodyPr rtlCol="0" anchor="ctr"/>
            <a:lstStyle/>
            <a:p>
              <a:endParaRPr lang="en-US"/>
            </a:p>
          </p:txBody>
        </p:sp>
        <p:sp>
          <p:nvSpPr>
            <p:cNvPr id="891" name="Freeform: Shape 890">
              <a:extLst>
                <a:ext uri="{FF2B5EF4-FFF2-40B4-BE49-F238E27FC236}">
                  <a16:creationId xmlns:a16="http://schemas.microsoft.com/office/drawing/2014/main" xmlns="" id="{349398FF-9143-46E9-808A-0C12839C59C7}"/>
                </a:ext>
              </a:extLst>
            </p:cNvPr>
            <p:cNvSpPr/>
            <p:nvPr/>
          </p:nvSpPr>
          <p:spPr>
            <a:xfrm>
              <a:off x="5162074" y="435911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892" name="Freeform: Shape 891">
              <a:extLst>
                <a:ext uri="{FF2B5EF4-FFF2-40B4-BE49-F238E27FC236}">
                  <a16:creationId xmlns:a16="http://schemas.microsoft.com/office/drawing/2014/main" xmlns="" id="{A75CC254-1D81-42A3-84BB-72E06129EDEF}"/>
                </a:ext>
              </a:extLst>
            </p:cNvPr>
            <p:cNvSpPr/>
            <p:nvPr/>
          </p:nvSpPr>
          <p:spPr>
            <a:xfrm>
              <a:off x="5144929" y="4376367"/>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7144" y="7990"/>
                    <a:pt x="9049" y="6086"/>
                    <a:pt x="7144" y="7990"/>
                  </a:cubicBezTo>
                  <a:close/>
                </a:path>
              </a:pathLst>
            </a:custGeom>
            <a:grpFill/>
            <a:ln w="9525" cap="flat">
              <a:noFill/>
              <a:prstDash val="solid"/>
              <a:miter/>
            </a:ln>
          </p:spPr>
          <p:txBody>
            <a:bodyPr rtlCol="0" anchor="ctr"/>
            <a:lstStyle/>
            <a:p>
              <a:endParaRPr lang="en-US"/>
            </a:p>
          </p:txBody>
        </p:sp>
        <p:sp>
          <p:nvSpPr>
            <p:cNvPr id="893" name="Freeform: Shape 892">
              <a:extLst>
                <a:ext uri="{FF2B5EF4-FFF2-40B4-BE49-F238E27FC236}">
                  <a16:creationId xmlns:a16="http://schemas.microsoft.com/office/drawing/2014/main" xmlns="" id="{EA269569-DDFB-489D-BF4F-FAB5195F6169}"/>
                </a:ext>
              </a:extLst>
            </p:cNvPr>
            <p:cNvSpPr/>
            <p:nvPr/>
          </p:nvSpPr>
          <p:spPr>
            <a:xfrm>
              <a:off x="5162074" y="4379118"/>
              <a:ext cx="19050" cy="9525"/>
            </a:xfrm>
            <a:custGeom>
              <a:avLst/>
              <a:gdLst>
                <a:gd name="connsiteX0" fmla="*/ 12859 w 19050"/>
                <a:gd name="connsiteY0" fmla="*/ 7144 h 9525"/>
                <a:gd name="connsiteX1" fmla="*/ 7144 w 19050"/>
                <a:gd name="connsiteY1" fmla="*/ 10001 h 9525"/>
                <a:gd name="connsiteX2" fmla="*/ 12859 w 19050"/>
                <a:gd name="connsiteY2" fmla="*/ 7144 h 9525"/>
              </a:gdLst>
              <a:ahLst/>
              <a:cxnLst>
                <a:cxn ang="0">
                  <a:pos x="connsiteX0" y="connsiteY0"/>
                </a:cxn>
                <a:cxn ang="0">
                  <a:pos x="connsiteX1" y="connsiteY1"/>
                </a:cxn>
                <a:cxn ang="0">
                  <a:pos x="connsiteX2" y="connsiteY2"/>
                </a:cxn>
              </a:cxnLst>
              <a:rect l="l" t="t" r="r" b="b"/>
              <a:pathLst>
                <a:path w="19050" h="9525">
                  <a:moveTo>
                    <a:pt x="12859" y="7144"/>
                  </a:moveTo>
                  <a:cubicBezTo>
                    <a:pt x="10954" y="8096"/>
                    <a:pt x="9049" y="9049"/>
                    <a:pt x="7144" y="10001"/>
                  </a:cubicBezTo>
                  <a:cubicBezTo>
                    <a:pt x="10001" y="9049"/>
                    <a:pt x="11906" y="9049"/>
                    <a:pt x="12859" y="7144"/>
                  </a:cubicBezTo>
                  <a:close/>
                </a:path>
              </a:pathLst>
            </a:custGeom>
            <a:grpFill/>
            <a:ln w="9525" cap="flat">
              <a:noFill/>
              <a:prstDash val="solid"/>
              <a:miter/>
            </a:ln>
          </p:spPr>
          <p:txBody>
            <a:bodyPr rtlCol="0" anchor="ctr"/>
            <a:lstStyle/>
            <a:p>
              <a:endParaRPr lang="en-US"/>
            </a:p>
          </p:txBody>
        </p:sp>
        <p:sp>
          <p:nvSpPr>
            <p:cNvPr id="894" name="Freeform: Shape 893">
              <a:extLst>
                <a:ext uri="{FF2B5EF4-FFF2-40B4-BE49-F238E27FC236}">
                  <a16:creationId xmlns:a16="http://schemas.microsoft.com/office/drawing/2014/main" xmlns="" id="{A97ADCCE-9829-4034-B190-DE3E3755AD05}"/>
                </a:ext>
              </a:extLst>
            </p:cNvPr>
            <p:cNvSpPr/>
            <p:nvPr/>
          </p:nvSpPr>
          <p:spPr>
            <a:xfrm>
              <a:off x="5162074" y="4397543"/>
              <a:ext cx="9525" cy="9525"/>
            </a:xfrm>
            <a:custGeom>
              <a:avLst/>
              <a:gdLst>
                <a:gd name="connsiteX0" fmla="*/ 7144 w 9525"/>
                <a:gd name="connsiteY0" fmla="*/ 7769 h 9525"/>
                <a:gd name="connsiteX1" fmla="*/ 10954 w 9525"/>
                <a:gd name="connsiteY1" fmla="*/ 8722 h 9525"/>
                <a:gd name="connsiteX2" fmla="*/ 7144 w 9525"/>
                <a:gd name="connsiteY2" fmla="*/ 7769 h 9525"/>
              </a:gdLst>
              <a:ahLst/>
              <a:cxnLst>
                <a:cxn ang="0">
                  <a:pos x="connsiteX0" y="connsiteY0"/>
                </a:cxn>
                <a:cxn ang="0">
                  <a:pos x="connsiteX1" y="connsiteY1"/>
                </a:cxn>
                <a:cxn ang="0">
                  <a:pos x="connsiteX2" y="connsiteY2"/>
                </a:cxn>
              </a:cxnLst>
              <a:rect l="l" t="t" r="r" b="b"/>
              <a:pathLst>
                <a:path w="9525" h="9525">
                  <a:moveTo>
                    <a:pt x="7144" y="7769"/>
                  </a:moveTo>
                  <a:cubicBezTo>
                    <a:pt x="8096" y="8722"/>
                    <a:pt x="10001" y="7769"/>
                    <a:pt x="10954" y="8722"/>
                  </a:cubicBezTo>
                  <a:cubicBezTo>
                    <a:pt x="11906" y="6817"/>
                    <a:pt x="10001" y="6817"/>
                    <a:pt x="7144" y="7769"/>
                  </a:cubicBezTo>
                  <a:close/>
                </a:path>
              </a:pathLst>
            </a:custGeom>
            <a:grpFill/>
            <a:ln w="9525" cap="flat">
              <a:noFill/>
              <a:prstDash val="solid"/>
              <a:miter/>
            </a:ln>
          </p:spPr>
          <p:txBody>
            <a:bodyPr rtlCol="0" anchor="ctr"/>
            <a:lstStyle/>
            <a:p>
              <a:endParaRPr lang="en-US"/>
            </a:p>
          </p:txBody>
        </p:sp>
        <p:sp>
          <p:nvSpPr>
            <p:cNvPr id="895" name="Freeform: Shape 894">
              <a:extLst>
                <a:ext uri="{FF2B5EF4-FFF2-40B4-BE49-F238E27FC236}">
                  <a16:creationId xmlns:a16="http://schemas.microsoft.com/office/drawing/2014/main" xmlns="" id="{28FDBEC7-5D54-461C-A2B3-753873A0C2DC}"/>
                </a:ext>
              </a:extLst>
            </p:cNvPr>
            <p:cNvSpPr/>
            <p:nvPr/>
          </p:nvSpPr>
          <p:spPr>
            <a:xfrm>
              <a:off x="5163650" y="4360270"/>
              <a:ext cx="9525" cy="9525"/>
            </a:xfrm>
            <a:custGeom>
              <a:avLst/>
              <a:gdLst>
                <a:gd name="connsiteX0" fmla="*/ 10330 w 9525"/>
                <a:gd name="connsiteY0" fmla="*/ 10752 h 9525"/>
                <a:gd name="connsiteX1" fmla="*/ 10330 w 9525"/>
                <a:gd name="connsiteY1" fmla="*/ 10752 h 9525"/>
              </a:gdLst>
              <a:ahLst/>
              <a:cxnLst>
                <a:cxn ang="0">
                  <a:pos x="connsiteX0" y="connsiteY0"/>
                </a:cxn>
                <a:cxn ang="0">
                  <a:pos x="connsiteX1" y="connsiteY1"/>
                </a:cxn>
              </a:cxnLst>
              <a:rect l="l" t="t" r="r" b="b"/>
              <a:pathLst>
                <a:path w="9525" h="9525">
                  <a:moveTo>
                    <a:pt x="10330" y="10752"/>
                  </a:moveTo>
                  <a:cubicBezTo>
                    <a:pt x="9378" y="9800"/>
                    <a:pt x="3663" y="3132"/>
                    <a:pt x="10330" y="10752"/>
                  </a:cubicBezTo>
                  <a:close/>
                </a:path>
              </a:pathLst>
            </a:custGeom>
            <a:grpFill/>
            <a:ln w="9525" cap="flat">
              <a:noFill/>
              <a:prstDash val="solid"/>
              <a:miter/>
            </a:ln>
          </p:spPr>
          <p:txBody>
            <a:bodyPr rtlCol="0" anchor="ctr"/>
            <a:lstStyle/>
            <a:p>
              <a:endParaRPr lang="en-US"/>
            </a:p>
          </p:txBody>
        </p:sp>
        <p:sp>
          <p:nvSpPr>
            <p:cNvPr id="896" name="Freeform: Shape 895">
              <a:extLst>
                <a:ext uri="{FF2B5EF4-FFF2-40B4-BE49-F238E27FC236}">
                  <a16:creationId xmlns:a16="http://schemas.microsoft.com/office/drawing/2014/main" xmlns="" id="{BC3A7809-C5B1-4736-B324-86AC3B87E943}"/>
                </a:ext>
              </a:extLst>
            </p:cNvPr>
            <p:cNvSpPr/>
            <p:nvPr/>
          </p:nvSpPr>
          <p:spPr>
            <a:xfrm>
              <a:off x="5136634" y="4259438"/>
              <a:ext cx="28575" cy="104775"/>
            </a:xfrm>
            <a:custGeom>
              <a:avLst/>
              <a:gdLst>
                <a:gd name="connsiteX0" fmla="*/ 9723 w 28575"/>
                <a:gd name="connsiteY0" fmla="*/ 7761 h 104775"/>
                <a:gd name="connsiteX1" fmla="*/ 30678 w 28575"/>
                <a:gd name="connsiteY1" fmla="*/ 103964 h 104775"/>
                <a:gd name="connsiteX2" fmla="*/ 9723 w 28575"/>
                <a:gd name="connsiteY2" fmla="*/ 7761 h 104775"/>
              </a:gdLst>
              <a:ahLst/>
              <a:cxnLst>
                <a:cxn ang="0">
                  <a:pos x="connsiteX0" y="connsiteY0"/>
                </a:cxn>
                <a:cxn ang="0">
                  <a:pos x="connsiteX1" y="connsiteY1"/>
                </a:cxn>
                <a:cxn ang="0">
                  <a:pos x="connsiteX2" y="connsiteY2"/>
                </a:cxn>
              </a:cxnLst>
              <a:rect l="l" t="t" r="r" b="b"/>
              <a:pathLst>
                <a:path w="28575" h="104775">
                  <a:moveTo>
                    <a:pt x="9723" y="7761"/>
                  </a:moveTo>
                  <a:cubicBezTo>
                    <a:pt x="1151" y="10618"/>
                    <a:pt x="15438" y="103964"/>
                    <a:pt x="30678" y="103964"/>
                  </a:cubicBezTo>
                  <a:cubicBezTo>
                    <a:pt x="26868" y="102059"/>
                    <a:pt x="16391" y="-1764"/>
                    <a:pt x="9723" y="7761"/>
                  </a:cubicBezTo>
                  <a:close/>
                </a:path>
              </a:pathLst>
            </a:custGeom>
            <a:grpFill/>
            <a:ln w="9525" cap="flat">
              <a:noFill/>
              <a:prstDash val="solid"/>
              <a:miter/>
            </a:ln>
          </p:spPr>
          <p:txBody>
            <a:bodyPr rtlCol="0" anchor="ctr"/>
            <a:lstStyle/>
            <a:p>
              <a:endParaRPr lang="en-US"/>
            </a:p>
          </p:txBody>
        </p:sp>
        <p:sp>
          <p:nvSpPr>
            <p:cNvPr id="897" name="Freeform: Shape 896">
              <a:extLst>
                <a:ext uri="{FF2B5EF4-FFF2-40B4-BE49-F238E27FC236}">
                  <a16:creationId xmlns:a16="http://schemas.microsoft.com/office/drawing/2014/main" xmlns="" id="{A2C5B085-36B4-4CD4-B60F-CF669760CE8D}"/>
                </a:ext>
              </a:extLst>
            </p:cNvPr>
            <p:cNvSpPr/>
            <p:nvPr/>
          </p:nvSpPr>
          <p:spPr>
            <a:xfrm>
              <a:off x="5158264" y="4344828"/>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lnTo>
                    <a:pt x="7144" y="7144"/>
                  </a:lnTo>
                  <a:cubicBezTo>
                    <a:pt x="7144" y="8096"/>
                    <a:pt x="8096" y="8096"/>
                    <a:pt x="10001" y="8096"/>
                  </a:cubicBezTo>
                  <a:close/>
                </a:path>
              </a:pathLst>
            </a:custGeom>
            <a:grpFill/>
            <a:ln w="9525" cap="flat">
              <a:noFill/>
              <a:prstDash val="solid"/>
              <a:miter/>
            </a:ln>
          </p:spPr>
          <p:txBody>
            <a:bodyPr rtlCol="0" anchor="ctr"/>
            <a:lstStyle/>
            <a:p>
              <a:endParaRPr lang="en-US"/>
            </a:p>
          </p:txBody>
        </p:sp>
        <p:sp>
          <p:nvSpPr>
            <p:cNvPr id="898" name="Freeform: Shape 897">
              <a:extLst>
                <a:ext uri="{FF2B5EF4-FFF2-40B4-BE49-F238E27FC236}">
                  <a16:creationId xmlns:a16="http://schemas.microsoft.com/office/drawing/2014/main" xmlns="" id="{DE820CD6-9FB0-4648-9C67-7AB183A579AE}"/>
                </a:ext>
              </a:extLst>
            </p:cNvPr>
            <p:cNvSpPr/>
            <p:nvPr/>
          </p:nvSpPr>
          <p:spPr>
            <a:xfrm>
              <a:off x="5131590" y="4228623"/>
              <a:ext cx="28575" cy="38100"/>
            </a:xfrm>
            <a:custGeom>
              <a:avLst/>
              <a:gdLst>
                <a:gd name="connsiteX0" fmla="*/ 24292 w 28575"/>
                <a:gd name="connsiteY0" fmla="*/ 25241 h 38100"/>
                <a:gd name="connsiteX1" fmla="*/ 17625 w 28575"/>
                <a:gd name="connsiteY1" fmla="*/ 7144 h 38100"/>
                <a:gd name="connsiteX2" fmla="*/ 24292 w 28575"/>
                <a:gd name="connsiteY2" fmla="*/ 25241 h 38100"/>
              </a:gdLst>
              <a:ahLst/>
              <a:cxnLst>
                <a:cxn ang="0">
                  <a:pos x="connsiteX0" y="connsiteY0"/>
                </a:cxn>
                <a:cxn ang="0">
                  <a:pos x="connsiteX1" y="connsiteY1"/>
                </a:cxn>
                <a:cxn ang="0">
                  <a:pos x="connsiteX2" y="connsiteY2"/>
                </a:cxn>
              </a:cxnLst>
              <a:rect l="l" t="t" r="r" b="b"/>
              <a:pathLst>
                <a:path w="28575" h="38100">
                  <a:moveTo>
                    <a:pt x="24292" y="25241"/>
                  </a:moveTo>
                  <a:cubicBezTo>
                    <a:pt x="39532" y="2381"/>
                    <a:pt x="-10950" y="20479"/>
                    <a:pt x="17625" y="7144"/>
                  </a:cubicBezTo>
                  <a:cubicBezTo>
                    <a:pt x="-13808" y="26194"/>
                    <a:pt x="36675" y="39529"/>
                    <a:pt x="24292" y="25241"/>
                  </a:cubicBezTo>
                  <a:close/>
                </a:path>
              </a:pathLst>
            </a:custGeom>
            <a:grpFill/>
            <a:ln w="9525" cap="flat">
              <a:noFill/>
              <a:prstDash val="solid"/>
              <a:miter/>
            </a:ln>
          </p:spPr>
          <p:txBody>
            <a:bodyPr rtlCol="0" anchor="ctr"/>
            <a:lstStyle/>
            <a:p>
              <a:endParaRPr lang="en-US"/>
            </a:p>
          </p:txBody>
        </p:sp>
        <p:sp>
          <p:nvSpPr>
            <p:cNvPr id="899" name="Freeform: Shape 898">
              <a:extLst>
                <a:ext uri="{FF2B5EF4-FFF2-40B4-BE49-F238E27FC236}">
                  <a16:creationId xmlns:a16="http://schemas.microsoft.com/office/drawing/2014/main" xmlns="" id="{25E25B15-F385-4093-8C08-ABDE1AFC453D}"/>
                </a:ext>
              </a:extLst>
            </p:cNvPr>
            <p:cNvSpPr/>
            <p:nvPr/>
          </p:nvSpPr>
          <p:spPr>
            <a:xfrm>
              <a:off x="5149095" y="4254870"/>
              <a:ext cx="19050" cy="9525"/>
            </a:xfrm>
            <a:custGeom>
              <a:avLst/>
              <a:gdLst>
                <a:gd name="connsiteX0" fmla="*/ 12503 w 19050"/>
                <a:gd name="connsiteY0" fmla="*/ 7567 h 9525"/>
                <a:gd name="connsiteX1" fmla="*/ 12503 w 19050"/>
                <a:gd name="connsiteY1" fmla="*/ 7567 h 9525"/>
              </a:gdLst>
              <a:ahLst/>
              <a:cxnLst>
                <a:cxn ang="0">
                  <a:pos x="connsiteX0" y="connsiteY0"/>
                </a:cxn>
                <a:cxn ang="0">
                  <a:pos x="connsiteX1" y="connsiteY1"/>
                </a:cxn>
              </a:cxnLst>
              <a:rect l="l" t="t" r="r" b="b"/>
              <a:pathLst>
                <a:path w="19050" h="9525">
                  <a:moveTo>
                    <a:pt x="12503" y="7567"/>
                  </a:moveTo>
                  <a:cubicBezTo>
                    <a:pt x="2025" y="6615"/>
                    <a:pt x="9645" y="7567"/>
                    <a:pt x="12503" y="7567"/>
                  </a:cubicBezTo>
                  <a:close/>
                </a:path>
              </a:pathLst>
            </a:custGeom>
            <a:grpFill/>
            <a:ln w="9525" cap="flat">
              <a:noFill/>
              <a:prstDash val="solid"/>
              <a:miter/>
            </a:ln>
          </p:spPr>
          <p:txBody>
            <a:bodyPr rtlCol="0" anchor="ctr"/>
            <a:lstStyle/>
            <a:p>
              <a:endParaRPr lang="en-US"/>
            </a:p>
          </p:txBody>
        </p:sp>
        <p:sp>
          <p:nvSpPr>
            <p:cNvPr id="900" name="Freeform: Shape 899">
              <a:extLst>
                <a:ext uri="{FF2B5EF4-FFF2-40B4-BE49-F238E27FC236}">
                  <a16:creationId xmlns:a16="http://schemas.microsoft.com/office/drawing/2014/main" xmlns="" id="{EECE8D0C-A55D-4ABB-8F3A-14B8470E02CB}"/>
                </a:ext>
              </a:extLst>
            </p:cNvPr>
            <p:cNvSpPr/>
            <p:nvPr/>
          </p:nvSpPr>
          <p:spPr>
            <a:xfrm>
              <a:off x="5134451" y="4253241"/>
              <a:ext cx="19050" cy="9525"/>
            </a:xfrm>
            <a:custGeom>
              <a:avLst/>
              <a:gdLst>
                <a:gd name="connsiteX0" fmla="*/ 7144 w 19050"/>
                <a:gd name="connsiteY0" fmla="*/ 8244 h 9525"/>
                <a:gd name="connsiteX1" fmla="*/ 11906 w 19050"/>
                <a:gd name="connsiteY1" fmla="*/ 8244 h 9525"/>
                <a:gd name="connsiteX2" fmla="*/ 7144 w 19050"/>
                <a:gd name="connsiteY2" fmla="*/ 8244 h 9525"/>
              </a:gdLst>
              <a:ahLst/>
              <a:cxnLst>
                <a:cxn ang="0">
                  <a:pos x="connsiteX0" y="connsiteY0"/>
                </a:cxn>
                <a:cxn ang="0">
                  <a:pos x="connsiteX1" y="connsiteY1"/>
                </a:cxn>
                <a:cxn ang="0">
                  <a:pos x="connsiteX2" y="connsiteY2"/>
                </a:cxn>
              </a:cxnLst>
              <a:rect l="l" t="t" r="r" b="b"/>
              <a:pathLst>
                <a:path w="19050" h="9525">
                  <a:moveTo>
                    <a:pt x="7144" y="8244"/>
                  </a:moveTo>
                  <a:cubicBezTo>
                    <a:pt x="9049" y="8244"/>
                    <a:pt x="10001" y="8244"/>
                    <a:pt x="11906" y="8244"/>
                  </a:cubicBezTo>
                  <a:cubicBezTo>
                    <a:pt x="12859" y="6339"/>
                    <a:pt x="10001" y="7291"/>
                    <a:pt x="7144" y="8244"/>
                  </a:cubicBezTo>
                  <a:close/>
                </a:path>
              </a:pathLst>
            </a:custGeom>
            <a:grpFill/>
            <a:ln w="9525" cap="flat">
              <a:noFill/>
              <a:prstDash val="solid"/>
              <a:miter/>
            </a:ln>
          </p:spPr>
          <p:txBody>
            <a:bodyPr rtlCol="0" anchor="ctr"/>
            <a:lstStyle/>
            <a:p>
              <a:endParaRPr lang="en-US"/>
            </a:p>
          </p:txBody>
        </p:sp>
        <p:sp>
          <p:nvSpPr>
            <p:cNvPr id="901" name="Freeform: Shape 900">
              <a:extLst>
                <a:ext uri="{FF2B5EF4-FFF2-40B4-BE49-F238E27FC236}">
                  <a16:creationId xmlns:a16="http://schemas.microsoft.com/office/drawing/2014/main" xmlns="" id="{70A0AF7D-26A9-469C-AB2C-833AC6147E8E}"/>
                </a:ext>
              </a:extLst>
            </p:cNvPr>
            <p:cNvSpPr/>
            <p:nvPr/>
          </p:nvSpPr>
          <p:spPr>
            <a:xfrm>
              <a:off x="5150600" y="4230381"/>
              <a:ext cx="9525" cy="9525"/>
            </a:xfrm>
            <a:custGeom>
              <a:avLst/>
              <a:gdLst>
                <a:gd name="connsiteX0" fmla="*/ 10045 w 9525"/>
                <a:gd name="connsiteY0" fmla="*/ 8244 h 9525"/>
                <a:gd name="connsiteX1" fmla="*/ 10045 w 9525"/>
                <a:gd name="connsiteY1" fmla="*/ 8244 h 9525"/>
              </a:gdLst>
              <a:ahLst/>
              <a:cxnLst>
                <a:cxn ang="0">
                  <a:pos x="connsiteX0" y="connsiteY0"/>
                </a:cxn>
                <a:cxn ang="0">
                  <a:pos x="connsiteX1" y="connsiteY1"/>
                </a:cxn>
              </a:cxnLst>
              <a:rect l="l" t="t" r="r" b="b"/>
              <a:pathLst>
                <a:path w="9525" h="9525">
                  <a:moveTo>
                    <a:pt x="10045" y="8244"/>
                  </a:moveTo>
                  <a:cubicBezTo>
                    <a:pt x="7187" y="7291"/>
                    <a:pt x="5282" y="6339"/>
                    <a:pt x="10045" y="8244"/>
                  </a:cubicBezTo>
                  <a:close/>
                </a:path>
              </a:pathLst>
            </a:custGeom>
            <a:grpFill/>
            <a:ln w="9525" cap="flat">
              <a:noFill/>
              <a:prstDash val="solid"/>
              <a:miter/>
            </a:ln>
          </p:spPr>
          <p:txBody>
            <a:bodyPr rtlCol="0" anchor="ctr"/>
            <a:lstStyle/>
            <a:p>
              <a:endParaRPr lang="en-US"/>
            </a:p>
          </p:txBody>
        </p:sp>
        <p:sp>
          <p:nvSpPr>
            <p:cNvPr id="902" name="Freeform: Shape 901">
              <a:extLst>
                <a:ext uri="{FF2B5EF4-FFF2-40B4-BE49-F238E27FC236}">
                  <a16:creationId xmlns:a16="http://schemas.microsoft.com/office/drawing/2014/main" xmlns="" id="{A1BCAC86-E325-458E-8B79-AA216817FB05}"/>
                </a:ext>
              </a:extLst>
            </p:cNvPr>
            <p:cNvSpPr/>
            <p:nvPr/>
          </p:nvSpPr>
          <p:spPr>
            <a:xfrm>
              <a:off x="5129689" y="4216241"/>
              <a:ext cx="19050" cy="19050"/>
            </a:xfrm>
            <a:custGeom>
              <a:avLst/>
              <a:gdLst>
                <a:gd name="connsiteX0" fmla="*/ 7144 w 19050"/>
                <a:gd name="connsiteY0" fmla="*/ 7144 h 19050"/>
                <a:gd name="connsiteX1" fmla="*/ 7144 w 19050"/>
                <a:gd name="connsiteY1" fmla="*/ 7144 h 19050"/>
              </a:gdLst>
              <a:ahLst/>
              <a:cxnLst>
                <a:cxn ang="0">
                  <a:pos x="connsiteX0" y="connsiteY0"/>
                </a:cxn>
                <a:cxn ang="0">
                  <a:pos x="connsiteX1" y="connsiteY1"/>
                </a:cxn>
              </a:cxnLst>
              <a:rect l="l" t="t" r="r" b="b"/>
              <a:pathLst>
                <a:path w="19050" h="19050">
                  <a:moveTo>
                    <a:pt x="7144" y="7144"/>
                  </a:moveTo>
                  <a:cubicBezTo>
                    <a:pt x="12859" y="26194"/>
                    <a:pt x="29051" y="10954"/>
                    <a:pt x="7144" y="7144"/>
                  </a:cubicBezTo>
                  <a:close/>
                </a:path>
              </a:pathLst>
            </a:custGeom>
            <a:grpFill/>
            <a:ln w="9525" cap="flat">
              <a:noFill/>
              <a:prstDash val="solid"/>
              <a:miter/>
            </a:ln>
          </p:spPr>
          <p:txBody>
            <a:bodyPr rtlCol="0" anchor="ctr"/>
            <a:lstStyle/>
            <a:p>
              <a:endParaRPr lang="en-US"/>
            </a:p>
          </p:txBody>
        </p:sp>
        <p:sp>
          <p:nvSpPr>
            <p:cNvPr id="903" name="Freeform: Shape 902">
              <a:extLst>
                <a:ext uri="{FF2B5EF4-FFF2-40B4-BE49-F238E27FC236}">
                  <a16:creationId xmlns:a16="http://schemas.microsoft.com/office/drawing/2014/main" xmlns="" id="{8F5BA4EB-FA6D-4859-9755-750E0346A794}"/>
                </a:ext>
              </a:extLst>
            </p:cNvPr>
            <p:cNvSpPr/>
            <p:nvPr/>
          </p:nvSpPr>
          <p:spPr>
            <a:xfrm>
              <a:off x="5134783" y="4139088"/>
              <a:ext cx="19050" cy="76200"/>
            </a:xfrm>
            <a:custGeom>
              <a:avLst/>
              <a:gdLst>
                <a:gd name="connsiteX0" fmla="*/ 21100 w 19050"/>
                <a:gd name="connsiteY0" fmla="*/ 72866 h 76200"/>
                <a:gd name="connsiteX1" fmla="*/ 15385 w 19050"/>
                <a:gd name="connsiteY1" fmla="*/ 7144 h 76200"/>
                <a:gd name="connsiteX2" fmla="*/ 21100 w 19050"/>
                <a:gd name="connsiteY2" fmla="*/ 72866 h 76200"/>
              </a:gdLst>
              <a:ahLst/>
              <a:cxnLst>
                <a:cxn ang="0">
                  <a:pos x="connsiteX0" y="connsiteY0"/>
                </a:cxn>
                <a:cxn ang="0">
                  <a:pos x="connsiteX1" y="connsiteY1"/>
                </a:cxn>
                <a:cxn ang="0">
                  <a:pos x="connsiteX2" y="connsiteY2"/>
                </a:cxn>
              </a:cxnLst>
              <a:rect l="l" t="t" r="r" b="b"/>
              <a:pathLst>
                <a:path w="19050" h="76200">
                  <a:moveTo>
                    <a:pt x="21100" y="72866"/>
                  </a:moveTo>
                  <a:cubicBezTo>
                    <a:pt x="21100" y="65246"/>
                    <a:pt x="12527" y="10954"/>
                    <a:pt x="15385" y="7144"/>
                  </a:cubicBezTo>
                  <a:cubicBezTo>
                    <a:pt x="15385" y="46196"/>
                    <a:pt x="-6523" y="71914"/>
                    <a:pt x="21100" y="72866"/>
                  </a:cubicBezTo>
                  <a:close/>
                </a:path>
              </a:pathLst>
            </a:custGeom>
            <a:grpFill/>
            <a:ln w="9525" cap="flat">
              <a:noFill/>
              <a:prstDash val="solid"/>
              <a:miter/>
            </a:ln>
          </p:spPr>
          <p:txBody>
            <a:bodyPr rtlCol="0" anchor="ctr"/>
            <a:lstStyle/>
            <a:p>
              <a:endParaRPr lang="en-US"/>
            </a:p>
          </p:txBody>
        </p:sp>
        <p:sp>
          <p:nvSpPr>
            <p:cNvPr id="904" name="Freeform: Shape 903">
              <a:extLst>
                <a:ext uri="{FF2B5EF4-FFF2-40B4-BE49-F238E27FC236}">
                  <a16:creationId xmlns:a16="http://schemas.microsoft.com/office/drawing/2014/main" xmlns="" id="{6A87C103-3BB4-4DAB-9CF3-77C6D500D267}"/>
                </a:ext>
              </a:extLst>
            </p:cNvPr>
            <p:cNvSpPr/>
            <p:nvPr/>
          </p:nvSpPr>
          <p:spPr>
            <a:xfrm>
              <a:off x="5132546" y="4210526"/>
              <a:ext cx="9525" cy="9525"/>
            </a:xfrm>
            <a:custGeom>
              <a:avLst/>
              <a:gdLst>
                <a:gd name="connsiteX0" fmla="*/ 7144 w 9525"/>
                <a:gd name="connsiteY0" fmla="*/ 7144 h 9525"/>
                <a:gd name="connsiteX1" fmla="*/ 9049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9049" y="8096"/>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905" name="Freeform: Shape 904">
              <a:extLst>
                <a:ext uri="{FF2B5EF4-FFF2-40B4-BE49-F238E27FC236}">
                  <a16:creationId xmlns:a16="http://schemas.microsoft.com/office/drawing/2014/main" xmlns="" id="{94B4CF35-DA1E-49FE-9DFB-E333FB861BAE}"/>
                </a:ext>
              </a:extLst>
            </p:cNvPr>
            <p:cNvSpPr/>
            <p:nvPr/>
          </p:nvSpPr>
          <p:spPr>
            <a:xfrm>
              <a:off x="5141924" y="4137183"/>
              <a:ext cx="9525" cy="9525"/>
            </a:xfrm>
            <a:custGeom>
              <a:avLst/>
              <a:gdLst>
                <a:gd name="connsiteX0" fmla="*/ 8244 w 9525"/>
                <a:gd name="connsiteY0" fmla="*/ 8096 h 9525"/>
                <a:gd name="connsiteX1" fmla="*/ 8244 w 9525"/>
                <a:gd name="connsiteY1" fmla="*/ 7144 h 9525"/>
                <a:gd name="connsiteX2" fmla="*/ 8244 w 9525"/>
                <a:gd name="connsiteY2" fmla="*/ 8096 h 9525"/>
              </a:gdLst>
              <a:ahLst/>
              <a:cxnLst>
                <a:cxn ang="0">
                  <a:pos x="connsiteX0" y="connsiteY0"/>
                </a:cxn>
                <a:cxn ang="0">
                  <a:pos x="connsiteX1" y="connsiteY1"/>
                </a:cxn>
                <a:cxn ang="0">
                  <a:pos x="connsiteX2" y="connsiteY2"/>
                </a:cxn>
              </a:cxnLst>
              <a:rect l="l" t="t" r="r" b="b"/>
              <a:pathLst>
                <a:path w="9525" h="9525">
                  <a:moveTo>
                    <a:pt x="8244" y="8096"/>
                  </a:moveTo>
                  <a:cubicBezTo>
                    <a:pt x="8244" y="8096"/>
                    <a:pt x="8244" y="7144"/>
                    <a:pt x="8244" y="7144"/>
                  </a:cubicBezTo>
                  <a:cubicBezTo>
                    <a:pt x="6339" y="7144"/>
                    <a:pt x="7291" y="7144"/>
                    <a:pt x="8244" y="8096"/>
                  </a:cubicBezTo>
                  <a:close/>
                </a:path>
              </a:pathLst>
            </a:custGeom>
            <a:grpFill/>
            <a:ln w="9525" cap="flat">
              <a:noFill/>
              <a:prstDash val="solid"/>
              <a:miter/>
            </a:ln>
          </p:spPr>
          <p:txBody>
            <a:bodyPr rtlCol="0" anchor="ctr"/>
            <a:lstStyle/>
            <a:p>
              <a:endParaRPr lang="en-US"/>
            </a:p>
          </p:txBody>
        </p:sp>
        <p:sp>
          <p:nvSpPr>
            <p:cNvPr id="906" name="Freeform: Shape 905">
              <a:extLst>
                <a:ext uri="{FF2B5EF4-FFF2-40B4-BE49-F238E27FC236}">
                  <a16:creationId xmlns:a16="http://schemas.microsoft.com/office/drawing/2014/main" xmlns="" id="{7C72ED8F-AA6D-4761-ADCE-A5C3CFB0E309}"/>
                </a:ext>
              </a:extLst>
            </p:cNvPr>
            <p:cNvSpPr/>
            <p:nvPr/>
          </p:nvSpPr>
          <p:spPr>
            <a:xfrm>
              <a:off x="5136356" y="421624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907" name="Freeform: Shape 906">
              <a:extLst>
                <a:ext uri="{FF2B5EF4-FFF2-40B4-BE49-F238E27FC236}">
                  <a16:creationId xmlns:a16="http://schemas.microsoft.com/office/drawing/2014/main" xmlns="" id="{F6DD46AA-98E6-4717-927F-C37FBF2F47C3}"/>
                </a:ext>
              </a:extLst>
            </p:cNvPr>
            <p:cNvSpPr/>
            <p:nvPr/>
          </p:nvSpPr>
          <p:spPr>
            <a:xfrm>
              <a:off x="5148527" y="4216453"/>
              <a:ext cx="9525" cy="9525"/>
            </a:xfrm>
            <a:custGeom>
              <a:avLst/>
              <a:gdLst>
                <a:gd name="connsiteX0" fmla="*/ 9260 w 9525"/>
                <a:gd name="connsiteY0" fmla="*/ 8837 h 9525"/>
                <a:gd name="connsiteX1" fmla="*/ 9260 w 9525"/>
                <a:gd name="connsiteY1" fmla="*/ 8837 h 9525"/>
              </a:gdLst>
              <a:ahLst/>
              <a:cxnLst>
                <a:cxn ang="0">
                  <a:pos x="connsiteX0" y="connsiteY0"/>
                </a:cxn>
                <a:cxn ang="0">
                  <a:pos x="connsiteX1" y="connsiteY1"/>
                </a:cxn>
              </a:cxnLst>
              <a:rect l="l" t="t" r="r" b="b"/>
              <a:pathLst>
                <a:path w="9525" h="9525">
                  <a:moveTo>
                    <a:pt x="9260" y="8837"/>
                  </a:moveTo>
                  <a:cubicBezTo>
                    <a:pt x="9260" y="8837"/>
                    <a:pt x="4498" y="5027"/>
                    <a:pt x="9260" y="8837"/>
                  </a:cubicBezTo>
                  <a:close/>
                </a:path>
              </a:pathLst>
            </a:custGeom>
            <a:grpFill/>
            <a:ln w="9525" cap="flat">
              <a:noFill/>
              <a:prstDash val="solid"/>
              <a:miter/>
            </a:ln>
          </p:spPr>
          <p:txBody>
            <a:bodyPr rtlCol="0" anchor="ctr"/>
            <a:lstStyle/>
            <a:p>
              <a:endParaRPr lang="en-US"/>
            </a:p>
          </p:txBody>
        </p:sp>
        <p:sp>
          <p:nvSpPr>
            <p:cNvPr id="908" name="Freeform: Shape 907">
              <a:extLst>
                <a:ext uri="{FF2B5EF4-FFF2-40B4-BE49-F238E27FC236}">
                  <a16:creationId xmlns:a16="http://schemas.microsoft.com/office/drawing/2014/main" xmlns="" id="{A978F76C-8C1B-4BCF-B597-7413435026B5}"/>
                </a:ext>
              </a:extLst>
            </p:cNvPr>
            <p:cNvSpPr/>
            <p:nvPr/>
          </p:nvSpPr>
          <p:spPr>
            <a:xfrm>
              <a:off x="5146834" y="4125753"/>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8096" y="7144"/>
                    <a:pt x="9049" y="7144"/>
                    <a:pt x="10001" y="7144"/>
                  </a:cubicBezTo>
                  <a:close/>
                </a:path>
              </a:pathLst>
            </a:custGeom>
            <a:grpFill/>
            <a:ln w="9525" cap="flat">
              <a:noFill/>
              <a:prstDash val="solid"/>
              <a:miter/>
            </a:ln>
          </p:spPr>
          <p:txBody>
            <a:bodyPr rtlCol="0" anchor="ctr"/>
            <a:lstStyle/>
            <a:p>
              <a:endParaRPr lang="en-US"/>
            </a:p>
          </p:txBody>
        </p:sp>
        <p:sp>
          <p:nvSpPr>
            <p:cNvPr id="909" name="Freeform: Shape 908">
              <a:extLst>
                <a:ext uri="{FF2B5EF4-FFF2-40B4-BE49-F238E27FC236}">
                  <a16:creationId xmlns:a16="http://schemas.microsoft.com/office/drawing/2014/main" xmlns="" id="{C16B0086-1FFD-49AF-9242-C0DFE9304A26}"/>
                </a:ext>
              </a:extLst>
            </p:cNvPr>
            <p:cNvSpPr/>
            <p:nvPr/>
          </p:nvSpPr>
          <p:spPr>
            <a:xfrm>
              <a:off x="5150644" y="409146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910" name="Freeform: Shape 909">
              <a:extLst>
                <a:ext uri="{FF2B5EF4-FFF2-40B4-BE49-F238E27FC236}">
                  <a16:creationId xmlns:a16="http://schemas.microsoft.com/office/drawing/2014/main" xmlns="" id="{89627661-BEAD-42CC-B9A0-275E7C30C21D}"/>
                </a:ext>
              </a:extLst>
            </p:cNvPr>
            <p:cNvSpPr/>
            <p:nvPr/>
          </p:nvSpPr>
          <p:spPr>
            <a:xfrm>
              <a:off x="5136308" y="4009548"/>
              <a:ext cx="28575" cy="133350"/>
            </a:xfrm>
            <a:custGeom>
              <a:avLst/>
              <a:gdLst>
                <a:gd name="connsiteX0" fmla="*/ 12907 w 28575"/>
                <a:gd name="connsiteY0" fmla="*/ 7144 h 133350"/>
                <a:gd name="connsiteX1" fmla="*/ 23384 w 28575"/>
                <a:gd name="connsiteY1" fmla="*/ 130969 h 133350"/>
                <a:gd name="connsiteX2" fmla="*/ 12907 w 28575"/>
                <a:gd name="connsiteY2" fmla="*/ 7144 h 133350"/>
              </a:gdLst>
              <a:ahLst/>
              <a:cxnLst>
                <a:cxn ang="0">
                  <a:pos x="connsiteX0" y="connsiteY0"/>
                </a:cxn>
                <a:cxn ang="0">
                  <a:pos x="connsiteX1" y="connsiteY1"/>
                </a:cxn>
                <a:cxn ang="0">
                  <a:pos x="connsiteX2" y="connsiteY2"/>
                </a:cxn>
              </a:cxnLst>
              <a:rect l="l" t="t" r="r" b="b"/>
              <a:pathLst>
                <a:path w="28575" h="133350">
                  <a:moveTo>
                    <a:pt x="12907" y="7144"/>
                  </a:moveTo>
                  <a:cubicBezTo>
                    <a:pt x="22432" y="18574"/>
                    <a:pt x="-9953" y="133826"/>
                    <a:pt x="23384" y="130969"/>
                  </a:cubicBezTo>
                  <a:cubicBezTo>
                    <a:pt x="25289" y="131921"/>
                    <a:pt x="-5191" y="11906"/>
                    <a:pt x="12907" y="7144"/>
                  </a:cubicBezTo>
                  <a:close/>
                </a:path>
              </a:pathLst>
            </a:custGeom>
            <a:grpFill/>
            <a:ln w="9525" cap="flat">
              <a:noFill/>
              <a:prstDash val="solid"/>
              <a:miter/>
            </a:ln>
          </p:spPr>
          <p:txBody>
            <a:bodyPr rtlCol="0" anchor="ctr"/>
            <a:lstStyle/>
            <a:p>
              <a:endParaRPr lang="en-US"/>
            </a:p>
          </p:txBody>
        </p:sp>
        <p:sp>
          <p:nvSpPr>
            <p:cNvPr id="911" name="Freeform: Shape 910">
              <a:extLst>
                <a:ext uri="{FF2B5EF4-FFF2-40B4-BE49-F238E27FC236}">
                  <a16:creationId xmlns:a16="http://schemas.microsoft.com/office/drawing/2014/main" xmlns="" id="{3E8D7B0C-39A3-4BA4-B8DD-B308019482CF}"/>
                </a:ext>
              </a:extLst>
            </p:cNvPr>
            <p:cNvSpPr/>
            <p:nvPr/>
          </p:nvSpPr>
          <p:spPr>
            <a:xfrm>
              <a:off x="5143024" y="4042557"/>
              <a:ext cx="19050" cy="9525"/>
            </a:xfrm>
            <a:custGeom>
              <a:avLst/>
              <a:gdLst>
                <a:gd name="connsiteX0" fmla="*/ 7144 w 19050"/>
                <a:gd name="connsiteY0" fmla="*/ 10330 h 9525"/>
                <a:gd name="connsiteX1" fmla="*/ 7144 w 19050"/>
                <a:gd name="connsiteY1" fmla="*/ 10330 h 9525"/>
              </a:gdLst>
              <a:ahLst/>
              <a:cxnLst>
                <a:cxn ang="0">
                  <a:pos x="connsiteX0" y="connsiteY0"/>
                </a:cxn>
                <a:cxn ang="0">
                  <a:pos x="connsiteX1" y="connsiteY1"/>
                </a:cxn>
              </a:cxnLst>
              <a:rect l="l" t="t" r="r" b="b"/>
              <a:pathLst>
                <a:path w="19050" h="9525">
                  <a:moveTo>
                    <a:pt x="7144" y="10330"/>
                  </a:moveTo>
                  <a:cubicBezTo>
                    <a:pt x="17621" y="3663"/>
                    <a:pt x="8096" y="9378"/>
                    <a:pt x="7144" y="10330"/>
                  </a:cubicBezTo>
                  <a:close/>
                </a:path>
              </a:pathLst>
            </a:custGeom>
            <a:grpFill/>
            <a:ln w="9525" cap="flat">
              <a:noFill/>
              <a:prstDash val="solid"/>
              <a:miter/>
            </a:ln>
          </p:spPr>
          <p:txBody>
            <a:bodyPr rtlCol="0" anchor="ctr"/>
            <a:lstStyle/>
            <a:p>
              <a:endParaRPr lang="en-US"/>
            </a:p>
          </p:txBody>
        </p:sp>
        <p:sp>
          <p:nvSpPr>
            <p:cNvPr id="912" name="Freeform: Shape 911">
              <a:extLst>
                <a:ext uri="{FF2B5EF4-FFF2-40B4-BE49-F238E27FC236}">
                  <a16:creationId xmlns:a16="http://schemas.microsoft.com/office/drawing/2014/main" xmlns="" id="{3AE7ECAB-87D2-4D07-8F35-797A75CBA406}"/>
                </a:ext>
              </a:extLst>
            </p:cNvPr>
            <p:cNvSpPr/>
            <p:nvPr/>
          </p:nvSpPr>
          <p:spPr>
            <a:xfrm>
              <a:off x="5142173" y="4042329"/>
              <a:ext cx="9525" cy="9525"/>
            </a:xfrm>
            <a:custGeom>
              <a:avLst/>
              <a:gdLst>
                <a:gd name="connsiteX0" fmla="*/ 8947 w 9525"/>
                <a:gd name="connsiteY0" fmla="*/ 8653 h 9525"/>
                <a:gd name="connsiteX1" fmla="*/ 8947 w 9525"/>
                <a:gd name="connsiteY1" fmla="*/ 8653 h 9525"/>
              </a:gdLst>
              <a:ahLst/>
              <a:cxnLst>
                <a:cxn ang="0">
                  <a:pos x="connsiteX0" y="connsiteY0"/>
                </a:cxn>
                <a:cxn ang="0">
                  <a:pos x="connsiteX1" y="connsiteY1"/>
                </a:cxn>
              </a:cxnLst>
              <a:rect l="l" t="t" r="r" b="b"/>
              <a:pathLst>
                <a:path w="9525" h="9525">
                  <a:moveTo>
                    <a:pt x="8947" y="8653"/>
                  </a:moveTo>
                  <a:cubicBezTo>
                    <a:pt x="6090" y="5795"/>
                    <a:pt x="7042" y="7701"/>
                    <a:pt x="8947" y="8653"/>
                  </a:cubicBezTo>
                  <a:close/>
                </a:path>
              </a:pathLst>
            </a:custGeom>
            <a:grpFill/>
            <a:ln w="9525" cap="flat">
              <a:noFill/>
              <a:prstDash val="solid"/>
              <a:miter/>
            </a:ln>
          </p:spPr>
          <p:txBody>
            <a:bodyPr rtlCol="0" anchor="ctr"/>
            <a:lstStyle/>
            <a:p>
              <a:endParaRPr lang="en-US"/>
            </a:p>
          </p:txBody>
        </p:sp>
        <p:sp>
          <p:nvSpPr>
            <p:cNvPr id="913" name="Freeform: Shape 912">
              <a:extLst>
                <a:ext uri="{FF2B5EF4-FFF2-40B4-BE49-F238E27FC236}">
                  <a16:creationId xmlns:a16="http://schemas.microsoft.com/office/drawing/2014/main" xmlns="" id="{6A634358-C5A6-4406-9B7E-1D4677EF0E51}"/>
                </a:ext>
              </a:extLst>
            </p:cNvPr>
            <p:cNvSpPr/>
            <p:nvPr/>
          </p:nvSpPr>
          <p:spPr>
            <a:xfrm>
              <a:off x="5139066" y="3999071"/>
              <a:ext cx="9525" cy="9525"/>
            </a:xfrm>
            <a:custGeom>
              <a:avLst/>
              <a:gdLst>
                <a:gd name="connsiteX0" fmla="*/ 8244 w 9525"/>
                <a:gd name="connsiteY0" fmla="*/ 9049 h 9525"/>
                <a:gd name="connsiteX1" fmla="*/ 8244 w 9525"/>
                <a:gd name="connsiteY1" fmla="*/ 7144 h 9525"/>
                <a:gd name="connsiteX2" fmla="*/ 8244 w 9525"/>
                <a:gd name="connsiteY2" fmla="*/ 9049 h 9525"/>
              </a:gdLst>
              <a:ahLst/>
              <a:cxnLst>
                <a:cxn ang="0">
                  <a:pos x="connsiteX0" y="connsiteY0"/>
                </a:cxn>
                <a:cxn ang="0">
                  <a:pos x="connsiteX1" y="connsiteY1"/>
                </a:cxn>
                <a:cxn ang="0">
                  <a:pos x="connsiteX2" y="connsiteY2"/>
                </a:cxn>
              </a:cxnLst>
              <a:rect l="l" t="t" r="r" b="b"/>
              <a:pathLst>
                <a:path w="9525" h="9525">
                  <a:moveTo>
                    <a:pt x="8244" y="9049"/>
                  </a:moveTo>
                  <a:cubicBezTo>
                    <a:pt x="8244" y="9049"/>
                    <a:pt x="9196" y="8096"/>
                    <a:pt x="8244" y="7144"/>
                  </a:cubicBezTo>
                  <a:cubicBezTo>
                    <a:pt x="7291" y="7144"/>
                    <a:pt x="6339" y="9049"/>
                    <a:pt x="8244" y="9049"/>
                  </a:cubicBezTo>
                  <a:close/>
                </a:path>
              </a:pathLst>
            </a:custGeom>
            <a:grpFill/>
            <a:ln w="9525" cap="flat">
              <a:noFill/>
              <a:prstDash val="solid"/>
              <a:miter/>
            </a:ln>
          </p:spPr>
          <p:txBody>
            <a:bodyPr rtlCol="0" anchor="ctr"/>
            <a:lstStyle/>
            <a:p>
              <a:endParaRPr lang="en-US"/>
            </a:p>
          </p:txBody>
        </p:sp>
        <p:sp>
          <p:nvSpPr>
            <p:cNvPr id="914" name="Freeform: Shape 913">
              <a:extLst>
                <a:ext uri="{FF2B5EF4-FFF2-40B4-BE49-F238E27FC236}">
                  <a16:creationId xmlns:a16="http://schemas.microsoft.com/office/drawing/2014/main" xmlns="" id="{54BBB65E-DFE3-4596-97FE-2450762764D4}"/>
                </a:ext>
              </a:extLst>
            </p:cNvPr>
            <p:cNvSpPr/>
            <p:nvPr/>
          </p:nvSpPr>
          <p:spPr>
            <a:xfrm>
              <a:off x="5135800" y="3999071"/>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5795" y="9049"/>
                    <a:pt x="7700" y="7144"/>
                    <a:pt x="8653" y="7144"/>
                  </a:cubicBezTo>
                  <a:close/>
                </a:path>
              </a:pathLst>
            </a:custGeom>
            <a:grpFill/>
            <a:ln w="9525" cap="flat">
              <a:noFill/>
              <a:prstDash val="solid"/>
              <a:miter/>
            </a:ln>
          </p:spPr>
          <p:txBody>
            <a:bodyPr rtlCol="0" anchor="ctr"/>
            <a:lstStyle/>
            <a:p>
              <a:endParaRPr lang="en-US"/>
            </a:p>
          </p:txBody>
        </p:sp>
        <p:sp>
          <p:nvSpPr>
            <p:cNvPr id="915" name="Freeform: Shape 914">
              <a:extLst>
                <a:ext uri="{FF2B5EF4-FFF2-40B4-BE49-F238E27FC236}">
                  <a16:creationId xmlns:a16="http://schemas.microsoft.com/office/drawing/2014/main" xmlns="" id="{37F83A04-87AC-4CAD-8490-93644C681327}"/>
                </a:ext>
              </a:extLst>
            </p:cNvPr>
            <p:cNvSpPr/>
            <p:nvPr/>
          </p:nvSpPr>
          <p:spPr>
            <a:xfrm>
              <a:off x="5123104" y="3939063"/>
              <a:ext cx="28575" cy="66675"/>
            </a:xfrm>
            <a:custGeom>
              <a:avLst/>
              <a:gdLst>
                <a:gd name="connsiteX0" fmla="*/ 10871 w 28575"/>
                <a:gd name="connsiteY0" fmla="*/ 7144 h 66675"/>
                <a:gd name="connsiteX1" fmla="*/ 18491 w 28575"/>
                <a:gd name="connsiteY1" fmla="*/ 67151 h 66675"/>
                <a:gd name="connsiteX2" fmla="*/ 24206 w 28575"/>
                <a:gd name="connsiteY2" fmla="*/ 50006 h 66675"/>
                <a:gd name="connsiteX3" fmla="*/ 8966 w 28575"/>
                <a:gd name="connsiteY3" fmla="*/ 45244 h 66675"/>
                <a:gd name="connsiteX4" fmla="*/ 10871 w 28575"/>
                <a:gd name="connsiteY4" fmla="*/ 7144 h 6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66675">
                  <a:moveTo>
                    <a:pt x="10871" y="7144"/>
                  </a:moveTo>
                  <a:cubicBezTo>
                    <a:pt x="9919" y="18574"/>
                    <a:pt x="-559" y="41434"/>
                    <a:pt x="18491" y="67151"/>
                  </a:cubicBezTo>
                  <a:cubicBezTo>
                    <a:pt x="5156" y="59531"/>
                    <a:pt x="7061" y="53816"/>
                    <a:pt x="24206" y="50006"/>
                  </a:cubicBezTo>
                  <a:cubicBezTo>
                    <a:pt x="25159" y="49054"/>
                    <a:pt x="3251" y="49054"/>
                    <a:pt x="8966" y="45244"/>
                  </a:cubicBezTo>
                  <a:cubicBezTo>
                    <a:pt x="28969" y="41434"/>
                    <a:pt x="1346" y="7144"/>
                    <a:pt x="10871" y="7144"/>
                  </a:cubicBezTo>
                  <a:close/>
                </a:path>
              </a:pathLst>
            </a:custGeom>
            <a:grpFill/>
            <a:ln w="9525" cap="flat">
              <a:noFill/>
              <a:prstDash val="solid"/>
              <a:miter/>
            </a:ln>
          </p:spPr>
          <p:txBody>
            <a:bodyPr rtlCol="0" anchor="ctr"/>
            <a:lstStyle/>
            <a:p>
              <a:endParaRPr lang="en-US"/>
            </a:p>
          </p:txBody>
        </p:sp>
        <p:sp>
          <p:nvSpPr>
            <p:cNvPr id="916" name="Freeform: Shape 915">
              <a:extLst>
                <a:ext uri="{FF2B5EF4-FFF2-40B4-BE49-F238E27FC236}">
                  <a16:creationId xmlns:a16="http://schemas.microsoft.com/office/drawing/2014/main" xmlns="" id="{C47DD862-AA1E-4E8C-A911-13D4D7BA7806}"/>
                </a:ext>
              </a:extLst>
            </p:cNvPr>
            <p:cNvSpPr/>
            <p:nvPr/>
          </p:nvSpPr>
          <p:spPr>
            <a:xfrm>
              <a:off x="5115322" y="3923145"/>
              <a:ext cx="19050" cy="9525"/>
            </a:xfrm>
            <a:custGeom>
              <a:avLst/>
              <a:gdLst>
                <a:gd name="connsiteX0" fmla="*/ 9128 w 19050"/>
                <a:gd name="connsiteY0" fmla="*/ 9727 h 9525"/>
                <a:gd name="connsiteX1" fmla="*/ 9128 w 19050"/>
                <a:gd name="connsiteY1" fmla="*/ 9727 h 9525"/>
              </a:gdLst>
              <a:ahLst/>
              <a:cxnLst>
                <a:cxn ang="0">
                  <a:pos x="connsiteX0" y="connsiteY0"/>
                </a:cxn>
                <a:cxn ang="0">
                  <a:pos x="connsiteX1" y="connsiteY1"/>
                </a:cxn>
              </a:cxnLst>
              <a:rect l="l" t="t" r="r" b="b"/>
              <a:pathLst>
                <a:path w="19050" h="9525">
                  <a:moveTo>
                    <a:pt x="9128" y="9727"/>
                  </a:moveTo>
                  <a:cubicBezTo>
                    <a:pt x="23416" y="11632"/>
                    <a:pt x="556" y="3059"/>
                    <a:pt x="9128" y="9727"/>
                  </a:cubicBezTo>
                  <a:close/>
                </a:path>
              </a:pathLst>
            </a:custGeom>
            <a:grpFill/>
            <a:ln w="9525" cap="flat">
              <a:noFill/>
              <a:prstDash val="solid"/>
              <a:miter/>
            </a:ln>
          </p:spPr>
          <p:txBody>
            <a:bodyPr rtlCol="0" anchor="ctr"/>
            <a:lstStyle/>
            <a:p>
              <a:endParaRPr lang="en-US"/>
            </a:p>
          </p:txBody>
        </p:sp>
        <p:sp>
          <p:nvSpPr>
            <p:cNvPr id="917" name="Freeform: Shape 916">
              <a:extLst>
                <a:ext uri="{FF2B5EF4-FFF2-40B4-BE49-F238E27FC236}">
                  <a16:creationId xmlns:a16="http://schemas.microsoft.com/office/drawing/2014/main" xmlns="" id="{BA8D2F62-1355-4286-80F0-397ADF0FD303}"/>
                </a:ext>
              </a:extLst>
            </p:cNvPr>
            <p:cNvSpPr/>
            <p:nvPr/>
          </p:nvSpPr>
          <p:spPr>
            <a:xfrm>
              <a:off x="5113845" y="3889183"/>
              <a:ext cx="19050" cy="38100"/>
            </a:xfrm>
            <a:custGeom>
              <a:avLst/>
              <a:gdLst>
                <a:gd name="connsiteX0" fmla="*/ 8700 w 19050"/>
                <a:gd name="connsiteY0" fmla="*/ 18924 h 38100"/>
                <a:gd name="connsiteX1" fmla="*/ 13462 w 19050"/>
                <a:gd name="connsiteY1" fmla="*/ 38927 h 38100"/>
                <a:gd name="connsiteX2" fmla="*/ 16320 w 19050"/>
                <a:gd name="connsiteY2" fmla="*/ 37022 h 38100"/>
                <a:gd name="connsiteX3" fmla="*/ 8700 w 19050"/>
                <a:gd name="connsiteY3" fmla="*/ 18924 h 38100"/>
              </a:gdLst>
              <a:ahLst/>
              <a:cxnLst>
                <a:cxn ang="0">
                  <a:pos x="connsiteX0" y="connsiteY0"/>
                </a:cxn>
                <a:cxn ang="0">
                  <a:pos x="connsiteX1" y="connsiteY1"/>
                </a:cxn>
                <a:cxn ang="0">
                  <a:pos x="connsiteX2" y="connsiteY2"/>
                </a:cxn>
                <a:cxn ang="0">
                  <a:pos x="connsiteX3" y="connsiteY3"/>
                </a:cxn>
              </a:cxnLst>
              <a:rect l="l" t="t" r="r" b="b"/>
              <a:pathLst>
                <a:path w="19050" h="38100">
                  <a:moveTo>
                    <a:pt x="8700" y="18924"/>
                  </a:moveTo>
                  <a:cubicBezTo>
                    <a:pt x="7747" y="18924"/>
                    <a:pt x="3937" y="39879"/>
                    <a:pt x="13462" y="38927"/>
                  </a:cubicBezTo>
                  <a:cubicBezTo>
                    <a:pt x="11557" y="36069"/>
                    <a:pt x="12510" y="35117"/>
                    <a:pt x="16320" y="37022"/>
                  </a:cubicBezTo>
                  <a:cubicBezTo>
                    <a:pt x="13462" y="38927"/>
                    <a:pt x="15367" y="-16318"/>
                    <a:pt x="8700" y="18924"/>
                  </a:cubicBezTo>
                  <a:close/>
                </a:path>
              </a:pathLst>
            </a:custGeom>
            <a:grpFill/>
            <a:ln w="9525" cap="flat">
              <a:noFill/>
              <a:prstDash val="solid"/>
              <a:miter/>
            </a:ln>
          </p:spPr>
          <p:txBody>
            <a:bodyPr rtlCol="0" anchor="ctr"/>
            <a:lstStyle/>
            <a:p>
              <a:endParaRPr lang="en-US"/>
            </a:p>
          </p:txBody>
        </p:sp>
        <p:sp>
          <p:nvSpPr>
            <p:cNvPr id="918" name="Freeform: Shape 917">
              <a:extLst>
                <a:ext uri="{FF2B5EF4-FFF2-40B4-BE49-F238E27FC236}">
                  <a16:creationId xmlns:a16="http://schemas.microsoft.com/office/drawing/2014/main" xmlns="" id="{24041C90-0F28-461E-8708-0C4A77B087F4}"/>
                </a:ext>
              </a:extLst>
            </p:cNvPr>
            <p:cNvSpPr/>
            <p:nvPr/>
          </p:nvSpPr>
          <p:spPr>
            <a:xfrm>
              <a:off x="5108734" y="3899588"/>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8096" y="7567"/>
                    <a:pt x="11906" y="6615"/>
                    <a:pt x="7144" y="7567"/>
                  </a:cubicBezTo>
                  <a:close/>
                </a:path>
              </a:pathLst>
            </a:custGeom>
            <a:grpFill/>
            <a:ln w="9525" cap="flat">
              <a:noFill/>
              <a:prstDash val="solid"/>
              <a:miter/>
            </a:ln>
          </p:spPr>
          <p:txBody>
            <a:bodyPr rtlCol="0" anchor="ctr"/>
            <a:lstStyle/>
            <a:p>
              <a:endParaRPr lang="en-US"/>
            </a:p>
          </p:txBody>
        </p:sp>
      </p:grpSp>
      <p:grpSp>
        <p:nvGrpSpPr>
          <p:cNvPr id="919" name="Group 918">
            <a:extLst>
              <a:ext uri="{FF2B5EF4-FFF2-40B4-BE49-F238E27FC236}">
                <a16:creationId xmlns:a16="http://schemas.microsoft.com/office/drawing/2014/main" xmlns="" id="{C55E517E-1CE1-453E-A3F9-2D76FE0FD6EB}"/>
              </a:ext>
            </a:extLst>
          </p:cNvPr>
          <p:cNvGrpSpPr/>
          <p:nvPr/>
        </p:nvGrpSpPr>
        <p:grpSpPr>
          <a:xfrm rot="18354366" flipV="1">
            <a:off x="5869098" y="1754471"/>
            <a:ext cx="453654" cy="103801"/>
            <a:chOff x="4329589" y="2147304"/>
            <a:chExt cx="1590675" cy="363962"/>
          </a:xfrm>
          <a:solidFill>
            <a:schemeClr val="accent1">
              <a:lumMod val="75000"/>
            </a:schemeClr>
          </a:solidFill>
        </p:grpSpPr>
        <p:sp>
          <p:nvSpPr>
            <p:cNvPr id="920" name="Freeform: Shape 919">
              <a:extLst>
                <a:ext uri="{FF2B5EF4-FFF2-40B4-BE49-F238E27FC236}">
                  <a16:creationId xmlns:a16="http://schemas.microsoft.com/office/drawing/2014/main" xmlns="" id="{3DB8548B-FDA8-4930-BF3D-0C8A9D3AEDBE}"/>
                </a:ext>
              </a:extLst>
            </p:cNvPr>
            <p:cNvSpPr/>
            <p:nvPr/>
          </p:nvSpPr>
          <p:spPr>
            <a:xfrm>
              <a:off x="4342269" y="2172176"/>
              <a:ext cx="9525" cy="19050"/>
            </a:xfrm>
            <a:custGeom>
              <a:avLst/>
              <a:gdLst>
                <a:gd name="connsiteX0" fmla="*/ 8751 w 9525"/>
                <a:gd name="connsiteY0" fmla="*/ 14764 h 19050"/>
                <a:gd name="connsiteX1" fmla="*/ 7799 w 9525"/>
                <a:gd name="connsiteY1" fmla="*/ 7144 h 19050"/>
                <a:gd name="connsiteX2" fmla="*/ 8751 w 9525"/>
                <a:gd name="connsiteY2" fmla="*/ 14764 h 19050"/>
              </a:gdLst>
              <a:ahLst/>
              <a:cxnLst>
                <a:cxn ang="0">
                  <a:pos x="connsiteX0" y="connsiteY0"/>
                </a:cxn>
                <a:cxn ang="0">
                  <a:pos x="connsiteX1" y="connsiteY1"/>
                </a:cxn>
                <a:cxn ang="0">
                  <a:pos x="connsiteX2" y="connsiteY2"/>
                </a:cxn>
              </a:cxnLst>
              <a:rect l="l" t="t" r="r" b="b"/>
              <a:pathLst>
                <a:path w="9525" h="19050">
                  <a:moveTo>
                    <a:pt x="8751" y="14764"/>
                  </a:moveTo>
                  <a:cubicBezTo>
                    <a:pt x="8751" y="2381"/>
                    <a:pt x="5894" y="21431"/>
                    <a:pt x="7799" y="7144"/>
                  </a:cubicBezTo>
                  <a:cubicBezTo>
                    <a:pt x="9704" y="8096"/>
                    <a:pt x="9704" y="10954"/>
                    <a:pt x="8751" y="14764"/>
                  </a:cubicBezTo>
                  <a:close/>
                </a:path>
              </a:pathLst>
            </a:custGeom>
            <a:grpFill/>
            <a:ln w="9525" cap="flat">
              <a:noFill/>
              <a:prstDash val="solid"/>
              <a:miter/>
            </a:ln>
          </p:spPr>
          <p:txBody>
            <a:bodyPr rtlCol="0" anchor="ctr"/>
            <a:lstStyle/>
            <a:p>
              <a:endParaRPr lang="en-US"/>
            </a:p>
          </p:txBody>
        </p:sp>
        <p:sp>
          <p:nvSpPr>
            <p:cNvPr id="921" name="Freeform: Shape 920">
              <a:extLst>
                <a:ext uri="{FF2B5EF4-FFF2-40B4-BE49-F238E27FC236}">
                  <a16:creationId xmlns:a16="http://schemas.microsoft.com/office/drawing/2014/main" xmlns="" id="{4646D730-20BD-4AE9-8DF5-13756D2ACB00}"/>
                </a:ext>
              </a:extLst>
            </p:cNvPr>
            <p:cNvSpPr/>
            <p:nvPr/>
          </p:nvSpPr>
          <p:spPr>
            <a:xfrm>
              <a:off x="4329589" y="2147304"/>
              <a:ext cx="1590675" cy="361950"/>
            </a:xfrm>
            <a:custGeom>
              <a:avLst/>
              <a:gdLst>
                <a:gd name="connsiteX0" fmla="*/ 45244 w 1590675"/>
                <a:gd name="connsiteY0" fmla="*/ 34873 h 361950"/>
                <a:gd name="connsiteX1" fmla="*/ 800576 w 1590675"/>
                <a:gd name="connsiteY1" fmla="*/ 20586 h 361950"/>
                <a:gd name="connsiteX2" fmla="*/ 1242536 w 1590675"/>
                <a:gd name="connsiteY2" fmla="*/ 27253 h 361950"/>
                <a:gd name="connsiteX3" fmla="*/ 1580674 w 1590675"/>
                <a:gd name="connsiteY3" fmla="*/ 192036 h 361950"/>
                <a:gd name="connsiteX4" fmla="*/ 1576864 w 1590675"/>
                <a:gd name="connsiteY4" fmla="*/ 206323 h 361950"/>
                <a:gd name="connsiteX5" fmla="*/ 1575911 w 1590675"/>
                <a:gd name="connsiteY5" fmla="*/ 182511 h 361950"/>
                <a:gd name="connsiteX6" fmla="*/ 1565434 w 1590675"/>
                <a:gd name="connsiteY6" fmla="*/ 343483 h 361950"/>
                <a:gd name="connsiteX7" fmla="*/ 1245394 w 1590675"/>
                <a:gd name="connsiteY7" fmla="*/ 345388 h 361950"/>
                <a:gd name="connsiteX8" fmla="*/ 1152049 w 1590675"/>
                <a:gd name="connsiteY8" fmla="*/ 344436 h 361950"/>
                <a:gd name="connsiteX9" fmla="*/ 946309 w 1590675"/>
                <a:gd name="connsiteY9" fmla="*/ 349198 h 361950"/>
                <a:gd name="connsiteX10" fmla="*/ 573881 w 1590675"/>
                <a:gd name="connsiteY10" fmla="*/ 356818 h 361950"/>
                <a:gd name="connsiteX11" fmla="*/ 567214 w 1590675"/>
                <a:gd name="connsiteY11" fmla="*/ 353961 h 361950"/>
                <a:gd name="connsiteX12" fmla="*/ 577691 w 1590675"/>
                <a:gd name="connsiteY12" fmla="*/ 343483 h 361950"/>
                <a:gd name="connsiteX13" fmla="*/ 575786 w 1590675"/>
                <a:gd name="connsiteY13" fmla="*/ 340625 h 361950"/>
                <a:gd name="connsiteX14" fmla="*/ 439579 w 1590675"/>
                <a:gd name="connsiteY14" fmla="*/ 357771 h 361950"/>
                <a:gd name="connsiteX15" fmla="*/ 254794 w 1590675"/>
                <a:gd name="connsiteY15" fmla="*/ 359675 h 361950"/>
                <a:gd name="connsiteX16" fmla="*/ 268129 w 1590675"/>
                <a:gd name="connsiteY16" fmla="*/ 353008 h 361950"/>
                <a:gd name="connsiteX17" fmla="*/ 146209 w 1590675"/>
                <a:gd name="connsiteY17" fmla="*/ 360628 h 361950"/>
                <a:gd name="connsiteX18" fmla="*/ 223361 w 1590675"/>
                <a:gd name="connsiteY18" fmla="*/ 354913 h 361950"/>
                <a:gd name="connsiteX19" fmla="*/ 89059 w 1590675"/>
                <a:gd name="connsiteY19" fmla="*/ 358723 h 361950"/>
                <a:gd name="connsiteX20" fmla="*/ 138589 w 1590675"/>
                <a:gd name="connsiteY20" fmla="*/ 351103 h 361950"/>
                <a:gd name="connsiteX21" fmla="*/ 25241 w 1590675"/>
                <a:gd name="connsiteY21" fmla="*/ 339673 h 361950"/>
                <a:gd name="connsiteX22" fmla="*/ 14764 w 1590675"/>
                <a:gd name="connsiteY22" fmla="*/ 63448 h 361950"/>
                <a:gd name="connsiteX23" fmla="*/ 13811 w 1590675"/>
                <a:gd name="connsiteY23" fmla="*/ 103453 h 361950"/>
                <a:gd name="connsiteX24" fmla="*/ 17621 w 1590675"/>
                <a:gd name="connsiteY24" fmla="*/ 96786 h 361950"/>
                <a:gd name="connsiteX25" fmla="*/ 18574 w 1590675"/>
                <a:gd name="connsiteY25" fmla="*/ 201561 h 361950"/>
                <a:gd name="connsiteX26" fmla="*/ 39529 w 1590675"/>
                <a:gd name="connsiteY26" fmla="*/ 314908 h 361950"/>
                <a:gd name="connsiteX27" fmla="*/ 308134 w 1590675"/>
                <a:gd name="connsiteY27" fmla="*/ 329196 h 361950"/>
                <a:gd name="connsiteX28" fmla="*/ 849154 w 1590675"/>
                <a:gd name="connsiteY28" fmla="*/ 321575 h 361950"/>
                <a:gd name="connsiteX29" fmla="*/ 1530191 w 1590675"/>
                <a:gd name="connsiteY29" fmla="*/ 322528 h 361950"/>
                <a:gd name="connsiteX30" fmla="*/ 1555909 w 1590675"/>
                <a:gd name="connsiteY30" fmla="*/ 178700 h 361950"/>
                <a:gd name="connsiteX31" fmla="*/ 1307306 w 1590675"/>
                <a:gd name="connsiteY31" fmla="*/ 43446 h 361950"/>
                <a:gd name="connsiteX32" fmla="*/ 7144 w 1590675"/>
                <a:gd name="connsiteY32" fmla="*/ 46303 h 361950"/>
                <a:gd name="connsiteX33" fmla="*/ 45244 w 1590675"/>
                <a:gd name="connsiteY33" fmla="*/ 34873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590675" h="361950">
                  <a:moveTo>
                    <a:pt x="45244" y="34873"/>
                  </a:moveTo>
                  <a:cubicBezTo>
                    <a:pt x="82391" y="27253"/>
                    <a:pt x="800576" y="22491"/>
                    <a:pt x="800576" y="20586"/>
                  </a:cubicBezTo>
                  <a:cubicBezTo>
                    <a:pt x="915829" y="73925"/>
                    <a:pt x="1157764" y="-35612"/>
                    <a:pt x="1242536" y="27253"/>
                  </a:cubicBezTo>
                  <a:cubicBezTo>
                    <a:pt x="1397794" y="22491"/>
                    <a:pt x="1579721" y="-7037"/>
                    <a:pt x="1580674" y="192036"/>
                  </a:cubicBezTo>
                  <a:cubicBezTo>
                    <a:pt x="1574959" y="186321"/>
                    <a:pt x="1574006" y="191083"/>
                    <a:pt x="1576864" y="206323"/>
                  </a:cubicBezTo>
                  <a:cubicBezTo>
                    <a:pt x="1576864" y="197750"/>
                    <a:pt x="1576864" y="190130"/>
                    <a:pt x="1575911" y="182511"/>
                  </a:cubicBezTo>
                  <a:cubicBezTo>
                    <a:pt x="1549241" y="232993"/>
                    <a:pt x="1613059" y="296811"/>
                    <a:pt x="1565434" y="343483"/>
                  </a:cubicBezTo>
                  <a:cubicBezTo>
                    <a:pt x="1556861" y="352055"/>
                    <a:pt x="1258729" y="361580"/>
                    <a:pt x="1245394" y="345388"/>
                  </a:cubicBezTo>
                  <a:cubicBezTo>
                    <a:pt x="1259681" y="351103"/>
                    <a:pt x="1170146" y="340625"/>
                    <a:pt x="1152049" y="344436"/>
                  </a:cubicBezTo>
                  <a:cubicBezTo>
                    <a:pt x="1130141" y="348246"/>
                    <a:pt x="1041559" y="348246"/>
                    <a:pt x="946309" y="349198"/>
                  </a:cubicBezTo>
                  <a:cubicBezTo>
                    <a:pt x="899636" y="350150"/>
                    <a:pt x="589121" y="332053"/>
                    <a:pt x="573881" y="356818"/>
                  </a:cubicBezTo>
                  <a:cubicBezTo>
                    <a:pt x="576739" y="351103"/>
                    <a:pt x="574834" y="350150"/>
                    <a:pt x="567214" y="353961"/>
                  </a:cubicBezTo>
                  <a:cubicBezTo>
                    <a:pt x="571024" y="351103"/>
                    <a:pt x="574834" y="347293"/>
                    <a:pt x="577691" y="343483"/>
                  </a:cubicBezTo>
                  <a:cubicBezTo>
                    <a:pt x="570071" y="345388"/>
                    <a:pt x="569119" y="344436"/>
                    <a:pt x="575786" y="340625"/>
                  </a:cubicBezTo>
                  <a:cubicBezTo>
                    <a:pt x="545306" y="347293"/>
                    <a:pt x="451009" y="366343"/>
                    <a:pt x="439579" y="357771"/>
                  </a:cubicBezTo>
                  <a:cubicBezTo>
                    <a:pt x="373856" y="326338"/>
                    <a:pt x="324326" y="370153"/>
                    <a:pt x="254794" y="359675"/>
                  </a:cubicBezTo>
                  <a:cubicBezTo>
                    <a:pt x="254794" y="359675"/>
                    <a:pt x="264319" y="353961"/>
                    <a:pt x="268129" y="353008"/>
                  </a:cubicBezTo>
                  <a:cubicBezTo>
                    <a:pt x="239554" y="341578"/>
                    <a:pt x="182404" y="357771"/>
                    <a:pt x="146209" y="360628"/>
                  </a:cubicBezTo>
                  <a:cubicBezTo>
                    <a:pt x="152876" y="360628"/>
                    <a:pt x="217646" y="357771"/>
                    <a:pt x="223361" y="354913"/>
                  </a:cubicBezTo>
                  <a:cubicBezTo>
                    <a:pt x="198596" y="354913"/>
                    <a:pt x="128111" y="359675"/>
                    <a:pt x="89059" y="358723"/>
                  </a:cubicBezTo>
                  <a:cubicBezTo>
                    <a:pt x="74771" y="358723"/>
                    <a:pt x="134779" y="356818"/>
                    <a:pt x="138589" y="351103"/>
                  </a:cubicBezTo>
                  <a:cubicBezTo>
                    <a:pt x="110966" y="351103"/>
                    <a:pt x="27146" y="340625"/>
                    <a:pt x="25241" y="339673"/>
                  </a:cubicBezTo>
                  <a:cubicBezTo>
                    <a:pt x="-11906" y="278713"/>
                    <a:pt x="32861" y="123455"/>
                    <a:pt x="14764" y="63448"/>
                  </a:cubicBezTo>
                  <a:cubicBezTo>
                    <a:pt x="14764" y="71068"/>
                    <a:pt x="11906" y="101548"/>
                    <a:pt x="13811" y="103453"/>
                  </a:cubicBezTo>
                  <a:cubicBezTo>
                    <a:pt x="14764" y="93928"/>
                    <a:pt x="20479" y="98691"/>
                    <a:pt x="17621" y="96786"/>
                  </a:cubicBezTo>
                  <a:cubicBezTo>
                    <a:pt x="22384" y="115836"/>
                    <a:pt x="19526" y="180605"/>
                    <a:pt x="18574" y="201561"/>
                  </a:cubicBezTo>
                  <a:cubicBezTo>
                    <a:pt x="-3334" y="163461"/>
                    <a:pt x="25241" y="303478"/>
                    <a:pt x="39529" y="314908"/>
                  </a:cubicBezTo>
                  <a:cubicBezTo>
                    <a:pt x="100489" y="362533"/>
                    <a:pt x="240506" y="330148"/>
                    <a:pt x="308134" y="329196"/>
                  </a:cubicBezTo>
                  <a:cubicBezTo>
                    <a:pt x="489109" y="326338"/>
                    <a:pt x="691991" y="328243"/>
                    <a:pt x="849154" y="321575"/>
                  </a:cubicBezTo>
                  <a:cubicBezTo>
                    <a:pt x="961549" y="277761"/>
                    <a:pt x="1492091" y="384441"/>
                    <a:pt x="1530191" y="322528"/>
                  </a:cubicBezTo>
                  <a:cubicBezTo>
                    <a:pt x="1587341" y="335863"/>
                    <a:pt x="1561624" y="209180"/>
                    <a:pt x="1555909" y="178700"/>
                  </a:cubicBezTo>
                  <a:cubicBezTo>
                    <a:pt x="1532096" y="53923"/>
                    <a:pt x="1462564" y="48208"/>
                    <a:pt x="1307306" y="43446"/>
                  </a:cubicBezTo>
                  <a:cubicBezTo>
                    <a:pt x="891064" y="31063"/>
                    <a:pt x="423386" y="27253"/>
                    <a:pt x="7144" y="46303"/>
                  </a:cubicBezTo>
                  <a:cubicBezTo>
                    <a:pt x="16669" y="38683"/>
                    <a:pt x="30004" y="34873"/>
                    <a:pt x="45244" y="34873"/>
                  </a:cubicBezTo>
                  <a:close/>
                </a:path>
              </a:pathLst>
            </a:custGeom>
            <a:grpFill/>
            <a:ln w="9525" cap="flat">
              <a:noFill/>
              <a:prstDash val="solid"/>
              <a:miter/>
            </a:ln>
          </p:spPr>
          <p:txBody>
            <a:bodyPr rtlCol="0" anchor="ctr"/>
            <a:lstStyle/>
            <a:p>
              <a:endParaRPr lang="en-US"/>
            </a:p>
          </p:txBody>
        </p:sp>
        <p:sp>
          <p:nvSpPr>
            <p:cNvPr id="922" name="Freeform: Shape 921">
              <a:extLst>
                <a:ext uri="{FF2B5EF4-FFF2-40B4-BE49-F238E27FC236}">
                  <a16:creationId xmlns:a16="http://schemas.microsoft.com/office/drawing/2014/main" xmlns="" id="{1DF5D37F-4204-45DF-B8BA-5FDCC2E04F52}"/>
                </a:ext>
              </a:extLst>
            </p:cNvPr>
            <p:cNvSpPr/>
            <p:nvPr/>
          </p:nvSpPr>
          <p:spPr>
            <a:xfrm>
              <a:off x="4338161" y="2194884"/>
              <a:ext cx="19050" cy="19050"/>
            </a:xfrm>
            <a:custGeom>
              <a:avLst/>
              <a:gdLst>
                <a:gd name="connsiteX0" fmla="*/ 11906 w 19050"/>
                <a:gd name="connsiteY0" fmla="*/ 7295 h 19050"/>
                <a:gd name="connsiteX1" fmla="*/ 7144 w 19050"/>
                <a:gd name="connsiteY1" fmla="*/ 11105 h 19050"/>
                <a:gd name="connsiteX2" fmla="*/ 11906 w 19050"/>
                <a:gd name="connsiteY2" fmla="*/ 7295 h 19050"/>
              </a:gdLst>
              <a:ahLst/>
              <a:cxnLst>
                <a:cxn ang="0">
                  <a:pos x="connsiteX0" y="connsiteY0"/>
                </a:cxn>
                <a:cxn ang="0">
                  <a:pos x="connsiteX1" y="connsiteY1"/>
                </a:cxn>
                <a:cxn ang="0">
                  <a:pos x="connsiteX2" y="connsiteY2"/>
                </a:cxn>
              </a:cxnLst>
              <a:rect l="l" t="t" r="r" b="b"/>
              <a:pathLst>
                <a:path w="19050" h="19050">
                  <a:moveTo>
                    <a:pt x="11906" y="7295"/>
                  </a:moveTo>
                  <a:cubicBezTo>
                    <a:pt x="10001" y="10153"/>
                    <a:pt x="8096" y="18725"/>
                    <a:pt x="7144" y="11105"/>
                  </a:cubicBezTo>
                  <a:cubicBezTo>
                    <a:pt x="9049" y="10153"/>
                    <a:pt x="10954" y="6343"/>
                    <a:pt x="11906" y="7295"/>
                  </a:cubicBezTo>
                  <a:close/>
                </a:path>
              </a:pathLst>
            </a:custGeom>
            <a:grpFill/>
            <a:ln w="9525" cap="flat">
              <a:noFill/>
              <a:prstDash val="solid"/>
              <a:miter/>
            </a:ln>
          </p:spPr>
          <p:txBody>
            <a:bodyPr rtlCol="0" anchor="ctr"/>
            <a:lstStyle/>
            <a:p>
              <a:endParaRPr lang="en-US"/>
            </a:p>
          </p:txBody>
        </p:sp>
        <p:sp>
          <p:nvSpPr>
            <p:cNvPr id="923" name="Freeform: Shape 922">
              <a:extLst>
                <a:ext uri="{FF2B5EF4-FFF2-40B4-BE49-F238E27FC236}">
                  <a16:creationId xmlns:a16="http://schemas.microsoft.com/office/drawing/2014/main" xmlns="" id="{0885753E-96C0-4570-8C45-E99337F43E44}"/>
                </a:ext>
              </a:extLst>
            </p:cNvPr>
            <p:cNvSpPr/>
            <p:nvPr/>
          </p:nvSpPr>
          <p:spPr>
            <a:xfrm>
              <a:off x="4338966" y="2451243"/>
              <a:ext cx="9525" cy="9525"/>
            </a:xfrm>
            <a:custGeom>
              <a:avLst/>
              <a:gdLst>
                <a:gd name="connsiteX0" fmla="*/ 8244 w 9525"/>
                <a:gd name="connsiteY0" fmla="*/ 9064 h 9525"/>
                <a:gd name="connsiteX1" fmla="*/ 8244 w 9525"/>
                <a:gd name="connsiteY1" fmla="*/ 9064 h 9525"/>
              </a:gdLst>
              <a:ahLst/>
              <a:cxnLst>
                <a:cxn ang="0">
                  <a:pos x="connsiteX0" y="connsiteY0"/>
                </a:cxn>
                <a:cxn ang="0">
                  <a:pos x="connsiteX1" y="connsiteY1"/>
                </a:cxn>
              </a:cxnLst>
              <a:rect l="l" t="t" r="r" b="b"/>
              <a:pathLst>
                <a:path w="9525" h="9525">
                  <a:moveTo>
                    <a:pt x="8244" y="9064"/>
                  </a:moveTo>
                  <a:cubicBezTo>
                    <a:pt x="12054" y="10016"/>
                    <a:pt x="4434" y="4302"/>
                    <a:pt x="8244" y="9064"/>
                  </a:cubicBezTo>
                  <a:close/>
                </a:path>
              </a:pathLst>
            </a:custGeom>
            <a:grpFill/>
            <a:ln w="9525" cap="flat">
              <a:noFill/>
              <a:prstDash val="solid"/>
              <a:miter/>
            </a:ln>
          </p:spPr>
          <p:txBody>
            <a:bodyPr rtlCol="0" anchor="ctr"/>
            <a:lstStyle/>
            <a:p>
              <a:endParaRPr lang="en-US"/>
            </a:p>
          </p:txBody>
        </p:sp>
        <p:sp>
          <p:nvSpPr>
            <p:cNvPr id="924" name="Freeform: Shape 923">
              <a:extLst>
                <a:ext uri="{FF2B5EF4-FFF2-40B4-BE49-F238E27FC236}">
                  <a16:creationId xmlns:a16="http://schemas.microsoft.com/office/drawing/2014/main" xmlns="" id="{3EF7C5DE-91FB-4927-9005-467D573A4503}"/>
                </a:ext>
              </a:extLst>
            </p:cNvPr>
            <p:cNvSpPr/>
            <p:nvPr/>
          </p:nvSpPr>
          <p:spPr>
            <a:xfrm>
              <a:off x="4370611" y="2495931"/>
              <a:ext cx="28575" cy="9525"/>
            </a:xfrm>
            <a:custGeom>
              <a:avLst/>
              <a:gdLst>
                <a:gd name="connsiteX0" fmla="*/ 28987 w 28575"/>
                <a:gd name="connsiteY0" fmla="*/ 7239 h 9525"/>
                <a:gd name="connsiteX1" fmla="*/ 28987 w 28575"/>
                <a:gd name="connsiteY1" fmla="*/ 7239 h 9525"/>
              </a:gdLst>
              <a:ahLst/>
              <a:cxnLst>
                <a:cxn ang="0">
                  <a:pos x="connsiteX0" y="connsiteY0"/>
                </a:cxn>
                <a:cxn ang="0">
                  <a:pos x="connsiteX1" y="connsiteY1"/>
                </a:cxn>
              </a:cxnLst>
              <a:rect l="l" t="t" r="r" b="b"/>
              <a:pathLst>
                <a:path w="28575" h="9525">
                  <a:moveTo>
                    <a:pt x="28987" y="7239"/>
                  </a:moveTo>
                  <a:cubicBezTo>
                    <a:pt x="24224" y="12954"/>
                    <a:pt x="-17686" y="6286"/>
                    <a:pt x="28987" y="7239"/>
                  </a:cubicBezTo>
                  <a:close/>
                </a:path>
              </a:pathLst>
            </a:custGeom>
            <a:grpFill/>
            <a:ln w="9525" cap="flat">
              <a:noFill/>
              <a:prstDash val="solid"/>
              <a:miter/>
            </a:ln>
          </p:spPr>
          <p:txBody>
            <a:bodyPr rtlCol="0" anchor="ctr"/>
            <a:lstStyle/>
            <a:p>
              <a:endParaRPr lang="en-US"/>
            </a:p>
          </p:txBody>
        </p:sp>
        <p:sp>
          <p:nvSpPr>
            <p:cNvPr id="925" name="Freeform: Shape 924">
              <a:extLst>
                <a:ext uri="{FF2B5EF4-FFF2-40B4-BE49-F238E27FC236}">
                  <a16:creationId xmlns:a16="http://schemas.microsoft.com/office/drawing/2014/main" xmlns="" id="{C48F13D0-A345-44BE-9F31-844D86863C21}"/>
                </a:ext>
              </a:extLst>
            </p:cNvPr>
            <p:cNvSpPr/>
            <p:nvPr/>
          </p:nvSpPr>
          <p:spPr>
            <a:xfrm>
              <a:off x="4443697" y="2501741"/>
              <a:ext cx="19050" cy="9525"/>
            </a:xfrm>
            <a:custGeom>
              <a:avLst/>
              <a:gdLst>
                <a:gd name="connsiteX0" fmla="*/ 10193 w 19050"/>
                <a:gd name="connsiteY0" fmla="*/ 7144 h 9525"/>
                <a:gd name="connsiteX1" fmla="*/ 7335 w 19050"/>
                <a:gd name="connsiteY1" fmla="*/ 9049 h 9525"/>
                <a:gd name="connsiteX2" fmla="*/ 10193 w 19050"/>
                <a:gd name="connsiteY2" fmla="*/ 7144 h 9525"/>
              </a:gdLst>
              <a:ahLst/>
              <a:cxnLst>
                <a:cxn ang="0">
                  <a:pos x="connsiteX0" y="connsiteY0"/>
                </a:cxn>
                <a:cxn ang="0">
                  <a:pos x="connsiteX1" y="connsiteY1"/>
                </a:cxn>
                <a:cxn ang="0">
                  <a:pos x="connsiteX2" y="connsiteY2"/>
                </a:cxn>
              </a:cxnLst>
              <a:rect l="l" t="t" r="r" b="b"/>
              <a:pathLst>
                <a:path w="19050" h="9525">
                  <a:moveTo>
                    <a:pt x="10193" y="7144"/>
                  </a:moveTo>
                  <a:cubicBezTo>
                    <a:pt x="14955" y="8096"/>
                    <a:pt x="14003" y="9049"/>
                    <a:pt x="7335" y="9049"/>
                  </a:cubicBezTo>
                  <a:cubicBezTo>
                    <a:pt x="6383" y="8096"/>
                    <a:pt x="9240" y="8096"/>
                    <a:pt x="10193" y="7144"/>
                  </a:cubicBezTo>
                  <a:close/>
                </a:path>
              </a:pathLst>
            </a:custGeom>
            <a:grpFill/>
            <a:ln w="9525" cap="flat">
              <a:noFill/>
              <a:prstDash val="solid"/>
              <a:miter/>
            </a:ln>
          </p:spPr>
          <p:txBody>
            <a:bodyPr rtlCol="0" anchor="ctr"/>
            <a:lstStyle/>
            <a:p>
              <a:endParaRPr lang="en-US"/>
            </a:p>
          </p:txBody>
        </p:sp>
        <p:sp>
          <p:nvSpPr>
            <p:cNvPr id="926" name="Freeform: Shape 925">
              <a:extLst>
                <a:ext uri="{FF2B5EF4-FFF2-40B4-BE49-F238E27FC236}">
                  <a16:creationId xmlns:a16="http://schemas.microsoft.com/office/drawing/2014/main" xmlns="" id="{5C39E633-0D43-4EC5-B962-A4BA705205B1}"/>
                </a:ext>
              </a:extLst>
            </p:cNvPr>
            <p:cNvSpPr/>
            <p:nvPr/>
          </p:nvSpPr>
          <p:spPr>
            <a:xfrm>
              <a:off x="4450325" y="2497931"/>
              <a:ext cx="19050" cy="9525"/>
            </a:xfrm>
            <a:custGeom>
              <a:avLst/>
              <a:gdLst>
                <a:gd name="connsiteX0" fmla="*/ 7375 w 19050"/>
                <a:gd name="connsiteY0" fmla="*/ 7144 h 9525"/>
                <a:gd name="connsiteX1" fmla="*/ 15948 w 19050"/>
                <a:gd name="connsiteY1" fmla="*/ 9049 h 9525"/>
                <a:gd name="connsiteX2" fmla="*/ 7375 w 19050"/>
                <a:gd name="connsiteY2" fmla="*/ 7144 h 9525"/>
              </a:gdLst>
              <a:ahLst/>
              <a:cxnLst>
                <a:cxn ang="0">
                  <a:pos x="connsiteX0" y="connsiteY0"/>
                </a:cxn>
                <a:cxn ang="0">
                  <a:pos x="connsiteX1" y="connsiteY1"/>
                </a:cxn>
                <a:cxn ang="0">
                  <a:pos x="connsiteX2" y="connsiteY2"/>
                </a:cxn>
              </a:cxnLst>
              <a:rect l="l" t="t" r="r" b="b"/>
              <a:pathLst>
                <a:path w="19050" h="9525">
                  <a:moveTo>
                    <a:pt x="7375" y="7144"/>
                  </a:moveTo>
                  <a:cubicBezTo>
                    <a:pt x="12138" y="7144"/>
                    <a:pt x="14043" y="8096"/>
                    <a:pt x="15948" y="9049"/>
                  </a:cubicBezTo>
                  <a:cubicBezTo>
                    <a:pt x="15948" y="8096"/>
                    <a:pt x="5470" y="10001"/>
                    <a:pt x="7375" y="7144"/>
                  </a:cubicBezTo>
                  <a:close/>
                </a:path>
              </a:pathLst>
            </a:custGeom>
            <a:grpFill/>
            <a:ln w="9525" cap="flat">
              <a:noFill/>
              <a:prstDash val="solid"/>
              <a:miter/>
            </a:ln>
          </p:spPr>
          <p:txBody>
            <a:bodyPr rtlCol="0" anchor="ctr"/>
            <a:lstStyle/>
            <a:p>
              <a:endParaRPr lang="en-US"/>
            </a:p>
          </p:txBody>
        </p:sp>
        <p:sp>
          <p:nvSpPr>
            <p:cNvPr id="927" name="Freeform: Shape 926">
              <a:extLst>
                <a:ext uri="{FF2B5EF4-FFF2-40B4-BE49-F238E27FC236}">
                  <a16:creationId xmlns:a16="http://schemas.microsoft.com/office/drawing/2014/main" xmlns="" id="{6E499534-1C75-4C9B-97A1-880D6F55584F}"/>
                </a:ext>
              </a:extLst>
            </p:cNvPr>
            <p:cNvSpPr/>
            <p:nvPr/>
          </p:nvSpPr>
          <p:spPr>
            <a:xfrm>
              <a:off x="4626539" y="2499412"/>
              <a:ext cx="19050" cy="9525"/>
            </a:xfrm>
            <a:custGeom>
              <a:avLst/>
              <a:gdLst>
                <a:gd name="connsiteX0" fmla="*/ 7374 w 19050"/>
                <a:gd name="connsiteY0" fmla="*/ 7567 h 9525"/>
                <a:gd name="connsiteX1" fmla="*/ 18804 w 19050"/>
                <a:gd name="connsiteY1" fmla="*/ 7567 h 9525"/>
                <a:gd name="connsiteX2" fmla="*/ 7374 w 19050"/>
                <a:gd name="connsiteY2" fmla="*/ 7567 h 9525"/>
              </a:gdLst>
              <a:ahLst/>
              <a:cxnLst>
                <a:cxn ang="0">
                  <a:pos x="connsiteX0" y="connsiteY0"/>
                </a:cxn>
                <a:cxn ang="0">
                  <a:pos x="connsiteX1" y="connsiteY1"/>
                </a:cxn>
                <a:cxn ang="0">
                  <a:pos x="connsiteX2" y="connsiteY2"/>
                </a:cxn>
              </a:cxnLst>
              <a:rect l="l" t="t" r="r" b="b"/>
              <a:pathLst>
                <a:path w="19050" h="9525">
                  <a:moveTo>
                    <a:pt x="7374" y="7567"/>
                  </a:moveTo>
                  <a:cubicBezTo>
                    <a:pt x="10231" y="7567"/>
                    <a:pt x="15946" y="6615"/>
                    <a:pt x="18804" y="7567"/>
                  </a:cubicBezTo>
                  <a:cubicBezTo>
                    <a:pt x="15946" y="6615"/>
                    <a:pt x="5469" y="9472"/>
                    <a:pt x="7374" y="7567"/>
                  </a:cubicBezTo>
                  <a:close/>
                </a:path>
              </a:pathLst>
            </a:custGeom>
            <a:grpFill/>
            <a:ln w="9525" cap="flat">
              <a:noFill/>
              <a:prstDash val="solid"/>
              <a:miter/>
            </a:ln>
          </p:spPr>
          <p:txBody>
            <a:bodyPr rtlCol="0" anchor="ctr"/>
            <a:lstStyle/>
            <a:p>
              <a:endParaRPr lang="en-US"/>
            </a:p>
          </p:txBody>
        </p:sp>
        <p:sp>
          <p:nvSpPr>
            <p:cNvPr id="928" name="Freeform: Shape 927">
              <a:extLst>
                <a:ext uri="{FF2B5EF4-FFF2-40B4-BE49-F238E27FC236}">
                  <a16:creationId xmlns:a16="http://schemas.microsoft.com/office/drawing/2014/main" xmlns="" id="{DB569727-1D21-4880-89C0-7BA83293D5D7}"/>
                </a:ext>
              </a:extLst>
            </p:cNvPr>
            <p:cNvSpPr/>
            <p:nvPr/>
          </p:nvSpPr>
          <p:spPr>
            <a:xfrm>
              <a:off x="4682014" y="249697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5716" y="7144"/>
                    <a:pt x="9049" y="8096"/>
                    <a:pt x="7144" y="7144"/>
                  </a:cubicBezTo>
                  <a:close/>
                </a:path>
              </a:pathLst>
            </a:custGeom>
            <a:grpFill/>
            <a:ln w="9525" cap="flat">
              <a:noFill/>
              <a:prstDash val="solid"/>
              <a:miter/>
            </a:ln>
          </p:spPr>
          <p:txBody>
            <a:bodyPr rtlCol="0" anchor="ctr"/>
            <a:lstStyle/>
            <a:p>
              <a:endParaRPr lang="en-US"/>
            </a:p>
          </p:txBody>
        </p:sp>
        <p:sp>
          <p:nvSpPr>
            <p:cNvPr id="929" name="Freeform: Shape 928">
              <a:extLst>
                <a:ext uri="{FF2B5EF4-FFF2-40B4-BE49-F238E27FC236}">
                  <a16:creationId xmlns:a16="http://schemas.microsoft.com/office/drawing/2014/main" xmlns="" id="{8C71B3C9-9F98-4047-A63F-3B0A0B572DB7}"/>
                </a:ext>
              </a:extLst>
            </p:cNvPr>
            <p:cNvSpPr/>
            <p:nvPr/>
          </p:nvSpPr>
          <p:spPr>
            <a:xfrm>
              <a:off x="5678685" y="2486501"/>
              <a:ext cx="19050" cy="9525"/>
            </a:xfrm>
            <a:custGeom>
              <a:avLst/>
              <a:gdLst>
                <a:gd name="connsiteX0" fmla="*/ 13455 w 19050"/>
                <a:gd name="connsiteY0" fmla="*/ 7144 h 9525"/>
                <a:gd name="connsiteX1" fmla="*/ 13455 w 19050"/>
                <a:gd name="connsiteY1" fmla="*/ 7144 h 9525"/>
              </a:gdLst>
              <a:ahLst/>
              <a:cxnLst>
                <a:cxn ang="0">
                  <a:pos x="connsiteX0" y="connsiteY0"/>
                </a:cxn>
                <a:cxn ang="0">
                  <a:pos x="connsiteX1" y="connsiteY1"/>
                </a:cxn>
              </a:cxnLst>
              <a:rect l="l" t="t" r="r" b="b"/>
              <a:pathLst>
                <a:path w="19050" h="9525">
                  <a:moveTo>
                    <a:pt x="13455" y="7144"/>
                  </a:moveTo>
                  <a:cubicBezTo>
                    <a:pt x="2025" y="7144"/>
                    <a:pt x="8692" y="7144"/>
                    <a:pt x="13455" y="7144"/>
                  </a:cubicBezTo>
                  <a:close/>
                </a:path>
              </a:pathLst>
            </a:custGeom>
            <a:grpFill/>
            <a:ln w="9525" cap="flat">
              <a:noFill/>
              <a:prstDash val="solid"/>
              <a:miter/>
            </a:ln>
          </p:spPr>
          <p:txBody>
            <a:bodyPr rtlCol="0" anchor="ctr"/>
            <a:lstStyle/>
            <a:p>
              <a:endParaRPr lang="en-US"/>
            </a:p>
          </p:txBody>
        </p:sp>
        <p:sp>
          <p:nvSpPr>
            <p:cNvPr id="930" name="Freeform: Shape 929">
              <a:extLst>
                <a:ext uri="{FF2B5EF4-FFF2-40B4-BE49-F238E27FC236}">
                  <a16:creationId xmlns:a16="http://schemas.microsoft.com/office/drawing/2014/main" xmlns="" id="{FD4FAC0B-7694-43B0-B90C-4B3AE699EC92}"/>
                </a:ext>
              </a:extLst>
            </p:cNvPr>
            <p:cNvSpPr/>
            <p:nvPr/>
          </p:nvSpPr>
          <p:spPr>
            <a:xfrm>
              <a:off x="5825014" y="2150268"/>
              <a:ext cx="19050" cy="9525"/>
            </a:xfrm>
            <a:custGeom>
              <a:avLst/>
              <a:gdLst>
                <a:gd name="connsiteX0" fmla="*/ 11906 w 19050"/>
                <a:gd name="connsiteY0" fmla="*/ 9049 h 9525"/>
                <a:gd name="connsiteX1" fmla="*/ 7144 w 19050"/>
                <a:gd name="connsiteY1" fmla="*/ 7144 h 9525"/>
                <a:gd name="connsiteX2" fmla="*/ 11906 w 19050"/>
                <a:gd name="connsiteY2" fmla="*/ 9049 h 9525"/>
              </a:gdLst>
              <a:ahLst/>
              <a:cxnLst>
                <a:cxn ang="0">
                  <a:pos x="connsiteX0" y="connsiteY0"/>
                </a:cxn>
                <a:cxn ang="0">
                  <a:pos x="connsiteX1" y="connsiteY1"/>
                </a:cxn>
                <a:cxn ang="0">
                  <a:pos x="connsiteX2" y="connsiteY2"/>
                </a:cxn>
              </a:cxnLst>
              <a:rect l="l" t="t" r="r" b="b"/>
              <a:pathLst>
                <a:path w="19050" h="9525">
                  <a:moveTo>
                    <a:pt x="11906" y="9049"/>
                  </a:moveTo>
                  <a:cubicBezTo>
                    <a:pt x="6191" y="10001"/>
                    <a:pt x="8096" y="8096"/>
                    <a:pt x="7144" y="7144"/>
                  </a:cubicBezTo>
                  <a:cubicBezTo>
                    <a:pt x="12859" y="8096"/>
                    <a:pt x="5239" y="10001"/>
                    <a:pt x="11906" y="9049"/>
                  </a:cubicBezTo>
                  <a:close/>
                </a:path>
              </a:pathLst>
            </a:custGeom>
            <a:grpFill/>
            <a:ln w="9525" cap="flat">
              <a:noFill/>
              <a:prstDash val="solid"/>
              <a:miter/>
            </a:ln>
          </p:spPr>
          <p:txBody>
            <a:bodyPr rtlCol="0" anchor="ctr"/>
            <a:lstStyle/>
            <a:p>
              <a:endParaRPr lang="en-US"/>
            </a:p>
          </p:txBody>
        </p:sp>
        <p:sp>
          <p:nvSpPr>
            <p:cNvPr id="931" name="Freeform: Shape 930">
              <a:extLst>
                <a:ext uri="{FF2B5EF4-FFF2-40B4-BE49-F238E27FC236}">
                  <a16:creationId xmlns:a16="http://schemas.microsoft.com/office/drawing/2014/main" xmlns="" id="{5021BDC8-6D13-43F6-AEBD-2E123681D110}"/>
                </a:ext>
              </a:extLst>
            </p:cNvPr>
            <p:cNvSpPr/>
            <p:nvPr/>
          </p:nvSpPr>
          <p:spPr>
            <a:xfrm>
              <a:off x="5505926" y="21597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10954" y="11906"/>
                    <a:pt x="7144" y="7144"/>
                  </a:cubicBezTo>
                  <a:close/>
                </a:path>
              </a:pathLst>
            </a:custGeom>
            <a:grpFill/>
            <a:ln w="9525" cap="flat">
              <a:noFill/>
              <a:prstDash val="solid"/>
              <a:miter/>
            </a:ln>
          </p:spPr>
          <p:txBody>
            <a:bodyPr rtlCol="0" anchor="ctr"/>
            <a:lstStyle/>
            <a:p>
              <a:endParaRPr lang="en-US"/>
            </a:p>
          </p:txBody>
        </p:sp>
        <p:sp>
          <p:nvSpPr>
            <p:cNvPr id="932" name="Freeform: Shape 931">
              <a:extLst>
                <a:ext uri="{FF2B5EF4-FFF2-40B4-BE49-F238E27FC236}">
                  <a16:creationId xmlns:a16="http://schemas.microsoft.com/office/drawing/2014/main" xmlns="" id="{AB8517AD-A563-42F7-9F56-AE3BDB0E7E09}"/>
                </a:ext>
              </a:extLst>
            </p:cNvPr>
            <p:cNvSpPr/>
            <p:nvPr/>
          </p:nvSpPr>
          <p:spPr>
            <a:xfrm>
              <a:off x="4430554" y="249274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8096" y="7567"/>
                    <a:pt x="9049" y="6615"/>
                    <a:pt x="7144" y="7567"/>
                  </a:cubicBezTo>
                  <a:cubicBezTo>
                    <a:pt x="7144" y="7567"/>
                    <a:pt x="7144" y="7567"/>
                    <a:pt x="7144" y="7567"/>
                  </a:cubicBezTo>
                  <a:close/>
                </a:path>
              </a:pathLst>
            </a:custGeom>
            <a:grpFill/>
            <a:ln w="9525" cap="flat">
              <a:noFill/>
              <a:prstDash val="solid"/>
              <a:miter/>
            </a:ln>
          </p:spPr>
          <p:txBody>
            <a:bodyPr rtlCol="0" anchor="ctr"/>
            <a:lstStyle/>
            <a:p>
              <a:endParaRPr lang="en-US"/>
            </a:p>
          </p:txBody>
        </p:sp>
        <p:sp>
          <p:nvSpPr>
            <p:cNvPr id="933" name="Freeform: Shape 932">
              <a:extLst>
                <a:ext uri="{FF2B5EF4-FFF2-40B4-BE49-F238E27FC236}">
                  <a16:creationId xmlns:a16="http://schemas.microsoft.com/office/drawing/2014/main" xmlns="" id="{99131E04-319E-4B95-B3AF-CDD4295C913D}"/>
                </a:ext>
              </a:extLst>
            </p:cNvPr>
            <p:cNvSpPr/>
            <p:nvPr/>
          </p:nvSpPr>
          <p:spPr>
            <a:xfrm>
              <a:off x="4425876" y="2412206"/>
              <a:ext cx="28575" cy="85725"/>
            </a:xfrm>
            <a:custGeom>
              <a:avLst/>
              <a:gdLst>
                <a:gd name="connsiteX0" fmla="*/ 12774 w 28575"/>
                <a:gd name="connsiteY0" fmla="*/ 7144 h 85725"/>
                <a:gd name="connsiteX1" fmla="*/ 19442 w 28575"/>
                <a:gd name="connsiteY1" fmla="*/ 54769 h 85725"/>
                <a:gd name="connsiteX2" fmla="*/ 17537 w 28575"/>
                <a:gd name="connsiteY2" fmla="*/ 69056 h 85725"/>
                <a:gd name="connsiteX3" fmla="*/ 15632 w 28575"/>
                <a:gd name="connsiteY3" fmla="*/ 69056 h 85725"/>
                <a:gd name="connsiteX4" fmla="*/ 25157 w 28575"/>
                <a:gd name="connsiteY4" fmla="*/ 72866 h 85725"/>
                <a:gd name="connsiteX5" fmla="*/ 25157 w 28575"/>
                <a:gd name="connsiteY5" fmla="*/ 72866 h 85725"/>
                <a:gd name="connsiteX6" fmla="*/ 25157 w 28575"/>
                <a:gd name="connsiteY6" fmla="*/ 72866 h 85725"/>
                <a:gd name="connsiteX7" fmla="*/ 25157 w 28575"/>
                <a:gd name="connsiteY7" fmla="*/ 73819 h 85725"/>
                <a:gd name="connsiteX8" fmla="*/ 20394 w 28575"/>
                <a:gd name="connsiteY8" fmla="*/ 74771 h 85725"/>
                <a:gd name="connsiteX9" fmla="*/ 17537 w 28575"/>
                <a:gd name="connsiteY9" fmla="*/ 74771 h 85725"/>
                <a:gd name="connsiteX10" fmla="*/ 25157 w 28575"/>
                <a:gd name="connsiteY10" fmla="*/ 76676 h 85725"/>
                <a:gd name="connsiteX11" fmla="*/ 19442 w 28575"/>
                <a:gd name="connsiteY11" fmla="*/ 76676 h 85725"/>
                <a:gd name="connsiteX12" fmla="*/ 25157 w 28575"/>
                <a:gd name="connsiteY12" fmla="*/ 77629 h 85725"/>
                <a:gd name="connsiteX13" fmla="*/ 25157 w 28575"/>
                <a:gd name="connsiteY13" fmla="*/ 77629 h 85725"/>
                <a:gd name="connsiteX14" fmla="*/ 23252 w 28575"/>
                <a:gd name="connsiteY14" fmla="*/ 78581 h 85725"/>
                <a:gd name="connsiteX15" fmla="*/ 15632 w 28575"/>
                <a:gd name="connsiteY15" fmla="*/ 77629 h 85725"/>
                <a:gd name="connsiteX16" fmla="*/ 23252 w 28575"/>
                <a:gd name="connsiteY16" fmla="*/ 79534 h 85725"/>
                <a:gd name="connsiteX17" fmla="*/ 16584 w 28575"/>
                <a:gd name="connsiteY17" fmla="*/ 85249 h 85725"/>
                <a:gd name="connsiteX18" fmla="*/ 12774 w 28575"/>
                <a:gd name="connsiteY18" fmla="*/ 85249 h 85725"/>
                <a:gd name="connsiteX19" fmla="*/ 11822 w 28575"/>
                <a:gd name="connsiteY19" fmla="*/ 84296 h 85725"/>
                <a:gd name="connsiteX20" fmla="*/ 12774 w 28575"/>
                <a:gd name="connsiteY20" fmla="*/ 7144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575" h="85725">
                  <a:moveTo>
                    <a:pt x="12774" y="7144"/>
                  </a:moveTo>
                  <a:cubicBezTo>
                    <a:pt x="21347" y="9049"/>
                    <a:pt x="18489" y="54769"/>
                    <a:pt x="19442" y="54769"/>
                  </a:cubicBezTo>
                  <a:cubicBezTo>
                    <a:pt x="19442" y="56674"/>
                    <a:pt x="28014" y="67151"/>
                    <a:pt x="17537" y="69056"/>
                  </a:cubicBezTo>
                  <a:cubicBezTo>
                    <a:pt x="18489" y="70009"/>
                    <a:pt x="17537" y="70009"/>
                    <a:pt x="15632" y="69056"/>
                  </a:cubicBezTo>
                  <a:cubicBezTo>
                    <a:pt x="28967" y="71914"/>
                    <a:pt x="18489" y="70961"/>
                    <a:pt x="25157" y="72866"/>
                  </a:cubicBezTo>
                  <a:cubicBezTo>
                    <a:pt x="24204" y="72866"/>
                    <a:pt x="24204" y="72866"/>
                    <a:pt x="25157" y="72866"/>
                  </a:cubicBezTo>
                  <a:cubicBezTo>
                    <a:pt x="23252" y="72866"/>
                    <a:pt x="23252" y="72866"/>
                    <a:pt x="25157" y="72866"/>
                  </a:cubicBezTo>
                  <a:cubicBezTo>
                    <a:pt x="25157" y="72866"/>
                    <a:pt x="16584" y="72866"/>
                    <a:pt x="25157" y="73819"/>
                  </a:cubicBezTo>
                  <a:cubicBezTo>
                    <a:pt x="24204" y="73819"/>
                    <a:pt x="23252" y="72866"/>
                    <a:pt x="20394" y="74771"/>
                  </a:cubicBezTo>
                  <a:cubicBezTo>
                    <a:pt x="20394" y="75724"/>
                    <a:pt x="19442" y="75724"/>
                    <a:pt x="17537" y="74771"/>
                  </a:cubicBezTo>
                  <a:cubicBezTo>
                    <a:pt x="25157" y="70961"/>
                    <a:pt x="20394" y="77629"/>
                    <a:pt x="25157" y="76676"/>
                  </a:cubicBezTo>
                  <a:cubicBezTo>
                    <a:pt x="26109" y="76676"/>
                    <a:pt x="19442" y="75724"/>
                    <a:pt x="19442" y="76676"/>
                  </a:cubicBezTo>
                  <a:cubicBezTo>
                    <a:pt x="20394" y="77629"/>
                    <a:pt x="24204" y="76676"/>
                    <a:pt x="25157" y="77629"/>
                  </a:cubicBezTo>
                  <a:cubicBezTo>
                    <a:pt x="24204" y="77629"/>
                    <a:pt x="24204" y="77629"/>
                    <a:pt x="25157" y="77629"/>
                  </a:cubicBezTo>
                  <a:cubicBezTo>
                    <a:pt x="22299" y="81439"/>
                    <a:pt x="20394" y="73819"/>
                    <a:pt x="23252" y="78581"/>
                  </a:cubicBezTo>
                  <a:cubicBezTo>
                    <a:pt x="20394" y="78581"/>
                    <a:pt x="18489" y="77629"/>
                    <a:pt x="15632" y="77629"/>
                  </a:cubicBezTo>
                  <a:cubicBezTo>
                    <a:pt x="17537" y="76676"/>
                    <a:pt x="20394" y="79534"/>
                    <a:pt x="23252" y="79534"/>
                  </a:cubicBezTo>
                  <a:cubicBezTo>
                    <a:pt x="20394" y="82391"/>
                    <a:pt x="12774" y="81439"/>
                    <a:pt x="16584" y="85249"/>
                  </a:cubicBezTo>
                  <a:cubicBezTo>
                    <a:pt x="17537" y="86201"/>
                    <a:pt x="12774" y="85249"/>
                    <a:pt x="12774" y="85249"/>
                  </a:cubicBezTo>
                  <a:cubicBezTo>
                    <a:pt x="18489" y="83344"/>
                    <a:pt x="11822" y="86201"/>
                    <a:pt x="11822" y="84296"/>
                  </a:cubicBezTo>
                  <a:cubicBezTo>
                    <a:pt x="-2466" y="82391"/>
                    <a:pt x="21347" y="13811"/>
                    <a:pt x="12774" y="7144"/>
                  </a:cubicBezTo>
                  <a:close/>
                </a:path>
              </a:pathLst>
            </a:custGeom>
            <a:grpFill/>
            <a:ln w="9525" cap="flat">
              <a:noFill/>
              <a:prstDash val="solid"/>
              <a:miter/>
            </a:ln>
          </p:spPr>
          <p:txBody>
            <a:bodyPr rtlCol="0" anchor="ctr"/>
            <a:lstStyle/>
            <a:p>
              <a:endParaRPr lang="en-US"/>
            </a:p>
          </p:txBody>
        </p:sp>
        <p:sp>
          <p:nvSpPr>
            <p:cNvPr id="934" name="Freeform: Shape 933">
              <a:extLst>
                <a:ext uri="{FF2B5EF4-FFF2-40B4-BE49-F238E27FC236}">
                  <a16:creationId xmlns:a16="http://schemas.microsoft.com/office/drawing/2014/main" xmlns="" id="{443C02E8-389D-43E8-8A73-6D42A88E009D}"/>
                </a:ext>
              </a:extLst>
            </p:cNvPr>
            <p:cNvSpPr/>
            <p:nvPr/>
          </p:nvSpPr>
          <p:spPr>
            <a:xfrm>
              <a:off x="4430554" y="2492216"/>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10001" y="7144"/>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935" name="Freeform: Shape 934">
              <a:extLst>
                <a:ext uri="{FF2B5EF4-FFF2-40B4-BE49-F238E27FC236}">
                  <a16:creationId xmlns:a16="http://schemas.microsoft.com/office/drawing/2014/main" xmlns="" id="{5ABBA8DB-ED25-4D7E-94BC-D48B31D45202}"/>
                </a:ext>
              </a:extLst>
            </p:cNvPr>
            <p:cNvSpPr/>
            <p:nvPr/>
          </p:nvSpPr>
          <p:spPr>
            <a:xfrm>
              <a:off x="4439126" y="248650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9049" y="7144"/>
                    <a:pt x="7144" y="7144"/>
                  </a:cubicBezTo>
                  <a:close/>
                </a:path>
              </a:pathLst>
            </a:custGeom>
            <a:grpFill/>
            <a:ln w="9525" cap="flat">
              <a:noFill/>
              <a:prstDash val="solid"/>
              <a:miter/>
            </a:ln>
          </p:spPr>
          <p:txBody>
            <a:bodyPr rtlCol="0" anchor="ctr"/>
            <a:lstStyle/>
            <a:p>
              <a:endParaRPr lang="en-US"/>
            </a:p>
          </p:txBody>
        </p:sp>
        <p:sp>
          <p:nvSpPr>
            <p:cNvPr id="936" name="Freeform: Shape 935">
              <a:extLst>
                <a:ext uri="{FF2B5EF4-FFF2-40B4-BE49-F238E27FC236}">
                  <a16:creationId xmlns:a16="http://schemas.microsoft.com/office/drawing/2014/main" xmlns="" id="{D2651EFE-EEFA-4122-9AAD-293AD67FFC3B}"/>
                </a:ext>
              </a:extLst>
            </p:cNvPr>
            <p:cNvSpPr/>
            <p:nvPr/>
          </p:nvSpPr>
          <p:spPr>
            <a:xfrm>
              <a:off x="4440079" y="248554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8096"/>
                  </a:cubicBezTo>
                  <a:lnTo>
                    <a:pt x="7144" y="7144"/>
                  </a:lnTo>
                  <a:close/>
                </a:path>
              </a:pathLst>
            </a:custGeom>
            <a:grpFill/>
            <a:ln w="9525" cap="flat">
              <a:noFill/>
              <a:prstDash val="solid"/>
              <a:miter/>
            </a:ln>
          </p:spPr>
          <p:txBody>
            <a:bodyPr rtlCol="0" anchor="ctr"/>
            <a:lstStyle/>
            <a:p>
              <a:endParaRPr lang="en-US"/>
            </a:p>
          </p:txBody>
        </p:sp>
        <p:sp>
          <p:nvSpPr>
            <p:cNvPr id="937" name="Freeform: Shape 936">
              <a:extLst>
                <a:ext uri="{FF2B5EF4-FFF2-40B4-BE49-F238E27FC236}">
                  <a16:creationId xmlns:a16="http://schemas.microsoft.com/office/drawing/2014/main" xmlns="" id="{52D87396-FDE8-4EB4-BD2C-6ABDEDE2DDC8}"/>
                </a:ext>
              </a:extLst>
            </p:cNvPr>
            <p:cNvSpPr/>
            <p:nvPr/>
          </p:nvSpPr>
          <p:spPr>
            <a:xfrm>
              <a:off x="4442936" y="24836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938" name="Freeform: Shape 937">
              <a:extLst>
                <a:ext uri="{FF2B5EF4-FFF2-40B4-BE49-F238E27FC236}">
                  <a16:creationId xmlns:a16="http://schemas.microsoft.com/office/drawing/2014/main" xmlns="" id="{F1329004-26A9-49B3-8D85-B83F92285D39}"/>
                </a:ext>
              </a:extLst>
            </p:cNvPr>
            <p:cNvSpPr/>
            <p:nvPr/>
          </p:nvSpPr>
          <p:spPr>
            <a:xfrm>
              <a:off x="4441031" y="24836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939" name="Freeform: Shape 938">
              <a:extLst>
                <a:ext uri="{FF2B5EF4-FFF2-40B4-BE49-F238E27FC236}">
                  <a16:creationId xmlns:a16="http://schemas.microsoft.com/office/drawing/2014/main" xmlns="" id="{530BD8F4-10BF-4F52-9913-DBC9C30A20D2}"/>
                </a:ext>
              </a:extLst>
            </p:cNvPr>
            <p:cNvSpPr/>
            <p:nvPr/>
          </p:nvSpPr>
          <p:spPr>
            <a:xfrm>
              <a:off x="4442936" y="248078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940" name="Freeform: Shape 939">
              <a:extLst>
                <a:ext uri="{FF2B5EF4-FFF2-40B4-BE49-F238E27FC236}">
                  <a16:creationId xmlns:a16="http://schemas.microsoft.com/office/drawing/2014/main" xmlns="" id="{FA7820C9-408C-482D-921D-722496DF16DA}"/>
                </a:ext>
              </a:extLst>
            </p:cNvPr>
            <p:cNvSpPr/>
            <p:nvPr/>
          </p:nvSpPr>
          <p:spPr>
            <a:xfrm>
              <a:off x="4441984" y="24798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7144"/>
                    <a:pt x="7144" y="7144"/>
                  </a:cubicBezTo>
                  <a:close/>
                </a:path>
              </a:pathLst>
            </a:custGeom>
            <a:grpFill/>
            <a:ln w="9525" cap="flat">
              <a:noFill/>
              <a:prstDash val="solid"/>
              <a:miter/>
            </a:ln>
          </p:spPr>
          <p:txBody>
            <a:bodyPr rtlCol="0" anchor="ctr"/>
            <a:lstStyle/>
            <a:p>
              <a:endParaRPr lang="en-US"/>
            </a:p>
          </p:txBody>
        </p:sp>
        <p:sp>
          <p:nvSpPr>
            <p:cNvPr id="941" name="Freeform: Shape 940">
              <a:extLst>
                <a:ext uri="{FF2B5EF4-FFF2-40B4-BE49-F238E27FC236}">
                  <a16:creationId xmlns:a16="http://schemas.microsoft.com/office/drawing/2014/main" xmlns="" id="{104427F4-0141-4BAB-B15D-19FDC9EE6637}"/>
                </a:ext>
              </a:extLst>
            </p:cNvPr>
            <p:cNvSpPr/>
            <p:nvPr/>
          </p:nvSpPr>
          <p:spPr>
            <a:xfrm>
              <a:off x="4439126" y="24550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942" name="Freeform: Shape 941">
              <a:extLst>
                <a:ext uri="{FF2B5EF4-FFF2-40B4-BE49-F238E27FC236}">
                  <a16:creationId xmlns:a16="http://schemas.microsoft.com/office/drawing/2014/main" xmlns="" id="{BCB0C6DF-BCB4-4620-9777-7C768FA67B5A}"/>
                </a:ext>
              </a:extLst>
            </p:cNvPr>
            <p:cNvSpPr/>
            <p:nvPr/>
          </p:nvSpPr>
          <p:spPr>
            <a:xfrm>
              <a:off x="4438851" y="2444591"/>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6466" y="7144"/>
                    <a:pt x="8371" y="7144"/>
                    <a:pt x="7419" y="7144"/>
                  </a:cubicBezTo>
                  <a:cubicBezTo>
                    <a:pt x="8371" y="7144"/>
                    <a:pt x="7419" y="7144"/>
                    <a:pt x="7419" y="7144"/>
                  </a:cubicBezTo>
                  <a:close/>
                </a:path>
              </a:pathLst>
            </a:custGeom>
            <a:grpFill/>
            <a:ln w="9525" cap="flat">
              <a:noFill/>
              <a:prstDash val="solid"/>
              <a:miter/>
            </a:ln>
          </p:spPr>
          <p:txBody>
            <a:bodyPr rtlCol="0" anchor="ctr"/>
            <a:lstStyle/>
            <a:p>
              <a:endParaRPr lang="en-US"/>
            </a:p>
          </p:txBody>
        </p:sp>
        <p:sp>
          <p:nvSpPr>
            <p:cNvPr id="943" name="Freeform: Shape 942">
              <a:extLst>
                <a:ext uri="{FF2B5EF4-FFF2-40B4-BE49-F238E27FC236}">
                  <a16:creationId xmlns:a16="http://schemas.microsoft.com/office/drawing/2014/main" xmlns="" id="{A3846CAB-0F53-414F-87B4-090F7EF331DE}"/>
                </a:ext>
              </a:extLst>
            </p:cNvPr>
            <p:cNvSpPr/>
            <p:nvPr/>
          </p:nvSpPr>
          <p:spPr>
            <a:xfrm>
              <a:off x="4433623" y="2438876"/>
              <a:ext cx="9525" cy="9525"/>
            </a:xfrm>
            <a:custGeom>
              <a:avLst/>
              <a:gdLst>
                <a:gd name="connsiteX0" fmla="*/ 8837 w 9525"/>
                <a:gd name="connsiteY0" fmla="*/ 7144 h 9525"/>
                <a:gd name="connsiteX1" fmla="*/ 8837 w 9525"/>
                <a:gd name="connsiteY1" fmla="*/ 7144 h 9525"/>
              </a:gdLst>
              <a:ahLst/>
              <a:cxnLst>
                <a:cxn ang="0">
                  <a:pos x="connsiteX0" y="connsiteY0"/>
                </a:cxn>
                <a:cxn ang="0">
                  <a:pos x="connsiteX1" y="connsiteY1"/>
                </a:cxn>
              </a:cxnLst>
              <a:rect l="l" t="t" r="r" b="b"/>
              <a:pathLst>
                <a:path w="9525" h="9525">
                  <a:moveTo>
                    <a:pt x="8837" y="7144"/>
                  </a:moveTo>
                  <a:cubicBezTo>
                    <a:pt x="8837" y="7144"/>
                    <a:pt x="5027" y="7144"/>
                    <a:pt x="8837" y="7144"/>
                  </a:cubicBezTo>
                  <a:close/>
                </a:path>
              </a:pathLst>
            </a:custGeom>
            <a:grpFill/>
            <a:ln w="9525" cap="flat">
              <a:noFill/>
              <a:prstDash val="solid"/>
              <a:miter/>
            </a:ln>
          </p:spPr>
          <p:txBody>
            <a:bodyPr rtlCol="0" anchor="ctr"/>
            <a:lstStyle/>
            <a:p>
              <a:endParaRPr lang="en-US"/>
            </a:p>
          </p:txBody>
        </p:sp>
        <p:sp>
          <p:nvSpPr>
            <p:cNvPr id="944" name="Freeform: Shape 943">
              <a:extLst>
                <a:ext uri="{FF2B5EF4-FFF2-40B4-BE49-F238E27FC236}">
                  <a16:creationId xmlns:a16="http://schemas.microsoft.com/office/drawing/2014/main" xmlns="" id="{A8F54C33-226C-429A-B07A-F1EFEDEC81F7}"/>
                </a:ext>
              </a:extLst>
            </p:cNvPr>
            <p:cNvSpPr/>
            <p:nvPr/>
          </p:nvSpPr>
          <p:spPr>
            <a:xfrm>
              <a:off x="4602533" y="248459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945" name="Freeform: Shape 944">
              <a:extLst>
                <a:ext uri="{FF2B5EF4-FFF2-40B4-BE49-F238E27FC236}">
                  <a16:creationId xmlns:a16="http://schemas.microsoft.com/office/drawing/2014/main" xmlns="" id="{8A62F1A6-DFDA-4DAA-8511-FB1327CAD6B1}"/>
                </a:ext>
              </a:extLst>
            </p:cNvPr>
            <p:cNvSpPr/>
            <p:nvPr/>
          </p:nvSpPr>
          <p:spPr>
            <a:xfrm>
              <a:off x="4597996" y="2419826"/>
              <a:ext cx="28575" cy="76200"/>
            </a:xfrm>
            <a:custGeom>
              <a:avLst/>
              <a:gdLst>
                <a:gd name="connsiteX0" fmla="*/ 12104 w 28575"/>
                <a:gd name="connsiteY0" fmla="*/ 7144 h 76200"/>
                <a:gd name="connsiteX1" fmla="*/ 18771 w 28575"/>
                <a:gd name="connsiteY1" fmla="*/ 45244 h 76200"/>
                <a:gd name="connsiteX2" fmla="*/ 23534 w 28575"/>
                <a:gd name="connsiteY2" fmla="*/ 56674 h 76200"/>
                <a:gd name="connsiteX3" fmla="*/ 16866 w 28575"/>
                <a:gd name="connsiteY3" fmla="*/ 56674 h 76200"/>
                <a:gd name="connsiteX4" fmla="*/ 14961 w 28575"/>
                <a:gd name="connsiteY4" fmla="*/ 56674 h 76200"/>
                <a:gd name="connsiteX5" fmla="*/ 24486 w 28575"/>
                <a:gd name="connsiteY5" fmla="*/ 57626 h 76200"/>
                <a:gd name="connsiteX6" fmla="*/ 24486 w 28575"/>
                <a:gd name="connsiteY6" fmla="*/ 57626 h 76200"/>
                <a:gd name="connsiteX7" fmla="*/ 24486 w 28575"/>
                <a:gd name="connsiteY7" fmla="*/ 58579 h 76200"/>
                <a:gd name="connsiteX8" fmla="*/ 24486 w 28575"/>
                <a:gd name="connsiteY8" fmla="*/ 58579 h 76200"/>
                <a:gd name="connsiteX9" fmla="*/ 24486 w 28575"/>
                <a:gd name="connsiteY9" fmla="*/ 58579 h 76200"/>
                <a:gd name="connsiteX10" fmla="*/ 24486 w 28575"/>
                <a:gd name="connsiteY10" fmla="*/ 59531 h 76200"/>
                <a:gd name="connsiteX11" fmla="*/ 16866 w 28575"/>
                <a:gd name="connsiteY11" fmla="*/ 60484 h 76200"/>
                <a:gd name="connsiteX12" fmla="*/ 24486 w 28575"/>
                <a:gd name="connsiteY12" fmla="*/ 61436 h 76200"/>
                <a:gd name="connsiteX13" fmla="*/ 18771 w 28575"/>
                <a:gd name="connsiteY13" fmla="*/ 61436 h 76200"/>
                <a:gd name="connsiteX14" fmla="*/ 24486 w 28575"/>
                <a:gd name="connsiteY14" fmla="*/ 62389 h 76200"/>
                <a:gd name="connsiteX15" fmla="*/ 24486 w 28575"/>
                <a:gd name="connsiteY15" fmla="*/ 62389 h 76200"/>
                <a:gd name="connsiteX16" fmla="*/ 22581 w 28575"/>
                <a:gd name="connsiteY16" fmla="*/ 63341 h 76200"/>
                <a:gd name="connsiteX17" fmla="*/ 14961 w 28575"/>
                <a:gd name="connsiteY17" fmla="*/ 62389 h 76200"/>
                <a:gd name="connsiteX18" fmla="*/ 22581 w 28575"/>
                <a:gd name="connsiteY18" fmla="*/ 64294 h 76200"/>
                <a:gd name="connsiteX19" fmla="*/ 15914 w 28575"/>
                <a:gd name="connsiteY19" fmla="*/ 69056 h 76200"/>
                <a:gd name="connsiteX20" fmla="*/ 15914 w 28575"/>
                <a:gd name="connsiteY20" fmla="*/ 69056 h 76200"/>
                <a:gd name="connsiteX21" fmla="*/ 12104 w 28575"/>
                <a:gd name="connsiteY21" fmla="*/ 69056 h 76200"/>
                <a:gd name="connsiteX22" fmla="*/ 11151 w 28575"/>
                <a:gd name="connsiteY22" fmla="*/ 68104 h 76200"/>
                <a:gd name="connsiteX23" fmla="*/ 12104 w 28575"/>
                <a:gd name="connsiteY23" fmla="*/ 7144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575" h="76200">
                  <a:moveTo>
                    <a:pt x="12104" y="7144"/>
                  </a:moveTo>
                  <a:cubicBezTo>
                    <a:pt x="17819" y="8096"/>
                    <a:pt x="18771" y="45244"/>
                    <a:pt x="18771" y="45244"/>
                  </a:cubicBezTo>
                  <a:cubicBezTo>
                    <a:pt x="18771" y="44291"/>
                    <a:pt x="21629" y="56674"/>
                    <a:pt x="23534" y="56674"/>
                  </a:cubicBezTo>
                  <a:cubicBezTo>
                    <a:pt x="14961" y="57626"/>
                    <a:pt x="34011" y="54769"/>
                    <a:pt x="16866" y="56674"/>
                  </a:cubicBezTo>
                  <a:cubicBezTo>
                    <a:pt x="17819" y="56674"/>
                    <a:pt x="16866" y="57626"/>
                    <a:pt x="14961" y="56674"/>
                  </a:cubicBezTo>
                  <a:cubicBezTo>
                    <a:pt x="22581" y="58579"/>
                    <a:pt x="19724" y="57626"/>
                    <a:pt x="24486" y="57626"/>
                  </a:cubicBezTo>
                  <a:cubicBezTo>
                    <a:pt x="19724" y="57626"/>
                    <a:pt x="19724" y="57626"/>
                    <a:pt x="24486" y="57626"/>
                  </a:cubicBezTo>
                  <a:cubicBezTo>
                    <a:pt x="21629" y="58579"/>
                    <a:pt x="20676" y="58579"/>
                    <a:pt x="24486" y="58579"/>
                  </a:cubicBezTo>
                  <a:cubicBezTo>
                    <a:pt x="23534" y="58579"/>
                    <a:pt x="23534" y="58579"/>
                    <a:pt x="24486" y="58579"/>
                  </a:cubicBezTo>
                  <a:cubicBezTo>
                    <a:pt x="22581" y="58579"/>
                    <a:pt x="22581" y="58579"/>
                    <a:pt x="24486" y="58579"/>
                  </a:cubicBezTo>
                  <a:cubicBezTo>
                    <a:pt x="24486" y="58579"/>
                    <a:pt x="15914" y="58579"/>
                    <a:pt x="24486" y="59531"/>
                  </a:cubicBezTo>
                  <a:cubicBezTo>
                    <a:pt x="20676" y="58579"/>
                    <a:pt x="26391" y="61436"/>
                    <a:pt x="16866" y="60484"/>
                  </a:cubicBezTo>
                  <a:cubicBezTo>
                    <a:pt x="25439" y="57626"/>
                    <a:pt x="19724" y="63341"/>
                    <a:pt x="24486" y="61436"/>
                  </a:cubicBezTo>
                  <a:cubicBezTo>
                    <a:pt x="25439" y="61436"/>
                    <a:pt x="18771" y="61436"/>
                    <a:pt x="18771" y="61436"/>
                  </a:cubicBezTo>
                  <a:cubicBezTo>
                    <a:pt x="20676" y="62389"/>
                    <a:pt x="23534" y="60484"/>
                    <a:pt x="24486" y="62389"/>
                  </a:cubicBezTo>
                  <a:cubicBezTo>
                    <a:pt x="23534" y="62389"/>
                    <a:pt x="23534" y="62389"/>
                    <a:pt x="24486" y="62389"/>
                  </a:cubicBezTo>
                  <a:cubicBezTo>
                    <a:pt x="21629" y="66199"/>
                    <a:pt x="19724" y="58579"/>
                    <a:pt x="22581" y="63341"/>
                  </a:cubicBezTo>
                  <a:cubicBezTo>
                    <a:pt x="19724" y="63341"/>
                    <a:pt x="17819" y="62389"/>
                    <a:pt x="14961" y="62389"/>
                  </a:cubicBezTo>
                  <a:cubicBezTo>
                    <a:pt x="16866" y="60484"/>
                    <a:pt x="18771" y="63341"/>
                    <a:pt x="22581" y="64294"/>
                  </a:cubicBezTo>
                  <a:cubicBezTo>
                    <a:pt x="18771" y="67151"/>
                    <a:pt x="12104" y="66199"/>
                    <a:pt x="15914" y="69056"/>
                  </a:cubicBezTo>
                  <a:cubicBezTo>
                    <a:pt x="14961" y="69056"/>
                    <a:pt x="14009" y="69056"/>
                    <a:pt x="15914" y="69056"/>
                  </a:cubicBezTo>
                  <a:cubicBezTo>
                    <a:pt x="14961" y="69056"/>
                    <a:pt x="13056" y="69056"/>
                    <a:pt x="12104" y="69056"/>
                  </a:cubicBezTo>
                  <a:cubicBezTo>
                    <a:pt x="17819" y="68104"/>
                    <a:pt x="11151" y="70009"/>
                    <a:pt x="11151" y="68104"/>
                  </a:cubicBezTo>
                  <a:cubicBezTo>
                    <a:pt x="-279" y="68104"/>
                    <a:pt x="16866" y="10001"/>
                    <a:pt x="12104" y="7144"/>
                  </a:cubicBezTo>
                  <a:close/>
                </a:path>
              </a:pathLst>
            </a:custGeom>
            <a:grpFill/>
            <a:ln w="9525" cap="flat">
              <a:noFill/>
              <a:prstDash val="solid"/>
              <a:miter/>
            </a:ln>
          </p:spPr>
          <p:txBody>
            <a:bodyPr rtlCol="0" anchor="ctr"/>
            <a:lstStyle/>
            <a:p>
              <a:endParaRPr lang="en-US"/>
            </a:p>
          </p:txBody>
        </p:sp>
        <p:sp>
          <p:nvSpPr>
            <p:cNvPr id="946" name="Freeform: Shape 945">
              <a:extLst>
                <a:ext uri="{FF2B5EF4-FFF2-40B4-BE49-F238E27FC236}">
                  <a16:creationId xmlns:a16="http://schemas.microsoft.com/office/drawing/2014/main" xmlns="" id="{D023A07C-232C-45C4-B84C-06372621062E}"/>
                </a:ext>
              </a:extLst>
            </p:cNvPr>
            <p:cNvSpPr/>
            <p:nvPr/>
          </p:nvSpPr>
          <p:spPr>
            <a:xfrm>
              <a:off x="4602004" y="2483643"/>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10001" y="7144"/>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947" name="Freeform: Shape 946">
              <a:extLst>
                <a:ext uri="{FF2B5EF4-FFF2-40B4-BE49-F238E27FC236}">
                  <a16:creationId xmlns:a16="http://schemas.microsoft.com/office/drawing/2014/main" xmlns="" id="{CDF28BA1-6D8D-48BF-9AFD-0CD0A6C9A4CF}"/>
                </a:ext>
              </a:extLst>
            </p:cNvPr>
            <p:cNvSpPr/>
            <p:nvPr/>
          </p:nvSpPr>
          <p:spPr>
            <a:xfrm>
              <a:off x="4610576" y="24798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9049" y="7144"/>
                    <a:pt x="7144" y="7144"/>
                  </a:cubicBezTo>
                  <a:close/>
                </a:path>
              </a:pathLst>
            </a:custGeom>
            <a:grpFill/>
            <a:ln w="9525" cap="flat">
              <a:noFill/>
              <a:prstDash val="solid"/>
              <a:miter/>
            </a:ln>
          </p:spPr>
          <p:txBody>
            <a:bodyPr rtlCol="0" anchor="ctr"/>
            <a:lstStyle/>
            <a:p>
              <a:endParaRPr lang="en-US"/>
            </a:p>
          </p:txBody>
        </p:sp>
        <p:sp>
          <p:nvSpPr>
            <p:cNvPr id="948" name="Freeform: Shape 947">
              <a:extLst>
                <a:ext uri="{FF2B5EF4-FFF2-40B4-BE49-F238E27FC236}">
                  <a16:creationId xmlns:a16="http://schemas.microsoft.com/office/drawing/2014/main" xmlns="" id="{76D0F654-4FF6-4828-BF8D-05C5A110AA38}"/>
                </a:ext>
              </a:extLst>
            </p:cNvPr>
            <p:cNvSpPr/>
            <p:nvPr/>
          </p:nvSpPr>
          <p:spPr>
            <a:xfrm>
              <a:off x="4611529" y="2478881"/>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7144"/>
                  </a:cubicBezTo>
                  <a:lnTo>
                    <a:pt x="7144" y="7144"/>
                  </a:lnTo>
                  <a:close/>
                </a:path>
              </a:pathLst>
            </a:custGeom>
            <a:grpFill/>
            <a:ln w="9525" cap="flat">
              <a:noFill/>
              <a:prstDash val="solid"/>
              <a:miter/>
            </a:ln>
          </p:spPr>
          <p:txBody>
            <a:bodyPr rtlCol="0" anchor="ctr"/>
            <a:lstStyle/>
            <a:p>
              <a:endParaRPr lang="en-US"/>
            </a:p>
          </p:txBody>
        </p:sp>
        <p:sp>
          <p:nvSpPr>
            <p:cNvPr id="949" name="Freeform: Shape 948">
              <a:extLst>
                <a:ext uri="{FF2B5EF4-FFF2-40B4-BE49-F238E27FC236}">
                  <a16:creationId xmlns:a16="http://schemas.microsoft.com/office/drawing/2014/main" xmlns="" id="{EAAF37EB-21BF-42FF-ABC9-906DFF83B323}"/>
                </a:ext>
              </a:extLst>
            </p:cNvPr>
            <p:cNvSpPr/>
            <p:nvPr/>
          </p:nvSpPr>
          <p:spPr>
            <a:xfrm>
              <a:off x="4614386" y="24769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950" name="Freeform: Shape 949">
              <a:extLst>
                <a:ext uri="{FF2B5EF4-FFF2-40B4-BE49-F238E27FC236}">
                  <a16:creationId xmlns:a16="http://schemas.microsoft.com/office/drawing/2014/main" xmlns="" id="{8E7F0D6E-7D7D-4C5E-8140-9EF18C689065}"/>
                </a:ext>
              </a:extLst>
            </p:cNvPr>
            <p:cNvSpPr/>
            <p:nvPr/>
          </p:nvSpPr>
          <p:spPr>
            <a:xfrm>
              <a:off x="4612481" y="24769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8096" y="7144"/>
                    <a:pt x="9049" y="7144"/>
                    <a:pt x="7144" y="7144"/>
                  </a:cubicBezTo>
                  <a:close/>
                </a:path>
              </a:pathLst>
            </a:custGeom>
            <a:grpFill/>
            <a:ln w="9525" cap="flat">
              <a:noFill/>
              <a:prstDash val="solid"/>
              <a:miter/>
            </a:ln>
          </p:spPr>
          <p:txBody>
            <a:bodyPr rtlCol="0" anchor="ctr"/>
            <a:lstStyle/>
            <a:p>
              <a:endParaRPr lang="en-US"/>
            </a:p>
          </p:txBody>
        </p:sp>
        <p:sp>
          <p:nvSpPr>
            <p:cNvPr id="951" name="Freeform: Shape 950">
              <a:extLst>
                <a:ext uri="{FF2B5EF4-FFF2-40B4-BE49-F238E27FC236}">
                  <a16:creationId xmlns:a16="http://schemas.microsoft.com/office/drawing/2014/main" xmlns="" id="{F5C1E2D0-2EA8-4F56-87A4-23CFC0EF0510}"/>
                </a:ext>
              </a:extLst>
            </p:cNvPr>
            <p:cNvSpPr/>
            <p:nvPr/>
          </p:nvSpPr>
          <p:spPr>
            <a:xfrm>
              <a:off x="4614915" y="247507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6615" y="7144"/>
                    <a:pt x="8520" y="7144"/>
                    <a:pt x="7567" y="7144"/>
                  </a:cubicBezTo>
                  <a:close/>
                </a:path>
              </a:pathLst>
            </a:custGeom>
            <a:grpFill/>
            <a:ln w="9525" cap="flat">
              <a:noFill/>
              <a:prstDash val="solid"/>
              <a:miter/>
            </a:ln>
          </p:spPr>
          <p:txBody>
            <a:bodyPr rtlCol="0" anchor="ctr"/>
            <a:lstStyle/>
            <a:p>
              <a:endParaRPr lang="en-US"/>
            </a:p>
          </p:txBody>
        </p:sp>
        <p:sp>
          <p:nvSpPr>
            <p:cNvPr id="952" name="Freeform: Shape 951">
              <a:extLst>
                <a:ext uri="{FF2B5EF4-FFF2-40B4-BE49-F238E27FC236}">
                  <a16:creationId xmlns:a16="http://schemas.microsoft.com/office/drawing/2014/main" xmlns="" id="{4FB6553D-B68F-4695-8AC8-097976C69FF5}"/>
                </a:ext>
              </a:extLst>
            </p:cNvPr>
            <p:cNvSpPr/>
            <p:nvPr/>
          </p:nvSpPr>
          <p:spPr>
            <a:xfrm>
              <a:off x="4613434" y="247411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001" y="7144"/>
                    <a:pt x="7144" y="7144"/>
                  </a:cubicBezTo>
                  <a:close/>
                </a:path>
              </a:pathLst>
            </a:custGeom>
            <a:grpFill/>
            <a:ln w="9525" cap="flat">
              <a:noFill/>
              <a:prstDash val="solid"/>
              <a:miter/>
            </a:ln>
          </p:spPr>
          <p:txBody>
            <a:bodyPr rtlCol="0" anchor="ctr"/>
            <a:lstStyle/>
            <a:p>
              <a:endParaRPr lang="en-US"/>
            </a:p>
          </p:txBody>
        </p:sp>
        <p:sp>
          <p:nvSpPr>
            <p:cNvPr id="953" name="Freeform: Shape 952">
              <a:extLst>
                <a:ext uri="{FF2B5EF4-FFF2-40B4-BE49-F238E27FC236}">
                  <a16:creationId xmlns:a16="http://schemas.microsoft.com/office/drawing/2014/main" xmlns="" id="{422D4348-024A-464E-836C-B3876FE3B903}"/>
                </a:ext>
              </a:extLst>
            </p:cNvPr>
            <p:cNvSpPr/>
            <p:nvPr/>
          </p:nvSpPr>
          <p:spPr>
            <a:xfrm>
              <a:off x="4610576" y="245411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954" name="Freeform: Shape 953">
              <a:extLst>
                <a:ext uri="{FF2B5EF4-FFF2-40B4-BE49-F238E27FC236}">
                  <a16:creationId xmlns:a16="http://schemas.microsoft.com/office/drawing/2014/main" xmlns="" id="{2D5CD48C-0922-41FD-8F27-6C32EA0A18AC}"/>
                </a:ext>
              </a:extLst>
            </p:cNvPr>
            <p:cNvSpPr/>
            <p:nvPr/>
          </p:nvSpPr>
          <p:spPr>
            <a:xfrm>
              <a:off x="4610576" y="24455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955" name="Freeform: Shape 954">
              <a:extLst>
                <a:ext uri="{FF2B5EF4-FFF2-40B4-BE49-F238E27FC236}">
                  <a16:creationId xmlns:a16="http://schemas.microsoft.com/office/drawing/2014/main" xmlns="" id="{A663735F-9034-4CE3-9E29-2C2A809449F2}"/>
                </a:ext>
              </a:extLst>
            </p:cNvPr>
            <p:cNvSpPr/>
            <p:nvPr/>
          </p:nvSpPr>
          <p:spPr>
            <a:xfrm>
              <a:off x="4605496" y="2441733"/>
              <a:ext cx="9525" cy="9525"/>
            </a:xfrm>
            <a:custGeom>
              <a:avLst/>
              <a:gdLst>
                <a:gd name="connsiteX0" fmla="*/ 8414 w 9525"/>
                <a:gd name="connsiteY0" fmla="*/ 7144 h 9525"/>
                <a:gd name="connsiteX1" fmla="*/ 8414 w 9525"/>
                <a:gd name="connsiteY1" fmla="*/ 7144 h 9525"/>
              </a:gdLst>
              <a:ahLst/>
              <a:cxnLst>
                <a:cxn ang="0">
                  <a:pos x="connsiteX0" y="connsiteY0"/>
                </a:cxn>
                <a:cxn ang="0">
                  <a:pos x="connsiteX1" y="connsiteY1"/>
                </a:cxn>
              </a:cxnLst>
              <a:rect l="l" t="t" r="r" b="b"/>
              <a:pathLst>
                <a:path w="9525" h="9525">
                  <a:moveTo>
                    <a:pt x="8414" y="7144"/>
                  </a:moveTo>
                  <a:cubicBezTo>
                    <a:pt x="8414" y="7144"/>
                    <a:pt x="5556" y="7144"/>
                    <a:pt x="8414" y="7144"/>
                  </a:cubicBezTo>
                  <a:close/>
                </a:path>
              </a:pathLst>
            </a:custGeom>
            <a:grpFill/>
            <a:ln w="9525" cap="flat">
              <a:noFill/>
              <a:prstDash val="solid"/>
              <a:miter/>
            </a:ln>
          </p:spPr>
          <p:txBody>
            <a:bodyPr rtlCol="0" anchor="ctr"/>
            <a:lstStyle/>
            <a:p>
              <a:endParaRPr lang="en-US"/>
            </a:p>
          </p:txBody>
        </p:sp>
        <p:sp>
          <p:nvSpPr>
            <p:cNvPr id="956" name="Freeform: Shape 955">
              <a:extLst>
                <a:ext uri="{FF2B5EF4-FFF2-40B4-BE49-F238E27FC236}">
                  <a16:creationId xmlns:a16="http://schemas.microsoft.com/office/drawing/2014/main" xmlns="" id="{D0757D13-EACE-4530-981F-D3CE37DF6696}"/>
                </a:ext>
              </a:extLst>
            </p:cNvPr>
            <p:cNvSpPr/>
            <p:nvPr/>
          </p:nvSpPr>
          <p:spPr>
            <a:xfrm>
              <a:off x="4744455" y="248935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957" name="Freeform: Shape 956">
              <a:extLst>
                <a:ext uri="{FF2B5EF4-FFF2-40B4-BE49-F238E27FC236}">
                  <a16:creationId xmlns:a16="http://schemas.microsoft.com/office/drawing/2014/main" xmlns="" id="{EC3083D9-4947-4839-8CE5-A2F16C26B9D7}"/>
                </a:ext>
              </a:extLst>
            </p:cNvPr>
            <p:cNvSpPr/>
            <p:nvPr/>
          </p:nvSpPr>
          <p:spPr>
            <a:xfrm>
              <a:off x="4742631" y="2430303"/>
              <a:ext cx="28575" cy="66675"/>
            </a:xfrm>
            <a:custGeom>
              <a:avLst/>
              <a:gdLst>
                <a:gd name="connsiteX0" fmla="*/ 11296 w 28575"/>
                <a:gd name="connsiteY0" fmla="*/ 7144 h 66675"/>
                <a:gd name="connsiteX1" fmla="*/ 12249 w 28575"/>
                <a:gd name="connsiteY1" fmla="*/ 27146 h 66675"/>
                <a:gd name="connsiteX2" fmla="*/ 17964 w 28575"/>
                <a:gd name="connsiteY2" fmla="*/ 42386 h 66675"/>
                <a:gd name="connsiteX3" fmla="*/ 21774 w 28575"/>
                <a:gd name="connsiteY3" fmla="*/ 52864 h 66675"/>
                <a:gd name="connsiteX4" fmla="*/ 15106 w 28575"/>
                <a:gd name="connsiteY4" fmla="*/ 51911 h 66675"/>
                <a:gd name="connsiteX5" fmla="*/ 13201 w 28575"/>
                <a:gd name="connsiteY5" fmla="*/ 51911 h 66675"/>
                <a:gd name="connsiteX6" fmla="*/ 22726 w 28575"/>
                <a:gd name="connsiteY6" fmla="*/ 53816 h 66675"/>
                <a:gd name="connsiteX7" fmla="*/ 22726 w 28575"/>
                <a:gd name="connsiteY7" fmla="*/ 53816 h 66675"/>
                <a:gd name="connsiteX8" fmla="*/ 22726 w 28575"/>
                <a:gd name="connsiteY8" fmla="*/ 54769 h 66675"/>
                <a:gd name="connsiteX9" fmla="*/ 22726 w 28575"/>
                <a:gd name="connsiteY9" fmla="*/ 54769 h 66675"/>
                <a:gd name="connsiteX10" fmla="*/ 22726 w 28575"/>
                <a:gd name="connsiteY10" fmla="*/ 54769 h 66675"/>
                <a:gd name="connsiteX11" fmla="*/ 22726 w 28575"/>
                <a:gd name="connsiteY11" fmla="*/ 55721 h 66675"/>
                <a:gd name="connsiteX12" fmla="*/ 15106 w 28575"/>
                <a:gd name="connsiteY12" fmla="*/ 55721 h 66675"/>
                <a:gd name="connsiteX13" fmla="*/ 22726 w 28575"/>
                <a:gd name="connsiteY13" fmla="*/ 57626 h 66675"/>
                <a:gd name="connsiteX14" fmla="*/ 17012 w 28575"/>
                <a:gd name="connsiteY14" fmla="*/ 56674 h 66675"/>
                <a:gd name="connsiteX15" fmla="*/ 22726 w 28575"/>
                <a:gd name="connsiteY15" fmla="*/ 57626 h 66675"/>
                <a:gd name="connsiteX16" fmla="*/ 22726 w 28575"/>
                <a:gd name="connsiteY16" fmla="*/ 57626 h 66675"/>
                <a:gd name="connsiteX17" fmla="*/ 20821 w 28575"/>
                <a:gd name="connsiteY17" fmla="*/ 58579 h 66675"/>
                <a:gd name="connsiteX18" fmla="*/ 13201 w 28575"/>
                <a:gd name="connsiteY18" fmla="*/ 57626 h 66675"/>
                <a:gd name="connsiteX19" fmla="*/ 20821 w 28575"/>
                <a:gd name="connsiteY19" fmla="*/ 59531 h 66675"/>
                <a:gd name="connsiteX20" fmla="*/ 13201 w 28575"/>
                <a:gd name="connsiteY20" fmla="*/ 63341 h 66675"/>
                <a:gd name="connsiteX21" fmla="*/ 13201 w 28575"/>
                <a:gd name="connsiteY21" fmla="*/ 63341 h 66675"/>
                <a:gd name="connsiteX22" fmla="*/ 9392 w 28575"/>
                <a:gd name="connsiteY22" fmla="*/ 62389 h 66675"/>
                <a:gd name="connsiteX23" fmla="*/ 8439 w 28575"/>
                <a:gd name="connsiteY23" fmla="*/ 61436 h 66675"/>
                <a:gd name="connsiteX24" fmla="*/ 11296 w 28575"/>
                <a:gd name="connsiteY24" fmla="*/ 714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66675">
                  <a:moveTo>
                    <a:pt x="11296" y="7144"/>
                  </a:moveTo>
                  <a:cubicBezTo>
                    <a:pt x="15106" y="7144"/>
                    <a:pt x="17012" y="27146"/>
                    <a:pt x="12249" y="27146"/>
                  </a:cubicBezTo>
                  <a:cubicBezTo>
                    <a:pt x="15106" y="30004"/>
                    <a:pt x="24631" y="43339"/>
                    <a:pt x="17964" y="42386"/>
                  </a:cubicBezTo>
                  <a:cubicBezTo>
                    <a:pt x="17964" y="42386"/>
                    <a:pt x="20821" y="52864"/>
                    <a:pt x="21774" y="52864"/>
                  </a:cubicBezTo>
                  <a:cubicBezTo>
                    <a:pt x="13201" y="52864"/>
                    <a:pt x="32251" y="51911"/>
                    <a:pt x="15106" y="51911"/>
                  </a:cubicBezTo>
                  <a:cubicBezTo>
                    <a:pt x="16059" y="52864"/>
                    <a:pt x="15106" y="52864"/>
                    <a:pt x="13201" y="51911"/>
                  </a:cubicBezTo>
                  <a:cubicBezTo>
                    <a:pt x="20821" y="53816"/>
                    <a:pt x="17964" y="52864"/>
                    <a:pt x="22726" y="53816"/>
                  </a:cubicBezTo>
                  <a:cubicBezTo>
                    <a:pt x="17964" y="53816"/>
                    <a:pt x="17964" y="53816"/>
                    <a:pt x="22726" y="53816"/>
                  </a:cubicBezTo>
                  <a:cubicBezTo>
                    <a:pt x="19869" y="54769"/>
                    <a:pt x="18917" y="53816"/>
                    <a:pt x="22726" y="54769"/>
                  </a:cubicBezTo>
                  <a:cubicBezTo>
                    <a:pt x="21774" y="54769"/>
                    <a:pt x="21774" y="54769"/>
                    <a:pt x="22726" y="54769"/>
                  </a:cubicBezTo>
                  <a:cubicBezTo>
                    <a:pt x="20821" y="54769"/>
                    <a:pt x="20821" y="54769"/>
                    <a:pt x="22726" y="54769"/>
                  </a:cubicBezTo>
                  <a:cubicBezTo>
                    <a:pt x="22726" y="54769"/>
                    <a:pt x="14154" y="53816"/>
                    <a:pt x="22726" y="55721"/>
                  </a:cubicBezTo>
                  <a:cubicBezTo>
                    <a:pt x="18917" y="54769"/>
                    <a:pt x="24631" y="57626"/>
                    <a:pt x="15106" y="55721"/>
                  </a:cubicBezTo>
                  <a:cubicBezTo>
                    <a:pt x="23679" y="53816"/>
                    <a:pt x="17012" y="58579"/>
                    <a:pt x="22726" y="57626"/>
                  </a:cubicBezTo>
                  <a:cubicBezTo>
                    <a:pt x="23679" y="57626"/>
                    <a:pt x="17012" y="56674"/>
                    <a:pt x="17012" y="56674"/>
                  </a:cubicBezTo>
                  <a:cubicBezTo>
                    <a:pt x="17964" y="57626"/>
                    <a:pt x="21774" y="56674"/>
                    <a:pt x="22726" y="57626"/>
                  </a:cubicBezTo>
                  <a:cubicBezTo>
                    <a:pt x="21774" y="57626"/>
                    <a:pt x="21774" y="57626"/>
                    <a:pt x="22726" y="57626"/>
                  </a:cubicBezTo>
                  <a:cubicBezTo>
                    <a:pt x="18917" y="60484"/>
                    <a:pt x="17964" y="53816"/>
                    <a:pt x="20821" y="58579"/>
                  </a:cubicBezTo>
                  <a:cubicBezTo>
                    <a:pt x="17964" y="58579"/>
                    <a:pt x="16059" y="57626"/>
                    <a:pt x="13201" y="57626"/>
                  </a:cubicBezTo>
                  <a:cubicBezTo>
                    <a:pt x="16059" y="55721"/>
                    <a:pt x="17012" y="59531"/>
                    <a:pt x="20821" y="59531"/>
                  </a:cubicBezTo>
                  <a:cubicBezTo>
                    <a:pt x="17012" y="62389"/>
                    <a:pt x="10344" y="60484"/>
                    <a:pt x="13201" y="63341"/>
                  </a:cubicBezTo>
                  <a:cubicBezTo>
                    <a:pt x="12249" y="63341"/>
                    <a:pt x="11296" y="63341"/>
                    <a:pt x="13201" y="63341"/>
                  </a:cubicBezTo>
                  <a:cubicBezTo>
                    <a:pt x="12249" y="63341"/>
                    <a:pt x="10344" y="63341"/>
                    <a:pt x="9392" y="62389"/>
                  </a:cubicBezTo>
                  <a:cubicBezTo>
                    <a:pt x="16059" y="62389"/>
                    <a:pt x="8439" y="63341"/>
                    <a:pt x="8439" y="61436"/>
                  </a:cubicBezTo>
                  <a:cubicBezTo>
                    <a:pt x="4629" y="63341"/>
                    <a:pt x="10344" y="7144"/>
                    <a:pt x="11296" y="7144"/>
                  </a:cubicBezTo>
                  <a:close/>
                </a:path>
              </a:pathLst>
            </a:custGeom>
            <a:grpFill/>
            <a:ln w="9525" cap="flat">
              <a:noFill/>
              <a:prstDash val="solid"/>
              <a:miter/>
            </a:ln>
          </p:spPr>
          <p:txBody>
            <a:bodyPr rtlCol="0" anchor="ctr"/>
            <a:lstStyle/>
            <a:p>
              <a:endParaRPr lang="en-US"/>
            </a:p>
          </p:txBody>
        </p:sp>
        <p:sp>
          <p:nvSpPr>
            <p:cNvPr id="958" name="Freeform: Shape 957">
              <a:extLst>
                <a:ext uri="{FF2B5EF4-FFF2-40B4-BE49-F238E27FC236}">
                  <a16:creationId xmlns:a16="http://schemas.microsoft.com/office/drawing/2014/main" xmlns="" id="{C9A96CFD-088E-42D4-80B4-62F8C4088063}"/>
                </a:ext>
              </a:extLst>
            </p:cNvPr>
            <p:cNvSpPr/>
            <p:nvPr/>
          </p:nvSpPr>
          <p:spPr>
            <a:xfrm>
              <a:off x="4744879" y="2488406"/>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10001"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959" name="Freeform: Shape 958">
              <a:extLst>
                <a:ext uri="{FF2B5EF4-FFF2-40B4-BE49-F238E27FC236}">
                  <a16:creationId xmlns:a16="http://schemas.microsoft.com/office/drawing/2014/main" xmlns="" id="{5C426580-1F3E-4C45-97F4-0A38B48E5E41}"/>
                </a:ext>
              </a:extLst>
            </p:cNvPr>
            <p:cNvSpPr/>
            <p:nvPr/>
          </p:nvSpPr>
          <p:spPr>
            <a:xfrm>
              <a:off x="4753451" y="248554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960" name="Freeform: Shape 959">
              <a:extLst>
                <a:ext uri="{FF2B5EF4-FFF2-40B4-BE49-F238E27FC236}">
                  <a16:creationId xmlns:a16="http://schemas.microsoft.com/office/drawing/2014/main" xmlns="" id="{8EB9BD51-5166-4703-AD33-8FCA4DF50AF1}"/>
                </a:ext>
              </a:extLst>
            </p:cNvPr>
            <p:cNvSpPr/>
            <p:nvPr/>
          </p:nvSpPr>
          <p:spPr>
            <a:xfrm>
              <a:off x="4754404" y="2484596"/>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8096"/>
                  </a:cubicBezTo>
                  <a:lnTo>
                    <a:pt x="7144" y="7144"/>
                  </a:lnTo>
                  <a:close/>
                </a:path>
              </a:pathLst>
            </a:custGeom>
            <a:grpFill/>
            <a:ln w="9525" cap="flat">
              <a:noFill/>
              <a:prstDash val="solid"/>
              <a:miter/>
            </a:ln>
          </p:spPr>
          <p:txBody>
            <a:bodyPr rtlCol="0" anchor="ctr"/>
            <a:lstStyle/>
            <a:p>
              <a:endParaRPr lang="en-US"/>
            </a:p>
          </p:txBody>
        </p:sp>
        <p:sp>
          <p:nvSpPr>
            <p:cNvPr id="961" name="Freeform: Shape 960">
              <a:extLst>
                <a:ext uri="{FF2B5EF4-FFF2-40B4-BE49-F238E27FC236}">
                  <a16:creationId xmlns:a16="http://schemas.microsoft.com/office/drawing/2014/main" xmlns="" id="{016E05A3-F3C2-4A65-A4B6-21AC6FBFB2FF}"/>
                </a:ext>
              </a:extLst>
            </p:cNvPr>
            <p:cNvSpPr/>
            <p:nvPr/>
          </p:nvSpPr>
          <p:spPr>
            <a:xfrm>
              <a:off x="4757261" y="24836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962" name="Freeform: Shape 961">
              <a:extLst>
                <a:ext uri="{FF2B5EF4-FFF2-40B4-BE49-F238E27FC236}">
                  <a16:creationId xmlns:a16="http://schemas.microsoft.com/office/drawing/2014/main" xmlns="" id="{5F2019D8-08C0-44FF-B0DC-C8F9BA88A591}"/>
                </a:ext>
              </a:extLst>
            </p:cNvPr>
            <p:cNvSpPr/>
            <p:nvPr/>
          </p:nvSpPr>
          <p:spPr>
            <a:xfrm>
              <a:off x="4755356" y="24836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963" name="Freeform: Shape 962">
              <a:extLst>
                <a:ext uri="{FF2B5EF4-FFF2-40B4-BE49-F238E27FC236}">
                  <a16:creationId xmlns:a16="http://schemas.microsoft.com/office/drawing/2014/main" xmlns="" id="{E67CD6C7-C925-41DA-922E-8FADB5E44E70}"/>
                </a:ext>
              </a:extLst>
            </p:cNvPr>
            <p:cNvSpPr/>
            <p:nvPr/>
          </p:nvSpPr>
          <p:spPr>
            <a:xfrm>
              <a:off x="4757790" y="2481315"/>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6615" y="6615"/>
                    <a:pt x="7567" y="7567"/>
                  </a:cubicBezTo>
                  <a:cubicBezTo>
                    <a:pt x="6615" y="7567"/>
                    <a:pt x="8520" y="7567"/>
                    <a:pt x="7567" y="7567"/>
                  </a:cubicBezTo>
                  <a:close/>
                </a:path>
              </a:pathLst>
            </a:custGeom>
            <a:grpFill/>
            <a:ln w="9525" cap="flat">
              <a:noFill/>
              <a:prstDash val="solid"/>
              <a:miter/>
            </a:ln>
          </p:spPr>
          <p:txBody>
            <a:bodyPr rtlCol="0" anchor="ctr"/>
            <a:lstStyle/>
            <a:p>
              <a:endParaRPr lang="en-US"/>
            </a:p>
          </p:txBody>
        </p:sp>
        <p:sp>
          <p:nvSpPr>
            <p:cNvPr id="964" name="Freeform: Shape 963">
              <a:extLst>
                <a:ext uri="{FF2B5EF4-FFF2-40B4-BE49-F238E27FC236}">
                  <a16:creationId xmlns:a16="http://schemas.microsoft.com/office/drawing/2014/main" xmlns="" id="{1DC34D54-615C-42B7-A4E8-0DC732362771}"/>
                </a:ext>
              </a:extLst>
            </p:cNvPr>
            <p:cNvSpPr/>
            <p:nvPr/>
          </p:nvSpPr>
          <p:spPr>
            <a:xfrm>
              <a:off x="4757261" y="248078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965" name="Freeform: Shape 964">
              <a:extLst>
                <a:ext uri="{FF2B5EF4-FFF2-40B4-BE49-F238E27FC236}">
                  <a16:creationId xmlns:a16="http://schemas.microsoft.com/office/drawing/2014/main" xmlns="" id="{BA66F906-70EE-4088-AE0E-456FD4FA9724}"/>
                </a:ext>
              </a:extLst>
            </p:cNvPr>
            <p:cNvSpPr/>
            <p:nvPr/>
          </p:nvSpPr>
          <p:spPr>
            <a:xfrm>
              <a:off x="4754404" y="24617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966" name="Freeform: Shape 965">
              <a:extLst>
                <a:ext uri="{FF2B5EF4-FFF2-40B4-BE49-F238E27FC236}">
                  <a16:creationId xmlns:a16="http://schemas.microsoft.com/office/drawing/2014/main" xmlns="" id="{9C235913-171C-48D4-842B-F02074FE1487}"/>
                </a:ext>
              </a:extLst>
            </p:cNvPr>
            <p:cNvSpPr/>
            <p:nvPr/>
          </p:nvSpPr>
          <p:spPr>
            <a:xfrm>
              <a:off x="4754404" y="245411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967" name="Freeform: Shape 966">
              <a:extLst>
                <a:ext uri="{FF2B5EF4-FFF2-40B4-BE49-F238E27FC236}">
                  <a16:creationId xmlns:a16="http://schemas.microsoft.com/office/drawing/2014/main" xmlns="" id="{AC1DB244-8ADD-480E-9088-969E5BAECCAB}"/>
                </a:ext>
              </a:extLst>
            </p:cNvPr>
            <p:cNvSpPr/>
            <p:nvPr/>
          </p:nvSpPr>
          <p:spPr>
            <a:xfrm>
              <a:off x="4749621" y="2449353"/>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7144"/>
                    <a:pt x="5259" y="7144"/>
                    <a:pt x="9069" y="7144"/>
                  </a:cubicBezTo>
                  <a:close/>
                </a:path>
              </a:pathLst>
            </a:custGeom>
            <a:grpFill/>
            <a:ln w="9525" cap="flat">
              <a:noFill/>
              <a:prstDash val="solid"/>
              <a:miter/>
            </a:ln>
          </p:spPr>
          <p:txBody>
            <a:bodyPr rtlCol="0" anchor="ctr"/>
            <a:lstStyle/>
            <a:p>
              <a:endParaRPr lang="en-US"/>
            </a:p>
          </p:txBody>
        </p:sp>
        <p:sp>
          <p:nvSpPr>
            <p:cNvPr id="968" name="Freeform: Shape 967">
              <a:extLst>
                <a:ext uri="{FF2B5EF4-FFF2-40B4-BE49-F238E27FC236}">
                  <a16:creationId xmlns:a16="http://schemas.microsoft.com/office/drawing/2014/main" xmlns="" id="{B36458B3-8B8A-4519-9F4E-D2A771DDC37D}"/>
                </a:ext>
              </a:extLst>
            </p:cNvPr>
            <p:cNvSpPr/>
            <p:nvPr/>
          </p:nvSpPr>
          <p:spPr>
            <a:xfrm>
              <a:off x="4892516" y="249126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9049"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969" name="Freeform: Shape 968">
              <a:extLst>
                <a:ext uri="{FF2B5EF4-FFF2-40B4-BE49-F238E27FC236}">
                  <a16:creationId xmlns:a16="http://schemas.microsoft.com/office/drawing/2014/main" xmlns="" id="{C14A5B62-28E2-4BBE-B0AA-6C8A37F03BBA}"/>
                </a:ext>
              </a:extLst>
            </p:cNvPr>
            <p:cNvSpPr/>
            <p:nvPr/>
          </p:nvSpPr>
          <p:spPr>
            <a:xfrm>
              <a:off x="4885327" y="2408396"/>
              <a:ext cx="28575" cy="95250"/>
            </a:xfrm>
            <a:custGeom>
              <a:avLst/>
              <a:gdLst>
                <a:gd name="connsiteX0" fmla="*/ 17190 w 28575"/>
                <a:gd name="connsiteY0" fmla="*/ 7144 h 95250"/>
                <a:gd name="connsiteX1" fmla="*/ 20048 w 28575"/>
                <a:gd name="connsiteY1" fmla="*/ 56674 h 95250"/>
                <a:gd name="connsiteX2" fmla="*/ 18143 w 28575"/>
                <a:gd name="connsiteY2" fmla="*/ 70961 h 95250"/>
                <a:gd name="connsiteX3" fmla="*/ 16238 w 28575"/>
                <a:gd name="connsiteY3" fmla="*/ 70961 h 95250"/>
                <a:gd name="connsiteX4" fmla="*/ 25763 w 28575"/>
                <a:gd name="connsiteY4" fmla="*/ 74771 h 95250"/>
                <a:gd name="connsiteX5" fmla="*/ 25763 w 28575"/>
                <a:gd name="connsiteY5" fmla="*/ 74771 h 95250"/>
                <a:gd name="connsiteX6" fmla="*/ 25763 w 28575"/>
                <a:gd name="connsiteY6" fmla="*/ 74771 h 95250"/>
                <a:gd name="connsiteX7" fmla="*/ 25763 w 28575"/>
                <a:gd name="connsiteY7" fmla="*/ 75724 h 95250"/>
                <a:gd name="connsiteX8" fmla="*/ 21000 w 28575"/>
                <a:gd name="connsiteY8" fmla="*/ 76676 h 95250"/>
                <a:gd name="connsiteX9" fmla="*/ 18143 w 28575"/>
                <a:gd name="connsiteY9" fmla="*/ 76676 h 95250"/>
                <a:gd name="connsiteX10" fmla="*/ 25763 w 28575"/>
                <a:gd name="connsiteY10" fmla="*/ 77629 h 95250"/>
                <a:gd name="connsiteX11" fmla="*/ 20048 w 28575"/>
                <a:gd name="connsiteY11" fmla="*/ 77629 h 95250"/>
                <a:gd name="connsiteX12" fmla="*/ 25763 w 28575"/>
                <a:gd name="connsiteY12" fmla="*/ 78581 h 95250"/>
                <a:gd name="connsiteX13" fmla="*/ 26715 w 28575"/>
                <a:gd name="connsiteY13" fmla="*/ 78581 h 95250"/>
                <a:gd name="connsiteX14" fmla="*/ 24810 w 28575"/>
                <a:gd name="connsiteY14" fmla="*/ 80486 h 95250"/>
                <a:gd name="connsiteX15" fmla="*/ 17190 w 28575"/>
                <a:gd name="connsiteY15" fmla="*/ 80486 h 95250"/>
                <a:gd name="connsiteX16" fmla="*/ 24810 w 28575"/>
                <a:gd name="connsiteY16" fmla="*/ 82391 h 95250"/>
                <a:gd name="connsiteX17" fmla="*/ 18143 w 28575"/>
                <a:gd name="connsiteY17" fmla="*/ 88106 h 95250"/>
                <a:gd name="connsiteX18" fmla="*/ 14333 w 28575"/>
                <a:gd name="connsiteY18" fmla="*/ 88106 h 95250"/>
                <a:gd name="connsiteX19" fmla="*/ 14333 w 28575"/>
                <a:gd name="connsiteY19" fmla="*/ 88106 h 95250"/>
                <a:gd name="connsiteX20" fmla="*/ 17190 w 28575"/>
                <a:gd name="connsiteY20" fmla="*/ 7144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575" h="95250">
                  <a:moveTo>
                    <a:pt x="17190" y="7144"/>
                  </a:moveTo>
                  <a:cubicBezTo>
                    <a:pt x="26715" y="10954"/>
                    <a:pt x="17190" y="55721"/>
                    <a:pt x="20048" y="56674"/>
                  </a:cubicBezTo>
                  <a:cubicBezTo>
                    <a:pt x="20048" y="58579"/>
                    <a:pt x="28620" y="70009"/>
                    <a:pt x="18143" y="70961"/>
                  </a:cubicBezTo>
                  <a:cubicBezTo>
                    <a:pt x="19095" y="71914"/>
                    <a:pt x="18143" y="71914"/>
                    <a:pt x="16238" y="70961"/>
                  </a:cubicBezTo>
                  <a:cubicBezTo>
                    <a:pt x="29573" y="73819"/>
                    <a:pt x="19095" y="72866"/>
                    <a:pt x="25763" y="74771"/>
                  </a:cubicBezTo>
                  <a:cubicBezTo>
                    <a:pt x="24810" y="74771"/>
                    <a:pt x="24810" y="74771"/>
                    <a:pt x="25763" y="74771"/>
                  </a:cubicBezTo>
                  <a:cubicBezTo>
                    <a:pt x="23858" y="74771"/>
                    <a:pt x="23858" y="74771"/>
                    <a:pt x="25763" y="74771"/>
                  </a:cubicBezTo>
                  <a:cubicBezTo>
                    <a:pt x="25763" y="74771"/>
                    <a:pt x="16238" y="74771"/>
                    <a:pt x="25763" y="75724"/>
                  </a:cubicBezTo>
                  <a:cubicBezTo>
                    <a:pt x="24810" y="75724"/>
                    <a:pt x="22905" y="74771"/>
                    <a:pt x="21000" y="76676"/>
                  </a:cubicBezTo>
                  <a:cubicBezTo>
                    <a:pt x="21000" y="77629"/>
                    <a:pt x="20048" y="77629"/>
                    <a:pt x="18143" y="76676"/>
                  </a:cubicBezTo>
                  <a:cubicBezTo>
                    <a:pt x="25763" y="72866"/>
                    <a:pt x="21000" y="79534"/>
                    <a:pt x="25763" y="77629"/>
                  </a:cubicBezTo>
                  <a:cubicBezTo>
                    <a:pt x="26715" y="77629"/>
                    <a:pt x="20048" y="77629"/>
                    <a:pt x="20048" y="77629"/>
                  </a:cubicBezTo>
                  <a:cubicBezTo>
                    <a:pt x="21953" y="78581"/>
                    <a:pt x="24810" y="76676"/>
                    <a:pt x="25763" y="78581"/>
                  </a:cubicBezTo>
                  <a:cubicBezTo>
                    <a:pt x="24810" y="78581"/>
                    <a:pt x="24810" y="78581"/>
                    <a:pt x="26715" y="78581"/>
                  </a:cubicBezTo>
                  <a:cubicBezTo>
                    <a:pt x="23858" y="82391"/>
                    <a:pt x="21953" y="74771"/>
                    <a:pt x="24810" y="80486"/>
                  </a:cubicBezTo>
                  <a:cubicBezTo>
                    <a:pt x="21953" y="80486"/>
                    <a:pt x="20048" y="79534"/>
                    <a:pt x="17190" y="80486"/>
                  </a:cubicBezTo>
                  <a:cubicBezTo>
                    <a:pt x="18143" y="79534"/>
                    <a:pt x="21953" y="82391"/>
                    <a:pt x="24810" y="82391"/>
                  </a:cubicBezTo>
                  <a:cubicBezTo>
                    <a:pt x="21953" y="86201"/>
                    <a:pt x="14333" y="85249"/>
                    <a:pt x="18143" y="88106"/>
                  </a:cubicBezTo>
                  <a:cubicBezTo>
                    <a:pt x="19095" y="89059"/>
                    <a:pt x="14333" y="88106"/>
                    <a:pt x="14333" y="88106"/>
                  </a:cubicBezTo>
                  <a:cubicBezTo>
                    <a:pt x="17190" y="87154"/>
                    <a:pt x="17190" y="88106"/>
                    <a:pt x="14333" y="88106"/>
                  </a:cubicBezTo>
                  <a:cubicBezTo>
                    <a:pt x="-6622" y="86201"/>
                    <a:pt x="25763" y="14764"/>
                    <a:pt x="17190" y="7144"/>
                  </a:cubicBezTo>
                  <a:close/>
                </a:path>
              </a:pathLst>
            </a:custGeom>
            <a:grpFill/>
            <a:ln w="9525" cap="flat">
              <a:noFill/>
              <a:prstDash val="solid"/>
              <a:miter/>
            </a:ln>
          </p:spPr>
          <p:txBody>
            <a:bodyPr rtlCol="0" anchor="ctr"/>
            <a:lstStyle/>
            <a:p>
              <a:endParaRPr lang="en-US"/>
            </a:p>
          </p:txBody>
        </p:sp>
        <p:sp>
          <p:nvSpPr>
            <p:cNvPr id="970" name="Freeform: Shape 969">
              <a:extLst>
                <a:ext uri="{FF2B5EF4-FFF2-40B4-BE49-F238E27FC236}">
                  <a16:creationId xmlns:a16="http://schemas.microsoft.com/office/drawing/2014/main" xmlns="" id="{49652B31-C865-4192-819C-88B96DAC62E4}"/>
                </a:ext>
              </a:extLst>
            </p:cNvPr>
            <p:cNvSpPr/>
            <p:nvPr/>
          </p:nvSpPr>
          <p:spPr>
            <a:xfrm>
              <a:off x="4892516" y="2490549"/>
              <a:ext cx="9525" cy="9525"/>
            </a:xfrm>
            <a:custGeom>
              <a:avLst/>
              <a:gdLst>
                <a:gd name="connsiteX0" fmla="*/ 7144 w 9525"/>
                <a:gd name="connsiteY0" fmla="*/ 7858 h 9525"/>
                <a:gd name="connsiteX1" fmla="*/ 10001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7858"/>
                    <a:pt x="8096" y="7858"/>
                    <a:pt x="10001" y="7858"/>
                  </a:cubicBezTo>
                  <a:cubicBezTo>
                    <a:pt x="9049" y="6906"/>
                    <a:pt x="8096" y="6906"/>
                    <a:pt x="7144" y="7858"/>
                  </a:cubicBezTo>
                  <a:close/>
                </a:path>
              </a:pathLst>
            </a:custGeom>
            <a:grpFill/>
            <a:ln w="9525" cap="flat">
              <a:noFill/>
              <a:prstDash val="solid"/>
              <a:miter/>
            </a:ln>
          </p:spPr>
          <p:txBody>
            <a:bodyPr rtlCol="0" anchor="ctr"/>
            <a:lstStyle/>
            <a:p>
              <a:endParaRPr lang="en-US"/>
            </a:p>
          </p:txBody>
        </p:sp>
        <p:sp>
          <p:nvSpPr>
            <p:cNvPr id="971" name="Freeform: Shape 970">
              <a:extLst>
                <a:ext uri="{FF2B5EF4-FFF2-40B4-BE49-F238E27FC236}">
                  <a16:creationId xmlns:a16="http://schemas.microsoft.com/office/drawing/2014/main" xmlns="" id="{F8171F0C-2CDF-4BAE-90F6-FD4786E861BC}"/>
                </a:ext>
              </a:extLst>
            </p:cNvPr>
            <p:cNvSpPr/>
            <p:nvPr/>
          </p:nvSpPr>
          <p:spPr>
            <a:xfrm>
              <a:off x="4901089" y="24845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972" name="Freeform: Shape 971">
              <a:extLst>
                <a:ext uri="{FF2B5EF4-FFF2-40B4-BE49-F238E27FC236}">
                  <a16:creationId xmlns:a16="http://schemas.microsoft.com/office/drawing/2014/main" xmlns="" id="{6721309A-5C4E-47CE-850F-68C605ABAF04}"/>
                </a:ext>
              </a:extLst>
            </p:cNvPr>
            <p:cNvSpPr/>
            <p:nvPr/>
          </p:nvSpPr>
          <p:spPr>
            <a:xfrm>
              <a:off x="4901089" y="2483643"/>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9049" y="7144"/>
                  </a:cubicBezTo>
                  <a:lnTo>
                    <a:pt x="7144" y="7144"/>
                  </a:lnTo>
                  <a:close/>
                </a:path>
              </a:pathLst>
            </a:custGeom>
            <a:grpFill/>
            <a:ln w="9525" cap="flat">
              <a:noFill/>
              <a:prstDash val="solid"/>
              <a:miter/>
            </a:ln>
          </p:spPr>
          <p:txBody>
            <a:bodyPr rtlCol="0" anchor="ctr"/>
            <a:lstStyle/>
            <a:p>
              <a:endParaRPr lang="en-US"/>
            </a:p>
          </p:txBody>
        </p:sp>
        <p:sp>
          <p:nvSpPr>
            <p:cNvPr id="973" name="Freeform: Shape 972">
              <a:extLst>
                <a:ext uri="{FF2B5EF4-FFF2-40B4-BE49-F238E27FC236}">
                  <a16:creationId xmlns:a16="http://schemas.microsoft.com/office/drawing/2014/main" xmlns="" id="{904BDEDB-F5B2-439E-AF82-7D7EC4AEE6C4}"/>
                </a:ext>
              </a:extLst>
            </p:cNvPr>
            <p:cNvSpPr/>
            <p:nvPr/>
          </p:nvSpPr>
          <p:spPr>
            <a:xfrm>
              <a:off x="4903946" y="2481738"/>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974" name="Freeform: Shape 973">
              <a:extLst>
                <a:ext uri="{FF2B5EF4-FFF2-40B4-BE49-F238E27FC236}">
                  <a16:creationId xmlns:a16="http://schemas.microsoft.com/office/drawing/2014/main" xmlns="" id="{D3E8D13A-93CB-4C10-9E4D-5E22FE136BB3}"/>
                </a:ext>
              </a:extLst>
            </p:cNvPr>
            <p:cNvSpPr/>
            <p:nvPr/>
          </p:nvSpPr>
          <p:spPr>
            <a:xfrm>
              <a:off x="4902994" y="248173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975" name="Freeform: Shape 974">
              <a:extLst>
                <a:ext uri="{FF2B5EF4-FFF2-40B4-BE49-F238E27FC236}">
                  <a16:creationId xmlns:a16="http://schemas.microsoft.com/office/drawing/2014/main" xmlns="" id="{C9503FE4-7727-4CE8-987E-73C3EF5F50B2}"/>
                </a:ext>
              </a:extLst>
            </p:cNvPr>
            <p:cNvSpPr/>
            <p:nvPr/>
          </p:nvSpPr>
          <p:spPr>
            <a:xfrm>
              <a:off x="4904475" y="247888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6615" y="7144"/>
                    <a:pt x="8520" y="7144"/>
                    <a:pt x="7567" y="7144"/>
                  </a:cubicBezTo>
                  <a:close/>
                </a:path>
              </a:pathLst>
            </a:custGeom>
            <a:grpFill/>
            <a:ln w="9525" cap="flat">
              <a:noFill/>
              <a:prstDash val="solid"/>
              <a:miter/>
            </a:ln>
          </p:spPr>
          <p:txBody>
            <a:bodyPr rtlCol="0" anchor="ctr"/>
            <a:lstStyle/>
            <a:p>
              <a:endParaRPr lang="en-US"/>
            </a:p>
          </p:txBody>
        </p:sp>
        <p:sp>
          <p:nvSpPr>
            <p:cNvPr id="976" name="Freeform: Shape 975">
              <a:extLst>
                <a:ext uri="{FF2B5EF4-FFF2-40B4-BE49-F238E27FC236}">
                  <a16:creationId xmlns:a16="http://schemas.microsoft.com/office/drawing/2014/main" xmlns="" id="{57DB5DC2-35DC-4997-8D19-10F7B0FAA30B}"/>
                </a:ext>
              </a:extLst>
            </p:cNvPr>
            <p:cNvSpPr/>
            <p:nvPr/>
          </p:nvSpPr>
          <p:spPr>
            <a:xfrm>
              <a:off x="4902994" y="247697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001" y="7144"/>
                    <a:pt x="7144" y="7144"/>
                  </a:cubicBezTo>
                  <a:close/>
                </a:path>
              </a:pathLst>
            </a:custGeom>
            <a:grpFill/>
            <a:ln w="9525" cap="flat">
              <a:noFill/>
              <a:prstDash val="solid"/>
              <a:miter/>
            </a:ln>
          </p:spPr>
          <p:txBody>
            <a:bodyPr rtlCol="0" anchor="ctr"/>
            <a:lstStyle/>
            <a:p>
              <a:endParaRPr lang="en-US"/>
            </a:p>
          </p:txBody>
        </p:sp>
        <p:sp>
          <p:nvSpPr>
            <p:cNvPr id="977" name="Freeform: Shape 976">
              <a:extLst>
                <a:ext uri="{FF2B5EF4-FFF2-40B4-BE49-F238E27FC236}">
                  <a16:creationId xmlns:a16="http://schemas.microsoft.com/office/drawing/2014/main" xmlns="" id="{DE29B2D6-0C05-49D4-AB95-658D3BB38FC0}"/>
                </a:ext>
              </a:extLst>
            </p:cNvPr>
            <p:cNvSpPr/>
            <p:nvPr/>
          </p:nvSpPr>
          <p:spPr>
            <a:xfrm>
              <a:off x="4900136" y="24522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978" name="Freeform: Shape 977">
              <a:extLst>
                <a:ext uri="{FF2B5EF4-FFF2-40B4-BE49-F238E27FC236}">
                  <a16:creationId xmlns:a16="http://schemas.microsoft.com/office/drawing/2014/main" xmlns="" id="{4B360A49-7D8F-4263-A32B-4E3D4BE1107C}"/>
                </a:ext>
              </a:extLst>
            </p:cNvPr>
            <p:cNvSpPr/>
            <p:nvPr/>
          </p:nvSpPr>
          <p:spPr>
            <a:xfrm>
              <a:off x="4900136" y="244173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979" name="Freeform: Shape 978">
              <a:extLst>
                <a:ext uri="{FF2B5EF4-FFF2-40B4-BE49-F238E27FC236}">
                  <a16:creationId xmlns:a16="http://schemas.microsoft.com/office/drawing/2014/main" xmlns="" id="{026D943C-0FE5-4D12-9054-6A2D42396D99}"/>
                </a:ext>
              </a:extLst>
            </p:cNvPr>
            <p:cNvSpPr/>
            <p:nvPr/>
          </p:nvSpPr>
          <p:spPr>
            <a:xfrm>
              <a:off x="4895353" y="2435066"/>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7144"/>
                    <a:pt x="5259" y="7144"/>
                    <a:pt x="9069" y="7144"/>
                  </a:cubicBezTo>
                  <a:close/>
                </a:path>
              </a:pathLst>
            </a:custGeom>
            <a:grpFill/>
            <a:ln w="9525" cap="flat">
              <a:noFill/>
              <a:prstDash val="solid"/>
              <a:miter/>
            </a:ln>
          </p:spPr>
          <p:txBody>
            <a:bodyPr rtlCol="0" anchor="ctr"/>
            <a:lstStyle/>
            <a:p>
              <a:endParaRPr lang="en-US"/>
            </a:p>
          </p:txBody>
        </p:sp>
        <p:sp>
          <p:nvSpPr>
            <p:cNvPr id="980" name="Freeform: Shape 979">
              <a:extLst>
                <a:ext uri="{FF2B5EF4-FFF2-40B4-BE49-F238E27FC236}">
                  <a16:creationId xmlns:a16="http://schemas.microsoft.com/office/drawing/2014/main" xmlns="" id="{6BCC4084-AD1B-4C0F-979B-1CA3E34AD985}"/>
                </a:ext>
              </a:extLst>
            </p:cNvPr>
            <p:cNvSpPr/>
            <p:nvPr/>
          </p:nvSpPr>
          <p:spPr>
            <a:xfrm>
              <a:off x="5055394" y="248226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8096" y="7567"/>
                    <a:pt x="9049" y="6615"/>
                    <a:pt x="7144" y="7567"/>
                  </a:cubicBezTo>
                  <a:cubicBezTo>
                    <a:pt x="7144" y="7567"/>
                    <a:pt x="7144" y="7567"/>
                    <a:pt x="7144" y="7567"/>
                  </a:cubicBezTo>
                  <a:close/>
                </a:path>
              </a:pathLst>
            </a:custGeom>
            <a:grpFill/>
            <a:ln w="9525" cap="flat">
              <a:noFill/>
              <a:prstDash val="solid"/>
              <a:miter/>
            </a:ln>
          </p:spPr>
          <p:txBody>
            <a:bodyPr rtlCol="0" anchor="ctr"/>
            <a:lstStyle/>
            <a:p>
              <a:endParaRPr lang="en-US"/>
            </a:p>
          </p:txBody>
        </p:sp>
        <p:sp>
          <p:nvSpPr>
            <p:cNvPr id="981" name="Freeform: Shape 980">
              <a:extLst>
                <a:ext uri="{FF2B5EF4-FFF2-40B4-BE49-F238E27FC236}">
                  <a16:creationId xmlns:a16="http://schemas.microsoft.com/office/drawing/2014/main" xmlns="" id="{AAEE1FBB-E20D-45E9-A962-85F7C6A6C26C}"/>
                </a:ext>
              </a:extLst>
            </p:cNvPr>
            <p:cNvSpPr/>
            <p:nvPr/>
          </p:nvSpPr>
          <p:spPr>
            <a:xfrm>
              <a:off x="5047038" y="2401728"/>
              <a:ext cx="28575" cy="85725"/>
            </a:xfrm>
            <a:custGeom>
              <a:avLst/>
              <a:gdLst>
                <a:gd name="connsiteX0" fmla="*/ 21214 w 28575"/>
                <a:gd name="connsiteY0" fmla="*/ 7144 h 85725"/>
                <a:gd name="connsiteX1" fmla="*/ 21214 w 28575"/>
                <a:gd name="connsiteY1" fmla="*/ 55721 h 85725"/>
                <a:gd name="connsiteX2" fmla="*/ 19309 w 28575"/>
                <a:gd name="connsiteY2" fmla="*/ 70009 h 85725"/>
                <a:gd name="connsiteX3" fmla="*/ 17404 w 28575"/>
                <a:gd name="connsiteY3" fmla="*/ 70009 h 85725"/>
                <a:gd name="connsiteX4" fmla="*/ 26929 w 28575"/>
                <a:gd name="connsiteY4" fmla="*/ 72866 h 85725"/>
                <a:gd name="connsiteX5" fmla="*/ 26929 w 28575"/>
                <a:gd name="connsiteY5" fmla="*/ 72866 h 85725"/>
                <a:gd name="connsiteX6" fmla="*/ 26929 w 28575"/>
                <a:gd name="connsiteY6" fmla="*/ 72866 h 85725"/>
                <a:gd name="connsiteX7" fmla="*/ 26929 w 28575"/>
                <a:gd name="connsiteY7" fmla="*/ 73819 h 85725"/>
                <a:gd name="connsiteX8" fmla="*/ 19309 w 28575"/>
                <a:gd name="connsiteY8" fmla="*/ 75724 h 85725"/>
                <a:gd name="connsiteX9" fmla="*/ 26929 w 28575"/>
                <a:gd name="connsiteY9" fmla="*/ 76676 h 85725"/>
                <a:gd name="connsiteX10" fmla="*/ 21214 w 28575"/>
                <a:gd name="connsiteY10" fmla="*/ 76676 h 85725"/>
                <a:gd name="connsiteX11" fmla="*/ 26929 w 28575"/>
                <a:gd name="connsiteY11" fmla="*/ 76676 h 85725"/>
                <a:gd name="connsiteX12" fmla="*/ 27882 w 28575"/>
                <a:gd name="connsiteY12" fmla="*/ 76676 h 85725"/>
                <a:gd name="connsiteX13" fmla="*/ 25977 w 28575"/>
                <a:gd name="connsiteY13" fmla="*/ 78581 h 85725"/>
                <a:gd name="connsiteX14" fmla="*/ 18357 w 28575"/>
                <a:gd name="connsiteY14" fmla="*/ 78581 h 85725"/>
                <a:gd name="connsiteX15" fmla="*/ 25977 w 28575"/>
                <a:gd name="connsiteY15" fmla="*/ 79534 h 85725"/>
                <a:gd name="connsiteX16" fmla="*/ 19309 w 28575"/>
                <a:gd name="connsiteY16" fmla="*/ 85249 h 85725"/>
                <a:gd name="connsiteX17" fmla="*/ 15499 w 28575"/>
                <a:gd name="connsiteY17" fmla="*/ 85249 h 85725"/>
                <a:gd name="connsiteX18" fmla="*/ 15499 w 28575"/>
                <a:gd name="connsiteY18" fmla="*/ 85249 h 85725"/>
                <a:gd name="connsiteX19" fmla="*/ 21214 w 28575"/>
                <a:gd name="connsiteY19" fmla="*/ 7144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575" h="85725">
                  <a:moveTo>
                    <a:pt x="21214" y="7144"/>
                  </a:moveTo>
                  <a:cubicBezTo>
                    <a:pt x="31692" y="12859"/>
                    <a:pt x="15499" y="53816"/>
                    <a:pt x="21214" y="55721"/>
                  </a:cubicBezTo>
                  <a:cubicBezTo>
                    <a:pt x="21214" y="57626"/>
                    <a:pt x="29787" y="68104"/>
                    <a:pt x="19309" y="70009"/>
                  </a:cubicBezTo>
                  <a:cubicBezTo>
                    <a:pt x="20262" y="70961"/>
                    <a:pt x="19309" y="70961"/>
                    <a:pt x="17404" y="70009"/>
                  </a:cubicBezTo>
                  <a:cubicBezTo>
                    <a:pt x="30739" y="72866"/>
                    <a:pt x="20262" y="71914"/>
                    <a:pt x="26929" y="72866"/>
                  </a:cubicBezTo>
                  <a:cubicBezTo>
                    <a:pt x="25977" y="72866"/>
                    <a:pt x="25977" y="72866"/>
                    <a:pt x="26929" y="72866"/>
                  </a:cubicBezTo>
                  <a:cubicBezTo>
                    <a:pt x="25024" y="72866"/>
                    <a:pt x="25024" y="72866"/>
                    <a:pt x="26929" y="72866"/>
                  </a:cubicBezTo>
                  <a:cubicBezTo>
                    <a:pt x="26929" y="72866"/>
                    <a:pt x="18357" y="73819"/>
                    <a:pt x="26929" y="73819"/>
                  </a:cubicBezTo>
                  <a:cubicBezTo>
                    <a:pt x="23119" y="72866"/>
                    <a:pt x="28834" y="75724"/>
                    <a:pt x="19309" y="75724"/>
                  </a:cubicBezTo>
                  <a:cubicBezTo>
                    <a:pt x="26929" y="71914"/>
                    <a:pt x="22167" y="78581"/>
                    <a:pt x="26929" y="76676"/>
                  </a:cubicBezTo>
                  <a:cubicBezTo>
                    <a:pt x="27882" y="76676"/>
                    <a:pt x="21214" y="76676"/>
                    <a:pt x="21214" y="76676"/>
                  </a:cubicBezTo>
                  <a:cubicBezTo>
                    <a:pt x="23119" y="77629"/>
                    <a:pt x="25977" y="75724"/>
                    <a:pt x="26929" y="76676"/>
                  </a:cubicBezTo>
                  <a:cubicBezTo>
                    <a:pt x="25977" y="76676"/>
                    <a:pt x="25977" y="76676"/>
                    <a:pt x="27882" y="76676"/>
                  </a:cubicBezTo>
                  <a:cubicBezTo>
                    <a:pt x="25024" y="80486"/>
                    <a:pt x="23119" y="72866"/>
                    <a:pt x="25977" y="78581"/>
                  </a:cubicBezTo>
                  <a:cubicBezTo>
                    <a:pt x="23119" y="78581"/>
                    <a:pt x="21214" y="78581"/>
                    <a:pt x="18357" y="78581"/>
                  </a:cubicBezTo>
                  <a:cubicBezTo>
                    <a:pt x="19309" y="76676"/>
                    <a:pt x="23119" y="79534"/>
                    <a:pt x="25977" y="79534"/>
                  </a:cubicBezTo>
                  <a:cubicBezTo>
                    <a:pt x="23119" y="83344"/>
                    <a:pt x="15499" y="82391"/>
                    <a:pt x="19309" y="85249"/>
                  </a:cubicBezTo>
                  <a:cubicBezTo>
                    <a:pt x="20262" y="86201"/>
                    <a:pt x="15499" y="85249"/>
                    <a:pt x="15499" y="85249"/>
                  </a:cubicBezTo>
                  <a:cubicBezTo>
                    <a:pt x="18357" y="84296"/>
                    <a:pt x="18357" y="84296"/>
                    <a:pt x="15499" y="85249"/>
                  </a:cubicBezTo>
                  <a:cubicBezTo>
                    <a:pt x="-8313" y="85249"/>
                    <a:pt x="26929" y="14764"/>
                    <a:pt x="21214" y="7144"/>
                  </a:cubicBezTo>
                  <a:close/>
                </a:path>
              </a:pathLst>
            </a:custGeom>
            <a:grpFill/>
            <a:ln w="9525" cap="flat">
              <a:noFill/>
              <a:prstDash val="solid"/>
              <a:miter/>
            </a:ln>
          </p:spPr>
          <p:txBody>
            <a:bodyPr rtlCol="0" anchor="ctr"/>
            <a:lstStyle/>
            <a:p>
              <a:endParaRPr lang="en-US"/>
            </a:p>
          </p:txBody>
        </p:sp>
        <p:sp>
          <p:nvSpPr>
            <p:cNvPr id="982" name="Freeform: Shape 981">
              <a:extLst>
                <a:ext uri="{FF2B5EF4-FFF2-40B4-BE49-F238E27FC236}">
                  <a16:creationId xmlns:a16="http://schemas.microsoft.com/office/drawing/2014/main" xmlns="" id="{8111E8F4-B823-4495-AF16-3D9B4A5C5D43}"/>
                </a:ext>
              </a:extLst>
            </p:cNvPr>
            <p:cNvSpPr/>
            <p:nvPr/>
          </p:nvSpPr>
          <p:spPr>
            <a:xfrm>
              <a:off x="5055394" y="2481738"/>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9049" y="7144"/>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983" name="Freeform: Shape 982">
              <a:extLst>
                <a:ext uri="{FF2B5EF4-FFF2-40B4-BE49-F238E27FC236}">
                  <a16:creationId xmlns:a16="http://schemas.microsoft.com/office/drawing/2014/main" xmlns="" id="{2C25A2B6-2AE1-4F0A-8E97-E8B297A61508}"/>
                </a:ext>
              </a:extLst>
            </p:cNvPr>
            <p:cNvSpPr/>
            <p:nvPr/>
          </p:nvSpPr>
          <p:spPr>
            <a:xfrm>
              <a:off x="5063014" y="24760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9049" y="7144"/>
                    <a:pt x="7144" y="7144"/>
                  </a:cubicBezTo>
                  <a:close/>
                </a:path>
              </a:pathLst>
            </a:custGeom>
            <a:grpFill/>
            <a:ln w="9525" cap="flat">
              <a:noFill/>
              <a:prstDash val="solid"/>
              <a:miter/>
            </a:ln>
          </p:spPr>
          <p:txBody>
            <a:bodyPr rtlCol="0" anchor="ctr"/>
            <a:lstStyle/>
            <a:p>
              <a:endParaRPr lang="en-US"/>
            </a:p>
          </p:txBody>
        </p:sp>
        <p:sp>
          <p:nvSpPr>
            <p:cNvPr id="984" name="Freeform: Shape 983">
              <a:extLst>
                <a:ext uri="{FF2B5EF4-FFF2-40B4-BE49-F238E27FC236}">
                  <a16:creationId xmlns:a16="http://schemas.microsoft.com/office/drawing/2014/main" xmlns="" id="{09A1F636-31EE-4F63-8FB3-B02643A4AF41}"/>
                </a:ext>
              </a:extLst>
            </p:cNvPr>
            <p:cNvSpPr/>
            <p:nvPr/>
          </p:nvSpPr>
          <p:spPr>
            <a:xfrm>
              <a:off x="5063966" y="2474118"/>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9049" y="7144"/>
                  </a:cubicBezTo>
                  <a:lnTo>
                    <a:pt x="7144" y="7144"/>
                  </a:lnTo>
                  <a:close/>
                </a:path>
              </a:pathLst>
            </a:custGeom>
            <a:grpFill/>
            <a:ln w="9525" cap="flat">
              <a:noFill/>
              <a:prstDash val="solid"/>
              <a:miter/>
            </a:ln>
          </p:spPr>
          <p:txBody>
            <a:bodyPr rtlCol="0" anchor="ctr"/>
            <a:lstStyle/>
            <a:p>
              <a:endParaRPr lang="en-US"/>
            </a:p>
          </p:txBody>
        </p:sp>
        <p:sp>
          <p:nvSpPr>
            <p:cNvPr id="985" name="Freeform: Shape 984">
              <a:extLst>
                <a:ext uri="{FF2B5EF4-FFF2-40B4-BE49-F238E27FC236}">
                  <a16:creationId xmlns:a16="http://schemas.microsoft.com/office/drawing/2014/main" xmlns="" id="{9759AE29-4427-42A9-94D7-5ABFB1835612}"/>
                </a:ext>
              </a:extLst>
            </p:cNvPr>
            <p:cNvSpPr/>
            <p:nvPr/>
          </p:nvSpPr>
          <p:spPr>
            <a:xfrm>
              <a:off x="5066824" y="2472213"/>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986" name="Freeform: Shape 985">
              <a:extLst>
                <a:ext uri="{FF2B5EF4-FFF2-40B4-BE49-F238E27FC236}">
                  <a16:creationId xmlns:a16="http://schemas.microsoft.com/office/drawing/2014/main" xmlns="" id="{50EEE83F-6E65-4B38-A7E2-CE5CF5913F1A}"/>
                </a:ext>
              </a:extLst>
            </p:cNvPr>
            <p:cNvSpPr/>
            <p:nvPr/>
          </p:nvSpPr>
          <p:spPr>
            <a:xfrm>
              <a:off x="5064919" y="24722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987" name="Freeform: Shape 986">
              <a:extLst>
                <a:ext uri="{FF2B5EF4-FFF2-40B4-BE49-F238E27FC236}">
                  <a16:creationId xmlns:a16="http://schemas.microsoft.com/office/drawing/2014/main" xmlns="" id="{2D931B9C-BB3F-4DC0-A953-C98862B21663}"/>
                </a:ext>
              </a:extLst>
            </p:cNvPr>
            <p:cNvSpPr/>
            <p:nvPr/>
          </p:nvSpPr>
          <p:spPr>
            <a:xfrm>
              <a:off x="5066400" y="246935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8520" y="7144"/>
                    <a:pt x="7567" y="7144"/>
                  </a:cubicBezTo>
                  <a:close/>
                </a:path>
              </a:pathLst>
            </a:custGeom>
            <a:grpFill/>
            <a:ln w="9525" cap="flat">
              <a:noFill/>
              <a:prstDash val="solid"/>
              <a:miter/>
            </a:ln>
          </p:spPr>
          <p:txBody>
            <a:bodyPr rtlCol="0" anchor="ctr"/>
            <a:lstStyle/>
            <a:p>
              <a:endParaRPr lang="en-US"/>
            </a:p>
          </p:txBody>
        </p:sp>
        <p:sp>
          <p:nvSpPr>
            <p:cNvPr id="988" name="Freeform: Shape 987">
              <a:extLst>
                <a:ext uri="{FF2B5EF4-FFF2-40B4-BE49-F238E27FC236}">
                  <a16:creationId xmlns:a16="http://schemas.microsoft.com/office/drawing/2014/main" xmlns="" id="{F746DA82-13D5-4B10-836A-F051E42AE98C}"/>
                </a:ext>
              </a:extLst>
            </p:cNvPr>
            <p:cNvSpPr/>
            <p:nvPr/>
          </p:nvSpPr>
          <p:spPr>
            <a:xfrm>
              <a:off x="5065871" y="246840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989" name="Freeform: Shape 988">
              <a:extLst>
                <a:ext uri="{FF2B5EF4-FFF2-40B4-BE49-F238E27FC236}">
                  <a16:creationId xmlns:a16="http://schemas.microsoft.com/office/drawing/2014/main" xmlns="" id="{75140278-6F27-4F09-A580-6BBABF06B39D}"/>
                </a:ext>
              </a:extLst>
            </p:cNvPr>
            <p:cNvSpPr/>
            <p:nvPr/>
          </p:nvSpPr>
          <p:spPr>
            <a:xfrm>
              <a:off x="5062061" y="244459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990" name="Freeform: Shape 989">
              <a:extLst>
                <a:ext uri="{FF2B5EF4-FFF2-40B4-BE49-F238E27FC236}">
                  <a16:creationId xmlns:a16="http://schemas.microsoft.com/office/drawing/2014/main" xmlns="" id="{E164048E-AE4C-42AB-B88F-D88CAFAA7495}"/>
                </a:ext>
              </a:extLst>
            </p:cNvPr>
            <p:cNvSpPr/>
            <p:nvPr/>
          </p:nvSpPr>
          <p:spPr>
            <a:xfrm>
              <a:off x="5063014" y="24341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991" name="Freeform: Shape 990">
              <a:extLst>
                <a:ext uri="{FF2B5EF4-FFF2-40B4-BE49-F238E27FC236}">
                  <a16:creationId xmlns:a16="http://schemas.microsoft.com/office/drawing/2014/main" xmlns="" id="{B167166E-87A0-4B59-B0DC-A212D38A5374}"/>
                </a:ext>
              </a:extLst>
            </p:cNvPr>
            <p:cNvSpPr/>
            <p:nvPr/>
          </p:nvSpPr>
          <p:spPr>
            <a:xfrm>
              <a:off x="5058231" y="2428398"/>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7144"/>
                    <a:pt x="5259" y="7144"/>
                    <a:pt x="9069" y="7144"/>
                  </a:cubicBezTo>
                  <a:close/>
                </a:path>
              </a:pathLst>
            </a:custGeom>
            <a:grpFill/>
            <a:ln w="9525" cap="flat">
              <a:noFill/>
              <a:prstDash val="solid"/>
              <a:miter/>
            </a:ln>
          </p:spPr>
          <p:txBody>
            <a:bodyPr rtlCol="0" anchor="ctr"/>
            <a:lstStyle/>
            <a:p>
              <a:endParaRPr lang="en-US"/>
            </a:p>
          </p:txBody>
        </p:sp>
        <p:sp>
          <p:nvSpPr>
            <p:cNvPr id="992" name="Freeform: Shape 991">
              <a:extLst>
                <a:ext uri="{FF2B5EF4-FFF2-40B4-BE49-F238E27FC236}">
                  <a16:creationId xmlns:a16="http://schemas.microsoft.com/office/drawing/2014/main" xmlns="" id="{D1B5518C-34D2-49D0-A7BF-3F1BEF55E70C}"/>
                </a:ext>
              </a:extLst>
            </p:cNvPr>
            <p:cNvSpPr/>
            <p:nvPr/>
          </p:nvSpPr>
          <p:spPr>
            <a:xfrm>
              <a:off x="5215943" y="248173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993" name="Freeform: Shape 992">
              <a:extLst>
                <a:ext uri="{FF2B5EF4-FFF2-40B4-BE49-F238E27FC236}">
                  <a16:creationId xmlns:a16="http://schemas.microsoft.com/office/drawing/2014/main" xmlns="" id="{667C6BEA-7972-4E1B-9F39-46F8228A288C}"/>
                </a:ext>
              </a:extLst>
            </p:cNvPr>
            <p:cNvSpPr/>
            <p:nvPr/>
          </p:nvSpPr>
          <p:spPr>
            <a:xfrm>
              <a:off x="5213034" y="2406491"/>
              <a:ext cx="28575" cy="85725"/>
            </a:xfrm>
            <a:custGeom>
              <a:avLst/>
              <a:gdLst>
                <a:gd name="connsiteX0" fmla="*/ 12381 w 28575"/>
                <a:gd name="connsiteY0" fmla="*/ 7144 h 85725"/>
                <a:gd name="connsiteX1" fmla="*/ 21906 w 28575"/>
                <a:gd name="connsiteY1" fmla="*/ 53816 h 85725"/>
                <a:gd name="connsiteX2" fmla="*/ 17144 w 28575"/>
                <a:gd name="connsiteY2" fmla="*/ 65246 h 85725"/>
                <a:gd name="connsiteX3" fmla="*/ 15239 w 28575"/>
                <a:gd name="connsiteY3" fmla="*/ 65246 h 85725"/>
                <a:gd name="connsiteX4" fmla="*/ 24764 w 28575"/>
                <a:gd name="connsiteY4" fmla="*/ 69056 h 85725"/>
                <a:gd name="connsiteX5" fmla="*/ 24764 w 28575"/>
                <a:gd name="connsiteY5" fmla="*/ 69056 h 85725"/>
                <a:gd name="connsiteX6" fmla="*/ 24764 w 28575"/>
                <a:gd name="connsiteY6" fmla="*/ 69056 h 85725"/>
                <a:gd name="connsiteX7" fmla="*/ 24764 w 28575"/>
                <a:gd name="connsiteY7" fmla="*/ 70009 h 85725"/>
                <a:gd name="connsiteX8" fmla="*/ 17144 w 28575"/>
                <a:gd name="connsiteY8" fmla="*/ 70961 h 85725"/>
                <a:gd name="connsiteX9" fmla="*/ 24764 w 28575"/>
                <a:gd name="connsiteY9" fmla="*/ 72866 h 85725"/>
                <a:gd name="connsiteX10" fmla="*/ 19049 w 28575"/>
                <a:gd name="connsiteY10" fmla="*/ 72866 h 85725"/>
                <a:gd name="connsiteX11" fmla="*/ 24764 w 28575"/>
                <a:gd name="connsiteY11" fmla="*/ 73819 h 85725"/>
                <a:gd name="connsiteX12" fmla="*/ 24764 w 28575"/>
                <a:gd name="connsiteY12" fmla="*/ 73819 h 85725"/>
                <a:gd name="connsiteX13" fmla="*/ 22859 w 28575"/>
                <a:gd name="connsiteY13" fmla="*/ 74771 h 85725"/>
                <a:gd name="connsiteX14" fmla="*/ 15239 w 28575"/>
                <a:gd name="connsiteY14" fmla="*/ 73819 h 85725"/>
                <a:gd name="connsiteX15" fmla="*/ 22859 w 28575"/>
                <a:gd name="connsiteY15" fmla="*/ 76676 h 85725"/>
                <a:gd name="connsiteX16" fmla="*/ 15239 w 28575"/>
                <a:gd name="connsiteY16" fmla="*/ 81439 h 85725"/>
                <a:gd name="connsiteX17" fmla="*/ 11429 w 28575"/>
                <a:gd name="connsiteY17" fmla="*/ 81439 h 85725"/>
                <a:gd name="connsiteX18" fmla="*/ 10476 w 28575"/>
                <a:gd name="connsiteY18" fmla="*/ 80486 h 85725"/>
                <a:gd name="connsiteX19" fmla="*/ 12381 w 28575"/>
                <a:gd name="connsiteY19" fmla="*/ 7144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575" h="85725">
                  <a:moveTo>
                    <a:pt x="12381" y="7144"/>
                  </a:moveTo>
                  <a:cubicBezTo>
                    <a:pt x="17144" y="8096"/>
                    <a:pt x="21906" y="62389"/>
                    <a:pt x="21906" y="53816"/>
                  </a:cubicBezTo>
                  <a:cubicBezTo>
                    <a:pt x="21906" y="58579"/>
                    <a:pt x="25716" y="64294"/>
                    <a:pt x="17144" y="65246"/>
                  </a:cubicBezTo>
                  <a:cubicBezTo>
                    <a:pt x="18096" y="66199"/>
                    <a:pt x="17144" y="66199"/>
                    <a:pt x="15239" y="65246"/>
                  </a:cubicBezTo>
                  <a:cubicBezTo>
                    <a:pt x="28574" y="69056"/>
                    <a:pt x="18096" y="67151"/>
                    <a:pt x="24764" y="69056"/>
                  </a:cubicBezTo>
                  <a:cubicBezTo>
                    <a:pt x="23811" y="69056"/>
                    <a:pt x="23811" y="69056"/>
                    <a:pt x="24764" y="69056"/>
                  </a:cubicBezTo>
                  <a:cubicBezTo>
                    <a:pt x="22859" y="69056"/>
                    <a:pt x="22859" y="69056"/>
                    <a:pt x="24764" y="69056"/>
                  </a:cubicBezTo>
                  <a:cubicBezTo>
                    <a:pt x="24764" y="69056"/>
                    <a:pt x="16191" y="69056"/>
                    <a:pt x="24764" y="70009"/>
                  </a:cubicBezTo>
                  <a:cubicBezTo>
                    <a:pt x="20954" y="68104"/>
                    <a:pt x="26669" y="71914"/>
                    <a:pt x="17144" y="70961"/>
                  </a:cubicBezTo>
                  <a:cubicBezTo>
                    <a:pt x="25716" y="68104"/>
                    <a:pt x="20001" y="73819"/>
                    <a:pt x="24764" y="72866"/>
                  </a:cubicBezTo>
                  <a:cubicBezTo>
                    <a:pt x="25716" y="72866"/>
                    <a:pt x="19049" y="71914"/>
                    <a:pt x="19049" y="72866"/>
                  </a:cubicBezTo>
                  <a:cubicBezTo>
                    <a:pt x="20001" y="73819"/>
                    <a:pt x="23811" y="72866"/>
                    <a:pt x="24764" y="73819"/>
                  </a:cubicBezTo>
                  <a:cubicBezTo>
                    <a:pt x="23811" y="73819"/>
                    <a:pt x="23811" y="73819"/>
                    <a:pt x="24764" y="73819"/>
                  </a:cubicBezTo>
                  <a:cubicBezTo>
                    <a:pt x="20954" y="77629"/>
                    <a:pt x="20001" y="69056"/>
                    <a:pt x="22859" y="74771"/>
                  </a:cubicBezTo>
                  <a:cubicBezTo>
                    <a:pt x="20001" y="74771"/>
                    <a:pt x="18096" y="73819"/>
                    <a:pt x="15239" y="73819"/>
                  </a:cubicBezTo>
                  <a:cubicBezTo>
                    <a:pt x="17144" y="72866"/>
                    <a:pt x="20001" y="75724"/>
                    <a:pt x="22859" y="76676"/>
                  </a:cubicBezTo>
                  <a:cubicBezTo>
                    <a:pt x="19049" y="79534"/>
                    <a:pt x="12381" y="78581"/>
                    <a:pt x="15239" y="81439"/>
                  </a:cubicBezTo>
                  <a:cubicBezTo>
                    <a:pt x="16191" y="82391"/>
                    <a:pt x="11429" y="80486"/>
                    <a:pt x="11429" y="81439"/>
                  </a:cubicBezTo>
                  <a:cubicBezTo>
                    <a:pt x="17144" y="80486"/>
                    <a:pt x="10476" y="82391"/>
                    <a:pt x="10476" y="80486"/>
                  </a:cubicBezTo>
                  <a:cubicBezTo>
                    <a:pt x="-1" y="77629"/>
                    <a:pt x="18096" y="10954"/>
                    <a:pt x="12381" y="7144"/>
                  </a:cubicBezTo>
                  <a:close/>
                </a:path>
              </a:pathLst>
            </a:custGeom>
            <a:grpFill/>
            <a:ln w="9525" cap="flat">
              <a:noFill/>
              <a:prstDash val="solid"/>
              <a:miter/>
            </a:ln>
          </p:spPr>
          <p:txBody>
            <a:bodyPr rtlCol="0" anchor="ctr"/>
            <a:lstStyle/>
            <a:p>
              <a:endParaRPr lang="en-US"/>
            </a:p>
          </p:txBody>
        </p:sp>
        <p:sp>
          <p:nvSpPr>
            <p:cNvPr id="994" name="Freeform: Shape 993">
              <a:extLst>
                <a:ext uri="{FF2B5EF4-FFF2-40B4-BE49-F238E27FC236}">
                  <a16:creationId xmlns:a16="http://schemas.microsoft.com/office/drawing/2014/main" xmlns="" id="{3A9E55B7-ACF6-462E-A053-D4034E3EA4C5}"/>
                </a:ext>
              </a:extLst>
            </p:cNvPr>
            <p:cNvSpPr/>
            <p:nvPr/>
          </p:nvSpPr>
          <p:spPr>
            <a:xfrm>
              <a:off x="5216366" y="2480786"/>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10001"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995" name="Freeform: Shape 994">
              <a:extLst>
                <a:ext uri="{FF2B5EF4-FFF2-40B4-BE49-F238E27FC236}">
                  <a16:creationId xmlns:a16="http://schemas.microsoft.com/office/drawing/2014/main" xmlns="" id="{E20AE0B6-3522-4B0C-9311-A299DA29A1BB}"/>
                </a:ext>
              </a:extLst>
            </p:cNvPr>
            <p:cNvSpPr/>
            <p:nvPr/>
          </p:nvSpPr>
          <p:spPr>
            <a:xfrm>
              <a:off x="5224939" y="24760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8096"/>
                    <a:pt x="7144" y="7144"/>
                  </a:cubicBezTo>
                  <a:close/>
                </a:path>
              </a:pathLst>
            </a:custGeom>
            <a:grpFill/>
            <a:ln w="9525" cap="flat">
              <a:noFill/>
              <a:prstDash val="solid"/>
              <a:miter/>
            </a:ln>
          </p:spPr>
          <p:txBody>
            <a:bodyPr rtlCol="0" anchor="ctr"/>
            <a:lstStyle/>
            <a:p>
              <a:endParaRPr lang="en-US"/>
            </a:p>
          </p:txBody>
        </p:sp>
        <p:sp>
          <p:nvSpPr>
            <p:cNvPr id="996" name="Freeform: Shape 995">
              <a:extLst>
                <a:ext uri="{FF2B5EF4-FFF2-40B4-BE49-F238E27FC236}">
                  <a16:creationId xmlns:a16="http://schemas.microsoft.com/office/drawing/2014/main" xmlns="" id="{BECA4485-F402-4192-8DFE-8E699A15C722}"/>
                </a:ext>
              </a:extLst>
            </p:cNvPr>
            <p:cNvSpPr/>
            <p:nvPr/>
          </p:nvSpPr>
          <p:spPr>
            <a:xfrm>
              <a:off x="5225891" y="2475071"/>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8096"/>
                  </a:cubicBezTo>
                  <a:lnTo>
                    <a:pt x="7144" y="7144"/>
                  </a:lnTo>
                  <a:close/>
                </a:path>
              </a:pathLst>
            </a:custGeom>
            <a:grpFill/>
            <a:ln w="9525" cap="flat">
              <a:noFill/>
              <a:prstDash val="solid"/>
              <a:miter/>
            </a:ln>
          </p:spPr>
          <p:txBody>
            <a:bodyPr rtlCol="0" anchor="ctr"/>
            <a:lstStyle/>
            <a:p>
              <a:endParaRPr lang="en-US"/>
            </a:p>
          </p:txBody>
        </p:sp>
        <p:sp>
          <p:nvSpPr>
            <p:cNvPr id="997" name="Freeform: Shape 996">
              <a:extLst>
                <a:ext uri="{FF2B5EF4-FFF2-40B4-BE49-F238E27FC236}">
                  <a16:creationId xmlns:a16="http://schemas.microsoft.com/office/drawing/2014/main" xmlns="" id="{9FC3315D-7570-4513-AF89-A6046AB8AB39}"/>
                </a:ext>
              </a:extLst>
            </p:cNvPr>
            <p:cNvSpPr/>
            <p:nvPr/>
          </p:nvSpPr>
          <p:spPr>
            <a:xfrm>
              <a:off x="5228749" y="24741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998" name="Freeform: Shape 997">
              <a:extLst>
                <a:ext uri="{FF2B5EF4-FFF2-40B4-BE49-F238E27FC236}">
                  <a16:creationId xmlns:a16="http://schemas.microsoft.com/office/drawing/2014/main" xmlns="" id="{10A9AE09-DE37-48D6-A480-3B1284D14F4B}"/>
                </a:ext>
              </a:extLst>
            </p:cNvPr>
            <p:cNvSpPr/>
            <p:nvPr/>
          </p:nvSpPr>
          <p:spPr>
            <a:xfrm>
              <a:off x="5226844" y="247369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7567"/>
                    <a:pt x="7144" y="7567"/>
                  </a:cubicBezTo>
                  <a:cubicBezTo>
                    <a:pt x="7144" y="6615"/>
                    <a:pt x="8096" y="7567"/>
                    <a:pt x="7144" y="7567"/>
                  </a:cubicBezTo>
                  <a:close/>
                </a:path>
              </a:pathLst>
            </a:custGeom>
            <a:grpFill/>
            <a:ln w="9525" cap="flat">
              <a:noFill/>
              <a:prstDash val="solid"/>
              <a:miter/>
            </a:ln>
          </p:spPr>
          <p:txBody>
            <a:bodyPr rtlCol="0" anchor="ctr"/>
            <a:lstStyle/>
            <a:p>
              <a:endParaRPr lang="en-US"/>
            </a:p>
          </p:txBody>
        </p:sp>
        <p:sp>
          <p:nvSpPr>
            <p:cNvPr id="999" name="Freeform: Shape 998">
              <a:extLst>
                <a:ext uri="{FF2B5EF4-FFF2-40B4-BE49-F238E27FC236}">
                  <a16:creationId xmlns:a16="http://schemas.microsoft.com/office/drawing/2014/main" xmlns="" id="{1461E20D-773F-40AB-8304-3E2D4681C7B0}"/>
                </a:ext>
              </a:extLst>
            </p:cNvPr>
            <p:cNvSpPr/>
            <p:nvPr/>
          </p:nvSpPr>
          <p:spPr>
            <a:xfrm>
              <a:off x="5229278" y="247126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6615" y="7144"/>
                    <a:pt x="8520" y="7144"/>
                    <a:pt x="7567" y="7144"/>
                  </a:cubicBezTo>
                  <a:close/>
                </a:path>
              </a:pathLst>
            </a:custGeom>
            <a:grpFill/>
            <a:ln w="9525" cap="flat">
              <a:noFill/>
              <a:prstDash val="solid"/>
              <a:miter/>
            </a:ln>
          </p:spPr>
          <p:txBody>
            <a:bodyPr rtlCol="0" anchor="ctr"/>
            <a:lstStyle/>
            <a:p>
              <a:endParaRPr lang="en-US"/>
            </a:p>
          </p:txBody>
        </p:sp>
        <p:sp>
          <p:nvSpPr>
            <p:cNvPr id="1000" name="Freeform: Shape 999">
              <a:extLst>
                <a:ext uri="{FF2B5EF4-FFF2-40B4-BE49-F238E27FC236}">
                  <a16:creationId xmlns:a16="http://schemas.microsoft.com/office/drawing/2014/main" xmlns="" id="{64C0A47C-CAF4-4487-81C3-F5D555BE67EC}"/>
                </a:ext>
              </a:extLst>
            </p:cNvPr>
            <p:cNvSpPr/>
            <p:nvPr/>
          </p:nvSpPr>
          <p:spPr>
            <a:xfrm>
              <a:off x="5228749" y="2469885"/>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9049" y="6615"/>
                    <a:pt x="7144" y="7567"/>
                  </a:cubicBezTo>
                  <a:close/>
                </a:path>
              </a:pathLst>
            </a:custGeom>
            <a:grpFill/>
            <a:ln w="9525" cap="flat">
              <a:noFill/>
              <a:prstDash val="solid"/>
              <a:miter/>
            </a:ln>
          </p:spPr>
          <p:txBody>
            <a:bodyPr rtlCol="0" anchor="ctr"/>
            <a:lstStyle/>
            <a:p>
              <a:endParaRPr lang="en-US"/>
            </a:p>
          </p:txBody>
        </p:sp>
        <p:sp>
          <p:nvSpPr>
            <p:cNvPr id="1001" name="Freeform: Shape 1000">
              <a:extLst>
                <a:ext uri="{FF2B5EF4-FFF2-40B4-BE49-F238E27FC236}">
                  <a16:creationId xmlns:a16="http://schemas.microsoft.com/office/drawing/2014/main" xmlns="" id="{0DFE10BC-657E-4EAE-81E3-925A9C2C9A6E}"/>
                </a:ext>
              </a:extLst>
            </p:cNvPr>
            <p:cNvSpPr/>
            <p:nvPr/>
          </p:nvSpPr>
          <p:spPr>
            <a:xfrm>
              <a:off x="5225891" y="24464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002" name="Freeform: Shape 1001">
              <a:extLst>
                <a:ext uri="{FF2B5EF4-FFF2-40B4-BE49-F238E27FC236}">
                  <a16:creationId xmlns:a16="http://schemas.microsoft.com/office/drawing/2014/main" xmlns="" id="{E74594D6-2B9F-4050-BB27-4846DA9B1051}"/>
                </a:ext>
              </a:extLst>
            </p:cNvPr>
            <p:cNvSpPr/>
            <p:nvPr/>
          </p:nvSpPr>
          <p:spPr>
            <a:xfrm>
              <a:off x="5225891" y="243654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7567"/>
                    <a:pt x="7144" y="7567"/>
                  </a:cubicBezTo>
                  <a:cubicBezTo>
                    <a:pt x="8096" y="7567"/>
                    <a:pt x="7144" y="6615"/>
                    <a:pt x="7144" y="7567"/>
                  </a:cubicBezTo>
                  <a:close/>
                </a:path>
              </a:pathLst>
            </a:custGeom>
            <a:grpFill/>
            <a:ln w="9525" cap="flat">
              <a:noFill/>
              <a:prstDash val="solid"/>
              <a:miter/>
            </a:ln>
          </p:spPr>
          <p:txBody>
            <a:bodyPr rtlCol="0" anchor="ctr"/>
            <a:lstStyle/>
            <a:p>
              <a:endParaRPr lang="en-US"/>
            </a:p>
          </p:txBody>
        </p:sp>
        <p:sp>
          <p:nvSpPr>
            <p:cNvPr id="1003" name="Freeform: Shape 1002">
              <a:extLst>
                <a:ext uri="{FF2B5EF4-FFF2-40B4-BE49-F238E27FC236}">
                  <a16:creationId xmlns:a16="http://schemas.microsoft.com/office/drawing/2014/main" xmlns="" id="{655638E3-EF09-4A93-AEE4-B49F9331F33D}"/>
                </a:ext>
              </a:extLst>
            </p:cNvPr>
            <p:cNvSpPr/>
            <p:nvPr/>
          </p:nvSpPr>
          <p:spPr>
            <a:xfrm>
              <a:off x="5220811" y="2431256"/>
              <a:ext cx="9525" cy="9525"/>
            </a:xfrm>
            <a:custGeom>
              <a:avLst/>
              <a:gdLst>
                <a:gd name="connsiteX0" fmla="*/ 8414 w 9525"/>
                <a:gd name="connsiteY0" fmla="*/ 7144 h 9525"/>
                <a:gd name="connsiteX1" fmla="*/ 8414 w 9525"/>
                <a:gd name="connsiteY1" fmla="*/ 7144 h 9525"/>
              </a:gdLst>
              <a:ahLst/>
              <a:cxnLst>
                <a:cxn ang="0">
                  <a:pos x="connsiteX0" y="connsiteY0"/>
                </a:cxn>
                <a:cxn ang="0">
                  <a:pos x="connsiteX1" y="connsiteY1"/>
                </a:cxn>
              </a:cxnLst>
              <a:rect l="l" t="t" r="r" b="b"/>
              <a:pathLst>
                <a:path w="9525" h="9525">
                  <a:moveTo>
                    <a:pt x="8414" y="7144"/>
                  </a:moveTo>
                  <a:cubicBezTo>
                    <a:pt x="8414" y="7144"/>
                    <a:pt x="5556" y="7144"/>
                    <a:pt x="8414" y="7144"/>
                  </a:cubicBezTo>
                  <a:close/>
                </a:path>
              </a:pathLst>
            </a:custGeom>
            <a:grpFill/>
            <a:ln w="9525" cap="flat">
              <a:noFill/>
              <a:prstDash val="solid"/>
              <a:miter/>
            </a:ln>
          </p:spPr>
          <p:txBody>
            <a:bodyPr rtlCol="0" anchor="ctr"/>
            <a:lstStyle/>
            <a:p>
              <a:endParaRPr lang="en-US"/>
            </a:p>
          </p:txBody>
        </p:sp>
        <p:sp>
          <p:nvSpPr>
            <p:cNvPr id="1004" name="Freeform: Shape 1003">
              <a:extLst>
                <a:ext uri="{FF2B5EF4-FFF2-40B4-BE49-F238E27FC236}">
                  <a16:creationId xmlns:a16="http://schemas.microsoft.com/office/drawing/2014/main" xmlns="" id="{D22A2DE6-20F9-40F3-89C1-CC08D3F1796D}"/>
                </a:ext>
              </a:extLst>
            </p:cNvPr>
            <p:cNvSpPr/>
            <p:nvPr/>
          </p:nvSpPr>
          <p:spPr>
            <a:xfrm>
              <a:off x="5387816" y="247792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9049"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005" name="Freeform: Shape 1004">
              <a:extLst>
                <a:ext uri="{FF2B5EF4-FFF2-40B4-BE49-F238E27FC236}">
                  <a16:creationId xmlns:a16="http://schemas.microsoft.com/office/drawing/2014/main" xmlns="" id="{1F9A34EB-747C-45D2-B7C5-76E5170E66CE}"/>
                </a:ext>
              </a:extLst>
            </p:cNvPr>
            <p:cNvSpPr/>
            <p:nvPr/>
          </p:nvSpPr>
          <p:spPr>
            <a:xfrm>
              <a:off x="5381052" y="2411253"/>
              <a:ext cx="28575" cy="76200"/>
            </a:xfrm>
            <a:custGeom>
              <a:avLst/>
              <a:gdLst>
                <a:gd name="connsiteX0" fmla="*/ 23433 w 28575"/>
                <a:gd name="connsiteY0" fmla="*/ 7144 h 76200"/>
                <a:gd name="connsiteX1" fmla="*/ 17718 w 28575"/>
                <a:gd name="connsiteY1" fmla="*/ 30004 h 76200"/>
                <a:gd name="connsiteX2" fmla="*/ 18671 w 28575"/>
                <a:gd name="connsiteY2" fmla="*/ 58579 h 76200"/>
                <a:gd name="connsiteX3" fmla="*/ 16766 w 28575"/>
                <a:gd name="connsiteY3" fmla="*/ 58579 h 76200"/>
                <a:gd name="connsiteX4" fmla="*/ 26291 w 28575"/>
                <a:gd name="connsiteY4" fmla="*/ 60484 h 76200"/>
                <a:gd name="connsiteX5" fmla="*/ 26291 w 28575"/>
                <a:gd name="connsiteY5" fmla="*/ 60484 h 76200"/>
                <a:gd name="connsiteX6" fmla="*/ 26291 w 28575"/>
                <a:gd name="connsiteY6" fmla="*/ 61436 h 76200"/>
                <a:gd name="connsiteX7" fmla="*/ 26291 w 28575"/>
                <a:gd name="connsiteY7" fmla="*/ 61436 h 76200"/>
                <a:gd name="connsiteX8" fmla="*/ 26291 w 28575"/>
                <a:gd name="connsiteY8" fmla="*/ 61436 h 76200"/>
                <a:gd name="connsiteX9" fmla="*/ 26291 w 28575"/>
                <a:gd name="connsiteY9" fmla="*/ 62389 h 76200"/>
                <a:gd name="connsiteX10" fmla="*/ 18671 w 28575"/>
                <a:gd name="connsiteY10" fmla="*/ 63341 h 76200"/>
                <a:gd name="connsiteX11" fmla="*/ 26291 w 28575"/>
                <a:gd name="connsiteY11" fmla="*/ 64294 h 76200"/>
                <a:gd name="connsiteX12" fmla="*/ 20576 w 28575"/>
                <a:gd name="connsiteY12" fmla="*/ 64294 h 76200"/>
                <a:gd name="connsiteX13" fmla="*/ 26291 w 28575"/>
                <a:gd name="connsiteY13" fmla="*/ 65246 h 76200"/>
                <a:gd name="connsiteX14" fmla="*/ 26291 w 28575"/>
                <a:gd name="connsiteY14" fmla="*/ 65246 h 76200"/>
                <a:gd name="connsiteX15" fmla="*/ 24386 w 28575"/>
                <a:gd name="connsiteY15" fmla="*/ 66199 h 76200"/>
                <a:gd name="connsiteX16" fmla="*/ 16766 w 28575"/>
                <a:gd name="connsiteY16" fmla="*/ 66199 h 76200"/>
                <a:gd name="connsiteX17" fmla="*/ 24386 w 28575"/>
                <a:gd name="connsiteY17" fmla="*/ 68104 h 76200"/>
                <a:gd name="connsiteX18" fmla="*/ 17718 w 28575"/>
                <a:gd name="connsiteY18" fmla="*/ 72866 h 76200"/>
                <a:gd name="connsiteX19" fmla="*/ 17718 w 28575"/>
                <a:gd name="connsiteY19" fmla="*/ 72866 h 76200"/>
                <a:gd name="connsiteX20" fmla="*/ 13908 w 28575"/>
                <a:gd name="connsiteY20" fmla="*/ 72866 h 76200"/>
                <a:gd name="connsiteX21" fmla="*/ 12956 w 28575"/>
                <a:gd name="connsiteY21" fmla="*/ 71914 h 76200"/>
                <a:gd name="connsiteX22" fmla="*/ 23433 w 28575"/>
                <a:gd name="connsiteY22" fmla="*/ 7144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575" h="76200">
                  <a:moveTo>
                    <a:pt x="23433" y="7144"/>
                  </a:moveTo>
                  <a:cubicBezTo>
                    <a:pt x="28196" y="10001"/>
                    <a:pt x="19623" y="30004"/>
                    <a:pt x="17718" y="30004"/>
                  </a:cubicBezTo>
                  <a:cubicBezTo>
                    <a:pt x="20576" y="37624"/>
                    <a:pt x="29148" y="58579"/>
                    <a:pt x="18671" y="58579"/>
                  </a:cubicBezTo>
                  <a:cubicBezTo>
                    <a:pt x="19623" y="59531"/>
                    <a:pt x="18671" y="59531"/>
                    <a:pt x="16766" y="58579"/>
                  </a:cubicBezTo>
                  <a:cubicBezTo>
                    <a:pt x="24386" y="60484"/>
                    <a:pt x="21528" y="59531"/>
                    <a:pt x="26291" y="60484"/>
                  </a:cubicBezTo>
                  <a:cubicBezTo>
                    <a:pt x="21528" y="60484"/>
                    <a:pt x="21528" y="60484"/>
                    <a:pt x="26291" y="60484"/>
                  </a:cubicBezTo>
                  <a:cubicBezTo>
                    <a:pt x="23433" y="61436"/>
                    <a:pt x="22481" y="61436"/>
                    <a:pt x="26291" y="61436"/>
                  </a:cubicBezTo>
                  <a:cubicBezTo>
                    <a:pt x="25338" y="61436"/>
                    <a:pt x="25338" y="61436"/>
                    <a:pt x="26291" y="61436"/>
                  </a:cubicBezTo>
                  <a:cubicBezTo>
                    <a:pt x="24386" y="61436"/>
                    <a:pt x="24386" y="61436"/>
                    <a:pt x="26291" y="61436"/>
                  </a:cubicBezTo>
                  <a:cubicBezTo>
                    <a:pt x="26291" y="61436"/>
                    <a:pt x="17718" y="61436"/>
                    <a:pt x="26291" y="62389"/>
                  </a:cubicBezTo>
                  <a:cubicBezTo>
                    <a:pt x="22481" y="61436"/>
                    <a:pt x="28196" y="64294"/>
                    <a:pt x="18671" y="63341"/>
                  </a:cubicBezTo>
                  <a:cubicBezTo>
                    <a:pt x="27243" y="60484"/>
                    <a:pt x="21528" y="66199"/>
                    <a:pt x="26291" y="64294"/>
                  </a:cubicBezTo>
                  <a:cubicBezTo>
                    <a:pt x="27243" y="64294"/>
                    <a:pt x="20576" y="64294"/>
                    <a:pt x="20576" y="64294"/>
                  </a:cubicBezTo>
                  <a:cubicBezTo>
                    <a:pt x="22481" y="65246"/>
                    <a:pt x="25338" y="63341"/>
                    <a:pt x="26291" y="65246"/>
                  </a:cubicBezTo>
                  <a:cubicBezTo>
                    <a:pt x="25338" y="65246"/>
                    <a:pt x="25338" y="65246"/>
                    <a:pt x="26291" y="65246"/>
                  </a:cubicBezTo>
                  <a:cubicBezTo>
                    <a:pt x="23433" y="69056"/>
                    <a:pt x="21528" y="61436"/>
                    <a:pt x="24386" y="66199"/>
                  </a:cubicBezTo>
                  <a:cubicBezTo>
                    <a:pt x="21528" y="66199"/>
                    <a:pt x="19623" y="65246"/>
                    <a:pt x="16766" y="66199"/>
                  </a:cubicBezTo>
                  <a:cubicBezTo>
                    <a:pt x="18671" y="64294"/>
                    <a:pt x="20576" y="67151"/>
                    <a:pt x="24386" y="68104"/>
                  </a:cubicBezTo>
                  <a:cubicBezTo>
                    <a:pt x="20576" y="70961"/>
                    <a:pt x="13908" y="70009"/>
                    <a:pt x="17718" y="72866"/>
                  </a:cubicBezTo>
                  <a:cubicBezTo>
                    <a:pt x="16766" y="72866"/>
                    <a:pt x="15813" y="72866"/>
                    <a:pt x="17718" y="72866"/>
                  </a:cubicBezTo>
                  <a:cubicBezTo>
                    <a:pt x="16766" y="73819"/>
                    <a:pt x="15813" y="72866"/>
                    <a:pt x="13908" y="72866"/>
                  </a:cubicBezTo>
                  <a:cubicBezTo>
                    <a:pt x="19623" y="70961"/>
                    <a:pt x="13908" y="73819"/>
                    <a:pt x="12956" y="71914"/>
                  </a:cubicBezTo>
                  <a:cubicBezTo>
                    <a:pt x="-6094" y="69056"/>
                    <a:pt x="28196" y="11906"/>
                    <a:pt x="23433" y="7144"/>
                  </a:cubicBezTo>
                  <a:close/>
                </a:path>
              </a:pathLst>
            </a:custGeom>
            <a:grpFill/>
            <a:ln w="9525" cap="flat">
              <a:noFill/>
              <a:prstDash val="solid"/>
              <a:miter/>
            </a:ln>
          </p:spPr>
          <p:txBody>
            <a:bodyPr rtlCol="0" anchor="ctr"/>
            <a:lstStyle/>
            <a:p>
              <a:endParaRPr lang="en-US"/>
            </a:p>
          </p:txBody>
        </p:sp>
        <p:sp>
          <p:nvSpPr>
            <p:cNvPr id="1006" name="Freeform: Shape 1005">
              <a:extLst>
                <a:ext uri="{FF2B5EF4-FFF2-40B4-BE49-F238E27FC236}">
                  <a16:creationId xmlns:a16="http://schemas.microsoft.com/office/drawing/2014/main" xmlns="" id="{33E96F48-264E-438D-9689-A46B7849C4B9}"/>
                </a:ext>
              </a:extLst>
            </p:cNvPr>
            <p:cNvSpPr/>
            <p:nvPr/>
          </p:nvSpPr>
          <p:spPr>
            <a:xfrm>
              <a:off x="5387816" y="2477928"/>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10001" y="7144"/>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1007" name="Freeform: Shape 1006">
              <a:extLst>
                <a:ext uri="{FF2B5EF4-FFF2-40B4-BE49-F238E27FC236}">
                  <a16:creationId xmlns:a16="http://schemas.microsoft.com/office/drawing/2014/main" xmlns="" id="{CB6351A3-9F38-49EA-8E87-0CECF298E596}"/>
                </a:ext>
              </a:extLst>
            </p:cNvPr>
            <p:cNvSpPr/>
            <p:nvPr/>
          </p:nvSpPr>
          <p:spPr>
            <a:xfrm>
              <a:off x="5396389" y="247316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1008" name="Freeform: Shape 1007">
              <a:extLst>
                <a:ext uri="{FF2B5EF4-FFF2-40B4-BE49-F238E27FC236}">
                  <a16:creationId xmlns:a16="http://schemas.microsoft.com/office/drawing/2014/main" xmlns="" id="{ADD3D6E0-91DF-40F2-8F7E-D547C2EABF22}"/>
                </a:ext>
              </a:extLst>
            </p:cNvPr>
            <p:cNvSpPr/>
            <p:nvPr/>
          </p:nvSpPr>
          <p:spPr>
            <a:xfrm>
              <a:off x="5396389" y="2471261"/>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7144"/>
                  </a:cubicBezTo>
                  <a:lnTo>
                    <a:pt x="7144" y="7144"/>
                  </a:lnTo>
                  <a:close/>
                </a:path>
              </a:pathLst>
            </a:custGeom>
            <a:grpFill/>
            <a:ln w="9525" cap="flat">
              <a:noFill/>
              <a:prstDash val="solid"/>
              <a:miter/>
            </a:ln>
          </p:spPr>
          <p:txBody>
            <a:bodyPr rtlCol="0" anchor="ctr"/>
            <a:lstStyle/>
            <a:p>
              <a:endParaRPr lang="en-US"/>
            </a:p>
          </p:txBody>
        </p:sp>
        <p:sp>
          <p:nvSpPr>
            <p:cNvPr id="1009" name="Freeform: Shape 1008">
              <a:extLst>
                <a:ext uri="{FF2B5EF4-FFF2-40B4-BE49-F238E27FC236}">
                  <a16:creationId xmlns:a16="http://schemas.microsoft.com/office/drawing/2014/main" xmlns="" id="{C1DD98BC-9347-498E-AA9A-F740E7FFB918}"/>
                </a:ext>
              </a:extLst>
            </p:cNvPr>
            <p:cNvSpPr/>
            <p:nvPr/>
          </p:nvSpPr>
          <p:spPr>
            <a:xfrm>
              <a:off x="5400199" y="24703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010" name="Freeform: Shape 1009">
              <a:extLst>
                <a:ext uri="{FF2B5EF4-FFF2-40B4-BE49-F238E27FC236}">
                  <a16:creationId xmlns:a16="http://schemas.microsoft.com/office/drawing/2014/main" xmlns="" id="{2BF0D3F8-DE05-4548-9E6F-4AACF50A5393}"/>
                </a:ext>
              </a:extLst>
            </p:cNvPr>
            <p:cNvSpPr/>
            <p:nvPr/>
          </p:nvSpPr>
          <p:spPr>
            <a:xfrm>
              <a:off x="5398294" y="24703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1011" name="Freeform: Shape 1010">
              <a:extLst>
                <a:ext uri="{FF2B5EF4-FFF2-40B4-BE49-F238E27FC236}">
                  <a16:creationId xmlns:a16="http://schemas.microsoft.com/office/drawing/2014/main" xmlns="" id="{E29D005D-D833-44B8-9C6D-63B376AC5C7D}"/>
                </a:ext>
              </a:extLst>
            </p:cNvPr>
            <p:cNvSpPr/>
            <p:nvPr/>
          </p:nvSpPr>
          <p:spPr>
            <a:xfrm>
              <a:off x="5399775" y="246840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8520" y="7144"/>
                    <a:pt x="7567" y="7144"/>
                  </a:cubicBezTo>
                  <a:close/>
                </a:path>
              </a:pathLst>
            </a:custGeom>
            <a:grpFill/>
            <a:ln w="9525" cap="flat">
              <a:noFill/>
              <a:prstDash val="solid"/>
              <a:miter/>
            </a:ln>
          </p:spPr>
          <p:txBody>
            <a:bodyPr rtlCol="0" anchor="ctr"/>
            <a:lstStyle/>
            <a:p>
              <a:endParaRPr lang="en-US"/>
            </a:p>
          </p:txBody>
        </p:sp>
        <p:sp>
          <p:nvSpPr>
            <p:cNvPr id="1012" name="Freeform: Shape 1011">
              <a:extLst>
                <a:ext uri="{FF2B5EF4-FFF2-40B4-BE49-F238E27FC236}">
                  <a16:creationId xmlns:a16="http://schemas.microsoft.com/office/drawing/2014/main" xmlns="" id="{64AA3B99-349D-48AD-936C-B646618672EB}"/>
                </a:ext>
              </a:extLst>
            </p:cNvPr>
            <p:cNvSpPr/>
            <p:nvPr/>
          </p:nvSpPr>
          <p:spPr>
            <a:xfrm>
              <a:off x="5399246" y="246702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9049" y="6615"/>
                    <a:pt x="7144" y="7567"/>
                  </a:cubicBezTo>
                  <a:close/>
                </a:path>
              </a:pathLst>
            </a:custGeom>
            <a:grpFill/>
            <a:ln w="9525" cap="flat">
              <a:noFill/>
              <a:prstDash val="solid"/>
              <a:miter/>
            </a:ln>
          </p:spPr>
          <p:txBody>
            <a:bodyPr rtlCol="0" anchor="ctr"/>
            <a:lstStyle/>
            <a:p>
              <a:endParaRPr lang="en-US"/>
            </a:p>
          </p:txBody>
        </p:sp>
        <p:sp>
          <p:nvSpPr>
            <p:cNvPr id="1013" name="Freeform: Shape 1012">
              <a:extLst>
                <a:ext uri="{FF2B5EF4-FFF2-40B4-BE49-F238E27FC236}">
                  <a16:creationId xmlns:a16="http://schemas.microsoft.com/office/drawing/2014/main" xmlns="" id="{FE59C200-E69E-4D81-ACCE-C5994A1A721D}"/>
                </a:ext>
              </a:extLst>
            </p:cNvPr>
            <p:cNvSpPr/>
            <p:nvPr/>
          </p:nvSpPr>
          <p:spPr>
            <a:xfrm>
              <a:off x="5397341" y="244744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014" name="Freeform: Shape 1013">
              <a:extLst>
                <a:ext uri="{FF2B5EF4-FFF2-40B4-BE49-F238E27FC236}">
                  <a16:creationId xmlns:a16="http://schemas.microsoft.com/office/drawing/2014/main" xmlns="" id="{EAB8FDC4-2F09-4D5D-B4EA-368E8E15B1F6}"/>
                </a:ext>
              </a:extLst>
            </p:cNvPr>
            <p:cNvSpPr/>
            <p:nvPr/>
          </p:nvSpPr>
          <p:spPr>
            <a:xfrm>
              <a:off x="5398294" y="2438452"/>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6615"/>
                    <a:pt x="8096" y="7567"/>
                    <a:pt x="7144" y="7567"/>
                  </a:cubicBezTo>
                  <a:cubicBezTo>
                    <a:pt x="8096" y="7567"/>
                    <a:pt x="7144" y="6615"/>
                    <a:pt x="7144" y="7567"/>
                  </a:cubicBezTo>
                  <a:close/>
                </a:path>
              </a:pathLst>
            </a:custGeom>
            <a:grpFill/>
            <a:ln w="9525" cap="flat">
              <a:noFill/>
              <a:prstDash val="solid"/>
              <a:miter/>
            </a:ln>
          </p:spPr>
          <p:txBody>
            <a:bodyPr rtlCol="0" anchor="ctr"/>
            <a:lstStyle/>
            <a:p>
              <a:endParaRPr lang="en-US"/>
            </a:p>
          </p:txBody>
        </p:sp>
        <p:sp>
          <p:nvSpPr>
            <p:cNvPr id="1015" name="Freeform: Shape 1014">
              <a:extLst>
                <a:ext uri="{FF2B5EF4-FFF2-40B4-BE49-F238E27FC236}">
                  <a16:creationId xmlns:a16="http://schemas.microsoft.com/office/drawing/2014/main" xmlns="" id="{11EF40C0-B3BE-46B6-802D-916FB6505639}"/>
                </a:ext>
              </a:extLst>
            </p:cNvPr>
            <p:cNvSpPr/>
            <p:nvPr/>
          </p:nvSpPr>
          <p:spPr>
            <a:xfrm>
              <a:off x="5394166" y="2432737"/>
              <a:ext cx="9525" cy="9525"/>
            </a:xfrm>
            <a:custGeom>
              <a:avLst/>
              <a:gdLst>
                <a:gd name="connsiteX0" fmla="*/ 8414 w 9525"/>
                <a:gd name="connsiteY0" fmla="*/ 7567 h 9525"/>
                <a:gd name="connsiteX1" fmla="*/ 8414 w 9525"/>
                <a:gd name="connsiteY1" fmla="*/ 7567 h 9525"/>
              </a:gdLst>
              <a:ahLst/>
              <a:cxnLst>
                <a:cxn ang="0">
                  <a:pos x="connsiteX0" y="connsiteY0"/>
                </a:cxn>
                <a:cxn ang="0">
                  <a:pos x="connsiteX1" y="connsiteY1"/>
                </a:cxn>
              </a:cxnLst>
              <a:rect l="l" t="t" r="r" b="b"/>
              <a:pathLst>
                <a:path w="9525" h="9525">
                  <a:moveTo>
                    <a:pt x="8414" y="7567"/>
                  </a:moveTo>
                  <a:cubicBezTo>
                    <a:pt x="8414" y="7567"/>
                    <a:pt x="5556" y="6615"/>
                    <a:pt x="8414" y="7567"/>
                  </a:cubicBezTo>
                  <a:close/>
                </a:path>
              </a:pathLst>
            </a:custGeom>
            <a:grpFill/>
            <a:ln w="9525" cap="flat">
              <a:noFill/>
              <a:prstDash val="solid"/>
              <a:miter/>
            </a:ln>
          </p:spPr>
          <p:txBody>
            <a:bodyPr rtlCol="0" anchor="ctr"/>
            <a:lstStyle/>
            <a:p>
              <a:endParaRPr lang="en-US"/>
            </a:p>
          </p:txBody>
        </p:sp>
        <p:sp>
          <p:nvSpPr>
            <p:cNvPr id="1016" name="Freeform: Shape 1015">
              <a:extLst>
                <a:ext uri="{FF2B5EF4-FFF2-40B4-BE49-F238E27FC236}">
                  <a16:creationId xmlns:a16="http://schemas.microsoft.com/office/drawing/2014/main" xmlns="" id="{D8243AD6-5A1E-4879-B6F3-0A68DD43CA2B}"/>
                </a:ext>
              </a:extLst>
            </p:cNvPr>
            <p:cNvSpPr/>
            <p:nvPr/>
          </p:nvSpPr>
          <p:spPr>
            <a:xfrm>
              <a:off x="5587418" y="247697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017" name="Freeform: Shape 1016">
              <a:extLst>
                <a:ext uri="{FF2B5EF4-FFF2-40B4-BE49-F238E27FC236}">
                  <a16:creationId xmlns:a16="http://schemas.microsoft.com/office/drawing/2014/main" xmlns="" id="{B5DA5F56-84C6-49F0-A6DB-FFFE57E4CCE5}"/>
                </a:ext>
              </a:extLst>
            </p:cNvPr>
            <p:cNvSpPr/>
            <p:nvPr/>
          </p:nvSpPr>
          <p:spPr>
            <a:xfrm>
              <a:off x="5584219" y="2407443"/>
              <a:ext cx="28575" cy="76200"/>
            </a:xfrm>
            <a:custGeom>
              <a:avLst/>
              <a:gdLst>
                <a:gd name="connsiteX0" fmla="*/ 11718 w 28575"/>
                <a:gd name="connsiteY0" fmla="*/ 7144 h 76200"/>
                <a:gd name="connsiteX1" fmla="*/ 18386 w 28575"/>
                <a:gd name="connsiteY1" fmla="*/ 49054 h 76200"/>
                <a:gd name="connsiteX2" fmla="*/ 16481 w 28575"/>
                <a:gd name="connsiteY2" fmla="*/ 61436 h 76200"/>
                <a:gd name="connsiteX3" fmla="*/ 14576 w 28575"/>
                <a:gd name="connsiteY3" fmla="*/ 61436 h 76200"/>
                <a:gd name="connsiteX4" fmla="*/ 24101 w 28575"/>
                <a:gd name="connsiteY4" fmla="*/ 65246 h 76200"/>
                <a:gd name="connsiteX5" fmla="*/ 24101 w 28575"/>
                <a:gd name="connsiteY5" fmla="*/ 65246 h 76200"/>
                <a:gd name="connsiteX6" fmla="*/ 24101 w 28575"/>
                <a:gd name="connsiteY6" fmla="*/ 65246 h 76200"/>
                <a:gd name="connsiteX7" fmla="*/ 24101 w 28575"/>
                <a:gd name="connsiteY7" fmla="*/ 66199 h 76200"/>
                <a:gd name="connsiteX8" fmla="*/ 16481 w 28575"/>
                <a:gd name="connsiteY8" fmla="*/ 67151 h 76200"/>
                <a:gd name="connsiteX9" fmla="*/ 24101 w 28575"/>
                <a:gd name="connsiteY9" fmla="*/ 69056 h 76200"/>
                <a:gd name="connsiteX10" fmla="*/ 18386 w 28575"/>
                <a:gd name="connsiteY10" fmla="*/ 69056 h 76200"/>
                <a:gd name="connsiteX11" fmla="*/ 24101 w 28575"/>
                <a:gd name="connsiteY11" fmla="*/ 70009 h 76200"/>
                <a:gd name="connsiteX12" fmla="*/ 24101 w 28575"/>
                <a:gd name="connsiteY12" fmla="*/ 70009 h 76200"/>
                <a:gd name="connsiteX13" fmla="*/ 22196 w 28575"/>
                <a:gd name="connsiteY13" fmla="*/ 70961 h 76200"/>
                <a:gd name="connsiteX14" fmla="*/ 14576 w 28575"/>
                <a:gd name="connsiteY14" fmla="*/ 70009 h 76200"/>
                <a:gd name="connsiteX15" fmla="*/ 22196 w 28575"/>
                <a:gd name="connsiteY15" fmla="*/ 72866 h 76200"/>
                <a:gd name="connsiteX16" fmla="*/ 14576 w 28575"/>
                <a:gd name="connsiteY16" fmla="*/ 76676 h 76200"/>
                <a:gd name="connsiteX17" fmla="*/ 14576 w 28575"/>
                <a:gd name="connsiteY17" fmla="*/ 76676 h 76200"/>
                <a:gd name="connsiteX18" fmla="*/ 10766 w 28575"/>
                <a:gd name="connsiteY18" fmla="*/ 75724 h 76200"/>
                <a:gd name="connsiteX19" fmla="*/ 9813 w 28575"/>
                <a:gd name="connsiteY19" fmla="*/ 74771 h 76200"/>
                <a:gd name="connsiteX20" fmla="*/ 11718 w 28575"/>
                <a:gd name="connsiteY20" fmla="*/ 7144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575" h="76200">
                  <a:moveTo>
                    <a:pt x="11718" y="7144"/>
                  </a:moveTo>
                  <a:cubicBezTo>
                    <a:pt x="17433" y="8096"/>
                    <a:pt x="20291" y="49054"/>
                    <a:pt x="18386" y="49054"/>
                  </a:cubicBezTo>
                  <a:cubicBezTo>
                    <a:pt x="18386" y="50959"/>
                    <a:pt x="26958" y="60484"/>
                    <a:pt x="16481" y="61436"/>
                  </a:cubicBezTo>
                  <a:cubicBezTo>
                    <a:pt x="17433" y="62389"/>
                    <a:pt x="16481" y="62389"/>
                    <a:pt x="14576" y="61436"/>
                  </a:cubicBezTo>
                  <a:cubicBezTo>
                    <a:pt x="27911" y="65246"/>
                    <a:pt x="17433" y="63341"/>
                    <a:pt x="24101" y="65246"/>
                  </a:cubicBezTo>
                  <a:cubicBezTo>
                    <a:pt x="23148" y="65246"/>
                    <a:pt x="23148" y="65246"/>
                    <a:pt x="24101" y="65246"/>
                  </a:cubicBezTo>
                  <a:cubicBezTo>
                    <a:pt x="22196" y="65246"/>
                    <a:pt x="22196" y="65246"/>
                    <a:pt x="24101" y="65246"/>
                  </a:cubicBezTo>
                  <a:cubicBezTo>
                    <a:pt x="24101" y="65246"/>
                    <a:pt x="15528" y="65246"/>
                    <a:pt x="24101" y="66199"/>
                  </a:cubicBezTo>
                  <a:cubicBezTo>
                    <a:pt x="20291" y="65246"/>
                    <a:pt x="26006" y="68104"/>
                    <a:pt x="16481" y="67151"/>
                  </a:cubicBezTo>
                  <a:cubicBezTo>
                    <a:pt x="25053" y="64294"/>
                    <a:pt x="19338" y="70009"/>
                    <a:pt x="24101" y="69056"/>
                  </a:cubicBezTo>
                  <a:cubicBezTo>
                    <a:pt x="25053" y="69056"/>
                    <a:pt x="18386" y="68104"/>
                    <a:pt x="18386" y="69056"/>
                  </a:cubicBezTo>
                  <a:cubicBezTo>
                    <a:pt x="19338" y="70009"/>
                    <a:pt x="23148" y="69056"/>
                    <a:pt x="24101" y="70009"/>
                  </a:cubicBezTo>
                  <a:cubicBezTo>
                    <a:pt x="23148" y="70009"/>
                    <a:pt x="23148" y="70009"/>
                    <a:pt x="24101" y="70009"/>
                  </a:cubicBezTo>
                  <a:cubicBezTo>
                    <a:pt x="20291" y="73819"/>
                    <a:pt x="19338" y="66199"/>
                    <a:pt x="22196" y="70961"/>
                  </a:cubicBezTo>
                  <a:cubicBezTo>
                    <a:pt x="19338" y="70961"/>
                    <a:pt x="17433" y="70009"/>
                    <a:pt x="14576" y="70009"/>
                  </a:cubicBezTo>
                  <a:cubicBezTo>
                    <a:pt x="16481" y="69056"/>
                    <a:pt x="18386" y="71914"/>
                    <a:pt x="22196" y="72866"/>
                  </a:cubicBezTo>
                  <a:cubicBezTo>
                    <a:pt x="18386" y="75724"/>
                    <a:pt x="11718" y="73819"/>
                    <a:pt x="14576" y="76676"/>
                  </a:cubicBezTo>
                  <a:cubicBezTo>
                    <a:pt x="13623" y="76676"/>
                    <a:pt x="12671" y="76676"/>
                    <a:pt x="14576" y="76676"/>
                  </a:cubicBezTo>
                  <a:cubicBezTo>
                    <a:pt x="13623" y="76676"/>
                    <a:pt x="11718" y="76676"/>
                    <a:pt x="10766" y="75724"/>
                  </a:cubicBezTo>
                  <a:cubicBezTo>
                    <a:pt x="16481" y="74771"/>
                    <a:pt x="9813" y="76676"/>
                    <a:pt x="9813" y="74771"/>
                  </a:cubicBezTo>
                  <a:cubicBezTo>
                    <a:pt x="1240" y="72866"/>
                    <a:pt x="16481" y="10001"/>
                    <a:pt x="11718" y="7144"/>
                  </a:cubicBezTo>
                  <a:close/>
                </a:path>
              </a:pathLst>
            </a:custGeom>
            <a:grpFill/>
            <a:ln w="9525" cap="flat">
              <a:noFill/>
              <a:prstDash val="solid"/>
              <a:miter/>
            </a:ln>
          </p:spPr>
          <p:txBody>
            <a:bodyPr rtlCol="0" anchor="ctr"/>
            <a:lstStyle/>
            <a:p>
              <a:endParaRPr lang="en-US"/>
            </a:p>
          </p:txBody>
        </p:sp>
        <p:sp>
          <p:nvSpPr>
            <p:cNvPr id="1018" name="Freeform: Shape 1017">
              <a:extLst>
                <a:ext uri="{FF2B5EF4-FFF2-40B4-BE49-F238E27FC236}">
                  <a16:creationId xmlns:a16="http://schemas.microsoft.com/office/drawing/2014/main" xmlns="" id="{49ACE701-53A9-439F-A11A-BF019DE14ACE}"/>
                </a:ext>
              </a:extLst>
            </p:cNvPr>
            <p:cNvSpPr/>
            <p:nvPr/>
          </p:nvSpPr>
          <p:spPr>
            <a:xfrm>
              <a:off x="5586889" y="2476976"/>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10001" y="7144"/>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1019" name="Freeform: Shape 1018">
              <a:extLst>
                <a:ext uri="{FF2B5EF4-FFF2-40B4-BE49-F238E27FC236}">
                  <a16:creationId xmlns:a16="http://schemas.microsoft.com/office/drawing/2014/main" xmlns="" id="{A5431F0E-1CE1-4FFD-9EC1-0E865C4883B2}"/>
                </a:ext>
              </a:extLst>
            </p:cNvPr>
            <p:cNvSpPr/>
            <p:nvPr/>
          </p:nvSpPr>
          <p:spPr>
            <a:xfrm>
              <a:off x="5596414" y="247221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1020" name="Freeform: Shape 1019">
              <a:extLst>
                <a:ext uri="{FF2B5EF4-FFF2-40B4-BE49-F238E27FC236}">
                  <a16:creationId xmlns:a16="http://schemas.microsoft.com/office/drawing/2014/main" xmlns="" id="{5F852D56-0D43-4FA5-8476-1DF8CA49B925}"/>
                </a:ext>
              </a:extLst>
            </p:cNvPr>
            <p:cNvSpPr/>
            <p:nvPr/>
          </p:nvSpPr>
          <p:spPr>
            <a:xfrm>
              <a:off x="5596414" y="2471261"/>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8096"/>
                  </a:cubicBezTo>
                  <a:lnTo>
                    <a:pt x="7144" y="7144"/>
                  </a:lnTo>
                  <a:close/>
                </a:path>
              </a:pathLst>
            </a:custGeom>
            <a:grpFill/>
            <a:ln w="9525" cap="flat">
              <a:noFill/>
              <a:prstDash val="solid"/>
              <a:miter/>
            </a:ln>
          </p:spPr>
          <p:txBody>
            <a:bodyPr rtlCol="0" anchor="ctr"/>
            <a:lstStyle/>
            <a:p>
              <a:endParaRPr lang="en-US"/>
            </a:p>
          </p:txBody>
        </p:sp>
        <p:sp>
          <p:nvSpPr>
            <p:cNvPr id="1021" name="Freeform: Shape 1020">
              <a:extLst>
                <a:ext uri="{FF2B5EF4-FFF2-40B4-BE49-F238E27FC236}">
                  <a16:creationId xmlns:a16="http://schemas.microsoft.com/office/drawing/2014/main" xmlns="" id="{29F4DBB1-89B0-45AA-9FE5-BCFC2D8D966A}"/>
                </a:ext>
              </a:extLst>
            </p:cNvPr>
            <p:cNvSpPr/>
            <p:nvPr/>
          </p:nvSpPr>
          <p:spPr>
            <a:xfrm>
              <a:off x="5600224" y="24703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022" name="Freeform: Shape 1021">
              <a:extLst>
                <a:ext uri="{FF2B5EF4-FFF2-40B4-BE49-F238E27FC236}">
                  <a16:creationId xmlns:a16="http://schemas.microsoft.com/office/drawing/2014/main" xmlns="" id="{1AE6A428-5E14-40BC-B5B1-44A81928EA91}"/>
                </a:ext>
              </a:extLst>
            </p:cNvPr>
            <p:cNvSpPr/>
            <p:nvPr/>
          </p:nvSpPr>
          <p:spPr>
            <a:xfrm>
              <a:off x="5598319" y="246988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7567"/>
                    <a:pt x="7144" y="7567"/>
                  </a:cubicBezTo>
                  <a:cubicBezTo>
                    <a:pt x="7144" y="6615"/>
                    <a:pt x="8096" y="7567"/>
                    <a:pt x="7144" y="7567"/>
                  </a:cubicBezTo>
                  <a:close/>
                </a:path>
              </a:pathLst>
            </a:custGeom>
            <a:grpFill/>
            <a:ln w="9525" cap="flat">
              <a:noFill/>
              <a:prstDash val="solid"/>
              <a:miter/>
            </a:ln>
          </p:spPr>
          <p:txBody>
            <a:bodyPr rtlCol="0" anchor="ctr"/>
            <a:lstStyle/>
            <a:p>
              <a:endParaRPr lang="en-US"/>
            </a:p>
          </p:txBody>
        </p:sp>
        <p:sp>
          <p:nvSpPr>
            <p:cNvPr id="1023" name="Freeform: Shape 1022">
              <a:extLst>
                <a:ext uri="{FF2B5EF4-FFF2-40B4-BE49-F238E27FC236}">
                  <a16:creationId xmlns:a16="http://schemas.microsoft.com/office/drawing/2014/main" xmlns="" id="{7BB5BC60-3D49-4999-A810-03CEABB6EED5}"/>
                </a:ext>
              </a:extLst>
            </p:cNvPr>
            <p:cNvSpPr/>
            <p:nvPr/>
          </p:nvSpPr>
          <p:spPr>
            <a:xfrm>
              <a:off x="5600224" y="24674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1024" name="Freeform: Shape 1023">
              <a:extLst>
                <a:ext uri="{FF2B5EF4-FFF2-40B4-BE49-F238E27FC236}">
                  <a16:creationId xmlns:a16="http://schemas.microsoft.com/office/drawing/2014/main" xmlns="" id="{C1917111-FDB7-486A-932D-0F8127EB77B7}"/>
                </a:ext>
              </a:extLst>
            </p:cNvPr>
            <p:cNvSpPr/>
            <p:nvPr/>
          </p:nvSpPr>
          <p:spPr>
            <a:xfrm>
              <a:off x="5599271" y="246649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7144"/>
                    <a:pt x="7144" y="7144"/>
                  </a:cubicBezTo>
                  <a:close/>
                </a:path>
              </a:pathLst>
            </a:custGeom>
            <a:grpFill/>
            <a:ln w="9525" cap="flat">
              <a:noFill/>
              <a:prstDash val="solid"/>
              <a:miter/>
            </a:ln>
          </p:spPr>
          <p:txBody>
            <a:bodyPr rtlCol="0" anchor="ctr"/>
            <a:lstStyle/>
            <a:p>
              <a:endParaRPr lang="en-US"/>
            </a:p>
          </p:txBody>
        </p:sp>
        <p:sp>
          <p:nvSpPr>
            <p:cNvPr id="1025" name="Freeform: Shape 1024">
              <a:extLst>
                <a:ext uri="{FF2B5EF4-FFF2-40B4-BE49-F238E27FC236}">
                  <a16:creationId xmlns:a16="http://schemas.microsoft.com/office/drawing/2014/main" xmlns="" id="{BB9D4226-0E44-441B-9EF4-020A629518F1}"/>
                </a:ext>
              </a:extLst>
            </p:cNvPr>
            <p:cNvSpPr/>
            <p:nvPr/>
          </p:nvSpPr>
          <p:spPr>
            <a:xfrm>
              <a:off x="5597366" y="244459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026" name="Freeform: Shape 1025">
              <a:extLst>
                <a:ext uri="{FF2B5EF4-FFF2-40B4-BE49-F238E27FC236}">
                  <a16:creationId xmlns:a16="http://schemas.microsoft.com/office/drawing/2014/main" xmlns="" id="{8C6DD006-7C6C-4C39-941F-2EC184A19638}"/>
                </a:ext>
              </a:extLst>
            </p:cNvPr>
            <p:cNvSpPr/>
            <p:nvPr/>
          </p:nvSpPr>
          <p:spPr>
            <a:xfrm>
              <a:off x="5597091" y="2435066"/>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6466" y="7144"/>
                    <a:pt x="8371" y="7144"/>
                    <a:pt x="7419" y="7144"/>
                  </a:cubicBezTo>
                  <a:cubicBezTo>
                    <a:pt x="8371" y="7144"/>
                    <a:pt x="7419" y="7144"/>
                    <a:pt x="7419" y="7144"/>
                  </a:cubicBezTo>
                  <a:close/>
                </a:path>
              </a:pathLst>
            </a:custGeom>
            <a:grpFill/>
            <a:ln w="9525" cap="flat">
              <a:noFill/>
              <a:prstDash val="solid"/>
              <a:miter/>
            </a:ln>
          </p:spPr>
          <p:txBody>
            <a:bodyPr rtlCol="0" anchor="ctr"/>
            <a:lstStyle/>
            <a:p>
              <a:endParaRPr lang="en-US"/>
            </a:p>
          </p:txBody>
        </p:sp>
        <p:sp>
          <p:nvSpPr>
            <p:cNvPr id="1027" name="Freeform: Shape 1026">
              <a:extLst>
                <a:ext uri="{FF2B5EF4-FFF2-40B4-BE49-F238E27FC236}">
                  <a16:creationId xmlns:a16="http://schemas.microsoft.com/office/drawing/2014/main" xmlns="" id="{981B486B-2545-49E6-BD35-BAD7807F4AC6}"/>
                </a:ext>
              </a:extLst>
            </p:cNvPr>
            <p:cNvSpPr/>
            <p:nvPr/>
          </p:nvSpPr>
          <p:spPr>
            <a:xfrm>
              <a:off x="5591631" y="2430303"/>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7144"/>
                    <a:pt x="5259" y="7144"/>
                    <a:pt x="9069" y="7144"/>
                  </a:cubicBezTo>
                  <a:close/>
                </a:path>
              </a:pathLst>
            </a:custGeom>
            <a:grpFill/>
            <a:ln w="9525" cap="flat">
              <a:noFill/>
              <a:prstDash val="solid"/>
              <a:miter/>
            </a:ln>
          </p:spPr>
          <p:txBody>
            <a:bodyPr rtlCol="0" anchor="ctr"/>
            <a:lstStyle/>
            <a:p>
              <a:endParaRPr lang="en-US"/>
            </a:p>
          </p:txBody>
        </p:sp>
        <p:sp>
          <p:nvSpPr>
            <p:cNvPr id="1028" name="Freeform: Shape 1027">
              <a:extLst>
                <a:ext uri="{FF2B5EF4-FFF2-40B4-BE49-F238E27FC236}">
                  <a16:creationId xmlns:a16="http://schemas.microsoft.com/office/drawing/2014/main" xmlns="" id="{77D57CC4-CF83-42D0-9D11-3B2BE88EF5C6}"/>
                </a:ext>
              </a:extLst>
            </p:cNvPr>
            <p:cNvSpPr/>
            <p:nvPr/>
          </p:nvSpPr>
          <p:spPr>
            <a:xfrm>
              <a:off x="5690564" y="2333148"/>
              <a:ext cx="9525" cy="9525"/>
            </a:xfrm>
            <a:custGeom>
              <a:avLst/>
              <a:gdLst>
                <a:gd name="connsiteX0" fmla="*/ 8244 w 9525"/>
                <a:gd name="connsiteY0" fmla="*/ 7144 h 9525"/>
                <a:gd name="connsiteX1" fmla="*/ 8244 w 9525"/>
                <a:gd name="connsiteY1" fmla="*/ 7144 h 9525"/>
                <a:gd name="connsiteX2" fmla="*/ 8244 w 9525"/>
                <a:gd name="connsiteY2" fmla="*/ 7144 h 9525"/>
              </a:gdLst>
              <a:ahLst/>
              <a:cxnLst>
                <a:cxn ang="0">
                  <a:pos x="connsiteX0" y="connsiteY0"/>
                </a:cxn>
                <a:cxn ang="0">
                  <a:pos x="connsiteX1" y="connsiteY1"/>
                </a:cxn>
                <a:cxn ang="0">
                  <a:pos x="connsiteX2" y="connsiteY2"/>
                </a:cxn>
              </a:cxnLst>
              <a:rect l="l" t="t" r="r" b="b"/>
              <a:pathLst>
                <a:path w="9525" h="9525">
                  <a:moveTo>
                    <a:pt x="8244" y="7144"/>
                  </a:moveTo>
                  <a:cubicBezTo>
                    <a:pt x="7291" y="7144"/>
                    <a:pt x="6339" y="8096"/>
                    <a:pt x="8244" y="7144"/>
                  </a:cubicBezTo>
                  <a:cubicBezTo>
                    <a:pt x="8244" y="7144"/>
                    <a:pt x="8244" y="7144"/>
                    <a:pt x="8244" y="7144"/>
                  </a:cubicBezTo>
                  <a:close/>
                </a:path>
              </a:pathLst>
            </a:custGeom>
            <a:grpFill/>
            <a:ln w="9525" cap="flat">
              <a:noFill/>
              <a:prstDash val="solid"/>
              <a:miter/>
            </a:ln>
          </p:spPr>
          <p:txBody>
            <a:bodyPr rtlCol="0" anchor="ctr"/>
            <a:lstStyle/>
            <a:p>
              <a:endParaRPr lang="en-US"/>
            </a:p>
          </p:txBody>
        </p:sp>
        <p:sp>
          <p:nvSpPr>
            <p:cNvPr id="1029" name="Freeform: Shape 1028">
              <a:extLst>
                <a:ext uri="{FF2B5EF4-FFF2-40B4-BE49-F238E27FC236}">
                  <a16:creationId xmlns:a16="http://schemas.microsoft.com/office/drawing/2014/main" xmlns="" id="{FE785B5C-6B0A-4FB9-B5DD-1F102099F4AA}"/>
                </a:ext>
              </a:extLst>
            </p:cNvPr>
            <p:cNvSpPr/>
            <p:nvPr/>
          </p:nvSpPr>
          <p:spPr>
            <a:xfrm>
              <a:off x="5677376" y="2335582"/>
              <a:ext cx="28575" cy="152400"/>
            </a:xfrm>
            <a:custGeom>
              <a:avLst/>
              <a:gdLst>
                <a:gd name="connsiteX0" fmla="*/ 22384 w 28575"/>
                <a:gd name="connsiteY0" fmla="*/ 146632 h 152400"/>
                <a:gd name="connsiteX1" fmla="*/ 14764 w 28575"/>
                <a:gd name="connsiteY1" fmla="*/ 61860 h 152400"/>
                <a:gd name="connsiteX2" fmla="*/ 16669 w 28575"/>
                <a:gd name="connsiteY2" fmla="*/ 37095 h 152400"/>
                <a:gd name="connsiteX3" fmla="*/ 18574 w 28575"/>
                <a:gd name="connsiteY3" fmla="*/ 37095 h 152400"/>
                <a:gd name="connsiteX4" fmla="*/ 15716 w 28575"/>
                <a:gd name="connsiteY4" fmla="*/ 26617 h 152400"/>
                <a:gd name="connsiteX5" fmla="*/ 8096 w 28575"/>
                <a:gd name="connsiteY5" fmla="*/ 22807 h 152400"/>
                <a:gd name="connsiteX6" fmla="*/ 7144 w 28575"/>
                <a:gd name="connsiteY6" fmla="*/ 21855 h 152400"/>
                <a:gd name="connsiteX7" fmla="*/ 16669 w 28575"/>
                <a:gd name="connsiteY7" fmla="*/ 20902 h 152400"/>
                <a:gd name="connsiteX8" fmla="*/ 15716 w 28575"/>
                <a:gd name="connsiteY8" fmla="*/ 7567 h 152400"/>
                <a:gd name="connsiteX9" fmla="*/ 19526 w 28575"/>
                <a:gd name="connsiteY9" fmla="*/ 7567 h 152400"/>
                <a:gd name="connsiteX10" fmla="*/ 16669 w 28575"/>
                <a:gd name="connsiteY10" fmla="*/ 7567 h 152400"/>
                <a:gd name="connsiteX11" fmla="*/ 19526 w 28575"/>
                <a:gd name="connsiteY11" fmla="*/ 7567 h 152400"/>
                <a:gd name="connsiteX12" fmla="*/ 22384 w 28575"/>
                <a:gd name="connsiteY12" fmla="*/ 146632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575" h="152400">
                  <a:moveTo>
                    <a:pt x="22384" y="146632"/>
                  </a:moveTo>
                  <a:cubicBezTo>
                    <a:pt x="5239" y="139965"/>
                    <a:pt x="20479" y="64717"/>
                    <a:pt x="14764" y="61860"/>
                  </a:cubicBezTo>
                  <a:cubicBezTo>
                    <a:pt x="13811" y="59002"/>
                    <a:pt x="6191" y="39000"/>
                    <a:pt x="16669" y="37095"/>
                  </a:cubicBezTo>
                  <a:cubicBezTo>
                    <a:pt x="15716" y="36142"/>
                    <a:pt x="16669" y="36142"/>
                    <a:pt x="18574" y="37095"/>
                  </a:cubicBezTo>
                  <a:cubicBezTo>
                    <a:pt x="10001" y="33285"/>
                    <a:pt x="4286" y="24712"/>
                    <a:pt x="15716" y="26617"/>
                  </a:cubicBezTo>
                  <a:cubicBezTo>
                    <a:pt x="13811" y="28522"/>
                    <a:pt x="9049" y="23760"/>
                    <a:pt x="8096" y="22807"/>
                  </a:cubicBezTo>
                  <a:cubicBezTo>
                    <a:pt x="9049" y="22807"/>
                    <a:pt x="9049" y="22807"/>
                    <a:pt x="7144" y="21855"/>
                  </a:cubicBezTo>
                  <a:cubicBezTo>
                    <a:pt x="8096" y="18997"/>
                    <a:pt x="10954" y="20902"/>
                    <a:pt x="16669" y="20902"/>
                  </a:cubicBezTo>
                  <a:cubicBezTo>
                    <a:pt x="12859" y="26617"/>
                    <a:pt x="14764" y="6615"/>
                    <a:pt x="15716" y="7567"/>
                  </a:cubicBezTo>
                  <a:cubicBezTo>
                    <a:pt x="14764" y="6615"/>
                    <a:pt x="19526" y="7567"/>
                    <a:pt x="19526" y="7567"/>
                  </a:cubicBezTo>
                  <a:cubicBezTo>
                    <a:pt x="17621" y="8520"/>
                    <a:pt x="16669" y="7567"/>
                    <a:pt x="16669" y="7567"/>
                  </a:cubicBezTo>
                  <a:cubicBezTo>
                    <a:pt x="18574" y="8520"/>
                    <a:pt x="19526" y="8520"/>
                    <a:pt x="19526" y="7567"/>
                  </a:cubicBezTo>
                  <a:cubicBezTo>
                    <a:pt x="44291" y="15187"/>
                    <a:pt x="7144" y="127582"/>
                    <a:pt x="22384" y="146632"/>
                  </a:cubicBezTo>
                  <a:close/>
                </a:path>
              </a:pathLst>
            </a:custGeom>
            <a:grpFill/>
            <a:ln w="9525" cap="flat">
              <a:noFill/>
              <a:prstDash val="solid"/>
              <a:miter/>
            </a:ln>
          </p:spPr>
          <p:txBody>
            <a:bodyPr rtlCol="0" anchor="ctr"/>
            <a:lstStyle/>
            <a:p>
              <a:endParaRPr lang="en-US"/>
            </a:p>
          </p:txBody>
        </p:sp>
        <p:sp>
          <p:nvSpPr>
            <p:cNvPr id="1030" name="Freeform: Shape 1029">
              <a:extLst>
                <a:ext uri="{FF2B5EF4-FFF2-40B4-BE49-F238E27FC236}">
                  <a16:creationId xmlns:a16="http://schemas.microsoft.com/office/drawing/2014/main" xmlns="" id="{28585C8E-83D0-4D14-BAD6-414B52C26EEC}"/>
                </a:ext>
              </a:extLst>
            </p:cNvPr>
            <p:cNvSpPr/>
            <p:nvPr/>
          </p:nvSpPr>
          <p:spPr>
            <a:xfrm>
              <a:off x="5688806" y="2334101"/>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7144"/>
                    <a:pt x="7144" y="7144"/>
                  </a:cubicBezTo>
                  <a:cubicBezTo>
                    <a:pt x="8096" y="7144"/>
                    <a:pt x="9049" y="7144"/>
                    <a:pt x="10001" y="7144"/>
                  </a:cubicBezTo>
                  <a:close/>
                </a:path>
              </a:pathLst>
            </a:custGeom>
            <a:grpFill/>
            <a:ln w="9525" cap="flat">
              <a:noFill/>
              <a:prstDash val="solid"/>
              <a:miter/>
            </a:ln>
          </p:spPr>
          <p:txBody>
            <a:bodyPr rtlCol="0" anchor="ctr"/>
            <a:lstStyle/>
            <a:p>
              <a:endParaRPr lang="en-US"/>
            </a:p>
          </p:txBody>
        </p:sp>
        <p:sp>
          <p:nvSpPr>
            <p:cNvPr id="1031" name="Freeform: Shape 1030">
              <a:extLst>
                <a:ext uri="{FF2B5EF4-FFF2-40B4-BE49-F238E27FC236}">
                  <a16:creationId xmlns:a16="http://schemas.microsoft.com/office/drawing/2014/main" xmlns="" id="{26691481-1406-4985-838C-E99B2FCD5E22}"/>
                </a:ext>
              </a:extLst>
            </p:cNvPr>
            <p:cNvSpPr/>
            <p:nvPr/>
          </p:nvSpPr>
          <p:spPr>
            <a:xfrm>
              <a:off x="5682245" y="234362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1032" name="Freeform: Shape 1031">
              <a:extLst>
                <a:ext uri="{FF2B5EF4-FFF2-40B4-BE49-F238E27FC236}">
                  <a16:creationId xmlns:a16="http://schemas.microsoft.com/office/drawing/2014/main" xmlns="" id="{1014EFC3-E80C-468A-AD3C-F8D43978C999}"/>
                </a:ext>
              </a:extLst>
            </p:cNvPr>
            <p:cNvSpPr/>
            <p:nvPr/>
          </p:nvSpPr>
          <p:spPr>
            <a:xfrm>
              <a:off x="5682139" y="2345531"/>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7144"/>
                    <a:pt x="7144" y="7144"/>
                  </a:cubicBezTo>
                  <a:lnTo>
                    <a:pt x="8096" y="8096"/>
                  </a:lnTo>
                  <a:close/>
                </a:path>
              </a:pathLst>
            </a:custGeom>
            <a:grpFill/>
            <a:ln w="9525" cap="flat">
              <a:noFill/>
              <a:prstDash val="solid"/>
              <a:miter/>
            </a:ln>
          </p:spPr>
          <p:txBody>
            <a:bodyPr rtlCol="0" anchor="ctr"/>
            <a:lstStyle/>
            <a:p>
              <a:endParaRPr lang="en-US"/>
            </a:p>
          </p:txBody>
        </p:sp>
        <p:sp>
          <p:nvSpPr>
            <p:cNvPr id="1033" name="Freeform: Shape 1032">
              <a:extLst>
                <a:ext uri="{FF2B5EF4-FFF2-40B4-BE49-F238E27FC236}">
                  <a16:creationId xmlns:a16="http://schemas.microsoft.com/office/drawing/2014/main" xmlns="" id="{735F28CF-B434-433B-B859-BF1D05A9DD65}"/>
                </a:ext>
              </a:extLst>
            </p:cNvPr>
            <p:cNvSpPr/>
            <p:nvPr/>
          </p:nvSpPr>
          <p:spPr>
            <a:xfrm>
              <a:off x="5678858" y="234838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8096"/>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1034" name="Freeform: Shape 1033">
              <a:extLst>
                <a:ext uri="{FF2B5EF4-FFF2-40B4-BE49-F238E27FC236}">
                  <a16:creationId xmlns:a16="http://schemas.microsoft.com/office/drawing/2014/main" xmlns="" id="{310AF0E8-697A-4CA6-B1FB-896A59A1A4A9}"/>
                </a:ext>
              </a:extLst>
            </p:cNvPr>
            <p:cNvSpPr/>
            <p:nvPr/>
          </p:nvSpPr>
          <p:spPr>
            <a:xfrm>
              <a:off x="5680763" y="2348917"/>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7567" y="7567"/>
                    <a:pt x="7567" y="7567"/>
                  </a:cubicBez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1035" name="Freeform: Shape 1034">
              <a:extLst>
                <a:ext uri="{FF2B5EF4-FFF2-40B4-BE49-F238E27FC236}">
                  <a16:creationId xmlns:a16="http://schemas.microsoft.com/office/drawing/2014/main" xmlns="" id="{31A15806-1F03-4A0C-8D7D-52F652EE42F2}"/>
                </a:ext>
              </a:extLst>
            </p:cNvPr>
            <p:cNvSpPr/>
            <p:nvPr/>
          </p:nvSpPr>
          <p:spPr>
            <a:xfrm>
              <a:off x="5678858" y="235410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036" name="Freeform: Shape 1035">
              <a:extLst>
                <a:ext uri="{FF2B5EF4-FFF2-40B4-BE49-F238E27FC236}">
                  <a16:creationId xmlns:a16="http://schemas.microsoft.com/office/drawing/2014/main" xmlns="" id="{184D3E21-EF21-4E6F-83BB-7CC4EA2FF0B5}"/>
                </a:ext>
              </a:extLst>
            </p:cNvPr>
            <p:cNvSpPr/>
            <p:nvPr/>
          </p:nvSpPr>
          <p:spPr>
            <a:xfrm>
              <a:off x="5679387" y="2356008"/>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8096"/>
                    <a:pt x="7990" y="7144"/>
                  </a:cubicBezTo>
                  <a:close/>
                </a:path>
              </a:pathLst>
            </a:custGeom>
            <a:grpFill/>
            <a:ln w="9525" cap="flat">
              <a:noFill/>
              <a:prstDash val="solid"/>
              <a:miter/>
            </a:ln>
          </p:spPr>
          <p:txBody>
            <a:bodyPr rtlCol="0" anchor="ctr"/>
            <a:lstStyle/>
            <a:p>
              <a:endParaRPr lang="en-US"/>
            </a:p>
          </p:txBody>
        </p:sp>
        <p:sp>
          <p:nvSpPr>
            <p:cNvPr id="1037" name="Freeform: Shape 1036">
              <a:extLst>
                <a:ext uri="{FF2B5EF4-FFF2-40B4-BE49-F238E27FC236}">
                  <a16:creationId xmlns:a16="http://schemas.microsoft.com/office/drawing/2014/main" xmlns="" id="{79C5E7F6-2E95-4B41-8C11-1E8F20820A4C}"/>
                </a:ext>
              </a:extLst>
            </p:cNvPr>
            <p:cNvSpPr/>
            <p:nvPr/>
          </p:nvSpPr>
          <p:spPr>
            <a:xfrm>
              <a:off x="5684044" y="2399109"/>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1038" name="Freeform: Shape 1037">
              <a:extLst>
                <a:ext uri="{FF2B5EF4-FFF2-40B4-BE49-F238E27FC236}">
                  <a16:creationId xmlns:a16="http://schemas.microsoft.com/office/drawing/2014/main" xmlns="" id="{A4F0C8A9-7DDE-4CD5-BC0D-AF45B90AD1AA}"/>
                </a:ext>
              </a:extLst>
            </p:cNvPr>
            <p:cNvSpPr/>
            <p:nvPr/>
          </p:nvSpPr>
          <p:spPr>
            <a:xfrm>
              <a:off x="5683620" y="241887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8520" y="7144"/>
                    <a:pt x="6615" y="7144"/>
                    <a:pt x="7567" y="7144"/>
                  </a:cubicBez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1039" name="Freeform: Shape 1038">
              <a:extLst>
                <a:ext uri="{FF2B5EF4-FFF2-40B4-BE49-F238E27FC236}">
                  <a16:creationId xmlns:a16="http://schemas.microsoft.com/office/drawing/2014/main" xmlns="" id="{6AB15AD5-E00F-4C73-B418-89E2AC4A43DF}"/>
                </a:ext>
              </a:extLst>
            </p:cNvPr>
            <p:cNvSpPr/>
            <p:nvPr/>
          </p:nvSpPr>
          <p:spPr>
            <a:xfrm>
              <a:off x="5687854" y="242839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7144"/>
                    <a:pt x="7144" y="7144"/>
                  </a:cubicBezTo>
                  <a:close/>
                </a:path>
              </a:pathLst>
            </a:custGeom>
            <a:grpFill/>
            <a:ln w="9525" cap="flat">
              <a:noFill/>
              <a:prstDash val="solid"/>
              <a:miter/>
            </a:ln>
          </p:spPr>
          <p:txBody>
            <a:bodyPr rtlCol="0" anchor="ctr"/>
            <a:lstStyle/>
            <a:p>
              <a:endParaRPr lang="en-US"/>
            </a:p>
          </p:txBody>
        </p:sp>
        <p:sp>
          <p:nvSpPr>
            <p:cNvPr id="1040" name="Freeform: Shape 1039">
              <a:extLst>
                <a:ext uri="{FF2B5EF4-FFF2-40B4-BE49-F238E27FC236}">
                  <a16:creationId xmlns:a16="http://schemas.microsoft.com/office/drawing/2014/main" xmlns="" id="{3F9B3BEA-99F2-4B90-B2E1-491FB4D32C85}"/>
                </a:ext>
              </a:extLst>
            </p:cNvPr>
            <p:cNvSpPr/>
            <p:nvPr/>
          </p:nvSpPr>
          <p:spPr>
            <a:xfrm>
              <a:off x="5490263" y="233124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8096"/>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1041" name="Freeform: Shape 1040">
              <a:extLst>
                <a:ext uri="{FF2B5EF4-FFF2-40B4-BE49-F238E27FC236}">
                  <a16:creationId xmlns:a16="http://schemas.microsoft.com/office/drawing/2014/main" xmlns="" id="{DE18A47F-0EA9-492A-BED4-F458B5A2C12A}"/>
                </a:ext>
              </a:extLst>
            </p:cNvPr>
            <p:cNvSpPr/>
            <p:nvPr/>
          </p:nvSpPr>
          <p:spPr>
            <a:xfrm>
              <a:off x="5477351" y="2332725"/>
              <a:ext cx="28575" cy="142875"/>
            </a:xfrm>
            <a:custGeom>
              <a:avLst/>
              <a:gdLst>
                <a:gd name="connsiteX0" fmla="*/ 20479 w 28575"/>
                <a:gd name="connsiteY0" fmla="*/ 141870 h 142875"/>
                <a:gd name="connsiteX1" fmla="*/ 13811 w 28575"/>
                <a:gd name="connsiteY1" fmla="*/ 60907 h 142875"/>
                <a:gd name="connsiteX2" fmla="*/ 15716 w 28575"/>
                <a:gd name="connsiteY2" fmla="*/ 37095 h 142875"/>
                <a:gd name="connsiteX3" fmla="*/ 17621 w 28575"/>
                <a:gd name="connsiteY3" fmla="*/ 37095 h 142875"/>
                <a:gd name="connsiteX4" fmla="*/ 14764 w 28575"/>
                <a:gd name="connsiteY4" fmla="*/ 26617 h 142875"/>
                <a:gd name="connsiteX5" fmla="*/ 7144 w 28575"/>
                <a:gd name="connsiteY5" fmla="*/ 22807 h 142875"/>
                <a:gd name="connsiteX6" fmla="*/ 7144 w 28575"/>
                <a:gd name="connsiteY6" fmla="*/ 21855 h 142875"/>
                <a:gd name="connsiteX7" fmla="*/ 16669 w 28575"/>
                <a:gd name="connsiteY7" fmla="*/ 20902 h 142875"/>
                <a:gd name="connsiteX8" fmla="*/ 15716 w 28575"/>
                <a:gd name="connsiteY8" fmla="*/ 7567 h 142875"/>
                <a:gd name="connsiteX9" fmla="*/ 19526 w 28575"/>
                <a:gd name="connsiteY9" fmla="*/ 7567 h 142875"/>
                <a:gd name="connsiteX10" fmla="*/ 16669 w 28575"/>
                <a:gd name="connsiteY10" fmla="*/ 7567 h 142875"/>
                <a:gd name="connsiteX11" fmla="*/ 19526 w 28575"/>
                <a:gd name="connsiteY11" fmla="*/ 7567 h 142875"/>
                <a:gd name="connsiteX12" fmla="*/ 20479 w 28575"/>
                <a:gd name="connsiteY12" fmla="*/ 14187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575" h="142875">
                  <a:moveTo>
                    <a:pt x="20479" y="141870"/>
                  </a:moveTo>
                  <a:cubicBezTo>
                    <a:pt x="3334" y="134250"/>
                    <a:pt x="20479" y="62812"/>
                    <a:pt x="13811" y="60907"/>
                  </a:cubicBezTo>
                  <a:cubicBezTo>
                    <a:pt x="12859" y="58050"/>
                    <a:pt x="5239" y="39000"/>
                    <a:pt x="15716" y="37095"/>
                  </a:cubicBezTo>
                  <a:cubicBezTo>
                    <a:pt x="14764" y="36142"/>
                    <a:pt x="15716" y="36142"/>
                    <a:pt x="17621" y="37095"/>
                  </a:cubicBezTo>
                  <a:cubicBezTo>
                    <a:pt x="9049" y="33285"/>
                    <a:pt x="3334" y="25665"/>
                    <a:pt x="14764" y="26617"/>
                  </a:cubicBezTo>
                  <a:cubicBezTo>
                    <a:pt x="12859" y="28522"/>
                    <a:pt x="7144" y="23760"/>
                    <a:pt x="7144" y="22807"/>
                  </a:cubicBezTo>
                  <a:cubicBezTo>
                    <a:pt x="8096" y="22807"/>
                    <a:pt x="8096" y="22807"/>
                    <a:pt x="7144" y="21855"/>
                  </a:cubicBezTo>
                  <a:cubicBezTo>
                    <a:pt x="8096" y="18997"/>
                    <a:pt x="10954" y="20902"/>
                    <a:pt x="16669" y="20902"/>
                  </a:cubicBezTo>
                  <a:cubicBezTo>
                    <a:pt x="12859" y="26617"/>
                    <a:pt x="14764" y="6615"/>
                    <a:pt x="15716" y="7567"/>
                  </a:cubicBezTo>
                  <a:cubicBezTo>
                    <a:pt x="14764" y="6615"/>
                    <a:pt x="19526" y="7567"/>
                    <a:pt x="19526" y="7567"/>
                  </a:cubicBezTo>
                  <a:cubicBezTo>
                    <a:pt x="17621" y="8520"/>
                    <a:pt x="16669" y="7567"/>
                    <a:pt x="16669" y="7567"/>
                  </a:cubicBezTo>
                  <a:cubicBezTo>
                    <a:pt x="18574" y="8520"/>
                    <a:pt x="19526" y="8520"/>
                    <a:pt x="19526" y="7567"/>
                  </a:cubicBezTo>
                  <a:cubicBezTo>
                    <a:pt x="42386" y="15187"/>
                    <a:pt x="6191" y="124725"/>
                    <a:pt x="20479" y="141870"/>
                  </a:cubicBezTo>
                  <a:close/>
                </a:path>
              </a:pathLst>
            </a:custGeom>
            <a:grpFill/>
            <a:ln w="9525" cap="flat">
              <a:noFill/>
              <a:prstDash val="solid"/>
              <a:miter/>
            </a:ln>
          </p:spPr>
          <p:txBody>
            <a:bodyPr rtlCol="0" anchor="ctr"/>
            <a:lstStyle/>
            <a:p>
              <a:endParaRPr lang="en-US"/>
            </a:p>
          </p:txBody>
        </p:sp>
        <p:sp>
          <p:nvSpPr>
            <p:cNvPr id="1042" name="Freeform: Shape 1041">
              <a:extLst>
                <a:ext uri="{FF2B5EF4-FFF2-40B4-BE49-F238E27FC236}">
                  <a16:creationId xmlns:a16="http://schemas.microsoft.com/office/drawing/2014/main" xmlns="" id="{10CF060D-E265-4095-B8DD-2D341D39E22A}"/>
                </a:ext>
              </a:extLst>
            </p:cNvPr>
            <p:cNvSpPr/>
            <p:nvPr/>
          </p:nvSpPr>
          <p:spPr>
            <a:xfrm>
              <a:off x="5487829" y="2332196"/>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7144"/>
                    <a:pt x="7144" y="7144"/>
                  </a:cubicBezTo>
                  <a:cubicBezTo>
                    <a:pt x="8096" y="7144"/>
                    <a:pt x="9049" y="7144"/>
                    <a:pt x="10001" y="7144"/>
                  </a:cubicBezTo>
                  <a:close/>
                </a:path>
              </a:pathLst>
            </a:custGeom>
            <a:grpFill/>
            <a:ln w="9525" cap="flat">
              <a:noFill/>
              <a:prstDash val="solid"/>
              <a:miter/>
            </a:ln>
          </p:spPr>
          <p:txBody>
            <a:bodyPr rtlCol="0" anchor="ctr"/>
            <a:lstStyle/>
            <a:p>
              <a:endParaRPr lang="en-US"/>
            </a:p>
          </p:txBody>
        </p:sp>
        <p:sp>
          <p:nvSpPr>
            <p:cNvPr id="1043" name="Freeform: Shape 1042">
              <a:extLst>
                <a:ext uri="{FF2B5EF4-FFF2-40B4-BE49-F238E27FC236}">
                  <a16:creationId xmlns:a16="http://schemas.microsoft.com/office/drawing/2014/main" xmlns="" id="{C67778D6-0442-429F-9309-E1E84C47295D}"/>
                </a:ext>
              </a:extLst>
            </p:cNvPr>
            <p:cNvSpPr/>
            <p:nvPr/>
          </p:nvSpPr>
          <p:spPr>
            <a:xfrm>
              <a:off x="5481690" y="234172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044" name="Freeform: Shape 1043">
              <a:extLst>
                <a:ext uri="{FF2B5EF4-FFF2-40B4-BE49-F238E27FC236}">
                  <a16:creationId xmlns:a16="http://schemas.microsoft.com/office/drawing/2014/main" xmlns="" id="{046BDBA3-0CA6-4B9E-B46B-7B382327CF85}"/>
                </a:ext>
              </a:extLst>
            </p:cNvPr>
            <p:cNvSpPr/>
            <p:nvPr/>
          </p:nvSpPr>
          <p:spPr>
            <a:xfrm>
              <a:off x="5481161" y="234362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7144"/>
                    <a:pt x="7144" y="7144"/>
                  </a:cubicBezTo>
                  <a:lnTo>
                    <a:pt x="8096" y="8096"/>
                  </a:lnTo>
                  <a:close/>
                </a:path>
              </a:pathLst>
            </a:custGeom>
            <a:grpFill/>
            <a:ln w="9525" cap="flat">
              <a:noFill/>
              <a:prstDash val="solid"/>
              <a:miter/>
            </a:ln>
          </p:spPr>
          <p:txBody>
            <a:bodyPr rtlCol="0" anchor="ctr"/>
            <a:lstStyle/>
            <a:p>
              <a:endParaRPr lang="en-US"/>
            </a:p>
          </p:txBody>
        </p:sp>
        <p:sp>
          <p:nvSpPr>
            <p:cNvPr id="1045" name="Freeform: Shape 1044">
              <a:extLst>
                <a:ext uri="{FF2B5EF4-FFF2-40B4-BE49-F238E27FC236}">
                  <a16:creationId xmlns:a16="http://schemas.microsoft.com/office/drawing/2014/main" xmlns="" id="{3182FC5C-F3B4-4B21-984C-9E292C8CB39F}"/>
                </a:ext>
              </a:extLst>
            </p:cNvPr>
            <p:cNvSpPr/>
            <p:nvPr/>
          </p:nvSpPr>
          <p:spPr>
            <a:xfrm>
              <a:off x="5477880" y="234648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1046" name="Freeform: Shape 1045">
              <a:extLst>
                <a:ext uri="{FF2B5EF4-FFF2-40B4-BE49-F238E27FC236}">
                  <a16:creationId xmlns:a16="http://schemas.microsoft.com/office/drawing/2014/main" xmlns="" id="{A507A9C5-EDB2-47A9-AE3C-01041FB957EC}"/>
                </a:ext>
              </a:extLst>
            </p:cNvPr>
            <p:cNvSpPr/>
            <p:nvPr/>
          </p:nvSpPr>
          <p:spPr>
            <a:xfrm>
              <a:off x="5479785" y="234648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1047" name="Freeform: Shape 1046">
              <a:extLst>
                <a:ext uri="{FF2B5EF4-FFF2-40B4-BE49-F238E27FC236}">
                  <a16:creationId xmlns:a16="http://schemas.microsoft.com/office/drawing/2014/main" xmlns="" id="{2A9B1DDF-F8E6-4326-82D4-192633DD8E21}"/>
                </a:ext>
              </a:extLst>
            </p:cNvPr>
            <p:cNvSpPr/>
            <p:nvPr/>
          </p:nvSpPr>
          <p:spPr>
            <a:xfrm>
              <a:off x="5477880" y="235124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8096"/>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1048" name="Freeform: Shape 1047">
              <a:extLst>
                <a:ext uri="{FF2B5EF4-FFF2-40B4-BE49-F238E27FC236}">
                  <a16:creationId xmlns:a16="http://schemas.microsoft.com/office/drawing/2014/main" xmlns="" id="{391A8A60-66B9-42F7-A971-9E3E29AA6CBA}"/>
                </a:ext>
              </a:extLst>
            </p:cNvPr>
            <p:cNvSpPr/>
            <p:nvPr/>
          </p:nvSpPr>
          <p:spPr>
            <a:xfrm>
              <a:off x="5478410" y="2354103"/>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1049" name="Freeform: Shape 1048">
              <a:extLst>
                <a:ext uri="{FF2B5EF4-FFF2-40B4-BE49-F238E27FC236}">
                  <a16:creationId xmlns:a16="http://schemas.microsoft.com/office/drawing/2014/main" xmlns="" id="{0781F56C-4BDE-45E6-A7D2-5EAF3C8AE143}"/>
                </a:ext>
              </a:extLst>
            </p:cNvPr>
            <p:cNvSpPr/>
            <p:nvPr/>
          </p:nvSpPr>
          <p:spPr>
            <a:xfrm>
              <a:off x="5482114" y="239506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050" name="Freeform: Shape 1049">
              <a:extLst>
                <a:ext uri="{FF2B5EF4-FFF2-40B4-BE49-F238E27FC236}">
                  <a16:creationId xmlns:a16="http://schemas.microsoft.com/office/drawing/2014/main" xmlns="" id="{A3617AEF-05AF-46DE-8013-7E4C9EBFCC39}"/>
                </a:ext>
              </a:extLst>
            </p:cNvPr>
            <p:cNvSpPr/>
            <p:nvPr/>
          </p:nvSpPr>
          <p:spPr>
            <a:xfrm>
              <a:off x="5482643" y="241315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8096"/>
                    <a:pt x="6615" y="7144"/>
                    <a:pt x="7567" y="7144"/>
                  </a:cubicBezTo>
                  <a:cubicBezTo>
                    <a:pt x="6615" y="7144"/>
                    <a:pt x="7567" y="8096"/>
                    <a:pt x="7567" y="7144"/>
                  </a:cubicBezTo>
                  <a:close/>
                </a:path>
              </a:pathLst>
            </a:custGeom>
            <a:grpFill/>
            <a:ln w="9525" cap="flat">
              <a:noFill/>
              <a:prstDash val="solid"/>
              <a:miter/>
            </a:ln>
          </p:spPr>
          <p:txBody>
            <a:bodyPr rtlCol="0" anchor="ctr"/>
            <a:lstStyle/>
            <a:p>
              <a:endParaRPr lang="en-US"/>
            </a:p>
          </p:txBody>
        </p:sp>
        <p:sp>
          <p:nvSpPr>
            <p:cNvPr id="1051" name="Freeform: Shape 1050">
              <a:extLst>
                <a:ext uri="{FF2B5EF4-FFF2-40B4-BE49-F238E27FC236}">
                  <a16:creationId xmlns:a16="http://schemas.microsoft.com/office/drawing/2014/main" xmlns="" id="{EA3B34F0-7E1D-4F8C-90F4-98C2D3401D54}"/>
                </a:ext>
              </a:extLst>
            </p:cNvPr>
            <p:cNvSpPr/>
            <p:nvPr/>
          </p:nvSpPr>
          <p:spPr>
            <a:xfrm>
              <a:off x="5486876" y="242321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10001" y="6615"/>
                    <a:pt x="7144" y="7567"/>
                  </a:cubicBezTo>
                  <a:close/>
                </a:path>
              </a:pathLst>
            </a:custGeom>
            <a:grpFill/>
            <a:ln w="9525" cap="flat">
              <a:noFill/>
              <a:prstDash val="solid"/>
              <a:miter/>
            </a:ln>
          </p:spPr>
          <p:txBody>
            <a:bodyPr rtlCol="0" anchor="ctr"/>
            <a:lstStyle/>
            <a:p>
              <a:endParaRPr lang="en-US"/>
            </a:p>
          </p:txBody>
        </p:sp>
        <p:sp>
          <p:nvSpPr>
            <p:cNvPr id="1052" name="Freeform: Shape 1051">
              <a:extLst>
                <a:ext uri="{FF2B5EF4-FFF2-40B4-BE49-F238E27FC236}">
                  <a16:creationId xmlns:a16="http://schemas.microsoft.com/office/drawing/2014/main" xmlns="" id="{50FCFFAC-8D33-48EE-BFEE-7C834A02DBB3}"/>
                </a:ext>
              </a:extLst>
            </p:cNvPr>
            <p:cNvSpPr/>
            <p:nvPr/>
          </p:nvSpPr>
          <p:spPr>
            <a:xfrm>
              <a:off x="5295276" y="2356537"/>
              <a:ext cx="9525" cy="9525"/>
            </a:xfrm>
            <a:custGeom>
              <a:avLst/>
              <a:gdLst>
                <a:gd name="connsiteX0" fmla="*/ 8244 w 9525"/>
                <a:gd name="connsiteY0" fmla="*/ 7567 h 9525"/>
                <a:gd name="connsiteX1" fmla="*/ 8244 w 9525"/>
                <a:gd name="connsiteY1" fmla="*/ 7567 h 9525"/>
                <a:gd name="connsiteX2" fmla="*/ 8244 w 9525"/>
                <a:gd name="connsiteY2" fmla="*/ 7567 h 9525"/>
              </a:gdLst>
              <a:ahLst/>
              <a:cxnLst>
                <a:cxn ang="0">
                  <a:pos x="connsiteX0" y="connsiteY0"/>
                </a:cxn>
                <a:cxn ang="0">
                  <a:pos x="connsiteX1" y="connsiteY1"/>
                </a:cxn>
                <a:cxn ang="0">
                  <a:pos x="connsiteX2" y="connsiteY2"/>
                </a:cxn>
              </a:cxnLst>
              <a:rect l="l" t="t" r="r" b="b"/>
              <a:pathLst>
                <a:path w="9525" h="9525">
                  <a:moveTo>
                    <a:pt x="8244" y="7567"/>
                  </a:moveTo>
                  <a:cubicBezTo>
                    <a:pt x="7291" y="6615"/>
                    <a:pt x="6339" y="7567"/>
                    <a:pt x="8244" y="7567"/>
                  </a:cubicBezTo>
                  <a:cubicBezTo>
                    <a:pt x="8244" y="7567"/>
                    <a:pt x="8244" y="7567"/>
                    <a:pt x="8244" y="7567"/>
                  </a:cubicBezTo>
                  <a:close/>
                </a:path>
              </a:pathLst>
            </a:custGeom>
            <a:grpFill/>
            <a:ln w="9525" cap="flat">
              <a:noFill/>
              <a:prstDash val="solid"/>
              <a:miter/>
            </a:ln>
          </p:spPr>
          <p:txBody>
            <a:bodyPr rtlCol="0" anchor="ctr"/>
            <a:lstStyle/>
            <a:p>
              <a:endParaRPr lang="en-US"/>
            </a:p>
          </p:txBody>
        </p:sp>
        <p:sp>
          <p:nvSpPr>
            <p:cNvPr id="1053" name="Freeform: Shape 1052">
              <a:extLst>
                <a:ext uri="{FF2B5EF4-FFF2-40B4-BE49-F238E27FC236}">
                  <a16:creationId xmlns:a16="http://schemas.microsoft.com/office/drawing/2014/main" xmlns="" id="{B7B6A8CC-7522-4DD6-9E0A-7F7930B6F7E0}"/>
                </a:ext>
              </a:extLst>
            </p:cNvPr>
            <p:cNvSpPr/>
            <p:nvPr/>
          </p:nvSpPr>
          <p:spPr>
            <a:xfrm>
              <a:off x="5280976" y="2357490"/>
              <a:ext cx="28575" cy="133350"/>
            </a:xfrm>
            <a:custGeom>
              <a:avLst/>
              <a:gdLst>
                <a:gd name="connsiteX0" fmla="*/ 12067 w 28575"/>
                <a:gd name="connsiteY0" fmla="*/ 126630 h 133350"/>
                <a:gd name="connsiteX1" fmla="*/ 14924 w 28575"/>
                <a:gd name="connsiteY1" fmla="*/ 54240 h 133350"/>
                <a:gd name="connsiteX2" fmla="*/ 17782 w 28575"/>
                <a:gd name="connsiteY2" fmla="*/ 33285 h 133350"/>
                <a:gd name="connsiteX3" fmla="*/ 19687 w 28575"/>
                <a:gd name="connsiteY3" fmla="*/ 33285 h 133350"/>
                <a:gd name="connsiteX4" fmla="*/ 17782 w 28575"/>
                <a:gd name="connsiteY4" fmla="*/ 23760 h 133350"/>
                <a:gd name="connsiteX5" fmla="*/ 15877 w 28575"/>
                <a:gd name="connsiteY5" fmla="*/ 21855 h 133350"/>
                <a:gd name="connsiteX6" fmla="*/ 10162 w 28575"/>
                <a:gd name="connsiteY6" fmla="*/ 20902 h 133350"/>
                <a:gd name="connsiteX7" fmla="*/ 10162 w 28575"/>
                <a:gd name="connsiteY7" fmla="*/ 19950 h 133350"/>
                <a:gd name="connsiteX8" fmla="*/ 19687 w 28575"/>
                <a:gd name="connsiteY8" fmla="*/ 18997 h 133350"/>
                <a:gd name="connsiteX9" fmla="*/ 18734 w 28575"/>
                <a:gd name="connsiteY9" fmla="*/ 7567 h 133350"/>
                <a:gd name="connsiteX10" fmla="*/ 22544 w 28575"/>
                <a:gd name="connsiteY10" fmla="*/ 7567 h 133350"/>
                <a:gd name="connsiteX11" fmla="*/ 19687 w 28575"/>
                <a:gd name="connsiteY11" fmla="*/ 7567 h 133350"/>
                <a:gd name="connsiteX12" fmla="*/ 22544 w 28575"/>
                <a:gd name="connsiteY12" fmla="*/ 7567 h 133350"/>
                <a:gd name="connsiteX13" fmla="*/ 12067 w 28575"/>
                <a:gd name="connsiteY13" fmla="*/ 12663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575" h="133350">
                  <a:moveTo>
                    <a:pt x="12067" y="126630"/>
                  </a:moveTo>
                  <a:cubicBezTo>
                    <a:pt x="-3173" y="118057"/>
                    <a:pt x="22544" y="58050"/>
                    <a:pt x="14924" y="54240"/>
                  </a:cubicBezTo>
                  <a:cubicBezTo>
                    <a:pt x="13972" y="51382"/>
                    <a:pt x="7304" y="35190"/>
                    <a:pt x="17782" y="33285"/>
                  </a:cubicBezTo>
                  <a:cubicBezTo>
                    <a:pt x="16829" y="32332"/>
                    <a:pt x="17782" y="32332"/>
                    <a:pt x="19687" y="33285"/>
                  </a:cubicBezTo>
                  <a:cubicBezTo>
                    <a:pt x="11114" y="29475"/>
                    <a:pt x="5399" y="22807"/>
                    <a:pt x="17782" y="23760"/>
                  </a:cubicBezTo>
                  <a:cubicBezTo>
                    <a:pt x="6352" y="31380"/>
                    <a:pt x="15877" y="15187"/>
                    <a:pt x="15877" y="21855"/>
                  </a:cubicBezTo>
                  <a:cubicBezTo>
                    <a:pt x="14924" y="19950"/>
                    <a:pt x="11114" y="21855"/>
                    <a:pt x="10162" y="20902"/>
                  </a:cubicBezTo>
                  <a:cubicBezTo>
                    <a:pt x="11114" y="20902"/>
                    <a:pt x="11114" y="20902"/>
                    <a:pt x="10162" y="19950"/>
                  </a:cubicBezTo>
                  <a:cubicBezTo>
                    <a:pt x="11114" y="17092"/>
                    <a:pt x="13972" y="18997"/>
                    <a:pt x="19687" y="18997"/>
                  </a:cubicBezTo>
                  <a:cubicBezTo>
                    <a:pt x="15877" y="24712"/>
                    <a:pt x="17782" y="6615"/>
                    <a:pt x="18734" y="7567"/>
                  </a:cubicBezTo>
                  <a:cubicBezTo>
                    <a:pt x="17782" y="6615"/>
                    <a:pt x="22544" y="7567"/>
                    <a:pt x="22544" y="7567"/>
                  </a:cubicBezTo>
                  <a:cubicBezTo>
                    <a:pt x="20639" y="8520"/>
                    <a:pt x="19687" y="7567"/>
                    <a:pt x="19687" y="7567"/>
                  </a:cubicBezTo>
                  <a:cubicBezTo>
                    <a:pt x="21592" y="8520"/>
                    <a:pt x="22544" y="8520"/>
                    <a:pt x="22544" y="7567"/>
                  </a:cubicBezTo>
                  <a:cubicBezTo>
                    <a:pt x="47309" y="15187"/>
                    <a:pt x="2542" y="111390"/>
                    <a:pt x="12067" y="126630"/>
                  </a:cubicBezTo>
                  <a:close/>
                </a:path>
              </a:pathLst>
            </a:custGeom>
            <a:grpFill/>
            <a:ln w="9525" cap="flat">
              <a:noFill/>
              <a:prstDash val="solid"/>
              <a:miter/>
            </a:ln>
          </p:spPr>
          <p:txBody>
            <a:bodyPr rtlCol="0" anchor="ctr"/>
            <a:lstStyle/>
            <a:p>
              <a:endParaRPr lang="en-US"/>
            </a:p>
          </p:txBody>
        </p:sp>
        <p:sp>
          <p:nvSpPr>
            <p:cNvPr id="1054" name="Freeform: Shape 1053">
              <a:extLst>
                <a:ext uri="{FF2B5EF4-FFF2-40B4-BE49-F238E27FC236}">
                  <a16:creationId xmlns:a16="http://schemas.microsoft.com/office/drawing/2014/main" xmlns="" id="{5304EABC-DE7E-4151-8429-09F674778E16}"/>
                </a:ext>
              </a:extLst>
            </p:cNvPr>
            <p:cNvSpPr/>
            <p:nvPr/>
          </p:nvSpPr>
          <p:spPr>
            <a:xfrm>
              <a:off x="5293519" y="2356961"/>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7144"/>
                    <a:pt x="7144" y="7144"/>
                  </a:cubicBezTo>
                  <a:cubicBezTo>
                    <a:pt x="8096" y="8096"/>
                    <a:pt x="9049" y="7144"/>
                    <a:pt x="10001" y="7144"/>
                  </a:cubicBezTo>
                  <a:close/>
                </a:path>
              </a:pathLst>
            </a:custGeom>
            <a:grpFill/>
            <a:ln w="9525" cap="flat">
              <a:noFill/>
              <a:prstDash val="solid"/>
              <a:miter/>
            </a:ln>
          </p:spPr>
          <p:txBody>
            <a:bodyPr rtlCol="0" anchor="ctr"/>
            <a:lstStyle/>
            <a:p>
              <a:endParaRPr lang="en-US"/>
            </a:p>
          </p:txBody>
        </p:sp>
        <p:sp>
          <p:nvSpPr>
            <p:cNvPr id="1055" name="Freeform: Shape 1054">
              <a:extLst>
                <a:ext uri="{FF2B5EF4-FFF2-40B4-BE49-F238E27FC236}">
                  <a16:creationId xmlns:a16="http://schemas.microsoft.com/office/drawing/2014/main" xmlns="" id="{CDE818D2-9E92-4B2C-A0B8-F1AC09808759}"/>
                </a:ext>
              </a:extLst>
            </p:cNvPr>
            <p:cNvSpPr/>
            <p:nvPr/>
          </p:nvSpPr>
          <p:spPr>
            <a:xfrm>
              <a:off x="5286704" y="2365533"/>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1056" name="Freeform: Shape 1055">
              <a:extLst>
                <a:ext uri="{FF2B5EF4-FFF2-40B4-BE49-F238E27FC236}">
                  <a16:creationId xmlns:a16="http://schemas.microsoft.com/office/drawing/2014/main" xmlns="" id="{857BDBA7-EC71-4543-B0D1-A873DC1F1F17}"/>
                </a:ext>
              </a:extLst>
            </p:cNvPr>
            <p:cNvSpPr/>
            <p:nvPr/>
          </p:nvSpPr>
          <p:spPr>
            <a:xfrm>
              <a:off x="5285899" y="236743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7144"/>
                    <a:pt x="7144" y="7144"/>
                  </a:cubicBezTo>
                  <a:lnTo>
                    <a:pt x="8096" y="8096"/>
                  </a:lnTo>
                  <a:close/>
                </a:path>
              </a:pathLst>
            </a:custGeom>
            <a:grpFill/>
            <a:ln w="9525" cap="flat">
              <a:noFill/>
              <a:prstDash val="solid"/>
              <a:miter/>
            </a:ln>
          </p:spPr>
          <p:txBody>
            <a:bodyPr rtlCol="0" anchor="ctr"/>
            <a:lstStyle/>
            <a:p>
              <a:endParaRPr lang="en-US"/>
            </a:p>
          </p:txBody>
        </p:sp>
        <p:sp>
          <p:nvSpPr>
            <p:cNvPr id="1057" name="Freeform: Shape 1056">
              <a:extLst>
                <a:ext uri="{FF2B5EF4-FFF2-40B4-BE49-F238E27FC236}">
                  <a16:creationId xmlns:a16="http://schemas.microsoft.com/office/drawing/2014/main" xmlns="" id="{AD973D1A-4C6D-41F2-AA13-B45379B79940}"/>
                </a:ext>
              </a:extLst>
            </p:cNvPr>
            <p:cNvSpPr/>
            <p:nvPr/>
          </p:nvSpPr>
          <p:spPr>
            <a:xfrm>
              <a:off x="5283570" y="237029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1058" name="Freeform: Shape 1057">
              <a:extLst>
                <a:ext uri="{FF2B5EF4-FFF2-40B4-BE49-F238E27FC236}">
                  <a16:creationId xmlns:a16="http://schemas.microsoft.com/office/drawing/2014/main" xmlns="" id="{78BEB5A7-9614-4C3F-91AD-2265D44F4300}"/>
                </a:ext>
              </a:extLst>
            </p:cNvPr>
            <p:cNvSpPr/>
            <p:nvPr/>
          </p:nvSpPr>
          <p:spPr>
            <a:xfrm>
              <a:off x="5285475" y="237029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059" name="Freeform: Shape 1058">
              <a:extLst>
                <a:ext uri="{FF2B5EF4-FFF2-40B4-BE49-F238E27FC236}">
                  <a16:creationId xmlns:a16="http://schemas.microsoft.com/office/drawing/2014/main" xmlns="" id="{76019B09-6F2B-4836-87F1-CAAD2DDAA043}"/>
                </a:ext>
              </a:extLst>
            </p:cNvPr>
            <p:cNvSpPr/>
            <p:nvPr/>
          </p:nvSpPr>
          <p:spPr>
            <a:xfrm>
              <a:off x="5283570" y="237410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8096"/>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1060" name="Freeform: Shape 1059">
              <a:extLst>
                <a:ext uri="{FF2B5EF4-FFF2-40B4-BE49-F238E27FC236}">
                  <a16:creationId xmlns:a16="http://schemas.microsoft.com/office/drawing/2014/main" xmlns="" id="{8A056898-EAC0-4745-8024-81147F89A967}"/>
                </a:ext>
              </a:extLst>
            </p:cNvPr>
            <p:cNvSpPr/>
            <p:nvPr/>
          </p:nvSpPr>
          <p:spPr>
            <a:xfrm>
              <a:off x="5284100" y="2376011"/>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8096"/>
                    <a:pt x="7990" y="7144"/>
                  </a:cubicBezTo>
                  <a:close/>
                </a:path>
              </a:pathLst>
            </a:custGeom>
            <a:grpFill/>
            <a:ln w="9525" cap="flat">
              <a:noFill/>
              <a:prstDash val="solid"/>
              <a:miter/>
            </a:ln>
          </p:spPr>
          <p:txBody>
            <a:bodyPr rtlCol="0" anchor="ctr"/>
            <a:lstStyle/>
            <a:p>
              <a:endParaRPr lang="en-US"/>
            </a:p>
          </p:txBody>
        </p:sp>
        <p:sp>
          <p:nvSpPr>
            <p:cNvPr id="1061" name="Freeform: Shape 1060">
              <a:extLst>
                <a:ext uri="{FF2B5EF4-FFF2-40B4-BE49-F238E27FC236}">
                  <a16:creationId xmlns:a16="http://schemas.microsoft.com/office/drawing/2014/main" xmlns="" id="{D579F057-A3EC-4095-9FC0-9851C83423C3}"/>
                </a:ext>
              </a:extLst>
            </p:cNvPr>
            <p:cNvSpPr/>
            <p:nvPr/>
          </p:nvSpPr>
          <p:spPr>
            <a:xfrm>
              <a:off x="5285899" y="2412444"/>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1062" name="Freeform: Shape 1061">
              <a:extLst>
                <a:ext uri="{FF2B5EF4-FFF2-40B4-BE49-F238E27FC236}">
                  <a16:creationId xmlns:a16="http://schemas.microsoft.com/office/drawing/2014/main" xmlns="" id="{C7A96F6A-F82E-4420-AA18-B4093584952E}"/>
                </a:ext>
              </a:extLst>
            </p:cNvPr>
            <p:cNvSpPr/>
            <p:nvPr/>
          </p:nvSpPr>
          <p:spPr>
            <a:xfrm>
              <a:off x="5284523" y="242839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8520" y="7144"/>
                    <a:pt x="6615" y="7144"/>
                    <a:pt x="7567" y="7144"/>
                  </a:cubicBez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1063" name="Freeform: Shape 1062">
              <a:extLst>
                <a:ext uri="{FF2B5EF4-FFF2-40B4-BE49-F238E27FC236}">
                  <a16:creationId xmlns:a16="http://schemas.microsoft.com/office/drawing/2014/main" xmlns="" id="{05DC6BBD-BBDE-45F4-A167-DDCCF37E7D69}"/>
                </a:ext>
              </a:extLst>
            </p:cNvPr>
            <p:cNvSpPr/>
            <p:nvPr/>
          </p:nvSpPr>
          <p:spPr>
            <a:xfrm>
              <a:off x="5287804" y="24379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954" y="7144"/>
                    <a:pt x="7144" y="7144"/>
                  </a:cubicBezTo>
                  <a:close/>
                </a:path>
              </a:pathLst>
            </a:custGeom>
            <a:grpFill/>
            <a:ln w="9525" cap="flat">
              <a:noFill/>
              <a:prstDash val="solid"/>
              <a:miter/>
            </a:ln>
          </p:spPr>
          <p:txBody>
            <a:bodyPr rtlCol="0" anchor="ctr"/>
            <a:lstStyle/>
            <a:p>
              <a:endParaRPr lang="en-US"/>
            </a:p>
          </p:txBody>
        </p:sp>
        <p:sp>
          <p:nvSpPr>
            <p:cNvPr id="1064" name="Freeform: Shape 1063">
              <a:extLst>
                <a:ext uri="{FF2B5EF4-FFF2-40B4-BE49-F238E27FC236}">
                  <a16:creationId xmlns:a16="http://schemas.microsoft.com/office/drawing/2014/main" xmlns="" id="{26A5BE9D-7C43-4860-BBFE-0335B7DD5F7F}"/>
                </a:ext>
              </a:extLst>
            </p:cNvPr>
            <p:cNvSpPr/>
            <p:nvPr/>
          </p:nvSpPr>
          <p:spPr>
            <a:xfrm>
              <a:off x="5123826" y="2352198"/>
              <a:ext cx="9525" cy="9525"/>
            </a:xfrm>
            <a:custGeom>
              <a:avLst/>
              <a:gdLst>
                <a:gd name="connsiteX0" fmla="*/ 8244 w 9525"/>
                <a:gd name="connsiteY0" fmla="*/ 7144 h 9525"/>
                <a:gd name="connsiteX1" fmla="*/ 8244 w 9525"/>
                <a:gd name="connsiteY1" fmla="*/ 7144 h 9525"/>
                <a:gd name="connsiteX2" fmla="*/ 8244 w 9525"/>
                <a:gd name="connsiteY2" fmla="*/ 7144 h 9525"/>
              </a:gdLst>
              <a:ahLst/>
              <a:cxnLst>
                <a:cxn ang="0">
                  <a:pos x="connsiteX0" y="connsiteY0"/>
                </a:cxn>
                <a:cxn ang="0">
                  <a:pos x="connsiteX1" y="connsiteY1"/>
                </a:cxn>
                <a:cxn ang="0">
                  <a:pos x="connsiteX2" y="connsiteY2"/>
                </a:cxn>
              </a:cxnLst>
              <a:rect l="l" t="t" r="r" b="b"/>
              <a:pathLst>
                <a:path w="9525" h="9525">
                  <a:moveTo>
                    <a:pt x="8244" y="7144"/>
                  </a:moveTo>
                  <a:cubicBezTo>
                    <a:pt x="7291" y="7144"/>
                    <a:pt x="6339" y="7144"/>
                    <a:pt x="8244" y="7144"/>
                  </a:cubicBezTo>
                  <a:cubicBezTo>
                    <a:pt x="8244" y="7144"/>
                    <a:pt x="8244" y="7144"/>
                    <a:pt x="8244" y="7144"/>
                  </a:cubicBezTo>
                  <a:close/>
                </a:path>
              </a:pathLst>
            </a:custGeom>
            <a:grpFill/>
            <a:ln w="9525" cap="flat">
              <a:noFill/>
              <a:prstDash val="solid"/>
              <a:miter/>
            </a:ln>
          </p:spPr>
          <p:txBody>
            <a:bodyPr rtlCol="0" anchor="ctr"/>
            <a:lstStyle/>
            <a:p>
              <a:endParaRPr lang="en-US"/>
            </a:p>
          </p:txBody>
        </p:sp>
        <p:sp>
          <p:nvSpPr>
            <p:cNvPr id="1065" name="Freeform: Shape 1064">
              <a:extLst>
                <a:ext uri="{FF2B5EF4-FFF2-40B4-BE49-F238E27FC236}">
                  <a16:creationId xmlns:a16="http://schemas.microsoft.com/office/drawing/2014/main" xmlns="" id="{C3C361F3-CC4E-4867-AE85-E05BEF4366E8}"/>
                </a:ext>
              </a:extLst>
            </p:cNvPr>
            <p:cNvSpPr/>
            <p:nvPr/>
          </p:nvSpPr>
          <p:spPr>
            <a:xfrm>
              <a:off x="5111591" y="2353680"/>
              <a:ext cx="28575" cy="142875"/>
            </a:xfrm>
            <a:custGeom>
              <a:avLst/>
              <a:gdLst>
                <a:gd name="connsiteX0" fmla="*/ 19526 w 28575"/>
                <a:gd name="connsiteY0" fmla="*/ 139012 h 142875"/>
                <a:gd name="connsiteX1" fmla="*/ 13811 w 28575"/>
                <a:gd name="connsiteY1" fmla="*/ 59002 h 142875"/>
                <a:gd name="connsiteX2" fmla="*/ 15716 w 28575"/>
                <a:gd name="connsiteY2" fmla="*/ 36142 h 142875"/>
                <a:gd name="connsiteX3" fmla="*/ 17621 w 28575"/>
                <a:gd name="connsiteY3" fmla="*/ 36142 h 142875"/>
                <a:gd name="connsiteX4" fmla="*/ 14764 w 28575"/>
                <a:gd name="connsiteY4" fmla="*/ 25665 h 142875"/>
                <a:gd name="connsiteX5" fmla="*/ 7144 w 28575"/>
                <a:gd name="connsiteY5" fmla="*/ 21855 h 142875"/>
                <a:gd name="connsiteX6" fmla="*/ 7144 w 28575"/>
                <a:gd name="connsiteY6" fmla="*/ 20902 h 142875"/>
                <a:gd name="connsiteX7" fmla="*/ 16669 w 28575"/>
                <a:gd name="connsiteY7" fmla="*/ 19950 h 142875"/>
                <a:gd name="connsiteX8" fmla="*/ 15716 w 28575"/>
                <a:gd name="connsiteY8" fmla="*/ 7567 h 142875"/>
                <a:gd name="connsiteX9" fmla="*/ 19526 w 28575"/>
                <a:gd name="connsiteY9" fmla="*/ 7567 h 142875"/>
                <a:gd name="connsiteX10" fmla="*/ 16669 w 28575"/>
                <a:gd name="connsiteY10" fmla="*/ 7567 h 142875"/>
                <a:gd name="connsiteX11" fmla="*/ 19526 w 28575"/>
                <a:gd name="connsiteY11" fmla="*/ 7567 h 142875"/>
                <a:gd name="connsiteX12" fmla="*/ 19526 w 28575"/>
                <a:gd name="connsiteY12" fmla="*/ 139012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575" h="142875">
                  <a:moveTo>
                    <a:pt x="19526" y="139012"/>
                  </a:moveTo>
                  <a:cubicBezTo>
                    <a:pt x="1429" y="131392"/>
                    <a:pt x="20479" y="61860"/>
                    <a:pt x="13811" y="59002"/>
                  </a:cubicBezTo>
                  <a:cubicBezTo>
                    <a:pt x="12859" y="56145"/>
                    <a:pt x="5239" y="38047"/>
                    <a:pt x="15716" y="36142"/>
                  </a:cubicBezTo>
                  <a:cubicBezTo>
                    <a:pt x="14764" y="35190"/>
                    <a:pt x="15716" y="35190"/>
                    <a:pt x="17621" y="36142"/>
                  </a:cubicBezTo>
                  <a:cubicBezTo>
                    <a:pt x="9049" y="33285"/>
                    <a:pt x="3334" y="24712"/>
                    <a:pt x="14764" y="25665"/>
                  </a:cubicBezTo>
                  <a:cubicBezTo>
                    <a:pt x="12859" y="27570"/>
                    <a:pt x="8096" y="22807"/>
                    <a:pt x="7144" y="21855"/>
                  </a:cubicBezTo>
                  <a:cubicBezTo>
                    <a:pt x="8096" y="21855"/>
                    <a:pt x="8096" y="21855"/>
                    <a:pt x="7144" y="20902"/>
                  </a:cubicBezTo>
                  <a:cubicBezTo>
                    <a:pt x="8096" y="18045"/>
                    <a:pt x="10954" y="19950"/>
                    <a:pt x="16669" y="19950"/>
                  </a:cubicBezTo>
                  <a:cubicBezTo>
                    <a:pt x="12859" y="25665"/>
                    <a:pt x="14764" y="5662"/>
                    <a:pt x="15716" y="7567"/>
                  </a:cubicBezTo>
                  <a:cubicBezTo>
                    <a:pt x="14764" y="6615"/>
                    <a:pt x="19526" y="7567"/>
                    <a:pt x="19526" y="7567"/>
                  </a:cubicBezTo>
                  <a:cubicBezTo>
                    <a:pt x="17621" y="8520"/>
                    <a:pt x="16669" y="7567"/>
                    <a:pt x="16669" y="7567"/>
                  </a:cubicBezTo>
                  <a:cubicBezTo>
                    <a:pt x="18574" y="8520"/>
                    <a:pt x="19526" y="8520"/>
                    <a:pt x="19526" y="7567"/>
                  </a:cubicBezTo>
                  <a:cubicBezTo>
                    <a:pt x="41434" y="14235"/>
                    <a:pt x="6191" y="122820"/>
                    <a:pt x="19526" y="139012"/>
                  </a:cubicBezTo>
                  <a:close/>
                </a:path>
              </a:pathLst>
            </a:custGeom>
            <a:grpFill/>
            <a:ln w="9525" cap="flat">
              <a:noFill/>
              <a:prstDash val="solid"/>
              <a:miter/>
            </a:ln>
          </p:spPr>
          <p:txBody>
            <a:bodyPr rtlCol="0" anchor="ctr"/>
            <a:lstStyle/>
            <a:p>
              <a:endParaRPr lang="en-US"/>
            </a:p>
          </p:txBody>
        </p:sp>
        <p:sp>
          <p:nvSpPr>
            <p:cNvPr id="1066" name="Freeform: Shape 1065">
              <a:extLst>
                <a:ext uri="{FF2B5EF4-FFF2-40B4-BE49-F238E27FC236}">
                  <a16:creationId xmlns:a16="http://schemas.microsoft.com/office/drawing/2014/main" xmlns="" id="{852F443F-CEDF-453A-B3B8-BABDAF6BB77B}"/>
                </a:ext>
              </a:extLst>
            </p:cNvPr>
            <p:cNvSpPr/>
            <p:nvPr/>
          </p:nvSpPr>
          <p:spPr>
            <a:xfrm>
              <a:off x="5122069" y="2353151"/>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8096"/>
                    <a:pt x="7144" y="7144"/>
                  </a:cubicBezTo>
                  <a:cubicBezTo>
                    <a:pt x="8096" y="7144"/>
                    <a:pt x="9049" y="7144"/>
                    <a:pt x="10001" y="7144"/>
                  </a:cubicBezTo>
                  <a:close/>
                </a:path>
              </a:pathLst>
            </a:custGeom>
            <a:grpFill/>
            <a:ln w="9525" cap="flat">
              <a:noFill/>
              <a:prstDash val="solid"/>
              <a:miter/>
            </a:ln>
          </p:spPr>
          <p:txBody>
            <a:bodyPr rtlCol="0" anchor="ctr"/>
            <a:lstStyle/>
            <a:p>
              <a:endParaRPr lang="en-US"/>
            </a:p>
          </p:txBody>
        </p:sp>
        <p:sp>
          <p:nvSpPr>
            <p:cNvPr id="1067" name="Freeform: Shape 1066">
              <a:extLst>
                <a:ext uri="{FF2B5EF4-FFF2-40B4-BE49-F238E27FC236}">
                  <a16:creationId xmlns:a16="http://schemas.microsoft.com/office/drawing/2014/main" xmlns="" id="{F9AD4DDF-8D18-42BB-B498-E0D77BCC6A02}"/>
                </a:ext>
              </a:extLst>
            </p:cNvPr>
            <p:cNvSpPr/>
            <p:nvPr/>
          </p:nvSpPr>
          <p:spPr>
            <a:xfrm>
              <a:off x="5115254" y="2362676"/>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1068" name="Freeform: Shape 1067">
              <a:extLst>
                <a:ext uri="{FF2B5EF4-FFF2-40B4-BE49-F238E27FC236}">
                  <a16:creationId xmlns:a16="http://schemas.microsoft.com/office/drawing/2014/main" xmlns="" id="{DA24A69D-AB31-448C-94F5-765D0E48D3B5}"/>
                </a:ext>
              </a:extLst>
            </p:cNvPr>
            <p:cNvSpPr/>
            <p:nvPr/>
          </p:nvSpPr>
          <p:spPr>
            <a:xfrm>
              <a:off x="5114449" y="236362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7144"/>
                    <a:pt x="7144" y="7144"/>
                  </a:cubicBezTo>
                  <a:lnTo>
                    <a:pt x="8096" y="8096"/>
                  </a:lnTo>
                  <a:close/>
                </a:path>
              </a:pathLst>
            </a:custGeom>
            <a:grpFill/>
            <a:ln w="9525" cap="flat">
              <a:noFill/>
              <a:prstDash val="solid"/>
              <a:miter/>
            </a:ln>
          </p:spPr>
          <p:txBody>
            <a:bodyPr rtlCol="0" anchor="ctr"/>
            <a:lstStyle/>
            <a:p>
              <a:endParaRPr lang="en-US"/>
            </a:p>
          </p:txBody>
        </p:sp>
        <p:sp>
          <p:nvSpPr>
            <p:cNvPr id="1069" name="Freeform: Shape 1068">
              <a:extLst>
                <a:ext uri="{FF2B5EF4-FFF2-40B4-BE49-F238E27FC236}">
                  <a16:creationId xmlns:a16="http://schemas.microsoft.com/office/drawing/2014/main" xmlns="" id="{E8331410-290F-4077-92C2-FD1C2ED67743}"/>
                </a:ext>
              </a:extLst>
            </p:cNvPr>
            <p:cNvSpPr/>
            <p:nvPr/>
          </p:nvSpPr>
          <p:spPr>
            <a:xfrm>
              <a:off x="5112120" y="2367015"/>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6615" y="7567"/>
                    <a:pt x="7567" y="7567"/>
                  </a:cubicBezTo>
                  <a:cubicBezTo>
                    <a:pt x="7567" y="6615"/>
                    <a:pt x="7567" y="7567"/>
                    <a:pt x="7567" y="7567"/>
                  </a:cubicBezTo>
                  <a:close/>
                </a:path>
              </a:pathLst>
            </a:custGeom>
            <a:grpFill/>
            <a:ln w="9525" cap="flat">
              <a:noFill/>
              <a:prstDash val="solid"/>
              <a:miter/>
            </a:ln>
          </p:spPr>
          <p:txBody>
            <a:bodyPr rtlCol="0" anchor="ctr"/>
            <a:lstStyle/>
            <a:p>
              <a:endParaRPr lang="en-US"/>
            </a:p>
          </p:txBody>
        </p:sp>
        <p:sp>
          <p:nvSpPr>
            <p:cNvPr id="1070" name="Freeform: Shape 1069">
              <a:extLst>
                <a:ext uri="{FF2B5EF4-FFF2-40B4-BE49-F238E27FC236}">
                  <a16:creationId xmlns:a16="http://schemas.microsoft.com/office/drawing/2014/main" xmlns="" id="{57CDC345-534E-4C2D-AA82-0E490EF96D3A}"/>
                </a:ext>
              </a:extLst>
            </p:cNvPr>
            <p:cNvSpPr/>
            <p:nvPr/>
          </p:nvSpPr>
          <p:spPr>
            <a:xfrm>
              <a:off x="5114025" y="236743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071" name="Freeform: Shape 1070">
              <a:extLst>
                <a:ext uri="{FF2B5EF4-FFF2-40B4-BE49-F238E27FC236}">
                  <a16:creationId xmlns:a16="http://schemas.microsoft.com/office/drawing/2014/main" xmlns="" id="{1497BE18-B480-4243-BA73-0584DD874869}"/>
                </a:ext>
              </a:extLst>
            </p:cNvPr>
            <p:cNvSpPr/>
            <p:nvPr/>
          </p:nvSpPr>
          <p:spPr>
            <a:xfrm>
              <a:off x="5112120" y="237220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072" name="Freeform: Shape 1071">
              <a:extLst>
                <a:ext uri="{FF2B5EF4-FFF2-40B4-BE49-F238E27FC236}">
                  <a16:creationId xmlns:a16="http://schemas.microsoft.com/office/drawing/2014/main" xmlns="" id="{E5740738-C649-4A05-B913-5FDF9143D045}"/>
                </a:ext>
              </a:extLst>
            </p:cNvPr>
            <p:cNvSpPr/>
            <p:nvPr/>
          </p:nvSpPr>
          <p:spPr>
            <a:xfrm>
              <a:off x="5112650" y="237410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8096"/>
                    <a:pt x="7990" y="7144"/>
                  </a:cubicBezTo>
                  <a:close/>
                </a:path>
              </a:pathLst>
            </a:custGeom>
            <a:grpFill/>
            <a:ln w="9525" cap="flat">
              <a:noFill/>
              <a:prstDash val="solid"/>
              <a:miter/>
            </a:ln>
          </p:spPr>
          <p:txBody>
            <a:bodyPr rtlCol="0" anchor="ctr"/>
            <a:lstStyle/>
            <a:p>
              <a:endParaRPr lang="en-US"/>
            </a:p>
          </p:txBody>
        </p:sp>
        <p:sp>
          <p:nvSpPr>
            <p:cNvPr id="1073" name="Freeform: Shape 1072">
              <a:extLst>
                <a:ext uri="{FF2B5EF4-FFF2-40B4-BE49-F238E27FC236}">
                  <a16:creationId xmlns:a16="http://schemas.microsoft.com/office/drawing/2014/main" xmlns="" id="{04838A1C-863E-476A-92C4-A8BF46FF5AFF}"/>
                </a:ext>
              </a:extLst>
            </p:cNvPr>
            <p:cNvSpPr/>
            <p:nvPr/>
          </p:nvSpPr>
          <p:spPr>
            <a:xfrm>
              <a:off x="5116354" y="2414349"/>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1074" name="Freeform: Shape 1073">
              <a:extLst>
                <a:ext uri="{FF2B5EF4-FFF2-40B4-BE49-F238E27FC236}">
                  <a16:creationId xmlns:a16="http://schemas.microsoft.com/office/drawing/2014/main" xmlns="" id="{479BDA1B-6046-48BD-A6B5-0DCEE45E6ADD}"/>
                </a:ext>
              </a:extLst>
            </p:cNvPr>
            <p:cNvSpPr/>
            <p:nvPr/>
          </p:nvSpPr>
          <p:spPr>
            <a:xfrm>
              <a:off x="5115930" y="243220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8096"/>
                    <a:pt x="6615" y="7144"/>
                    <a:pt x="7567" y="7144"/>
                  </a:cubicBezTo>
                  <a:cubicBezTo>
                    <a:pt x="6615" y="7144"/>
                    <a:pt x="7567" y="8096"/>
                    <a:pt x="7567" y="7144"/>
                  </a:cubicBezTo>
                  <a:close/>
                </a:path>
              </a:pathLst>
            </a:custGeom>
            <a:grpFill/>
            <a:ln w="9525" cap="flat">
              <a:noFill/>
              <a:prstDash val="solid"/>
              <a:miter/>
            </a:ln>
          </p:spPr>
          <p:txBody>
            <a:bodyPr rtlCol="0" anchor="ctr"/>
            <a:lstStyle/>
            <a:p>
              <a:endParaRPr lang="en-US"/>
            </a:p>
          </p:txBody>
        </p:sp>
        <p:sp>
          <p:nvSpPr>
            <p:cNvPr id="1075" name="Freeform: Shape 1074">
              <a:extLst>
                <a:ext uri="{FF2B5EF4-FFF2-40B4-BE49-F238E27FC236}">
                  <a16:creationId xmlns:a16="http://schemas.microsoft.com/office/drawing/2014/main" xmlns="" id="{5C54E373-37A3-449D-875B-375B1ACBB6E0}"/>
                </a:ext>
              </a:extLst>
            </p:cNvPr>
            <p:cNvSpPr/>
            <p:nvPr/>
          </p:nvSpPr>
          <p:spPr>
            <a:xfrm>
              <a:off x="5120164" y="24417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7144"/>
                    <a:pt x="7144" y="7144"/>
                  </a:cubicBezTo>
                  <a:close/>
                </a:path>
              </a:pathLst>
            </a:custGeom>
            <a:grpFill/>
            <a:ln w="9525" cap="flat">
              <a:noFill/>
              <a:prstDash val="solid"/>
              <a:miter/>
            </a:ln>
          </p:spPr>
          <p:txBody>
            <a:bodyPr rtlCol="0" anchor="ctr"/>
            <a:lstStyle/>
            <a:p>
              <a:endParaRPr lang="en-US"/>
            </a:p>
          </p:txBody>
        </p:sp>
        <p:sp>
          <p:nvSpPr>
            <p:cNvPr id="1076" name="Freeform: Shape 1075">
              <a:extLst>
                <a:ext uri="{FF2B5EF4-FFF2-40B4-BE49-F238E27FC236}">
                  <a16:creationId xmlns:a16="http://schemas.microsoft.com/office/drawing/2014/main" xmlns="" id="{A2300D36-1145-4ABE-9433-480A9452E30A}"/>
                </a:ext>
              </a:extLst>
            </p:cNvPr>
            <p:cNvSpPr/>
            <p:nvPr/>
          </p:nvSpPr>
          <p:spPr>
            <a:xfrm>
              <a:off x="4964483" y="2368920"/>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6615"/>
                    <a:pt x="6615" y="7567"/>
                    <a:pt x="7567" y="7567"/>
                  </a:cubicBezTo>
                  <a:cubicBezTo>
                    <a:pt x="7567" y="7567"/>
                    <a:pt x="8520" y="7567"/>
                    <a:pt x="7567" y="7567"/>
                  </a:cubicBezTo>
                  <a:close/>
                </a:path>
              </a:pathLst>
            </a:custGeom>
            <a:grpFill/>
            <a:ln w="9525" cap="flat">
              <a:noFill/>
              <a:prstDash val="solid"/>
              <a:miter/>
            </a:ln>
          </p:spPr>
          <p:txBody>
            <a:bodyPr rtlCol="0" anchor="ctr"/>
            <a:lstStyle/>
            <a:p>
              <a:endParaRPr lang="en-US"/>
            </a:p>
          </p:txBody>
        </p:sp>
        <p:sp>
          <p:nvSpPr>
            <p:cNvPr id="1077" name="Freeform: Shape 1076">
              <a:extLst>
                <a:ext uri="{FF2B5EF4-FFF2-40B4-BE49-F238E27FC236}">
                  <a16:creationId xmlns:a16="http://schemas.microsoft.com/office/drawing/2014/main" xmlns="" id="{43286031-E95D-45DF-B1F1-A925004886BB}"/>
                </a:ext>
              </a:extLst>
            </p:cNvPr>
            <p:cNvSpPr/>
            <p:nvPr/>
          </p:nvSpPr>
          <p:spPr>
            <a:xfrm>
              <a:off x="4951571" y="2370825"/>
              <a:ext cx="28575" cy="123825"/>
            </a:xfrm>
            <a:custGeom>
              <a:avLst/>
              <a:gdLst>
                <a:gd name="connsiteX0" fmla="*/ 19526 w 28575"/>
                <a:gd name="connsiteY0" fmla="*/ 118057 h 123825"/>
                <a:gd name="connsiteX1" fmla="*/ 13811 w 28575"/>
                <a:gd name="connsiteY1" fmla="*/ 51382 h 123825"/>
                <a:gd name="connsiteX2" fmla="*/ 15716 w 28575"/>
                <a:gd name="connsiteY2" fmla="*/ 31380 h 123825"/>
                <a:gd name="connsiteX3" fmla="*/ 17621 w 28575"/>
                <a:gd name="connsiteY3" fmla="*/ 31380 h 123825"/>
                <a:gd name="connsiteX4" fmla="*/ 14764 w 28575"/>
                <a:gd name="connsiteY4" fmla="*/ 22807 h 123825"/>
                <a:gd name="connsiteX5" fmla="*/ 12859 w 28575"/>
                <a:gd name="connsiteY5" fmla="*/ 20902 h 123825"/>
                <a:gd name="connsiteX6" fmla="*/ 7144 w 28575"/>
                <a:gd name="connsiteY6" fmla="*/ 19950 h 123825"/>
                <a:gd name="connsiteX7" fmla="*/ 7144 w 28575"/>
                <a:gd name="connsiteY7" fmla="*/ 18997 h 123825"/>
                <a:gd name="connsiteX8" fmla="*/ 16669 w 28575"/>
                <a:gd name="connsiteY8" fmla="*/ 18045 h 123825"/>
                <a:gd name="connsiteX9" fmla="*/ 15716 w 28575"/>
                <a:gd name="connsiteY9" fmla="*/ 7567 h 123825"/>
                <a:gd name="connsiteX10" fmla="*/ 19526 w 28575"/>
                <a:gd name="connsiteY10" fmla="*/ 7567 h 123825"/>
                <a:gd name="connsiteX11" fmla="*/ 16669 w 28575"/>
                <a:gd name="connsiteY11" fmla="*/ 7567 h 123825"/>
                <a:gd name="connsiteX12" fmla="*/ 19526 w 28575"/>
                <a:gd name="connsiteY12" fmla="*/ 7567 h 123825"/>
                <a:gd name="connsiteX13" fmla="*/ 19526 w 28575"/>
                <a:gd name="connsiteY13" fmla="*/ 118057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575" h="123825">
                  <a:moveTo>
                    <a:pt x="19526" y="118057"/>
                  </a:moveTo>
                  <a:cubicBezTo>
                    <a:pt x="5239" y="112342"/>
                    <a:pt x="18574" y="52335"/>
                    <a:pt x="13811" y="51382"/>
                  </a:cubicBezTo>
                  <a:cubicBezTo>
                    <a:pt x="12859" y="48525"/>
                    <a:pt x="5239" y="33285"/>
                    <a:pt x="15716" y="31380"/>
                  </a:cubicBezTo>
                  <a:cubicBezTo>
                    <a:pt x="14764" y="30427"/>
                    <a:pt x="15716" y="30427"/>
                    <a:pt x="17621" y="31380"/>
                  </a:cubicBezTo>
                  <a:cubicBezTo>
                    <a:pt x="8096" y="28522"/>
                    <a:pt x="3334" y="21855"/>
                    <a:pt x="14764" y="22807"/>
                  </a:cubicBezTo>
                  <a:cubicBezTo>
                    <a:pt x="2381" y="30427"/>
                    <a:pt x="12859" y="15187"/>
                    <a:pt x="12859" y="20902"/>
                  </a:cubicBezTo>
                  <a:cubicBezTo>
                    <a:pt x="11906" y="19950"/>
                    <a:pt x="8096" y="20902"/>
                    <a:pt x="7144" y="19950"/>
                  </a:cubicBezTo>
                  <a:cubicBezTo>
                    <a:pt x="8096" y="19950"/>
                    <a:pt x="8096" y="19950"/>
                    <a:pt x="7144" y="18997"/>
                  </a:cubicBezTo>
                  <a:cubicBezTo>
                    <a:pt x="8096" y="16140"/>
                    <a:pt x="10954" y="18045"/>
                    <a:pt x="16669" y="18045"/>
                  </a:cubicBezTo>
                  <a:cubicBezTo>
                    <a:pt x="11906" y="23760"/>
                    <a:pt x="14764" y="5662"/>
                    <a:pt x="15716" y="7567"/>
                  </a:cubicBezTo>
                  <a:cubicBezTo>
                    <a:pt x="14764" y="6615"/>
                    <a:pt x="19526" y="7567"/>
                    <a:pt x="19526" y="7567"/>
                  </a:cubicBezTo>
                  <a:cubicBezTo>
                    <a:pt x="17621" y="8520"/>
                    <a:pt x="16669" y="7567"/>
                    <a:pt x="16669" y="7567"/>
                  </a:cubicBezTo>
                  <a:cubicBezTo>
                    <a:pt x="18574" y="8520"/>
                    <a:pt x="19526" y="8520"/>
                    <a:pt x="19526" y="7567"/>
                  </a:cubicBezTo>
                  <a:cubicBezTo>
                    <a:pt x="40481" y="12330"/>
                    <a:pt x="7144" y="104722"/>
                    <a:pt x="19526" y="118057"/>
                  </a:cubicBezTo>
                  <a:close/>
                </a:path>
              </a:pathLst>
            </a:custGeom>
            <a:grpFill/>
            <a:ln w="9525" cap="flat">
              <a:noFill/>
              <a:prstDash val="solid"/>
              <a:miter/>
            </a:ln>
          </p:spPr>
          <p:txBody>
            <a:bodyPr rtlCol="0" anchor="ctr"/>
            <a:lstStyle/>
            <a:p>
              <a:endParaRPr lang="en-US"/>
            </a:p>
          </p:txBody>
        </p:sp>
        <p:sp>
          <p:nvSpPr>
            <p:cNvPr id="1078" name="Freeform: Shape 1077">
              <a:extLst>
                <a:ext uri="{FF2B5EF4-FFF2-40B4-BE49-F238E27FC236}">
                  <a16:creationId xmlns:a16="http://schemas.microsoft.com/office/drawing/2014/main" xmlns="" id="{DD682EC8-74CE-44C2-A0C9-50547E6B647F}"/>
                </a:ext>
              </a:extLst>
            </p:cNvPr>
            <p:cNvSpPr/>
            <p:nvPr/>
          </p:nvSpPr>
          <p:spPr>
            <a:xfrm>
              <a:off x="4962049" y="2369343"/>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7144"/>
                    <a:pt x="7144" y="7144"/>
                  </a:cubicBezTo>
                  <a:cubicBezTo>
                    <a:pt x="9049" y="8096"/>
                    <a:pt x="9049" y="7144"/>
                    <a:pt x="10001" y="7144"/>
                  </a:cubicBezTo>
                  <a:close/>
                </a:path>
              </a:pathLst>
            </a:custGeom>
            <a:grpFill/>
            <a:ln w="9525" cap="flat">
              <a:noFill/>
              <a:prstDash val="solid"/>
              <a:miter/>
            </a:ln>
          </p:spPr>
          <p:txBody>
            <a:bodyPr rtlCol="0" anchor="ctr"/>
            <a:lstStyle/>
            <a:p>
              <a:endParaRPr lang="en-US"/>
            </a:p>
          </p:txBody>
        </p:sp>
        <p:sp>
          <p:nvSpPr>
            <p:cNvPr id="1079" name="Freeform: Shape 1078">
              <a:extLst>
                <a:ext uri="{FF2B5EF4-FFF2-40B4-BE49-F238E27FC236}">
                  <a16:creationId xmlns:a16="http://schemas.microsoft.com/office/drawing/2014/main" xmlns="" id="{4FDF9A26-77EC-4EB5-A141-AF0509C8570E}"/>
                </a:ext>
              </a:extLst>
            </p:cNvPr>
            <p:cNvSpPr/>
            <p:nvPr/>
          </p:nvSpPr>
          <p:spPr>
            <a:xfrm>
              <a:off x="4955910" y="237791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080" name="Freeform: Shape 1079">
              <a:extLst>
                <a:ext uri="{FF2B5EF4-FFF2-40B4-BE49-F238E27FC236}">
                  <a16:creationId xmlns:a16="http://schemas.microsoft.com/office/drawing/2014/main" xmlns="" id="{3D254794-EEE1-4620-9D46-5FD9582A64F6}"/>
                </a:ext>
              </a:extLst>
            </p:cNvPr>
            <p:cNvSpPr/>
            <p:nvPr/>
          </p:nvSpPr>
          <p:spPr>
            <a:xfrm>
              <a:off x="4955381" y="237886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8096"/>
                    <a:pt x="7144" y="7144"/>
                  </a:cubicBezTo>
                  <a:lnTo>
                    <a:pt x="8096" y="8096"/>
                  </a:lnTo>
                  <a:close/>
                </a:path>
              </a:pathLst>
            </a:custGeom>
            <a:grpFill/>
            <a:ln w="9525" cap="flat">
              <a:noFill/>
              <a:prstDash val="solid"/>
              <a:miter/>
            </a:ln>
          </p:spPr>
          <p:txBody>
            <a:bodyPr rtlCol="0" anchor="ctr"/>
            <a:lstStyle/>
            <a:p>
              <a:endParaRPr lang="en-US"/>
            </a:p>
          </p:txBody>
        </p:sp>
        <p:sp>
          <p:nvSpPr>
            <p:cNvPr id="1081" name="Freeform: Shape 1080">
              <a:extLst>
                <a:ext uri="{FF2B5EF4-FFF2-40B4-BE49-F238E27FC236}">
                  <a16:creationId xmlns:a16="http://schemas.microsoft.com/office/drawing/2014/main" xmlns="" id="{2297CFD4-B9C2-4637-AD3F-C84BBE3B18CB}"/>
                </a:ext>
              </a:extLst>
            </p:cNvPr>
            <p:cNvSpPr/>
            <p:nvPr/>
          </p:nvSpPr>
          <p:spPr>
            <a:xfrm>
              <a:off x="4952100" y="238172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1082" name="Freeform: Shape 1081">
              <a:extLst>
                <a:ext uri="{FF2B5EF4-FFF2-40B4-BE49-F238E27FC236}">
                  <a16:creationId xmlns:a16="http://schemas.microsoft.com/office/drawing/2014/main" xmlns="" id="{1C863002-279F-4C13-ADF9-A506BE16A180}"/>
                </a:ext>
              </a:extLst>
            </p:cNvPr>
            <p:cNvSpPr/>
            <p:nvPr/>
          </p:nvSpPr>
          <p:spPr>
            <a:xfrm>
              <a:off x="4954005" y="238172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083" name="Freeform: Shape 1082">
              <a:extLst>
                <a:ext uri="{FF2B5EF4-FFF2-40B4-BE49-F238E27FC236}">
                  <a16:creationId xmlns:a16="http://schemas.microsoft.com/office/drawing/2014/main" xmlns="" id="{CD3FA0DC-F9C7-409E-A1F9-CDFFA5EA038B}"/>
                </a:ext>
              </a:extLst>
            </p:cNvPr>
            <p:cNvSpPr/>
            <p:nvPr/>
          </p:nvSpPr>
          <p:spPr>
            <a:xfrm>
              <a:off x="4952100" y="238553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8096"/>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1084" name="Freeform: Shape 1083">
              <a:extLst>
                <a:ext uri="{FF2B5EF4-FFF2-40B4-BE49-F238E27FC236}">
                  <a16:creationId xmlns:a16="http://schemas.microsoft.com/office/drawing/2014/main" xmlns="" id="{A39C3875-2AFC-4A98-8F15-7CD7B2EFDD33}"/>
                </a:ext>
              </a:extLst>
            </p:cNvPr>
            <p:cNvSpPr/>
            <p:nvPr/>
          </p:nvSpPr>
          <p:spPr>
            <a:xfrm>
              <a:off x="4952630" y="2387441"/>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8096"/>
                    <a:pt x="7990" y="7144"/>
                  </a:cubicBezTo>
                  <a:close/>
                </a:path>
              </a:pathLst>
            </a:custGeom>
            <a:grpFill/>
            <a:ln w="9525" cap="flat">
              <a:noFill/>
              <a:prstDash val="solid"/>
              <a:miter/>
            </a:ln>
          </p:spPr>
          <p:txBody>
            <a:bodyPr rtlCol="0" anchor="ctr"/>
            <a:lstStyle/>
            <a:p>
              <a:endParaRPr lang="en-US"/>
            </a:p>
          </p:txBody>
        </p:sp>
        <p:sp>
          <p:nvSpPr>
            <p:cNvPr id="1085" name="Freeform: Shape 1084">
              <a:extLst>
                <a:ext uri="{FF2B5EF4-FFF2-40B4-BE49-F238E27FC236}">
                  <a16:creationId xmlns:a16="http://schemas.microsoft.com/office/drawing/2014/main" xmlns="" id="{6C02BDE7-DF55-4D49-86F6-7877E0BF5FA2}"/>
                </a:ext>
              </a:extLst>
            </p:cNvPr>
            <p:cNvSpPr/>
            <p:nvPr/>
          </p:nvSpPr>
          <p:spPr>
            <a:xfrm>
              <a:off x="4956334" y="242173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086" name="Freeform: Shape 1085">
              <a:extLst>
                <a:ext uri="{FF2B5EF4-FFF2-40B4-BE49-F238E27FC236}">
                  <a16:creationId xmlns:a16="http://schemas.microsoft.com/office/drawing/2014/main" xmlns="" id="{25514A58-8976-4757-A146-2D8534810F2D}"/>
                </a:ext>
              </a:extLst>
            </p:cNvPr>
            <p:cNvSpPr/>
            <p:nvPr/>
          </p:nvSpPr>
          <p:spPr>
            <a:xfrm>
              <a:off x="4955910" y="243697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8520" y="7144"/>
                    <a:pt x="6615" y="7144"/>
                    <a:pt x="7567" y="7144"/>
                  </a:cubicBez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1087" name="Freeform: Shape 1086">
              <a:extLst>
                <a:ext uri="{FF2B5EF4-FFF2-40B4-BE49-F238E27FC236}">
                  <a16:creationId xmlns:a16="http://schemas.microsoft.com/office/drawing/2014/main" xmlns="" id="{E74EA5F3-E81D-4615-AFF1-86B959821E86}"/>
                </a:ext>
              </a:extLst>
            </p:cNvPr>
            <p:cNvSpPr/>
            <p:nvPr/>
          </p:nvSpPr>
          <p:spPr>
            <a:xfrm>
              <a:off x="4960144" y="244459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954" y="7144"/>
                    <a:pt x="7144" y="7144"/>
                  </a:cubicBezTo>
                  <a:close/>
                </a:path>
              </a:pathLst>
            </a:custGeom>
            <a:grpFill/>
            <a:ln w="9525" cap="flat">
              <a:noFill/>
              <a:prstDash val="solid"/>
              <a:miter/>
            </a:ln>
          </p:spPr>
          <p:txBody>
            <a:bodyPr rtlCol="0" anchor="ctr"/>
            <a:lstStyle/>
            <a:p>
              <a:endParaRPr lang="en-US"/>
            </a:p>
          </p:txBody>
        </p:sp>
        <p:sp>
          <p:nvSpPr>
            <p:cNvPr id="1088" name="Freeform: Shape 1087">
              <a:extLst>
                <a:ext uri="{FF2B5EF4-FFF2-40B4-BE49-F238E27FC236}">
                  <a16:creationId xmlns:a16="http://schemas.microsoft.com/office/drawing/2014/main" xmlns="" id="{E592318D-2072-4836-B855-91FE180DE03D}"/>
                </a:ext>
              </a:extLst>
            </p:cNvPr>
            <p:cNvSpPr/>
            <p:nvPr/>
          </p:nvSpPr>
          <p:spPr>
            <a:xfrm>
              <a:off x="4799024" y="2361723"/>
              <a:ext cx="9525" cy="9525"/>
            </a:xfrm>
            <a:custGeom>
              <a:avLst/>
              <a:gdLst>
                <a:gd name="connsiteX0" fmla="*/ 8244 w 9525"/>
                <a:gd name="connsiteY0" fmla="*/ 7144 h 9525"/>
                <a:gd name="connsiteX1" fmla="*/ 8244 w 9525"/>
                <a:gd name="connsiteY1" fmla="*/ 7144 h 9525"/>
                <a:gd name="connsiteX2" fmla="*/ 8244 w 9525"/>
                <a:gd name="connsiteY2" fmla="*/ 7144 h 9525"/>
              </a:gdLst>
              <a:ahLst/>
              <a:cxnLst>
                <a:cxn ang="0">
                  <a:pos x="connsiteX0" y="connsiteY0"/>
                </a:cxn>
                <a:cxn ang="0">
                  <a:pos x="connsiteX1" y="connsiteY1"/>
                </a:cxn>
                <a:cxn ang="0">
                  <a:pos x="connsiteX2" y="connsiteY2"/>
                </a:cxn>
              </a:cxnLst>
              <a:rect l="l" t="t" r="r" b="b"/>
              <a:pathLst>
                <a:path w="9525" h="9525">
                  <a:moveTo>
                    <a:pt x="8244" y="7144"/>
                  </a:moveTo>
                  <a:cubicBezTo>
                    <a:pt x="7291" y="7144"/>
                    <a:pt x="6339" y="7144"/>
                    <a:pt x="8244" y="7144"/>
                  </a:cubicBezTo>
                  <a:cubicBezTo>
                    <a:pt x="8244" y="7144"/>
                    <a:pt x="8244" y="7144"/>
                    <a:pt x="8244" y="7144"/>
                  </a:cubicBezTo>
                  <a:close/>
                </a:path>
              </a:pathLst>
            </a:custGeom>
            <a:grpFill/>
            <a:ln w="9525" cap="flat">
              <a:noFill/>
              <a:prstDash val="solid"/>
              <a:miter/>
            </a:ln>
          </p:spPr>
          <p:txBody>
            <a:bodyPr rtlCol="0" anchor="ctr"/>
            <a:lstStyle/>
            <a:p>
              <a:endParaRPr lang="en-US"/>
            </a:p>
          </p:txBody>
        </p:sp>
        <p:sp>
          <p:nvSpPr>
            <p:cNvPr id="1089" name="Freeform: Shape 1088">
              <a:extLst>
                <a:ext uri="{FF2B5EF4-FFF2-40B4-BE49-F238E27FC236}">
                  <a16:creationId xmlns:a16="http://schemas.microsoft.com/office/drawing/2014/main" xmlns="" id="{0D8D614A-1C46-477F-9BEE-0502EF62BE5A}"/>
                </a:ext>
              </a:extLst>
            </p:cNvPr>
            <p:cNvSpPr/>
            <p:nvPr/>
          </p:nvSpPr>
          <p:spPr>
            <a:xfrm>
              <a:off x="4785836" y="2363205"/>
              <a:ext cx="28575" cy="123825"/>
            </a:xfrm>
            <a:custGeom>
              <a:avLst/>
              <a:gdLst>
                <a:gd name="connsiteX0" fmla="*/ 20479 w 28575"/>
                <a:gd name="connsiteY0" fmla="*/ 118057 h 123825"/>
                <a:gd name="connsiteX1" fmla="*/ 13811 w 28575"/>
                <a:gd name="connsiteY1" fmla="*/ 51382 h 123825"/>
                <a:gd name="connsiteX2" fmla="*/ 15716 w 28575"/>
                <a:gd name="connsiteY2" fmla="*/ 31380 h 123825"/>
                <a:gd name="connsiteX3" fmla="*/ 17621 w 28575"/>
                <a:gd name="connsiteY3" fmla="*/ 31380 h 123825"/>
                <a:gd name="connsiteX4" fmla="*/ 14764 w 28575"/>
                <a:gd name="connsiteY4" fmla="*/ 22807 h 123825"/>
                <a:gd name="connsiteX5" fmla="*/ 12859 w 28575"/>
                <a:gd name="connsiteY5" fmla="*/ 20902 h 123825"/>
                <a:gd name="connsiteX6" fmla="*/ 7144 w 28575"/>
                <a:gd name="connsiteY6" fmla="*/ 19950 h 123825"/>
                <a:gd name="connsiteX7" fmla="*/ 7144 w 28575"/>
                <a:gd name="connsiteY7" fmla="*/ 18997 h 123825"/>
                <a:gd name="connsiteX8" fmla="*/ 16669 w 28575"/>
                <a:gd name="connsiteY8" fmla="*/ 18045 h 123825"/>
                <a:gd name="connsiteX9" fmla="*/ 15716 w 28575"/>
                <a:gd name="connsiteY9" fmla="*/ 7567 h 123825"/>
                <a:gd name="connsiteX10" fmla="*/ 19526 w 28575"/>
                <a:gd name="connsiteY10" fmla="*/ 7567 h 123825"/>
                <a:gd name="connsiteX11" fmla="*/ 16669 w 28575"/>
                <a:gd name="connsiteY11" fmla="*/ 7567 h 123825"/>
                <a:gd name="connsiteX12" fmla="*/ 19526 w 28575"/>
                <a:gd name="connsiteY12" fmla="*/ 7567 h 123825"/>
                <a:gd name="connsiteX13" fmla="*/ 20479 w 28575"/>
                <a:gd name="connsiteY13" fmla="*/ 118057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575" h="123825">
                  <a:moveTo>
                    <a:pt x="20479" y="118057"/>
                  </a:moveTo>
                  <a:cubicBezTo>
                    <a:pt x="7144" y="113295"/>
                    <a:pt x="17621" y="52335"/>
                    <a:pt x="13811" y="51382"/>
                  </a:cubicBezTo>
                  <a:cubicBezTo>
                    <a:pt x="12859" y="48525"/>
                    <a:pt x="5239" y="33285"/>
                    <a:pt x="15716" y="31380"/>
                  </a:cubicBezTo>
                  <a:cubicBezTo>
                    <a:pt x="14764" y="30427"/>
                    <a:pt x="15716" y="30427"/>
                    <a:pt x="17621" y="31380"/>
                  </a:cubicBezTo>
                  <a:cubicBezTo>
                    <a:pt x="8096" y="28522"/>
                    <a:pt x="3334" y="21855"/>
                    <a:pt x="14764" y="22807"/>
                  </a:cubicBezTo>
                  <a:cubicBezTo>
                    <a:pt x="2381" y="30427"/>
                    <a:pt x="12859" y="14235"/>
                    <a:pt x="12859" y="20902"/>
                  </a:cubicBezTo>
                  <a:cubicBezTo>
                    <a:pt x="11906" y="19950"/>
                    <a:pt x="8096" y="20902"/>
                    <a:pt x="7144" y="19950"/>
                  </a:cubicBezTo>
                  <a:cubicBezTo>
                    <a:pt x="8096" y="19950"/>
                    <a:pt x="8096" y="19950"/>
                    <a:pt x="7144" y="18997"/>
                  </a:cubicBezTo>
                  <a:cubicBezTo>
                    <a:pt x="8096" y="16140"/>
                    <a:pt x="10954" y="18045"/>
                    <a:pt x="16669" y="18045"/>
                  </a:cubicBezTo>
                  <a:cubicBezTo>
                    <a:pt x="11906" y="23760"/>
                    <a:pt x="14764" y="5662"/>
                    <a:pt x="15716" y="7567"/>
                  </a:cubicBezTo>
                  <a:cubicBezTo>
                    <a:pt x="14764" y="6615"/>
                    <a:pt x="19526" y="7567"/>
                    <a:pt x="19526" y="7567"/>
                  </a:cubicBezTo>
                  <a:cubicBezTo>
                    <a:pt x="17621" y="8520"/>
                    <a:pt x="16669" y="7567"/>
                    <a:pt x="16669" y="7567"/>
                  </a:cubicBezTo>
                  <a:cubicBezTo>
                    <a:pt x="18574" y="8520"/>
                    <a:pt x="19526" y="8520"/>
                    <a:pt x="19526" y="7567"/>
                  </a:cubicBezTo>
                  <a:cubicBezTo>
                    <a:pt x="41434" y="13282"/>
                    <a:pt x="8096" y="104722"/>
                    <a:pt x="20479" y="118057"/>
                  </a:cubicBezTo>
                  <a:close/>
                </a:path>
              </a:pathLst>
            </a:custGeom>
            <a:grpFill/>
            <a:ln w="9525" cap="flat">
              <a:noFill/>
              <a:prstDash val="solid"/>
              <a:miter/>
            </a:ln>
          </p:spPr>
          <p:txBody>
            <a:bodyPr rtlCol="0" anchor="ctr"/>
            <a:lstStyle/>
            <a:p>
              <a:endParaRPr lang="en-US"/>
            </a:p>
          </p:txBody>
        </p:sp>
        <p:sp>
          <p:nvSpPr>
            <p:cNvPr id="1090" name="Freeform: Shape 1089">
              <a:extLst>
                <a:ext uri="{FF2B5EF4-FFF2-40B4-BE49-F238E27FC236}">
                  <a16:creationId xmlns:a16="http://schemas.microsoft.com/office/drawing/2014/main" xmlns="" id="{388C50D5-FE68-4A35-B050-D1F3AB3682A7}"/>
                </a:ext>
              </a:extLst>
            </p:cNvPr>
            <p:cNvSpPr/>
            <p:nvPr/>
          </p:nvSpPr>
          <p:spPr>
            <a:xfrm>
              <a:off x="4797266" y="2362676"/>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7144"/>
                    <a:pt x="7144" y="7144"/>
                  </a:cubicBezTo>
                  <a:cubicBezTo>
                    <a:pt x="8096" y="7144"/>
                    <a:pt x="9049" y="7144"/>
                    <a:pt x="10001" y="7144"/>
                  </a:cubicBezTo>
                  <a:close/>
                </a:path>
              </a:pathLst>
            </a:custGeom>
            <a:grpFill/>
            <a:ln w="9525" cap="flat">
              <a:noFill/>
              <a:prstDash val="solid"/>
              <a:miter/>
            </a:ln>
          </p:spPr>
          <p:txBody>
            <a:bodyPr rtlCol="0" anchor="ctr"/>
            <a:lstStyle/>
            <a:p>
              <a:endParaRPr lang="en-US"/>
            </a:p>
          </p:txBody>
        </p:sp>
        <p:sp>
          <p:nvSpPr>
            <p:cNvPr id="1091" name="Freeform: Shape 1090">
              <a:extLst>
                <a:ext uri="{FF2B5EF4-FFF2-40B4-BE49-F238E27FC236}">
                  <a16:creationId xmlns:a16="http://schemas.microsoft.com/office/drawing/2014/main" xmlns="" id="{1F800C78-A18E-440F-AE78-DA14B1BAFDD9}"/>
                </a:ext>
              </a:extLst>
            </p:cNvPr>
            <p:cNvSpPr/>
            <p:nvPr/>
          </p:nvSpPr>
          <p:spPr>
            <a:xfrm>
              <a:off x="4790705" y="237029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1092" name="Freeform: Shape 1091">
              <a:extLst>
                <a:ext uri="{FF2B5EF4-FFF2-40B4-BE49-F238E27FC236}">
                  <a16:creationId xmlns:a16="http://schemas.microsoft.com/office/drawing/2014/main" xmlns="" id="{1ED1D2BE-CAF7-4F94-91CD-E6289C54825E}"/>
                </a:ext>
              </a:extLst>
            </p:cNvPr>
            <p:cNvSpPr/>
            <p:nvPr/>
          </p:nvSpPr>
          <p:spPr>
            <a:xfrm>
              <a:off x="4789646" y="237124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8096"/>
                    <a:pt x="7144" y="7144"/>
                  </a:cubicBezTo>
                  <a:lnTo>
                    <a:pt x="8096" y="8096"/>
                  </a:lnTo>
                  <a:close/>
                </a:path>
              </a:pathLst>
            </a:custGeom>
            <a:grpFill/>
            <a:ln w="9525" cap="flat">
              <a:noFill/>
              <a:prstDash val="solid"/>
              <a:miter/>
            </a:ln>
          </p:spPr>
          <p:txBody>
            <a:bodyPr rtlCol="0" anchor="ctr"/>
            <a:lstStyle/>
            <a:p>
              <a:endParaRPr lang="en-US"/>
            </a:p>
          </p:txBody>
        </p:sp>
        <p:sp>
          <p:nvSpPr>
            <p:cNvPr id="1093" name="Freeform: Shape 1092">
              <a:extLst>
                <a:ext uri="{FF2B5EF4-FFF2-40B4-BE49-F238E27FC236}">
                  <a16:creationId xmlns:a16="http://schemas.microsoft.com/office/drawing/2014/main" xmlns="" id="{29C494AF-3986-4433-8A5E-E6FAD0AE4120}"/>
                </a:ext>
              </a:extLst>
            </p:cNvPr>
            <p:cNvSpPr/>
            <p:nvPr/>
          </p:nvSpPr>
          <p:spPr>
            <a:xfrm>
              <a:off x="4787318" y="237410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1094" name="Freeform: Shape 1093">
              <a:extLst>
                <a:ext uri="{FF2B5EF4-FFF2-40B4-BE49-F238E27FC236}">
                  <a16:creationId xmlns:a16="http://schemas.microsoft.com/office/drawing/2014/main" xmlns="" id="{138E7980-5C16-48CA-9BB7-2AF78BD37C2E}"/>
                </a:ext>
              </a:extLst>
            </p:cNvPr>
            <p:cNvSpPr/>
            <p:nvPr/>
          </p:nvSpPr>
          <p:spPr>
            <a:xfrm>
              <a:off x="4789223" y="237410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1095" name="Freeform: Shape 1094">
              <a:extLst>
                <a:ext uri="{FF2B5EF4-FFF2-40B4-BE49-F238E27FC236}">
                  <a16:creationId xmlns:a16="http://schemas.microsoft.com/office/drawing/2014/main" xmlns="" id="{ED72905D-C626-4ECB-A6FD-4E4B1DB4E51A}"/>
                </a:ext>
              </a:extLst>
            </p:cNvPr>
            <p:cNvSpPr/>
            <p:nvPr/>
          </p:nvSpPr>
          <p:spPr>
            <a:xfrm>
              <a:off x="4787318" y="237791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8096"/>
                    <a:pt x="8520" y="8096"/>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1096" name="Freeform: Shape 1095">
              <a:extLst>
                <a:ext uri="{FF2B5EF4-FFF2-40B4-BE49-F238E27FC236}">
                  <a16:creationId xmlns:a16="http://schemas.microsoft.com/office/drawing/2014/main" xmlns="" id="{4C81A284-1F56-4C80-B428-30086AF77AF7}"/>
                </a:ext>
              </a:extLst>
            </p:cNvPr>
            <p:cNvSpPr/>
            <p:nvPr/>
          </p:nvSpPr>
          <p:spPr>
            <a:xfrm>
              <a:off x="4787847" y="2379821"/>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8096"/>
                    <a:pt x="7990" y="7144"/>
                  </a:cubicBezTo>
                  <a:close/>
                </a:path>
              </a:pathLst>
            </a:custGeom>
            <a:grpFill/>
            <a:ln w="9525" cap="flat">
              <a:noFill/>
              <a:prstDash val="solid"/>
              <a:miter/>
            </a:ln>
          </p:spPr>
          <p:txBody>
            <a:bodyPr rtlCol="0" anchor="ctr"/>
            <a:lstStyle/>
            <a:p>
              <a:endParaRPr lang="en-US"/>
            </a:p>
          </p:txBody>
        </p:sp>
        <p:sp>
          <p:nvSpPr>
            <p:cNvPr id="1097" name="Freeform: Shape 1096">
              <a:extLst>
                <a:ext uri="{FF2B5EF4-FFF2-40B4-BE49-F238E27FC236}">
                  <a16:creationId xmlns:a16="http://schemas.microsoft.com/office/drawing/2014/main" xmlns="" id="{C3694C89-F1A2-4E96-A0B0-5D7753442C17}"/>
                </a:ext>
              </a:extLst>
            </p:cNvPr>
            <p:cNvSpPr/>
            <p:nvPr/>
          </p:nvSpPr>
          <p:spPr>
            <a:xfrm>
              <a:off x="4791551" y="24141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098" name="Freeform: Shape 1097">
              <a:extLst>
                <a:ext uri="{FF2B5EF4-FFF2-40B4-BE49-F238E27FC236}">
                  <a16:creationId xmlns:a16="http://schemas.microsoft.com/office/drawing/2014/main" xmlns="" id="{2B9E65D0-ED41-430D-B42E-96F733521433}"/>
                </a:ext>
              </a:extLst>
            </p:cNvPr>
            <p:cNvSpPr/>
            <p:nvPr/>
          </p:nvSpPr>
          <p:spPr>
            <a:xfrm>
              <a:off x="4791276" y="2429351"/>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8371" y="7144"/>
                    <a:pt x="7419" y="7144"/>
                    <a:pt x="7419" y="7144"/>
                  </a:cubicBezTo>
                  <a:cubicBezTo>
                    <a:pt x="6466" y="7144"/>
                    <a:pt x="8371" y="7144"/>
                    <a:pt x="7419" y="7144"/>
                  </a:cubicBezTo>
                  <a:close/>
                </a:path>
              </a:pathLst>
            </a:custGeom>
            <a:grpFill/>
            <a:ln w="9525" cap="flat">
              <a:noFill/>
              <a:prstDash val="solid"/>
              <a:miter/>
            </a:ln>
          </p:spPr>
          <p:txBody>
            <a:bodyPr rtlCol="0" anchor="ctr"/>
            <a:lstStyle/>
            <a:p>
              <a:endParaRPr lang="en-US"/>
            </a:p>
          </p:txBody>
        </p:sp>
        <p:sp>
          <p:nvSpPr>
            <p:cNvPr id="1099" name="Freeform: Shape 1098">
              <a:extLst>
                <a:ext uri="{FF2B5EF4-FFF2-40B4-BE49-F238E27FC236}">
                  <a16:creationId xmlns:a16="http://schemas.microsoft.com/office/drawing/2014/main" xmlns="" id="{AFC3378B-9A66-47AF-A8C5-2E84D88113DC}"/>
                </a:ext>
              </a:extLst>
            </p:cNvPr>
            <p:cNvSpPr/>
            <p:nvPr/>
          </p:nvSpPr>
          <p:spPr>
            <a:xfrm>
              <a:off x="4795361" y="24369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7144"/>
                    <a:pt x="7144" y="7144"/>
                  </a:cubicBezTo>
                  <a:close/>
                </a:path>
              </a:pathLst>
            </a:custGeom>
            <a:grpFill/>
            <a:ln w="9525" cap="flat">
              <a:noFill/>
              <a:prstDash val="solid"/>
              <a:miter/>
            </a:ln>
          </p:spPr>
          <p:txBody>
            <a:bodyPr rtlCol="0" anchor="ctr"/>
            <a:lstStyle/>
            <a:p>
              <a:endParaRPr lang="en-US"/>
            </a:p>
          </p:txBody>
        </p:sp>
        <p:sp>
          <p:nvSpPr>
            <p:cNvPr id="1100" name="Freeform: Shape 1099">
              <a:extLst>
                <a:ext uri="{FF2B5EF4-FFF2-40B4-BE49-F238E27FC236}">
                  <a16:creationId xmlns:a16="http://schemas.microsoft.com/office/drawing/2014/main" xmlns="" id="{7F8C818B-555E-4D1B-AF8F-96CDED32EC4D}"/>
                </a:ext>
              </a:extLst>
            </p:cNvPr>
            <p:cNvSpPr/>
            <p:nvPr/>
          </p:nvSpPr>
          <p:spPr>
            <a:xfrm>
              <a:off x="4677104" y="2365110"/>
              <a:ext cx="9525" cy="9525"/>
            </a:xfrm>
            <a:custGeom>
              <a:avLst/>
              <a:gdLst>
                <a:gd name="connsiteX0" fmla="*/ 8244 w 9525"/>
                <a:gd name="connsiteY0" fmla="*/ 7567 h 9525"/>
                <a:gd name="connsiteX1" fmla="*/ 8244 w 9525"/>
                <a:gd name="connsiteY1" fmla="*/ 7567 h 9525"/>
                <a:gd name="connsiteX2" fmla="*/ 8244 w 9525"/>
                <a:gd name="connsiteY2" fmla="*/ 7567 h 9525"/>
              </a:gdLst>
              <a:ahLst/>
              <a:cxnLst>
                <a:cxn ang="0">
                  <a:pos x="connsiteX0" y="connsiteY0"/>
                </a:cxn>
                <a:cxn ang="0">
                  <a:pos x="connsiteX1" y="connsiteY1"/>
                </a:cxn>
                <a:cxn ang="0">
                  <a:pos x="connsiteX2" y="connsiteY2"/>
                </a:cxn>
              </a:cxnLst>
              <a:rect l="l" t="t" r="r" b="b"/>
              <a:pathLst>
                <a:path w="9525" h="9525">
                  <a:moveTo>
                    <a:pt x="8244" y="7567"/>
                  </a:moveTo>
                  <a:cubicBezTo>
                    <a:pt x="7291" y="6615"/>
                    <a:pt x="6339" y="7567"/>
                    <a:pt x="8244" y="7567"/>
                  </a:cubicBezTo>
                  <a:cubicBezTo>
                    <a:pt x="8244" y="6615"/>
                    <a:pt x="8244" y="7567"/>
                    <a:pt x="8244" y="7567"/>
                  </a:cubicBezTo>
                  <a:close/>
                </a:path>
              </a:pathLst>
            </a:custGeom>
            <a:grpFill/>
            <a:ln w="9525" cap="flat">
              <a:noFill/>
              <a:prstDash val="solid"/>
              <a:miter/>
            </a:ln>
          </p:spPr>
          <p:txBody>
            <a:bodyPr rtlCol="0" anchor="ctr"/>
            <a:lstStyle/>
            <a:p>
              <a:endParaRPr lang="en-US"/>
            </a:p>
          </p:txBody>
        </p:sp>
        <p:sp>
          <p:nvSpPr>
            <p:cNvPr id="1101" name="Freeform: Shape 1100">
              <a:extLst>
                <a:ext uri="{FF2B5EF4-FFF2-40B4-BE49-F238E27FC236}">
                  <a16:creationId xmlns:a16="http://schemas.microsoft.com/office/drawing/2014/main" xmlns="" id="{4710D003-8555-46A0-B5B8-16B8BDF4DB2F}"/>
                </a:ext>
              </a:extLst>
            </p:cNvPr>
            <p:cNvSpPr/>
            <p:nvPr/>
          </p:nvSpPr>
          <p:spPr>
            <a:xfrm>
              <a:off x="4663916" y="2365110"/>
              <a:ext cx="28575" cy="114300"/>
            </a:xfrm>
            <a:custGeom>
              <a:avLst/>
              <a:gdLst>
                <a:gd name="connsiteX0" fmla="*/ 20479 w 28575"/>
                <a:gd name="connsiteY0" fmla="*/ 114247 h 114300"/>
                <a:gd name="connsiteX1" fmla="*/ 13811 w 28575"/>
                <a:gd name="connsiteY1" fmla="*/ 50430 h 114300"/>
                <a:gd name="connsiteX2" fmla="*/ 15716 w 28575"/>
                <a:gd name="connsiteY2" fmla="*/ 31380 h 114300"/>
                <a:gd name="connsiteX3" fmla="*/ 17621 w 28575"/>
                <a:gd name="connsiteY3" fmla="*/ 31380 h 114300"/>
                <a:gd name="connsiteX4" fmla="*/ 14764 w 28575"/>
                <a:gd name="connsiteY4" fmla="*/ 22807 h 114300"/>
                <a:gd name="connsiteX5" fmla="*/ 12859 w 28575"/>
                <a:gd name="connsiteY5" fmla="*/ 20902 h 114300"/>
                <a:gd name="connsiteX6" fmla="*/ 7144 w 28575"/>
                <a:gd name="connsiteY6" fmla="*/ 19949 h 114300"/>
                <a:gd name="connsiteX7" fmla="*/ 7144 w 28575"/>
                <a:gd name="connsiteY7" fmla="*/ 18997 h 114300"/>
                <a:gd name="connsiteX8" fmla="*/ 16669 w 28575"/>
                <a:gd name="connsiteY8" fmla="*/ 18045 h 114300"/>
                <a:gd name="connsiteX9" fmla="*/ 15716 w 28575"/>
                <a:gd name="connsiteY9" fmla="*/ 7567 h 114300"/>
                <a:gd name="connsiteX10" fmla="*/ 19526 w 28575"/>
                <a:gd name="connsiteY10" fmla="*/ 7567 h 114300"/>
                <a:gd name="connsiteX11" fmla="*/ 16669 w 28575"/>
                <a:gd name="connsiteY11" fmla="*/ 7567 h 114300"/>
                <a:gd name="connsiteX12" fmla="*/ 19526 w 28575"/>
                <a:gd name="connsiteY12" fmla="*/ 7567 h 114300"/>
                <a:gd name="connsiteX13" fmla="*/ 20479 w 28575"/>
                <a:gd name="connsiteY13" fmla="*/ 114247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575" h="114300">
                  <a:moveTo>
                    <a:pt x="20479" y="114247"/>
                  </a:moveTo>
                  <a:cubicBezTo>
                    <a:pt x="8096" y="110437"/>
                    <a:pt x="17621" y="51382"/>
                    <a:pt x="13811" y="50430"/>
                  </a:cubicBezTo>
                  <a:cubicBezTo>
                    <a:pt x="12859" y="47572"/>
                    <a:pt x="5239" y="33285"/>
                    <a:pt x="15716" y="31380"/>
                  </a:cubicBezTo>
                  <a:cubicBezTo>
                    <a:pt x="14764" y="30427"/>
                    <a:pt x="15716" y="30427"/>
                    <a:pt x="17621" y="31380"/>
                  </a:cubicBezTo>
                  <a:cubicBezTo>
                    <a:pt x="8096" y="28522"/>
                    <a:pt x="4286" y="21855"/>
                    <a:pt x="14764" y="22807"/>
                  </a:cubicBezTo>
                  <a:cubicBezTo>
                    <a:pt x="2381" y="29474"/>
                    <a:pt x="12859" y="15187"/>
                    <a:pt x="12859" y="20902"/>
                  </a:cubicBezTo>
                  <a:cubicBezTo>
                    <a:pt x="11906" y="19949"/>
                    <a:pt x="8096" y="20902"/>
                    <a:pt x="7144" y="19949"/>
                  </a:cubicBezTo>
                  <a:cubicBezTo>
                    <a:pt x="8096" y="19949"/>
                    <a:pt x="8096" y="19949"/>
                    <a:pt x="7144" y="18997"/>
                  </a:cubicBezTo>
                  <a:cubicBezTo>
                    <a:pt x="9049" y="16140"/>
                    <a:pt x="10954" y="18045"/>
                    <a:pt x="16669" y="18045"/>
                  </a:cubicBezTo>
                  <a:cubicBezTo>
                    <a:pt x="11906" y="23760"/>
                    <a:pt x="14764" y="6615"/>
                    <a:pt x="15716" y="7567"/>
                  </a:cubicBezTo>
                  <a:cubicBezTo>
                    <a:pt x="14764" y="6615"/>
                    <a:pt x="19526" y="7567"/>
                    <a:pt x="19526" y="7567"/>
                  </a:cubicBezTo>
                  <a:cubicBezTo>
                    <a:pt x="17621" y="8520"/>
                    <a:pt x="17621" y="7567"/>
                    <a:pt x="16669" y="7567"/>
                  </a:cubicBezTo>
                  <a:cubicBezTo>
                    <a:pt x="18574" y="8520"/>
                    <a:pt x="19526" y="8520"/>
                    <a:pt x="19526" y="7567"/>
                  </a:cubicBezTo>
                  <a:cubicBezTo>
                    <a:pt x="41434" y="14235"/>
                    <a:pt x="8096" y="101865"/>
                    <a:pt x="20479" y="114247"/>
                  </a:cubicBezTo>
                  <a:close/>
                </a:path>
              </a:pathLst>
            </a:custGeom>
            <a:grpFill/>
            <a:ln w="9525" cap="flat">
              <a:noFill/>
              <a:prstDash val="solid"/>
              <a:miter/>
            </a:ln>
          </p:spPr>
          <p:txBody>
            <a:bodyPr rtlCol="0" anchor="ctr"/>
            <a:lstStyle/>
            <a:p>
              <a:endParaRPr lang="en-US"/>
            </a:p>
          </p:txBody>
        </p:sp>
        <p:sp>
          <p:nvSpPr>
            <p:cNvPr id="1102" name="Freeform: Shape 1101">
              <a:extLst>
                <a:ext uri="{FF2B5EF4-FFF2-40B4-BE49-F238E27FC236}">
                  <a16:creationId xmlns:a16="http://schemas.microsoft.com/office/drawing/2014/main" xmlns="" id="{1AA23F2C-1724-4B41-ACDD-C0FC5A061600}"/>
                </a:ext>
              </a:extLst>
            </p:cNvPr>
            <p:cNvSpPr/>
            <p:nvPr/>
          </p:nvSpPr>
          <p:spPr>
            <a:xfrm>
              <a:off x="4675346" y="2365533"/>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7144"/>
                    <a:pt x="7144" y="7144"/>
                  </a:cubicBezTo>
                  <a:cubicBezTo>
                    <a:pt x="8096" y="7144"/>
                    <a:pt x="9049" y="7144"/>
                    <a:pt x="10001" y="7144"/>
                  </a:cubicBezTo>
                  <a:close/>
                </a:path>
              </a:pathLst>
            </a:custGeom>
            <a:grpFill/>
            <a:ln w="9525" cap="flat">
              <a:noFill/>
              <a:prstDash val="solid"/>
              <a:miter/>
            </a:ln>
          </p:spPr>
          <p:txBody>
            <a:bodyPr rtlCol="0" anchor="ctr"/>
            <a:lstStyle/>
            <a:p>
              <a:endParaRPr lang="en-US"/>
            </a:p>
          </p:txBody>
        </p:sp>
        <p:sp>
          <p:nvSpPr>
            <p:cNvPr id="1103" name="Freeform: Shape 1102">
              <a:extLst>
                <a:ext uri="{FF2B5EF4-FFF2-40B4-BE49-F238E27FC236}">
                  <a16:creationId xmlns:a16="http://schemas.microsoft.com/office/drawing/2014/main" xmlns="" id="{D2BC805F-5806-4D98-A0A1-0883177581B7}"/>
                </a:ext>
              </a:extLst>
            </p:cNvPr>
            <p:cNvSpPr/>
            <p:nvPr/>
          </p:nvSpPr>
          <p:spPr>
            <a:xfrm>
              <a:off x="4668785" y="2373153"/>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1104" name="Freeform: Shape 1103">
              <a:extLst>
                <a:ext uri="{FF2B5EF4-FFF2-40B4-BE49-F238E27FC236}">
                  <a16:creationId xmlns:a16="http://schemas.microsoft.com/office/drawing/2014/main" xmlns="" id="{3C0E8788-F6D7-41CB-8458-23197B8CEA88}"/>
                </a:ext>
              </a:extLst>
            </p:cNvPr>
            <p:cNvSpPr/>
            <p:nvPr/>
          </p:nvSpPr>
          <p:spPr>
            <a:xfrm>
              <a:off x="4668679" y="237410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8096"/>
                    <a:pt x="7144" y="7144"/>
                  </a:cubicBezTo>
                  <a:lnTo>
                    <a:pt x="8096" y="8096"/>
                  </a:lnTo>
                  <a:close/>
                </a:path>
              </a:pathLst>
            </a:custGeom>
            <a:grpFill/>
            <a:ln w="9525" cap="flat">
              <a:noFill/>
              <a:prstDash val="solid"/>
              <a:miter/>
            </a:ln>
          </p:spPr>
          <p:txBody>
            <a:bodyPr rtlCol="0" anchor="ctr"/>
            <a:lstStyle/>
            <a:p>
              <a:endParaRPr lang="en-US"/>
            </a:p>
          </p:txBody>
        </p:sp>
        <p:sp>
          <p:nvSpPr>
            <p:cNvPr id="1105" name="Freeform: Shape 1104">
              <a:extLst>
                <a:ext uri="{FF2B5EF4-FFF2-40B4-BE49-F238E27FC236}">
                  <a16:creationId xmlns:a16="http://schemas.microsoft.com/office/drawing/2014/main" xmlns="" id="{FAF5A70E-5E64-4E0C-A94D-145FF45E1BC4}"/>
                </a:ext>
              </a:extLst>
            </p:cNvPr>
            <p:cNvSpPr/>
            <p:nvPr/>
          </p:nvSpPr>
          <p:spPr>
            <a:xfrm>
              <a:off x="4665398" y="237696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1106" name="Freeform: Shape 1105">
              <a:extLst>
                <a:ext uri="{FF2B5EF4-FFF2-40B4-BE49-F238E27FC236}">
                  <a16:creationId xmlns:a16="http://schemas.microsoft.com/office/drawing/2014/main" xmlns="" id="{502AED3B-B8E1-4FB0-A193-967A4938F4F0}"/>
                </a:ext>
              </a:extLst>
            </p:cNvPr>
            <p:cNvSpPr/>
            <p:nvPr/>
          </p:nvSpPr>
          <p:spPr>
            <a:xfrm>
              <a:off x="4667303" y="237696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107" name="Freeform: Shape 1106">
              <a:extLst>
                <a:ext uri="{FF2B5EF4-FFF2-40B4-BE49-F238E27FC236}">
                  <a16:creationId xmlns:a16="http://schemas.microsoft.com/office/drawing/2014/main" xmlns="" id="{3FE07209-970E-4AFE-A946-3B34CCB90F06}"/>
                </a:ext>
              </a:extLst>
            </p:cNvPr>
            <p:cNvSpPr/>
            <p:nvPr/>
          </p:nvSpPr>
          <p:spPr>
            <a:xfrm>
              <a:off x="4665398" y="238077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108" name="Freeform: Shape 1107">
              <a:extLst>
                <a:ext uri="{FF2B5EF4-FFF2-40B4-BE49-F238E27FC236}">
                  <a16:creationId xmlns:a16="http://schemas.microsoft.com/office/drawing/2014/main" xmlns="" id="{0DD57925-0C0E-4837-B62B-0438F248F2FB}"/>
                </a:ext>
              </a:extLst>
            </p:cNvPr>
            <p:cNvSpPr/>
            <p:nvPr/>
          </p:nvSpPr>
          <p:spPr>
            <a:xfrm>
              <a:off x="4665927" y="2382678"/>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1109" name="Freeform: Shape 1108">
              <a:extLst>
                <a:ext uri="{FF2B5EF4-FFF2-40B4-BE49-F238E27FC236}">
                  <a16:creationId xmlns:a16="http://schemas.microsoft.com/office/drawing/2014/main" xmlns="" id="{B58A2428-4784-49E4-9CD9-6B9840ECEF5E}"/>
                </a:ext>
              </a:extLst>
            </p:cNvPr>
            <p:cNvSpPr/>
            <p:nvPr/>
          </p:nvSpPr>
          <p:spPr>
            <a:xfrm>
              <a:off x="4669631" y="241506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110" name="Freeform: Shape 1109">
              <a:extLst>
                <a:ext uri="{FF2B5EF4-FFF2-40B4-BE49-F238E27FC236}">
                  <a16:creationId xmlns:a16="http://schemas.microsoft.com/office/drawing/2014/main" xmlns="" id="{15F8B6AD-120D-4EEB-A36B-45FB2E18E45D}"/>
                </a:ext>
              </a:extLst>
            </p:cNvPr>
            <p:cNvSpPr/>
            <p:nvPr/>
          </p:nvSpPr>
          <p:spPr>
            <a:xfrm>
              <a:off x="4669356" y="2429351"/>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8371" y="7144"/>
                    <a:pt x="7419" y="7144"/>
                    <a:pt x="7419" y="7144"/>
                  </a:cubicBezTo>
                  <a:cubicBezTo>
                    <a:pt x="6466" y="7144"/>
                    <a:pt x="8371" y="7144"/>
                    <a:pt x="7419" y="7144"/>
                  </a:cubicBezTo>
                  <a:close/>
                </a:path>
              </a:pathLst>
            </a:custGeom>
            <a:grpFill/>
            <a:ln w="9525" cap="flat">
              <a:noFill/>
              <a:prstDash val="solid"/>
              <a:miter/>
            </a:ln>
          </p:spPr>
          <p:txBody>
            <a:bodyPr rtlCol="0" anchor="ctr"/>
            <a:lstStyle/>
            <a:p>
              <a:endParaRPr lang="en-US"/>
            </a:p>
          </p:txBody>
        </p:sp>
        <p:sp>
          <p:nvSpPr>
            <p:cNvPr id="1111" name="Freeform: Shape 1110">
              <a:extLst>
                <a:ext uri="{FF2B5EF4-FFF2-40B4-BE49-F238E27FC236}">
                  <a16:creationId xmlns:a16="http://schemas.microsoft.com/office/drawing/2014/main" xmlns="" id="{1C0E41F6-7E31-4B6F-89F3-FAF3725053C6}"/>
                </a:ext>
              </a:extLst>
            </p:cNvPr>
            <p:cNvSpPr/>
            <p:nvPr/>
          </p:nvSpPr>
          <p:spPr>
            <a:xfrm>
              <a:off x="4673441" y="24369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7144"/>
                    <a:pt x="7144" y="7144"/>
                  </a:cubicBezTo>
                  <a:close/>
                </a:path>
              </a:pathLst>
            </a:custGeom>
            <a:grpFill/>
            <a:ln w="9525" cap="flat">
              <a:noFill/>
              <a:prstDash val="solid"/>
              <a:miter/>
            </a:ln>
          </p:spPr>
          <p:txBody>
            <a:bodyPr rtlCol="0" anchor="ctr"/>
            <a:lstStyle/>
            <a:p>
              <a:endParaRPr lang="en-US"/>
            </a:p>
          </p:txBody>
        </p:sp>
        <p:sp>
          <p:nvSpPr>
            <p:cNvPr id="1112" name="Freeform: Shape 1111">
              <a:extLst>
                <a:ext uri="{FF2B5EF4-FFF2-40B4-BE49-F238E27FC236}">
                  <a16:creationId xmlns:a16="http://schemas.microsoft.com/office/drawing/2014/main" xmlns="" id="{1156F11D-CB37-4255-9A10-72AA5A0F0A47}"/>
                </a:ext>
              </a:extLst>
            </p:cNvPr>
            <p:cNvSpPr/>
            <p:nvPr/>
          </p:nvSpPr>
          <p:spPr>
            <a:xfrm>
              <a:off x="4528238" y="235696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8096"/>
                    <a:pt x="7567" y="7144"/>
                  </a:cubicBezTo>
                  <a:cubicBezTo>
                    <a:pt x="7567" y="7144"/>
                    <a:pt x="8520" y="7144"/>
                    <a:pt x="7567" y="7144"/>
                  </a:cubicBezTo>
                  <a:close/>
                </a:path>
              </a:pathLst>
            </a:custGeom>
            <a:grpFill/>
            <a:ln w="9525" cap="flat">
              <a:noFill/>
              <a:prstDash val="solid"/>
              <a:miter/>
            </a:ln>
          </p:spPr>
          <p:txBody>
            <a:bodyPr rtlCol="0" anchor="ctr"/>
            <a:lstStyle/>
            <a:p>
              <a:endParaRPr lang="en-US"/>
            </a:p>
          </p:txBody>
        </p:sp>
        <p:sp>
          <p:nvSpPr>
            <p:cNvPr id="1113" name="Freeform: Shape 1112">
              <a:extLst>
                <a:ext uri="{FF2B5EF4-FFF2-40B4-BE49-F238E27FC236}">
                  <a16:creationId xmlns:a16="http://schemas.microsoft.com/office/drawing/2014/main" xmlns="" id="{7BE1F843-058D-4BD2-B697-E4DE157B5E01}"/>
                </a:ext>
              </a:extLst>
            </p:cNvPr>
            <p:cNvSpPr/>
            <p:nvPr/>
          </p:nvSpPr>
          <p:spPr>
            <a:xfrm>
              <a:off x="4517231" y="2358866"/>
              <a:ext cx="47625" cy="142875"/>
            </a:xfrm>
            <a:custGeom>
              <a:avLst/>
              <a:gdLst>
                <a:gd name="connsiteX0" fmla="*/ 45244 w 47625"/>
                <a:gd name="connsiteY0" fmla="*/ 136684 h 142875"/>
                <a:gd name="connsiteX1" fmla="*/ 22384 w 47625"/>
                <a:gd name="connsiteY1" fmla="*/ 59531 h 142875"/>
                <a:gd name="connsiteX2" fmla="*/ 19526 w 47625"/>
                <a:gd name="connsiteY2" fmla="*/ 36671 h 142875"/>
                <a:gd name="connsiteX3" fmla="*/ 21431 w 47625"/>
                <a:gd name="connsiteY3" fmla="*/ 35719 h 142875"/>
                <a:gd name="connsiteX4" fmla="*/ 16669 w 47625"/>
                <a:gd name="connsiteY4" fmla="*/ 26194 h 142875"/>
                <a:gd name="connsiteX5" fmla="*/ 8096 w 47625"/>
                <a:gd name="connsiteY5" fmla="*/ 24289 h 142875"/>
                <a:gd name="connsiteX6" fmla="*/ 7144 w 47625"/>
                <a:gd name="connsiteY6" fmla="*/ 23336 h 142875"/>
                <a:gd name="connsiteX7" fmla="*/ 16669 w 47625"/>
                <a:gd name="connsiteY7" fmla="*/ 20479 h 142875"/>
                <a:gd name="connsiteX8" fmla="*/ 13811 w 47625"/>
                <a:gd name="connsiteY8" fmla="*/ 8096 h 142875"/>
                <a:gd name="connsiteX9" fmla="*/ 17621 w 47625"/>
                <a:gd name="connsiteY9" fmla="*/ 7144 h 142875"/>
                <a:gd name="connsiteX10" fmla="*/ 14764 w 47625"/>
                <a:gd name="connsiteY10" fmla="*/ 8096 h 142875"/>
                <a:gd name="connsiteX11" fmla="*/ 17621 w 47625"/>
                <a:gd name="connsiteY11" fmla="*/ 8096 h 142875"/>
                <a:gd name="connsiteX12" fmla="*/ 45244 w 47625"/>
                <a:gd name="connsiteY12" fmla="*/ 136684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625" h="142875">
                  <a:moveTo>
                    <a:pt x="45244" y="136684"/>
                  </a:moveTo>
                  <a:cubicBezTo>
                    <a:pt x="27146" y="133826"/>
                    <a:pt x="29051" y="61436"/>
                    <a:pt x="22384" y="59531"/>
                  </a:cubicBezTo>
                  <a:cubicBezTo>
                    <a:pt x="21431" y="56674"/>
                    <a:pt x="10001" y="40481"/>
                    <a:pt x="19526" y="36671"/>
                  </a:cubicBezTo>
                  <a:cubicBezTo>
                    <a:pt x="18574" y="35719"/>
                    <a:pt x="19526" y="35719"/>
                    <a:pt x="21431" y="35719"/>
                  </a:cubicBezTo>
                  <a:cubicBezTo>
                    <a:pt x="11906" y="33814"/>
                    <a:pt x="5239" y="27146"/>
                    <a:pt x="16669" y="26194"/>
                  </a:cubicBezTo>
                  <a:cubicBezTo>
                    <a:pt x="14764" y="28099"/>
                    <a:pt x="9049" y="25241"/>
                    <a:pt x="8096" y="24289"/>
                  </a:cubicBezTo>
                  <a:cubicBezTo>
                    <a:pt x="9049" y="24289"/>
                    <a:pt x="9049" y="24289"/>
                    <a:pt x="7144" y="23336"/>
                  </a:cubicBezTo>
                  <a:cubicBezTo>
                    <a:pt x="8096" y="20479"/>
                    <a:pt x="10954" y="21431"/>
                    <a:pt x="16669" y="20479"/>
                  </a:cubicBezTo>
                  <a:cubicBezTo>
                    <a:pt x="13811" y="27146"/>
                    <a:pt x="11906" y="7144"/>
                    <a:pt x="13811" y="8096"/>
                  </a:cubicBezTo>
                  <a:cubicBezTo>
                    <a:pt x="12859" y="7144"/>
                    <a:pt x="17621" y="8096"/>
                    <a:pt x="17621" y="7144"/>
                  </a:cubicBezTo>
                  <a:cubicBezTo>
                    <a:pt x="16669" y="8096"/>
                    <a:pt x="14764" y="8096"/>
                    <a:pt x="14764" y="8096"/>
                  </a:cubicBezTo>
                  <a:cubicBezTo>
                    <a:pt x="16669" y="9049"/>
                    <a:pt x="17621" y="9049"/>
                    <a:pt x="17621" y="8096"/>
                  </a:cubicBezTo>
                  <a:cubicBezTo>
                    <a:pt x="41434" y="10001"/>
                    <a:pt x="29051" y="122396"/>
                    <a:pt x="45244" y="136684"/>
                  </a:cubicBezTo>
                  <a:close/>
                </a:path>
              </a:pathLst>
            </a:custGeom>
            <a:grpFill/>
            <a:ln w="9525" cap="flat">
              <a:noFill/>
              <a:prstDash val="solid"/>
              <a:miter/>
            </a:ln>
          </p:spPr>
          <p:txBody>
            <a:bodyPr rtlCol="0" anchor="ctr"/>
            <a:lstStyle/>
            <a:p>
              <a:endParaRPr lang="en-US"/>
            </a:p>
          </p:txBody>
        </p:sp>
        <p:sp>
          <p:nvSpPr>
            <p:cNvPr id="1114" name="Freeform: Shape 1113">
              <a:extLst>
                <a:ext uri="{FF2B5EF4-FFF2-40B4-BE49-F238E27FC236}">
                  <a16:creationId xmlns:a16="http://schemas.microsoft.com/office/drawing/2014/main" xmlns="" id="{127BF0B1-AE1B-45AB-886A-F883D4ECA05F}"/>
                </a:ext>
              </a:extLst>
            </p:cNvPr>
            <p:cNvSpPr/>
            <p:nvPr/>
          </p:nvSpPr>
          <p:spPr>
            <a:xfrm>
              <a:off x="4526756" y="2357913"/>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8096"/>
                    <a:pt x="7144" y="8096"/>
                  </a:cubicBezTo>
                  <a:cubicBezTo>
                    <a:pt x="8096" y="7144"/>
                    <a:pt x="9049" y="7144"/>
                    <a:pt x="9049" y="7144"/>
                  </a:cubicBezTo>
                  <a:close/>
                </a:path>
              </a:pathLst>
            </a:custGeom>
            <a:grpFill/>
            <a:ln w="9525" cap="flat">
              <a:noFill/>
              <a:prstDash val="solid"/>
              <a:miter/>
            </a:ln>
          </p:spPr>
          <p:txBody>
            <a:bodyPr rtlCol="0" anchor="ctr"/>
            <a:lstStyle/>
            <a:p>
              <a:endParaRPr lang="en-US"/>
            </a:p>
          </p:txBody>
        </p:sp>
        <p:sp>
          <p:nvSpPr>
            <p:cNvPr id="1115" name="Freeform: Shape 1114">
              <a:extLst>
                <a:ext uri="{FF2B5EF4-FFF2-40B4-BE49-F238E27FC236}">
                  <a16:creationId xmlns:a16="http://schemas.microsoft.com/office/drawing/2014/main" xmlns="" id="{67EF4BBF-2D61-4574-BF9C-26D6CB268FC7}"/>
                </a:ext>
              </a:extLst>
            </p:cNvPr>
            <p:cNvSpPr/>
            <p:nvPr/>
          </p:nvSpPr>
          <p:spPr>
            <a:xfrm>
              <a:off x="4521846" y="2368391"/>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1116" name="Freeform: Shape 1115">
              <a:extLst>
                <a:ext uri="{FF2B5EF4-FFF2-40B4-BE49-F238E27FC236}">
                  <a16:creationId xmlns:a16="http://schemas.microsoft.com/office/drawing/2014/main" xmlns="" id="{7CC740D5-0CBC-41C4-ACC1-E753CD1E3E83}"/>
                </a:ext>
              </a:extLst>
            </p:cNvPr>
            <p:cNvSpPr/>
            <p:nvPr/>
          </p:nvSpPr>
          <p:spPr>
            <a:xfrm>
              <a:off x="4521041" y="2370296"/>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cubicBezTo>
                    <a:pt x="8096" y="8096"/>
                    <a:pt x="8096" y="8096"/>
                    <a:pt x="7144" y="7144"/>
                  </a:cubicBezTo>
                  <a:lnTo>
                    <a:pt x="9049" y="8096"/>
                  </a:lnTo>
                  <a:close/>
                </a:path>
              </a:pathLst>
            </a:custGeom>
            <a:grpFill/>
            <a:ln w="9525" cap="flat">
              <a:noFill/>
              <a:prstDash val="solid"/>
              <a:miter/>
            </a:ln>
          </p:spPr>
          <p:txBody>
            <a:bodyPr rtlCol="0" anchor="ctr"/>
            <a:lstStyle/>
            <a:p>
              <a:endParaRPr lang="en-US"/>
            </a:p>
          </p:txBody>
        </p:sp>
        <p:sp>
          <p:nvSpPr>
            <p:cNvPr id="1117" name="Freeform: Shape 1116">
              <a:extLst>
                <a:ext uri="{FF2B5EF4-FFF2-40B4-BE49-F238E27FC236}">
                  <a16:creationId xmlns:a16="http://schemas.microsoft.com/office/drawing/2014/main" xmlns="" id="{BF7125F8-FF4E-4C66-B7D1-3B242D76C0FD}"/>
                </a:ext>
              </a:extLst>
            </p:cNvPr>
            <p:cNvSpPr/>
            <p:nvPr/>
          </p:nvSpPr>
          <p:spPr>
            <a:xfrm>
              <a:off x="4519136" y="237410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7144"/>
                    <a:pt x="7144" y="7144"/>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1118" name="Freeform: Shape 1117">
              <a:extLst>
                <a:ext uri="{FF2B5EF4-FFF2-40B4-BE49-F238E27FC236}">
                  <a16:creationId xmlns:a16="http://schemas.microsoft.com/office/drawing/2014/main" xmlns="" id="{DA43DCF0-1CFC-4BFC-BE90-FA0BCCB76D1F}"/>
                </a:ext>
              </a:extLst>
            </p:cNvPr>
            <p:cNvSpPr/>
            <p:nvPr/>
          </p:nvSpPr>
          <p:spPr>
            <a:xfrm>
              <a:off x="4521147" y="2374106"/>
              <a:ext cx="9525" cy="9525"/>
            </a:xfrm>
            <a:custGeom>
              <a:avLst/>
              <a:gdLst>
                <a:gd name="connsiteX0" fmla="*/ 7990 w 9525"/>
                <a:gd name="connsiteY0" fmla="*/ 7144 h 9525"/>
                <a:gd name="connsiteX1" fmla="*/ 7990 w 9525"/>
                <a:gd name="connsiteY1" fmla="*/ 7144 h 9525"/>
                <a:gd name="connsiteX2" fmla="*/ 7990 w 9525"/>
                <a:gd name="connsiteY2" fmla="*/ 7144 h 9525"/>
              </a:gdLst>
              <a:ahLst/>
              <a:cxnLst>
                <a:cxn ang="0">
                  <a:pos x="connsiteX0" y="connsiteY0"/>
                </a:cxn>
                <a:cxn ang="0">
                  <a:pos x="connsiteX1" y="connsiteY1"/>
                </a:cxn>
                <a:cxn ang="0">
                  <a:pos x="connsiteX2" y="connsiteY2"/>
                </a:cxn>
              </a:cxnLst>
              <a:rect l="l" t="t" r="r" b="b"/>
              <a:pathLst>
                <a:path w="9525" h="9525">
                  <a:moveTo>
                    <a:pt x="7990" y="7144"/>
                  </a:moveTo>
                  <a:cubicBezTo>
                    <a:pt x="7990" y="7144"/>
                    <a:pt x="7038" y="7144"/>
                    <a:pt x="7990" y="7144"/>
                  </a:cubicBez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1119" name="Freeform: Shape 1118">
              <a:extLst>
                <a:ext uri="{FF2B5EF4-FFF2-40B4-BE49-F238E27FC236}">
                  <a16:creationId xmlns:a16="http://schemas.microsoft.com/office/drawing/2014/main" xmlns="" id="{90D4FA46-3728-432F-B241-D8C332A5C2CF}"/>
                </a:ext>
              </a:extLst>
            </p:cNvPr>
            <p:cNvSpPr/>
            <p:nvPr/>
          </p:nvSpPr>
          <p:spPr>
            <a:xfrm>
              <a:off x="4520195" y="2378868"/>
              <a:ext cx="9525" cy="9525"/>
            </a:xfrm>
            <a:custGeom>
              <a:avLst/>
              <a:gdLst>
                <a:gd name="connsiteX0" fmla="*/ 7990 w 9525"/>
                <a:gd name="connsiteY0" fmla="*/ 7144 h 9525"/>
                <a:gd name="connsiteX1" fmla="*/ 7990 w 9525"/>
                <a:gd name="connsiteY1" fmla="*/ 7144 h 9525"/>
                <a:gd name="connsiteX2" fmla="*/ 7990 w 9525"/>
                <a:gd name="connsiteY2" fmla="*/ 7144 h 9525"/>
              </a:gdLst>
              <a:ahLst/>
              <a:cxnLst>
                <a:cxn ang="0">
                  <a:pos x="connsiteX0" y="connsiteY0"/>
                </a:cxn>
                <a:cxn ang="0">
                  <a:pos x="connsiteX1" y="connsiteY1"/>
                </a:cxn>
                <a:cxn ang="0">
                  <a:pos x="connsiteX2" y="connsiteY2"/>
                </a:cxn>
              </a:cxnLst>
              <a:rect l="l" t="t" r="r" b="b"/>
              <a:pathLst>
                <a:path w="9525" h="9525">
                  <a:moveTo>
                    <a:pt x="7990" y="7144"/>
                  </a:moveTo>
                  <a:cubicBezTo>
                    <a:pt x="7990" y="7144"/>
                    <a:pt x="7990" y="7144"/>
                    <a:pt x="7990" y="7144"/>
                  </a:cubicBez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1120" name="Freeform: Shape 1119">
              <a:extLst>
                <a:ext uri="{FF2B5EF4-FFF2-40B4-BE49-F238E27FC236}">
                  <a16:creationId xmlns:a16="http://schemas.microsoft.com/office/drawing/2014/main" xmlns="" id="{E01EA9A1-C9DA-4F75-855B-41D5DE3C6E00}"/>
                </a:ext>
              </a:extLst>
            </p:cNvPr>
            <p:cNvSpPr/>
            <p:nvPr/>
          </p:nvSpPr>
          <p:spPr>
            <a:xfrm>
              <a:off x="4521147" y="2380773"/>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8096"/>
                    <a:pt x="7990" y="7144"/>
                  </a:cubicBezTo>
                  <a:close/>
                </a:path>
              </a:pathLst>
            </a:custGeom>
            <a:grpFill/>
            <a:ln w="9525" cap="flat">
              <a:noFill/>
              <a:prstDash val="solid"/>
              <a:miter/>
            </a:ln>
          </p:spPr>
          <p:txBody>
            <a:bodyPr rtlCol="0" anchor="ctr"/>
            <a:lstStyle/>
            <a:p>
              <a:endParaRPr lang="en-US"/>
            </a:p>
          </p:txBody>
        </p:sp>
        <p:sp>
          <p:nvSpPr>
            <p:cNvPr id="1121" name="Freeform: Shape 1120">
              <a:extLst>
                <a:ext uri="{FF2B5EF4-FFF2-40B4-BE49-F238E27FC236}">
                  <a16:creationId xmlns:a16="http://schemas.microsoft.com/office/drawing/2014/main" xmlns="" id="{4877490F-B80A-453A-BA95-8791B346267A}"/>
                </a:ext>
              </a:extLst>
            </p:cNvPr>
            <p:cNvSpPr/>
            <p:nvPr/>
          </p:nvSpPr>
          <p:spPr>
            <a:xfrm>
              <a:off x="4533424" y="241982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122" name="Freeform: Shape 1121">
              <a:extLst>
                <a:ext uri="{FF2B5EF4-FFF2-40B4-BE49-F238E27FC236}">
                  <a16:creationId xmlns:a16="http://schemas.microsoft.com/office/drawing/2014/main" xmlns="" id="{CA7333FD-D5B4-4F29-857E-AEE0F18ACCD4}"/>
                </a:ext>
              </a:extLst>
            </p:cNvPr>
            <p:cNvSpPr/>
            <p:nvPr/>
          </p:nvSpPr>
          <p:spPr>
            <a:xfrm>
              <a:off x="4536810" y="243697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8520" y="8096"/>
                    <a:pt x="6615" y="8096"/>
                    <a:pt x="7567" y="7144"/>
                  </a:cubicBez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1123" name="Freeform: Shape 1122">
              <a:extLst>
                <a:ext uri="{FF2B5EF4-FFF2-40B4-BE49-F238E27FC236}">
                  <a16:creationId xmlns:a16="http://schemas.microsoft.com/office/drawing/2014/main" xmlns="" id="{754D05AF-A63A-47FF-BBC5-A2D4B6539553}"/>
                </a:ext>
              </a:extLst>
            </p:cNvPr>
            <p:cNvSpPr/>
            <p:nvPr/>
          </p:nvSpPr>
          <p:spPr>
            <a:xfrm>
              <a:off x="4542949" y="2445781"/>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10954" y="6906"/>
                    <a:pt x="7144" y="7858"/>
                  </a:cubicBezTo>
                  <a:close/>
                </a:path>
              </a:pathLst>
            </a:custGeom>
            <a:grpFill/>
            <a:ln w="9525" cap="flat">
              <a:noFill/>
              <a:prstDash val="solid"/>
              <a:miter/>
            </a:ln>
          </p:spPr>
          <p:txBody>
            <a:bodyPr rtlCol="0" anchor="ctr"/>
            <a:lstStyle/>
            <a:p>
              <a:endParaRPr lang="en-US"/>
            </a:p>
          </p:txBody>
        </p:sp>
      </p:grpSp>
      <p:grpSp>
        <p:nvGrpSpPr>
          <p:cNvPr id="1124" name="Group 1123">
            <a:extLst>
              <a:ext uri="{FF2B5EF4-FFF2-40B4-BE49-F238E27FC236}">
                <a16:creationId xmlns:a16="http://schemas.microsoft.com/office/drawing/2014/main" xmlns="" id="{20AD9F6E-54E1-4380-8077-A0FC1A85A9AA}"/>
              </a:ext>
            </a:extLst>
          </p:cNvPr>
          <p:cNvGrpSpPr/>
          <p:nvPr/>
        </p:nvGrpSpPr>
        <p:grpSpPr>
          <a:xfrm flipH="1">
            <a:off x="7074204" y="1031274"/>
            <a:ext cx="224583" cy="305198"/>
            <a:chOff x="4708260" y="456723"/>
            <a:chExt cx="659554" cy="896303"/>
          </a:xfrm>
          <a:solidFill>
            <a:schemeClr val="accent1">
              <a:lumMod val="75000"/>
            </a:schemeClr>
          </a:solidFill>
        </p:grpSpPr>
        <p:sp>
          <p:nvSpPr>
            <p:cNvPr id="1125" name="Freeform: Shape 1124">
              <a:extLst>
                <a:ext uri="{FF2B5EF4-FFF2-40B4-BE49-F238E27FC236}">
                  <a16:creationId xmlns:a16="http://schemas.microsoft.com/office/drawing/2014/main" xmlns="" id="{4C62E97A-3B77-43C8-86F1-F2BDD0F488CB}"/>
                </a:ext>
              </a:extLst>
            </p:cNvPr>
            <p:cNvSpPr/>
            <p:nvPr/>
          </p:nvSpPr>
          <p:spPr>
            <a:xfrm>
              <a:off x="4803934" y="523398"/>
              <a:ext cx="9525" cy="9525"/>
            </a:xfrm>
            <a:custGeom>
              <a:avLst/>
              <a:gdLst>
                <a:gd name="connsiteX0" fmla="*/ 10954 w 9525"/>
                <a:gd name="connsiteY0" fmla="*/ 7144 h 9525"/>
                <a:gd name="connsiteX1" fmla="*/ 7144 w 9525"/>
                <a:gd name="connsiteY1" fmla="*/ 9049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cubicBezTo>
                    <a:pt x="4286" y="9049"/>
                    <a:pt x="14764" y="8096"/>
                    <a:pt x="7144" y="9049"/>
                  </a:cubicBezTo>
                  <a:cubicBezTo>
                    <a:pt x="8096" y="7144"/>
                    <a:pt x="9049" y="7144"/>
                    <a:pt x="10954" y="7144"/>
                  </a:cubicBezTo>
                  <a:close/>
                </a:path>
              </a:pathLst>
            </a:custGeom>
            <a:grpFill/>
            <a:ln w="9525" cap="flat">
              <a:noFill/>
              <a:prstDash val="solid"/>
              <a:miter/>
            </a:ln>
          </p:spPr>
          <p:txBody>
            <a:bodyPr rtlCol="0" anchor="ctr"/>
            <a:lstStyle/>
            <a:p>
              <a:endParaRPr lang="en-US"/>
            </a:p>
          </p:txBody>
        </p:sp>
        <p:sp>
          <p:nvSpPr>
            <p:cNvPr id="1126" name="Freeform: Shape 1125">
              <a:extLst>
                <a:ext uri="{FF2B5EF4-FFF2-40B4-BE49-F238E27FC236}">
                  <a16:creationId xmlns:a16="http://schemas.microsoft.com/office/drawing/2014/main" xmlns="" id="{B3837A68-7243-4805-928F-C5F4286BE91F}"/>
                </a:ext>
              </a:extLst>
            </p:cNvPr>
            <p:cNvSpPr/>
            <p:nvPr/>
          </p:nvSpPr>
          <p:spPr>
            <a:xfrm>
              <a:off x="4767739" y="499938"/>
              <a:ext cx="600075" cy="771525"/>
            </a:xfrm>
            <a:custGeom>
              <a:avLst/>
              <a:gdLst>
                <a:gd name="connsiteX0" fmla="*/ 29051 w 600075"/>
                <a:gd name="connsiteY0" fmla="*/ 761172 h 771525"/>
                <a:gd name="connsiteX1" fmla="*/ 390049 w 600075"/>
                <a:gd name="connsiteY1" fmla="*/ 742122 h 771525"/>
                <a:gd name="connsiteX2" fmla="*/ 549116 w 600075"/>
                <a:gd name="connsiteY2" fmla="*/ 753552 h 771525"/>
                <a:gd name="connsiteX3" fmla="*/ 571976 w 600075"/>
                <a:gd name="connsiteY3" fmla="*/ 686877 h 771525"/>
                <a:gd name="connsiteX4" fmla="*/ 572929 w 600075"/>
                <a:gd name="connsiteY4" fmla="*/ 574482 h 771525"/>
                <a:gd name="connsiteX5" fmla="*/ 570071 w 600075"/>
                <a:gd name="connsiteY5" fmla="*/ 494472 h 771525"/>
                <a:gd name="connsiteX6" fmla="*/ 572929 w 600075"/>
                <a:gd name="connsiteY6" fmla="*/ 486852 h 771525"/>
                <a:gd name="connsiteX7" fmla="*/ 571976 w 600075"/>
                <a:gd name="connsiteY7" fmla="*/ 500187 h 771525"/>
                <a:gd name="connsiteX8" fmla="*/ 585311 w 600075"/>
                <a:gd name="connsiteY8" fmla="*/ 296352 h 771525"/>
                <a:gd name="connsiteX9" fmla="*/ 586264 w 600075"/>
                <a:gd name="connsiteY9" fmla="*/ 246822 h 771525"/>
                <a:gd name="connsiteX10" fmla="*/ 575786 w 600075"/>
                <a:gd name="connsiteY10" fmla="*/ 138237 h 771525"/>
                <a:gd name="connsiteX11" fmla="*/ 558641 w 600075"/>
                <a:gd name="connsiteY11" fmla="*/ 62037 h 771525"/>
                <a:gd name="connsiteX12" fmla="*/ 451009 w 600075"/>
                <a:gd name="connsiteY12" fmla="*/ 48702 h 771525"/>
                <a:gd name="connsiteX13" fmla="*/ 448151 w 600075"/>
                <a:gd name="connsiteY13" fmla="*/ 45844 h 771525"/>
                <a:gd name="connsiteX14" fmla="*/ 454819 w 600075"/>
                <a:gd name="connsiteY14" fmla="*/ 40129 h 771525"/>
                <a:gd name="connsiteX15" fmla="*/ 453866 w 600075"/>
                <a:gd name="connsiteY15" fmla="*/ 38224 h 771525"/>
                <a:gd name="connsiteX16" fmla="*/ 434816 w 600075"/>
                <a:gd name="connsiteY16" fmla="*/ 43939 h 771525"/>
                <a:gd name="connsiteX17" fmla="*/ 380524 w 600075"/>
                <a:gd name="connsiteY17" fmla="*/ 40129 h 771525"/>
                <a:gd name="connsiteX18" fmla="*/ 316706 w 600075"/>
                <a:gd name="connsiteY18" fmla="*/ 31557 h 771525"/>
                <a:gd name="connsiteX19" fmla="*/ 318611 w 600075"/>
                <a:gd name="connsiteY19" fmla="*/ 25842 h 771525"/>
                <a:gd name="connsiteX20" fmla="*/ 282416 w 600075"/>
                <a:gd name="connsiteY20" fmla="*/ 32509 h 771525"/>
                <a:gd name="connsiteX21" fmla="*/ 289084 w 600075"/>
                <a:gd name="connsiteY21" fmla="*/ 28699 h 771525"/>
                <a:gd name="connsiteX22" fmla="*/ 254794 w 600075"/>
                <a:gd name="connsiteY22" fmla="*/ 29652 h 771525"/>
                <a:gd name="connsiteX23" fmla="*/ 265271 w 600075"/>
                <a:gd name="connsiteY23" fmla="*/ 27747 h 771525"/>
                <a:gd name="connsiteX24" fmla="*/ 225266 w 600075"/>
                <a:gd name="connsiteY24" fmla="*/ 27747 h 771525"/>
                <a:gd name="connsiteX25" fmla="*/ 251936 w 600075"/>
                <a:gd name="connsiteY25" fmla="*/ 23937 h 771525"/>
                <a:gd name="connsiteX26" fmla="*/ 197644 w 600075"/>
                <a:gd name="connsiteY26" fmla="*/ 28699 h 771525"/>
                <a:gd name="connsiteX27" fmla="*/ 187166 w 600075"/>
                <a:gd name="connsiteY27" fmla="*/ 26794 h 771525"/>
                <a:gd name="connsiteX28" fmla="*/ 61436 w 600075"/>
                <a:gd name="connsiteY28" fmla="*/ 31557 h 771525"/>
                <a:gd name="connsiteX29" fmla="*/ 82391 w 600075"/>
                <a:gd name="connsiteY29" fmla="*/ 26794 h 771525"/>
                <a:gd name="connsiteX30" fmla="*/ 78581 w 600075"/>
                <a:gd name="connsiteY30" fmla="*/ 24889 h 771525"/>
                <a:gd name="connsiteX31" fmla="*/ 128111 w 600075"/>
                <a:gd name="connsiteY31" fmla="*/ 18222 h 771525"/>
                <a:gd name="connsiteX32" fmla="*/ 501491 w 600075"/>
                <a:gd name="connsiteY32" fmla="*/ 36319 h 771525"/>
                <a:gd name="connsiteX33" fmla="*/ 601504 w 600075"/>
                <a:gd name="connsiteY33" fmla="*/ 248727 h 771525"/>
                <a:gd name="connsiteX34" fmla="*/ 591026 w 600075"/>
                <a:gd name="connsiteY34" fmla="*/ 451609 h 771525"/>
                <a:gd name="connsiteX35" fmla="*/ 578644 w 600075"/>
                <a:gd name="connsiteY35" fmla="*/ 735454 h 771525"/>
                <a:gd name="connsiteX36" fmla="*/ 386239 w 600075"/>
                <a:gd name="connsiteY36" fmla="*/ 755457 h 771525"/>
                <a:gd name="connsiteX37" fmla="*/ 7144 w 600075"/>
                <a:gd name="connsiteY37" fmla="*/ 770697 h 771525"/>
                <a:gd name="connsiteX38" fmla="*/ 29051 w 600075"/>
                <a:gd name="connsiteY38" fmla="*/ 761172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600075" h="771525">
                  <a:moveTo>
                    <a:pt x="29051" y="761172"/>
                  </a:moveTo>
                  <a:cubicBezTo>
                    <a:pt x="50959" y="753552"/>
                    <a:pt x="390049" y="737359"/>
                    <a:pt x="390049" y="742122"/>
                  </a:cubicBezTo>
                  <a:cubicBezTo>
                    <a:pt x="394811" y="744979"/>
                    <a:pt x="542449" y="758314"/>
                    <a:pt x="549116" y="753552"/>
                  </a:cubicBezTo>
                  <a:cubicBezTo>
                    <a:pt x="568166" y="740217"/>
                    <a:pt x="561499" y="696402"/>
                    <a:pt x="571976" y="686877"/>
                  </a:cubicBezTo>
                  <a:cubicBezTo>
                    <a:pt x="573881" y="642109"/>
                    <a:pt x="572929" y="611629"/>
                    <a:pt x="572929" y="574482"/>
                  </a:cubicBezTo>
                  <a:cubicBezTo>
                    <a:pt x="577691" y="575434"/>
                    <a:pt x="568166" y="509712"/>
                    <a:pt x="570071" y="494472"/>
                  </a:cubicBezTo>
                  <a:cubicBezTo>
                    <a:pt x="572929" y="497329"/>
                    <a:pt x="573881" y="495424"/>
                    <a:pt x="572929" y="486852"/>
                  </a:cubicBezTo>
                  <a:cubicBezTo>
                    <a:pt x="571976" y="490662"/>
                    <a:pt x="571976" y="495424"/>
                    <a:pt x="571976" y="500187"/>
                  </a:cubicBezTo>
                  <a:cubicBezTo>
                    <a:pt x="606266" y="459229"/>
                    <a:pt x="546259" y="323974"/>
                    <a:pt x="585311" y="296352"/>
                  </a:cubicBezTo>
                  <a:cubicBezTo>
                    <a:pt x="582454" y="303019"/>
                    <a:pt x="589121" y="256347"/>
                    <a:pt x="586264" y="246822"/>
                  </a:cubicBezTo>
                  <a:cubicBezTo>
                    <a:pt x="585311" y="235392"/>
                    <a:pt x="584359" y="188719"/>
                    <a:pt x="575786" y="138237"/>
                  </a:cubicBezTo>
                  <a:cubicBezTo>
                    <a:pt x="572929" y="118234"/>
                    <a:pt x="570071" y="71562"/>
                    <a:pt x="558641" y="62037"/>
                  </a:cubicBezTo>
                  <a:cubicBezTo>
                    <a:pt x="545306" y="51559"/>
                    <a:pt x="454819" y="43939"/>
                    <a:pt x="451009" y="48702"/>
                  </a:cubicBezTo>
                  <a:cubicBezTo>
                    <a:pt x="452914" y="45844"/>
                    <a:pt x="451961" y="44892"/>
                    <a:pt x="448151" y="45844"/>
                  </a:cubicBezTo>
                  <a:cubicBezTo>
                    <a:pt x="450056" y="43939"/>
                    <a:pt x="452914" y="42034"/>
                    <a:pt x="454819" y="40129"/>
                  </a:cubicBezTo>
                  <a:cubicBezTo>
                    <a:pt x="450056" y="40129"/>
                    <a:pt x="450056" y="40129"/>
                    <a:pt x="453866" y="38224"/>
                  </a:cubicBezTo>
                  <a:cubicBezTo>
                    <a:pt x="449104" y="38224"/>
                    <a:pt x="442436" y="44892"/>
                    <a:pt x="434816" y="43939"/>
                  </a:cubicBezTo>
                  <a:cubicBezTo>
                    <a:pt x="435769" y="43939"/>
                    <a:pt x="376714" y="35367"/>
                    <a:pt x="380524" y="40129"/>
                  </a:cubicBezTo>
                  <a:cubicBezTo>
                    <a:pt x="356711" y="22032"/>
                    <a:pt x="346234" y="44892"/>
                    <a:pt x="316706" y="31557"/>
                  </a:cubicBezTo>
                  <a:cubicBezTo>
                    <a:pt x="330041" y="32509"/>
                    <a:pt x="314801" y="28699"/>
                    <a:pt x="318611" y="25842"/>
                  </a:cubicBezTo>
                  <a:cubicBezTo>
                    <a:pt x="307181" y="22984"/>
                    <a:pt x="292894" y="35367"/>
                    <a:pt x="282416" y="32509"/>
                  </a:cubicBezTo>
                  <a:cubicBezTo>
                    <a:pt x="282416" y="32509"/>
                    <a:pt x="287179" y="29652"/>
                    <a:pt x="289084" y="28699"/>
                  </a:cubicBezTo>
                  <a:cubicBezTo>
                    <a:pt x="277654" y="22032"/>
                    <a:pt x="271939" y="28699"/>
                    <a:pt x="254794" y="29652"/>
                  </a:cubicBezTo>
                  <a:cubicBezTo>
                    <a:pt x="258604" y="29652"/>
                    <a:pt x="261461" y="29652"/>
                    <a:pt x="265271" y="27747"/>
                  </a:cubicBezTo>
                  <a:cubicBezTo>
                    <a:pt x="251936" y="26794"/>
                    <a:pt x="246221" y="28699"/>
                    <a:pt x="225266" y="27747"/>
                  </a:cubicBezTo>
                  <a:cubicBezTo>
                    <a:pt x="217646" y="27747"/>
                    <a:pt x="250031" y="26794"/>
                    <a:pt x="251936" y="23937"/>
                  </a:cubicBezTo>
                  <a:cubicBezTo>
                    <a:pt x="235744" y="22984"/>
                    <a:pt x="199549" y="26794"/>
                    <a:pt x="197644" y="28699"/>
                  </a:cubicBezTo>
                  <a:cubicBezTo>
                    <a:pt x="195739" y="24889"/>
                    <a:pt x="192881" y="24889"/>
                    <a:pt x="187166" y="26794"/>
                  </a:cubicBezTo>
                  <a:cubicBezTo>
                    <a:pt x="166211" y="31557"/>
                    <a:pt x="84296" y="14412"/>
                    <a:pt x="61436" y="31557"/>
                  </a:cubicBezTo>
                  <a:cubicBezTo>
                    <a:pt x="64294" y="30604"/>
                    <a:pt x="83344" y="25842"/>
                    <a:pt x="82391" y="26794"/>
                  </a:cubicBezTo>
                  <a:cubicBezTo>
                    <a:pt x="77629" y="26794"/>
                    <a:pt x="78581" y="23937"/>
                    <a:pt x="78581" y="24889"/>
                  </a:cubicBezTo>
                  <a:cubicBezTo>
                    <a:pt x="87154" y="20127"/>
                    <a:pt x="118586" y="18222"/>
                    <a:pt x="128111" y="18222"/>
                  </a:cubicBezTo>
                  <a:cubicBezTo>
                    <a:pt x="166211" y="-10353"/>
                    <a:pt x="412909" y="23937"/>
                    <a:pt x="501491" y="36319"/>
                  </a:cubicBezTo>
                  <a:cubicBezTo>
                    <a:pt x="611029" y="51559"/>
                    <a:pt x="598646" y="132522"/>
                    <a:pt x="601504" y="248727"/>
                  </a:cubicBezTo>
                  <a:cubicBezTo>
                    <a:pt x="603409" y="327784"/>
                    <a:pt x="598646" y="383982"/>
                    <a:pt x="591026" y="451609"/>
                  </a:cubicBezTo>
                  <a:cubicBezTo>
                    <a:pt x="582454" y="534477"/>
                    <a:pt x="611981" y="664969"/>
                    <a:pt x="578644" y="735454"/>
                  </a:cubicBezTo>
                  <a:cubicBezTo>
                    <a:pt x="548164" y="798319"/>
                    <a:pt x="467201" y="757362"/>
                    <a:pt x="386239" y="755457"/>
                  </a:cubicBezTo>
                  <a:cubicBezTo>
                    <a:pt x="265271" y="751647"/>
                    <a:pt x="130969" y="750694"/>
                    <a:pt x="7144" y="770697"/>
                  </a:cubicBezTo>
                  <a:cubicBezTo>
                    <a:pt x="13811" y="764982"/>
                    <a:pt x="20479" y="762124"/>
                    <a:pt x="29051" y="761172"/>
                  </a:cubicBezTo>
                  <a:close/>
                </a:path>
              </a:pathLst>
            </a:custGeom>
            <a:grpFill/>
            <a:ln w="9525" cap="flat">
              <a:noFill/>
              <a:prstDash val="solid"/>
              <a:miter/>
            </a:ln>
          </p:spPr>
          <p:txBody>
            <a:bodyPr rtlCol="0" anchor="ctr"/>
            <a:lstStyle/>
            <a:p>
              <a:endParaRPr lang="en-US"/>
            </a:p>
          </p:txBody>
        </p:sp>
        <p:sp>
          <p:nvSpPr>
            <p:cNvPr id="1127" name="Freeform: Shape 1126">
              <a:extLst>
                <a:ext uri="{FF2B5EF4-FFF2-40B4-BE49-F238E27FC236}">
                  <a16:creationId xmlns:a16="http://schemas.microsoft.com/office/drawing/2014/main" xmlns="" id="{C5A535FF-5CA8-4B4C-B4B8-0EE2CB90077D}"/>
                </a:ext>
              </a:extLst>
            </p:cNvPr>
            <p:cNvSpPr/>
            <p:nvPr/>
          </p:nvSpPr>
          <p:spPr>
            <a:xfrm>
              <a:off x="4815364" y="521493"/>
              <a:ext cx="9525" cy="9525"/>
            </a:xfrm>
            <a:custGeom>
              <a:avLst/>
              <a:gdLst>
                <a:gd name="connsiteX0" fmla="*/ 7144 w 9525"/>
                <a:gd name="connsiteY0" fmla="*/ 7144 h 9525"/>
                <a:gd name="connsiteX1" fmla="*/ 10001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9049" y="8096"/>
                    <a:pt x="13811" y="7144"/>
                    <a:pt x="10001" y="10001"/>
                  </a:cubicBezTo>
                  <a:cubicBezTo>
                    <a:pt x="10001" y="8096"/>
                    <a:pt x="7144" y="8096"/>
                    <a:pt x="7144" y="7144"/>
                  </a:cubicBezTo>
                  <a:close/>
                </a:path>
              </a:pathLst>
            </a:custGeom>
            <a:grpFill/>
            <a:ln w="9525" cap="flat">
              <a:noFill/>
              <a:prstDash val="solid"/>
              <a:miter/>
            </a:ln>
          </p:spPr>
          <p:txBody>
            <a:bodyPr rtlCol="0" anchor="ctr"/>
            <a:lstStyle/>
            <a:p>
              <a:endParaRPr lang="en-US"/>
            </a:p>
          </p:txBody>
        </p:sp>
        <p:sp>
          <p:nvSpPr>
            <p:cNvPr id="1128" name="Freeform: Shape 1127">
              <a:extLst>
                <a:ext uri="{FF2B5EF4-FFF2-40B4-BE49-F238E27FC236}">
                  <a16:creationId xmlns:a16="http://schemas.microsoft.com/office/drawing/2014/main" xmlns="" id="{49BEB818-838D-4E29-850D-C6BB5D012B5F}"/>
                </a:ext>
              </a:extLst>
            </p:cNvPr>
            <p:cNvSpPr/>
            <p:nvPr/>
          </p:nvSpPr>
          <p:spPr>
            <a:xfrm>
              <a:off x="4946491" y="518435"/>
              <a:ext cx="9525" cy="9525"/>
            </a:xfrm>
            <a:custGeom>
              <a:avLst/>
              <a:gdLst>
                <a:gd name="connsiteX0" fmla="*/ 8414 w 9525"/>
                <a:gd name="connsiteY0" fmla="*/ 7344 h 9525"/>
                <a:gd name="connsiteX1" fmla="*/ 8414 w 9525"/>
                <a:gd name="connsiteY1" fmla="*/ 7344 h 9525"/>
              </a:gdLst>
              <a:ahLst/>
              <a:cxnLst>
                <a:cxn ang="0">
                  <a:pos x="connsiteX0" y="connsiteY0"/>
                </a:cxn>
                <a:cxn ang="0">
                  <a:pos x="connsiteX1" y="connsiteY1"/>
                </a:cxn>
              </a:cxnLst>
              <a:rect l="l" t="t" r="r" b="b"/>
              <a:pathLst>
                <a:path w="9525" h="9525">
                  <a:moveTo>
                    <a:pt x="8414" y="7344"/>
                  </a:moveTo>
                  <a:cubicBezTo>
                    <a:pt x="8414" y="6392"/>
                    <a:pt x="5556" y="9249"/>
                    <a:pt x="8414" y="7344"/>
                  </a:cubicBezTo>
                  <a:close/>
                </a:path>
              </a:pathLst>
            </a:custGeom>
            <a:grpFill/>
            <a:ln w="9525" cap="flat">
              <a:noFill/>
              <a:prstDash val="solid"/>
              <a:miter/>
            </a:ln>
          </p:spPr>
          <p:txBody>
            <a:bodyPr rtlCol="0" anchor="ctr"/>
            <a:lstStyle/>
            <a:p>
              <a:endParaRPr lang="en-US"/>
            </a:p>
          </p:txBody>
        </p:sp>
        <p:sp>
          <p:nvSpPr>
            <p:cNvPr id="1129" name="Freeform: Shape 1128">
              <a:extLst>
                <a:ext uri="{FF2B5EF4-FFF2-40B4-BE49-F238E27FC236}">
                  <a16:creationId xmlns:a16="http://schemas.microsoft.com/office/drawing/2014/main" xmlns="" id="{DB2C4711-07C4-4126-98D8-DF5F9BE470A3}"/>
                </a:ext>
              </a:extLst>
            </p:cNvPr>
            <p:cNvSpPr/>
            <p:nvPr/>
          </p:nvSpPr>
          <p:spPr>
            <a:xfrm>
              <a:off x="4966811" y="519588"/>
              <a:ext cx="19050" cy="9525"/>
            </a:xfrm>
            <a:custGeom>
              <a:avLst/>
              <a:gdLst>
                <a:gd name="connsiteX0" fmla="*/ 18574 w 19050"/>
                <a:gd name="connsiteY0" fmla="*/ 7144 h 9525"/>
                <a:gd name="connsiteX1" fmla="*/ 7144 w 19050"/>
                <a:gd name="connsiteY1" fmla="*/ 9049 h 9525"/>
                <a:gd name="connsiteX2" fmla="*/ 18574 w 19050"/>
                <a:gd name="connsiteY2" fmla="*/ 7144 h 9525"/>
              </a:gdLst>
              <a:ahLst/>
              <a:cxnLst>
                <a:cxn ang="0">
                  <a:pos x="connsiteX0" y="connsiteY0"/>
                </a:cxn>
                <a:cxn ang="0">
                  <a:pos x="connsiteX1" y="connsiteY1"/>
                </a:cxn>
                <a:cxn ang="0">
                  <a:pos x="connsiteX2" y="connsiteY2"/>
                </a:cxn>
              </a:cxnLst>
              <a:rect l="l" t="t" r="r" b="b"/>
              <a:pathLst>
                <a:path w="19050" h="9525">
                  <a:moveTo>
                    <a:pt x="18574" y="7144"/>
                  </a:moveTo>
                  <a:cubicBezTo>
                    <a:pt x="18574" y="8096"/>
                    <a:pt x="11906" y="9049"/>
                    <a:pt x="7144" y="9049"/>
                  </a:cubicBezTo>
                  <a:lnTo>
                    <a:pt x="18574" y="7144"/>
                  </a:lnTo>
                  <a:close/>
                </a:path>
              </a:pathLst>
            </a:custGeom>
            <a:grpFill/>
            <a:ln w="9525" cap="flat">
              <a:noFill/>
              <a:prstDash val="solid"/>
              <a:miter/>
            </a:ln>
          </p:spPr>
          <p:txBody>
            <a:bodyPr rtlCol="0" anchor="ctr"/>
            <a:lstStyle/>
            <a:p>
              <a:endParaRPr lang="en-US"/>
            </a:p>
          </p:txBody>
        </p:sp>
        <p:sp>
          <p:nvSpPr>
            <p:cNvPr id="1130" name="Freeform: Shape 1129">
              <a:extLst>
                <a:ext uri="{FF2B5EF4-FFF2-40B4-BE49-F238E27FC236}">
                  <a16:creationId xmlns:a16="http://schemas.microsoft.com/office/drawing/2014/main" xmlns="" id="{E41C4CC6-5ABE-4410-B1CB-D8D509B2FEA9}"/>
                </a:ext>
              </a:extLst>
            </p:cNvPr>
            <p:cNvSpPr/>
            <p:nvPr/>
          </p:nvSpPr>
          <p:spPr>
            <a:xfrm>
              <a:off x="5004911" y="523398"/>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11906" y="8096"/>
                    <a:pt x="10954" y="8096"/>
                    <a:pt x="7144" y="8096"/>
                  </a:cubicBezTo>
                  <a:cubicBezTo>
                    <a:pt x="7144" y="8096"/>
                    <a:pt x="8096" y="8096"/>
                    <a:pt x="9049" y="7144"/>
                  </a:cubicBezTo>
                  <a:close/>
                </a:path>
              </a:pathLst>
            </a:custGeom>
            <a:grpFill/>
            <a:ln w="9525" cap="flat">
              <a:noFill/>
              <a:prstDash val="solid"/>
              <a:miter/>
            </a:ln>
          </p:spPr>
          <p:txBody>
            <a:bodyPr rtlCol="0" anchor="ctr"/>
            <a:lstStyle/>
            <a:p>
              <a:endParaRPr lang="en-US"/>
            </a:p>
          </p:txBody>
        </p:sp>
        <p:sp>
          <p:nvSpPr>
            <p:cNvPr id="1131" name="Freeform: Shape 1130">
              <a:extLst>
                <a:ext uri="{FF2B5EF4-FFF2-40B4-BE49-F238E27FC236}">
                  <a16:creationId xmlns:a16="http://schemas.microsoft.com/office/drawing/2014/main" xmlns="" id="{8C45F4C8-39B8-41A3-975E-7337F3969BE7}"/>
                </a:ext>
              </a:extLst>
            </p:cNvPr>
            <p:cNvSpPr/>
            <p:nvPr/>
          </p:nvSpPr>
          <p:spPr>
            <a:xfrm>
              <a:off x="5008721" y="521493"/>
              <a:ext cx="19050" cy="9525"/>
            </a:xfrm>
            <a:custGeom>
              <a:avLst/>
              <a:gdLst>
                <a:gd name="connsiteX0" fmla="*/ 7144 w 19050"/>
                <a:gd name="connsiteY0" fmla="*/ 7144 h 9525"/>
                <a:gd name="connsiteX1" fmla="*/ 11906 w 19050"/>
                <a:gd name="connsiteY1" fmla="*/ 8096 h 9525"/>
                <a:gd name="connsiteX2" fmla="*/ 7144 w 19050"/>
                <a:gd name="connsiteY2" fmla="*/ 7144 h 9525"/>
              </a:gdLst>
              <a:ahLst/>
              <a:cxnLst>
                <a:cxn ang="0">
                  <a:pos x="connsiteX0" y="connsiteY0"/>
                </a:cxn>
                <a:cxn ang="0">
                  <a:pos x="connsiteX1" y="connsiteY1"/>
                </a:cxn>
                <a:cxn ang="0">
                  <a:pos x="connsiteX2" y="connsiteY2"/>
                </a:cxn>
              </a:cxnLst>
              <a:rect l="l" t="t" r="r" b="b"/>
              <a:pathLst>
                <a:path w="19050" h="9525">
                  <a:moveTo>
                    <a:pt x="7144" y="7144"/>
                  </a:moveTo>
                  <a:cubicBezTo>
                    <a:pt x="10001" y="7144"/>
                    <a:pt x="10954" y="8096"/>
                    <a:pt x="11906" y="8096"/>
                  </a:cubicBezTo>
                  <a:cubicBezTo>
                    <a:pt x="11906" y="8096"/>
                    <a:pt x="7144" y="9049"/>
                    <a:pt x="7144" y="7144"/>
                  </a:cubicBezTo>
                  <a:close/>
                </a:path>
              </a:pathLst>
            </a:custGeom>
            <a:grpFill/>
            <a:ln w="9525" cap="flat">
              <a:noFill/>
              <a:prstDash val="solid"/>
              <a:miter/>
            </a:ln>
          </p:spPr>
          <p:txBody>
            <a:bodyPr rtlCol="0" anchor="ctr"/>
            <a:lstStyle/>
            <a:p>
              <a:endParaRPr lang="en-US"/>
            </a:p>
          </p:txBody>
        </p:sp>
        <p:sp>
          <p:nvSpPr>
            <p:cNvPr id="1132" name="Freeform: Shape 1131">
              <a:extLst>
                <a:ext uri="{FF2B5EF4-FFF2-40B4-BE49-F238E27FC236}">
                  <a16:creationId xmlns:a16="http://schemas.microsoft.com/office/drawing/2014/main" xmlns="" id="{7A78F3A0-A64E-4E85-81F9-61F6BAB06410}"/>
                </a:ext>
              </a:extLst>
            </p:cNvPr>
            <p:cNvSpPr/>
            <p:nvPr/>
          </p:nvSpPr>
          <p:spPr>
            <a:xfrm>
              <a:off x="5071480" y="527208"/>
              <a:ext cx="19050" cy="9525"/>
            </a:xfrm>
            <a:custGeom>
              <a:avLst/>
              <a:gdLst>
                <a:gd name="connsiteX0" fmla="*/ 7250 w 19050"/>
                <a:gd name="connsiteY0" fmla="*/ 7144 h 9525"/>
                <a:gd name="connsiteX1" fmla="*/ 12965 w 19050"/>
                <a:gd name="connsiteY1" fmla="*/ 8096 h 9525"/>
                <a:gd name="connsiteX2" fmla="*/ 7250 w 19050"/>
                <a:gd name="connsiteY2" fmla="*/ 7144 h 9525"/>
              </a:gdLst>
              <a:ahLst/>
              <a:cxnLst>
                <a:cxn ang="0">
                  <a:pos x="connsiteX0" y="connsiteY0"/>
                </a:cxn>
                <a:cxn ang="0">
                  <a:pos x="connsiteX1" y="connsiteY1"/>
                </a:cxn>
                <a:cxn ang="0">
                  <a:pos x="connsiteX2" y="connsiteY2"/>
                </a:cxn>
              </a:cxnLst>
              <a:rect l="l" t="t" r="r" b="b"/>
              <a:pathLst>
                <a:path w="19050" h="9525">
                  <a:moveTo>
                    <a:pt x="7250" y="7144"/>
                  </a:moveTo>
                  <a:cubicBezTo>
                    <a:pt x="9155" y="7144"/>
                    <a:pt x="12013" y="7144"/>
                    <a:pt x="12965" y="8096"/>
                  </a:cubicBezTo>
                  <a:cubicBezTo>
                    <a:pt x="12013" y="7144"/>
                    <a:pt x="6298" y="9049"/>
                    <a:pt x="7250" y="7144"/>
                  </a:cubicBezTo>
                  <a:close/>
                </a:path>
              </a:pathLst>
            </a:custGeom>
            <a:grpFill/>
            <a:ln w="9525" cap="flat">
              <a:noFill/>
              <a:prstDash val="solid"/>
              <a:miter/>
            </a:ln>
          </p:spPr>
          <p:txBody>
            <a:bodyPr rtlCol="0" anchor="ctr"/>
            <a:lstStyle/>
            <a:p>
              <a:endParaRPr lang="en-US"/>
            </a:p>
          </p:txBody>
        </p:sp>
        <p:sp>
          <p:nvSpPr>
            <p:cNvPr id="1133" name="Freeform: Shape 1132">
              <a:extLst>
                <a:ext uri="{FF2B5EF4-FFF2-40B4-BE49-F238E27FC236}">
                  <a16:creationId xmlns:a16="http://schemas.microsoft.com/office/drawing/2014/main" xmlns="" id="{A5CC4ECA-423B-43A9-B42B-A321C7852BC8}"/>
                </a:ext>
              </a:extLst>
            </p:cNvPr>
            <p:cNvSpPr/>
            <p:nvPr/>
          </p:nvSpPr>
          <p:spPr>
            <a:xfrm>
              <a:off x="5100161" y="52911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1906" y="7144"/>
                    <a:pt x="9049" y="7144"/>
                    <a:pt x="7144" y="7144"/>
                  </a:cubicBezTo>
                  <a:close/>
                </a:path>
              </a:pathLst>
            </a:custGeom>
            <a:grpFill/>
            <a:ln w="9525" cap="flat">
              <a:noFill/>
              <a:prstDash val="solid"/>
              <a:miter/>
            </a:ln>
          </p:spPr>
          <p:txBody>
            <a:bodyPr rtlCol="0" anchor="ctr"/>
            <a:lstStyle/>
            <a:p>
              <a:endParaRPr lang="en-US"/>
            </a:p>
          </p:txBody>
        </p:sp>
        <p:sp>
          <p:nvSpPr>
            <p:cNvPr id="1134" name="Freeform: Shape 1133">
              <a:extLst>
                <a:ext uri="{FF2B5EF4-FFF2-40B4-BE49-F238E27FC236}">
                  <a16:creationId xmlns:a16="http://schemas.microsoft.com/office/drawing/2014/main" xmlns="" id="{1F491092-E048-497E-828D-723F594B04D4}"/>
                </a:ext>
              </a:extLst>
            </p:cNvPr>
            <p:cNvSpPr/>
            <p:nvPr/>
          </p:nvSpPr>
          <p:spPr>
            <a:xfrm>
              <a:off x="5343049" y="848040"/>
              <a:ext cx="9525" cy="9525"/>
            </a:xfrm>
            <a:custGeom>
              <a:avLst/>
              <a:gdLst>
                <a:gd name="connsiteX0" fmla="*/ 7144 w 9525"/>
                <a:gd name="connsiteY0" fmla="*/ 10162 h 9525"/>
                <a:gd name="connsiteX1" fmla="*/ 7144 w 9525"/>
                <a:gd name="connsiteY1" fmla="*/ 10162 h 9525"/>
              </a:gdLst>
              <a:ahLst/>
              <a:cxnLst>
                <a:cxn ang="0">
                  <a:pos x="connsiteX0" y="connsiteY0"/>
                </a:cxn>
                <a:cxn ang="0">
                  <a:pos x="connsiteX1" y="connsiteY1"/>
                </a:cxn>
              </a:cxnLst>
              <a:rect l="l" t="t" r="r" b="b"/>
              <a:pathLst>
                <a:path w="9525" h="9525">
                  <a:moveTo>
                    <a:pt x="7144" y="10162"/>
                  </a:moveTo>
                  <a:cubicBezTo>
                    <a:pt x="8096" y="4447"/>
                    <a:pt x="7144" y="8257"/>
                    <a:pt x="7144" y="10162"/>
                  </a:cubicBezTo>
                  <a:close/>
                </a:path>
              </a:pathLst>
            </a:custGeom>
            <a:grpFill/>
            <a:ln w="9525" cap="flat">
              <a:noFill/>
              <a:prstDash val="solid"/>
              <a:miter/>
            </a:ln>
          </p:spPr>
          <p:txBody>
            <a:bodyPr rtlCol="0" anchor="ctr"/>
            <a:lstStyle/>
            <a:p>
              <a:endParaRPr lang="en-US"/>
            </a:p>
          </p:txBody>
        </p:sp>
        <p:sp>
          <p:nvSpPr>
            <p:cNvPr id="1135" name="Freeform: Shape 1134">
              <a:extLst>
                <a:ext uri="{FF2B5EF4-FFF2-40B4-BE49-F238E27FC236}">
                  <a16:creationId xmlns:a16="http://schemas.microsoft.com/office/drawing/2014/main" xmlns="" id="{1819FEA0-BAA6-4BB8-8BFC-D909A3EAB9BD}"/>
                </a:ext>
              </a:extLst>
            </p:cNvPr>
            <p:cNvSpPr/>
            <p:nvPr/>
          </p:nvSpPr>
          <p:spPr>
            <a:xfrm>
              <a:off x="5330666" y="1084421"/>
              <a:ext cx="9525" cy="9525"/>
            </a:xfrm>
            <a:custGeom>
              <a:avLst/>
              <a:gdLst>
                <a:gd name="connsiteX0" fmla="*/ 8096 w 9525"/>
                <a:gd name="connsiteY0" fmla="*/ 7144 h 9525"/>
                <a:gd name="connsiteX1" fmla="*/ 7144 w 9525"/>
                <a:gd name="connsiteY1" fmla="*/ 10001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10001"/>
                    <a:pt x="7144" y="9049"/>
                    <a:pt x="7144" y="10001"/>
                  </a:cubicBezTo>
                  <a:cubicBezTo>
                    <a:pt x="7144" y="6191"/>
                    <a:pt x="8096" y="10001"/>
                    <a:pt x="8096" y="7144"/>
                  </a:cubicBezTo>
                  <a:close/>
                </a:path>
              </a:pathLst>
            </a:custGeom>
            <a:grpFill/>
            <a:ln w="9525" cap="flat">
              <a:noFill/>
              <a:prstDash val="solid"/>
              <a:miter/>
            </a:ln>
          </p:spPr>
          <p:txBody>
            <a:bodyPr rtlCol="0" anchor="ctr"/>
            <a:lstStyle/>
            <a:p>
              <a:endParaRPr lang="en-US"/>
            </a:p>
          </p:txBody>
        </p:sp>
        <p:sp>
          <p:nvSpPr>
            <p:cNvPr id="1136" name="Freeform: Shape 1135">
              <a:extLst>
                <a:ext uri="{FF2B5EF4-FFF2-40B4-BE49-F238E27FC236}">
                  <a16:creationId xmlns:a16="http://schemas.microsoft.com/office/drawing/2014/main" xmlns="" id="{D1F292DC-2D90-4E8F-BCB6-0F521D8022F9}"/>
                </a:ext>
              </a:extLst>
            </p:cNvPr>
            <p:cNvSpPr/>
            <p:nvPr/>
          </p:nvSpPr>
          <p:spPr>
            <a:xfrm>
              <a:off x="5324951" y="1209304"/>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8096" y="7990"/>
                    <a:pt x="10954" y="6085"/>
                    <a:pt x="7144" y="7990"/>
                  </a:cubicBezTo>
                  <a:close/>
                </a:path>
              </a:pathLst>
            </a:custGeom>
            <a:grpFill/>
            <a:ln w="9525" cap="flat">
              <a:noFill/>
              <a:prstDash val="solid"/>
              <a:miter/>
            </a:ln>
          </p:spPr>
          <p:txBody>
            <a:bodyPr rtlCol="0" anchor="ctr"/>
            <a:lstStyle/>
            <a:p>
              <a:endParaRPr lang="en-US"/>
            </a:p>
          </p:txBody>
        </p:sp>
        <p:sp>
          <p:nvSpPr>
            <p:cNvPr id="1137" name="Freeform: Shape 1136">
              <a:extLst>
                <a:ext uri="{FF2B5EF4-FFF2-40B4-BE49-F238E27FC236}">
                  <a16:creationId xmlns:a16="http://schemas.microsoft.com/office/drawing/2014/main" xmlns="" id="{8AED23F3-DBD8-4E41-B563-38A51EF1B1D4}"/>
                </a:ext>
              </a:extLst>
            </p:cNvPr>
            <p:cNvSpPr/>
            <p:nvPr/>
          </p:nvSpPr>
          <p:spPr>
            <a:xfrm>
              <a:off x="4824995" y="500538"/>
              <a:ext cx="9525" cy="9525"/>
            </a:xfrm>
            <a:custGeom>
              <a:avLst/>
              <a:gdLst>
                <a:gd name="connsiteX0" fmla="*/ 7990 w 9525"/>
                <a:gd name="connsiteY0" fmla="*/ 9049 h 9525"/>
                <a:gd name="connsiteX1" fmla="*/ 7990 w 9525"/>
                <a:gd name="connsiteY1" fmla="*/ 7144 h 9525"/>
                <a:gd name="connsiteX2" fmla="*/ 7990 w 9525"/>
                <a:gd name="connsiteY2" fmla="*/ 9049 h 9525"/>
              </a:gdLst>
              <a:ahLst/>
              <a:cxnLst>
                <a:cxn ang="0">
                  <a:pos x="connsiteX0" y="connsiteY0"/>
                </a:cxn>
                <a:cxn ang="0">
                  <a:pos x="connsiteX1" y="connsiteY1"/>
                </a:cxn>
                <a:cxn ang="0">
                  <a:pos x="connsiteX2" y="connsiteY2"/>
                </a:cxn>
              </a:cxnLst>
              <a:rect l="l" t="t" r="r" b="b"/>
              <a:pathLst>
                <a:path w="9525" h="9525">
                  <a:moveTo>
                    <a:pt x="7990" y="9049"/>
                  </a:moveTo>
                  <a:cubicBezTo>
                    <a:pt x="7990" y="6191"/>
                    <a:pt x="6085" y="10001"/>
                    <a:pt x="7990" y="7144"/>
                  </a:cubicBezTo>
                  <a:cubicBezTo>
                    <a:pt x="8943" y="7144"/>
                    <a:pt x="8943" y="8096"/>
                    <a:pt x="7990" y="9049"/>
                  </a:cubicBezTo>
                  <a:close/>
                </a:path>
              </a:pathLst>
            </a:custGeom>
            <a:grpFill/>
            <a:ln w="9525" cap="flat">
              <a:noFill/>
              <a:prstDash val="solid"/>
              <a:miter/>
            </a:ln>
          </p:spPr>
          <p:txBody>
            <a:bodyPr rtlCol="0" anchor="ctr"/>
            <a:lstStyle/>
            <a:p>
              <a:endParaRPr lang="en-US"/>
            </a:p>
          </p:txBody>
        </p:sp>
        <p:sp>
          <p:nvSpPr>
            <p:cNvPr id="1138" name="Freeform: Shape 1137">
              <a:extLst>
                <a:ext uri="{FF2B5EF4-FFF2-40B4-BE49-F238E27FC236}">
                  <a16:creationId xmlns:a16="http://schemas.microsoft.com/office/drawing/2014/main" xmlns="" id="{AF23B4E3-B335-4368-9CB8-914B2B05D201}"/>
                </a:ext>
              </a:extLst>
            </p:cNvPr>
            <p:cNvSpPr/>
            <p:nvPr/>
          </p:nvSpPr>
          <p:spPr>
            <a:xfrm>
              <a:off x="4778074" y="508158"/>
              <a:ext cx="57150" cy="781050"/>
            </a:xfrm>
            <a:custGeom>
              <a:avLst/>
              <a:gdLst>
                <a:gd name="connsiteX0" fmla="*/ 27288 w 57150"/>
                <a:gd name="connsiteY0" fmla="*/ 780574 h 781050"/>
                <a:gd name="connsiteX1" fmla="*/ 14906 w 57150"/>
                <a:gd name="connsiteY1" fmla="*/ 551974 h 781050"/>
                <a:gd name="connsiteX2" fmla="*/ 8238 w 57150"/>
                <a:gd name="connsiteY2" fmla="*/ 424339 h 781050"/>
                <a:gd name="connsiteX3" fmla="*/ 11096 w 57150"/>
                <a:gd name="connsiteY3" fmla="*/ 421481 h 781050"/>
                <a:gd name="connsiteX4" fmla="*/ 11096 w 57150"/>
                <a:gd name="connsiteY4" fmla="*/ 427196 h 781050"/>
                <a:gd name="connsiteX5" fmla="*/ 15858 w 57150"/>
                <a:gd name="connsiteY5" fmla="*/ 313849 h 781050"/>
                <a:gd name="connsiteX6" fmla="*/ 21573 w 57150"/>
                <a:gd name="connsiteY6" fmla="*/ 175736 h 781050"/>
                <a:gd name="connsiteX7" fmla="*/ 30146 w 57150"/>
                <a:gd name="connsiteY7" fmla="*/ 177641 h 781050"/>
                <a:gd name="connsiteX8" fmla="*/ 33003 w 57150"/>
                <a:gd name="connsiteY8" fmla="*/ 176689 h 781050"/>
                <a:gd name="connsiteX9" fmla="*/ 28241 w 57150"/>
                <a:gd name="connsiteY9" fmla="*/ 116681 h 781050"/>
                <a:gd name="connsiteX10" fmla="*/ 21573 w 57150"/>
                <a:gd name="connsiteY10" fmla="*/ 99536 h 781050"/>
                <a:gd name="connsiteX11" fmla="*/ 28241 w 57150"/>
                <a:gd name="connsiteY11" fmla="*/ 101441 h 781050"/>
                <a:gd name="connsiteX12" fmla="*/ 21573 w 57150"/>
                <a:gd name="connsiteY12" fmla="*/ 89059 h 781050"/>
                <a:gd name="connsiteX13" fmla="*/ 29193 w 57150"/>
                <a:gd name="connsiteY13" fmla="*/ 74771 h 781050"/>
                <a:gd name="connsiteX14" fmla="*/ 34908 w 57150"/>
                <a:gd name="connsiteY14" fmla="*/ 84296 h 781050"/>
                <a:gd name="connsiteX15" fmla="*/ 29193 w 57150"/>
                <a:gd name="connsiteY15" fmla="*/ 61436 h 781050"/>
                <a:gd name="connsiteX16" fmla="*/ 50148 w 57150"/>
                <a:gd name="connsiteY16" fmla="*/ 7144 h 781050"/>
                <a:gd name="connsiteX17" fmla="*/ 33956 w 57150"/>
                <a:gd name="connsiteY17" fmla="*/ 266224 h 781050"/>
                <a:gd name="connsiteX18" fmla="*/ 23478 w 57150"/>
                <a:gd name="connsiteY18" fmla="*/ 434816 h 781050"/>
                <a:gd name="connsiteX19" fmla="*/ 27288 w 57150"/>
                <a:gd name="connsiteY19" fmla="*/ 780574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7150" h="781050">
                  <a:moveTo>
                    <a:pt x="27288" y="780574"/>
                  </a:moveTo>
                  <a:cubicBezTo>
                    <a:pt x="1571" y="731996"/>
                    <a:pt x="14906" y="593884"/>
                    <a:pt x="14906" y="551974"/>
                  </a:cubicBezTo>
                  <a:cubicBezTo>
                    <a:pt x="15858" y="500539"/>
                    <a:pt x="3476" y="474821"/>
                    <a:pt x="8238" y="424339"/>
                  </a:cubicBezTo>
                  <a:cubicBezTo>
                    <a:pt x="10143" y="425291"/>
                    <a:pt x="11096" y="424339"/>
                    <a:pt x="11096" y="421481"/>
                  </a:cubicBezTo>
                  <a:cubicBezTo>
                    <a:pt x="11096" y="423386"/>
                    <a:pt x="11096" y="425291"/>
                    <a:pt x="11096" y="427196"/>
                  </a:cubicBezTo>
                  <a:cubicBezTo>
                    <a:pt x="16811" y="423386"/>
                    <a:pt x="17763" y="316706"/>
                    <a:pt x="15858" y="313849"/>
                  </a:cubicBezTo>
                  <a:cubicBezTo>
                    <a:pt x="16811" y="316706"/>
                    <a:pt x="26336" y="177641"/>
                    <a:pt x="21573" y="175736"/>
                  </a:cubicBezTo>
                  <a:cubicBezTo>
                    <a:pt x="26336" y="172879"/>
                    <a:pt x="23478" y="181451"/>
                    <a:pt x="30146" y="177641"/>
                  </a:cubicBezTo>
                  <a:cubicBezTo>
                    <a:pt x="29193" y="175736"/>
                    <a:pt x="30146" y="174784"/>
                    <a:pt x="33003" y="176689"/>
                  </a:cubicBezTo>
                  <a:cubicBezTo>
                    <a:pt x="30146" y="169069"/>
                    <a:pt x="14906" y="107156"/>
                    <a:pt x="28241" y="116681"/>
                  </a:cubicBezTo>
                  <a:cubicBezTo>
                    <a:pt x="29193" y="113824"/>
                    <a:pt x="19668" y="103346"/>
                    <a:pt x="21573" y="99536"/>
                  </a:cubicBezTo>
                  <a:cubicBezTo>
                    <a:pt x="21573" y="100489"/>
                    <a:pt x="28241" y="104299"/>
                    <a:pt x="28241" y="101441"/>
                  </a:cubicBezTo>
                  <a:cubicBezTo>
                    <a:pt x="28241" y="92869"/>
                    <a:pt x="19668" y="98584"/>
                    <a:pt x="21573" y="89059"/>
                  </a:cubicBezTo>
                  <a:cubicBezTo>
                    <a:pt x="22526" y="89059"/>
                    <a:pt x="34908" y="85249"/>
                    <a:pt x="29193" y="74771"/>
                  </a:cubicBezTo>
                  <a:cubicBezTo>
                    <a:pt x="14906" y="84296"/>
                    <a:pt x="36813" y="84296"/>
                    <a:pt x="34908" y="84296"/>
                  </a:cubicBezTo>
                  <a:cubicBezTo>
                    <a:pt x="35861" y="81439"/>
                    <a:pt x="29193" y="61436"/>
                    <a:pt x="29193" y="61436"/>
                  </a:cubicBezTo>
                  <a:cubicBezTo>
                    <a:pt x="31098" y="54769"/>
                    <a:pt x="56816" y="15716"/>
                    <a:pt x="50148" y="7144"/>
                  </a:cubicBezTo>
                  <a:cubicBezTo>
                    <a:pt x="53958" y="47149"/>
                    <a:pt x="38718" y="187166"/>
                    <a:pt x="33956" y="266224"/>
                  </a:cubicBezTo>
                  <a:cubicBezTo>
                    <a:pt x="30146" y="325279"/>
                    <a:pt x="23478" y="380524"/>
                    <a:pt x="23478" y="434816"/>
                  </a:cubicBezTo>
                  <a:cubicBezTo>
                    <a:pt x="21573" y="523399"/>
                    <a:pt x="16811" y="718661"/>
                    <a:pt x="27288" y="780574"/>
                  </a:cubicBezTo>
                  <a:close/>
                </a:path>
              </a:pathLst>
            </a:custGeom>
            <a:grpFill/>
            <a:ln w="9525" cap="flat">
              <a:noFill/>
              <a:prstDash val="solid"/>
              <a:miter/>
            </a:ln>
          </p:spPr>
          <p:txBody>
            <a:bodyPr rtlCol="0" anchor="ctr"/>
            <a:lstStyle/>
            <a:p>
              <a:endParaRPr lang="en-US"/>
            </a:p>
          </p:txBody>
        </p:sp>
        <p:sp>
          <p:nvSpPr>
            <p:cNvPr id="1139" name="Freeform: Shape 1138">
              <a:extLst>
                <a:ext uri="{FF2B5EF4-FFF2-40B4-BE49-F238E27FC236}">
                  <a16:creationId xmlns:a16="http://schemas.microsoft.com/office/drawing/2014/main" xmlns="" id="{5EB5D4FA-985C-41D5-87DB-8F2314D13259}"/>
                </a:ext>
              </a:extLst>
            </p:cNvPr>
            <p:cNvSpPr/>
            <p:nvPr/>
          </p:nvSpPr>
          <p:spPr>
            <a:xfrm>
              <a:off x="4822984" y="505301"/>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8096" y="9049"/>
                    <a:pt x="7144" y="7144"/>
                  </a:cubicBezTo>
                  <a:cubicBezTo>
                    <a:pt x="8096" y="8096"/>
                    <a:pt x="9049" y="7144"/>
                    <a:pt x="10001" y="7144"/>
                  </a:cubicBezTo>
                  <a:close/>
                </a:path>
              </a:pathLst>
            </a:custGeom>
            <a:grpFill/>
            <a:ln w="9525" cap="flat">
              <a:noFill/>
              <a:prstDash val="solid"/>
              <a:miter/>
            </a:ln>
          </p:spPr>
          <p:txBody>
            <a:bodyPr rtlCol="0" anchor="ctr"/>
            <a:lstStyle/>
            <a:p>
              <a:endParaRPr lang="en-US"/>
            </a:p>
          </p:txBody>
        </p:sp>
        <p:sp>
          <p:nvSpPr>
            <p:cNvPr id="1140" name="Freeform: Shape 1139">
              <a:extLst>
                <a:ext uri="{FF2B5EF4-FFF2-40B4-BE49-F238E27FC236}">
                  <a16:creationId xmlns:a16="http://schemas.microsoft.com/office/drawing/2014/main" xmlns="" id="{71F11906-638F-4677-A2A3-2D9DE1E22807}"/>
                </a:ext>
              </a:extLst>
            </p:cNvPr>
            <p:cNvSpPr/>
            <p:nvPr/>
          </p:nvSpPr>
          <p:spPr>
            <a:xfrm>
              <a:off x="4803510" y="556312"/>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1141" name="Freeform: Shape 1140">
              <a:extLst>
                <a:ext uri="{FF2B5EF4-FFF2-40B4-BE49-F238E27FC236}">
                  <a16:creationId xmlns:a16="http://schemas.microsoft.com/office/drawing/2014/main" xmlns="" id="{F151FF6D-78C7-4CF7-8FBC-2CE956532B19}"/>
                </a:ext>
              </a:extLst>
            </p:cNvPr>
            <p:cNvSpPr/>
            <p:nvPr/>
          </p:nvSpPr>
          <p:spPr>
            <a:xfrm>
              <a:off x="4800124" y="565308"/>
              <a:ext cx="9525" cy="19050"/>
            </a:xfrm>
            <a:custGeom>
              <a:avLst/>
              <a:gdLst>
                <a:gd name="connsiteX0" fmla="*/ 8096 w 9525"/>
                <a:gd name="connsiteY0" fmla="*/ 11906 h 19050"/>
                <a:gd name="connsiteX1" fmla="*/ 7144 w 9525"/>
                <a:gd name="connsiteY1" fmla="*/ 7144 h 19050"/>
                <a:gd name="connsiteX2" fmla="*/ 8096 w 9525"/>
                <a:gd name="connsiteY2" fmla="*/ 11906 h 19050"/>
              </a:gdLst>
              <a:ahLst/>
              <a:cxnLst>
                <a:cxn ang="0">
                  <a:pos x="connsiteX0" y="connsiteY0"/>
                </a:cxn>
                <a:cxn ang="0">
                  <a:pos x="connsiteX1" y="connsiteY1"/>
                </a:cxn>
                <a:cxn ang="0">
                  <a:pos x="connsiteX2" y="connsiteY2"/>
                </a:cxn>
              </a:cxnLst>
              <a:rect l="l" t="t" r="r" b="b"/>
              <a:pathLst>
                <a:path w="9525" h="19050">
                  <a:moveTo>
                    <a:pt x="8096" y="11906"/>
                  </a:moveTo>
                  <a:cubicBezTo>
                    <a:pt x="7144" y="11906"/>
                    <a:pt x="7144" y="8096"/>
                    <a:pt x="7144" y="7144"/>
                  </a:cubicBezTo>
                  <a:lnTo>
                    <a:pt x="8096" y="11906"/>
                  </a:lnTo>
                  <a:close/>
                </a:path>
              </a:pathLst>
            </a:custGeom>
            <a:grpFill/>
            <a:ln w="9525" cap="flat">
              <a:noFill/>
              <a:prstDash val="solid"/>
              <a:miter/>
            </a:ln>
          </p:spPr>
          <p:txBody>
            <a:bodyPr rtlCol="0" anchor="ctr"/>
            <a:lstStyle/>
            <a:p>
              <a:endParaRPr lang="en-US"/>
            </a:p>
          </p:txBody>
        </p:sp>
        <p:sp>
          <p:nvSpPr>
            <p:cNvPr id="1142" name="Freeform: Shape 1141">
              <a:extLst>
                <a:ext uri="{FF2B5EF4-FFF2-40B4-BE49-F238E27FC236}">
                  <a16:creationId xmlns:a16="http://schemas.microsoft.com/office/drawing/2014/main" xmlns="" id="{7B6FFAFE-FD9E-4124-A618-36782CB404FF}"/>
                </a:ext>
              </a:extLst>
            </p:cNvPr>
            <p:cNvSpPr/>
            <p:nvPr/>
          </p:nvSpPr>
          <p:spPr>
            <a:xfrm>
              <a:off x="4794409" y="581501"/>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9049"/>
                    <a:pt x="7144" y="9049"/>
                    <a:pt x="7144" y="7144"/>
                  </a:cubicBezTo>
                  <a:cubicBezTo>
                    <a:pt x="7144" y="7144"/>
                    <a:pt x="8096" y="8096"/>
                    <a:pt x="8096" y="8096"/>
                  </a:cubicBezTo>
                  <a:close/>
                </a:path>
              </a:pathLst>
            </a:custGeom>
            <a:grpFill/>
            <a:ln w="9525" cap="flat">
              <a:noFill/>
              <a:prstDash val="solid"/>
              <a:miter/>
            </a:ln>
          </p:spPr>
          <p:txBody>
            <a:bodyPr rtlCol="0" anchor="ctr"/>
            <a:lstStyle/>
            <a:p>
              <a:endParaRPr lang="en-US"/>
            </a:p>
          </p:txBody>
        </p:sp>
        <p:sp>
          <p:nvSpPr>
            <p:cNvPr id="1143" name="Freeform: Shape 1142">
              <a:extLst>
                <a:ext uri="{FF2B5EF4-FFF2-40B4-BE49-F238E27FC236}">
                  <a16:creationId xmlns:a16="http://schemas.microsoft.com/office/drawing/2014/main" xmlns="" id="{1CBD911E-E173-45DA-AB4E-57624137CE95}"/>
                </a:ext>
              </a:extLst>
            </p:cNvPr>
            <p:cNvSpPr/>
            <p:nvPr/>
          </p:nvSpPr>
          <p:spPr>
            <a:xfrm>
              <a:off x="4796076" y="584164"/>
              <a:ext cx="9525" cy="9525"/>
            </a:xfrm>
            <a:custGeom>
              <a:avLst/>
              <a:gdLst>
                <a:gd name="connsiteX0" fmla="*/ 8334 w 9525"/>
                <a:gd name="connsiteY0" fmla="*/ 7338 h 9525"/>
                <a:gd name="connsiteX1" fmla="*/ 7382 w 9525"/>
                <a:gd name="connsiteY1" fmla="*/ 9243 h 9525"/>
                <a:gd name="connsiteX2" fmla="*/ 8334 w 9525"/>
                <a:gd name="connsiteY2" fmla="*/ 7338 h 9525"/>
              </a:gdLst>
              <a:ahLst/>
              <a:cxnLst>
                <a:cxn ang="0">
                  <a:pos x="connsiteX0" y="connsiteY0"/>
                </a:cxn>
                <a:cxn ang="0">
                  <a:pos x="connsiteX1" y="connsiteY1"/>
                </a:cxn>
                <a:cxn ang="0">
                  <a:pos x="connsiteX2" y="connsiteY2"/>
                </a:cxn>
              </a:cxnLst>
              <a:rect l="l" t="t" r="r" b="b"/>
              <a:pathLst>
                <a:path w="9525" h="9525">
                  <a:moveTo>
                    <a:pt x="8334" y="7338"/>
                  </a:moveTo>
                  <a:cubicBezTo>
                    <a:pt x="8334" y="8291"/>
                    <a:pt x="7382" y="9243"/>
                    <a:pt x="7382" y="9243"/>
                  </a:cubicBezTo>
                  <a:cubicBezTo>
                    <a:pt x="7382" y="9243"/>
                    <a:pt x="6429" y="6386"/>
                    <a:pt x="8334" y="7338"/>
                  </a:cubicBezTo>
                  <a:close/>
                </a:path>
              </a:pathLst>
            </a:custGeom>
            <a:grpFill/>
            <a:ln w="9525" cap="flat">
              <a:noFill/>
              <a:prstDash val="solid"/>
              <a:miter/>
            </a:ln>
          </p:spPr>
          <p:txBody>
            <a:bodyPr rtlCol="0" anchor="ctr"/>
            <a:lstStyle/>
            <a:p>
              <a:endParaRPr lang="en-US"/>
            </a:p>
          </p:txBody>
        </p:sp>
        <p:sp>
          <p:nvSpPr>
            <p:cNvPr id="1144" name="Freeform: Shape 1143">
              <a:extLst>
                <a:ext uri="{FF2B5EF4-FFF2-40B4-BE49-F238E27FC236}">
                  <a16:creationId xmlns:a16="http://schemas.microsoft.com/office/drawing/2014/main" xmlns="" id="{F84304F0-D512-4C1B-AD2A-DBBD359504A4}"/>
                </a:ext>
              </a:extLst>
            </p:cNvPr>
            <p:cNvSpPr/>
            <p:nvPr/>
          </p:nvSpPr>
          <p:spPr>
            <a:xfrm>
              <a:off x="4789646" y="611789"/>
              <a:ext cx="9525" cy="9525"/>
            </a:xfrm>
            <a:custGeom>
              <a:avLst/>
              <a:gdLst>
                <a:gd name="connsiteX0" fmla="*/ 8096 w 9525"/>
                <a:gd name="connsiteY0" fmla="*/ 7335 h 9525"/>
                <a:gd name="connsiteX1" fmla="*/ 7144 w 9525"/>
                <a:gd name="connsiteY1" fmla="*/ 10193 h 9525"/>
                <a:gd name="connsiteX2" fmla="*/ 8096 w 9525"/>
                <a:gd name="connsiteY2" fmla="*/ 7335 h 9525"/>
              </a:gdLst>
              <a:ahLst/>
              <a:cxnLst>
                <a:cxn ang="0">
                  <a:pos x="connsiteX0" y="connsiteY0"/>
                </a:cxn>
                <a:cxn ang="0">
                  <a:pos x="connsiteX1" y="connsiteY1"/>
                </a:cxn>
                <a:cxn ang="0">
                  <a:pos x="connsiteX2" y="connsiteY2"/>
                </a:cxn>
              </a:cxnLst>
              <a:rect l="l" t="t" r="r" b="b"/>
              <a:pathLst>
                <a:path w="9525" h="9525">
                  <a:moveTo>
                    <a:pt x="8096" y="7335"/>
                  </a:moveTo>
                  <a:cubicBezTo>
                    <a:pt x="8096" y="8288"/>
                    <a:pt x="9049" y="9240"/>
                    <a:pt x="7144" y="10193"/>
                  </a:cubicBezTo>
                  <a:cubicBezTo>
                    <a:pt x="8096" y="9240"/>
                    <a:pt x="6191" y="6383"/>
                    <a:pt x="8096" y="7335"/>
                  </a:cubicBezTo>
                  <a:close/>
                </a:path>
              </a:pathLst>
            </a:custGeom>
            <a:grpFill/>
            <a:ln w="9525" cap="flat">
              <a:noFill/>
              <a:prstDash val="solid"/>
              <a:miter/>
            </a:ln>
          </p:spPr>
          <p:txBody>
            <a:bodyPr rtlCol="0" anchor="ctr"/>
            <a:lstStyle/>
            <a:p>
              <a:endParaRPr lang="en-US"/>
            </a:p>
          </p:txBody>
        </p:sp>
        <p:sp>
          <p:nvSpPr>
            <p:cNvPr id="1145" name="Freeform: Shape 1144">
              <a:extLst>
                <a:ext uri="{FF2B5EF4-FFF2-40B4-BE49-F238E27FC236}">
                  <a16:creationId xmlns:a16="http://schemas.microsoft.com/office/drawing/2014/main" xmlns="" id="{1C6C466D-E56A-4CBA-95F1-4ED910B8EA99}"/>
                </a:ext>
              </a:extLst>
            </p:cNvPr>
            <p:cNvSpPr/>
            <p:nvPr/>
          </p:nvSpPr>
          <p:spPr>
            <a:xfrm>
              <a:off x="4789223" y="62436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9049"/>
                    <a:pt x="6615" y="9049"/>
                    <a:pt x="7567" y="7144"/>
                  </a:cubicBezTo>
                  <a:close/>
                </a:path>
              </a:pathLst>
            </a:custGeom>
            <a:grpFill/>
            <a:ln w="9525" cap="flat">
              <a:noFill/>
              <a:prstDash val="solid"/>
              <a:miter/>
            </a:ln>
          </p:spPr>
          <p:txBody>
            <a:bodyPr rtlCol="0" anchor="ctr"/>
            <a:lstStyle/>
            <a:p>
              <a:endParaRPr lang="en-US"/>
            </a:p>
          </p:txBody>
        </p:sp>
        <p:sp>
          <p:nvSpPr>
            <p:cNvPr id="1146" name="Freeform: Shape 1145">
              <a:extLst>
                <a:ext uri="{FF2B5EF4-FFF2-40B4-BE49-F238E27FC236}">
                  <a16:creationId xmlns:a16="http://schemas.microsoft.com/office/drawing/2014/main" xmlns="" id="{C852EA55-055D-48CC-B36B-12141CCF8DC9}"/>
                </a:ext>
              </a:extLst>
            </p:cNvPr>
            <p:cNvSpPr/>
            <p:nvPr/>
          </p:nvSpPr>
          <p:spPr>
            <a:xfrm>
              <a:off x="4782026" y="862012"/>
              <a:ext cx="9525" cy="9525"/>
            </a:xfrm>
            <a:custGeom>
              <a:avLst/>
              <a:gdLst>
                <a:gd name="connsiteX0" fmla="*/ 7144 w 9525"/>
                <a:gd name="connsiteY0" fmla="*/ 8573 h 9525"/>
                <a:gd name="connsiteX1" fmla="*/ 7144 w 9525"/>
                <a:gd name="connsiteY1" fmla="*/ 8573 h 9525"/>
              </a:gdLst>
              <a:ahLst/>
              <a:cxnLst>
                <a:cxn ang="0">
                  <a:pos x="connsiteX0" y="connsiteY0"/>
                </a:cxn>
                <a:cxn ang="0">
                  <a:pos x="connsiteX1" y="connsiteY1"/>
                </a:cxn>
              </a:cxnLst>
              <a:rect l="l" t="t" r="r" b="b"/>
              <a:pathLst>
                <a:path w="9525" h="9525">
                  <a:moveTo>
                    <a:pt x="7144" y="8573"/>
                  </a:moveTo>
                  <a:cubicBezTo>
                    <a:pt x="7144" y="6667"/>
                    <a:pt x="7144" y="6667"/>
                    <a:pt x="7144" y="8573"/>
                  </a:cubicBezTo>
                  <a:close/>
                </a:path>
              </a:pathLst>
            </a:custGeom>
            <a:grpFill/>
            <a:ln w="9525" cap="flat">
              <a:noFill/>
              <a:prstDash val="solid"/>
              <a:miter/>
            </a:ln>
          </p:spPr>
          <p:txBody>
            <a:bodyPr rtlCol="0" anchor="ctr"/>
            <a:lstStyle/>
            <a:p>
              <a:endParaRPr lang="en-US"/>
            </a:p>
          </p:txBody>
        </p:sp>
        <p:sp>
          <p:nvSpPr>
            <p:cNvPr id="1147" name="Freeform: Shape 1146">
              <a:extLst>
                <a:ext uri="{FF2B5EF4-FFF2-40B4-BE49-F238E27FC236}">
                  <a16:creationId xmlns:a16="http://schemas.microsoft.com/office/drawing/2014/main" xmlns="" id="{F81B3217-2D8E-48EA-83E0-E263EAAECAB1}"/>
                </a:ext>
              </a:extLst>
            </p:cNvPr>
            <p:cNvSpPr/>
            <p:nvPr/>
          </p:nvSpPr>
          <p:spPr>
            <a:xfrm>
              <a:off x="4778216" y="96821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9049" y="8096"/>
                    <a:pt x="7144" y="8096"/>
                    <a:pt x="7144" y="8096"/>
                  </a:cubicBezTo>
                  <a:cubicBezTo>
                    <a:pt x="7144" y="7144"/>
                    <a:pt x="8096" y="9049"/>
                    <a:pt x="8096" y="7144"/>
                  </a:cubicBezTo>
                  <a:close/>
                </a:path>
              </a:pathLst>
            </a:custGeom>
            <a:grpFill/>
            <a:ln w="9525" cap="flat">
              <a:noFill/>
              <a:prstDash val="solid"/>
              <a:miter/>
            </a:ln>
          </p:spPr>
          <p:txBody>
            <a:bodyPr rtlCol="0" anchor="ctr"/>
            <a:lstStyle/>
            <a:p>
              <a:endParaRPr lang="en-US"/>
            </a:p>
          </p:txBody>
        </p:sp>
        <p:sp>
          <p:nvSpPr>
            <p:cNvPr id="1148" name="Freeform: Shape 1147">
              <a:extLst>
                <a:ext uri="{FF2B5EF4-FFF2-40B4-BE49-F238E27FC236}">
                  <a16:creationId xmlns:a16="http://schemas.microsoft.com/office/drawing/2014/main" xmlns="" id="{BE830FC3-A1B6-4853-A23E-2FA4F9DF3A53}"/>
                </a:ext>
              </a:extLst>
            </p:cNvPr>
            <p:cNvSpPr/>
            <p:nvPr/>
          </p:nvSpPr>
          <p:spPr>
            <a:xfrm>
              <a:off x="4782979" y="102399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11906" y="6615"/>
                    <a:pt x="7144" y="7567"/>
                  </a:cubicBezTo>
                  <a:close/>
                </a:path>
              </a:pathLst>
            </a:custGeom>
            <a:grpFill/>
            <a:ln w="9525" cap="flat">
              <a:noFill/>
              <a:prstDash val="solid"/>
              <a:miter/>
            </a:ln>
          </p:spPr>
          <p:txBody>
            <a:bodyPr rtlCol="0" anchor="ctr"/>
            <a:lstStyle/>
            <a:p>
              <a:endParaRPr lang="en-US"/>
            </a:p>
          </p:txBody>
        </p:sp>
        <p:sp>
          <p:nvSpPr>
            <p:cNvPr id="1149" name="Freeform: Shape 1148">
              <a:extLst>
                <a:ext uri="{FF2B5EF4-FFF2-40B4-BE49-F238E27FC236}">
                  <a16:creationId xmlns:a16="http://schemas.microsoft.com/office/drawing/2014/main" xmlns="" id="{96AD5696-DC33-458F-A555-3AB13926BDD1}"/>
                </a:ext>
              </a:extLst>
            </p:cNvPr>
            <p:cNvSpPr/>
            <p:nvPr/>
          </p:nvSpPr>
          <p:spPr>
            <a:xfrm>
              <a:off x="4916054" y="663416"/>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6466" y="8096"/>
                    <a:pt x="8371" y="9049"/>
                    <a:pt x="7419" y="7144"/>
                  </a:cubicBezTo>
                  <a:cubicBezTo>
                    <a:pt x="7419" y="7144"/>
                    <a:pt x="7419" y="7144"/>
                    <a:pt x="7419" y="7144"/>
                  </a:cubicBezTo>
                  <a:close/>
                </a:path>
              </a:pathLst>
            </a:custGeom>
            <a:grpFill/>
            <a:ln w="9525" cap="flat">
              <a:noFill/>
              <a:prstDash val="solid"/>
              <a:miter/>
            </a:ln>
          </p:spPr>
          <p:txBody>
            <a:bodyPr rtlCol="0" anchor="ctr"/>
            <a:lstStyle/>
            <a:p>
              <a:endParaRPr lang="en-US"/>
            </a:p>
          </p:txBody>
        </p:sp>
        <p:sp>
          <p:nvSpPr>
            <p:cNvPr id="1150" name="Freeform: Shape 1149">
              <a:extLst>
                <a:ext uri="{FF2B5EF4-FFF2-40B4-BE49-F238E27FC236}">
                  <a16:creationId xmlns:a16="http://schemas.microsoft.com/office/drawing/2014/main" xmlns="" id="{E67BFDDF-B343-40B5-AE2B-C09FC7BA2904}"/>
                </a:ext>
              </a:extLst>
            </p:cNvPr>
            <p:cNvSpPr/>
            <p:nvPr/>
          </p:nvSpPr>
          <p:spPr>
            <a:xfrm>
              <a:off x="4920897" y="651921"/>
              <a:ext cx="342900" cy="38100"/>
            </a:xfrm>
            <a:custGeom>
              <a:avLst/>
              <a:gdLst>
                <a:gd name="connsiteX0" fmla="*/ 342618 w 342900"/>
                <a:gd name="connsiteY0" fmla="*/ 29116 h 38100"/>
                <a:gd name="connsiteX1" fmla="*/ 213078 w 342900"/>
                <a:gd name="connsiteY1" fmla="*/ 25306 h 38100"/>
                <a:gd name="connsiteX2" fmla="*/ 139736 w 342900"/>
                <a:gd name="connsiteY2" fmla="*/ 22448 h 38100"/>
                <a:gd name="connsiteX3" fmla="*/ 80681 w 342900"/>
                <a:gd name="connsiteY3" fmla="*/ 26258 h 38100"/>
                <a:gd name="connsiteX4" fmla="*/ 80681 w 342900"/>
                <a:gd name="connsiteY4" fmla="*/ 17686 h 38100"/>
                <a:gd name="connsiteX5" fmla="*/ 79728 w 342900"/>
                <a:gd name="connsiteY5" fmla="*/ 14828 h 38100"/>
                <a:gd name="connsiteX6" fmla="*/ 56868 w 342900"/>
                <a:gd name="connsiteY6" fmla="*/ 28163 h 38100"/>
                <a:gd name="connsiteX7" fmla="*/ 54011 w 342900"/>
                <a:gd name="connsiteY7" fmla="*/ 18638 h 38100"/>
                <a:gd name="connsiteX8" fmla="*/ 48296 w 342900"/>
                <a:gd name="connsiteY8" fmla="*/ 28163 h 38100"/>
                <a:gd name="connsiteX9" fmla="*/ 48296 w 342900"/>
                <a:gd name="connsiteY9" fmla="*/ 21496 h 38100"/>
                <a:gd name="connsiteX10" fmla="*/ 46391 w 342900"/>
                <a:gd name="connsiteY10" fmla="*/ 29116 h 38100"/>
                <a:gd name="connsiteX11" fmla="*/ 44486 w 342900"/>
                <a:gd name="connsiteY11" fmla="*/ 30068 h 38100"/>
                <a:gd name="connsiteX12" fmla="*/ 38771 w 342900"/>
                <a:gd name="connsiteY12" fmla="*/ 28163 h 38100"/>
                <a:gd name="connsiteX13" fmla="*/ 40676 w 342900"/>
                <a:gd name="connsiteY13" fmla="*/ 17686 h 38100"/>
                <a:gd name="connsiteX14" fmla="*/ 33056 w 342900"/>
                <a:gd name="connsiteY14" fmla="*/ 28163 h 38100"/>
                <a:gd name="connsiteX15" fmla="*/ 9243 w 342900"/>
                <a:gd name="connsiteY15" fmla="*/ 23401 h 38100"/>
                <a:gd name="connsiteX16" fmla="*/ 7338 w 342900"/>
                <a:gd name="connsiteY16" fmla="*/ 22448 h 38100"/>
                <a:gd name="connsiteX17" fmla="*/ 110208 w 342900"/>
                <a:gd name="connsiteY17" fmla="*/ 7208 h 38100"/>
                <a:gd name="connsiteX18" fmla="*/ 342618 w 342900"/>
                <a:gd name="connsiteY18" fmla="*/ 29116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38100">
                  <a:moveTo>
                    <a:pt x="342618" y="29116"/>
                  </a:moveTo>
                  <a:cubicBezTo>
                    <a:pt x="327378" y="48166"/>
                    <a:pt x="211173" y="25306"/>
                    <a:pt x="213078" y="25306"/>
                  </a:cubicBezTo>
                  <a:cubicBezTo>
                    <a:pt x="204506" y="24353"/>
                    <a:pt x="140688" y="21496"/>
                    <a:pt x="139736" y="22448"/>
                  </a:cubicBezTo>
                  <a:cubicBezTo>
                    <a:pt x="142593" y="22448"/>
                    <a:pt x="80681" y="22448"/>
                    <a:pt x="80681" y="26258"/>
                  </a:cubicBezTo>
                  <a:cubicBezTo>
                    <a:pt x="76871" y="17686"/>
                    <a:pt x="87348" y="33878"/>
                    <a:pt x="80681" y="17686"/>
                  </a:cubicBezTo>
                  <a:cubicBezTo>
                    <a:pt x="79728" y="18638"/>
                    <a:pt x="78776" y="17686"/>
                    <a:pt x="79728" y="14828"/>
                  </a:cubicBezTo>
                  <a:cubicBezTo>
                    <a:pt x="67346" y="30068"/>
                    <a:pt x="63536" y="20543"/>
                    <a:pt x="56868" y="28163"/>
                  </a:cubicBezTo>
                  <a:cubicBezTo>
                    <a:pt x="54963" y="24353"/>
                    <a:pt x="54011" y="22448"/>
                    <a:pt x="54011" y="18638"/>
                  </a:cubicBezTo>
                  <a:cubicBezTo>
                    <a:pt x="56868" y="20543"/>
                    <a:pt x="46391" y="27211"/>
                    <a:pt x="48296" y="28163"/>
                  </a:cubicBezTo>
                  <a:cubicBezTo>
                    <a:pt x="48296" y="28163"/>
                    <a:pt x="49248" y="21496"/>
                    <a:pt x="48296" y="21496"/>
                  </a:cubicBezTo>
                  <a:cubicBezTo>
                    <a:pt x="45438" y="22448"/>
                    <a:pt x="47343" y="27211"/>
                    <a:pt x="46391" y="29116"/>
                  </a:cubicBezTo>
                  <a:cubicBezTo>
                    <a:pt x="46391" y="27211"/>
                    <a:pt x="46391" y="27211"/>
                    <a:pt x="44486" y="30068"/>
                  </a:cubicBezTo>
                  <a:cubicBezTo>
                    <a:pt x="42581" y="22448"/>
                    <a:pt x="45438" y="26258"/>
                    <a:pt x="38771" y="28163"/>
                  </a:cubicBezTo>
                  <a:cubicBezTo>
                    <a:pt x="38771" y="22448"/>
                    <a:pt x="42581" y="25306"/>
                    <a:pt x="40676" y="17686"/>
                  </a:cubicBezTo>
                  <a:cubicBezTo>
                    <a:pt x="39723" y="17686"/>
                    <a:pt x="33056" y="26258"/>
                    <a:pt x="33056" y="28163"/>
                  </a:cubicBezTo>
                  <a:cubicBezTo>
                    <a:pt x="23531" y="26258"/>
                    <a:pt x="19721" y="17686"/>
                    <a:pt x="9243" y="23401"/>
                  </a:cubicBezTo>
                  <a:cubicBezTo>
                    <a:pt x="9243" y="21496"/>
                    <a:pt x="6386" y="23401"/>
                    <a:pt x="7338" y="22448"/>
                  </a:cubicBezTo>
                  <a:cubicBezTo>
                    <a:pt x="16863" y="13876"/>
                    <a:pt x="74966" y="7208"/>
                    <a:pt x="110208" y="7208"/>
                  </a:cubicBezTo>
                  <a:cubicBezTo>
                    <a:pt x="168311" y="5303"/>
                    <a:pt x="302613" y="46261"/>
                    <a:pt x="342618" y="29116"/>
                  </a:cubicBezTo>
                  <a:close/>
                </a:path>
              </a:pathLst>
            </a:custGeom>
            <a:grpFill/>
            <a:ln w="9525" cap="flat">
              <a:noFill/>
              <a:prstDash val="solid"/>
              <a:miter/>
            </a:ln>
          </p:spPr>
          <p:txBody>
            <a:bodyPr rtlCol="0" anchor="ctr"/>
            <a:lstStyle/>
            <a:p>
              <a:endParaRPr lang="en-US"/>
            </a:p>
          </p:txBody>
        </p:sp>
        <p:sp>
          <p:nvSpPr>
            <p:cNvPr id="1151" name="Freeform: Shape 1150">
              <a:extLst>
                <a:ext uri="{FF2B5EF4-FFF2-40B4-BE49-F238E27FC236}">
                  <a16:creationId xmlns:a16="http://schemas.microsoft.com/office/drawing/2014/main" xmlns="" id="{975159A7-6490-4885-98A9-A5A7955FFCA2}"/>
                </a:ext>
              </a:extLst>
            </p:cNvPr>
            <p:cNvSpPr/>
            <p:nvPr/>
          </p:nvSpPr>
          <p:spPr>
            <a:xfrm>
              <a:off x="4918234" y="663416"/>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8096" y="10001"/>
                  </a:cubicBezTo>
                  <a:cubicBezTo>
                    <a:pt x="8096" y="9049"/>
                    <a:pt x="7144" y="8096"/>
                    <a:pt x="7144" y="7144"/>
                  </a:cubicBezTo>
                  <a:close/>
                </a:path>
              </a:pathLst>
            </a:custGeom>
            <a:grpFill/>
            <a:ln w="9525" cap="flat">
              <a:noFill/>
              <a:prstDash val="solid"/>
              <a:miter/>
            </a:ln>
          </p:spPr>
          <p:txBody>
            <a:bodyPr rtlCol="0" anchor="ctr"/>
            <a:lstStyle/>
            <a:p>
              <a:endParaRPr lang="en-US"/>
            </a:p>
          </p:txBody>
        </p:sp>
        <p:sp>
          <p:nvSpPr>
            <p:cNvPr id="1152" name="Freeform: Shape 1151">
              <a:extLst>
                <a:ext uri="{FF2B5EF4-FFF2-40B4-BE49-F238E27FC236}">
                  <a16:creationId xmlns:a16="http://schemas.microsoft.com/office/drawing/2014/main" xmlns="" id="{AD9DC2F6-00E4-4E03-B885-ACDE5FE3B9E3}"/>
                </a:ext>
              </a:extLst>
            </p:cNvPr>
            <p:cNvSpPr/>
            <p:nvPr/>
          </p:nvSpPr>
          <p:spPr>
            <a:xfrm>
              <a:off x="4942999" y="67008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1153" name="Freeform: Shape 1152">
              <a:extLst>
                <a:ext uri="{FF2B5EF4-FFF2-40B4-BE49-F238E27FC236}">
                  <a16:creationId xmlns:a16="http://schemas.microsoft.com/office/drawing/2014/main" xmlns="" id="{44C2951E-0BA5-46B8-91CB-7A49B8640913}"/>
                </a:ext>
              </a:extLst>
            </p:cNvPr>
            <p:cNvSpPr/>
            <p:nvPr/>
          </p:nvSpPr>
          <p:spPr>
            <a:xfrm>
              <a:off x="4947761" y="670083"/>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8096"/>
                    <a:pt x="8096" y="9049"/>
                    <a:pt x="7144" y="9049"/>
                  </a:cubicBezTo>
                  <a:lnTo>
                    <a:pt x="9049" y="7144"/>
                  </a:lnTo>
                  <a:close/>
                </a:path>
              </a:pathLst>
            </a:custGeom>
            <a:grpFill/>
            <a:ln w="9525" cap="flat">
              <a:noFill/>
              <a:prstDash val="solid"/>
              <a:miter/>
            </a:ln>
          </p:spPr>
          <p:txBody>
            <a:bodyPr rtlCol="0" anchor="ctr"/>
            <a:lstStyle/>
            <a:p>
              <a:endParaRPr lang="en-US"/>
            </a:p>
          </p:txBody>
        </p:sp>
        <p:sp>
          <p:nvSpPr>
            <p:cNvPr id="1154" name="Freeform: Shape 1153">
              <a:extLst>
                <a:ext uri="{FF2B5EF4-FFF2-40B4-BE49-F238E27FC236}">
                  <a16:creationId xmlns:a16="http://schemas.microsoft.com/office/drawing/2014/main" xmlns="" id="{F9F9FE9D-72FF-4E2A-B425-5CB2F0072FD9}"/>
                </a:ext>
              </a:extLst>
            </p:cNvPr>
            <p:cNvSpPr/>
            <p:nvPr/>
          </p:nvSpPr>
          <p:spPr>
            <a:xfrm>
              <a:off x="4954958" y="672941"/>
              <a:ext cx="9525" cy="9525"/>
            </a:xfrm>
            <a:custGeom>
              <a:avLst/>
              <a:gdLst>
                <a:gd name="connsiteX0" fmla="*/ 7567 w 9525"/>
                <a:gd name="connsiteY0" fmla="*/ 7144 h 9525"/>
                <a:gd name="connsiteX1" fmla="*/ 7567 w 9525"/>
                <a:gd name="connsiteY1" fmla="*/ 8096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8096"/>
                    <a:pt x="7567" y="8096"/>
                    <a:pt x="7567" y="8096"/>
                  </a:cubicBez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1155" name="Freeform: Shape 1154">
              <a:extLst>
                <a:ext uri="{FF2B5EF4-FFF2-40B4-BE49-F238E27FC236}">
                  <a16:creationId xmlns:a16="http://schemas.microsoft.com/office/drawing/2014/main" xmlns="" id="{28B7FA63-4B06-4DD5-89EA-8F11D09EAD79}"/>
                </a:ext>
              </a:extLst>
            </p:cNvPr>
            <p:cNvSpPr/>
            <p:nvPr/>
          </p:nvSpPr>
          <p:spPr>
            <a:xfrm>
              <a:off x="4955381" y="671036"/>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8096"/>
                  </a:cubicBezTo>
                  <a:cubicBezTo>
                    <a:pt x="8096" y="7144"/>
                    <a:pt x="7144" y="9049"/>
                    <a:pt x="7144" y="7144"/>
                  </a:cubicBezTo>
                  <a:close/>
                </a:path>
              </a:pathLst>
            </a:custGeom>
            <a:grpFill/>
            <a:ln w="9525" cap="flat">
              <a:noFill/>
              <a:prstDash val="solid"/>
              <a:miter/>
            </a:ln>
          </p:spPr>
          <p:txBody>
            <a:bodyPr rtlCol="0" anchor="ctr"/>
            <a:lstStyle/>
            <a:p>
              <a:endParaRPr lang="en-US"/>
            </a:p>
          </p:txBody>
        </p:sp>
        <p:sp>
          <p:nvSpPr>
            <p:cNvPr id="1156" name="Freeform: Shape 1155">
              <a:extLst>
                <a:ext uri="{FF2B5EF4-FFF2-40B4-BE49-F238E27FC236}">
                  <a16:creationId xmlns:a16="http://schemas.microsoft.com/office/drawing/2014/main" xmlns="" id="{246B0F8C-8200-4704-A0CD-0FB1C2E95733}"/>
                </a:ext>
              </a:extLst>
            </p:cNvPr>
            <p:cNvSpPr/>
            <p:nvPr/>
          </p:nvSpPr>
          <p:spPr>
            <a:xfrm>
              <a:off x="4967369" y="672517"/>
              <a:ext cx="9525" cy="9525"/>
            </a:xfrm>
            <a:custGeom>
              <a:avLst/>
              <a:gdLst>
                <a:gd name="connsiteX0" fmla="*/ 7538 w 9525"/>
                <a:gd name="connsiteY0" fmla="*/ 7567 h 9525"/>
                <a:gd name="connsiteX1" fmla="*/ 8491 w 9525"/>
                <a:gd name="connsiteY1" fmla="*/ 7567 h 9525"/>
                <a:gd name="connsiteX2" fmla="*/ 7538 w 9525"/>
                <a:gd name="connsiteY2" fmla="*/ 7567 h 9525"/>
              </a:gdLst>
              <a:ahLst/>
              <a:cxnLst>
                <a:cxn ang="0">
                  <a:pos x="connsiteX0" y="connsiteY0"/>
                </a:cxn>
                <a:cxn ang="0">
                  <a:pos x="connsiteX1" y="connsiteY1"/>
                </a:cxn>
                <a:cxn ang="0">
                  <a:pos x="connsiteX2" y="connsiteY2"/>
                </a:cxn>
              </a:cxnLst>
              <a:rect l="l" t="t" r="r" b="b"/>
              <a:pathLst>
                <a:path w="9525" h="9525">
                  <a:moveTo>
                    <a:pt x="7538" y="7567"/>
                  </a:moveTo>
                  <a:cubicBezTo>
                    <a:pt x="7538" y="7567"/>
                    <a:pt x="8491" y="6615"/>
                    <a:pt x="8491" y="7567"/>
                  </a:cubicBezTo>
                  <a:cubicBezTo>
                    <a:pt x="7538" y="6615"/>
                    <a:pt x="6586" y="8520"/>
                    <a:pt x="7538" y="7567"/>
                  </a:cubicBezTo>
                  <a:close/>
                </a:path>
              </a:pathLst>
            </a:custGeom>
            <a:grpFill/>
            <a:ln w="9525" cap="flat">
              <a:noFill/>
              <a:prstDash val="solid"/>
              <a:miter/>
            </a:ln>
          </p:spPr>
          <p:txBody>
            <a:bodyPr rtlCol="0" anchor="ctr"/>
            <a:lstStyle/>
            <a:p>
              <a:endParaRPr lang="en-US"/>
            </a:p>
          </p:txBody>
        </p:sp>
        <p:sp>
          <p:nvSpPr>
            <p:cNvPr id="1157" name="Freeform: Shape 1156">
              <a:extLst>
                <a:ext uri="{FF2B5EF4-FFF2-40B4-BE49-F238E27FC236}">
                  <a16:creationId xmlns:a16="http://schemas.microsoft.com/office/drawing/2014/main" xmlns="" id="{B1B07E55-D8A8-4686-9272-3E5F4F65DF89}"/>
                </a:ext>
              </a:extLst>
            </p:cNvPr>
            <p:cNvSpPr/>
            <p:nvPr/>
          </p:nvSpPr>
          <p:spPr>
            <a:xfrm>
              <a:off x="4972526" y="6710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8096" y="9049"/>
                    <a:pt x="7144" y="7144"/>
                  </a:cubicBezTo>
                  <a:close/>
                </a:path>
              </a:pathLst>
            </a:custGeom>
            <a:grpFill/>
            <a:ln w="9525" cap="flat">
              <a:noFill/>
              <a:prstDash val="solid"/>
              <a:miter/>
            </a:ln>
          </p:spPr>
          <p:txBody>
            <a:bodyPr rtlCol="0" anchor="ctr"/>
            <a:lstStyle/>
            <a:p>
              <a:endParaRPr lang="en-US"/>
            </a:p>
          </p:txBody>
        </p:sp>
        <p:sp>
          <p:nvSpPr>
            <p:cNvPr id="1158" name="Freeform: Shape 1157">
              <a:extLst>
                <a:ext uri="{FF2B5EF4-FFF2-40B4-BE49-F238E27FC236}">
                  <a16:creationId xmlns:a16="http://schemas.microsoft.com/office/drawing/2014/main" xmlns="" id="{B951168D-5871-4C30-9643-ACB045AB631C}"/>
                </a:ext>
              </a:extLst>
            </p:cNvPr>
            <p:cNvSpPr/>
            <p:nvPr/>
          </p:nvSpPr>
          <p:spPr>
            <a:xfrm>
              <a:off x="5074682" y="670321"/>
              <a:ext cx="9525" cy="9525"/>
            </a:xfrm>
            <a:custGeom>
              <a:avLst/>
              <a:gdLst>
                <a:gd name="connsiteX0" fmla="*/ 7858 w 9525"/>
                <a:gd name="connsiteY0" fmla="*/ 7858 h 9525"/>
                <a:gd name="connsiteX1" fmla="*/ 7858 w 9525"/>
                <a:gd name="connsiteY1" fmla="*/ 7858 h 9525"/>
              </a:gdLst>
              <a:ahLst/>
              <a:cxnLst>
                <a:cxn ang="0">
                  <a:pos x="connsiteX0" y="connsiteY0"/>
                </a:cxn>
                <a:cxn ang="0">
                  <a:pos x="connsiteX1" y="connsiteY1"/>
                </a:cxn>
              </a:cxnLst>
              <a:rect l="l" t="t" r="r" b="b"/>
              <a:pathLst>
                <a:path w="9525" h="9525">
                  <a:moveTo>
                    <a:pt x="7858" y="7858"/>
                  </a:moveTo>
                  <a:cubicBezTo>
                    <a:pt x="6906" y="6906"/>
                    <a:pt x="6906" y="6906"/>
                    <a:pt x="7858" y="7858"/>
                  </a:cubicBezTo>
                  <a:close/>
                </a:path>
              </a:pathLst>
            </a:custGeom>
            <a:grpFill/>
            <a:ln w="9525" cap="flat">
              <a:noFill/>
              <a:prstDash val="solid"/>
              <a:miter/>
            </a:ln>
          </p:spPr>
          <p:txBody>
            <a:bodyPr rtlCol="0" anchor="ctr"/>
            <a:lstStyle/>
            <a:p>
              <a:endParaRPr lang="en-US"/>
            </a:p>
          </p:txBody>
        </p:sp>
        <p:sp>
          <p:nvSpPr>
            <p:cNvPr id="1159" name="Freeform: Shape 1158">
              <a:extLst>
                <a:ext uri="{FF2B5EF4-FFF2-40B4-BE49-F238E27FC236}">
                  <a16:creationId xmlns:a16="http://schemas.microsoft.com/office/drawing/2014/main" xmlns="" id="{2D8BD0CF-E8C7-4CEA-9BC2-35EB03E1D8A1}"/>
                </a:ext>
              </a:extLst>
            </p:cNvPr>
            <p:cNvSpPr/>
            <p:nvPr/>
          </p:nvSpPr>
          <p:spPr>
            <a:xfrm>
              <a:off x="5120164" y="674579"/>
              <a:ext cx="9525" cy="9525"/>
            </a:xfrm>
            <a:custGeom>
              <a:avLst/>
              <a:gdLst>
                <a:gd name="connsiteX0" fmla="*/ 7144 w 9525"/>
                <a:gd name="connsiteY0" fmla="*/ 7410 h 9525"/>
                <a:gd name="connsiteX1" fmla="*/ 7144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7144" y="8363"/>
                    <a:pt x="7144" y="8363"/>
                  </a:cubicBezTo>
                  <a:cubicBezTo>
                    <a:pt x="7144" y="8363"/>
                    <a:pt x="8096" y="7410"/>
                    <a:pt x="7144" y="7410"/>
                  </a:cubicBezTo>
                  <a:close/>
                </a:path>
              </a:pathLst>
            </a:custGeom>
            <a:grpFill/>
            <a:ln w="9525" cap="flat">
              <a:noFill/>
              <a:prstDash val="solid"/>
              <a:miter/>
            </a:ln>
          </p:spPr>
          <p:txBody>
            <a:bodyPr rtlCol="0" anchor="ctr"/>
            <a:lstStyle/>
            <a:p>
              <a:endParaRPr lang="en-US"/>
            </a:p>
          </p:txBody>
        </p:sp>
        <p:sp>
          <p:nvSpPr>
            <p:cNvPr id="1160" name="Freeform: Shape 1159">
              <a:extLst>
                <a:ext uri="{FF2B5EF4-FFF2-40B4-BE49-F238E27FC236}">
                  <a16:creationId xmlns:a16="http://schemas.microsoft.com/office/drawing/2014/main" xmlns="" id="{8AD8B95A-FE2B-4FF2-858D-B683665FB24E}"/>
                </a:ext>
              </a:extLst>
            </p:cNvPr>
            <p:cNvSpPr/>
            <p:nvPr/>
          </p:nvSpPr>
          <p:spPr>
            <a:xfrm>
              <a:off x="5144929" y="670824"/>
              <a:ext cx="9525" cy="9525"/>
            </a:xfrm>
            <a:custGeom>
              <a:avLst/>
              <a:gdLst>
                <a:gd name="connsiteX0" fmla="*/ 7144 w 9525"/>
                <a:gd name="connsiteY0" fmla="*/ 9260 h 9525"/>
                <a:gd name="connsiteX1" fmla="*/ 7144 w 9525"/>
                <a:gd name="connsiteY1" fmla="*/ 9260 h 9525"/>
              </a:gdLst>
              <a:ahLst/>
              <a:cxnLst>
                <a:cxn ang="0">
                  <a:pos x="connsiteX0" y="connsiteY0"/>
                </a:cxn>
                <a:cxn ang="0">
                  <a:pos x="connsiteX1" y="connsiteY1"/>
                </a:cxn>
              </a:cxnLst>
              <a:rect l="l" t="t" r="r" b="b"/>
              <a:pathLst>
                <a:path w="9525" h="9525">
                  <a:moveTo>
                    <a:pt x="7144" y="9260"/>
                  </a:moveTo>
                  <a:cubicBezTo>
                    <a:pt x="7144" y="9260"/>
                    <a:pt x="7144" y="4498"/>
                    <a:pt x="7144" y="9260"/>
                  </a:cubicBezTo>
                  <a:close/>
                </a:path>
              </a:pathLst>
            </a:custGeom>
            <a:grpFill/>
            <a:ln w="9525" cap="flat">
              <a:noFill/>
              <a:prstDash val="solid"/>
              <a:miter/>
            </a:ln>
          </p:spPr>
          <p:txBody>
            <a:bodyPr rtlCol="0" anchor="ctr"/>
            <a:lstStyle/>
            <a:p>
              <a:endParaRPr lang="en-US"/>
            </a:p>
          </p:txBody>
        </p:sp>
        <p:sp>
          <p:nvSpPr>
            <p:cNvPr id="1161" name="Freeform: Shape 1160">
              <a:extLst>
                <a:ext uri="{FF2B5EF4-FFF2-40B4-BE49-F238E27FC236}">
                  <a16:creationId xmlns:a16="http://schemas.microsoft.com/office/drawing/2014/main" xmlns="" id="{34E37D06-3860-4184-AEF3-510F8E9A1F4A}"/>
                </a:ext>
              </a:extLst>
            </p:cNvPr>
            <p:cNvSpPr/>
            <p:nvPr/>
          </p:nvSpPr>
          <p:spPr>
            <a:xfrm>
              <a:off x="4916054" y="771048"/>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6466" y="8096"/>
                    <a:pt x="8371" y="9049"/>
                    <a:pt x="7419" y="7144"/>
                  </a:cubicBezTo>
                  <a:cubicBezTo>
                    <a:pt x="7419" y="8096"/>
                    <a:pt x="7419" y="7144"/>
                    <a:pt x="7419" y="7144"/>
                  </a:cubicBezTo>
                  <a:close/>
                </a:path>
              </a:pathLst>
            </a:custGeom>
            <a:grpFill/>
            <a:ln w="9525" cap="flat">
              <a:noFill/>
              <a:prstDash val="solid"/>
              <a:miter/>
            </a:ln>
          </p:spPr>
          <p:txBody>
            <a:bodyPr rtlCol="0" anchor="ctr"/>
            <a:lstStyle/>
            <a:p>
              <a:endParaRPr lang="en-US"/>
            </a:p>
          </p:txBody>
        </p:sp>
        <p:sp>
          <p:nvSpPr>
            <p:cNvPr id="1162" name="Freeform: Shape 1161">
              <a:extLst>
                <a:ext uri="{FF2B5EF4-FFF2-40B4-BE49-F238E27FC236}">
                  <a16:creationId xmlns:a16="http://schemas.microsoft.com/office/drawing/2014/main" xmlns="" id="{E229D55E-DBD1-44BF-9100-07BABA35EB0B}"/>
                </a:ext>
              </a:extLst>
            </p:cNvPr>
            <p:cNvSpPr/>
            <p:nvPr/>
          </p:nvSpPr>
          <p:spPr>
            <a:xfrm>
              <a:off x="4920897" y="759601"/>
              <a:ext cx="342900" cy="38100"/>
            </a:xfrm>
            <a:custGeom>
              <a:avLst/>
              <a:gdLst>
                <a:gd name="connsiteX0" fmla="*/ 342618 w 342900"/>
                <a:gd name="connsiteY0" fmla="*/ 29068 h 38100"/>
                <a:gd name="connsiteX1" fmla="*/ 213078 w 342900"/>
                <a:gd name="connsiteY1" fmla="*/ 25258 h 38100"/>
                <a:gd name="connsiteX2" fmla="*/ 139736 w 342900"/>
                <a:gd name="connsiteY2" fmla="*/ 22401 h 38100"/>
                <a:gd name="connsiteX3" fmla="*/ 80681 w 342900"/>
                <a:gd name="connsiteY3" fmla="*/ 26211 h 38100"/>
                <a:gd name="connsiteX4" fmla="*/ 80681 w 342900"/>
                <a:gd name="connsiteY4" fmla="*/ 17638 h 38100"/>
                <a:gd name="connsiteX5" fmla="*/ 79728 w 342900"/>
                <a:gd name="connsiteY5" fmla="*/ 14781 h 38100"/>
                <a:gd name="connsiteX6" fmla="*/ 56868 w 342900"/>
                <a:gd name="connsiteY6" fmla="*/ 28115 h 38100"/>
                <a:gd name="connsiteX7" fmla="*/ 54011 w 342900"/>
                <a:gd name="connsiteY7" fmla="*/ 18590 h 38100"/>
                <a:gd name="connsiteX8" fmla="*/ 48296 w 342900"/>
                <a:gd name="connsiteY8" fmla="*/ 28115 h 38100"/>
                <a:gd name="connsiteX9" fmla="*/ 48296 w 342900"/>
                <a:gd name="connsiteY9" fmla="*/ 21448 h 38100"/>
                <a:gd name="connsiteX10" fmla="*/ 46391 w 342900"/>
                <a:gd name="connsiteY10" fmla="*/ 29068 h 38100"/>
                <a:gd name="connsiteX11" fmla="*/ 44486 w 342900"/>
                <a:gd name="connsiteY11" fmla="*/ 30021 h 38100"/>
                <a:gd name="connsiteX12" fmla="*/ 38771 w 342900"/>
                <a:gd name="connsiteY12" fmla="*/ 28115 h 38100"/>
                <a:gd name="connsiteX13" fmla="*/ 40676 w 342900"/>
                <a:gd name="connsiteY13" fmla="*/ 17638 h 38100"/>
                <a:gd name="connsiteX14" fmla="*/ 33056 w 342900"/>
                <a:gd name="connsiteY14" fmla="*/ 28115 h 38100"/>
                <a:gd name="connsiteX15" fmla="*/ 9243 w 342900"/>
                <a:gd name="connsiteY15" fmla="*/ 23353 h 38100"/>
                <a:gd name="connsiteX16" fmla="*/ 7338 w 342900"/>
                <a:gd name="connsiteY16" fmla="*/ 22401 h 38100"/>
                <a:gd name="connsiteX17" fmla="*/ 110208 w 342900"/>
                <a:gd name="connsiteY17" fmla="*/ 7161 h 38100"/>
                <a:gd name="connsiteX18" fmla="*/ 342618 w 342900"/>
                <a:gd name="connsiteY18" fmla="*/ 2906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38100">
                  <a:moveTo>
                    <a:pt x="342618" y="29068"/>
                  </a:moveTo>
                  <a:cubicBezTo>
                    <a:pt x="327378" y="48118"/>
                    <a:pt x="211173" y="25258"/>
                    <a:pt x="213078" y="25258"/>
                  </a:cubicBezTo>
                  <a:cubicBezTo>
                    <a:pt x="204506" y="24306"/>
                    <a:pt x="140688" y="21448"/>
                    <a:pt x="139736" y="22401"/>
                  </a:cubicBezTo>
                  <a:cubicBezTo>
                    <a:pt x="142593" y="22401"/>
                    <a:pt x="80681" y="22401"/>
                    <a:pt x="80681" y="26211"/>
                  </a:cubicBezTo>
                  <a:cubicBezTo>
                    <a:pt x="76871" y="17638"/>
                    <a:pt x="87348" y="33831"/>
                    <a:pt x="80681" y="17638"/>
                  </a:cubicBezTo>
                  <a:cubicBezTo>
                    <a:pt x="79728" y="18590"/>
                    <a:pt x="78776" y="17638"/>
                    <a:pt x="79728" y="14781"/>
                  </a:cubicBezTo>
                  <a:cubicBezTo>
                    <a:pt x="67346" y="30021"/>
                    <a:pt x="63536" y="20496"/>
                    <a:pt x="56868" y="28115"/>
                  </a:cubicBezTo>
                  <a:cubicBezTo>
                    <a:pt x="54963" y="24306"/>
                    <a:pt x="54011" y="22401"/>
                    <a:pt x="54011" y="18590"/>
                  </a:cubicBezTo>
                  <a:cubicBezTo>
                    <a:pt x="56868" y="20496"/>
                    <a:pt x="46391" y="27163"/>
                    <a:pt x="48296" y="28115"/>
                  </a:cubicBezTo>
                  <a:cubicBezTo>
                    <a:pt x="48296" y="28115"/>
                    <a:pt x="49248" y="21448"/>
                    <a:pt x="48296" y="21448"/>
                  </a:cubicBezTo>
                  <a:cubicBezTo>
                    <a:pt x="45438" y="22401"/>
                    <a:pt x="47343" y="27163"/>
                    <a:pt x="46391" y="29068"/>
                  </a:cubicBezTo>
                  <a:cubicBezTo>
                    <a:pt x="46391" y="27163"/>
                    <a:pt x="46391" y="27163"/>
                    <a:pt x="44486" y="30021"/>
                  </a:cubicBezTo>
                  <a:cubicBezTo>
                    <a:pt x="42581" y="22401"/>
                    <a:pt x="45438" y="26211"/>
                    <a:pt x="38771" y="28115"/>
                  </a:cubicBezTo>
                  <a:cubicBezTo>
                    <a:pt x="38771" y="22401"/>
                    <a:pt x="42581" y="25258"/>
                    <a:pt x="40676" y="17638"/>
                  </a:cubicBezTo>
                  <a:cubicBezTo>
                    <a:pt x="39723" y="17638"/>
                    <a:pt x="33056" y="26211"/>
                    <a:pt x="33056" y="28115"/>
                  </a:cubicBezTo>
                  <a:cubicBezTo>
                    <a:pt x="23531" y="26211"/>
                    <a:pt x="19721" y="17638"/>
                    <a:pt x="9243" y="23353"/>
                  </a:cubicBezTo>
                  <a:cubicBezTo>
                    <a:pt x="9243" y="21448"/>
                    <a:pt x="6386" y="23353"/>
                    <a:pt x="7338" y="22401"/>
                  </a:cubicBezTo>
                  <a:cubicBezTo>
                    <a:pt x="16863" y="13828"/>
                    <a:pt x="74966" y="7161"/>
                    <a:pt x="110208" y="7161"/>
                  </a:cubicBezTo>
                  <a:cubicBezTo>
                    <a:pt x="168311" y="6208"/>
                    <a:pt x="302613" y="46213"/>
                    <a:pt x="342618" y="29068"/>
                  </a:cubicBezTo>
                  <a:close/>
                </a:path>
              </a:pathLst>
            </a:custGeom>
            <a:grpFill/>
            <a:ln w="9525" cap="flat">
              <a:noFill/>
              <a:prstDash val="solid"/>
              <a:miter/>
            </a:ln>
          </p:spPr>
          <p:txBody>
            <a:bodyPr rtlCol="0" anchor="ctr"/>
            <a:lstStyle/>
            <a:p>
              <a:endParaRPr lang="en-US"/>
            </a:p>
          </p:txBody>
        </p:sp>
        <p:sp>
          <p:nvSpPr>
            <p:cNvPr id="1163" name="Freeform: Shape 1162">
              <a:extLst>
                <a:ext uri="{FF2B5EF4-FFF2-40B4-BE49-F238E27FC236}">
                  <a16:creationId xmlns:a16="http://schemas.microsoft.com/office/drawing/2014/main" xmlns="" id="{F658C999-5CFA-4057-9E1B-7A222AB34463}"/>
                </a:ext>
              </a:extLst>
            </p:cNvPr>
            <p:cNvSpPr/>
            <p:nvPr/>
          </p:nvSpPr>
          <p:spPr>
            <a:xfrm>
              <a:off x="4918234" y="771048"/>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8096" y="10001"/>
                  </a:cubicBezTo>
                  <a:cubicBezTo>
                    <a:pt x="8096" y="9049"/>
                    <a:pt x="7144" y="8096"/>
                    <a:pt x="7144" y="7144"/>
                  </a:cubicBezTo>
                  <a:close/>
                </a:path>
              </a:pathLst>
            </a:custGeom>
            <a:grpFill/>
            <a:ln w="9525" cap="flat">
              <a:noFill/>
              <a:prstDash val="solid"/>
              <a:miter/>
            </a:ln>
          </p:spPr>
          <p:txBody>
            <a:bodyPr rtlCol="0" anchor="ctr"/>
            <a:lstStyle/>
            <a:p>
              <a:endParaRPr lang="en-US"/>
            </a:p>
          </p:txBody>
        </p:sp>
        <p:sp>
          <p:nvSpPr>
            <p:cNvPr id="1164" name="Freeform: Shape 1163">
              <a:extLst>
                <a:ext uri="{FF2B5EF4-FFF2-40B4-BE49-F238E27FC236}">
                  <a16:creationId xmlns:a16="http://schemas.microsoft.com/office/drawing/2014/main" xmlns="" id="{5E01C533-CD44-4C0C-8F60-D1A10924D846}"/>
                </a:ext>
              </a:extLst>
            </p:cNvPr>
            <p:cNvSpPr/>
            <p:nvPr/>
          </p:nvSpPr>
          <p:spPr>
            <a:xfrm>
              <a:off x="4942999" y="77771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1165" name="Freeform: Shape 1164">
              <a:extLst>
                <a:ext uri="{FF2B5EF4-FFF2-40B4-BE49-F238E27FC236}">
                  <a16:creationId xmlns:a16="http://schemas.microsoft.com/office/drawing/2014/main" xmlns="" id="{8D2F70DE-4607-4311-B14D-6E185C0D4874}"/>
                </a:ext>
              </a:extLst>
            </p:cNvPr>
            <p:cNvSpPr/>
            <p:nvPr/>
          </p:nvSpPr>
          <p:spPr>
            <a:xfrm>
              <a:off x="4947761" y="777716"/>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8096"/>
                    <a:pt x="8096" y="9049"/>
                    <a:pt x="7144" y="9049"/>
                  </a:cubicBezTo>
                  <a:lnTo>
                    <a:pt x="9049" y="7144"/>
                  </a:lnTo>
                  <a:close/>
                </a:path>
              </a:pathLst>
            </a:custGeom>
            <a:grpFill/>
            <a:ln w="9525" cap="flat">
              <a:noFill/>
              <a:prstDash val="solid"/>
              <a:miter/>
            </a:ln>
          </p:spPr>
          <p:txBody>
            <a:bodyPr rtlCol="0" anchor="ctr"/>
            <a:lstStyle/>
            <a:p>
              <a:endParaRPr lang="en-US"/>
            </a:p>
          </p:txBody>
        </p:sp>
        <p:sp>
          <p:nvSpPr>
            <p:cNvPr id="1166" name="Freeform: Shape 1165">
              <a:extLst>
                <a:ext uri="{FF2B5EF4-FFF2-40B4-BE49-F238E27FC236}">
                  <a16:creationId xmlns:a16="http://schemas.microsoft.com/office/drawing/2014/main" xmlns="" id="{0C21E31B-31C5-4EA5-9131-15C8636FE2A8}"/>
                </a:ext>
              </a:extLst>
            </p:cNvPr>
            <p:cNvSpPr/>
            <p:nvPr/>
          </p:nvSpPr>
          <p:spPr>
            <a:xfrm>
              <a:off x="4954958" y="780573"/>
              <a:ext cx="9525" cy="9525"/>
            </a:xfrm>
            <a:custGeom>
              <a:avLst/>
              <a:gdLst>
                <a:gd name="connsiteX0" fmla="*/ 7567 w 9525"/>
                <a:gd name="connsiteY0" fmla="*/ 7144 h 9525"/>
                <a:gd name="connsiteX1" fmla="*/ 7567 w 9525"/>
                <a:gd name="connsiteY1" fmla="*/ 8096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8520" y="8096"/>
                    <a:pt x="7567" y="8096"/>
                    <a:pt x="7567" y="8096"/>
                  </a:cubicBez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1167" name="Freeform: Shape 1166">
              <a:extLst>
                <a:ext uri="{FF2B5EF4-FFF2-40B4-BE49-F238E27FC236}">
                  <a16:creationId xmlns:a16="http://schemas.microsoft.com/office/drawing/2014/main" xmlns="" id="{EEAEAE6E-97DD-4C7B-93DA-14534343802A}"/>
                </a:ext>
              </a:extLst>
            </p:cNvPr>
            <p:cNvSpPr/>
            <p:nvPr/>
          </p:nvSpPr>
          <p:spPr>
            <a:xfrm>
              <a:off x="4955381" y="77866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8096"/>
                  </a:cubicBezTo>
                  <a:cubicBezTo>
                    <a:pt x="8096" y="7144"/>
                    <a:pt x="7144" y="9049"/>
                    <a:pt x="7144" y="7144"/>
                  </a:cubicBezTo>
                  <a:close/>
                </a:path>
              </a:pathLst>
            </a:custGeom>
            <a:grpFill/>
            <a:ln w="9525" cap="flat">
              <a:noFill/>
              <a:prstDash val="solid"/>
              <a:miter/>
            </a:ln>
          </p:spPr>
          <p:txBody>
            <a:bodyPr rtlCol="0" anchor="ctr"/>
            <a:lstStyle/>
            <a:p>
              <a:endParaRPr lang="en-US"/>
            </a:p>
          </p:txBody>
        </p:sp>
        <p:sp>
          <p:nvSpPr>
            <p:cNvPr id="1168" name="Freeform: Shape 1167">
              <a:extLst>
                <a:ext uri="{FF2B5EF4-FFF2-40B4-BE49-F238E27FC236}">
                  <a16:creationId xmlns:a16="http://schemas.microsoft.com/office/drawing/2014/main" xmlns="" id="{8F89A28C-73AF-46A2-B45A-429650CA11EA}"/>
                </a:ext>
              </a:extLst>
            </p:cNvPr>
            <p:cNvSpPr/>
            <p:nvPr/>
          </p:nvSpPr>
          <p:spPr>
            <a:xfrm>
              <a:off x="4967369" y="780150"/>
              <a:ext cx="9525" cy="9525"/>
            </a:xfrm>
            <a:custGeom>
              <a:avLst/>
              <a:gdLst>
                <a:gd name="connsiteX0" fmla="*/ 7538 w 9525"/>
                <a:gd name="connsiteY0" fmla="*/ 7567 h 9525"/>
                <a:gd name="connsiteX1" fmla="*/ 8491 w 9525"/>
                <a:gd name="connsiteY1" fmla="*/ 7567 h 9525"/>
                <a:gd name="connsiteX2" fmla="*/ 7538 w 9525"/>
                <a:gd name="connsiteY2" fmla="*/ 7567 h 9525"/>
              </a:gdLst>
              <a:ahLst/>
              <a:cxnLst>
                <a:cxn ang="0">
                  <a:pos x="connsiteX0" y="connsiteY0"/>
                </a:cxn>
                <a:cxn ang="0">
                  <a:pos x="connsiteX1" y="connsiteY1"/>
                </a:cxn>
                <a:cxn ang="0">
                  <a:pos x="connsiteX2" y="connsiteY2"/>
                </a:cxn>
              </a:cxnLst>
              <a:rect l="l" t="t" r="r" b="b"/>
              <a:pathLst>
                <a:path w="9525" h="9525">
                  <a:moveTo>
                    <a:pt x="7538" y="7567"/>
                  </a:moveTo>
                  <a:cubicBezTo>
                    <a:pt x="7538" y="7567"/>
                    <a:pt x="8491" y="6615"/>
                    <a:pt x="8491" y="7567"/>
                  </a:cubicBezTo>
                  <a:cubicBezTo>
                    <a:pt x="7538" y="6615"/>
                    <a:pt x="6586" y="9472"/>
                    <a:pt x="7538" y="7567"/>
                  </a:cubicBezTo>
                  <a:close/>
                </a:path>
              </a:pathLst>
            </a:custGeom>
            <a:grpFill/>
            <a:ln w="9525" cap="flat">
              <a:noFill/>
              <a:prstDash val="solid"/>
              <a:miter/>
            </a:ln>
          </p:spPr>
          <p:txBody>
            <a:bodyPr rtlCol="0" anchor="ctr"/>
            <a:lstStyle/>
            <a:p>
              <a:endParaRPr lang="en-US"/>
            </a:p>
          </p:txBody>
        </p:sp>
        <p:sp>
          <p:nvSpPr>
            <p:cNvPr id="1169" name="Freeform: Shape 1168">
              <a:extLst>
                <a:ext uri="{FF2B5EF4-FFF2-40B4-BE49-F238E27FC236}">
                  <a16:creationId xmlns:a16="http://schemas.microsoft.com/office/drawing/2014/main" xmlns="" id="{C752AB69-03BB-493A-B380-4B459661087D}"/>
                </a:ext>
              </a:extLst>
            </p:cNvPr>
            <p:cNvSpPr/>
            <p:nvPr/>
          </p:nvSpPr>
          <p:spPr>
            <a:xfrm>
              <a:off x="4972526" y="7786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8096" y="10001"/>
                    <a:pt x="7144" y="7144"/>
                  </a:cubicBezTo>
                  <a:close/>
                </a:path>
              </a:pathLst>
            </a:custGeom>
            <a:grpFill/>
            <a:ln w="9525" cap="flat">
              <a:noFill/>
              <a:prstDash val="solid"/>
              <a:miter/>
            </a:ln>
          </p:spPr>
          <p:txBody>
            <a:bodyPr rtlCol="0" anchor="ctr"/>
            <a:lstStyle/>
            <a:p>
              <a:endParaRPr lang="en-US"/>
            </a:p>
          </p:txBody>
        </p:sp>
        <p:sp>
          <p:nvSpPr>
            <p:cNvPr id="1170" name="Freeform: Shape 1169">
              <a:extLst>
                <a:ext uri="{FF2B5EF4-FFF2-40B4-BE49-F238E27FC236}">
                  <a16:creationId xmlns:a16="http://schemas.microsoft.com/office/drawing/2014/main" xmlns="" id="{FCB29C34-791F-4684-9101-A29CCE7B6C9E}"/>
                </a:ext>
              </a:extLst>
            </p:cNvPr>
            <p:cNvSpPr/>
            <p:nvPr/>
          </p:nvSpPr>
          <p:spPr>
            <a:xfrm>
              <a:off x="5074682" y="778668"/>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1171" name="Freeform: Shape 1170">
              <a:extLst>
                <a:ext uri="{FF2B5EF4-FFF2-40B4-BE49-F238E27FC236}">
                  <a16:creationId xmlns:a16="http://schemas.microsoft.com/office/drawing/2014/main" xmlns="" id="{80903373-1B47-4425-9140-DF71F7A27B9B}"/>
                </a:ext>
              </a:extLst>
            </p:cNvPr>
            <p:cNvSpPr/>
            <p:nvPr/>
          </p:nvSpPr>
          <p:spPr>
            <a:xfrm>
              <a:off x="5120164" y="783164"/>
              <a:ext cx="9525" cy="9525"/>
            </a:xfrm>
            <a:custGeom>
              <a:avLst/>
              <a:gdLst>
                <a:gd name="connsiteX0" fmla="*/ 7144 w 9525"/>
                <a:gd name="connsiteY0" fmla="*/ 7410 h 9525"/>
                <a:gd name="connsiteX1" fmla="*/ 7144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7144" y="8363"/>
                    <a:pt x="7144" y="8363"/>
                  </a:cubicBezTo>
                  <a:cubicBezTo>
                    <a:pt x="7144" y="8363"/>
                    <a:pt x="8096" y="7410"/>
                    <a:pt x="7144" y="7410"/>
                  </a:cubicBezTo>
                  <a:close/>
                </a:path>
              </a:pathLst>
            </a:custGeom>
            <a:grpFill/>
            <a:ln w="9525" cap="flat">
              <a:noFill/>
              <a:prstDash val="solid"/>
              <a:miter/>
            </a:ln>
          </p:spPr>
          <p:txBody>
            <a:bodyPr rtlCol="0" anchor="ctr"/>
            <a:lstStyle/>
            <a:p>
              <a:endParaRPr lang="en-US"/>
            </a:p>
          </p:txBody>
        </p:sp>
        <p:sp>
          <p:nvSpPr>
            <p:cNvPr id="1172" name="Freeform: Shape 1171">
              <a:extLst>
                <a:ext uri="{FF2B5EF4-FFF2-40B4-BE49-F238E27FC236}">
                  <a16:creationId xmlns:a16="http://schemas.microsoft.com/office/drawing/2014/main" xmlns="" id="{86AA0FED-D71A-4615-BFBC-CFE776888439}"/>
                </a:ext>
              </a:extLst>
            </p:cNvPr>
            <p:cNvSpPr/>
            <p:nvPr/>
          </p:nvSpPr>
          <p:spPr>
            <a:xfrm>
              <a:off x="5144929" y="77888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1173" name="Freeform: Shape 1172">
              <a:extLst>
                <a:ext uri="{FF2B5EF4-FFF2-40B4-BE49-F238E27FC236}">
                  <a16:creationId xmlns:a16="http://schemas.microsoft.com/office/drawing/2014/main" xmlns="" id="{D0E5730B-B0F4-4320-9822-E5ECF0618AF2}"/>
                </a:ext>
              </a:extLst>
            </p:cNvPr>
            <p:cNvSpPr/>
            <p:nvPr/>
          </p:nvSpPr>
          <p:spPr>
            <a:xfrm>
              <a:off x="4922573" y="86629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6615" y="8096"/>
                    <a:pt x="8520" y="9049"/>
                    <a:pt x="7567" y="7144"/>
                  </a:cubicBezTo>
                  <a:cubicBezTo>
                    <a:pt x="6615" y="8096"/>
                    <a:pt x="7567" y="7144"/>
                    <a:pt x="7567" y="7144"/>
                  </a:cubicBezTo>
                  <a:close/>
                </a:path>
              </a:pathLst>
            </a:custGeom>
            <a:grpFill/>
            <a:ln w="9525" cap="flat">
              <a:noFill/>
              <a:prstDash val="solid"/>
              <a:miter/>
            </a:ln>
          </p:spPr>
          <p:txBody>
            <a:bodyPr rtlCol="0" anchor="ctr"/>
            <a:lstStyle/>
            <a:p>
              <a:endParaRPr lang="en-US"/>
            </a:p>
          </p:txBody>
        </p:sp>
        <p:sp>
          <p:nvSpPr>
            <p:cNvPr id="1174" name="Freeform: Shape 1173">
              <a:extLst>
                <a:ext uri="{FF2B5EF4-FFF2-40B4-BE49-F238E27FC236}">
                  <a16:creationId xmlns:a16="http://schemas.microsoft.com/office/drawing/2014/main" xmlns="" id="{8C57D4F9-D85C-4E66-83D6-5735A97C99AB}"/>
                </a:ext>
              </a:extLst>
            </p:cNvPr>
            <p:cNvSpPr/>
            <p:nvPr/>
          </p:nvSpPr>
          <p:spPr>
            <a:xfrm>
              <a:off x="4927564" y="854851"/>
              <a:ext cx="342900" cy="38100"/>
            </a:xfrm>
            <a:custGeom>
              <a:avLst/>
              <a:gdLst>
                <a:gd name="connsiteX0" fmla="*/ 342618 w 342900"/>
                <a:gd name="connsiteY0" fmla="*/ 29068 h 38100"/>
                <a:gd name="connsiteX1" fmla="*/ 213078 w 342900"/>
                <a:gd name="connsiteY1" fmla="*/ 25258 h 38100"/>
                <a:gd name="connsiteX2" fmla="*/ 139736 w 342900"/>
                <a:gd name="connsiteY2" fmla="*/ 22401 h 38100"/>
                <a:gd name="connsiteX3" fmla="*/ 80681 w 342900"/>
                <a:gd name="connsiteY3" fmla="*/ 26211 h 38100"/>
                <a:gd name="connsiteX4" fmla="*/ 80681 w 342900"/>
                <a:gd name="connsiteY4" fmla="*/ 17638 h 38100"/>
                <a:gd name="connsiteX5" fmla="*/ 79728 w 342900"/>
                <a:gd name="connsiteY5" fmla="*/ 14781 h 38100"/>
                <a:gd name="connsiteX6" fmla="*/ 56868 w 342900"/>
                <a:gd name="connsiteY6" fmla="*/ 28115 h 38100"/>
                <a:gd name="connsiteX7" fmla="*/ 54011 w 342900"/>
                <a:gd name="connsiteY7" fmla="*/ 18590 h 38100"/>
                <a:gd name="connsiteX8" fmla="*/ 48296 w 342900"/>
                <a:gd name="connsiteY8" fmla="*/ 28115 h 38100"/>
                <a:gd name="connsiteX9" fmla="*/ 48296 w 342900"/>
                <a:gd name="connsiteY9" fmla="*/ 21448 h 38100"/>
                <a:gd name="connsiteX10" fmla="*/ 46391 w 342900"/>
                <a:gd name="connsiteY10" fmla="*/ 29068 h 38100"/>
                <a:gd name="connsiteX11" fmla="*/ 44486 w 342900"/>
                <a:gd name="connsiteY11" fmla="*/ 30021 h 38100"/>
                <a:gd name="connsiteX12" fmla="*/ 38771 w 342900"/>
                <a:gd name="connsiteY12" fmla="*/ 28115 h 38100"/>
                <a:gd name="connsiteX13" fmla="*/ 40676 w 342900"/>
                <a:gd name="connsiteY13" fmla="*/ 17638 h 38100"/>
                <a:gd name="connsiteX14" fmla="*/ 33056 w 342900"/>
                <a:gd name="connsiteY14" fmla="*/ 28115 h 38100"/>
                <a:gd name="connsiteX15" fmla="*/ 9243 w 342900"/>
                <a:gd name="connsiteY15" fmla="*/ 23353 h 38100"/>
                <a:gd name="connsiteX16" fmla="*/ 7338 w 342900"/>
                <a:gd name="connsiteY16" fmla="*/ 22401 h 38100"/>
                <a:gd name="connsiteX17" fmla="*/ 110208 w 342900"/>
                <a:gd name="connsiteY17" fmla="*/ 7161 h 38100"/>
                <a:gd name="connsiteX18" fmla="*/ 342618 w 342900"/>
                <a:gd name="connsiteY18" fmla="*/ 2906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38100">
                  <a:moveTo>
                    <a:pt x="342618" y="29068"/>
                  </a:moveTo>
                  <a:cubicBezTo>
                    <a:pt x="327378" y="48118"/>
                    <a:pt x="211173" y="25258"/>
                    <a:pt x="213078" y="25258"/>
                  </a:cubicBezTo>
                  <a:cubicBezTo>
                    <a:pt x="204506" y="24306"/>
                    <a:pt x="140688" y="21448"/>
                    <a:pt x="139736" y="22401"/>
                  </a:cubicBezTo>
                  <a:cubicBezTo>
                    <a:pt x="142593" y="22401"/>
                    <a:pt x="80681" y="22401"/>
                    <a:pt x="80681" y="26211"/>
                  </a:cubicBezTo>
                  <a:cubicBezTo>
                    <a:pt x="76871" y="17638"/>
                    <a:pt x="87348" y="33831"/>
                    <a:pt x="80681" y="17638"/>
                  </a:cubicBezTo>
                  <a:cubicBezTo>
                    <a:pt x="79728" y="18590"/>
                    <a:pt x="78776" y="17638"/>
                    <a:pt x="79728" y="14781"/>
                  </a:cubicBezTo>
                  <a:cubicBezTo>
                    <a:pt x="67346" y="30021"/>
                    <a:pt x="63536" y="20496"/>
                    <a:pt x="56868" y="28115"/>
                  </a:cubicBezTo>
                  <a:cubicBezTo>
                    <a:pt x="54963" y="24306"/>
                    <a:pt x="54011" y="22401"/>
                    <a:pt x="54011" y="18590"/>
                  </a:cubicBezTo>
                  <a:cubicBezTo>
                    <a:pt x="56868" y="20496"/>
                    <a:pt x="46391" y="27163"/>
                    <a:pt x="48296" y="28115"/>
                  </a:cubicBezTo>
                  <a:cubicBezTo>
                    <a:pt x="48296" y="28115"/>
                    <a:pt x="49248" y="21448"/>
                    <a:pt x="48296" y="21448"/>
                  </a:cubicBezTo>
                  <a:cubicBezTo>
                    <a:pt x="45438" y="22401"/>
                    <a:pt x="47343" y="27163"/>
                    <a:pt x="46391" y="29068"/>
                  </a:cubicBezTo>
                  <a:cubicBezTo>
                    <a:pt x="46391" y="27163"/>
                    <a:pt x="46391" y="27163"/>
                    <a:pt x="44486" y="30021"/>
                  </a:cubicBezTo>
                  <a:cubicBezTo>
                    <a:pt x="42581" y="22401"/>
                    <a:pt x="45438" y="26211"/>
                    <a:pt x="38771" y="28115"/>
                  </a:cubicBezTo>
                  <a:cubicBezTo>
                    <a:pt x="38771" y="22401"/>
                    <a:pt x="42581" y="25258"/>
                    <a:pt x="40676" y="17638"/>
                  </a:cubicBezTo>
                  <a:cubicBezTo>
                    <a:pt x="39723" y="17638"/>
                    <a:pt x="33056" y="26211"/>
                    <a:pt x="33056" y="28115"/>
                  </a:cubicBezTo>
                  <a:cubicBezTo>
                    <a:pt x="23531" y="26211"/>
                    <a:pt x="19721" y="17638"/>
                    <a:pt x="9243" y="23353"/>
                  </a:cubicBezTo>
                  <a:cubicBezTo>
                    <a:pt x="9243" y="21448"/>
                    <a:pt x="6386" y="23353"/>
                    <a:pt x="7338" y="22401"/>
                  </a:cubicBezTo>
                  <a:cubicBezTo>
                    <a:pt x="16863" y="13828"/>
                    <a:pt x="74966" y="7161"/>
                    <a:pt x="110208" y="7161"/>
                  </a:cubicBezTo>
                  <a:cubicBezTo>
                    <a:pt x="168311" y="6208"/>
                    <a:pt x="302613" y="46213"/>
                    <a:pt x="342618" y="29068"/>
                  </a:cubicBezTo>
                  <a:close/>
                </a:path>
              </a:pathLst>
            </a:custGeom>
            <a:grpFill/>
            <a:ln w="9525" cap="flat">
              <a:noFill/>
              <a:prstDash val="solid"/>
              <a:miter/>
            </a:ln>
          </p:spPr>
          <p:txBody>
            <a:bodyPr rtlCol="0" anchor="ctr"/>
            <a:lstStyle/>
            <a:p>
              <a:endParaRPr lang="en-US"/>
            </a:p>
          </p:txBody>
        </p:sp>
        <p:sp>
          <p:nvSpPr>
            <p:cNvPr id="1175" name="Freeform: Shape 1174">
              <a:extLst>
                <a:ext uri="{FF2B5EF4-FFF2-40B4-BE49-F238E27FC236}">
                  <a16:creationId xmlns:a16="http://schemas.microsoft.com/office/drawing/2014/main" xmlns="" id="{9FF24864-CE7B-4864-A5D9-6994540FE511}"/>
                </a:ext>
              </a:extLst>
            </p:cNvPr>
            <p:cNvSpPr/>
            <p:nvPr/>
          </p:nvSpPr>
          <p:spPr>
            <a:xfrm>
              <a:off x="4924901" y="866298"/>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8096" y="10001"/>
                  </a:cubicBez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1176" name="Freeform: Shape 1175">
              <a:extLst>
                <a:ext uri="{FF2B5EF4-FFF2-40B4-BE49-F238E27FC236}">
                  <a16:creationId xmlns:a16="http://schemas.microsoft.com/office/drawing/2014/main" xmlns="" id="{17782FAC-9D9D-4003-A137-768D3570BAC9}"/>
                </a:ext>
              </a:extLst>
            </p:cNvPr>
            <p:cNvSpPr/>
            <p:nvPr/>
          </p:nvSpPr>
          <p:spPr>
            <a:xfrm>
              <a:off x="4949666" y="87296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1177" name="Freeform: Shape 1176">
              <a:extLst>
                <a:ext uri="{FF2B5EF4-FFF2-40B4-BE49-F238E27FC236}">
                  <a16:creationId xmlns:a16="http://schemas.microsoft.com/office/drawing/2014/main" xmlns="" id="{88A7329C-59B5-4450-ABA0-892688A457D5}"/>
                </a:ext>
              </a:extLst>
            </p:cNvPr>
            <p:cNvSpPr/>
            <p:nvPr/>
          </p:nvSpPr>
          <p:spPr>
            <a:xfrm>
              <a:off x="4953476" y="872966"/>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8096"/>
                    <a:pt x="8096" y="9049"/>
                    <a:pt x="7144" y="9049"/>
                  </a:cubicBezTo>
                  <a:lnTo>
                    <a:pt x="9049" y="7144"/>
                  </a:lnTo>
                  <a:close/>
                </a:path>
              </a:pathLst>
            </a:custGeom>
            <a:grpFill/>
            <a:ln w="9525" cap="flat">
              <a:noFill/>
              <a:prstDash val="solid"/>
              <a:miter/>
            </a:ln>
          </p:spPr>
          <p:txBody>
            <a:bodyPr rtlCol="0" anchor="ctr"/>
            <a:lstStyle/>
            <a:p>
              <a:endParaRPr lang="en-US"/>
            </a:p>
          </p:txBody>
        </p:sp>
        <p:sp>
          <p:nvSpPr>
            <p:cNvPr id="1178" name="Freeform: Shape 1177">
              <a:extLst>
                <a:ext uri="{FF2B5EF4-FFF2-40B4-BE49-F238E27FC236}">
                  <a16:creationId xmlns:a16="http://schemas.microsoft.com/office/drawing/2014/main" xmlns="" id="{F80302DE-05F9-4F39-BCBD-A459353148F9}"/>
                </a:ext>
              </a:extLst>
            </p:cNvPr>
            <p:cNvSpPr/>
            <p:nvPr/>
          </p:nvSpPr>
          <p:spPr>
            <a:xfrm>
              <a:off x="4961096" y="87582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7144" y="8096"/>
                    <a:pt x="7144" y="8096"/>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1179" name="Freeform: Shape 1178">
              <a:extLst>
                <a:ext uri="{FF2B5EF4-FFF2-40B4-BE49-F238E27FC236}">
                  <a16:creationId xmlns:a16="http://schemas.microsoft.com/office/drawing/2014/main" xmlns="" id="{35A845D1-8D57-4323-A1BA-669EFE926FDF}"/>
                </a:ext>
              </a:extLst>
            </p:cNvPr>
            <p:cNvSpPr/>
            <p:nvPr/>
          </p:nvSpPr>
          <p:spPr>
            <a:xfrm>
              <a:off x="4962049" y="87391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8096"/>
                  </a:cubicBezTo>
                  <a:cubicBezTo>
                    <a:pt x="8096" y="7144"/>
                    <a:pt x="7144" y="9049"/>
                    <a:pt x="7144" y="7144"/>
                  </a:cubicBezTo>
                  <a:close/>
                </a:path>
              </a:pathLst>
            </a:custGeom>
            <a:grpFill/>
            <a:ln w="9525" cap="flat">
              <a:noFill/>
              <a:prstDash val="solid"/>
              <a:miter/>
            </a:ln>
          </p:spPr>
          <p:txBody>
            <a:bodyPr rtlCol="0" anchor="ctr"/>
            <a:lstStyle/>
            <a:p>
              <a:endParaRPr lang="en-US"/>
            </a:p>
          </p:txBody>
        </p:sp>
        <p:sp>
          <p:nvSpPr>
            <p:cNvPr id="1180" name="Freeform: Shape 1179">
              <a:extLst>
                <a:ext uri="{FF2B5EF4-FFF2-40B4-BE49-F238E27FC236}">
                  <a16:creationId xmlns:a16="http://schemas.microsoft.com/office/drawing/2014/main" xmlns="" id="{6B6F4EC8-4C52-41DB-926E-FB0E21214F5F}"/>
                </a:ext>
              </a:extLst>
            </p:cNvPr>
            <p:cNvSpPr/>
            <p:nvPr/>
          </p:nvSpPr>
          <p:spPr>
            <a:xfrm>
              <a:off x="4973479" y="875400"/>
              <a:ext cx="9525" cy="9525"/>
            </a:xfrm>
            <a:custGeom>
              <a:avLst/>
              <a:gdLst>
                <a:gd name="connsiteX0" fmla="*/ 7144 w 9525"/>
                <a:gd name="connsiteY0" fmla="*/ 7567 h 9525"/>
                <a:gd name="connsiteX1" fmla="*/ 8096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6615"/>
                    <a:pt x="8096" y="7567"/>
                  </a:cubicBezTo>
                  <a:cubicBezTo>
                    <a:pt x="8096" y="6615"/>
                    <a:pt x="7144" y="9472"/>
                    <a:pt x="7144" y="7567"/>
                  </a:cubicBezTo>
                  <a:close/>
                </a:path>
              </a:pathLst>
            </a:custGeom>
            <a:grpFill/>
            <a:ln w="9525" cap="flat">
              <a:noFill/>
              <a:prstDash val="solid"/>
              <a:miter/>
            </a:ln>
          </p:spPr>
          <p:txBody>
            <a:bodyPr rtlCol="0" anchor="ctr"/>
            <a:lstStyle/>
            <a:p>
              <a:endParaRPr lang="en-US"/>
            </a:p>
          </p:txBody>
        </p:sp>
        <p:sp>
          <p:nvSpPr>
            <p:cNvPr id="1181" name="Freeform: Shape 1180">
              <a:extLst>
                <a:ext uri="{FF2B5EF4-FFF2-40B4-BE49-F238E27FC236}">
                  <a16:creationId xmlns:a16="http://schemas.microsoft.com/office/drawing/2014/main" xmlns="" id="{9FDF5A4D-CA9B-41CF-B750-37BFBCB26E7A}"/>
                </a:ext>
              </a:extLst>
            </p:cNvPr>
            <p:cNvSpPr/>
            <p:nvPr/>
          </p:nvSpPr>
          <p:spPr>
            <a:xfrm>
              <a:off x="4979194" y="87391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0001"/>
                    <a:pt x="7144" y="7144"/>
                  </a:cubicBezTo>
                  <a:close/>
                </a:path>
              </a:pathLst>
            </a:custGeom>
            <a:grpFill/>
            <a:ln w="9525" cap="flat">
              <a:noFill/>
              <a:prstDash val="solid"/>
              <a:miter/>
            </a:ln>
          </p:spPr>
          <p:txBody>
            <a:bodyPr rtlCol="0" anchor="ctr"/>
            <a:lstStyle/>
            <a:p>
              <a:endParaRPr lang="en-US"/>
            </a:p>
          </p:txBody>
        </p:sp>
        <p:sp>
          <p:nvSpPr>
            <p:cNvPr id="1182" name="Freeform: Shape 1181">
              <a:extLst>
                <a:ext uri="{FF2B5EF4-FFF2-40B4-BE49-F238E27FC236}">
                  <a16:creationId xmlns:a16="http://schemas.microsoft.com/office/drawing/2014/main" xmlns="" id="{A8D49719-3FAF-4C41-8918-7D8C737CFC0A}"/>
                </a:ext>
              </a:extLst>
            </p:cNvPr>
            <p:cNvSpPr/>
            <p:nvPr/>
          </p:nvSpPr>
          <p:spPr>
            <a:xfrm>
              <a:off x="5080688" y="87391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1183" name="Freeform: Shape 1182">
              <a:extLst>
                <a:ext uri="{FF2B5EF4-FFF2-40B4-BE49-F238E27FC236}">
                  <a16:creationId xmlns:a16="http://schemas.microsoft.com/office/drawing/2014/main" xmlns="" id="{079C64AE-3ACC-4656-B2D5-C27B326D400E}"/>
                </a:ext>
              </a:extLst>
            </p:cNvPr>
            <p:cNvSpPr/>
            <p:nvPr/>
          </p:nvSpPr>
          <p:spPr>
            <a:xfrm>
              <a:off x="5126831" y="878414"/>
              <a:ext cx="9525" cy="9525"/>
            </a:xfrm>
            <a:custGeom>
              <a:avLst/>
              <a:gdLst>
                <a:gd name="connsiteX0" fmla="*/ 7144 w 9525"/>
                <a:gd name="connsiteY0" fmla="*/ 7410 h 9525"/>
                <a:gd name="connsiteX1" fmla="*/ 7144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7144" y="8363"/>
                    <a:pt x="7144" y="8363"/>
                  </a:cubicBezTo>
                  <a:cubicBezTo>
                    <a:pt x="7144" y="8363"/>
                    <a:pt x="8096" y="7410"/>
                    <a:pt x="7144" y="7410"/>
                  </a:cubicBezTo>
                  <a:close/>
                </a:path>
              </a:pathLst>
            </a:custGeom>
            <a:grpFill/>
            <a:ln w="9525" cap="flat">
              <a:noFill/>
              <a:prstDash val="solid"/>
              <a:miter/>
            </a:ln>
          </p:spPr>
          <p:txBody>
            <a:bodyPr rtlCol="0" anchor="ctr"/>
            <a:lstStyle/>
            <a:p>
              <a:endParaRPr lang="en-US"/>
            </a:p>
          </p:txBody>
        </p:sp>
        <p:sp>
          <p:nvSpPr>
            <p:cNvPr id="1184" name="Freeform: Shape 1183">
              <a:extLst>
                <a:ext uri="{FF2B5EF4-FFF2-40B4-BE49-F238E27FC236}">
                  <a16:creationId xmlns:a16="http://schemas.microsoft.com/office/drawing/2014/main" xmlns="" id="{54D45C43-59B7-49C6-899A-F9C41C448D3F}"/>
                </a:ext>
              </a:extLst>
            </p:cNvPr>
            <p:cNvSpPr/>
            <p:nvPr/>
          </p:nvSpPr>
          <p:spPr>
            <a:xfrm>
              <a:off x="5151596" y="87413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1185" name="Freeform: Shape 1184">
              <a:extLst>
                <a:ext uri="{FF2B5EF4-FFF2-40B4-BE49-F238E27FC236}">
                  <a16:creationId xmlns:a16="http://schemas.microsoft.com/office/drawing/2014/main" xmlns="" id="{B70934D7-17C6-45C9-9D90-B5D0DE494E15}"/>
                </a:ext>
              </a:extLst>
            </p:cNvPr>
            <p:cNvSpPr/>
            <p:nvPr/>
          </p:nvSpPr>
          <p:spPr>
            <a:xfrm>
              <a:off x="4928949" y="961548"/>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8096"/>
                    <a:pt x="8811" y="9049"/>
                    <a:pt x="7858" y="7144"/>
                  </a:cubicBezTo>
                  <a:cubicBezTo>
                    <a:pt x="6906" y="8096"/>
                    <a:pt x="6906" y="7144"/>
                    <a:pt x="7858" y="7144"/>
                  </a:cubicBezTo>
                  <a:close/>
                </a:path>
              </a:pathLst>
            </a:custGeom>
            <a:grpFill/>
            <a:ln w="9525" cap="flat">
              <a:noFill/>
              <a:prstDash val="solid"/>
              <a:miter/>
            </a:ln>
          </p:spPr>
          <p:txBody>
            <a:bodyPr rtlCol="0" anchor="ctr"/>
            <a:lstStyle/>
            <a:p>
              <a:endParaRPr lang="en-US"/>
            </a:p>
          </p:txBody>
        </p:sp>
        <p:sp>
          <p:nvSpPr>
            <p:cNvPr id="1186" name="Freeform: Shape 1185">
              <a:extLst>
                <a:ext uri="{FF2B5EF4-FFF2-40B4-BE49-F238E27FC236}">
                  <a16:creationId xmlns:a16="http://schemas.microsoft.com/office/drawing/2014/main" xmlns="" id="{04C5E017-D5A7-4180-98B0-628DD05D940D}"/>
                </a:ext>
              </a:extLst>
            </p:cNvPr>
            <p:cNvSpPr/>
            <p:nvPr/>
          </p:nvSpPr>
          <p:spPr>
            <a:xfrm>
              <a:off x="4934232" y="950101"/>
              <a:ext cx="342900" cy="38100"/>
            </a:xfrm>
            <a:custGeom>
              <a:avLst/>
              <a:gdLst>
                <a:gd name="connsiteX0" fmla="*/ 342618 w 342900"/>
                <a:gd name="connsiteY0" fmla="*/ 29068 h 38100"/>
                <a:gd name="connsiteX1" fmla="*/ 213078 w 342900"/>
                <a:gd name="connsiteY1" fmla="*/ 25258 h 38100"/>
                <a:gd name="connsiteX2" fmla="*/ 139736 w 342900"/>
                <a:gd name="connsiteY2" fmla="*/ 22401 h 38100"/>
                <a:gd name="connsiteX3" fmla="*/ 80681 w 342900"/>
                <a:gd name="connsiteY3" fmla="*/ 26211 h 38100"/>
                <a:gd name="connsiteX4" fmla="*/ 80681 w 342900"/>
                <a:gd name="connsiteY4" fmla="*/ 17638 h 38100"/>
                <a:gd name="connsiteX5" fmla="*/ 79728 w 342900"/>
                <a:gd name="connsiteY5" fmla="*/ 14781 h 38100"/>
                <a:gd name="connsiteX6" fmla="*/ 56868 w 342900"/>
                <a:gd name="connsiteY6" fmla="*/ 28115 h 38100"/>
                <a:gd name="connsiteX7" fmla="*/ 54011 w 342900"/>
                <a:gd name="connsiteY7" fmla="*/ 18590 h 38100"/>
                <a:gd name="connsiteX8" fmla="*/ 48296 w 342900"/>
                <a:gd name="connsiteY8" fmla="*/ 28115 h 38100"/>
                <a:gd name="connsiteX9" fmla="*/ 48296 w 342900"/>
                <a:gd name="connsiteY9" fmla="*/ 21448 h 38100"/>
                <a:gd name="connsiteX10" fmla="*/ 46391 w 342900"/>
                <a:gd name="connsiteY10" fmla="*/ 29068 h 38100"/>
                <a:gd name="connsiteX11" fmla="*/ 44486 w 342900"/>
                <a:gd name="connsiteY11" fmla="*/ 30021 h 38100"/>
                <a:gd name="connsiteX12" fmla="*/ 38771 w 342900"/>
                <a:gd name="connsiteY12" fmla="*/ 28115 h 38100"/>
                <a:gd name="connsiteX13" fmla="*/ 40676 w 342900"/>
                <a:gd name="connsiteY13" fmla="*/ 17638 h 38100"/>
                <a:gd name="connsiteX14" fmla="*/ 33056 w 342900"/>
                <a:gd name="connsiteY14" fmla="*/ 28115 h 38100"/>
                <a:gd name="connsiteX15" fmla="*/ 9243 w 342900"/>
                <a:gd name="connsiteY15" fmla="*/ 23353 h 38100"/>
                <a:gd name="connsiteX16" fmla="*/ 7338 w 342900"/>
                <a:gd name="connsiteY16" fmla="*/ 22401 h 38100"/>
                <a:gd name="connsiteX17" fmla="*/ 110208 w 342900"/>
                <a:gd name="connsiteY17" fmla="*/ 7161 h 38100"/>
                <a:gd name="connsiteX18" fmla="*/ 342618 w 342900"/>
                <a:gd name="connsiteY18" fmla="*/ 2906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38100">
                  <a:moveTo>
                    <a:pt x="342618" y="29068"/>
                  </a:moveTo>
                  <a:cubicBezTo>
                    <a:pt x="327378" y="48118"/>
                    <a:pt x="211173" y="25258"/>
                    <a:pt x="213078" y="25258"/>
                  </a:cubicBezTo>
                  <a:cubicBezTo>
                    <a:pt x="204506" y="24306"/>
                    <a:pt x="140688" y="21448"/>
                    <a:pt x="139736" y="22401"/>
                  </a:cubicBezTo>
                  <a:cubicBezTo>
                    <a:pt x="142593" y="22401"/>
                    <a:pt x="80681" y="22401"/>
                    <a:pt x="80681" y="26211"/>
                  </a:cubicBezTo>
                  <a:cubicBezTo>
                    <a:pt x="76871" y="17638"/>
                    <a:pt x="87348" y="33831"/>
                    <a:pt x="80681" y="17638"/>
                  </a:cubicBezTo>
                  <a:cubicBezTo>
                    <a:pt x="79728" y="18590"/>
                    <a:pt x="78776" y="17638"/>
                    <a:pt x="79728" y="14781"/>
                  </a:cubicBezTo>
                  <a:cubicBezTo>
                    <a:pt x="67346" y="30021"/>
                    <a:pt x="63536" y="20496"/>
                    <a:pt x="56868" y="28115"/>
                  </a:cubicBezTo>
                  <a:cubicBezTo>
                    <a:pt x="54963" y="24306"/>
                    <a:pt x="54011" y="22401"/>
                    <a:pt x="54011" y="18590"/>
                  </a:cubicBezTo>
                  <a:cubicBezTo>
                    <a:pt x="56868" y="20496"/>
                    <a:pt x="46391" y="27163"/>
                    <a:pt x="48296" y="28115"/>
                  </a:cubicBezTo>
                  <a:cubicBezTo>
                    <a:pt x="48296" y="28115"/>
                    <a:pt x="49248" y="21448"/>
                    <a:pt x="48296" y="21448"/>
                  </a:cubicBezTo>
                  <a:cubicBezTo>
                    <a:pt x="45438" y="22401"/>
                    <a:pt x="47343" y="27163"/>
                    <a:pt x="46391" y="29068"/>
                  </a:cubicBezTo>
                  <a:cubicBezTo>
                    <a:pt x="46391" y="27163"/>
                    <a:pt x="46391" y="27163"/>
                    <a:pt x="44486" y="30021"/>
                  </a:cubicBezTo>
                  <a:cubicBezTo>
                    <a:pt x="42581" y="22401"/>
                    <a:pt x="45438" y="26211"/>
                    <a:pt x="38771" y="28115"/>
                  </a:cubicBezTo>
                  <a:cubicBezTo>
                    <a:pt x="38771" y="22401"/>
                    <a:pt x="42581" y="25258"/>
                    <a:pt x="40676" y="17638"/>
                  </a:cubicBezTo>
                  <a:cubicBezTo>
                    <a:pt x="39723" y="17638"/>
                    <a:pt x="33056" y="26211"/>
                    <a:pt x="33056" y="28115"/>
                  </a:cubicBezTo>
                  <a:cubicBezTo>
                    <a:pt x="23531" y="26211"/>
                    <a:pt x="19721" y="17638"/>
                    <a:pt x="9243" y="23353"/>
                  </a:cubicBezTo>
                  <a:cubicBezTo>
                    <a:pt x="9243" y="21448"/>
                    <a:pt x="6386" y="23353"/>
                    <a:pt x="7338" y="22401"/>
                  </a:cubicBezTo>
                  <a:cubicBezTo>
                    <a:pt x="16863" y="13828"/>
                    <a:pt x="74966" y="7161"/>
                    <a:pt x="110208" y="7161"/>
                  </a:cubicBezTo>
                  <a:cubicBezTo>
                    <a:pt x="167358" y="6208"/>
                    <a:pt x="301661" y="46213"/>
                    <a:pt x="342618" y="29068"/>
                  </a:cubicBezTo>
                  <a:close/>
                </a:path>
              </a:pathLst>
            </a:custGeom>
            <a:grpFill/>
            <a:ln w="9525" cap="flat">
              <a:noFill/>
              <a:prstDash val="solid"/>
              <a:miter/>
            </a:ln>
          </p:spPr>
          <p:txBody>
            <a:bodyPr rtlCol="0" anchor="ctr"/>
            <a:lstStyle/>
            <a:p>
              <a:endParaRPr lang="en-US"/>
            </a:p>
          </p:txBody>
        </p:sp>
        <p:sp>
          <p:nvSpPr>
            <p:cNvPr id="1187" name="Freeform: Shape 1186">
              <a:extLst>
                <a:ext uri="{FF2B5EF4-FFF2-40B4-BE49-F238E27FC236}">
                  <a16:creationId xmlns:a16="http://schemas.microsoft.com/office/drawing/2014/main" xmlns="" id="{24B712AF-4108-401B-8C84-E2B790DECDD8}"/>
                </a:ext>
              </a:extLst>
            </p:cNvPr>
            <p:cNvSpPr/>
            <p:nvPr/>
          </p:nvSpPr>
          <p:spPr>
            <a:xfrm>
              <a:off x="4930616" y="961548"/>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8096" y="10001"/>
                  </a:cubicBezTo>
                  <a:cubicBezTo>
                    <a:pt x="8096" y="9049"/>
                    <a:pt x="7144" y="8096"/>
                    <a:pt x="7144" y="7144"/>
                  </a:cubicBezTo>
                  <a:close/>
                </a:path>
              </a:pathLst>
            </a:custGeom>
            <a:grpFill/>
            <a:ln w="9525" cap="flat">
              <a:noFill/>
              <a:prstDash val="solid"/>
              <a:miter/>
            </a:ln>
          </p:spPr>
          <p:txBody>
            <a:bodyPr rtlCol="0" anchor="ctr"/>
            <a:lstStyle/>
            <a:p>
              <a:endParaRPr lang="en-US"/>
            </a:p>
          </p:txBody>
        </p:sp>
        <p:sp>
          <p:nvSpPr>
            <p:cNvPr id="1188" name="Freeform: Shape 1187">
              <a:extLst>
                <a:ext uri="{FF2B5EF4-FFF2-40B4-BE49-F238E27FC236}">
                  <a16:creationId xmlns:a16="http://schemas.microsoft.com/office/drawing/2014/main" xmlns="" id="{56978A1C-DE97-4DD0-87EF-69E3388F2558}"/>
                </a:ext>
              </a:extLst>
            </p:cNvPr>
            <p:cNvSpPr/>
            <p:nvPr/>
          </p:nvSpPr>
          <p:spPr>
            <a:xfrm>
              <a:off x="4955910" y="96821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9049"/>
                    <a:pt x="7567" y="7144"/>
                  </a:cubicBezTo>
                  <a:close/>
                </a:path>
              </a:pathLst>
            </a:custGeom>
            <a:grpFill/>
            <a:ln w="9525" cap="flat">
              <a:noFill/>
              <a:prstDash val="solid"/>
              <a:miter/>
            </a:ln>
          </p:spPr>
          <p:txBody>
            <a:bodyPr rtlCol="0" anchor="ctr"/>
            <a:lstStyle/>
            <a:p>
              <a:endParaRPr lang="en-US"/>
            </a:p>
          </p:txBody>
        </p:sp>
        <p:sp>
          <p:nvSpPr>
            <p:cNvPr id="1189" name="Freeform: Shape 1188">
              <a:extLst>
                <a:ext uri="{FF2B5EF4-FFF2-40B4-BE49-F238E27FC236}">
                  <a16:creationId xmlns:a16="http://schemas.microsoft.com/office/drawing/2014/main" xmlns="" id="{02968F59-022F-480D-9559-014D7BD2DECB}"/>
                </a:ext>
              </a:extLst>
            </p:cNvPr>
            <p:cNvSpPr/>
            <p:nvPr/>
          </p:nvSpPr>
          <p:spPr>
            <a:xfrm>
              <a:off x="4960144" y="968216"/>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8096"/>
                    <a:pt x="8096" y="9049"/>
                    <a:pt x="7144" y="9049"/>
                  </a:cubicBezTo>
                  <a:lnTo>
                    <a:pt x="9049" y="7144"/>
                  </a:lnTo>
                  <a:close/>
                </a:path>
              </a:pathLst>
            </a:custGeom>
            <a:grpFill/>
            <a:ln w="9525" cap="flat">
              <a:noFill/>
              <a:prstDash val="solid"/>
              <a:miter/>
            </a:ln>
          </p:spPr>
          <p:txBody>
            <a:bodyPr rtlCol="0" anchor="ctr"/>
            <a:lstStyle/>
            <a:p>
              <a:endParaRPr lang="en-US"/>
            </a:p>
          </p:txBody>
        </p:sp>
        <p:sp>
          <p:nvSpPr>
            <p:cNvPr id="1190" name="Freeform: Shape 1189">
              <a:extLst>
                <a:ext uri="{FF2B5EF4-FFF2-40B4-BE49-F238E27FC236}">
                  <a16:creationId xmlns:a16="http://schemas.microsoft.com/office/drawing/2014/main" xmlns="" id="{E05A1596-624B-4B16-BB98-E05C37FC1DDD}"/>
                </a:ext>
              </a:extLst>
            </p:cNvPr>
            <p:cNvSpPr/>
            <p:nvPr/>
          </p:nvSpPr>
          <p:spPr>
            <a:xfrm>
              <a:off x="4967764" y="97107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7144" y="8096"/>
                    <a:pt x="7144" y="8096"/>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1191" name="Freeform: Shape 1190">
              <a:extLst>
                <a:ext uri="{FF2B5EF4-FFF2-40B4-BE49-F238E27FC236}">
                  <a16:creationId xmlns:a16="http://schemas.microsoft.com/office/drawing/2014/main" xmlns="" id="{D3E36132-03D8-42C9-9083-ADCECC10AAB9}"/>
                </a:ext>
              </a:extLst>
            </p:cNvPr>
            <p:cNvSpPr/>
            <p:nvPr/>
          </p:nvSpPr>
          <p:spPr>
            <a:xfrm>
              <a:off x="4967764" y="96916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8096"/>
                  </a:cubicBezTo>
                  <a:cubicBezTo>
                    <a:pt x="8096" y="7144"/>
                    <a:pt x="7144" y="9049"/>
                    <a:pt x="7144" y="7144"/>
                  </a:cubicBezTo>
                  <a:close/>
                </a:path>
              </a:pathLst>
            </a:custGeom>
            <a:grpFill/>
            <a:ln w="9525" cap="flat">
              <a:noFill/>
              <a:prstDash val="solid"/>
              <a:miter/>
            </a:ln>
          </p:spPr>
          <p:txBody>
            <a:bodyPr rtlCol="0" anchor="ctr"/>
            <a:lstStyle/>
            <a:p>
              <a:endParaRPr lang="en-US"/>
            </a:p>
          </p:txBody>
        </p:sp>
        <p:sp>
          <p:nvSpPr>
            <p:cNvPr id="1192" name="Freeform: Shape 1191">
              <a:extLst>
                <a:ext uri="{FF2B5EF4-FFF2-40B4-BE49-F238E27FC236}">
                  <a16:creationId xmlns:a16="http://schemas.microsoft.com/office/drawing/2014/main" xmlns="" id="{253CB13F-A07F-4A3E-8731-B9B218739C8D}"/>
                </a:ext>
              </a:extLst>
            </p:cNvPr>
            <p:cNvSpPr/>
            <p:nvPr/>
          </p:nvSpPr>
          <p:spPr>
            <a:xfrm>
              <a:off x="4980146" y="970650"/>
              <a:ext cx="9525" cy="9525"/>
            </a:xfrm>
            <a:custGeom>
              <a:avLst/>
              <a:gdLst>
                <a:gd name="connsiteX0" fmla="*/ 7144 w 9525"/>
                <a:gd name="connsiteY0" fmla="*/ 7567 h 9525"/>
                <a:gd name="connsiteX1" fmla="*/ 8096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6615"/>
                    <a:pt x="8096" y="7567"/>
                  </a:cubicBezTo>
                  <a:cubicBezTo>
                    <a:pt x="8096" y="6615"/>
                    <a:pt x="7144" y="9472"/>
                    <a:pt x="7144" y="7567"/>
                  </a:cubicBezTo>
                  <a:close/>
                </a:path>
              </a:pathLst>
            </a:custGeom>
            <a:grpFill/>
            <a:ln w="9525" cap="flat">
              <a:noFill/>
              <a:prstDash val="solid"/>
              <a:miter/>
            </a:ln>
          </p:spPr>
          <p:txBody>
            <a:bodyPr rtlCol="0" anchor="ctr"/>
            <a:lstStyle/>
            <a:p>
              <a:endParaRPr lang="en-US"/>
            </a:p>
          </p:txBody>
        </p:sp>
        <p:sp>
          <p:nvSpPr>
            <p:cNvPr id="1193" name="Freeform: Shape 1192">
              <a:extLst>
                <a:ext uri="{FF2B5EF4-FFF2-40B4-BE49-F238E27FC236}">
                  <a16:creationId xmlns:a16="http://schemas.microsoft.com/office/drawing/2014/main" xmlns="" id="{7B662E8D-7F60-4328-8684-8D7426A5F3C2}"/>
                </a:ext>
              </a:extLst>
            </p:cNvPr>
            <p:cNvSpPr/>
            <p:nvPr/>
          </p:nvSpPr>
          <p:spPr>
            <a:xfrm>
              <a:off x="4985861" y="9691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0001"/>
                    <a:pt x="7144" y="7144"/>
                  </a:cubicBezTo>
                  <a:close/>
                </a:path>
              </a:pathLst>
            </a:custGeom>
            <a:grpFill/>
            <a:ln w="9525" cap="flat">
              <a:noFill/>
              <a:prstDash val="solid"/>
              <a:miter/>
            </a:ln>
          </p:spPr>
          <p:txBody>
            <a:bodyPr rtlCol="0" anchor="ctr"/>
            <a:lstStyle/>
            <a:p>
              <a:endParaRPr lang="en-US"/>
            </a:p>
          </p:txBody>
        </p:sp>
        <p:sp>
          <p:nvSpPr>
            <p:cNvPr id="1194" name="Freeform: Shape 1193">
              <a:extLst>
                <a:ext uri="{FF2B5EF4-FFF2-40B4-BE49-F238E27FC236}">
                  <a16:creationId xmlns:a16="http://schemas.microsoft.com/office/drawing/2014/main" xmlns="" id="{3B388566-FEDE-408D-832F-0EB44C5FB41B}"/>
                </a:ext>
              </a:extLst>
            </p:cNvPr>
            <p:cNvSpPr/>
            <p:nvPr/>
          </p:nvSpPr>
          <p:spPr>
            <a:xfrm>
              <a:off x="5087064" y="969168"/>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1195" name="Freeform: Shape 1194">
              <a:extLst>
                <a:ext uri="{FF2B5EF4-FFF2-40B4-BE49-F238E27FC236}">
                  <a16:creationId xmlns:a16="http://schemas.microsoft.com/office/drawing/2014/main" xmlns="" id="{71D9E92F-785B-40AA-B451-F487C9CE3EC5}"/>
                </a:ext>
              </a:extLst>
            </p:cNvPr>
            <p:cNvSpPr/>
            <p:nvPr/>
          </p:nvSpPr>
          <p:spPr>
            <a:xfrm>
              <a:off x="5132546" y="973664"/>
              <a:ext cx="9525" cy="9525"/>
            </a:xfrm>
            <a:custGeom>
              <a:avLst/>
              <a:gdLst>
                <a:gd name="connsiteX0" fmla="*/ 7144 w 9525"/>
                <a:gd name="connsiteY0" fmla="*/ 7410 h 9525"/>
                <a:gd name="connsiteX1" fmla="*/ 7144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7144" y="8363"/>
                    <a:pt x="7144" y="8363"/>
                  </a:cubicBezTo>
                  <a:cubicBezTo>
                    <a:pt x="7144" y="8363"/>
                    <a:pt x="8096" y="7410"/>
                    <a:pt x="7144" y="7410"/>
                  </a:cubicBezTo>
                  <a:close/>
                </a:path>
              </a:pathLst>
            </a:custGeom>
            <a:grpFill/>
            <a:ln w="9525" cap="flat">
              <a:noFill/>
              <a:prstDash val="solid"/>
              <a:miter/>
            </a:ln>
          </p:spPr>
          <p:txBody>
            <a:bodyPr rtlCol="0" anchor="ctr"/>
            <a:lstStyle/>
            <a:p>
              <a:endParaRPr lang="en-US"/>
            </a:p>
          </p:txBody>
        </p:sp>
        <p:sp>
          <p:nvSpPr>
            <p:cNvPr id="1196" name="Freeform: Shape 1195">
              <a:extLst>
                <a:ext uri="{FF2B5EF4-FFF2-40B4-BE49-F238E27FC236}">
                  <a16:creationId xmlns:a16="http://schemas.microsoft.com/office/drawing/2014/main" xmlns="" id="{917BEA16-7BFC-47F0-AA54-DA4B29ABC7D4}"/>
                </a:ext>
              </a:extLst>
            </p:cNvPr>
            <p:cNvSpPr/>
            <p:nvPr/>
          </p:nvSpPr>
          <p:spPr>
            <a:xfrm>
              <a:off x="5158264" y="96938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1197" name="Freeform: Shape 1196">
              <a:extLst>
                <a:ext uri="{FF2B5EF4-FFF2-40B4-BE49-F238E27FC236}">
                  <a16:creationId xmlns:a16="http://schemas.microsoft.com/office/drawing/2014/main" xmlns="" id="{8180E155-860A-4D5E-A3BF-9A1F48A90393}"/>
                </a:ext>
              </a:extLst>
            </p:cNvPr>
            <p:cNvSpPr/>
            <p:nvPr/>
          </p:nvSpPr>
          <p:spPr>
            <a:xfrm>
              <a:off x="4935104" y="1056798"/>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6466" y="8096"/>
                    <a:pt x="8371" y="9049"/>
                    <a:pt x="7419" y="7144"/>
                  </a:cubicBezTo>
                  <a:cubicBezTo>
                    <a:pt x="7419" y="8096"/>
                    <a:pt x="7419" y="7144"/>
                    <a:pt x="7419" y="7144"/>
                  </a:cubicBezTo>
                  <a:close/>
                </a:path>
              </a:pathLst>
            </a:custGeom>
            <a:grpFill/>
            <a:ln w="9525" cap="flat">
              <a:noFill/>
              <a:prstDash val="solid"/>
              <a:miter/>
            </a:ln>
          </p:spPr>
          <p:txBody>
            <a:bodyPr rtlCol="0" anchor="ctr"/>
            <a:lstStyle/>
            <a:p>
              <a:endParaRPr lang="en-US"/>
            </a:p>
          </p:txBody>
        </p:sp>
        <p:sp>
          <p:nvSpPr>
            <p:cNvPr id="1198" name="Freeform: Shape 1197">
              <a:extLst>
                <a:ext uri="{FF2B5EF4-FFF2-40B4-BE49-F238E27FC236}">
                  <a16:creationId xmlns:a16="http://schemas.microsoft.com/office/drawing/2014/main" xmlns="" id="{075E31B5-B454-4BFE-A008-296DB38F7AAF}"/>
                </a:ext>
              </a:extLst>
            </p:cNvPr>
            <p:cNvSpPr/>
            <p:nvPr/>
          </p:nvSpPr>
          <p:spPr>
            <a:xfrm>
              <a:off x="4939947" y="1045351"/>
              <a:ext cx="342900" cy="38100"/>
            </a:xfrm>
            <a:custGeom>
              <a:avLst/>
              <a:gdLst>
                <a:gd name="connsiteX0" fmla="*/ 342618 w 342900"/>
                <a:gd name="connsiteY0" fmla="*/ 29068 h 38100"/>
                <a:gd name="connsiteX1" fmla="*/ 213078 w 342900"/>
                <a:gd name="connsiteY1" fmla="*/ 25258 h 38100"/>
                <a:gd name="connsiteX2" fmla="*/ 139736 w 342900"/>
                <a:gd name="connsiteY2" fmla="*/ 22401 h 38100"/>
                <a:gd name="connsiteX3" fmla="*/ 80681 w 342900"/>
                <a:gd name="connsiteY3" fmla="*/ 26211 h 38100"/>
                <a:gd name="connsiteX4" fmla="*/ 80681 w 342900"/>
                <a:gd name="connsiteY4" fmla="*/ 17638 h 38100"/>
                <a:gd name="connsiteX5" fmla="*/ 79728 w 342900"/>
                <a:gd name="connsiteY5" fmla="*/ 14781 h 38100"/>
                <a:gd name="connsiteX6" fmla="*/ 56868 w 342900"/>
                <a:gd name="connsiteY6" fmla="*/ 28115 h 38100"/>
                <a:gd name="connsiteX7" fmla="*/ 54011 w 342900"/>
                <a:gd name="connsiteY7" fmla="*/ 18590 h 38100"/>
                <a:gd name="connsiteX8" fmla="*/ 48296 w 342900"/>
                <a:gd name="connsiteY8" fmla="*/ 28115 h 38100"/>
                <a:gd name="connsiteX9" fmla="*/ 48296 w 342900"/>
                <a:gd name="connsiteY9" fmla="*/ 21448 h 38100"/>
                <a:gd name="connsiteX10" fmla="*/ 46391 w 342900"/>
                <a:gd name="connsiteY10" fmla="*/ 29068 h 38100"/>
                <a:gd name="connsiteX11" fmla="*/ 44486 w 342900"/>
                <a:gd name="connsiteY11" fmla="*/ 30021 h 38100"/>
                <a:gd name="connsiteX12" fmla="*/ 38771 w 342900"/>
                <a:gd name="connsiteY12" fmla="*/ 28115 h 38100"/>
                <a:gd name="connsiteX13" fmla="*/ 40676 w 342900"/>
                <a:gd name="connsiteY13" fmla="*/ 17638 h 38100"/>
                <a:gd name="connsiteX14" fmla="*/ 33056 w 342900"/>
                <a:gd name="connsiteY14" fmla="*/ 28115 h 38100"/>
                <a:gd name="connsiteX15" fmla="*/ 9243 w 342900"/>
                <a:gd name="connsiteY15" fmla="*/ 23353 h 38100"/>
                <a:gd name="connsiteX16" fmla="*/ 7338 w 342900"/>
                <a:gd name="connsiteY16" fmla="*/ 22401 h 38100"/>
                <a:gd name="connsiteX17" fmla="*/ 110208 w 342900"/>
                <a:gd name="connsiteY17" fmla="*/ 7161 h 38100"/>
                <a:gd name="connsiteX18" fmla="*/ 342618 w 342900"/>
                <a:gd name="connsiteY18" fmla="*/ 2906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38100">
                  <a:moveTo>
                    <a:pt x="342618" y="29068"/>
                  </a:moveTo>
                  <a:cubicBezTo>
                    <a:pt x="327378" y="48118"/>
                    <a:pt x="211173" y="25258"/>
                    <a:pt x="213078" y="25258"/>
                  </a:cubicBezTo>
                  <a:cubicBezTo>
                    <a:pt x="204506" y="24306"/>
                    <a:pt x="140688" y="21448"/>
                    <a:pt x="139736" y="22401"/>
                  </a:cubicBezTo>
                  <a:cubicBezTo>
                    <a:pt x="142593" y="22401"/>
                    <a:pt x="80681" y="22401"/>
                    <a:pt x="80681" y="26211"/>
                  </a:cubicBezTo>
                  <a:cubicBezTo>
                    <a:pt x="76871" y="17638"/>
                    <a:pt x="87348" y="33831"/>
                    <a:pt x="80681" y="17638"/>
                  </a:cubicBezTo>
                  <a:cubicBezTo>
                    <a:pt x="79728" y="18590"/>
                    <a:pt x="78776" y="17638"/>
                    <a:pt x="79728" y="14781"/>
                  </a:cubicBezTo>
                  <a:cubicBezTo>
                    <a:pt x="67346" y="30021"/>
                    <a:pt x="63536" y="20496"/>
                    <a:pt x="56868" y="28115"/>
                  </a:cubicBezTo>
                  <a:cubicBezTo>
                    <a:pt x="54963" y="24306"/>
                    <a:pt x="54011" y="22401"/>
                    <a:pt x="54011" y="18590"/>
                  </a:cubicBezTo>
                  <a:cubicBezTo>
                    <a:pt x="56868" y="20496"/>
                    <a:pt x="46391" y="27163"/>
                    <a:pt x="48296" y="28115"/>
                  </a:cubicBezTo>
                  <a:cubicBezTo>
                    <a:pt x="48296" y="28115"/>
                    <a:pt x="49248" y="21448"/>
                    <a:pt x="48296" y="21448"/>
                  </a:cubicBezTo>
                  <a:cubicBezTo>
                    <a:pt x="45438" y="22401"/>
                    <a:pt x="47343" y="27163"/>
                    <a:pt x="46391" y="29068"/>
                  </a:cubicBezTo>
                  <a:cubicBezTo>
                    <a:pt x="46391" y="27163"/>
                    <a:pt x="46391" y="27163"/>
                    <a:pt x="44486" y="30021"/>
                  </a:cubicBezTo>
                  <a:cubicBezTo>
                    <a:pt x="42581" y="22401"/>
                    <a:pt x="45438" y="26211"/>
                    <a:pt x="38771" y="28115"/>
                  </a:cubicBezTo>
                  <a:cubicBezTo>
                    <a:pt x="38771" y="22401"/>
                    <a:pt x="42581" y="25258"/>
                    <a:pt x="40676" y="17638"/>
                  </a:cubicBezTo>
                  <a:cubicBezTo>
                    <a:pt x="39723" y="17638"/>
                    <a:pt x="33056" y="26211"/>
                    <a:pt x="33056" y="28115"/>
                  </a:cubicBezTo>
                  <a:cubicBezTo>
                    <a:pt x="23531" y="26211"/>
                    <a:pt x="19721" y="17638"/>
                    <a:pt x="9243" y="23353"/>
                  </a:cubicBezTo>
                  <a:cubicBezTo>
                    <a:pt x="9243" y="21448"/>
                    <a:pt x="6386" y="23353"/>
                    <a:pt x="7338" y="22401"/>
                  </a:cubicBezTo>
                  <a:cubicBezTo>
                    <a:pt x="16863" y="13828"/>
                    <a:pt x="74966" y="7161"/>
                    <a:pt x="110208" y="7161"/>
                  </a:cubicBezTo>
                  <a:cubicBezTo>
                    <a:pt x="168311" y="6208"/>
                    <a:pt x="302613" y="46213"/>
                    <a:pt x="342618" y="29068"/>
                  </a:cubicBezTo>
                  <a:close/>
                </a:path>
              </a:pathLst>
            </a:custGeom>
            <a:grpFill/>
            <a:ln w="9525" cap="flat">
              <a:noFill/>
              <a:prstDash val="solid"/>
              <a:miter/>
            </a:ln>
          </p:spPr>
          <p:txBody>
            <a:bodyPr rtlCol="0" anchor="ctr"/>
            <a:lstStyle/>
            <a:p>
              <a:endParaRPr lang="en-US"/>
            </a:p>
          </p:txBody>
        </p:sp>
        <p:sp>
          <p:nvSpPr>
            <p:cNvPr id="1199" name="Freeform: Shape 1198">
              <a:extLst>
                <a:ext uri="{FF2B5EF4-FFF2-40B4-BE49-F238E27FC236}">
                  <a16:creationId xmlns:a16="http://schemas.microsoft.com/office/drawing/2014/main" xmlns="" id="{DF84CC35-422C-4C6E-8621-30A1CF3AAB5B}"/>
                </a:ext>
              </a:extLst>
            </p:cNvPr>
            <p:cNvSpPr/>
            <p:nvPr/>
          </p:nvSpPr>
          <p:spPr>
            <a:xfrm>
              <a:off x="4937284" y="1056798"/>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8096" y="10001"/>
                  </a:cubicBezTo>
                  <a:cubicBezTo>
                    <a:pt x="8096" y="9049"/>
                    <a:pt x="7144" y="8096"/>
                    <a:pt x="7144" y="7144"/>
                  </a:cubicBezTo>
                  <a:close/>
                </a:path>
              </a:pathLst>
            </a:custGeom>
            <a:grpFill/>
            <a:ln w="9525" cap="flat">
              <a:noFill/>
              <a:prstDash val="solid"/>
              <a:miter/>
            </a:ln>
          </p:spPr>
          <p:txBody>
            <a:bodyPr rtlCol="0" anchor="ctr"/>
            <a:lstStyle/>
            <a:p>
              <a:endParaRPr lang="en-US"/>
            </a:p>
          </p:txBody>
        </p:sp>
        <p:sp>
          <p:nvSpPr>
            <p:cNvPr id="1200" name="Freeform: Shape 1199">
              <a:extLst>
                <a:ext uri="{FF2B5EF4-FFF2-40B4-BE49-F238E27FC236}">
                  <a16:creationId xmlns:a16="http://schemas.microsoft.com/office/drawing/2014/main" xmlns="" id="{103FB5BC-E297-4EA6-A198-4DA40397D869}"/>
                </a:ext>
              </a:extLst>
            </p:cNvPr>
            <p:cNvSpPr/>
            <p:nvPr/>
          </p:nvSpPr>
          <p:spPr>
            <a:xfrm>
              <a:off x="4962049" y="106346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1201" name="Freeform: Shape 1200">
              <a:extLst>
                <a:ext uri="{FF2B5EF4-FFF2-40B4-BE49-F238E27FC236}">
                  <a16:creationId xmlns:a16="http://schemas.microsoft.com/office/drawing/2014/main" xmlns="" id="{A3F92094-FEAD-4F43-BFDB-337C8CB03991}"/>
                </a:ext>
              </a:extLst>
            </p:cNvPr>
            <p:cNvSpPr/>
            <p:nvPr/>
          </p:nvSpPr>
          <p:spPr>
            <a:xfrm>
              <a:off x="4966811" y="1063466"/>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8096"/>
                    <a:pt x="8096" y="9049"/>
                    <a:pt x="7144" y="9049"/>
                  </a:cubicBezTo>
                  <a:lnTo>
                    <a:pt x="9049" y="7144"/>
                  </a:lnTo>
                  <a:close/>
                </a:path>
              </a:pathLst>
            </a:custGeom>
            <a:grpFill/>
            <a:ln w="9525" cap="flat">
              <a:noFill/>
              <a:prstDash val="solid"/>
              <a:miter/>
            </a:ln>
          </p:spPr>
          <p:txBody>
            <a:bodyPr rtlCol="0" anchor="ctr"/>
            <a:lstStyle/>
            <a:p>
              <a:endParaRPr lang="en-US"/>
            </a:p>
          </p:txBody>
        </p:sp>
        <p:sp>
          <p:nvSpPr>
            <p:cNvPr id="1202" name="Freeform: Shape 1201">
              <a:extLst>
                <a:ext uri="{FF2B5EF4-FFF2-40B4-BE49-F238E27FC236}">
                  <a16:creationId xmlns:a16="http://schemas.microsoft.com/office/drawing/2014/main" xmlns="" id="{F6A0B7AD-C925-42C4-889B-151DFA90C70A}"/>
                </a:ext>
              </a:extLst>
            </p:cNvPr>
            <p:cNvSpPr/>
            <p:nvPr/>
          </p:nvSpPr>
          <p:spPr>
            <a:xfrm>
              <a:off x="4974008" y="1066323"/>
              <a:ext cx="9525" cy="9525"/>
            </a:xfrm>
            <a:custGeom>
              <a:avLst/>
              <a:gdLst>
                <a:gd name="connsiteX0" fmla="*/ 7567 w 9525"/>
                <a:gd name="connsiteY0" fmla="*/ 7144 h 9525"/>
                <a:gd name="connsiteX1" fmla="*/ 7567 w 9525"/>
                <a:gd name="connsiteY1" fmla="*/ 8096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8520" y="8096"/>
                    <a:pt x="7567" y="8096"/>
                    <a:pt x="7567" y="8096"/>
                  </a:cubicBez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1203" name="Freeform: Shape 1202">
              <a:extLst>
                <a:ext uri="{FF2B5EF4-FFF2-40B4-BE49-F238E27FC236}">
                  <a16:creationId xmlns:a16="http://schemas.microsoft.com/office/drawing/2014/main" xmlns="" id="{890999C4-1B7E-48C3-8098-D80C6FAE0B0E}"/>
                </a:ext>
              </a:extLst>
            </p:cNvPr>
            <p:cNvSpPr/>
            <p:nvPr/>
          </p:nvSpPr>
          <p:spPr>
            <a:xfrm>
              <a:off x="4974431" y="106441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8096"/>
                  </a:cubicBezTo>
                  <a:cubicBezTo>
                    <a:pt x="8096" y="7144"/>
                    <a:pt x="7144" y="9049"/>
                    <a:pt x="7144" y="7144"/>
                  </a:cubicBezTo>
                  <a:close/>
                </a:path>
              </a:pathLst>
            </a:custGeom>
            <a:grpFill/>
            <a:ln w="9525" cap="flat">
              <a:noFill/>
              <a:prstDash val="solid"/>
              <a:miter/>
            </a:ln>
          </p:spPr>
          <p:txBody>
            <a:bodyPr rtlCol="0" anchor="ctr"/>
            <a:lstStyle/>
            <a:p>
              <a:endParaRPr lang="en-US"/>
            </a:p>
          </p:txBody>
        </p:sp>
        <p:sp>
          <p:nvSpPr>
            <p:cNvPr id="1204" name="Freeform: Shape 1203">
              <a:extLst>
                <a:ext uri="{FF2B5EF4-FFF2-40B4-BE49-F238E27FC236}">
                  <a16:creationId xmlns:a16="http://schemas.microsoft.com/office/drawing/2014/main" xmlns="" id="{23642576-22CD-4FCE-ACF5-79494A9E1978}"/>
                </a:ext>
              </a:extLst>
            </p:cNvPr>
            <p:cNvSpPr/>
            <p:nvPr/>
          </p:nvSpPr>
          <p:spPr>
            <a:xfrm>
              <a:off x="4986419" y="1065900"/>
              <a:ext cx="9525" cy="9525"/>
            </a:xfrm>
            <a:custGeom>
              <a:avLst/>
              <a:gdLst>
                <a:gd name="connsiteX0" fmla="*/ 7538 w 9525"/>
                <a:gd name="connsiteY0" fmla="*/ 7567 h 9525"/>
                <a:gd name="connsiteX1" fmla="*/ 8491 w 9525"/>
                <a:gd name="connsiteY1" fmla="*/ 7567 h 9525"/>
                <a:gd name="connsiteX2" fmla="*/ 7538 w 9525"/>
                <a:gd name="connsiteY2" fmla="*/ 7567 h 9525"/>
              </a:gdLst>
              <a:ahLst/>
              <a:cxnLst>
                <a:cxn ang="0">
                  <a:pos x="connsiteX0" y="connsiteY0"/>
                </a:cxn>
                <a:cxn ang="0">
                  <a:pos x="connsiteX1" y="connsiteY1"/>
                </a:cxn>
                <a:cxn ang="0">
                  <a:pos x="connsiteX2" y="connsiteY2"/>
                </a:cxn>
              </a:cxnLst>
              <a:rect l="l" t="t" r="r" b="b"/>
              <a:pathLst>
                <a:path w="9525" h="9525">
                  <a:moveTo>
                    <a:pt x="7538" y="7567"/>
                  </a:moveTo>
                  <a:cubicBezTo>
                    <a:pt x="7538" y="7567"/>
                    <a:pt x="8491" y="6615"/>
                    <a:pt x="8491" y="7567"/>
                  </a:cubicBezTo>
                  <a:cubicBezTo>
                    <a:pt x="7538" y="6615"/>
                    <a:pt x="6586" y="9472"/>
                    <a:pt x="7538" y="7567"/>
                  </a:cubicBezTo>
                  <a:close/>
                </a:path>
              </a:pathLst>
            </a:custGeom>
            <a:grpFill/>
            <a:ln w="9525" cap="flat">
              <a:noFill/>
              <a:prstDash val="solid"/>
              <a:miter/>
            </a:ln>
          </p:spPr>
          <p:txBody>
            <a:bodyPr rtlCol="0" anchor="ctr"/>
            <a:lstStyle/>
            <a:p>
              <a:endParaRPr lang="en-US"/>
            </a:p>
          </p:txBody>
        </p:sp>
        <p:sp>
          <p:nvSpPr>
            <p:cNvPr id="1205" name="Freeform: Shape 1204">
              <a:extLst>
                <a:ext uri="{FF2B5EF4-FFF2-40B4-BE49-F238E27FC236}">
                  <a16:creationId xmlns:a16="http://schemas.microsoft.com/office/drawing/2014/main" xmlns="" id="{41EC03A2-2479-40EF-82DA-741691F0B517}"/>
                </a:ext>
              </a:extLst>
            </p:cNvPr>
            <p:cNvSpPr/>
            <p:nvPr/>
          </p:nvSpPr>
          <p:spPr>
            <a:xfrm>
              <a:off x="4991576" y="106441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8096" y="10001"/>
                    <a:pt x="7144" y="7144"/>
                  </a:cubicBezTo>
                  <a:close/>
                </a:path>
              </a:pathLst>
            </a:custGeom>
            <a:grpFill/>
            <a:ln w="9525" cap="flat">
              <a:noFill/>
              <a:prstDash val="solid"/>
              <a:miter/>
            </a:ln>
          </p:spPr>
          <p:txBody>
            <a:bodyPr rtlCol="0" anchor="ctr"/>
            <a:lstStyle/>
            <a:p>
              <a:endParaRPr lang="en-US"/>
            </a:p>
          </p:txBody>
        </p:sp>
        <p:sp>
          <p:nvSpPr>
            <p:cNvPr id="1206" name="Freeform: Shape 1205">
              <a:extLst>
                <a:ext uri="{FF2B5EF4-FFF2-40B4-BE49-F238E27FC236}">
                  <a16:creationId xmlns:a16="http://schemas.microsoft.com/office/drawing/2014/main" xmlns="" id="{8FEACB09-E8E9-4A27-8B3A-3511BC7EFF3D}"/>
                </a:ext>
              </a:extLst>
            </p:cNvPr>
            <p:cNvSpPr/>
            <p:nvPr/>
          </p:nvSpPr>
          <p:spPr>
            <a:xfrm>
              <a:off x="5093732" y="1064418"/>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1207" name="Freeform: Shape 1206">
              <a:extLst>
                <a:ext uri="{FF2B5EF4-FFF2-40B4-BE49-F238E27FC236}">
                  <a16:creationId xmlns:a16="http://schemas.microsoft.com/office/drawing/2014/main" xmlns="" id="{579D0C11-3B70-4BFE-8728-1EB176E9C318}"/>
                </a:ext>
              </a:extLst>
            </p:cNvPr>
            <p:cNvSpPr/>
            <p:nvPr/>
          </p:nvSpPr>
          <p:spPr>
            <a:xfrm>
              <a:off x="5139214" y="1068914"/>
              <a:ext cx="9525" cy="9525"/>
            </a:xfrm>
            <a:custGeom>
              <a:avLst/>
              <a:gdLst>
                <a:gd name="connsiteX0" fmla="*/ 7144 w 9525"/>
                <a:gd name="connsiteY0" fmla="*/ 7410 h 9525"/>
                <a:gd name="connsiteX1" fmla="*/ 7144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7144" y="8363"/>
                    <a:pt x="7144" y="8363"/>
                  </a:cubicBezTo>
                  <a:cubicBezTo>
                    <a:pt x="7144" y="8363"/>
                    <a:pt x="8096" y="7410"/>
                    <a:pt x="7144" y="7410"/>
                  </a:cubicBezTo>
                  <a:close/>
                </a:path>
              </a:pathLst>
            </a:custGeom>
            <a:grpFill/>
            <a:ln w="9525" cap="flat">
              <a:noFill/>
              <a:prstDash val="solid"/>
              <a:miter/>
            </a:ln>
          </p:spPr>
          <p:txBody>
            <a:bodyPr rtlCol="0" anchor="ctr"/>
            <a:lstStyle/>
            <a:p>
              <a:endParaRPr lang="en-US"/>
            </a:p>
          </p:txBody>
        </p:sp>
        <p:sp>
          <p:nvSpPr>
            <p:cNvPr id="1208" name="Freeform: Shape 1207">
              <a:extLst>
                <a:ext uri="{FF2B5EF4-FFF2-40B4-BE49-F238E27FC236}">
                  <a16:creationId xmlns:a16="http://schemas.microsoft.com/office/drawing/2014/main" xmlns="" id="{34A419DC-C72B-46F0-8CEB-99B86FF4172F}"/>
                </a:ext>
              </a:extLst>
            </p:cNvPr>
            <p:cNvSpPr/>
            <p:nvPr/>
          </p:nvSpPr>
          <p:spPr>
            <a:xfrm>
              <a:off x="5163979" y="106463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1209" name="Freeform: Shape 1208">
              <a:extLst>
                <a:ext uri="{FF2B5EF4-FFF2-40B4-BE49-F238E27FC236}">
                  <a16:creationId xmlns:a16="http://schemas.microsoft.com/office/drawing/2014/main" xmlns="" id="{C3CFF1D8-388C-4961-BABF-217AA026FB91}"/>
                </a:ext>
              </a:extLst>
            </p:cNvPr>
            <p:cNvSpPr/>
            <p:nvPr/>
          </p:nvSpPr>
          <p:spPr>
            <a:xfrm>
              <a:off x="4941623" y="115204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6615" y="8096"/>
                    <a:pt x="8520" y="9049"/>
                    <a:pt x="7567" y="7144"/>
                  </a:cubicBezTo>
                  <a:cubicBezTo>
                    <a:pt x="6615" y="8096"/>
                    <a:pt x="7567" y="7144"/>
                    <a:pt x="7567" y="7144"/>
                  </a:cubicBezTo>
                  <a:close/>
                </a:path>
              </a:pathLst>
            </a:custGeom>
            <a:grpFill/>
            <a:ln w="9525" cap="flat">
              <a:noFill/>
              <a:prstDash val="solid"/>
              <a:miter/>
            </a:ln>
          </p:spPr>
          <p:txBody>
            <a:bodyPr rtlCol="0" anchor="ctr"/>
            <a:lstStyle/>
            <a:p>
              <a:endParaRPr lang="en-US"/>
            </a:p>
          </p:txBody>
        </p:sp>
        <p:sp>
          <p:nvSpPr>
            <p:cNvPr id="1210" name="Freeform: Shape 1209">
              <a:extLst>
                <a:ext uri="{FF2B5EF4-FFF2-40B4-BE49-F238E27FC236}">
                  <a16:creationId xmlns:a16="http://schemas.microsoft.com/office/drawing/2014/main" xmlns="" id="{40DFB87C-5112-46C7-9EA4-52F4B1E8BE25}"/>
                </a:ext>
              </a:extLst>
            </p:cNvPr>
            <p:cNvSpPr/>
            <p:nvPr/>
          </p:nvSpPr>
          <p:spPr>
            <a:xfrm>
              <a:off x="4946614" y="1140601"/>
              <a:ext cx="342900" cy="38100"/>
            </a:xfrm>
            <a:custGeom>
              <a:avLst/>
              <a:gdLst>
                <a:gd name="connsiteX0" fmla="*/ 342618 w 342900"/>
                <a:gd name="connsiteY0" fmla="*/ 29068 h 38100"/>
                <a:gd name="connsiteX1" fmla="*/ 213078 w 342900"/>
                <a:gd name="connsiteY1" fmla="*/ 25258 h 38100"/>
                <a:gd name="connsiteX2" fmla="*/ 139736 w 342900"/>
                <a:gd name="connsiteY2" fmla="*/ 22401 h 38100"/>
                <a:gd name="connsiteX3" fmla="*/ 80681 w 342900"/>
                <a:gd name="connsiteY3" fmla="*/ 26211 h 38100"/>
                <a:gd name="connsiteX4" fmla="*/ 80681 w 342900"/>
                <a:gd name="connsiteY4" fmla="*/ 17638 h 38100"/>
                <a:gd name="connsiteX5" fmla="*/ 79728 w 342900"/>
                <a:gd name="connsiteY5" fmla="*/ 14781 h 38100"/>
                <a:gd name="connsiteX6" fmla="*/ 56868 w 342900"/>
                <a:gd name="connsiteY6" fmla="*/ 28115 h 38100"/>
                <a:gd name="connsiteX7" fmla="*/ 54011 w 342900"/>
                <a:gd name="connsiteY7" fmla="*/ 18590 h 38100"/>
                <a:gd name="connsiteX8" fmla="*/ 48296 w 342900"/>
                <a:gd name="connsiteY8" fmla="*/ 28115 h 38100"/>
                <a:gd name="connsiteX9" fmla="*/ 48296 w 342900"/>
                <a:gd name="connsiteY9" fmla="*/ 21448 h 38100"/>
                <a:gd name="connsiteX10" fmla="*/ 46391 w 342900"/>
                <a:gd name="connsiteY10" fmla="*/ 29068 h 38100"/>
                <a:gd name="connsiteX11" fmla="*/ 44486 w 342900"/>
                <a:gd name="connsiteY11" fmla="*/ 30021 h 38100"/>
                <a:gd name="connsiteX12" fmla="*/ 38771 w 342900"/>
                <a:gd name="connsiteY12" fmla="*/ 28115 h 38100"/>
                <a:gd name="connsiteX13" fmla="*/ 40676 w 342900"/>
                <a:gd name="connsiteY13" fmla="*/ 17638 h 38100"/>
                <a:gd name="connsiteX14" fmla="*/ 33056 w 342900"/>
                <a:gd name="connsiteY14" fmla="*/ 28115 h 38100"/>
                <a:gd name="connsiteX15" fmla="*/ 9243 w 342900"/>
                <a:gd name="connsiteY15" fmla="*/ 23353 h 38100"/>
                <a:gd name="connsiteX16" fmla="*/ 7338 w 342900"/>
                <a:gd name="connsiteY16" fmla="*/ 22401 h 38100"/>
                <a:gd name="connsiteX17" fmla="*/ 110208 w 342900"/>
                <a:gd name="connsiteY17" fmla="*/ 7161 h 38100"/>
                <a:gd name="connsiteX18" fmla="*/ 342618 w 342900"/>
                <a:gd name="connsiteY18" fmla="*/ 2906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38100">
                  <a:moveTo>
                    <a:pt x="342618" y="29068"/>
                  </a:moveTo>
                  <a:cubicBezTo>
                    <a:pt x="327378" y="48118"/>
                    <a:pt x="211173" y="25258"/>
                    <a:pt x="213078" y="25258"/>
                  </a:cubicBezTo>
                  <a:cubicBezTo>
                    <a:pt x="204506" y="24306"/>
                    <a:pt x="140688" y="21448"/>
                    <a:pt x="139736" y="22401"/>
                  </a:cubicBezTo>
                  <a:cubicBezTo>
                    <a:pt x="142593" y="22401"/>
                    <a:pt x="80681" y="22401"/>
                    <a:pt x="80681" y="26211"/>
                  </a:cubicBezTo>
                  <a:cubicBezTo>
                    <a:pt x="76871" y="17638"/>
                    <a:pt x="87348" y="33831"/>
                    <a:pt x="80681" y="17638"/>
                  </a:cubicBezTo>
                  <a:cubicBezTo>
                    <a:pt x="79728" y="18590"/>
                    <a:pt x="78776" y="17638"/>
                    <a:pt x="79728" y="14781"/>
                  </a:cubicBezTo>
                  <a:cubicBezTo>
                    <a:pt x="67346" y="30021"/>
                    <a:pt x="63536" y="20496"/>
                    <a:pt x="56868" y="28115"/>
                  </a:cubicBezTo>
                  <a:cubicBezTo>
                    <a:pt x="54963" y="24306"/>
                    <a:pt x="54011" y="22401"/>
                    <a:pt x="54011" y="18590"/>
                  </a:cubicBezTo>
                  <a:cubicBezTo>
                    <a:pt x="56868" y="20496"/>
                    <a:pt x="46391" y="27163"/>
                    <a:pt x="48296" y="28115"/>
                  </a:cubicBezTo>
                  <a:cubicBezTo>
                    <a:pt x="48296" y="28115"/>
                    <a:pt x="49248" y="21448"/>
                    <a:pt x="48296" y="21448"/>
                  </a:cubicBezTo>
                  <a:cubicBezTo>
                    <a:pt x="45438" y="22401"/>
                    <a:pt x="47343" y="27163"/>
                    <a:pt x="46391" y="29068"/>
                  </a:cubicBezTo>
                  <a:cubicBezTo>
                    <a:pt x="46391" y="27163"/>
                    <a:pt x="46391" y="27163"/>
                    <a:pt x="44486" y="30021"/>
                  </a:cubicBezTo>
                  <a:cubicBezTo>
                    <a:pt x="42581" y="22401"/>
                    <a:pt x="45438" y="26211"/>
                    <a:pt x="38771" y="28115"/>
                  </a:cubicBezTo>
                  <a:cubicBezTo>
                    <a:pt x="38771" y="22401"/>
                    <a:pt x="42581" y="25258"/>
                    <a:pt x="40676" y="17638"/>
                  </a:cubicBezTo>
                  <a:cubicBezTo>
                    <a:pt x="39723" y="17638"/>
                    <a:pt x="33056" y="26211"/>
                    <a:pt x="33056" y="28115"/>
                  </a:cubicBezTo>
                  <a:cubicBezTo>
                    <a:pt x="23531" y="26211"/>
                    <a:pt x="19721" y="17638"/>
                    <a:pt x="9243" y="23353"/>
                  </a:cubicBezTo>
                  <a:cubicBezTo>
                    <a:pt x="9243" y="21448"/>
                    <a:pt x="6386" y="23353"/>
                    <a:pt x="7338" y="22401"/>
                  </a:cubicBezTo>
                  <a:cubicBezTo>
                    <a:pt x="16863" y="13828"/>
                    <a:pt x="74966" y="7161"/>
                    <a:pt x="110208" y="7161"/>
                  </a:cubicBezTo>
                  <a:cubicBezTo>
                    <a:pt x="168311" y="6208"/>
                    <a:pt x="302613" y="46213"/>
                    <a:pt x="342618" y="29068"/>
                  </a:cubicBezTo>
                  <a:close/>
                </a:path>
              </a:pathLst>
            </a:custGeom>
            <a:grpFill/>
            <a:ln w="9525" cap="flat">
              <a:noFill/>
              <a:prstDash val="solid"/>
              <a:miter/>
            </a:ln>
          </p:spPr>
          <p:txBody>
            <a:bodyPr rtlCol="0" anchor="ctr"/>
            <a:lstStyle/>
            <a:p>
              <a:endParaRPr lang="en-US"/>
            </a:p>
          </p:txBody>
        </p:sp>
        <p:sp>
          <p:nvSpPr>
            <p:cNvPr id="1211" name="Freeform: Shape 1210">
              <a:extLst>
                <a:ext uri="{FF2B5EF4-FFF2-40B4-BE49-F238E27FC236}">
                  <a16:creationId xmlns:a16="http://schemas.microsoft.com/office/drawing/2014/main" xmlns="" id="{A57E55AE-A9E6-4E75-84C2-2CE12B5A2D0F}"/>
                </a:ext>
              </a:extLst>
            </p:cNvPr>
            <p:cNvSpPr/>
            <p:nvPr/>
          </p:nvSpPr>
          <p:spPr>
            <a:xfrm>
              <a:off x="4943951" y="1152048"/>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8096" y="10001"/>
                  </a:cubicBez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1212" name="Freeform: Shape 1211">
              <a:extLst>
                <a:ext uri="{FF2B5EF4-FFF2-40B4-BE49-F238E27FC236}">
                  <a16:creationId xmlns:a16="http://schemas.microsoft.com/office/drawing/2014/main" xmlns="" id="{279EE61F-7C41-4CC2-8009-A224487F9663}"/>
                </a:ext>
              </a:extLst>
            </p:cNvPr>
            <p:cNvSpPr/>
            <p:nvPr/>
          </p:nvSpPr>
          <p:spPr>
            <a:xfrm>
              <a:off x="4968716" y="115871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1213" name="Freeform: Shape 1212">
              <a:extLst>
                <a:ext uri="{FF2B5EF4-FFF2-40B4-BE49-F238E27FC236}">
                  <a16:creationId xmlns:a16="http://schemas.microsoft.com/office/drawing/2014/main" xmlns="" id="{BF81B1BD-3B3C-4E10-AA3D-4C19CDF04C4B}"/>
                </a:ext>
              </a:extLst>
            </p:cNvPr>
            <p:cNvSpPr/>
            <p:nvPr/>
          </p:nvSpPr>
          <p:spPr>
            <a:xfrm>
              <a:off x="4972526" y="1158716"/>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8096"/>
                    <a:pt x="8096" y="9049"/>
                    <a:pt x="7144" y="9049"/>
                  </a:cubicBezTo>
                  <a:lnTo>
                    <a:pt x="9049" y="7144"/>
                  </a:lnTo>
                  <a:close/>
                </a:path>
              </a:pathLst>
            </a:custGeom>
            <a:grpFill/>
            <a:ln w="9525" cap="flat">
              <a:noFill/>
              <a:prstDash val="solid"/>
              <a:miter/>
            </a:ln>
          </p:spPr>
          <p:txBody>
            <a:bodyPr rtlCol="0" anchor="ctr"/>
            <a:lstStyle/>
            <a:p>
              <a:endParaRPr lang="en-US"/>
            </a:p>
          </p:txBody>
        </p:sp>
        <p:sp>
          <p:nvSpPr>
            <p:cNvPr id="1214" name="Freeform: Shape 1213">
              <a:extLst>
                <a:ext uri="{FF2B5EF4-FFF2-40B4-BE49-F238E27FC236}">
                  <a16:creationId xmlns:a16="http://schemas.microsoft.com/office/drawing/2014/main" xmlns="" id="{CDCA824D-BAC9-456C-A8B7-F981E49B61D1}"/>
                </a:ext>
              </a:extLst>
            </p:cNvPr>
            <p:cNvSpPr/>
            <p:nvPr/>
          </p:nvSpPr>
          <p:spPr>
            <a:xfrm>
              <a:off x="4980146" y="116157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7144" y="8096"/>
                    <a:pt x="7144" y="8096"/>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1215" name="Freeform: Shape 1214">
              <a:extLst>
                <a:ext uri="{FF2B5EF4-FFF2-40B4-BE49-F238E27FC236}">
                  <a16:creationId xmlns:a16="http://schemas.microsoft.com/office/drawing/2014/main" xmlns="" id="{20DC2B21-F63D-44D1-A7EB-71594A1513BB}"/>
                </a:ext>
              </a:extLst>
            </p:cNvPr>
            <p:cNvSpPr/>
            <p:nvPr/>
          </p:nvSpPr>
          <p:spPr>
            <a:xfrm>
              <a:off x="4981099" y="115966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8096"/>
                  </a:cubicBezTo>
                  <a:cubicBezTo>
                    <a:pt x="8096" y="7144"/>
                    <a:pt x="7144" y="9049"/>
                    <a:pt x="7144" y="7144"/>
                  </a:cubicBezTo>
                  <a:close/>
                </a:path>
              </a:pathLst>
            </a:custGeom>
            <a:grpFill/>
            <a:ln w="9525" cap="flat">
              <a:noFill/>
              <a:prstDash val="solid"/>
              <a:miter/>
            </a:ln>
          </p:spPr>
          <p:txBody>
            <a:bodyPr rtlCol="0" anchor="ctr"/>
            <a:lstStyle/>
            <a:p>
              <a:endParaRPr lang="en-US"/>
            </a:p>
          </p:txBody>
        </p:sp>
        <p:sp>
          <p:nvSpPr>
            <p:cNvPr id="1216" name="Freeform: Shape 1215">
              <a:extLst>
                <a:ext uri="{FF2B5EF4-FFF2-40B4-BE49-F238E27FC236}">
                  <a16:creationId xmlns:a16="http://schemas.microsoft.com/office/drawing/2014/main" xmlns="" id="{28FD943D-B457-48C6-8717-515B1B01C240}"/>
                </a:ext>
              </a:extLst>
            </p:cNvPr>
            <p:cNvSpPr/>
            <p:nvPr/>
          </p:nvSpPr>
          <p:spPr>
            <a:xfrm>
              <a:off x="4992529" y="1161150"/>
              <a:ext cx="9525" cy="9525"/>
            </a:xfrm>
            <a:custGeom>
              <a:avLst/>
              <a:gdLst>
                <a:gd name="connsiteX0" fmla="*/ 7144 w 9525"/>
                <a:gd name="connsiteY0" fmla="*/ 7567 h 9525"/>
                <a:gd name="connsiteX1" fmla="*/ 8096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6615"/>
                    <a:pt x="8096" y="7567"/>
                  </a:cubicBezTo>
                  <a:cubicBezTo>
                    <a:pt x="8096" y="6615"/>
                    <a:pt x="7144" y="9472"/>
                    <a:pt x="7144" y="7567"/>
                  </a:cubicBezTo>
                  <a:close/>
                </a:path>
              </a:pathLst>
            </a:custGeom>
            <a:grpFill/>
            <a:ln w="9525" cap="flat">
              <a:noFill/>
              <a:prstDash val="solid"/>
              <a:miter/>
            </a:ln>
          </p:spPr>
          <p:txBody>
            <a:bodyPr rtlCol="0" anchor="ctr"/>
            <a:lstStyle/>
            <a:p>
              <a:endParaRPr lang="en-US"/>
            </a:p>
          </p:txBody>
        </p:sp>
        <p:sp>
          <p:nvSpPr>
            <p:cNvPr id="1217" name="Freeform: Shape 1216">
              <a:extLst>
                <a:ext uri="{FF2B5EF4-FFF2-40B4-BE49-F238E27FC236}">
                  <a16:creationId xmlns:a16="http://schemas.microsoft.com/office/drawing/2014/main" xmlns="" id="{5053098B-071A-4D0D-BCCA-F070D462F738}"/>
                </a:ext>
              </a:extLst>
            </p:cNvPr>
            <p:cNvSpPr/>
            <p:nvPr/>
          </p:nvSpPr>
          <p:spPr>
            <a:xfrm>
              <a:off x="4998244" y="11596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0001"/>
                    <a:pt x="7144" y="7144"/>
                  </a:cubicBezTo>
                  <a:close/>
                </a:path>
              </a:pathLst>
            </a:custGeom>
            <a:grpFill/>
            <a:ln w="9525" cap="flat">
              <a:noFill/>
              <a:prstDash val="solid"/>
              <a:miter/>
            </a:ln>
          </p:spPr>
          <p:txBody>
            <a:bodyPr rtlCol="0" anchor="ctr"/>
            <a:lstStyle/>
            <a:p>
              <a:endParaRPr lang="en-US"/>
            </a:p>
          </p:txBody>
        </p:sp>
        <p:sp>
          <p:nvSpPr>
            <p:cNvPr id="1218" name="Freeform: Shape 1217">
              <a:extLst>
                <a:ext uri="{FF2B5EF4-FFF2-40B4-BE49-F238E27FC236}">
                  <a16:creationId xmlns:a16="http://schemas.microsoft.com/office/drawing/2014/main" xmlns="" id="{6E4CB52F-ED37-4ED8-930B-53113438F616}"/>
                </a:ext>
              </a:extLst>
            </p:cNvPr>
            <p:cNvSpPr/>
            <p:nvPr/>
          </p:nvSpPr>
          <p:spPr>
            <a:xfrm>
              <a:off x="5099738" y="115966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1219" name="Freeform: Shape 1218">
              <a:extLst>
                <a:ext uri="{FF2B5EF4-FFF2-40B4-BE49-F238E27FC236}">
                  <a16:creationId xmlns:a16="http://schemas.microsoft.com/office/drawing/2014/main" xmlns="" id="{15E6DCF9-C70A-497B-9660-0AC23A612F82}"/>
                </a:ext>
              </a:extLst>
            </p:cNvPr>
            <p:cNvSpPr/>
            <p:nvPr/>
          </p:nvSpPr>
          <p:spPr>
            <a:xfrm>
              <a:off x="5145881" y="1164164"/>
              <a:ext cx="9525" cy="9525"/>
            </a:xfrm>
            <a:custGeom>
              <a:avLst/>
              <a:gdLst>
                <a:gd name="connsiteX0" fmla="*/ 7144 w 9525"/>
                <a:gd name="connsiteY0" fmla="*/ 7410 h 9525"/>
                <a:gd name="connsiteX1" fmla="*/ 7144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7144" y="8363"/>
                    <a:pt x="7144" y="8363"/>
                  </a:cubicBezTo>
                  <a:cubicBezTo>
                    <a:pt x="7144" y="8363"/>
                    <a:pt x="8096" y="7410"/>
                    <a:pt x="7144" y="7410"/>
                  </a:cubicBezTo>
                  <a:close/>
                </a:path>
              </a:pathLst>
            </a:custGeom>
            <a:grpFill/>
            <a:ln w="9525" cap="flat">
              <a:noFill/>
              <a:prstDash val="solid"/>
              <a:miter/>
            </a:ln>
          </p:spPr>
          <p:txBody>
            <a:bodyPr rtlCol="0" anchor="ctr"/>
            <a:lstStyle/>
            <a:p>
              <a:endParaRPr lang="en-US"/>
            </a:p>
          </p:txBody>
        </p:sp>
        <p:sp>
          <p:nvSpPr>
            <p:cNvPr id="1220" name="Freeform: Shape 1219">
              <a:extLst>
                <a:ext uri="{FF2B5EF4-FFF2-40B4-BE49-F238E27FC236}">
                  <a16:creationId xmlns:a16="http://schemas.microsoft.com/office/drawing/2014/main" xmlns="" id="{67E08088-F820-42B0-8366-73F60D7AEB81}"/>
                </a:ext>
              </a:extLst>
            </p:cNvPr>
            <p:cNvSpPr/>
            <p:nvPr/>
          </p:nvSpPr>
          <p:spPr>
            <a:xfrm>
              <a:off x="5170646" y="115988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1221" name="Freeform: Shape 1220">
              <a:extLst>
                <a:ext uri="{FF2B5EF4-FFF2-40B4-BE49-F238E27FC236}">
                  <a16:creationId xmlns:a16="http://schemas.microsoft.com/office/drawing/2014/main" xmlns="" id="{43532E2A-C014-4AEE-ACC1-A3180DA6D47B}"/>
                </a:ext>
              </a:extLst>
            </p:cNvPr>
            <p:cNvSpPr/>
            <p:nvPr/>
          </p:nvSpPr>
          <p:spPr>
            <a:xfrm>
              <a:off x="4816316" y="525303"/>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10001" y="7144"/>
                    <a:pt x="5239" y="8096"/>
                    <a:pt x="8096" y="7144"/>
                  </a:cubicBezTo>
                  <a:cubicBezTo>
                    <a:pt x="8096" y="8096"/>
                    <a:pt x="8096" y="9049"/>
                    <a:pt x="7144" y="9049"/>
                  </a:cubicBezTo>
                  <a:close/>
                </a:path>
              </a:pathLst>
            </a:custGeom>
            <a:grpFill/>
            <a:ln w="9525" cap="flat">
              <a:noFill/>
              <a:prstDash val="solid"/>
              <a:miter/>
            </a:ln>
          </p:spPr>
          <p:txBody>
            <a:bodyPr rtlCol="0" anchor="ctr"/>
            <a:lstStyle/>
            <a:p>
              <a:endParaRPr lang="en-US"/>
            </a:p>
          </p:txBody>
        </p:sp>
        <p:sp>
          <p:nvSpPr>
            <p:cNvPr id="1222" name="Freeform: Shape 1221">
              <a:extLst>
                <a:ext uri="{FF2B5EF4-FFF2-40B4-BE49-F238E27FC236}">
                  <a16:creationId xmlns:a16="http://schemas.microsoft.com/office/drawing/2014/main" xmlns="" id="{D22BD0C5-5752-41DA-A843-4643A2FBF201}"/>
                </a:ext>
              </a:extLst>
            </p:cNvPr>
            <p:cNvSpPr/>
            <p:nvPr/>
          </p:nvSpPr>
          <p:spPr>
            <a:xfrm>
              <a:off x="4712494" y="526256"/>
              <a:ext cx="104775" cy="800100"/>
            </a:xfrm>
            <a:custGeom>
              <a:avLst/>
              <a:gdLst>
                <a:gd name="connsiteX0" fmla="*/ 38576 w 104775"/>
                <a:gd name="connsiteY0" fmla="*/ 798671 h 800100"/>
                <a:gd name="connsiteX1" fmla="*/ 10954 w 104775"/>
                <a:gd name="connsiteY1" fmla="*/ 553879 h 800100"/>
                <a:gd name="connsiteX2" fmla="*/ 10954 w 104775"/>
                <a:gd name="connsiteY2" fmla="*/ 416719 h 800100"/>
                <a:gd name="connsiteX3" fmla="*/ 13811 w 104775"/>
                <a:gd name="connsiteY3" fmla="*/ 412909 h 800100"/>
                <a:gd name="connsiteX4" fmla="*/ 13811 w 104775"/>
                <a:gd name="connsiteY4" fmla="*/ 418624 h 800100"/>
                <a:gd name="connsiteX5" fmla="*/ 7144 w 104775"/>
                <a:gd name="connsiteY5" fmla="*/ 149066 h 800100"/>
                <a:gd name="connsiteX6" fmla="*/ 15716 w 104775"/>
                <a:gd name="connsiteY6" fmla="*/ 150971 h 800100"/>
                <a:gd name="connsiteX7" fmla="*/ 18574 w 104775"/>
                <a:gd name="connsiteY7" fmla="*/ 150019 h 800100"/>
                <a:gd name="connsiteX8" fmla="*/ 13811 w 104775"/>
                <a:gd name="connsiteY8" fmla="*/ 85249 h 800100"/>
                <a:gd name="connsiteX9" fmla="*/ 13811 w 104775"/>
                <a:gd name="connsiteY9" fmla="*/ 64294 h 800100"/>
                <a:gd name="connsiteX10" fmla="*/ 19526 w 104775"/>
                <a:gd name="connsiteY10" fmla="*/ 69056 h 800100"/>
                <a:gd name="connsiteX11" fmla="*/ 36671 w 104775"/>
                <a:gd name="connsiteY11" fmla="*/ 44291 h 800100"/>
                <a:gd name="connsiteX12" fmla="*/ 30004 w 104775"/>
                <a:gd name="connsiteY12" fmla="*/ 55721 h 800100"/>
                <a:gd name="connsiteX13" fmla="*/ 47149 w 104775"/>
                <a:gd name="connsiteY13" fmla="*/ 32861 h 800100"/>
                <a:gd name="connsiteX14" fmla="*/ 105251 w 104775"/>
                <a:gd name="connsiteY14" fmla="*/ 7144 h 800100"/>
                <a:gd name="connsiteX15" fmla="*/ 29051 w 104775"/>
                <a:gd name="connsiteY15" fmla="*/ 74771 h 800100"/>
                <a:gd name="connsiteX16" fmla="*/ 32861 w 104775"/>
                <a:gd name="connsiteY16" fmla="*/ 245269 h 800100"/>
                <a:gd name="connsiteX17" fmla="*/ 38576 w 104775"/>
                <a:gd name="connsiteY17" fmla="*/ 798671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75" h="800100">
                  <a:moveTo>
                    <a:pt x="38576" y="798671"/>
                  </a:moveTo>
                  <a:cubicBezTo>
                    <a:pt x="9049" y="739616"/>
                    <a:pt x="10954" y="604361"/>
                    <a:pt x="10954" y="553879"/>
                  </a:cubicBezTo>
                  <a:cubicBezTo>
                    <a:pt x="10954" y="500539"/>
                    <a:pt x="3334" y="469106"/>
                    <a:pt x="10954" y="416719"/>
                  </a:cubicBezTo>
                  <a:cubicBezTo>
                    <a:pt x="12859" y="417671"/>
                    <a:pt x="13811" y="416719"/>
                    <a:pt x="13811" y="412909"/>
                  </a:cubicBezTo>
                  <a:cubicBezTo>
                    <a:pt x="13811" y="414814"/>
                    <a:pt x="13811" y="416719"/>
                    <a:pt x="13811" y="418624"/>
                  </a:cubicBezTo>
                  <a:cubicBezTo>
                    <a:pt x="25241" y="411956"/>
                    <a:pt x="19526" y="152876"/>
                    <a:pt x="7144" y="149066"/>
                  </a:cubicBezTo>
                  <a:cubicBezTo>
                    <a:pt x="10954" y="145256"/>
                    <a:pt x="10954" y="153829"/>
                    <a:pt x="15716" y="150971"/>
                  </a:cubicBezTo>
                  <a:cubicBezTo>
                    <a:pt x="14764" y="149066"/>
                    <a:pt x="15716" y="148114"/>
                    <a:pt x="18574" y="150019"/>
                  </a:cubicBezTo>
                  <a:cubicBezTo>
                    <a:pt x="12859" y="137636"/>
                    <a:pt x="6191" y="76676"/>
                    <a:pt x="13811" y="85249"/>
                  </a:cubicBezTo>
                  <a:cubicBezTo>
                    <a:pt x="16669" y="80486"/>
                    <a:pt x="7144" y="70009"/>
                    <a:pt x="13811" y="64294"/>
                  </a:cubicBezTo>
                  <a:cubicBezTo>
                    <a:pt x="13811" y="64294"/>
                    <a:pt x="16669" y="72866"/>
                    <a:pt x="19526" y="69056"/>
                  </a:cubicBezTo>
                  <a:cubicBezTo>
                    <a:pt x="24289" y="59531"/>
                    <a:pt x="33814" y="56674"/>
                    <a:pt x="36671" y="44291"/>
                  </a:cubicBezTo>
                  <a:cubicBezTo>
                    <a:pt x="32861" y="47149"/>
                    <a:pt x="30004" y="50959"/>
                    <a:pt x="30004" y="55721"/>
                  </a:cubicBezTo>
                  <a:cubicBezTo>
                    <a:pt x="36671" y="49054"/>
                    <a:pt x="45244" y="40481"/>
                    <a:pt x="47149" y="32861"/>
                  </a:cubicBezTo>
                  <a:cubicBezTo>
                    <a:pt x="53816" y="28099"/>
                    <a:pt x="102394" y="17621"/>
                    <a:pt x="105251" y="7144"/>
                  </a:cubicBezTo>
                  <a:cubicBezTo>
                    <a:pt x="95726" y="16669"/>
                    <a:pt x="49054" y="33814"/>
                    <a:pt x="29051" y="74771"/>
                  </a:cubicBezTo>
                  <a:cubicBezTo>
                    <a:pt x="6191" y="120491"/>
                    <a:pt x="30004" y="195739"/>
                    <a:pt x="32861" y="245269"/>
                  </a:cubicBezTo>
                  <a:cubicBezTo>
                    <a:pt x="39529" y="419576"/>
                    <a:pt x="13811" y="651034"/>
                    <a:pt x="38576" y="798671"/>
                  </a:cubicBezTo>
                  <a:close/>
                </a:path>
              </a:pathLst>
            </a:custGeom>
            <a:grpFill/>
            <a:ln w="9525" cap="flat">
              <a:noFill/>
              <a:prstDash val="solid"/>
              <a:miter/>
            </a:ln>
          </p:spPr>
          <p:txBody>
            <a:bodyPr rtlCol="0" anchor="ctr"/>
            <a:lstStyle/>
            <a:p>
              <a:endParaRPr lang="en-US"/>
            </a:p>
          </p:txBody>
        </p:sp>
        <p:sp>
          <p:nvSpPr>
            <p:cNvPr id="1223" name="Freeform: Shape 1222">
              <a:extLst>
                <a:ext uri="{FF2B5EF4-FFF2-40B4-BE49-F238E27FC236}">
                  <a16:creationId xmlns:a16="http://schemas.microsoft.com/office/drawing/2014/main" xmlns="" id="{C4D283B0-0254-44B1-82E5-6DE005F202B6}"/>
                </a:ext>
              </a:extLst>
            </p:cNvPr>
            <p:cNvSpPr/>
            <p:nvPr/>
          </p:nvSpPr>
          <p:spPr>
            <a:xfrm>
              <a:off x="4809649" y="527208"/>
              <a:ext cx="9525" cy="9525"/>
            </a:xfrm>
            <a:custGeom>
              <a:avLst/>
              <a:gdLst>
                <a:gd name="connsiteX0" fmla="*/ 10001 w 9525"/>
                <a:gd name="connsiteY0" fmla="*/ 9049 h 9525"/>
                <a:gd name="connsiteX1" fmla="*/ 7144 w 9525"/>
                <a:gd name="connsiteY1" fmla="*/ 7144 h 9525"/>
                <a:gd name="connsiteX2" fmla="*/ 10001 w 9525"/>
                <a:gd name="connsiteY2" fmla="*/ 9049 h 9525"/>
              </a:gdLst>
              <a:ahLst/>
              <a:cxnLst>
                <a:cxn ang="0">
                  <a:pos x="connsiteX0" y="connsiteY0"/>
                </a:cxn>
                <a:cxn ang="0">
                  <a:pos x="connsiteX1" y="connsiteY1"/>
                </a:cxn>
                <a:cxn ang="0">
                  <a:pos x="connsiteX2" y="connsiteY2"/>
                </a:cxn>
              </a:cxnLst>
              <a:rect l="l" t="t" r="r" b="b"/>
              <a:pathLst>
                <a:path w="9525" h="9525">
                  <a:moveTo>
                    <a:pt x="10001" y="9049"/>
                  </a:moveTo>
                  <a:cubicBezTo>
                    <a:pt x="9049" y="8096"/>
                    <a:pt x="7144" y="9049"/>
                    <a:pt x="7144" y="7144"/>
                  </a:cubicBezTo>
                  <a:cubicBezTo>
                    <a:pt x="8096" y="8096"/>
                    <a:pt x="10001" y="8096"/>
                    <a:pt x="10001" y="9049"/>
                  </a:cubicBezTo>
                  <a:close/>
                </a:path>
              </a:pathLst>
            </a:custGeom>
            <a:grpFill/>
            <a:ln w="9525" cap="flat">
              <a:noFill/>
              <a:prstDash val="solid"/>
              <a:miter/>
            </a:ln>
          </p:spPr>
          <p:txBody>
            <a:bodyPr rtlCol="0" anchor="ctr"/>
            <a:lstStyle/>
            <a:p>
              <a:endParaRPr lang="en-US"/>
            </a:p>
          </p:txBody>
        </p:sp>
        <p:sp>
          <p:nvSpPr>
            <p:cNvPr id="1224" name="Freeform: Shape 1223">
              <a:extLst>
                <a:ext uri="{FF2B5EF4-FFF2-40B4-BE49-F238E27FC236}">
                  <a16:creationId xmlns:a16="http://schemas.microsoft.com/office/drawing/2014/main" xmlns="" id="{C3603112-5379-4D16-A523-3A0C90A36716}"/>
                </a:ext>
              </a:extLst>
            </p:cNvPr>
            <p:cNvSpPr/>
            <p:nvPr/>
          </p:nvSpPr>
          <p:spPr>
            <a:xfrm>
              <a:off x="4757261" y="550464"/>
              <a:ext cx="9525" cy="9525"/>
            </a:xfrm>
            <a:custGeom>
              <a:avLst/>
              <a:gdLst>
                <a:gd name="connsiteX0" fmla="*/ 7144 w 9525"/>
                <a:gd name="connsiteY0" fmla="*/ 8653 h 9525"/>
                <a:gd name="connsiteX1" fmla="*/ 7144 w 9525"/>
                <a:gd name="connsiteY1" fmla="*/ 8653 h 9525"/>
              </a:gdLst>
              <a:ahLst/>
              <a:cxnLst>
                <a:cxn ang="0">
                  <a:pos x="connsiteX0" y="connsiteY0"/>
                </a:cxn>
                <a:cxn ang="0">
                  <a:pos x="connsiteX1" y="connsiteY1"/>
                </a:cxn>
              </a:cxnLst>
              <a:rect l="l" t="t" r="r" b="b"/>
              <a:pathLst>
                <a:path w="9525" h="9525">
                  <a:moveTo>
                    <a:pt x="7144" y="8653"/>
                  </a:moveTo>
                  <a:cubicBezTo>
                    <a:pt x="7144" y="7700"/>
                    <a:pt x="7144" y="5795"/>
                    <a:pt x="7144" y="8653"/>
                  </a:cubicBezTo>
                  <a:close/>
                </a:path>
              </a:pathLst>
            </a:custGeom>
            <a:grpFill/>
            <a:ln w="9525" cap="flat">
              <a:noFill/>
              <a:prstDash val="solid"/>
              <a:miter/>
            </a:ln>
          </p:spPr>
          <p:txBody>
            <a:bodyPr rtlCol="0" anchor="ctr"/>
            <a:lstStyle/>
            <a:p>
              <a:endParaRPr lang="en-US"/>
            </a:p>
          </p:txBody>
        </p:sp>
        <p:sp>
          <p:nvSpPr>
            <p:cNvPr id="1225" name="Freeform: Shape 1224">
              <a:extLst>
                <a:ext uri="{FF2B5EF4-FFF2-40B4-BE49-F238E27FC236}">
                  <a16:creationId xmlns:a16="http://schemas.microsoft.com/office/drawing/2014/main" xmlns="" id="{33C0F433-BC2F-4827-97B8-E1C733E525C9}"/>
                </a:ext>
              </a:extLst>
            </p:cNvPr>
            <p:cNvSpPr/>
            <p:nvPr/>
          </p:nvSpPr>
          <p:spPr>
            <a:xfrm>
              <a:off x="4744687" y="555783"/>
              <a:ext cx="9525" cy="19050"/>
            </a:xfrm>
            <a:custGeom>
              <a:avLst/>
              <a:gdLst>
                <a:gd name="connsiteX0" fmla="*/ 7335 w 9525"/>
                <a:gd name="connsiteY0" fmla="*/ 11906 h 19050"/>
                <a:gd name="connsiteX1" fmla="*/ 10193 w 9525"/>
                <a:gd name="connsiteY1" fmla="*/ 7144 h 19050"/>
                <a:gd name="connsiteX2" fmla="*/ 7335 w 9525"/>
                <a:gd name="connsiteY2" fmla="*/ 11906 h 19050"/>
              </a:gdLst>
              <a:ahLst/>
              <a:cxnLst>
                <a:cxn ang="0">
                  <a:pos x="connsiteX0" y="connsiteY0"/>
                </a:cxn>
                <a:cxn ang="0">
                  <a:pos x="connsiteX1" y="connsiteY1"/>
                </a:cxn>
                <a:cxn ang="0">
                  <a:pos x="connsiteX2" y="connsiteY2"/>
                </a:cxn>
              </a:cxnLst>
              <a:rect l="l" t="t" r="r" b="b"/>
              <a:pathLst>
                <a:path w="9525" h="19050">
                  <a:moveTo>
                    <a:pt x="7335" y="11906"/>
                  </a:moveTo>
                  <a:cubicBezTo>
                    <a:pt x="6383" y="10954"/>
                    <a:pt x="9240" y="8096"/>
                    <a:pt x="10193" y="7144"/>
                  </a:cubicBezTo>
                  <a:lnTo>
                    <a:pt x="7335" y="11906"/>
                  </a:lnTo>
                  <a:close/>
                </a:path>
              </a:pathLst>
            </a:custGeom>
            <a:grpFill/>
            <a:ln w="9525" cap="flat">
              <a:noFill/>
              <a:prstDash val="solid"/>
              <a:miter/>
            </a:ln>
          </p:spPr>
          <p:txBody>
            <a:bodyPr rtlCol="0" anchor="ctr"/>
            <a:lstStyle/>
            <a:p>
              <a:endParaRPr lang="en-US"/>
            </a:p>
          </p:txBody>
        </p:sp>
        <p:sp>
          <p:nvSpPr>
            <p:cNvPr id="1226" name="Freeform: Shape 1225">
              <a:extLst>
                <a:ext uri="{FF2B5EF4-FFF2-40B4-BE49-F238E27FC236}">
                  <a16:creationId xmlns:a16="http://schemas.microsoft.com/office/drawing/2014/main" xmlns="" id="{4F996629-A0AF-4593-A6A0-E3AC9A7B7C06}"/>
                </a:ext>
              </a:extLst>
            </p:cNvPr>
            <p:cNvSpPr/>
            <p:nvPr/>
          </p:nvSpPr>
          <p:spPr>
            <a:xfrm>
              <a:off x="4730115" y="567213"/>
              <a:ext cx="9525" cy="9525"/>
            </a:xfrm>
            <a:custGeom>
              <a:avLst/>
              <a:gdLst>
                <a:gd name="connsiteX0" fmla="*/ 8573 w 9525"/>
                <a:gd name="connsiteY0" fmla="*/ 8096 h 9525"/>
                <a:gd name="connsiteX1" fmla="*/ 8573 w 9525"/>
                <a:gd name="connsiteY1" fmla="*/ 7144 h 9525"/>
                <a:gd name="connsiteX2" fmla="*/ 8573 w 9525"/>
                <a:gd name="connsiteY2" fmla="*/ 8096 h 9525"/>
              </a:gdLst>
              <a:ahLst/>
              <a:cxnLst>
                <a:cxn ang="0">
                  <a:pos x="connsiteX0" y="connsiteY0"/>
                </a:cxn>
                <a:cxn ang="0">
                  <a:pos x="connsiteX1" y="connsiteY1"/>
                </a:cxn>
                <a:cxn ang="0">
                  <a:pos x="connsiteX2" y="connsiteY2"/>
                </a:cxn>
              </a:cxnLst>
              <a:rect l="l" t="t" r="r" b="b"/>
              <a:pathLst>
                <a:path w="9525" h="9525">
                  <a:moveTo>
                    <a:pt x="8573" y="8096"/>
                  </a:moveTo>
                  <a:cubicBezTo>
                    <a:pt x="6667" y="8096"/>
                    <a:pt x="6667" y="8096"/>
                    <a:pt x="8573" y="7144"/>
                  </a:cubicBezTo>
                  <a:cubicBezTo>
                    <a:pt x="8573" y="7144"/>
                    <a:pt x="8573" y="8096"/>
                    <a:pt x="8573" y="8096"/>
                  </a:cubicBezTo>
                  <a:close/>
                </a:path>
              </a:pathLst>
            </a:custGeom>
            <a:grpFill/>
            <a:ln w="9525" cap="flat">
              <a:noFill/>
              <a:prstDash val="solid"/>
              <a:miter/>
            </a:ln>
          </p:spPr>
          <p:txBody>
            <a:bodyPr rtlCol="0" anchor="ctr"/>
            <a:lstStyle/>
            <a:p>
              <a:endParaRPr lang="en-US"/>
            </a:p>
          </p:txBody>
        </p:sp>
        <p:sp>
          <p:nvSpPr>
            <p:cNvPr id="1227" name="Freeform: Shape 1226">
              <a:extLst>
                <a:ext uri="{FF2B5EF4-FFF2-40B4-BE49-F238E27FC236}">
                  <a16:creationId xmlns:a16="http://schemas.microsoft.com/office/drawing/2014/main" xmlns="" id="{4AF5EDD7-4596-4CD8-BA06-5CFA062A186F}"/>
                </a:ext>
              </a:extLst>
            </p:cNvPr>
            <p:cNvSpPr/>
            <p:nvPr/>
          </p:nvSpPr>
          <p:spPr>
            <a:xfrm>
              <a:off x="4729639" y="570368"/>
              <a:ext cx="9525" cy="9525"/>
            </a:xfrm>
            <a:custGeom>
              <a:avLst/>
              <a:gdLst>
                <a:gd name="connsiteX0" fmla="*/ 10001 w 9525"/>
                <a:gd name="connsiteY0" fmla="*/ 7799 h 9525"/>
                <a:gd name="connsiteX1" fmla="*/ 7144 w 9525"/>
                <a:gd name="connsiteY1" fmla="*/ 8751 h 9525"/>
                <a:gd name="connsiteX2" fmla="*/ 10001 w 9525"/>
                <a:gd name="connsiteY2" fmla="*/ 7799 h 9525"/>
              </a:gdLst>
              <a:ahLst/>
              <a:cxnLst>
                <a:cxn ang="0">
                  <a:pos x="connsiteX0" y="connsiteY0"/>
                </a:cxn>
                <a:cxn ang="0">
                  <a:pos x="connsiteX1" y="connsiteY1"/>
                </a:cxn>
                <a:cxn ang="0">
                  <a:pos x="connsiteX2" y="connsiteY2"/>
                </a:cxn>
              </a:cxnLst>
              <a:rect l="l" t="t" r="r" b="b"/>
              <a:pathLst>
                <a:path w="9525" h="9525">
                  <a:moveTo>
                    <a:pt x="10001" y="7799"/>
                  </a:moveTo>
                  <a:cubicBezTo>
                    <a:pt x="9049" y="8751"/>
                    <a:pt x="8096" y="8751"/>
                    <a:pt x="7144" y="8751"/>
                  </a:cubicBezTo>
                  <a:cubicBezTo>
                    <a:pt x="8096" y="8751"/>
                    <a:pt x="9049" y="5894"/>
                    <a:pt x="10001" y="7799"/>
                  </a:cubicBezTo>
                  <a:close/>
                </a:path>
              </a:pathLst>
            </a:custGeom>
            <a:grpFill/>
            <a:ln w="9525" cap="flat">
              <a:noFill/>
              <a:prstDash val="solid"/>
              <a:miter/>
            </a:ln>
          </p:spPr>
          <p:txBody>
            <a:bodyPr rtlCol="0" anchor="ctr"/>
            <a:lstStyle/>
            <a:p>
              <a:endParaRPr lang="en-US"/>
            </a:p>
          </p:txBody>
        </p:sp>
        <p:sp>
          <p:nvSpPr>
            <p:cNvPr id="1228" name="Freeform: Shape 1227">
              <a:extLst>
                <a:ext uri="{FF2B5EF4-FFF2-40B4-BE49-F238E27FC236}">
                  <a16:creationId xmlns:a16="http://schemas.microsoft.com/office/drawing/2014/main" xmlns="" id="{8BE1C007-D6AE-4F9D-84D2-75C4261252B1}"/>
                </a:ext>
              </a:extLst>
            </p:cNvPr>
            <p:cNvSpPr/>
            <p:nvPr/>
          </p:nvSpPr>
          <p:spPr>
            <a:xfrm>
              <a:off x="4709636" y="597540"/>
              <a:ext cx="9525" cy="9525"/>
            </a:xfrm>
            <a:custGeom>
              <a:avLst/>
              <a:gdLst>
                <a:gd name="connsiteX0" fmla="*/ 9049 w 9525"/>
                <a:gd name="connsiteY0" fmla="*/ 7297 h 9525"/>
                <a:gd name="connsiteX1" fmla="*/ 7144 w 9525"/>
                <a:gd name="connsiteY1" fmla="*/ 10154 h 9525"/>
                <a:gd name="connsiteX2" fmla="*/ 9049 w 9525"/>
                <a:gd name="connsiteY2" fmla="*/ 7297 h 9525"/>
              </a:gdLst>
              <a:ahLst/>
              <a:cxnLst>
                <a:cxn ang="0">
                  <a:pos x="connsiteX0" y="connsiteY0"/>
                </a:cxn>
                <a:cxn ang="0">
                  <a:pos x="connsiteX1" y="connsiteY1"/>
                </a:cxn>
                <a:cxn ang="0">
                  <a:pos x="connsiteX2" y="connsiteY2"/>
                </a:cxn>
              </a:cxnLst>
              <a:rect l="l" t="t" r="r" b="b"/>
              <a:pathLst>
                <a:path w="9525" h="9525">
                  <a:moveTo>
                    <a:pt x="9049" y="7297"/>
                  </a:moveTo>
                  <a:cubicBezTo>
                    <a:pt x="9049" y="8249"/>
                    <a:pt x="9049" y="10154"/>
                    <a:pt x="7144" y="10154"/>
                  </a:cubicBezTo>
                  <a:cubicBezTo>
                    <a:pt x="8096" y="10154"/>
                    <a:pt x="8096" y="6344"/>
                    <a:pt x="9049" y="7297"/>
                  </a:cubicBezTo>
                  <a:close/>
                </a:path>
              </a:pathLst>
            </a:custGeom>
            <a:grpFill/>
            <a:ln w="9525" cap="flat">
              <a:noFill/>
              <a:prstDash val="solid"/>
              <a:miter/>
            </a:ln>
          </p:spPr>
          <p:txBody>
            <a:bodyPr rtlCol="0" anchor="ctr"/>
            <a:lstStyle/>
            <a:p>
              <a:endParaRPr lang="en-US"/>
            </a:p>
          </p:txBody>
        </p:sp>
        <p:sp>
          <p:nvSpPr>
            <p:cNvPr id="1229" name="Freeform: Shape 1228">
              <a:extLst>
                <a:ext uri="{FF2B5EF4-FFF2-40B4-BE49-F238E27FC236}">
                  <a16:creationId xmlns:a16="http://schemas.microsoft.com/office/drawing/2014/main" xmlns="" id="{28523C2E-00B9-42D6-861C-04B79F62BB23}"/>
                </a:ext>
              </a:extLst>
            </p:cNvPr>
            <p:cNvSpPr/>
            <p:nvPr/>
          </p:nvSpPr>
          <p:spPr>
            <a:xfrm>
              <a:off x="4708260" y="61388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8096"/>
                    <a:pt x="7567" y="7144"/>
                  </a:cubicBezTo>
                  <a:close/>
                </a:path>
              </a:pathLst>
            </a:custGeom>
            <a:grpFill/>
            <a:ln w="9525" cap="flat">
              <a:noFill/>
              <a:prstDash val="solid"/>
              <a:miter/>
            </a:ln>
          </p:spPr>
          <p:txBody>
            <a:bodyPr rtlCol="0" anchor="ctr"/>
            <a:lstStyle/>
            <a:p>
              <a:endParaRPr lang="en-US"/>
            </a:p>
          </p:txBody>
        </p:sp>
        <p:sp>
          <p:nvSpPr>
            <p:cNvPr id="1230" name="Freeform: Shape 1229">
              <a:extLst>
                <a:ext uri="{FF2B5EF4-FFF2-40B4-BE49-F238E27FC236}">
                  <a16:creationId xmlns:a16="http://schemas.microsoft.com/office/drawing/2014/main" xmlns="" id="{0BAFA566-DC6C-4D54-AC61-9C17CC0E3B2F}"/>
                </a:ext>
              </a:extLst>
            </p:cNvPr>
            <p:cNvSpPr/>
            <p:nvPr/>
          </p:nvSpPr>
          <p:spPr>
            <a:xfrm>
              <a:off x="4722019" y="869257"/>
              <a:ext cx="9525" cy="9525"/>
            </a:xfrm>
            <a:custGeom>
              <a:avLst/>
              <a:gdLst>
                <a:gd name="connsiteX0" fmla="*/ 7144 w 9525"/>
                <a:gd name="connsiteY0" fmla="*/ 8947 h 9525"/>
                <a:gd name="connsiteX1" fmla="*/ 7144 w 9525"/>
                <a:gd name="connsiteY1" fmla="*/ 8947 h 9525"/>
              </a:gdLst>
              <a:ahLst/>
              <a:cxnLst>
                <a:cxn ang="0">
                  <a:pos x="connsiteX0" y="connsiteY0"/>
                </a:cxn>
                <a:cxn ang="0">
                  <a:pos x="connsiteX1" y="connsiteY1"/>
                </a:cxn>
              </a:cxnLst>
              <a:rect l="l" t="t" r="r" b="b"/>
              <a:pathLst>
                <a:path w="9525" h="9525">
                  <a:moveTo>
                    <a:pt x="7144" y="8947"/>
                  </a:moveTo>
                  <a:cubicBezTo>
                    <a:pt x="7144" y="6090"/>
                    <a:pt x="7144" y="7042"/>
                    <a:pt x="7144" y="8947"/>
                  </a:cubicBezTo>
                  <a:close/>
                </a:path>
              </a:pathLst>
            </a:custGeom>
            <a:grpFill/>
            <a:ln w="9525" cap="flat">
              <a:noFill/>
              <a:prstDash val="solid"/>
              <a:miter/>
            </a:ln>
          </p:spPr>
          <p:txBody>
            <a:bodyPr rtlCol="0" anchor="ctr"/>
            <a:lstStyle/>
            <a:p>
              <a:endParaRPr lang="en-US"/>
            </a:p>
          </p:txBody>
        </p:sp>
        <p:sp>
          <p:nvSpPr>
            <p:cNvPr id="1231" name="Freeform: Shape 1230">
              <a:extLst>
                <a:ext uri="{FF2B5EF4-FFF2-40B4-BE49-F238E27FC236}">
                  <a16:creationId xmlns:a16="http://schemas.microsoft.com/office/drawing/2014/main" xmlns="" id="{2E75EB31-DEEA-4490-826B-8B6347B286E0}"/>
                </a:ext>
              </a:extLst>
            </p:cNvPr>
            <p:cNvSpPr/>
            <p:nvPr/>
          </p:nvSpPr>
          <p:spPr>
            <a:xfrm>
              <a:off x="4713446" y="982503"/>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9049"/>
                    <a:pt x="7144" y="8096"/>
                    <a:pt x="7144" y="8096"/>
                  </a:cubicBezTo>
                  <a:cubicBezTo>
                    <a:pt x="7144" y="7144"/>
                    <a:pt x="8096" y="9049"/>
                    <a:pt x="8096" y="7144"/>
                  </a:cubicBezTo>
                  <a:close/>
                </a:path>
              </a:pathLst>
            </a:custGeom>
            <a:grpFill/>
            <a:ln w="9525" cap="flat">
              <a:noFill/>
              <a:prstDash val="solid"/>
              <a:miter/>
            </a:ln>
          </p:spPr>
          <p:txBody>
            <a:bodyPr rtlCol="0" anchor="ctr"/>
            <a:lstStyle/>
            <a:p>
              <a:endParaRPr lang="en-US"/>
            </a:p>
          </p:txBody>
        </p:sp>
        <p:sp>
          <p:nvSpPr>
            <p:cNvPr id="1232" name="Freeform: Shape 1231">
              <a:extLst>
                <a:ext uri="{FF2B5EF4-FFF2-40B4-BE49-F238E27FC236}">
                  <a16:creationId xmlns:a16="http://schemas.microsoft.com/office/drawing/2014/main" xmlns="" id="{DB1F32C8-8578-4A3C-AAA9-9E33DF2643C3}"/>
                </a:ext>
              </a:extLst>
            </p:cNvPr>
            <p:cNvSpPr/>
            <p:nvPr/>
          </p:nvSpPr>
          <p:spPr>
            <a:xfrm>
              <a:off x="4715351" y="1042617"/>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7144" y="7990"/>
                    <a:pt x="11906" y="6085"/>
                    <a:pt x="7144" y="7990"/>
                  </a:cubicBezTo>
                  <a:close/>
                </a:path>
              </a:pathLst>
            </a:custGeom>
            <a:grpFill/>
            <a:ln w="9525" cap="flat">
              <a:noFill/>
              <a:prstDash val="solid"/>
              <a:miter/>
            </a:ln>
          </p:spPr>
          <p:txBody>
            <a:bodyPr rtlCol="0" anchor="ctr"/>
            <a:lstStyle/>
            <a:p>
              <a:endParaRPr lang="en-US"/>
            </a:p>
          </p:txBody>
        </p:sp>
        <p:sp>
          <p:nvSpPr>
            <p:cNvPr id="1233" name="Freeform: Shape 1232">
              <a:extLst>
                <a:ext uri="{FF2B5EF4-FFF2-40B4-BE49-F238E27FC236}">
                  <a16:creationId xmlns:a16="http://schemas.microsoft.com/office/drawing/2014/main" xmlns="" id="{A9B8DFCC-D4AE-4167-83FE-8DF5C55F3240}"/>
                </a:ext>
              </a:extLst>
            </p:cNvPr>
            <p:cNvSpPr/>
            <p:nvPr/>
          </p:nvSpPr>
          <p:spPr>
            <a:xfrm>
              <a:off x="4764035" y="574833"/>
              <a:ext cx="9525" cy="9525"/>
            </a:xfrm>
            <a:custGeom>
              <a:avLst/>
              <a:gdLst>
                <a:gd name="connsiteX0" fmla="*/ 7990 w 9525"/>
                <a:gd name="connsiteY0" fmla="*/ 9049 h 9525"/>
                <a:gd name="connsiteX1" fmla="*/ 7990 w 9525"/>
                <a:gd name="connsiteY1" fmla="*/ 7144 h 9525"/>
                <a:gd name="connsiteX2" fmla="*/ 7990 w 9525"/>
                <a:gd name="connsiteY2" fmla="*/ 9049 h 9525"/>
              </a:gdLst>
              <a:ahLst/>
              <a:cxnLst>
                <a:cxn ang="0">
                  <a:pos x="connsiteX0" y="connsiteY0"/>
                </a:cxn>
                <a:cxn ang="0">
                  <a:pos x="connsiteX1" y="connsiteY1"/>
                </a:cxn>
                <a:cxn ang="0">
                  <a:pos x="connsiteX2" y="connsiteY2"/>
                </a:cxn>
              </a:cxnLst>
              <a:rect l="l" t="t" r="r" b="b"/>
              <a:pathLst>
                <a:path w="9525" h="9525">
                  <a:moveTo>
                    <a:pt x="7990" y="9049"/>
                  </a:moveTo>
                  <a:cubicBezTo>
                    <a:pt x="7990" y="6191"/>
                    <a:pt x="6085" y="10001"/>
                    <a:pt x="7990" y="7144"/>
                  </a:cubicBezTo>
                  <a:cubicBezTo>
                    <a:pt x="7990" y="8096"/>
                    <a:pt x="7990" y="8096"/>
                    <a:pt x="7990" y="9049"/>
                  </a:cubicBezTo>
                  <a:close/>
                </a:path>
              </a:pathLst>
            </a:custGeom>
            <a:grpFill/>
            <a:ln w="9525" cap="flat">
              <a:noFill/>
              <a:prstDash val="solid"/>
              <a:miter/>
            </a:ln>
          </p:spPr>
          <p:txBody>
            <a:bodyPr rtlCol="0" anchor="ctr"/>
            <a:lstStyle/>
            <a:p>
              <a:endParaRPr lang="en-US"/>
            </a:p>
          </p:txBody>
        </p:sp>
        <p:sp>
          <p:nvSpPr>
            <p:cNvPr id="1234" name="Freeform: Shape 1233">
              <a:extLst>
                <a:ext uri="{FF2B5EF4-FFF2-40B4-BE49-F238E27FC236}">
                  <a16:creationId xmlns:a16="http://schemas.microsoft.com/office/drawing/2014/main" xmlns="" id="{D446910B-5439-4D18-AB6E-85DE03E94424}"/>
                </a:ext>
              </a:extLst>
            </p:cNvPr>
            <p:cNvSpPr/>
            <p:nvPr/>
          </p:nvSpPr>
          <p:spPr>
            <a:xfrm>
              <a:off x="4745749" y="581501"/>
              <a:ext cx="28575" cy="723900"/>
            </a:xfrm>
            <a:custGeom>
              <a:avLst/>
              <a:gdLst>
                <a:gd name="connsiteX0" fmla="*/ 28181 w 28575"/>
                <a:gd name="connsiteY0" fmla="*/ 719614 h 723900"/>
                <a:gd name="connsiteX1" fmla="*/ 11988 w 28575"/>
                <a:gd name="connsiteY1" fmla="*/ 389096 h 723900"/>
                <a:gd name="connsiteX2" fmla="*/ 11988 w 28575"/>
                <a:gd name="connsiteY2" fmla="*/ 394811 h 723900"/>
                <a:gd name="connsiteX3" fmla="*/ 13893 w 28575"/>
                <a:gd name="connsiteY3" fmla="*/ 290036 h 723900"/>
                <a:gd name="connsiteX4" fmla="*/ 7226 w 28575"/>
                <a:gd name="connsiteY4" fmla="*/ 163354 h 723900"/>
                <a:gd name="connsiteX5" fmla="*/ 15798 w 28575"/>
                <a:gd name="connsiteY5" fmla="*/ 164306 h 723900"/>
                <a:gd name="connsiteX6" fmla="*/ 18656 w 28575"/>
                <a:gd name="connsiteY6" fmla="*/ 163354 h 723900"/>
                <a:gd name="connsiteX7" fmla="*/ 16751 w 28575"/>
                <a:gd name="connsiteY7" fmla="*/ 108109 h 723900"/>
                <a:gd name="connsiteX8" fmla="*/ 8178 w 28575"/>
                <a:gd name="connsiteY8" fmla="*/ 92869 h 723900"/>
                <a:gd name="connsiteX9" fmla="*/ 14846 w 28575"/>
                <a:gd name="connsiteY9" fmla="*/ 93821 h 723900"/>
                <a:gd name="connsiteX10" fmla="*/ 7226 w 28575"/>
                <a:gd name="connsiteY10" fmla="*/ 83344 h 723900"/>
                <a:gd name="connsiteX11" fmla="*/ 12941 w 28575"/>
                <a:gd name="connsiteY11" fmla="*/ 70009 h 723900"/>
                <a:gd name="connsiteX12" fmla="*/ 19608 w 28575"/>
                <a:gd name="connsiteY12" fmla="*/ 78581 h 723900"/>
                <a:gd name="connsiteX13" fmla="*/ 11988 w 28575"/>
                <a:gd name="connsiteY13" fmla="*/ 58579 h 723900"/>
                <a:gd name="connsiteX14" fmla="*/ 20561 w 28575"/>
                <a:gd name="connsiteY14" fmla="*/ 7144 h 723900"/>
                <a:gd name="connsiteX15" fmla="*/ 29133 w 28575"/>
                <a:gd name="connsiteY15" fmla="*/ 246221 h 723900"/>
                <a:gd name="connsiteX16" fmla="*/ 24371 w 28575"/>
                <a:gd name="connsiteY16" fmla="*/ 401479 h 723900"/>
                <a:gd name="connsiteX17" fmla="*/ 27228 w 28575"/>
                <a:gd name="connsiteY17" fmla="*/ 571024 h 723900"/>
                <a:gd name="connsiteX18" fmla="*/ 28181 w 28575"/>
                <a:gd name="connsiteY18" fmla="*/ 719614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575" h="723900">
                  <a:moveTo>
                    <a:pt x="28181" y="719614"/>
                  </a:moveTo>
                  <a:cubicBezTo>
                    <a:pt x="3416" y="676751"/>
                    <a:pt x="26276" y="387191"/>
                    <a:pt x="11988" y="389096"/>
                  </a:cubicBezTo>
                  <a:cubicBezTo>
                    <a:pt x="11988" y="391001"/>
                    <a:pt x="11988" y="392906"/>
                    <a:pt x="11988" y="394811"/>
                  </a:cubicBezTo>
                  <a:cubicBezTo>
                    <a:pt x="16751" y="391954"/>
                    <a:pt x="14846" y="292894"/>
                    <a:pt x="13893" y="290036"/>
                  </a:cubicBezTo>
                  <a:cubicBezTo>
                    <a:pt x="14846" y="292894"/>
                    <a:pt x="12941" y="165259"/>
                    <a:pt x="7226" y="163354"/>
                  </a:cubicBezTo>
                  <a:cubicBezTo>
                    <a:pt x="11988" y="159544"/>
                    <a:pt x="9131" y="169069"/>
                    <a:pt x="15798" y="164306"/>
                  </a:cubicBezTo>
                  <a:cubicBezTo>
                    <a:pt x="14846" y="162401"/>
                    <a:pt x="15798" y="162401"/>
                    <a:pt x="18656" y="163354"/>
                  </a:cubicBezTo>
                  <a:cubicBezTo>
                    <a:pt x="14846" y="156686"/>
                    <a:pt x="2463" y="100489"/>
                    <a:pt x="16751" y="108109"/>
                  </a:cubicBezTo>
                  <a:cubicBezTo>
                    <a:pt x="17703" y="106204"/>
                    <a:pt x="6273" y="95726"/>
                    <a:pt x="8178" y="92869"/>
                  </a:cubicBezTo>
                  <a:cubicBezTo>
                    <a:pt x="8178" y="93821"/>
                    <a:pt x="14846" y="96679"/>
                    <a:pt x="14846" y="93821"/>
                  </a:cubicBezTo>
                  <a:cubicBezTo>
                    <a:pt x="13893" y="86201"/>
                    <a:pt x="6273" y="91916"/>
                    <a:pt x="7226" y="83344"/>
                  </a:cubicBezTo>
                  <a:cubicBezTo>
                    <a:pt x="8178" y="83344"/>
                    <a:pt x="19608" y="77629"/>
                    <a:pt x="12941" y="70009"/>
                  </a:cubicBezTo>
                  <a:cubicBezTo>
                    <a:pt x="-394" y="79534"/>
                    <a:pt x="22466" y="77629"/>
                    <a:pt x="19608" y="78581"/>
                  </a:cubicBezTo>
                  <a:cubicBezTo>
                    <a:pt x="20561" y="75724"/>
                    <a:pt x="11988" y="58579"/>
                    <a:pt x="11988" y="58579"/>
                  </a:cubicBezTo>
                  <a:cubicBezTo>
                    <a:pt x="12941" y="52864"/>
                    <a:pt x="25323" y="14764"/>
                    <a:pt x="20561" y="7144"/>
                  </a:cubicBezTo>
                  <a:cubicBezTo>
                    <a:pt x="23418" y="44291"/>
                    <a:pt x="27228" y="171926"/>
                    <a:pt x="29133" y="246221"/>
                  </a:cubicBezTo>
                  <a:cubicBezTo>
                    <a:pt x="30086" y="300514"/>
                    <a:pt x="24371" y="350996"/>
                    <a:pt x="24371" y="401479"/>
                  </a:cubicBezTo>
                  <a:cubicBezTo>
                    <a:pt x="24371" y="450056"/>
                    <a:pt x="28181" y="519589"/>
                    <a:pt x="27228" y="571024"/>
                  </a:cubicBezTo>
                  <a:cubicBezTo>
                    <a:pt x="27228" y="611981"/>
                    <a:pt x="26276" y="708184"/>
                    <a:pt x="28181" y="719614"/>
                  </a:cubicBezTo>
                  <a:close/>
                </a:path>
              </a:pathLst>
            </a:custGeom>
            <a:grpFill/>
            <a:ln w="9525" cap="flat">
              <a:noFill/>
              <a:prstDash val="solid"/>
              <a:miter/>
            </a:ln>
          </p:spPr>
          <p:txBody>
            <a:bodyPr rtlCol="0" anchor="ctr"/>
            <a:lstStyle/>
            <a:p>
              <a:endParaRPr lang="en-US"/>
            </a:p>
          </p:txBody>
        </p:sp>
        <p:sp>
          <p:nvSpPr>
            <p:cNvPr id="1235" name="Freeform: Shape 1234">
              <a:extLst>
                <a:ext uri="{FF2B5EF4-FFF2-40B4-BE49-F238E27FC236}">
                  <a16:creationId xmlns:a16="http://schemas.microsoft.com/office/drawing/2014/main" xmlns="" id="{CFF8F500-6939-45E8-B6DE-880B859D986B}"/>
                </a:ext>
              </a:extLst>
            </p:cNvPr>
            <p:cNvSpPr/>
            <p:nvPr/>
          </p:nvSpPr>
          <p:spPr>
            <a:xfrm>
              <a:off x="4761071" y="579596"/>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8096" y="9049"/>
                    <a:pt x="7144" y="7144"/>
                  </a:cubicBezTo>
                  <a:cubicBezTo>
                    <a:pt x="8096" y="8096"/>
                    <a:pt x="9049" y="7144"/>
                    <a:pt x="10001" y="7144"/>
                  </a:cubicBezTo>
                  <a:close/>
                </a:path>
              </a:pathLst>
            </a:custGeom>
            <a:grpFill/>
            <a:ln w="9525" cap="flat">
              <a:noFill/>
              <a:prstDash val="solid"/>
              <a:miter/>
            </a:ln>
          </p:spPr>
          <p:txBody>
            <a:bodyPr rtlCol="0" anchor="ctr"/>
            <a:lstStyle/>
            <a:p>
              <a:endParaRPr lang="en-US"/>
            </a:p>
          </p:txBody>
        </p:sp>
        <p:sp>
          <p:nvSpPr>
            <p:cNvPr id="1236" name="Freeform: Shape 1235">
              <a:extLst>
                <a:ext uri="{FF2B5EF4-FFF2-40B4-BE49-F238E27FC236}">
                  <a16:creationId xmlns:a16="http://schemas.microsoft.com/office/drawing/2014/main" xmlns="" id="{35B0E42A-5454-435D-8525-D9FF960E1982}"/>
                </a:ext>
              </a:extLst>
            </p:cNvPr>
            <p:cNvSpPr/>
            <p:nvPr/>
          </p:nvSpPr>
          <p:spPr>
            <a:xfrm>
              <a:off x="4745408" y="627750"/>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1237" name="Freeform: Shape 1236">
              <a:extLst>
                <a:ext uri="{FF2B5EF4-FFF2-40B4-BE49-F238E27FC236}">
                  <a16:creationId xmlns:a16="http://schemas.microsoft.com/office/drawing/2014/main" xmlns="" id="{C7C6ADAB-3F91-40A7-A1BD-D7FD10567FAE}"/>
                </a:ext>
              </a:extLst>
            </p:cNvPr>
            <p:cNvSpPr/>
            <p:nvPr/>
          </p:nvSpPr>
          <p:spPr>
            <a:xfrm>
              <a:off x="4752499" y="635793"/>
              <a:ext cx="9525" cy="19050"/>
            </a:xfrm>
            <a:custGeom>
              <a:avLst/>
              <a:gdLst>
                <a:gd name="connsiteX0" fmla="*/ 8096 w 9525"/>
                <a:gd name="connsiteY0" fmla="*/ 11906 h 19050"/>
                <a:gd name="connsiteX1" fmla="*/ 7144 w 9525"/>
                <a:gd name="connsiteY1" fmla="*/ 7144 h 19050"/>
                <a:gd name="connsiteX2" fmla="*/ 8096 w 9525"/>
                <a:gd name="connsiteY2" fmla="*/ 11906 h 19050"/>
              </a:gdLst>
              <a:ahLst/>
              <a:cxnLst>
                <a:cxn ang="0">
                  <a:pos x="connsiteX0" y="connsiteY0"/>
                </a:cxn>
                <a:cxn ang="0">
                  <a:pos x="connsiteX1" y="connsiteY1"/>
                </a:cxn>
                <a:cxn ang="0">
                  <a:pos x="connsiteX2" y="connsiteY2"/>
                </a:cxn>
              </a:cxnLst>
              <a:rect l="l" t="t" r="r" b="b"/>
              <a:pathLst>
                <a:path w="9525" h="19050">
                  <a:moveTo>
                    <a:pt x="8096" y="11906"/>
                  </a:moveTo>
                  <a:cubicBezTo>
                    <a:pt x="7144" y="11906"/>
                    <a:pt x="7144" y="9049"/>
                    <a:pt x="7144" y="7144"/>
                  </a:cubicBezTo>
                  <a:lnTo>
                    <a:pt x="8096" y="11906"/>
                  </a:lnTo>
                  <a:close/>
                </a:path>
              </a:pathLst>
            </a:custGeom>
            <a:grpFill/>
            <a:ln w="9525" cap="flat">
              <a:noFill/>
              <a:prstDash val="solid"/>
              <a:miter/>
            </a:ln>
          </p:spPr>
          <p:txBody>
            <a:bodyPr rtlCol="0" anchor="ctr"/>
            <a:lstStyle/>
            <a:p>
              <a:endParaRPr lang="en-US"/>
            </a:p>
          </p:txBody>
        </p:sp>
        <p:sp>
          <p:nvSpPr>
            <p:cNvPr id="1238" name="Freeform: Shape 1237">
              <a:extLst>
                <a:ext uri="{FF2B5EF4-FFF2-40B4-BE49-F238E27FC236}">
                  <a16:creationId xmlns:a16="http://schemas.microsoft.com/office/drawing/2014/main" xmlns="" id="{C72D02CD-51AD-4D2A-90D0-268A9D42A81C}"/>
                </a:ext>
              </a:extLst>
            </p:cNvPr>
            <p:cNvSpPr/>
            <p:nvPr/>
          </p:nvSpPr>
          <p:spPr>
            <a:xfrm>
              <a:off x="4747736" y="65198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9049"/>
                    <a:pt x="7144" y="9049"/>
                    <a:pt x="7144" y="7144"/>
                  </a:cubicBezTo>
                  <a:cubicBezTo>
                    <a:pt x="8096" y="7144"/>
                    <a:pt x="8096" y="7144"/>
                    <a:pt x="8096" y="8096"/>
                  </a:cubicBezTo>
                  <a:close/>
                </a:path>
              </a:pathLst>
            </a:custGeom>
            <a:grpFill/>
            <a:ln w="9525" cap="flat">
              <a:noFill/>
              <a:prstDash val="solid"/>
              <a:miter/>
            </a:ln>
          </p:spPr>
          <p:txBody>
            <a:bodyPr rtlCol="0" anchor="ctr"/>
            <a:lstStyle/>
            <a:p>
              <a:endParaRPr lang="en-US"/>
            </a:p>
          </p:txBody>
        </p:sp>
        <p:sp>
          <p:nvSpPr>
            <p:cNvPr id="1239" name="Freeform: Shape 1238">
              <a:extLst>
                <a:ext uri="{FF2B5EF4-FFF2-40B4-BE49-F238E27FC236}">
                  <a16:creationId xmlns:a16="http://schemas.microsoft.com/office/drawing/2014/main" xmlns="" id="{2119A77D-E539-42A9-9671-944D686CD55F}"/>
                </a:ext>
              </a:extLst>
            </p:cNvPr>
            <p:cNvSpPr/>
            <p:nvPr/>
          </p:nvSpPr>
          <p:spPr>
            <a:xfrm>
              <a:off x="4749641" y="653696"/>
              <a:ext cx="9525" cy="9525"/>
            </a:xfrm>
            <a:custGeom>
              <a:avLst/>
              <a:gdLst>
                <a:gd name="connsiteX0" fmla="*/ 8096 w 9525"/>
                <a:gd name="connsiteY0" fmla="*/ 7338 h 9525"/>
                <a:gd name="connsiteX1" fmla="*/ 7144 w 9525"/>
                <a:gd name="connsiteY1" fmla="*/ 9243 h 9525"/>
                <a:gd name="connsiteX2" fmla="*/ 8096 w 9525"/>
                <a:gd name="connsiteY2" fmla="*/ 7338 h 9525"/>
              </a:gdLst>
              <a:ahLst/>
              <a:cxnLst>
                <a:cxn ang="0">
                  <a:pos x="connsiteX0" y="connsiteY0"/>
                </a:cxn>
                <a:cxn ang="0">
                  <a:pos x="connsiteX1" y="connsiteY1"/>
                </a:cxn>
                <a:cxn ang="0">
                  <a:pos x="connsiteX2" y="connsiteY2"/>
                </a:cxn>
              </a:cxnLst>
              <a:rect l="l" t="t" r="r" b="b"/>
              <a:pathLst>
                <a:path w="9525" h="9525">
                  <a:moveTo>
                    <a:pt x="8096" y="7338"/>
                  </a:moveTo>
                  <a:cubicBezTo>
                    <a:pt x="8096" y="8291"/>
                    <a:pt x="7144" y="9243"/>
                    <a:pt x="7144" y="9243"/>
                  </a:cubicBezTo>
                  <a:cubicBezTo>
                    <a:pt x="8096" y="9243"/>
                    <a:pt x="7144" y="6386"/>
                    <a:pt x="8096" y="7338"/>
                  </a:cubicBezTo>
                  <a:close/>
                </a:path>
              </a:pathLst>
            </a:custGeom>
            <a:grpFill/>
            <a:ln w="9525" cap="flat">
              <a:noFill/>
              <a:prstDash val="solid"/>
              <a:miter/>
            </a:ln>
          </p:spPr>
          <p:txBody>
            <a:bodyPr rtlCol="0" anchor="ctr"/>
            <a:lstStyle/>
            <a:p>
              <a:endParaRPr lang="en-US"/>
            </a:p>
          </p:txBody>
        </p:sp>
        <p:sp>
          <p:nvSpPr>
            <p:cNvPr id="1240" name="Freeform: Shape 1239">
              <a:extLst>
                <a:ext uri="{FF2B5EF4-FFF2-40B4-BE49-F238E27FC236}">
                  <a16:creationId xmlns:a16="http://schemas.microsoft.com/office/drawing/2014/main" xmlns="" id="{676C0BD2-360E-470D-B580-6308D2D6285C}"/>
                </a:ext>
              </a:extLst>
            </p:cNvPr>
            <p:cNvSpPr/>
            <p:nvPr/>
          </p:nvSpPr>
          <p:spPr>
            <a:xfrm>
              <a:off x="4746360" y="679417"/>
              <a:ext cx="9525" cy="9525"/>
            </a:xfrm>
            <a:custGeom>
              <a:avLst/>
              <a:gdLst>
                <a:gd name="connsiteX0" fmla="*/ 7567 w 9525"/>
                <a:gd name="connsiteY0" fmla="*/ 7335 h 9525"/>
                <a:gd name="connsiteX1" fmla="*/ 7567 w 9525"/>
                <a:gd name="connsiteY1" fmla="*/ 10193 h 9525"/>
                <a:gd name="connsiteX2" fmla="*/ 7567 w 9525"/>
                <a:gd name="connsiteY2" fmla="*/ 7335 h 9525"/>
              </a:gdLst>
              <a:ahLst/>
              <a:cxnLst>
                <a:cxn ang="0">
                  <a:pos x="connsiteX0" y="connsiteY0"/>
                </a:cxn>
                <a:cxn ang="0">
                  <a:pos x="connsiteX1" y="connsiteY1"/>
                </a:cxn>
                <a:cxn ang="0">
                  <a:pos x="connsiteX2" y="connsiteY2"/>
                </a:cxn>
              </a:cxnLst>
              <a:rect l="l" t="t" r="r" b="b"/>
              <a:pathLst>
                <a:path w="9525" h="9525">
                  <a:moveTo>
                    <a:pt x="7567" y="7335"/>
                  </a:moveTo>
                  <a:cubicBezTo>
                    <a:pt x="7567" y="8288"/>
                    <a:pt x="8520" y="9240"/>
                    <a:pt x="7567" y="10193"/>
                  </a:cubicBezTo>
                  <a:cubicBezTo>
                    <a:pt x="7567" y="9240"/>
                    <a:pt x="6615" y="6383"/>
                    <a:pt x="7567" y="7335"/>
                  </a:cubicBezTo>
                  <a:close/>
                </a:path>
              </a:pathLst>
            </a:custGeom>
            <a:grpFill/>
            <a:ln w="9525" cap="flat">
              <a:noFill/>
              <a:prstDash val="solid"/>
              <a:miter/>
            </a:ln>
          </p:spPr>
          <p:txBody>
            <a:bodyPr rtlCol="0" anchor="ctr"/>
            <a:lstStyle/>
            <a:p>
              <a:endParaRPr lang="en-US"/>
            </a:p>
          </p:txBody>
        </p:sp>
        <p:sp>
          <p:nvSpPr>
            <p:cNvPr id="1241" name="Freeform: Shape 1240">
              <a:extLst>
                <a:ext uri="{FF2B5EF4-FFF2-40B4-BE49-F238E27FC236}">
                  <a16:creationId xmlns:a16="http://schemas.microsoft.com/office/drawing/2014/main" xmlns="" id="{DE29AFCA-8D77-405B-A37C-C22DD2E8694B}"/>
                </a:ext>
              </a:extLst>
            </p:cNvPr>
            <p:cNvSpPr/>
            <p:nvPr/>
          </p:nvSpPr>
          <p:spPr>
            <a:xfrm>
              <a:off x="4747313" y="69199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8096"/>
                    <a:pt x="7567" y="7144"/>
                  </a:cubicBezTo>
                  <a:close/>
                </a:path>
              </a:pathLst>
            </a:custGeom>
            <a:grpFill/>
            <a:ln w="9525" cap="flat">
              <a:noFill/>
              <a:prstDash val="solid"/>
              <a:miter/>
            </a:ln>
          </p:spPr>
          <p:txBody>
            <a:bodyPr rtlCol="0" anchor="ctr"/>
            <a:lstStyle/>
            <a:p>
              <a:endParaRPr lang="en-US"/>
            </a:p>
          </p:txBody>
        </p:sp>
        <p:sp>
          <p:nvSpPr>
            <p:cNvPr id="1242" name="Freeform: Shape 1241">
              <a:extLst>
                <a:ext uri="{FF2B5EF4-FFF2-40B4-BE49-F238E27FC236}">
                  <a16:creationId xmlns:a16="http://schemas.microsoft.com/office/drawing/2014/main" xmlns="" id="{E48A7F2C-9EAA-412F-B799-585C39BF2A7C}"/>
                </a:ext>
              </a:extLst>
            </p:cNvPr>
            <p:cNvSpPr/>
            <p:nvPr/>
          </p:nvSpPr>
          <p:spPr>
            <a:xfrm>
              <a:off x="4750594" y="909262"/>
              <a:ext cx="9525" cy="9525"/>
            </a:xfrm>
            <a:custGeom>
              <a:avLst/>
              <a:gdLst>
                <a:gd name="connsiteX0" fmla="*/ 7144 w 9525"/>
                <a:gd name="connsiteY0" fmla="*/ 8947 h 9525"/>
                <a:gd name="connsiteX1" fmla="*/ 7144 w 9525"/>
                <a:gd name="connsiteY1" fmla="*/ 8947 h 9525"/>
              </a:gdLst>
              <a:ahLst/>
              <a:cxnLst>
                <a:cxn ang="0">
                  <a:pos x="connsiteX0" y="connsiteY0"/>
                </a:cxn>
                <a:cxn ang="0">
                  <a:pos x="connsiteX1" y="connsiteY1"/>
                </a:cxn>
              </a:cxnLst>
              <a:rect l="l" t="t" r="r" b="b"/>
              <a:pathLst>
                <a:path w="9525" h="9525">
                  <a:moveTo>
                    <a:pt x="7144" y="8947"/>
                  </a:moveTo>
                  <a:cubicBezTo>
                    <a:pt x="7144" y="6090"/>
                    <a:pt x="7144" y="7042"/>
                    <a:pt x="7144" y="8947"/>
                  </a:cubicBezTo>
                  <a:close/>
                </a:path>
              </a:pathLst>
            </a:custGeom>
            <a:grpFill/>
            <a:ln w="9525" cap="flat">
              <a:noFill/>
              <a:prstDash val="solid"/>
              <a:miter/>
            </a:ln>
          </p:spPr>
          <p:txBody>
            <a:bodyPr rtlCol="0" anchor="ctr"/>
            <a:lstStyle/>
            <a:p>
              <a:endParaRPr lang="en-US"/>
            </a:p>
          </p:txBody>
        </p:sp>
        <p:sp>
          <p:nvSpPr>
            <p:cNvPr id="1243" name="Freeform: Shape 1242">
              <a:extLst>
                <a:ext uri="{FF2B5EF4-FFF2-40B4-BE49-F238E27FC236}">
                  <a16:creationId xmlns:a16="http://schemas.microsoft.com/office/drawing/2014/main" xmlns="" id="{BF378C71-B6D5-4099-AE12-B547949D92FA}"/>
                </a:ext>
              </a:extLst>
            </p:cNvPr>
            <p:cNvSpPr/>
            <p:nvPr/>
          </p:nvSpPr>
          <p:spPr>
            <a:xfrm>
              <a:off x="4747736" y="100631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9049" y="8096"/>
                    <a:pt x="7144" y="8096"/>
                    <a:pt x="7144" y="8096"/>
                  </a:cubicBezTo>
                  <a:cubicBezTo>
                    <a:pt x="7144" y="7144"/>
                    <a:pt x="9049" y="9049"/>
                    <a:pt x="8096" y="7144"/>
                  </a:cubicBezTo>
                  <a:close/>
                </a:path>
              </a:pathLst>
            </a:custGeom>
            <a:grpFill/>
            <a:ln w="9525" cap="flat">
              <a:noFill/>
              <a:prstDash val="solid"/>
              <a:miter/>
            </a:ln>
          </p:spPr>
          <p:txBody>
            <a:bodyPr rtlCol="0" anchor="ctr"/>
            <a:lstStyle/>
            <a:p>
              <a:endParaRPr lang="en-US"/>
            </a:p>
          </p:txBody>
        </p:sp>
        <p:sp>
          <p:nvSpPr>
            <p:cNvPr id="1244" name="Freeform: Shape 1243">
              <a:extLst>
                <a:ext uri="{FF2B5EF4-FFF2-40B4-BE49-F238E27FC236}">
                  <a16:creationId xmlns:a16="http://schemas.microsoft.com/office/drawing/2014/main" xmlns="" id="{9276D4DC-06F6-4E21-A560-FD4D664EB891}"/>
                </a:ext>
              </a:extLst>
            </p:cNvPr>
            <p:cNvSpPr/>
            <p:nvPr/>
          </p:nvSpPr>
          <p:spPr>
            <a:xfrm>
              <a:off x="4753451" y="105732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10954" y="6615"/>
                    <a:pt x="7144" y="7567"/>
                  </a:cubicBezTo>
                  <a:close/>
                </a:path>
              </a:pathLst>
            </a:custGeom>
            <a:grpFill/>
            <a:ln w="9525" cap="flat">
              <a:noFill/>
              <a:prstDash val="solid"/>
              <a:miter/>
            </a:ln>
          </p:spPr>
          <p:txBody>
            <a:bodyPr rtlCol="0" anchor="ctr"/>
            <a:lstStyle/>
            <a:p>
              <a:endParaRPr lang="en-US"/>
            </a:p>
          </p:txBody>
        </p:sp>
        <p:sp>
          <p:nvSpPr>
            <p:cNvPr id="1245" name="Freeform: Shape 1244">
              <a:extLst>
                <a:ext uri="{FF2B5EF4-FFF2-40B4-BE49-F238E27FC236}">
                  <a16:creationId xmlns:a16="http://schemas.microsoft.com/office/drawing/2014/main" xmlns="" id="{724F5474-9570-4054-BAB4-F1D817BE667C}"/>
                </a:ext>
              </a:extLst>
            </p:cNvPr>
            <p:cNvSpPr/>
            <p:nvPr/>
          </p:nvSpPr>
          <p:spPr>
            <a:xfrm>
              <a:off x="4747736" y="1324451"/>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7144" y="7144"/>
                    <a:pt x="10001" y="9049"/>
                    <a:pt x="7144" y="8096"/>
                  </a:cubicBezTo>
                  <a:cubicBezTo>
                    <a:pt x="8096" y="7144"/>
                    <a:pt x="8096" y="7144"/>
                    <a:pt x="9049" y="7144"/>
                  </a:cubicBezTo>
                  <a:close/>
                </a:path>
              </a:pathLst>
            </a:custGeom>
            <a:grpFill/>
            <a:ln w="9525" cap="flat">
              <a:noFill/>
              <a:prstDash val="solid"/>
              <a:miter/>
            </a:ln>
          </p:spPr>
          <p:txBody>
            <a:bodyPr rtlCol="0" anchor="ctr"/>
            <a:lstStyle/>
            <a:p>
              <a:endParaRPr lang="en-US"/>
            </a:p>
          </p:txBody>
        </p:sp>
        <p:sp>
          <p:nvSpPr>
            <p:cNvPr id="1246" name="Freeform: Shape 1245">
              <a:extLst>
                <a:ext uri="{FF2B5EF4-FFF2-40B4-BE49-F238E27FC236}">
                  <a16:creationId xmlns:a16="http://schemas.microsoft.com/office/drawing/2014/main" xmlns="" id="{7E36B82C-523D-4510-8814-27EACC5F1219}"/>
                </a:ext>
              </a:extLst>
            </p:cNvPr>
            <p:cNvSpPr/>
            <p:nvPr/>
          </p:nvSpPr>
          <p:spPr>
            <a:xfrm>
              <a:off x="4752499" y="1248251"/>
              <a:ext cx="590550" cy="104775"/>
            </a:xfrm>
            <a:custGeom>
              <a:avLst/>
              <a:gdLst>
                <a:gd name="connsiteX0" fmla="*/ 581501 w 590550"/>
                <a:gd name="connsiteY0" fmla="*/ 7144 h 104775"/>
                <a:gd name="connsiteX1" fmla="*/ 438626 w 590550"/>
                <a:gd name="connsiteY1" fmla="*/ 90964 h 104775"/>
                <a:gd name="connsiteX2" fmla="*/ 340519 w 590550"/>
                <a:gd name="connsiteY2" fmla="*/ 92869 h 104775"/>
                <a:gd name="connsiteX3" fmla="*/ 249079 w 590550"/>
                <a:gd name="connsiteY3" fmla="*/ 92869 h 104775"/>
                <a:gd name="connsiteX4" fmla="*/ 147161 w 590550"/>
                <a:gd name="connsiteY4" fmla="*/ 98584 h 104775"/>
                <a:gd name="connsiteX5" fmla="*/ 148114 w 590550"/>
                <a:gd name="connsiteY5" fmla="*/ 90011 h 104775"/>
                <a:gd name="connsiteX6" fmla="*/ 147161 w 590550"/>
                <a:gd name="connsiteY6" fmla="*/ 87154 h 104775"/>
                <a:gd name="connsiteX7" fmla="*/ 98584 w 590550"/>
                <a:gd name="connsiteY7" fmla="*/ 90011 h 104775"/>
                <a:gd name="connsiteX8" fmla="*/ 85249 w 590550"/>
                <a:gd name="connsiteY8" fmla="*/ 99536 h 104775"/>
                <a:gd name="connsiteX9" fmla="*/ 86201 w 590550"/>
                <a:gd name="connsiteY9" fmla="*/ 92869 h 104775"/>
                <a:gd name="connsiteX10" fmla="*/ 80486 w 590550"/>
                <a:gd name="connsiteY10" fmla="*/ 100489 h 104775"/>
                <a:gd name="connsiteX11" fmla="*/ 76676 w 590550"/>
                <a:gd name="connsiteY11" fmla="*/ 101441 h 104775"/>
                <a:gd name="connsiteX12" fmla="*/ 64294 w 590550"/>
                <a:gd name="connsiteY12" fmla="*/ 96679 h 104775"/>
                <a:gd name="connsiteX13" fmla="*/ 70961 w 590550"/>
                <a:gd name="connsiteY13" fmla="*/ 89059 h 104775"/>
                <a:gd name="connsiteX14" fmla="*/ 53816 w 590550"/>
                <a:gd name="connsiteY14" fmla="*/ 98584 h 104775"/>
                <a:gd name="connsiteX15" fmla="*/ 7144 w 590550"/>
                <a:gd name="connsiteY15" fmla="*/ 88106 h 104775"/>
                <a:gd name="connsiteX16" fmla="*/ 581501 w 590550"/>
                <a:gd name="connsiteY1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90550" h="104775">
                  <a:moveTo>
                    <a:pt x="581501" y="7144"/>
                  </a:moveTo>
                  <a:cubicBezTo>
                    <a:pt x="606266" y="105251"/>
                    <a:pt x="470059" y="91916"/>
                    <a:pt x="438626" y="90964"/>
                  </a:cubicBezTo>
                  <a:cubicBezTo>
                    <a:pt x="408146" y="89059"/>
                    <a:pt x="355759" y="85249"/>
                    <a:pt x="340519" y="92869"/>
                  </a:cubicBezTo>
                  <a:cubicBezTo>
                    <a:pt x="338614" y="89059"/>
                    <a:pt x="250031" y="91916"/>
                    <a:pt x="249079" y="92869"/>
                  </a:cubicBezTo>
                  <a:cubicBezTo>
                    <a:pt x="251936" y="91916"/>
                    <a:pt x="148114" y="93821"/>
                    <a:pt x="147161" y="98584"/>
                  </a:cubicBezTo>
                  <a:cubicBezTo>
                    <a:pt x="143351" y="93821"/>
                    <a:pt x="153829" y="98584"/>
                    <a:pt x="148114" y="90011"/>
                  </a:cubicBezTo>
                  <a:cubicBezTo>
                    <a:pt x="146209" y="90964"/>
                    <a:pt x="146209" y="90011"/>
                    <a:pt x="147161" y="87154"/>
                  </a:cubicBezTo>
                  <a:cubicBezTo>
                    <a:pt x="141446" y="90964"/>
                    <a:pt x="91916" y="106204"/>
                    <a:pt x="98584" y="90011"/>
                  </a:cubicBezTo>
                  <a:cubicBezTo>
                    <a:pt x="97631" y="90011"/>
                    <a:pt x="88106" y="100489"/>
                    <a:pt x="85249" y="99536"/>
                  </a:cubicBezTo>
                  <a:cubicBezTo>
                    <a:pt x="86201" y="98584"/>
                    <a:pt x="88106" y="92869"/>
                    <a:pt x="86201" y="92869"/>
                  </a:cubicBezTo>
                  <a:cubicBezTo>
                    <a:pt x="82391" y="93821"/>
                    <a:pt x="82391" y="98584"/>
                    <a:pt x="80486" y="100489"/>
                  </a:cubicBezTo>
                  <a:cubicBezTo>
                    <a:pt x="81439" y="98584"/>
                    <a:pt x="80486" y="98584"/>
                    <a:pt x="76676" y="101441"/>
                  </a:cubicBezTo>
                  <a:cubicBezTo>
                    <a:pt x="76676" y="101441"/>
                    <a:pt x="70961" y="90011"/>
                    <a:pt x="64294" y="96679"/>
                  </a:cubicBezTo>
                  <a:cubicBezTo>
                    <a:pt x="73819" y="108109"/>
                    <a:pt x="70009" y="86201"/>
                    <a:pt x="70961" y="89059"/>
                  </a:cubicBezTo>
                  <a:cubicBezTo>
                    <a:pt x="68104" y="89059"/>
                    <a:pt x="53816" y="98584"/>
                    <a:pt x="53816" y="98584"/>
                  </a:cubicBezTo>
                  <a:cubicBezTo>
                    <a:pt x="49054" y="97631"/>
                    <a:pt x="12859" y="81439"/>
                    <a:pt x="7144" y="88106"/>
                  </a:cubicBezTo>
                  <a:cubicBezTo>
                    <a:pt x="87154" y="59531"/>
                    <a:pt x="566261" y="143351"/>
                    <a:pt x="581501" y="7144"/>
                  </a:cubicBezTo>
                  <a:close/>
                </a:path>
              </a:pathLst>
            </a:custGeom>
            <a:grpFill/>
            <a:ln w="9525" cap="flat">
              <a:noFill/>
              <a:prstDash val="solid"/>
              <a:miter/>
            </a:ln>
          </p:spPr>
          <p:txBody>
            <a:bodyPr rtlCol="0" anchor="ctr"/>
            <a:lstStyle/>
            <a:p>
              <a:endParaRPr lang="en-US"/>
            </a:p>
          </p:txBody>
        </p:sp>
        <p:sp>
          <p:nvSpPr>
            <p:cNvPr id="1247" name="Freeform: Shape 1246">
              <a:extLst>
                <a:ext uri="{FF2B5EF4-FFF2-40B4-BE49-F238E27FC236}">
                  <a16:creationId xmlns:a16="http://schemas.microsoft.com/office/drawing/2014/main" xmlns="" id="{B0336551-74C5-4A1E-ABC9-F8082ABF55D8}"/>
                </a:ext>
              </a:extLst>
            </p:cNvPr>
            <p:cNvSpPr/>
            <p:nvPr/>
          </p:nvSpPr>
          <p:spPr>
            <a:xfrm>
              <a:off x="4752499" y="1324451"/>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9049"/>
                    <a:pt x="8096" y="10001"/>
                  </a:cubicBezTo>
                  <a:cubicBezTo>
                    <a:pt x="8096" y="9049"/>
                    <a:pt x="7144" y="8096"/>
                    <a:pt x="7144" y="7144"/>
                  </a:cubicBezTo>
                  <a:close/>
                </a:path>
              </a:pathLst>
            </a:custGeom>
            <a:grpFill/>
            <a:ln w="9525" cap="flat">
              <a:noFill/>
              <a:prstDash val="solid"/>
              <a:miter/>
            </a:ln>
          </p:spPr>
          <p:txBody>
            <a:bodyPr rtlCol="0" anchor="ctr"/>
            <a:lstStyle/>
            <a:p>
              <a:endParaRPr lang="en-US"/>
            </a:p>
          </p:txBody>
        </p:sp>
        <p:sp>
          <p:nvSpPr>
            <p:cNvPr id="1248" name="Freeform: Shape 1247">
              <a:extLst>
                <a:ext uri="{FF2B5EF4-FFF2-40B4-BE49-F238E27FC236}">
                  <a16:creationId xmlns:a16="http://schemas.microsoft.com/office/drawing/2014/main" xmlns="" id="{719F7CCE-AECC-45ED-BED5-282616A84E46}"/>
                </a:ext>
              </a:extLst>
            </p:cNvPr>
            <p:cNvSpPr/>
            <p:nvPr/>
          </p:nvSpPr>
          <p:spPr>
            <a:xfrm>
              <a:off x="4795890" y="133588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1249" name="Freeform: Shape 1248">
              <a:extLst>
                <a:ext uri="{FF2B5EF4-FFF2-40B4-BE49-F238E27FC236}">
                  <a16:creationId xmlns:a16="http://schemas.microsoft.com/office/drawing/2014/main" xmlns="" id="{69EC72CD-2364-4AB0-98FA-D86BDDBD50B1}"/>
                </a:ext>
              </a:extLst>
            </p:cNvPr>
            <p:cNvSpPr/>
            <p:nvPr/>
          </p:nvSpPr>
          <p:spPr>
            <a:xfrm>
              <a:off x="4803934" y="1335881"/>
              <a:ext cx="9525" cy="9525"/>
            </a:xfrm>
            <a:custGeom>
              <a:avLst/>
              <a:gdLst>
                <a:gd name="connsiteX0" fmla="*/ 10954 w 9525"/>
                <a:gd name="connsiteY0" fmla="*/ 7144 h 9525"/>
                <a:gd name="connsiteX1" fmla="*/ 7144 w 9525"/>
                <a:gd name="connsiteY1" fmla="*/ 9049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cubicBezTo>
                    <a:pt x="10954" y="8096"/>
                    <a:pt x="8096" y="9049"/>
                    <a:pt x="7144" y="9049"/>
                  </a:cubicBezTo>
                  <a:lnTo>
                    <a:pt x="10954" y="7144"/>
                  </a:lnTo>
                  <a:close/>
                </a:path>
              </a:pathLst>
            </a:custGeom>
            <a:grpFill/>
            <a:ln w="9525" cap="flat">
              <a:noFill/>
              <a:prstDash val="solid"/>
              <a:miter/>
            </a:ln>
          </p:spPr>
          <p:txBody>
            <a:bodyPr rtlCol="0" anchor="ctr"/>
            <a:lstStyle/>
            <a:p>
              <a:endParaRPr lang="en-US"/>
            </a:p>
          </p:txBody>
        </p:sp>
        <p:sp>
          <p:nvSpPr>
            <p:cNvPr id="1250" name="Freeform: Shape 1249">
              <a:extLst>
                <a:ext uri="{FF2B5EF4-FFF2-40B4-BE49-F238E27FC236}">
                  <a16:creationId xmlns:a16="http://schemas.microsoft.com/office/drawing/2014/main" xmlns="" id="{2ED343D9-98C7-433C-AE2E-FC0BA4ED4BF6}"/>
                </a:ext>
              </a:extLst>
            </p:cNvPr>
            <p:cNvSpPr/>
            <p:nvPr/>
          </p:nvSpPr>
          <p:spPr>
            <a:xfrm>
              <a:off x="4817269" y="1339691"/>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9049" y="8096"/>
                    <a:pt x="9049" y="8096"/>
                    <a:pt x="7144" y="8096"/>
                  </a:cubicBezTo>
                  <a:cubicBezTo>
                    <a:pt x="8096" y="8096"/>
                    <a:pt x="8096" y="8096"/>
                    <a:pt x="8096" y="7144"/>
                  </a:cubicBezTo>
                  <a:close/>
                </a:path>
              </a:pathLst>
            </a:custGeom>
            <a:grpFill/>
            <a:ln w="9525" cap="flat">
              <a:noFill/>
              <a:prstDash val="solid"/>
              <a:miter/>
            </a:ln>
          </p:spPr>
          <p:txBody>
            <a:bodyPr rtlCol="0" anchor="ctr"/>
            <a:lstStyle/>
            <a:p>
              <a:endParaRPr lang="en-US"/>
            </a:p>
          </p:txBody>
        </p:sp>
        <p:sp>
          <p:nvSpPr>
            <p:cNvPr id="1251" name="Freeform: Shape 1250">
              <a:extLst>
                <a:ext uri="{FF2B5EF4-FFF2-40B4-BE49-F238E27FC236}">
                  <a16:creationId xmlns:a16="http://schemas.microsoft.com/office/drawing/2014/main" xmlns="" id="{46CC1BF7-CE5A-49F8-8B57-ADEEB12D5F4D}"/>
                </a:ext>
              </a:extLst>
            </p:cNvPr>
            <p:cNvSpPr/>
            <p:nvPr/>
          </p:nvSpPr>
          <p:spPr>
            <a:xfrm>
              <a:off x="4819174" y="1337786"/>
              <a:ext cx="9525" cy="9525"/>
            </a:xfrm>
            <a:custGeom>
              <a:avLst/>
              <a:gdLst>
                <a:gd name="connsiteX0" fmla="*/ 7144 w 9525"/>
                <a:gd name="connsiteY0" fmla="*/ 7144 h 9525"/>
                <a:gd name="connsiteX1" fmla="*/ 9049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8096"/>
                    <a:pt x="9049" y="8096"/>
                  </a:cubicBezTo>
                  <a:cubicBezTo>
                    <a:pt x="9049" y="7144"/>
                    <a:pt x="7144" y="9049"/>
                    <a:pt x="7144" y="7144"/>
                  </a:cubicBezTo>
                  <a:close/>
                </a:path>
              </a:pathLst>
            </a:custGeom>
            <a:grpFill/>
            <a:ln w="9525" cap="flat">
              <a:noFill/>
              <a:prstDash val="solid"/>
              <a:miter/>
            </a:ln>
          </p:spPr>
          <p:txBody>
            <a:bodyPr rtlCol="0" anchor="ctr"/>
            <a:lstStyle/>
            <a:p>
              <a:endParaRPr lang="en-US"/>
            </a:p>
          </p:txBody>
        </p:sp>
        <p:sp>
          <p:nvSpPr>
            <p:cNvPr id="1252" name="Freeform: Shape 1251">
              <a:extLst>
                <a:ext uri="{FF2B5EF4-FFF2-40B4-BE49-F238E27FC236}">
                  <a16:creationId xmlns:a16="http://schemas.microsoft.com/office/drawing/2014/main" xmlns="" id="{224B30F3-C91F-4E79-94B8-1F9580C0061C}"/>
                </a:ext>
              </a:extLst>
            </p:cNvPr>
            <p:cNvSpPr/>
            <p:nvPr/>
          </p:nvSpPr>
          <p:spPr>
            <a:xfrm>
              <a:off x="4841839" y="1340220"/>
              <a:ext cx="9525" cy="9525"/>
            </a:xfrm>
            <a:custGeom>
              <a:avLst/>
              <a:gdLst>
                <a:gd name="connsiteX0" fmla="*/ 7338 w 9525"/>
                <a:gd name="connsiteY0" fmla="*/ 7567 h 9525"/>
                <a:gd name="connsiteX1" fmla="*/ 9243 w 9525"/>
                <a:gd name="connsiteY1" fmla="*/ 7567 h 9525"/>
                <a:gd name="connsiteX2" fmla="*/ 7338 w 9525"/>
                <a:gd name="connsiteY2" fmla="*/ 7567 h 9525"/>
              </a:gdLst>
              <a:ahLst/>
              <a:cxnLst>
                <a:cxn ang="0">
                  <a:pos x="connsiteX0" y="connsiteY0"/>
                </a:cxn>
                <a:cxn ang="0">
                  <a:pos x="connsiteX1" y="connsiteY1"/>
                </a:cxn>
                <a:cxn ang="0">
                  <a:pos x="connsiteX2" y="connsiteY2"/>
                </a:cxn>
              </a:cxnLst>
              <a:rect l="l" t="t" r="r" b="b"/>
              <a:pathLst>
                <a:path w="9525" h="9525">
                  <a:moveTo>
                    <a:pt x="7338" y="7567"/>
                  </a:moveTo>
                  <a:cubicBezTo>
                    <a:pt x="8291" y="7567"/>
                    <a:pt x="9243" y="6615"/>
                    <a:pt x="9243" y="7567"/>
                  </a:cubicBezTo>
                  <a:cubicBezTo>
                    <a:pt x="9243" y="6615"/>
                    <a:pt x="6386" y="8520"/>
                    <a:pt x="7338" y="7567"/>
                  </a:cubicBezTo>
                  <a:close/>
                </a:path>
              </a:pathLst>
            </a:custGeom>
            <a:grpFill/>
            <a:ln w="9525" cap="flat">
              <a:noFill/>
              <a:prstDash val="solid"/>
              <a:miter/>
            </a:ln>
          </p:spPr>
          <p:txBody>
            <a:bodyPr rtlCol="0" anchor="ctr"/>
            <a:lstStyle/>
            <a:p>
              <a:endParaRPr lang="en-US"/>
            </a:p>
          </p:txBody>
        </p:sp>
        <p:sp>
          <p:nvSpPr>
            <p:cNvPr id="1253" name="Freeform: Shape 1252">
              <a:extLst>
                <a:ext uri="{FF2B5EF4-FFF2-40B4-BE49-F238E27FC236}">
                  <a16:creationId xmlns:a16="http://schemas.microsoft.com/office/drawing/2014/main" xmlns="" id="{F00C42BC-8059-4416-B447-4CD6FCC19CEA}"/>
                </a:ext>
              </a:extLst>
            </p:cNvPr>
            <p:cNvSpPr/>
            <p:nvPr/>
          </p:nvSpPr>
          <p:spPr>
            <a:xfrm>
              <a:off x="4852511" y="133873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8096" y="9049"/>
                    <a:pt x="7144" y="7144"/>
                  </a:cubicBezTo>
                  <a:close/>
                </a:path>
              </a:pathLst>
            </a:custGeom>
            <a:grpFill/>
            <a:ln w="9525" cap="flat">
              <a:noFill/>
              <a:prstDash val="solid"/>
              <a:miter/>
            </a:ln>
          </p:spPr>
          <p:txBody>
            <a:bodyPr rtlCol="0" anchor="ctr"/>
            <a:lstStyle/>
            <a:p>
              <a:endParaRPr lang="en-US"/>
            </a:p>
          </p:txBody>
        </p:sp>
        <p:sp>
          <p:nvSpPr>
            <p:cNvPr id="1254" name="Freeform: Shape 1253">
              <a:extLst>
                <a:ext uri="{FF2B5EF4-FFF2-40B4-BE49-F238E27FC236}">
                  <a16:creationId xmlns:a16="http://schemas.microsoft.com/office/drawing/2014/main" xmlns="" id="{6EA039A7-127B-4552-B06E-61F710D85C33}"/>
                </a:ext>
              </a:extLst>
            </p:cNvPr>
            <p:cNvSpPr/>
            <p:nvPr/>
          </p:nvSpPr>
          <p:spPr>
            <a:xfrm>
              <a:off x="5034291" y="1334928"/>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6339" y="7144"/>
                    <a:pt x="7291" y="7144"/>
                    <a:pt x="8244" y="7144"/>
                  </a:cubicBezTo>
                  <a:close/>
                </a:path>
              </a:pathLst>
            </a:custGeom>
            <a:grpFill/>
            <a:ln w="9525" cap="flat">
              <a:noFill/>
              <a:prstDash val="solid"/>
              <a:miter/>
            </a:ln>
          </p:spPr>
          <p:txBody>
            <a:bodyPr rtlCol="0" anchor="ctr"/>
            <a:lstStyle/>
            <a:p>
              <a:endParaRPr lang="en-US"/>
            </a:p>
          </p:txBody>
        </p:sp>
        <p:sp>
          <p:nvSpPr>
            <p:cNvPr id="1255" name="Freeform: Shape 1254">
              <a:extLst>
                <a:ext uri="{FF2B5EF4-FFF2-40B4-BE49-F238E27FC236}">
                  <a16:creationId xmlns:a16="http://schemas.microsoft.com/office/drawing/2014/main" xmlns="" id="{000F4DEE-E374-4941-8A12-5C63F60B7F3D}"/>
                </a:ext>
              </a:extLst>
            </p:cNvPr>
            <p:cNvSpPr/>
            <p:nvPr/>
          </p:nvSpPr>
          <p:spPr>
            <a:xfrm>
              <a:off x="5120164" y="1334662"/>
              <a:ext cx="9525" cy="9525"/>
            </a:xfrm>
            <a:custGeom>
              <a:avLst/>
              <a:gdLst>
                <a:gd name="connsiteX0" fmla="*/ 7144 w 9525"/>
                <a:gd name="connsiteY0" fmla="*/ 7410 h 9525"/>
                <a:gd name="connsiteX1" fmla="*/ 8096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8096" y="8363"/>
                    <a:pt x="8096" y="8363"/>
                  </a:cubicBezTo>
                  <a:cubicBezTo>
                    <a:pt x="7144" y="9315"/>
                    <a:pt x="8096" y="7410"/>
                    <a:pt x="7144" y="7410"/>
                  </a:cubicBezTo>
                  <a:close/>
                </a:path>
              </a:pathLst>
            </a:custGeom>
            <a:grpFill/>
            <a:ln w="9525" cap="flat">
              <a:noFill/>
              <a:prstDash val="solid"/>
              <a:miter/>
            </a:ln>
          </p:spPr>
          <p:txBody>
            <a:bodyPr rtlCol="0" anchor="ctr"/>
            <a:lstStyle/>
            <a:p>
              <a:endParaRPr lang="en-US"/>
            </a:p>
          </p:txBody>
        </p:sp>
        <p:sp>
          <p:nvSpPr>
            <p:cNvPr id="1256" name="Freeform: Shape 1255">
              <a:extLst>
                <a:ext uri="{FF2B5EF4-FFF2-40B4-BE49-F238E27FC236}">
                  <a16:creationId xmlns:a16="http://schemas.microsoft.com/office/drawing/2014/main" xmlns="" id="{38796D83-E401-4CC4-8A9F-1469F68BB5EB}"/>
                </a:ext>
              </a:extLst>
            </p:cNvPr>
            <p:cNvSpPr/>
            <p:nvPr/>
          </p:nvSpPr>
          <p:spPr>
            <a:xfrm>
              <a:off x="5164508" y="1329954"/>
              <a:ext cx="9525" cy="9525"/>
            </a:xfrm>
            <a:custGeom>
              <a:avLst/>
              <a:gdLst>
                <a:gd name="connsiteX0" fmla="*/ 7567 w 9525"/>
                <a:gd name="connsiteY0" fmla="*/ 9260 h 9525"/>
                <a:gd name="connsiteX1" fmla="*/ 7567 w 9525"/>
                <a:gd name="connsiteY1" fmla="*/ 9260 h 9525"/>
              </a:gdLst>
              <a:ahLst/>
              <a:cxnLst>
                <a:cxn ang="0">
                  <a:pos x="connsiteX0" y="connsiteY0"/>
                </a:cxn>
                <a:cxn ang="0">
                  <a:pos x="connsiteX1" y="connsiteY1"/>
                </a:cxn>
              </a:cxnLst>
              <a:rect l="l" t="t" r="r" b="b"/>
              <a:pathLst>
                <a:path w="9525" h="9525">
                  <a:moveTo>
                    <a:pt x="7567" y="9260"/>
                  </a:moveTo>
                  <a:cubicBezTo>
                    <a:pt x="7567" y="9260"/>
                    <a:pt x="6615" y="4498"/>
                    <a:pt x="7567" y="9260"/>
                  </a:cubicBezTo>
                  <a:close/>
                </a:path>
              </a:pathLst>
            </a:custGeom>
            <a:grpFill/>
            <a:ln w="9525" cap="flat">
              <a:noFill/>
              <a:prstDash val="solid"/>
              <a:miter/>
            </a:ln>
          </p:spPr>
          <p:txBody>
            <a:bodyPr rtlCol="0" anchor="ctr"/>
            <a:lstStyle/>
            <a:p>
              <a:endParaRPr lang="en-US"/>
            </a:p>
          </p:txBody>
        </p:sp>
        <p:sp>
          <p:nvSpPr>
            <p:cNvPr id="1257" name="Freeform: Shape 1256">
              <a:extLst>
                <a:ext uri="{FF2B5EF4-FFF2-40B4-BE49-F238E27FC236}">
                  <a16:creationId xmlns:a16="http://schemas.microsoft.com/office/drawing/2014/main" xmlns="" id="{C359A512-A31A-4897-9A44-84C5ED987B36}"/>
                </a:ext>
              </a:extLst>
            </p:cNvPr>
            <p:cNvSpPr/>
            <p:nvPr/>
          </p:nvSpPr>
          <p:spPr>
            <a:xfrm>
              <a:off x="5304949" y="1291671"/>
              <a:ext cx="9525" cy="9525"/>
            </a:xfrm>
            <a:custGeom>
              <a:avLst/>
              <a:gdLst>
                <a:gd name="connsiteX0" fmla="*/ 7144 w 9525"/>
                <a:gd name="connsiteY0" fmla="*/ 8491 h 9525"/>
                <a:gd name="connsiteX1" fmla="*/ 8096 w 9525"/>
                <a:gd name="connsiteY1" fmla="*/ 7538 h 9525"/>
                <a:gd name="connsiteX2" fmla="*/ 7144 w 9525"/>
                <a:gd name="connsiteY2" fmla="*/ 8491 h 9525"/>
              </a:gdLst>
              <a:ahLst/>
              <a:cxnLst>
                <a:cxn ang="0">
                  <a:pos x="connsiteX0" y="connsiteY0"/>
                </a:cxn>
                <a:cxn ang="0">
                  <a:pos x="connsiteX1" y="connsiteY1"/>
                </a:cxn>
                <a:cxn ang="0">
                  <a:pos x="connsiteX2" y="connsiteY2"/>
                </a:cxn>
              </a:cxnLst>
              <a:rect l="l" t="t" r="r" b="b"/>
              <a:pathLst>
                <a:path w="9525" h="9525">
                  <a:moveTo>
                    <a:pt x="7144" y="8491"/>
                  </a:moveTo>
                  <a:cubicBezTo>
                    <a:pt x="9049" y="7538"/>
                    <a:pt x="6191" y="6586"/>
                    <a:pt x="8096" y="7538"/>
                  </a:cubicBezTo>
                  <a:cubicBezTo>
                    <a:pt x="9049" y="8491"/>
                    <a:pt x="8096" y="9443"/>
                    <a:pt x="7144" y="8491"/>
                  </a:cubicBezTo>
                  <a:close/>
                </a:path>
              </a:pathLst>
            </a:custGeom>
            <a:grpFill/>
            <a:ln w="9525" cap="flat">
              <a:noFill/>
              <a:prstDash val="solid"/>
              <a:miter/>
            </a:ln>
          </p:spPr>
          <p:txBody>
            <a:bodyPr rtlCol="0" anchor="ctr"/>
            <a:lstStyle/>
            <a:p>
              <a:endParaRPr lang="en-US"/>
            </a:p>
          </p:txBody>
        </p:sp>
        <p:sp>
          <p:nvSpPr>
            <p:cNvPr id="1258" name="Freeform: Shape 1257">
              <a:extLst>
                <a:ext uri="{FF2B5EF4-FFF2-40B4-BE49-F238E27FC236}">
                  <a16:creationId xmlns:a16="http://schemas.microsoft.com/office/drawing/2014/main" xmlns="" id="{077613D3-4DBE-410A-AF59-82EF4150B44E}"/>
                </a:ext>
              </a:extLst>
            </p:cNvPr>
            <p:cNvSpPr/>
            <p:nvPr/>
          </p:nvSpPr>
          <p:spPr>
            <a:xfrm>
              <a:off x="4758214" y="1278731"/>
              <a:ext cx="552450" cy="38100"/>
            </a:xfrm>
            <a:custGeom>
              <a:avLst/>
              <a:gdLst>
                <a:gd name="connsiteX0" fmla="*/ 7144 w 552450"/>
                <a:gd name="connsiteY0" fmla="*/ 27146 h 38100"/>
                <a:gd name="connsiteX1" fmla="*/ 160496 w 552450"/>
                <a:gd name="connsiteY1" fmla="*/ 31909 h 38100"/>
                <a:gd name="connsiteX2" fmla="*/ 245269 w 552450"/>
                <a:gd name="connsiteY2" fmla="*/ 25241 h 38100"/>
                <a:gd name="connsiteX3" fmla="*/ 324326 w 552450"/>
                <a:gd name="connsiteY3" fmla="*/ 23336 h 38100"/>
                <a:gd name="connsiteX4" fmla="*/ 419576 w 552450"/>
                <a:gd name="connsiteY4" fmla="*/ 12859 h 38100"/>
                <a:gd name="connsiteX5" fmla="*/ 419576 w 552450"/>
                <a:gd name="connsiteY5" fmla="*/ 21431 h 38100"/>
                <a:gd name="connsiteX6" fmla="*/ 420529 w 552450"/>
                <a:gd name="connsiteY6" fmla="*/ 24289 h 38100"/>
                <a:gd name="connsiteX7" fmla="*/ 471964 w 552450"/>
                <a:gd name="connsiteY7" fmla="*/ 18574 h 38100"/>
                <a:gd name="connsiteX8" fmla="*/ 482441 w 552450"/>
                <a:gd name="connsiteY8" fmla="*/ 9049 h 38100"/>
                <a:gd name="connsiteX9" fmla="*/ 482441 w 552450"/>
                <a:gd name="connsiteY9" fmla="*/ 15716 h 38100"/>
                <a:gd name="connsiteX10" fmla="*/ 487204 w 552450"/>
                <a:gd name="connsiteY10" fmla="*/ 8096 h 38100"/>
                <a:gd name="connsiteX11" fmla="*/ 490061 w 552450"/>
                <a:gd name="connsiteY11" fmla="*/ 7144 h 38100"/>
                <a:gd name="connsiteX12" fmla="*/ 499586 w 552450"/>
                <a:gd name="connsiteY12" fmla="*/ 9049 h 38100"/>
                <a:gd name="connsiteX13" fmla="*/ 495776 w 552450"/>
                <a:gd name="connsiteY13" fmla="*/ 19526 h 38100"/>
                <a:gd name="connsiteX14" fmla="*/ 510064 w 552450"/>
                <a:gd name="connsiteY14" fmla="*/ 9049 h 38100"/>
                <a:gd name="connsiteX15" fmla="*/ 547211 w 552450"/>
                <a:gd name="connsiteY15" fmla="*/ 15716 h 38100"/>
                <a:gd name="connsiteX16" fmla="*/ 550069 w 552450"/>
                <a:gd name="connsiteY16" fmla="*/ 17621 h 38100"/>
                <a:gd name="connsiteX17" fmla="*/ 372904 w 552450"/>
                <a:gd name="connsiteY17" fmla="*/ 35719 h 38100"/>
                <a:gd name="connsiteX18" fmla="*/ 244316 w 552450"/>
                <a:gd name="connsiteY18" fmla="*/ 38576 h 38100"/>
                <a:gd name="connsiteX19" fmla="*/ 7144 w 552450"/>
                <a:gd name="connsiteY19" fmla="*/ 27146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52450" h="38100">
                  <a:moveTo>
                    <a:pt x="7144" y="27146"/>
                  </a:moveTo>
                  <a:cubicBezTo>
                    <a:pt x="34766" y="10001"/>
                    <a:pt x="139541" y="31909"/>
                    <a:pt x="160496" y="31909"/>
                  </a:cubicBezTo>
                  <a:cubicBezTo>
                    <a:pt x="185261" y="31909"/>
                    <a:pt x="233839" y="32861"/>
                    <a:pt x="245269" y="25241"/>
                  </a:cubicBezTo>
                  <a:cubicBezTo>
                    <a:pt x="246221" y="28099"/>
                    <a:pt x="324326" y="23336"/>
                    <a:pt x="324326" y="23336"/>
                  </a:cubicBezTo>
                  <a:cubicBezTo>
                    <a:pt x="321469" y="24289"/>
                    <a:pt x="419576" y="17621"/>
                    <a:pt x="419576" y="12859"/>
                  </a:cubicBezTo>
                  <a:cubicBezTo>
                    <a:pt x="424339" y="18574"/>
                    <a:pt x="412909" y="10954"/>
                    <a:pt x="419576" y="21431"/>
                  </a:cubicBezTo>
                  <a:cubicBezTo>
                    <a:pt x="421481" y="20479"/>
                    <a:pt x="421481" y="21431"/>
                    <a:pt x="420529" y="24289"/>
                  </a:cubicBezTo>
                  <a:cubicBezTo>
                    <a:pt x="425291" y="20479"/>
                    <a:pt x="477679" y="1429"/>
                    <a:pt x="471964" y="18574"/>
                  </a:cubicBezTo>
                  <a:cubicBezTo>
                    <a:pt x="471964" y="18574"/>
                    <a:pt x="481489" y="8096"/>
                    <a:pt x="482441" y="9049"/>
                  </a:cubicBezTo>
                  <a:cubicBezTo>
                    <a:pt x="481489" y="9049"/>
                    <a:pt x="479584" y="15716"/>
                    <a:pt x="482441" y="15716"/>
                  </a:cubicBezTo>
                  <a:cubicBezTo>
                    <a:pt x="486251" y="14764"/>
                    <a:pt x="485299" y="9049"/>
                    <a:pt x="487204" y="8096"/>
                  </a:cubicBezTo>
                  <a:cubicBezTo>
                    <a:pt x="486251" y="10001"/>
                    <a:pt x="487204" y="10001"/>
                    <a:pt x="490061" y="7144"/>
                  </a:cubicBezTo>
                  <a:cubicBezTo>
                    <a:pt x="493871" y="13811"/>
                    <a:pt x="487204" y="10954"/>
                    <a:pt x="499586" y="9049"/>
                  </a:cubicBezTo>
                  <a:cubicBezTo>
                    <a:pt x="498634" y="16669"/>
                    <a:pt x="492919" y="9049"/>
                    <a:pt x="495776" y="19526"/>
                  </a:cubicBezTo>
                  <a:cubicBezTo>
                    <a:pt x="497681" y="19526"/>
                    <a:pt x="510064" y="10001"/>
                    <a:pt x="510064" y="9049"/>
                  </a:cubicBezTo>
                  <a:cubicBezTo>
                    <a:pt x="522446" y="10954"/>
                    <a:pt x="533876" y="19526"/>
                    <a:pt x="547211" y="15716"/>
                  </a:cubicBezTo>
                  <a:cubicBezTo>
                    <a:pt x="547211" y="16669"/>
                    <a:pt x="550069" y="17621"/>
                    <a:pt x="550069" y="17621"/>
                  </a:cubicBezTo>
                  <a:cubicBezTo>
                    <a:pt x="533876" y="27146"/>
                    <a:pt x="420529" y="32861"/>
                    <a:pt x="372904" y="35719"/>
                  </a:cubicBezTo>
                  <a:cubicBezTo>
                    <a:pt x="329089" y="38576"/>
                    <a:pt x="284321" y="36671"/>
                    <a:pt x="244316" y="38576"/>
                  </a:cubicBezTo>
                  <a:cubicBezTo>
                    <a:pt x="185261" y="42386"/>
                    <a:pt x="45244" y="21431"/>
                    <a:pt x="7144" y="27146"/>
                  </a:cubicBezTo>
                  <a:close/>
                </a:path>
              </a:pathLst>
            </a:custGeom>
            <a:grpFill/>
            <a:ln w="9525" cap="flat">
              <a:noFill/>
              <a:prstDash val="solid"/>
              <a:miter/>
            </a:ln>
          </p:spPr>
          <p:txBody>
            <a:bodyPr rtlCol="0" anchor="ctr"/>
            <a:lstStyle/>
            <a:p>
              <a:endParaRPr lang="en-US"/>
            </a:p>
          </p:txBody>
        </p:sp>
        <p:sp>
          <p:nvSpPr>
            <p:cNvPr id="1259" name="Freeform: Shape 1258">
              <a:extLst>
                <a:ext uri="{FF2B5EF4-FFF2-40B4-BE49-F238E27FC236}">
                  <a16:creationId xmlns:a16="http://schemas.microsoft.com/office/drawing/2014/main" xmlns="" id="{EAB1FC20-909E-480A-A2CE-855958806A83}"/>
                </a:ext>
              </a:extLst>
            </p:cNvPr>
            <p:cNvSpPr/>
            <p:nvPr/>
          </p:nvSpPr>
          <p:spPr>
            <a:xfrm>
              <a:off x="5301697" y="1291113"/>
              <a:ext cx="9525" cy="9525"/>
            </a:xfrm>
            <a:custGeom>
              <a:avLst/>
              <a:gdLst>
                <a:gd name="connsiteX0" fmla="*/ 8491 w 9525"/>
                <a:gd name="connsiteY0" fmla="*/ 10001 h 9525"/>
                <a:gd name="connsiteX1" fmla="*/ 7538 w 9525"/>
                <a:gd name="connsiteY1" fmla="*/ 7144 h 9525"/>
                <a:gd name="connsiteX2" fmla="*/ 8491 w 9525"/>
                <a:gd name="connsiteY2" fmla="*/ 10001 h 9525"/>
              </a:gdLst>
              <a:ahLst/>
              <a:cxnLst>
                <a:cxn ang="0">
                  <a:pos x="connsiteX0" y="connsiteY0"/>
                </a:cxn>
                <a:cxn ang="0">
                  <a:pos x="connsiteX1" y="connsiteY1"/>
                </a:cxn>
                <a:cxn ang="0">
                  <a:pos x="connsiteX2" y="connsiteY2"/>
                </a:cxn>
              </a:cxnLst>
              <a:rect l="l" t="t" r="r" b="b"/>
              <a:pathLst>
                <a:path w="9525" h="9525">
                  <a:moveTo>
                    <a:pt x="8491" y="10001"/>
                  </a:moveTo>
                  <a:cubicBezTo>
                    <a:pt x="7538" y="9049"/>
                    <a:pt x="6586" y="8096"/>
                    <a:pt x="7538" y="7144"/>
                  </a:cubicBezTo>
                  <a:cubicBezTo>
                    <a:pt x="7538" y="8096"/>
                    <a:pt x="8491" y="9049"/>
                    <a:pt x="8491" y="10001"/>
                  </a:cubicBezTo>
                  <a:close/>
                </a:path>
              </a:pathLst>
            </a:custGeom>
            <a:grpFill/>
            <a:ln w="9525" cap="flat">
              <a:noFill/>
              <a:prstDash val="solid"/>
              <a:miter/>
            </a:ln>
          </p:spPr>
          <p:txBody>
            <a:bodyPr rtlCol="0" anchor="ctr"/>
            <a:lstStyle/>
            <a:p>
              <a:endParaRPr lang="en-US"/>
            </a:p>
          </p:txBody>
        </p:sp>
        <p:sp>
          <p:nvSpPr>
            <p:cNvPr id="1260" name="Freeform: Shape 1259">
              <a:extLst>
                <a:ext uri="{FF2B5EF4-FFF2-40B4-BE49-F238E27FC236}">
                  <a16:creationId xmlns:a16="http://schemas.microsoft.com/office/drawing/2014/main" xmlns="" id="{7D47C229-B9D9-4933-BB2F-195B8147C64C}"/>
                </a:ext>
              </a:extLst>
            </p:cNvPr>
            <p:cNvSpPr/>
            <p:nvPr/>
          </p:nvSpPr>
          <p:spPr>
            <a:xfrm>
              <a:off x="5263991" y="128402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5"/>
                    <a:pt x="7144" y="7567"/>
                  </a:cubicBezTo>
                  <a:close/>
                </a:path>
              </a:pathLst>
            </a:custGeom>
            <a:grpFill/>
            <a:ln w="9525" cap="flat">
              <a:noFill/>
              <a:prstDash val="solid"/>
              <a:miter/>
            </a:ln>
          </p:spPr>
          <p:txBody>
            <a:bodyPr rtlCol="0" anchor="ctr"/>
            <a:lstStyle/>
            <a:p>
              <a:endParaRPr lang="en-US"/>
            </a:p>
          </p:txBody>
        </p:sp>
        <p:sp>
          <p:nvSpPr>
            <p:cNvPr id="1261" name="Freeform: Shape 1260">
              <a:extLst>
                <a:ext uri="{FF2B5EF4-FFF2-40B4-BE49-F238E27FC236}">
                  <a16:creationId xmlns:a16="http://schemas.microsoft.com/office/drawing/2014/main" xmlns="" id="{4A567F7C-7B1F-452A-AB6E-6DA5AE5C59E8}"/>
                </a:ext>
              </a:extLst>
            </p:cNvPr>
            <p:cNvSpPr/>
            <p:nvPr/>
          </p:nvSpPr>
          <p:spPr>
            <a:xfrm>
              <a:off x="5254466" y="1282541"/>
              <a:ext cx="9525" cy="9525"/>
            </a:xfrm>
            <a:custGeom>
              <a:avLst/>
              <a:gdLst>
                <a:gd name="connsiteX0" fmla="*/ 7144 w 9525"/>
                <a:gd name="connsiteY0" fmla="*/ 9049 h 9525"/>
                <a:gd name="connsiteX1" fmla="*/ 1095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9049" y="7144"/>
                    <a:pt x="10954" y="7144"/>
                  </a:cubicBezTo>
                  <a:lnTo>
                    <a:pt x="7144" y="9049"/>
                  </a:lnTo>
                  <a:close/>
                </a:path>
              </a:pathLst>
            </a:custGeom>
            <a:grpFill/>
            <a:ln w="9525" cap="flat">
              <a:noFill/>
              <a:prstDash val="solid"/>
              <a:miter/>
            </a:ln>
          </p:spPr>
          <p:txBody>
            <a:bodyPr rtlCol="0" anchor="ctr"/>
            <a:lstStyle/>
            <a:p>
              <a:endParaRPr lang="en-US"/>
            </a:p>
          </p:txBody>
        </p:sp>
        <p:sp>
          <p:nvSpPr>
            <p:cNvPr id="1262" name="Freeform: Shape 1261">
              <a:extLst>
                <a:ext uri="{FF2B5EF4-FFF2-40B4-BE49-F238E27FC236}">
                  <a16:creationId xmlns:a16="http://schemas.microsoft.com/office/drawing/2014/main" xmlns="" id="{83B11F14-164C-4EFE-BDA9-55DDABCB4A4E}"/>
                </a:ext>
              </a:extLst>
            </p:cNvPr>
            <p:cNvSpPr/>
            <p:nvPr/>
          </p:nvSpPr>
          <p:spPr>
            <a:xfrm>
              <a:off x="5244227" y="1280636"/>
              <a:ext cx="9525" cy="9525"/>
            </a:xfrm>
            <a:custGeom>
              <a:avLst/>
              <a:gdLst>
                <a:gd name="connsiteX0" fmla="*/ 7858 w 9525"/>
                <a:gd name="connsiteY0" fmla="*/ 8096 h 9525"/>
                <a:gd name="connsiteX1" fmla="*/ 7858 w 9525"/>
                <a:gd name="connsiteY1" fmla="*/ 7144 h 9525"/>
                <a:gd name="connsiteX2" fmla="*/ 7858 w 9525"/>
                <a:gd name="connsiteY2" fmla="*/ 8096 h 9525"/>
              </a:gdLst>
              <a:ahLst/>
              <a:cxnLst>
                <a:cxn ang="0">
                  <a:pos x="connsiteX0" y="connsiteY0"/>
                </a:cxn>
                <a:cxn ang="0">
                  <a:pos x="connsiteX1" y="connsiteY1"/>
                </a:cxn>
                <a:cxn ang="0">
                  <a:pos x="connsiteX2" y="connsiteY2"/>
                </a:cxn>
              </a:cxnLst>
              <a:rect l="l" t="t" r="r" b="b"/>
              <a:pathLst>
                <a:path w="9525" h="9525">
                  <a:moveTo>
                    <a:pt x="7858" y="8096"/>
                  </a:moveTo>
                  <a:cubicBezTo>
                    <a:pt x="6906" y="7144"/>
                    <a:pt x="6906" y="7144"/>
                    <a:pt x="7858" y="7144"/>
                  </a:cubicBezTo>
                  <a:cubicBezTo>
                    <a:pt x="8811" y="7144"/>
                    <a:pt x="8811" y="7144"/>
                    <a:pt x="7858" y="8096"/>
                  </a:cubicBezTo>
                  <a:close/>
                </a:path>
              </a:pathLst>
            </a:custGeom>
            <a:grpFill/>
            <a:ln w="9525" cap="flat">
              <a:noFill/>
              <a:prstDash val="solid"/>
              <a:miter/>
            </a:ln>
          </p:spPr>
          <p:txBody>
            <a:bodyPr rtlCol="0" anchor="ctr"/>
            <a:lstStyle/>
            <a:p>
              <a:endParaRPr lang="en-US"/>
            </a:p>
          </p:txBody>
        </p:sp>
        <p:sp>
          <p:nvSpPr>
            <p:cNvPr id="1263" name="Freeform: Shape 1262">
              <a:extLst>
                <a:ext uri="{FF2B5EF4-FFF2-40B4-BE49-F238E27FC236}">
                  <a16:creationId xmlns:a16="http://schemas.microsoft.com/office/drawing/2014/main" xmlns="" id="{2DEA63F5-3BAB-4165-8D5B-DB5483C3BC0D}"/>
                </a:ext>
              </a:extLst>
            </p:cNvPr>
            <p:cNvSpPr/>
            <p:nvPr/>
          </p:nvSpPr>
          <p:spPr>
            <a:xfrm>
              <a:off x="5243036" y="1282541"/>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cubicBezTo>
                    <a:pt x="8096" y="8096"/>
                    <a:pt x="8096" y="8096"/>
                    <a:pt x="7144" y="7144"/>
                  </a:cubicBezTo>
                  <a:cubicBezTo>
                    <a:pt x="7144" y="8096"/>
                    <a:pt x="9049" y="6191"/>
                    <a:pt x="9049" y="8096"/>
                  </a:cubicBezTo>
                  <a:close/>
                </a:path>
              </a:pathLst>
            </a:custGeom>
            <a:grpFill/>
            <a:ln w="9525" cap="flat">
              <a:noFill/>
              <a:prstDash val="solid"/>
              <a:miter/>
            </a:ln>
          </p:spPr>
          <p:txBody>
            <a:bodyPr rtlCol="0" anchor="ctr"/>
            <a:lstStyle/>
            <a:p>
              <a:endParaRPr lang="en-US"/>
            </a:p>
          </p:txBody>
        </p:sp>
        <p:sp>
          <p:nvSpPr>
            <p:cNvPr id="1264" name="Freeform: Shape 1263">
              <a:extLst>
                <a:ext uri="{FF2B5EF4-FFF2-40B4-BE49-F238E27FC236}">
                  <a16:creationId xmlns:a16="http://schemas.microsoft.com/office/drawing/2014/main" xmlns="" id="{3291C279-63D0-4831-AF37-8A0BE7B3D27A}"/>
                </a:ext>
              </a:extLst>
            </p:cNvPr>
            <p:cNvSpPr/>
            <p:nvPr/>
          </p:nvSpPr>
          <p:spPr>
            <a:xfrm>
              <a:off x="5223034" y="1281313"/>
              <a:ext cx="9525" cy="9525"/>
            </a:xfrm>
            <a:custGeom>
              <a:avLst/>
              <a:gdLst>
                <a:gd name="connsiteX0" fmla="*/ 9049 w 9525"/>
                <a:gd name="connsiteY0" fmla="*/ 7419 h 9525"/>
                <a:gd name="connsiteX1" fmla="*/ 7144 w 9525"/>
                <a:gd name="connsiteY1" fmla="*/ 7419 h 9525"/>
                <a:gd name="connsiteX2" fmla="*/ 9049 w 9525"/>
                <a:gd name="connsiteY2" fmla="*/ 7419 h 9525"/>
              </a:gdLst>
              <a:ahLst/>
              <a:cxnLst>
                <a:cxn ang="0">
                  <a:pos x="connsiteX0" y="connsiteY0"/>
                </a:cxn>
                <a:cxn ang="0">
                  <a:pos x="connsiteX1" y="connsiteY1"/>
                </a:cxn>
                <a:cxn ang="0">
                  <a:pos x="connsiteX2" y="connsiteY2"/>
                </a:cxn>
              </a:cxnLst>
              <a:rect l="l" t="t" r="r" b="b"/>
              <a:pathLst>
                <a:path w="9525" h="9525">
                  <a:moveTo>
                    <a:pt x="9049" y="7419"/>
                  </a:moveTo>
                  <a:cubicBezTo>
                    <a:pt x="9049" y="7419"/>
                    <a:pt x="7144" y="8371"/>
                    <a:pt x="7144" y="7419"/>
                  </a:cubicBezTo>
                  <a:cubicBezTo>
                    <a:pt x="8096" y="8371"/>
                    <a:pt x="9049" y="6466"/>
                    <a:pt x="9049" y="7419"/>
                  </a:cubicBezTo>
                  <a:close/>
                </a:path>
              </a:pathLst>
            </a:custGeom>
            <a:grpFill/>
            <a:ln w="9525" cap="flat">
              <a:noFill/>
              <a:prstDash val="solid"/>
              <a:miter/>
            </a:ln>
          </p:spPr>
          <p:txBody>
            <a:bodyPr rtlCol="0" anchor="ctr"/>
            <a:lstStyle/>
            <a:p>
              <a:endParaRPr lang="en-US"/>
            </a:p>
          </p:txBody>
        </p:sp>
        <p:sp>
          <p:nvSpPr>
            <p:cNvPr id="1265" name="Freeform: Shape 1264">
              <a:extLst>
                <a:ext uri="{FF2B5EF4-FFF2-40B4-BE49-F238E27FC236}">
                  <a16:creationId xmlns:a16="http://schemas.microsoft.com/office/drawing/2014/main" xmlns="" id="{DEDCC30A-3459-4414-AD85-89F7C3613FF6}"/>
                </a:ext>
              </a:extLst>
            </p:cNvPr>
            <p:cNvSpPr/>
            <p:nvPr/>
          </p:nvSpPr>
          <p:spPr>
            <a:xfrm>
              <a:off x="5215266" y="1282647"/>
              <a:ext cx="9525" cy="9525"/>
            </a:xfrm>
            <a:custGeom>
              <a:avLst/>
              <a:gdLst>
                <a:gd name="connsiteX0" fmla="*/ 8244 w 9525"/>
                <a:gd name="connsiteY0" fmla="*/ 7990 h 9525"/>
                <a:gd name="connsiteX1" fmla="*/ 8244 w 9525"/>
                <a:gd name="connsiteY1" fmla="*/ 7990 h 9525"/>
              </a:gdLst>
              <a:ahLst/>
              <a:cxnLst>
                <a:cxn ang="0">
                  <a:pos x="connsiteX0" y="connsiteY0"/>
                </a:cxn>
                <a:cxn ang="0">
                  <a:pos x="connsiteX1" y="connsiteY1"/>
                </a:cxn>
              </a:cxnLst>
              <a:rect l="l" t="t" r="r" b="b"/>
              <a:pathLst>
                <a:path w="9525" h="9525">
                  <a:moveTo>
                    <a:pt x="8244" y="7990"/>
                  </a:moveTo>
                  <a:cubicBezTo>
                    <a:pt x="7291" y="7990"/>
                    <a:pt x="6339" y="6085"/>
                    <a:pt x="8244" y="7990"/>
                  </a:cubicBezTo>
                  <a:close/>
                </a:path>
              </a:pathLst>
            </a:custGeom>
            <a:grpFill/>
            <a:ln w="9525" cap="flat">
              <a:noFill/>
              <a:prstDash val="solid"/>
              <a:miter/>
            </a:ln>
          </p:spPr>
          <p:txBody>
            <a:bodyPr rtlCol="0" anchor="ctr"/>
            <a:lstStyle/>
            <a:p>
              <a:endParaRPr lang="en-US"/>
            </a:p>
          </p:txBody>
        </p:sp>
        <p:sp>
          <p:nvSpPr>
            <p:cNvPr id="1266" name="Freeform: Shape 1265">
              <a:extLst>
                <a:ext uri="{FF2B5EF4-FFF2-40B4-BE49-F238E27FC236}">
                  <a16:creationId xmlns:a16="http://schemas.microsoft.com/office/drawing/2014/main" xmlns="" id="{D2B72CB0-FBF4-4964-A424-CE4472BB7F2C}"/>
                </a:ext>
              </a:extLst>
            </p:cNvPr>
            <p:cNvSpPr/>
            <p:nvPr/>
          </p:nvSpPr>
          <p:spPr>
            <a:xfrm>
              <a:off x="5040154" y="12949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1267" name="Freeform: Shape 1266">
              <a:extLst>
                <a:ext uri="{FF2B5EF4-FFF2-40B4-BE49-F238E27FC236}">
                  <a16:creationId xmlns:a16="http://schemas.microsoft.com/office/drawing/2014/main" xmlns="" id="{F443BE76-7E6D-4C6D-84BE-E4FCBAF01142}"/>
                </a:ext>
              </a:extLst>
            </p:cNvPr>
            <p:cNvSpPr/>
            <p:nvPr/>
          </p:nvSpPr>
          <p:spPr>
            <a:xfrm>
              <a:off x="4966811" y="1295609"/>
              <a:ext cx="9525" cy="9525"/>
            </a:xfrm>
            <a:custGeom>
              <a:avLst/>
              <a:gdLst>
                <a:gd name="connsiteX0" fmla="*/ 8096 w 9525"/>
                <a:gd name="connsiteY0" fmla="*/ 8363 h 9525"/>
                <a:gd name="connsiteX1" fmla="*/ 7144 w 9525"/>
                <a:gd name="connsiteY1" fmla="*/ 7410 h 9525"/>
                <a:gd name="connsiteX2" fmla="*/ 8096 w 9525"/>
                <a:gd name="connsiteY2" fmla="*/ 8363 h 9525"/>
              </a:gdLst>
              <a:ahLst/>
              <a:cxnLst>
                <a:cxn ang="0">
                  <a:pos x="connsiteX0" y="connsiteY0"/>
                </a:cxn>
                <a:cxn ang="0">
                  <a:pos x="connsiteX1" y="connsiteY1"/>
                </a:cxn>
                <a:cxn ang="0">
                  <a:pos x="connsiteX2" y="connsiteY2"/>
                </a:cxn>
              </a:cxnLst>
              <a:rect l="l" t="t" r="r" b="b"/>
              <a:pathLst>
                <a:path w="9525" h="9525">
                  <a:moveTo>
                    <a:pt x="8096" y="8363"/>
                  </a:moveTo>
                  <a:cubicBezTo>
                    <a:pt x="7144" y="9315"/>
                    <a:pt x="7144" y="7410"/>
                    <a:pt x="7144" y="7410"/>
                  </a:cubicBezTo>
                  <a:cubicBezTo>
                    <a:pt x="8096" y="6458"/>
                    <a:pt x="6191" y="8363"/>
                    <a:pt x="8096" y="8363"/>
                  </a:cubicBezTo>
                  <a:close/>
                </a:path>
              </a:pathLst>
            </a:custGeom>
            <a:grpFill/>
            <a:ln w="9525" cap="flat">
              <a:noFill/>
              <a:prstDash val="solid"/>
              <a:miter/>
            </a:ln>
          </p:spPr>
          <p:txBody>
            <a:bodyPr rtlCol="0" anchor="ctr"/>
            <a:lstStyle/>
            <a:p>
              <a:endParaRPr lang="en-US"/>
            </a:p>
          </p:txBody>
        </p:sp>
        <p:sp>
          <p:nvSpPr>
            <p:cNvPr id="1268" name="Freeform: Shape 1267">
              <a:extLst>
                <a:ext uri="{FF2B5EF4-FFF2-40B4-BE49-F238E27FC236}">
                  <a16:creationId xmlns:a16="http://schemas.microsoft.com/office/drawing/2014/main" xmlns="" id="{4F908E7D-29FD-4F6C-B69A-C926F9FEDD71}"/>
                </a:ext>
              </a:extLst>
            </p:cNvPr>
            <p:cNvSpPr/>
            <p:nvPr/>
          </p:nvSpPr>
          <p:spPr>
            <a:xfrm>
              <a:off x="4927759" y="130159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1906"/>
                    <a:pt x="7144" y="7144"/>
                  </a:cubicBezTo>
                  <a:close/>
                </a:path>
              </a:pathLst>
            </a:custGeom>
            <a:grpFill/>
            <a:ln w="9525" cap="flat">
              <a:noFill/>
              <a:prstDash val="solid"/>
              <a:miter/>
            </a:ln>
          </p:spPr>
          <p:txBody>
            <a:bodyPr rtlCol="0" anchor="ctr"/>
            <a:lstStyle/>
            <a:p>
              <a:endParaRPr lang="en-US"/>
            </a:p>
          </p:txBody>
        </p:sp>
        <p:sp>
          <p:nvSpPr>
            <p:cNvPr id="1269" name="Freeform: Shape 1268">
              <a:extLst>
                <a:ext uri="{FF2B5EF4-FFF2-40B4-BE49-F238E27FC236}">
                  <a16:creationId xmlns:a16="http://schemas.microsoft.com/office/drawing/2014/main" xmlns="" id="{5F13FA34-79A5-48B4-ADC0-21FE11A91E80}"/>
                </a:ext>
              </a:extLst>
            </p:cNvPr>
            <p:cNvSpPr/>
            <p:nvPr/>
          </p:nvSpPr>
          <p:spPr>
            <a:xfrm>
              <a:off x="5295424" y="1266082"/>
              <a:ext cx="9525" cy="9525"/>
            </a:xfrm>
            <a:custGeom>
              <a:avLst/>
              <a:gdLst>
                <a:gd name="connsiteX0" fmla="*/ 7144 w 9525"/>
                <a:gd name="connsiteY0" fmla="*/ 8363 h 9525"/>
                <a:gd name="connsiteX1" fmla="*/ 8096 w 9525"/>
                <a:gd name="connsiteY1" fmla="*/ 7410 h 9525"/>
                <a:gd name="connsiteX2" fmla="*/ 7144 w 9525"/>
                <a:gd name="connsiteY2" fmla="*/ 8363 h 9525"/>
              </a:gdLst>
              <a:ahLst/>
              <a:cxnLst>
                <a:cxn ang="0">
                  <a:pos x="connsiteX0" y="connsiteY0"/>
                </a:cxn>
                <a:cxn ang="0">
                  <a:pos x="connsiteX1" y="connsiteY1"/>
                </a:cxn>
                <a:cxn ang="0">
                  <a:pos x="connsiteX2" y="connsiteY2"/>
                </a:cxn>
              </a:cxnLst>
              <a:rect l="l" t="t" r="r" b="b"/>
              <a:pathLst>
                <a:path w="9525" h="9525">
                  <a:moveTo>
                    <a:pt x="7144" y="8363"/>
                  </a:moveTo>
                  <a:cubicBezTo>
                    <a:pt x="9049" y="8363"/>
                    <a:pt x="6191" y="6458"/>
                    <a:pt x="8096" y="7410"/>
                  </a:cubicBezTo>
                  <a:cubicBezTo>
                    <a:pt x="8096" y="8363"/>
                    <a:pt x="8096" y="9315"/>
                    <a:pt x="7144" y="8363"/>
                  </a:cubicBezTo>
                  <a:close/>
                </a:path>
              </a:pathLst>
            </a:custGeom>
            <a:grpFill/>
            <a:ln w="9525" cap="flat">
              <a:noFill/>
              <a:prstDash val="solid"/>
              <a:miter/>
            </a:ln>
          </p:spPr>
          <p:txBody>
            <a:bodyPr rtlCol="0" anchor="ctr"/>
            <a:lstStyle/>
            <a:p>
              <a:endParaRPr lang="en-US"/>
            </a:p>
          </p:txBody>
        </p:sp>
        <p:sp>
          <p:nvSpPr>
            <p:cNvPr id="1270" name="Freeform: Shape 1269">
              <a:extLst>
                <a:ext uri="{FF2B5EF4-FFF2-40B4-BE49-F238E27FC236}">
                  <a16:creationId xmlns:a16="http://schemas.microsoft.com/office/drawing/2014/main" xmlns="" id="{E68A1E0B-BEAA-4C58-A527-E5A44A076C34}"/>
                </a:ext>
              </a:extLst>
            </p:cNvPr>
            <p:cNvSpPr/>
            <p:nvPr/>
          </p:nvSpPr>
          <p:spPr>
            <a:xfrm>
              <a:off x="4789646" y="1250156"/>
              <a:ext cx="514350" cy="28575"/>
            </a:xfrm>
            <a:custGeom>
              <a:avLst/>
              <a:gdLst>
                <a:gd name="connsiteX0" fmla="*/ 7144 w 514350"/>
                <a:gd name="connsiteY0" fmla="*/ 23336 h 28575"/>
                <a:gd name="connsiteX1" fmla="*/ 148114 w 514350"/>
                <a:gd name="connsiteY1" fmla="*/ 20479 h 28575"/>
                <a:gd name="connsiteX2" fmla="*/ 226219 w 514350"/>
                <a:gd name="connsiteY2" fmla="*/ 15716 h 28575"/>
                <a:gd name="connsiteX3" fmla="*/ 299561 w 514350"/>
                <a:gd name="connsiteY3" fmla="*/ 15716 h 28575"/>
                <a:gd name="connsiteX4" fmla="*/ 388144 w 514350"/>
                <a:gd name="connsiteY4" fmla="*/ 10001 h 28575"/>
                <a:gd name="connsiteX5" fmla="*/ 388144 w 514350"/>
                <a:gd name="connsiteY5" fmla="*/ 21431 h 28575"/>
                <a:gd name="connsiteX6" fmla="*/ 435769 w 514350"/>
                <a:gd name="connsiteY6" fmla="*/ 18574 h 28575"/>
                <a:gd name="connsiteX7" fmla="*/ 446246 w 514350"/>
                <a:gd name="connsiteY7" fmla="*/ 9049 h 28575"/>
                <a:gd name="connsiteX8" fmla="*/ 446246 w 514350"/>
                <a:gd name="connsiteY8" fmla="*/ 15716 h 28575"/>
                <a:gd name="connsiteX9" fmla="*/ 451009 w 514350"/>
                <a:gd name="connsiteY9" fmla="*/ 8096 h 28575"/>
                <a:gd name="connsiteX10" fmla="*/ 453866 w 514350"/>
                <a:gd name="connsiteY10" fmla="*/ 7144 h 28575"/>
                <a:gd name="connsiteX11" fmla="*/ 462439 w 514350"/>
                <a:gd name="connsiteY11" fmla="*/ 9049 h 28575"/>
                <a:gd name="connsiteX12" fmla="*/ 457676 w 514350"/>
                <a:gd name="connsiteY12" fmla="*/ 18574 h 28575"/>
                <a:gd name="connsiteX13" fmla="*/ 471011 w 514350"/>
                <a:gd name="connsiteY13" fmla="*/ 9049 h 28575"/>
                <a:gd name="connsiteX14" fmla="*/ 505301 w 514350"/>
                <a:gd name="connsiteY14" fmla="*/ 17621 h 28575"/>
                <a:gd name="connsiteX15" fmla="*/ 508159 w 514350"/>
                <a:gd name="connsiteY15" fmla="*/ 19526 h 28575"/>
                <a:gd name="connsiteX16" fmla="*/ 343376 w 514350"/>
                <a:gd name="connsiteY16" fmla="*/ 30004 h 28575"/>
                <a:gd name="connsiteX17" fmla="*/ 224314 w 514350"/>
                <a:gd name="connsiteY17" fmla="*/ 29051 h 28575"/>
                <a:gd name="connsiteX18" fmla="*/ 7144 w 514350"/>
                <a:gd name="connsiteY18" fmla="*/ 23336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14350" h="28575">
                  <a:moveTo>
                    <a:pt x="7144" y="23336"/>
                  </a:moveTo>
                  <a:cubicBezTo>
                    <a:pt x="30004" y="5239"/>
                    <a:pt x="130016" y="21431"/>
                    <a:pt x="148114" y="20479"/>
                  </a:cubicBezTo>
                  <a:cubicBezTo>
                    <a:pt x="170021" y="19526"/>
                    <a:pt x="215741" y="23336"/>
                    <a:pt x="226219" y="15716"/>
                  </a:cubicBezTo>
                  <a:cubicBezTo>
                    <a:pt x="227171" y="17621"/>
                    <a:pt x="299561" y="15716"/>
                    <a:pt x="299561" y="15716"/>
                  </a:cubicBezTo>
                  <a:cubicBezTo>
                    <a:pt x="296704" y="16669"/>
                    <a:pt x="388144" y="13811"/>
                    <a:pt x="388144" y="10001"/>
                  </a:cubicBezTo>
                  <a:cubicBezTo>
                    <a:pt x="389096" y="10954"/>
                    <a:pt x="387191" y="20479"/>
                    <a:pt x="388144" y="21431"/>
                  </a:cubicBezTo>
                  <a:cubicBezTo>
                    <a:pt x="392906" y="17621"/>
                    <a:pt x="442436" y="1429"/>
                    <a:pt x="435769" y="18574"/>
                  </a:cubicBezTo>
                  <a:cubicBezTo>
                    <a:pt x="434816" y="18574"/>
                    <a:pt x="445294" y="9049"/>
                    <a:pt x="446246" y="9049"/>
                  </a:cubicBezTo>
                  <a:cubicBezTo>
                    <a:pt x="446246" y="9049"/>
                    <a:pt x="443389" y="15716"/>
                    <a:pt x="446246" y="15716"/>
                  </a:cubicBezTo>
                  <a:cubicBezTo>
                    <a:pt x="450056" y="14764"/>
                    <a:pt x="449104" y="10001"/>
                    <a:pt x="451009" y="8096"/>
                  </a:cubicBezTo>
                  <a:cubicBezTo>
                    <a:pt x="450056" y="10001"/>
                    <a:pt x="451009" y="10001"/>
                    <a:pt x="453866" y="7144"/>
                  </a:cubicBezTo>
                  <a:cubicBezTo>
                    <a:pt x="457676" y="13811"/>
                    <a:pt x="451009" y="10954"/>
                    <a:pt x="462439" y="9049"/>
                  </a:cubicBezTo>
                  <a:cubicBezTo>
                    <a:pt x="461486" y="15716"/>
                    <a:pt x="455771" y="9049"/>
                    <a:pt x="457676" y="18574"/>
                  </a:cubicBezTo>
                  <a:cubicBezTo>
                    <a:pt x="459581" y="18574"/>
                    <a:pt x="471011" y="10001"/>
                    <a:pt x="471011" y="9049"/>
                  </a:cubicBezTo>
                  <a:cubicBezTo>
                    <a:pt x="482441" y="10954"/>
                    <a:pt x="491966" y="20479"/>
                    <a:pt x="505301" y="17621"/>
                  </a:cubicBezTo>
                  <a:cubicBezTo>
                    <a:pt x="505301" y="18574"/>
                    <a:pt x="508159" y="19526"/>
                    <a:pt x="508159" y="19526"/>
                  </a:cubicBezTo>
                  <a:cubicBezTo>
                    <a:pt x="491966" y="27146"/>
                    <a:pt x="388144" y="28099"/>
                    <a:pt x="343376" y="30004"/>
                  </a:cubicBezTo>
                  <a:cubicBezTo>
                    <a:pt x="303371" y="30956"/>
                    <a:pt x="261461" y="28099"/>
                    <a:pt x="224314" y="29051"/>
                  </a:cubicBezTo>
                  <a:cubicBezTo>
                    <a:pt x="184309" y="29051"/>
                    <a:pt x="31909" y="16669"/>
                    <a:pt x="7144" y="23336"/>
                  </a:cubicBezTo>
                  <a:close/>
                </a:path>
              </a:pathLst>
            </a:custGeom>
            <a:grpFill/>
            <a:ln w="9525" cap="flat">
              <a:noFill/>
              <a:prstDash val="solid"/>
              <a:miter/>
            </a:ln>
          </p:spPr>
          <p:txBody>
            <a:bodyPr rtlCol="0" anchor="ctr"/>
            <a:lstStyle/>
            <a:p>
              <a:endParaRPr lang="en-US"/>
            </a:p>
          </p:txBody>
        </p:sp>
        <p:sp>
          <p:nvSpPr>
            <p:cNvPr id="1271" name="Freeform: Shape 1270">
              <a:extLst>
                <a:ext uri="{FF2B5EF4-FFF2-40B4-BE49-F238E27FC236}">
                  <a16:creationId xmlns:a16="http://schemas.microsoft.com/office/drawing/2014/main" xmlns="" id="{9546B54A-F8D3-4687-B661-95D3883F766E}"/>
                </a:ext>
              </a:extLst>
            </p:cNvPr>
            <p:cNvSpPr/>
            <p:nvPr/>
          </p:nvSpPr>
          <p:spPr>
            <a:xfrm>
              <a:off x="5292300" y="1265396"/>
              <a:ext cx="9525" cy="9525"/>
            </a:xfrm>
            <a:custGeom>
              <a:avLst/>
              <a:gdLst>
                <a:gd name="connsiteX0" fmla="*/ 8363 w 9525"/>
                <a:gd name="connsiteY0" fmla="*/ 10001 h 9525"/>
                <a:gd name="connsiteX1" fmla="*/ 7410 w 9525"/>
                <a:gd name="connsiteY1" fmla="*/ 7144 h 9525"/>
                <a:gd name="connsiteX2" fmla="*/ 8363 w 9525"/>
                <a:gd name="connsiteY2" fmla="*/ 10001 h 9525"/>
              </a:gdLst>
              <a:ahLst/>
              <a:cxnLst>
                <a:cxn ang="0">
                  <a:pos x="connsiteX0" y="connsiteY0"/>
                </a:cxn>
                <a:cxn ang="0">
                  <a:pos x="connsiteX1" y="connsiteY1"/>
                </a:cxn>
                <a:cxn ang="0">
                  <a:pos x="connsiteX2" y="connsiteY2"/>
                </a:cxn>
              </a:cxnLst>
              <a:rect l="l" t="t" r="r" b="b"/>
              <a:pathLst>
                <a:path w="9525" h="9525">
                  <a:moveTo>
                    <a:pt x="8363" y="10001"/>
                  </a:moveTo>
                  <a:cubicBezTo>
                    <a:pt x="8363" y="9049"/>
                    <a:pt x="6458" y="8096"/>
                    <a:pt x="7410" y="7144"/>
                  </a:cubicBezTo>
                  <a:cubicBezTo>
                    <a:pt x="7410" y="7144"/>
                    <a:pt x="8363" y="9049"/>
                    <a:pt x="8363" y="10001"/>
                  </a:cubicBezTo>
                  <a:close/>
                </a:path>
              </a:pathLst>
            </a:custGeom>
            <a:grpFill/>
            <a:ln w="9525" cap="flat">
              <a:noFill/>
              <a:prstDash val="solid"/>
              <a:miter/>
            </a:ln>
          </p:spPr>
          <p:txBody>
            <a:bodyPr rtlCol="0" anchor="ctr"/>
            <a:lstStyle/>
            <a:p>
              <a:endParaRPr lang="en-US"/>
            </a:p>
          </p:txBody>
        </p:sp>
        <p:sp>
          <p:nvSpPr>
            <p:cNvPr id="1272" name="Freeform: Shape 1271">
              <a:extLst>
                <a:ext uri="{FF2B5EF4-FFF2-40B4-BE49-F238E27FC236}">
                  <a16:creationId xmlns:a16="http://schemas.microsoft.com/office/drawing/2014/main" xmlns="" id="{723DB63D-540C-4CAD-944D-53676EB7B0B4}"/>
                </a:ext>
              </a:extLst>
            </p:cNvPr>
            <p:cNvSpPr/>
            <p:nvPr/>
          </p:nvSpPr>
          <p:spPr>
            <a:xfrm>
              <a:off x="5258276" y="1255977"/>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7144" y="7990"/>
                    <a:pt x="8096" y="6085"/>
                    <a:pt x="7144" y="7990"/>
                  </a:cubicBezTo>
                  <a:close/>
                </a:path>
              </a:pathLst>
            </a:custGeom>
            <a:grpFill/>
            <a:ln w="9525" cap="flat">
              <a:noFill/>
              <a:prstDash val="solid"/>
              <a:miter/>
            </a:ln>
          </p:spPr>
          <p:txBody>
            <a:bodyPr rtlCol="0" anchor="ctr"/>
            <a:lstStyle/>
            <a:p>
              <a:endParaRPr lang="en-US"/>
            </a:p>
          </p:txBody>
        </p:sp>
        <p:sp>
          <p:nvSpPr>
            <p:cNvPr id="1273" name="Freeform: Shape 1272">
              <a:extLst>
                <a:ext uri="{FF2B5EF4-FFF2-40B4-BE49-F238E27FC236}">
                  <a16:creationId xmlns:a16="http://schemas.microsoft.com/office/drawing/2014/main" xmlns="" id="{A27F89D5-979E-4415-8CCF-CB8470D5BA50}"/>
                </a:ext>
              </a:extLst>
            </p:cNvPr>
            <p:cNvSpPr/>
            <p:nvPr/>
          </p:nvSpPr>
          <p:spPr>
            <a:xfrm>
              <a:off x="5248751" y="1254918"/>
              <a:ext cx="9525" cy="9525"/>
            </a:xfrm>
            <a:custGeom>
              <a:avLst/>
              <a:gdLst>
                <a:gd name="connsiteX0" fmla="*/ 7144 w 9525"/>
                <a:gd name="connsiteY0" fmla="*/ 9049 h 9525"/>
                <a:gd name="connsiteX1" fmla="*/ 10001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9049" y="7144"/>
                    <a:pt x="10001" y="7144"/>
                  </a:cubicBezTo>
                  <a:lnTo>
                    <a:pt x="7144" y="9049"/>
                  </a:lnTo>
                  <a:close/>
                </a:path>
              </a:pathLst>
            </a:custGeom>
            <a:grpFill/>
            <a:ln w="9525" cap="flat">
              <a:noFill/>
              <a:prstDash val="solid"/>
              <a:miter/>
            </a:ln>
          </p:spPr>
          <p:txBody>
            <a:bodyPr rtlCol="0" anchor="ctr"/>
            <a:lstStyle/>
            <a:p>
              <a:endParaRPr lang="en-US"/>
            </a:p>
          </p:txBody>
        </p:sp>
        <p:sp>
          <p:nvSpPr>
            <p:cNvPr id="1274" name="Freeform: Shape 1273">
              <a:extLst>
                <a:ext uri="{FF2B5EF4-FFF2-40B4-BE49-F238E27FC236}">
                  <a16:creationId xmlns:a16="http://schemas.microsoft.com/office/drawing/2014/main" xmlns="" id="{BA1CCFF6-AB05-4500-BD61-D33D12E932B6}"/>
                </a:ext>
              </a:extLst>
            </p:cNvPr>
            <p:cNvSpPr/>
            <p:nvPr/>
          </p:nvSpPr>
          <p:spPr>
            <a:xfrm>
              <a:off x="5240417" y="1251108"/>
              <a:ext cx="9525" cy="9525"/>
            </a:xfrm>
            <a:custGeom>
              <a:avLst/>
              <a:gdLst>
                <a:gd name="connsiteX0" fmla="*/ 7858 w 9525"/>
                <a:gd name="connsiteY0" fmla="*/ 8096 h 9525"/>
                <a:gd name="connsiteX1" fmla="*/ 7858 w 9525"/>
                <a:gd name="connsiteY1" fmla="*/ 7144 h 9525"/>
                <a:gd name="connsiteX2" fmla="*/ 7858 w 9525"/>
                <a:gd name="connsiteY2" fmla="*/ 8096 h 9525"/>
              </a:gdLst>
              <a:ahLst/>
              <a:cxnLst>
                <a:cxn ang="0">
                  <a:pos x="connsiteX0" y="connsiteY0"/>
                </a:cxn>
                <a:cxn ang="0">
                  <a:pos x="connsiteX1" y="connsiteY1"/>
                </a:cxn>
                <a:cxn ang="0">
                  <a:pos x="connsiteX2" y="connsiteY2"/>
                </a:cxn>
              </a:cxnLst>
              <a:rect l="l" t="t" r="r" b="b"/>
              <a:pathLst>
                <a:path w="9525" h="9525">
                  <a:moveTo>
                    <a:pt x="7858" y="8096"/>
                  </a:moveTo>
                  <a:cubicBezTo>
                    <a:pt x="6906" y="7144"/>
                    <a:pt x="6906" y="7144"/>
                    <a:pt x="7858" y="7144"/>
                  </a:cubicBezTo>
                  <a:cubicBezTo>
                    <a:pt x="7858" y="8096"/>
                    <a:pt x="7858" y="8096"/>
                    <a:pt x="7858" y="8096"/>
                  </a:cubicBezTo>
                  <a:close/>
                </a:path>
              </a:pathLst>
            </a:custGeom>
            <a:grpFill/>
            <a:ln w="9525" cap="flat">
              <a:noFill/>
              <a:prstDash val="solid"/>
              <a:miter/>
            </a:ln>
          </p:spPr>
          <p:txBody>
            <a:bodyPr rtlCol="0" anchor="ctr"/>
            <a:lstStyle/>
            <a:p>
              <a:endParaRPr lang="en-US"/>
            </a:p>
          </p:txBody>
        </p:sp>
        <p:sp>
          <p:nvSpPr>
            <p:cNvPr id="1275" name="Freeform: Shape 1274">
              <a:extLst>
                <a:ext uri="{FF2B5EF4-FFF2-40B4-BE49-F238E27FC236}">
                  <a16:creationId xmlns:a16="http://schemas.microsoft.com/office/drawing/2014/main" xmlns="" id="{6CC7B843-248E-4B07-A16D-A24C05080253}"/>
                </a:ext>
              </a:extLst>
            </p:cNvPr>
            <p:cNvSpPr/>
            <p:nvPr/>
          </p:nvSpPr>
          <p:spPr>
            <a:xfrm>
              <a:off x="5239226" y="1253728"/>
              <a:ext cx="9525" cy="9525"/>
            </a:xfrm>
            <a:custGeom>
              <a:avLst/>
              <a:gdLst>
                <a:gd name="connsiteX0" fmla="*/ 8096 w 9525"/>
                <a:gd name="connsiteY0" fmla="*/ 8334 h 9525"/>
                <a:gd name="connsiteX1" fmla="*/ 7144 w 9525"/>
                <a:gd name="connsiteY1" fmla="*/ 7382 h 9525"/>
                <a:gd name="connsiteX2" fmla="*/ 8096 w 9525"/>
                <a:gd name="connsiteY2" fmla="*/ 8334 h 9525"/>
              </a:gdLst>
              <a:ahLst/>
              <a:cxnLst>
                <a:cxn ang="0">
                  <a:pos x="connsiteX0" y="connsiteY0"/>
                </a:cxn>
                <a:cxn ang="0">
                  <a:pos x="connsiteX1" y="connsiteY1"/>
                </a:cxn>
                <a:cxn ang="0">
                  <a:pos x="connsiteX2" y="connsiteY2"/>
                </a:cxn>
              </a:cxnLst>
              <a:rect l="l" t="t" r="r" b="b"/>
              <a:pathLst>
                <a:path w="9525" h="9525">
                  <a:moveTo>
                    <a:pt x="8096" y="8334"/>
                  </a:moveTo>
                  <a:cubicBezTo>
                    <a:pt x="7144" y="8334"/>
                    <a:pt x="7144" y="7382"/>
                    <a:pt x="7144" y="7382"/>
                  </a:cubicBezTo>
                  <a:cubicBezTo>
                    <a:pt x="7144" y="7382"/>
                    <a:pt x="8096" y="6429"/>
                    <a:pt x="8096" y="8334"/>
                  </a:cubicBezTo>
                  <a:close/>
                </a:path>
              </a:pathLst>
            </a:custGeom>
            <a:grpFill/>
            <a:ln w="9525" cap="flat">
              <a:noFill/>
              <a:prstDash val="solid"/>
              <a:miter/>
            </a:ln>
          </p:spPr>
          <p:txBody>
            <a:bodyPr rtlCol="0" anchor="ctr"/>
            <a:lstStyle/>
            <a:p>
              <a:endParaRPr lang="en-US"/>
            </a:p>
          </p:txBody>
        </p:sp>
        <p:sp>
          <p:nvSpPr>
            <p:cNvPr id="1276" name="Freeform: Shape 1275">
              <a:extLst>
                <a:ext uri="{FF2B5EF4-FFF2-40B4-BE49-F238E27FC236}">
                  <a16:creationId xmlns:a16="http://schemas.microsoft.com/office/drawing/2014/main" xmlns="" id="{A55261F3-3031-4D13-8F7B-4CA921744585}"/>
                </a:ext>
              </a:extLst>
            </p:cNvPr>
            <p:cNvSpPr/>
            <p:nvPr/>
          </p:nvSpPr>
          <p:spPr>
            <a:xfrm>
              <a:off x="5220176" y="1251214"/>
              <a:ext cx="9525" cy="9525"/>
            </a:xfrm>
            <a:custGeom>
              <a:avLst/>
              <a:gdLst>
                <a:gd name="connsiteX0" fmla="*/ 9049 w 9525"/>
                <a:gd name="connsiteY0" fmla="*/ 7990 h 9525"/>
                <a:gd name="connsiteX1" fmla="*/ 7144 w 9525"/>
                <a:gd name="connsiteY1" fmla="*/ 7990 h 9525"/>
                <a:gd name="connsiteX2" fmla="*/ 9049 w 9525"/>
                <a:gd name="connsiteY2" fmla="*/ 7990 h 9525"/>
              </a:gdLst>
              <a:ahLst/>
              <a:cxnLst>
                <a:cxn ang="0">
                  <a:pos x="connsiteX0" y="connsiteY0"/>
                </a:cxn>
                <a:cxn ang="0">
                  <a:pos x="connsiteX1" y="connsiteY1"/>
                </a:cxn>
                <a:cxn ang="0">
                  <a:pos x="connsiteX2" y="connsiteY2"/>
                </a:cxn>
              </a:cxnLst>
              <a:rect l="l" t="t" r="r" b="b"/>
              <a:pathLst>
                <a:path w="9525" h="9525">
                  <a:moveTo>
                    <a:pt x="9049" y="7990"/>
                  </a:moveTo>
                  <a:cubicBezTo>
                    <a:pt x="9049" y="7990"/>
                    <a:pt x="8096" y="8943"/>
                    <a:pt x="7144" y="7990"/>
                  </a:cubicBezTo>
                  <a:cubicBezTo>
                    <a:pt x="8096" y="7990"/>
                    <a:pt x="9049" y="6085"/>
                    <a:pt x="9049" y="7990"/>
                  </a:cubicBezTo>
                  <a:close/>
                </a:path>
              </a:pathLst>
            </a:custGeom>
            <a:grpFill/>
            <a:ln w="9525" cap="flat">
              <a:noFill/>
              <a:prstDash val="solid"/>
              <a:miter/>
            </a:ln>
          </p:spPr>
          <p:txBody>
            <a:bodyPr rtlCol="0" anchor="ctr"/>
            <a:lstStyle/>
            <a:p>
              <a:endParaRPr lang="en-US"/>
            </a:p>
          </p:txBody>
        </p:sp>
        <p:sp>
          <p:nvSpPr>
            <p:cNvPr id="1277" name="Freeform: Shape 1276">
              <a:extLst>
                <a:ext uri="{FF2B5EF4-FFF2-40B4-BE49-F238E27FC236}">
                  <a16:creationId xmlns:a16="http://schemas.microsoft.com/office/drawing/2014/main" xmlns="" id="{ABBCA784-087D-432C-9F33-78059A21B48D}"/>
                </a:ext>
              </a:extLst>
            </p:cNvPr>
            <p:cNvSpPr/>
            <p:nvPr/>
          </p:nvSpPr>
          <p:spPr>
            <a:xfrm>
              <a:off x="5213085" y="1252167"/>
              <a:ext cx="9525" cy="9525"/>
            </a:xfrm>
            <a:custGeom>
              <a:avLst/>
              <a:gdLst>
                <a:gd name="connsiteX0" fmla="*/ 7567 w 9525"/>
                <a:gd name="connsiteY0" fmla="*/ 7990 h 9525"/>
                <a:gd name="connsiteX1" fmla="*/ 7567 w 9525"/>
                <a:gd name="connsiteY1" fmla="*/ 7990 h 9525"/>
              </a:gdLst>
              <a:ahLst/>
              <a:cxnLst>
                <a:cxn ang="0">
                  <a:pos x="connsiteX0" y="connsiteY0"/>
                </a:cxn>
                <a:cxn ang="0">
                  <a:pos x="connsiteX1" y="connsiteY1"/>
                </a:cxn>
              </a:cxnLst>
              <a:rect l="l" t="t" r="r" b="b"/>
              <a:pathLst>
                <a:path w="9525" h="9525">
                  <a:moveTo>
                    <a:pt x="7567" y="7990"/>
                  </a:moveTo>
                  <a:cubicBezTo>
                    <a:pt x="7567" y="7990"/>
                    <a:pt x="6615" y="6085"/>
                    <a:pt x="7567" y="7990"/>
                  </a:cubicBezTo>
                  <a:close/>
                </a:path>
              </a:pathLst>
            </a:custGeom>
            <a:grpFill/>
            <a:ln w="9525" cap="flat">
              <a:noFill/>
              <a:prstDash val="solid"/>
              <a:miter/>
            </a:ln>
          </p:spPr>
          <p:txBody>
            <a:bodyPr rtlCol="0" anchor="ctr"/>
            <a:lstStyle/>
            <a:p>
              <a:endParaRPr lang="en-US"/>
            </a:p>
          </p:txBody>
        </p:sp>
        <p:sp>
          <p:nvSpPr>
            <p:cNvPr id="1278" name="Freeform: Shape 1277">
              <a:extLst>
                <a:ext uri="{FF2B5EF4-FFF2-40B4-BE49-F238E27FC236}">
                  <a16:creationId xmlns:a16="http://schemas.microsoft.com/office/drawing/2014/main" xmlns="" id="{2F16409F-8D48-406F-A7A9-09BFC7B6E76E}"/>
                </a:ext>
              </a:extLst>
            </p:cNvPr>
            <p:cNvSpPr/>
            <p:nvPr/>
          </p:nvSpPr>
          <p:spPr>
            <a:xfrm>
              <a:off x="5049679" y="12568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7144"/>
                    <a:pt x="9049" y="7144"/>
                    <a:pt x="7144" y="7144"/>
                  </a:cubicBezTo>
                  <a:close/>
                </a:path>
              </a:pathLst>
            </a:custGeom>
            <a:grpFill/>
            <a:ln w="9525" cap="flat">
              <a:noFill/>
              <a:prstDash val="solid"/>
              <a:miter/>
            </a:ln>
          </p:spPr>
          <p:txBody>
            <a:bodyPr rtlCol="0" anchor="ctr"/>
            <a:lstStyle/>
            <a:p>
              <a:endParaRPr lang="en-US"/>
            </a:p>
          </p:txBody>
        </p:sp>
        <p:sp>
          <p:nvSpPr>
            <p:cNvPr id="1279" name="Freeform: Shape 1278">
              <a:extLst>
                <a:ext uri="{FF2B5EF4-FFF2-40B4-BE49-F238E27FC236}">
                  <a16:creationId xmlns:a16="http://schemas.microsoft.com/office/drawing/2014/main" xmlns="" id="{712F8FFA-2A7F-4B2E-BD7F-D5F52916D0D4}"/>
                </a:ext>
              </a:extLst>
            </p:cNvPr>
            <p:cNvSpPr/>
            <p:nvPr/>
          </p:nvSpPr>
          <p:spPr>
            <a:xfrm>
              <a:off x="4982051" y="1255871"/>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9049"/>
                    <a:pt x="7144" y="7144"/>
                    <a:pt x="7144" y="7144"/>
                  </a:cubicBezTo>
                  <a:cubicBezTo>
                    <a:pt x="8096" y="7144"/>
                    <a:pt x="6191" y="9049"/>
                    <a:pt x="8096" y="8096"/>
                  </a:cubicBezTo>
                  <a:close/>
                </a:path>
              </a:pathLst>
            </a:custGeom>
            <a:grpFill/>
            <a:ln w="9525" cap="flat">
              <a:noFill/>
              <a:prstDash val="solid"/>
              <a:miter/>
            </a:ln>
          </p:spPr>
          <p:txBody>
            <a:bodyPr rtlCol="0" anchor="ctr"/>
            <a:lstStyle/>
            <a:p>
              <a:endParaRPr lang="en-US"/>
            </a:p>
          </p:txBody>
        </p:sp>
        <p:sp>
          <p:nvSpPr>
            <p:cNvPr id="1280" name="Freeform: Shape 1279">
              <a:extLst>
                <a:ext uri="{FF2B5EF4-FFF2-40B4-BE49-F238E27FC236}">
                  <a16:creationId xmlns:a16="http://schemas.microsoft.com/office/drawing/2014/main" xmlns="" id="{0EB55CE5-F5A0-4B05-92D0-58F044F87164}"/>
                </a:ext>
              </a:extLst>
            </p:cNvPr>
            <p:cNvSpPr/>
            <p:nvPr/>
          </p:nvSpPr>
          <p:spPr>
            <a:xfrm>
              <a:off x="4945856" y="126158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1906"/>
                    <a:pt x="7144" y="7144"/>
                  </a:cubicBezTo>
                  <a:close/>
                </a:path>
              </a:pathLst>
            </a:custGeom>
            <a:grpFill/>
            <a:ln w="9525" cap="flat">
              <a:noFill/>
              <a:prstDash val="solid"/>
              <a:miter/>
            </a:ln>
          </p:spPr>
          <p:txBody>
            <a:bodyPr rtlCol="0" anchor="ctr"/>
            <a:lstStyle/>
            <a:p>
              <a:endParaRPr lang="en-US"/>
            </a:p>
          </p:txBody>
        </p:sp>
        <p:sp>
          <p:nvSpPr>
            <p:cNvPr id="1281" name="Freeform: Shape 1280">
              <a:extLst>
                <a:ext uri="{FF2B5EF4-FFF2-40B4-BE49-F238E27FC236}">
                  <a16:creationId xmlns:a16="http://schemas.microsoft.com/office/drawing/2014/main" xmlns="" id="{07AEAF5B-7D1C-48CD-8E82-1F0175382923}"/>
                </a:ext>
              </a:extLst>
            </p:cNvPr>
            <p:cNvSpPr/>
            <p:nvPr/>
          </p:nvSpPr>
          <p:spPr>
            <a:xfrm>
              <a:off x="5255419" y="575362"/>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8520"/>
                    <a:pt x="9049" y="8520"/>
                    <a:pt x="7144" y="7567"/>
                  </a:cubicBezTo>
                  <a:cubicBezTo>
                    <a:pt x="7144" y="7567"/>
                    <a:pt x="7144" y="6615"/>
                    <a:pt x="7144" y="7567"/>
                  </a:cubicBezTo>
                  <a:close/>
                </a:path>
              </a:pathLst>
            </a:custGeom>
            <a:grpFill/>
            <a:ln w="9525" cap="flat">
              <a:noFill/>
              <a:prstDash val="solid"/>
              <a:miter/>
            </a:ln>
          </p:spPr>
          <p:txBody>
            <a:bodyPr rtlCol="0" anchor="ctr"/>
            <a:lstStyle/>
            <a:p>
              <a:endParaRPr lang="en-US"/>
            </a:p>
          </p:txBody>
        </p:sp>
        <p:sp>
          <p:nvSpPr>
            <p:cNvPr id="1282" name="Freeform: Shape 1281">
              <a:extLst>
                <a:ext uri="{FF2B5EF4-FFF2-40B4-BE49-F238E27FC236}">
                  <a16:creationId xmlns:a16="http://schemas.microsoft.com/office/drawing/2014/main" xmlns="" id="{60902527-4E3B-4CCE-9F5B-8DEFB83D3883}"/>
                </a:ext>
              </a:extLst>
            </p:cNvPr>
            <p:cNvSpPr/>
            <p:nvPr/>
          </p:nvSpPr>
          <p:spPr>
            <a:xfrm>
              <a:off x="5200187" y="481636"/>
              <a:ext cx="104775" cy="104775"/>
            </a:xfrm>
            <a:custGeom>
              <a:avLst/>
              <a:gdLst>
                <a:gd name="connsiteX0" fmla="*/ 9036 w 104775"/>
                <a:gd name="connsiteY0" fmla="*/ 57479 h 104775"/>
                <a:gd name="connsiteX1" fmla="*/ 48088 w 104775"/>
                <a:gd name="connsiteY1" fmla="*/ 13664 h 104775"/>
                <a:gd name="connsiteX2" fmla="*/ 97618 w 104775"/>
                <a:gd name="connsiteY2" fmla="*/ 69861 h 104775"/>
                <a:gd name="connsiteX3" fmla="*/ 89046 w 104775"/>
                <a:gd name="connsiteY3" fmla="*/ 67956 h 104775"/>
                <a:gd name="connsiteX4" fmla="*/ 86188 w 104775"/>
                <a:gd name="connsiteY4" fmla="*/ 67956 h 104775"/>
                <a:gd name="connsiteX5" fmla="*/ 96666 w 104775"/>
                <a:gd name="connsiteY5" fmla="*/ 75576 h 104775"/>
                <a:gd name="connsiteX6" fmla="*/ 92856 w 104775"/>
                <a:gd name="connsiteY6" fmla="*/ 86054 h 104775"/>
                <a:gd name="connsiteX7" fmla="*/ 84283 w 104775"/>
                <a:gd name="connsiteY7" fmla="*/ 83196 h 104775"/>
                <a:gd name="connsiteX8" fmla="*/ 90951 w 104775"/>
                <a:gd name="connsiteY8" fmla="*/ 90816 h 104775"/>
                <a:gd name="connsiteX9" fmla="*/ 85236 w 104775"/>
                <a:gd name="connsiteY9" fmla="*/ 87006 h 104775"/>
                <a:gd name="connsiteX10" fmla="*/ 90951 w 104775"/>
                <a:gd name="connsiteY10" fmla="*/ 91769 h 104775"/>
                <a:gd name="connsiteX11" fmla="*/ 90951 w 104775"/>
                <a:gd name="connsiteY11" fmla="*/ 92721 h 104775"/>
                <a:gd name="connsiteX12" fmla="*/ 87141 w 104775"/>
                <a:gd name="connsiteY12" fmla="*/ 94626 h 104775"/>
                <a:gd name="connsiteX13" fmla="*/ 79521 w 104775"/>
                <a:gd name="connsiteY13" fmla="*/ 87959 h 104775"/>
                <a:gd name="connsiteX14" fmla="*/ 84283 w 104775"/>
                <a:gd name="connsiteY14" fmla="*/ 98436 h 104775"/>
                <a:gd name="connsiteX15" fmla="*/ 68091 w 104775"/>
                <a:gd name="connsiteY15" fmla="*/ 103199 h 104775"/>
                <a:gd name="connsiteX16" fmla="*/ 65233 w 104775"/>
                <a:gd name="connsiteY16" fmla="*/ 99389 h 104775"/>
                <a:gd name="connsiteX17" fmla="*/ 79521 w 104775"/>
                <a:gd name="connsiteY17" fmla="*/ 49859 h 104775"/>
                <a:gd name="connsiteX18" fmla="*/ 9036 w 104775"/>
                <a:gd name="connsiteY18" fmla="*/ 5747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4775" h="104775">
                  <a:moveTo>
                    <a:pt x="9036" y="57479"/>
                  </a:moveTo>
                  <a:cubicBezTo>
                    <a:pt x="-2394" y="51764"/>
                    <a:pt x="41421" y="-10149"/>
                    <a:pt x="48088" y="13664"/>
                  </a:cubicBezTo>
                  <a:cubicBezTo>
                    <a:pt x="105238" y="-15864"/>
                    <a:pt x="78568" y="64146"/>
                    <a:pt x="97618" y="69861"/>
                  </a:cubicBezTo>
                  <a:cubicBezTo>
                    <a:pt x="87141" y="69861"/>
                    <a:pt x="109048" y="67956"/>
                    <a:pt x="89046" y="67956"/>
                  </a:cubicBezTo>
                  <a:cubicBezTo>
                    <a:pt x="89998" y="68909"/>
                    <a:pt x="89046" y="68909"/>
                    <a:pt x="86188" y="67956"/>
                  </a:cubicBezTo>
                  <a:cubicBezTo>
                    <a:pt x="93808" y="73671"/>
                    <a:pt x="91903" y="72719"/>
                    <a:pt x="96666" y="75576"/>
                  </a:cubicBezTo>
                  <a:cubicBezTo>
                    <a:pt x="92856" y="74624"/>
                    <a:pt x="92856" y="84149"/>
                    <a:pt x="92856" y="86054"/>
                  </a:cubicBezTo>
                  <a:cubicBezTo>
                    <a:pt x="89046" y="85101"/>
                    <a:pt x="87141" y="85101"/>
                    <a:pt x="84283" y="83196"/>
                  </a:cubicBezTo>
                  <a:cubicBezTo>
                    <a:pt x="90951" y="81291"/>
                    <a:pt x="87141" y="91769"/>
                    <a:pt x="90951" y="90816"/>
                  </a:cubicBezTo>
                  <a:cubicBezTo>
                    <a:pt x="90951" y="90816"/>
                    <a:pt x="85236" y="86054"/>
                    <a:pt x="85236" y="87006"/>
                  </a:cubicBezTo>
                  <a:cubicBezTo>
                    <a:pt x="85236" y="89864"/>
                    <a:pt x="89998" y="90816"/>
                    <a:pt x="90951" y="91769"/>
                  </a:cubicBezTo>
                  <a:cubicBezTo>
                    <a:pt x="89998" y="90816"/>
                    <a:pt x="89998" y="90816"/>
                    <a:pt x="90951" y="92721"/>
                  </a:cubicBezTo>
                  <a:cubicBezTo>
                    <a:pt x="83331" y="91769"/>
                    <a:pt x="89046" y="88911"/>
                    <a:pt x="87141" y="94626"/>
                  </a:cubicBezTo>
                  <a:cubicBezTo>
                    <a:pt x="83331" y="91769"/>
                    <a:pt x="85236" y="90816"/>
                    <a:pt x="79521" y="87959"/>
                  </a:cubicBezTo>
                  <a:cubicBezTo>
                    <a:pt x="80473" y="87959"/>
                    <a:pt x="83331" y="96531"/>
                    <a:pt x="84283" y="98436"/>
                  </a:cubicBezTo>
                  <a:cubicBezTo>
                    <a:pt x="77616" y="102246"/>
                    <a:pt x="70948" y="95579"/>
                    <a:pt x="68091" y="103199"/>
                  </a:cubicBezTo>
                  <a:cubicBezTo>
                    <a:pt x="68091" y="105104"/>
                    <a:pt x="64281" y="99389"/>
                    <a:pt x="65233" y="99389"/>
                  </a:cubicBezTo>
                  <a:cubicBezTo>
                    <a:pt x="68091" y="100341"/>
                    <a:pt x="86188" y="67004"/>
                    <a:pt x="79521" y="49859"/>
                  </a:cubicBezTo>
                  <a:cubicBezTo>
                    <a:pt x="57613" y="-1576"/>
                    <a:pt x="7131" y="53669"/>
                    <a:pt x="9036" y="57479"/>
                  </a:cubicBezTo>
                  <a:close/>
                </a:path>
              </a:pathLst>
            </a:custGeom>
            <a:grpFill/>
            <a:ln w="9525" cap="flat">
              <a:noFill/>
              <a:prstDash val="solid"/>
              <a:miter/>
            </a:ln>
          </p:spPr>
          <p:txBody>
            <a:bodyPr rtlCol="0" anchor="ctr"/>
            <a:lstStyle/>
            <a:p>
              <a:endParaRPr lang="en-US"/>
            </a:p>
          </p:txBody>
        </p:sp>
        <p:sp>
          <p:nvSpPr>
            <p:cNvPr id="1283" name="Freeform: Shape 1282">
              <a:extLst>
                <a:ext uri="{FF2B5EF4-FFF2-40B4-BE49-F238E27FC236}">
                  <a16:creationId xmlns:a16="http://schemas.microsoft.com/office/drawing/2014/main" xmlns="" id="{F2597397-10D4-46D4-851B-23BB62295BA1}"/>
                </a:ext>
              </a:extLst>
            </p:cNvPr>
            <p:cNvSpPr/>
            <p:nvPr/>
          </p:nvSpPr>
          <p:spPr>
            <a:xfrm>
              <a:off x="5256371" y="574833"/>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9049" y="9049"/>
                  </a:cubicBezTo>
                  <a:cubicBezTo>
                    <a:pt x="8096" y="9049"/>
                    <a:pt x="7144" y="8096"/>
                    <a:pt x="7144" y="7144"/>
                  </a:cubicBezTo>
                  <a:close/>
                </a:path>
              </a:pathLst>
            </a:custGeom>
            <a:grpFill/>
            <a:ln w="9525" cap="flat">
              <a:noFill/>
              <a:prstDash val="solid"/>
              <a:miter/>
            </a:ln>
          </p:spPr>
          <p:txBody>
            <a:bodyPr rtlCol="0" anchor="ctr"/>
            <a:lstStyle/>
            <a:p>
              <a:endParaRPr lang="en-US"/>
            </a:p>
          </p:txBody>
        </p:sp>
        <p:sp>
          <p:nvSpPr>
            <p:cNvPr id="1284" name="Freeform: Shape 1283">
              <a:extLst>
                <a:ext uri="{FF2B5EF4-FFF2-40B4-BE49-F238E27FC236}">
                  <a16:creationId xmlns:a16="http://schemas.microsoft.com/office/drawing/2014/main" xmlns="" id="{5D660F8E-DE72-4FD2-BF00-BD25305B3E29}"/>
                </a:ext>
              </a:extLst>
            </p:cNvPr>
            <p:cNvSpPr/>
            <p:nvPr/>
          </p:nvSpPr>
          <p:spPr>
            <a:xfrm>
              <a:off x="5273516" y="57292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8096"/>
                    <a:pt x="7144" y="7144"/>
                  </a:cubicBezTo>
                  <a:close/>
                </a:path>
              </a:pathLst>
            </a:custGeom>
            <a:grpFill/>
            <a:ln w="9525" cap="flat">
              <a:noFill/>
              <a:prstDash val="solid"/>
              <a:miter/>
            </a:ln>
          </p:spPr>
          <p:txBody>
            <a:bodyPr rtlCol="0" anchor="ctr"/>
            <a:lstStyle/>
            <a:p>
              <a:endParaRPr lang="en-US"/>
            </a:p>
          </p:txBody>
        </p:sp>
        <p:sp>
          <p:nvSpPr>
            <p:cNvPr id="1285" name="Freeform: Shape 1284">
              <a:extLst>
                <a:ext uri="{FF2B5EF4-FFF2-40B4-BE49-F238E27FC236}">
                  <a16:creationId xmlns:a16="http://schemas.microsoft.com/office/drawing/2014/main" xmlns="" id="{E5EAA630-BEC2-4BB8-A0BF-E281353C2C51}"/>
                </a:ext>
              </a:extLst>
            </p:cNvPr>
            <p:cNvSpPr/>
            <p:nvPr/>
          </p:nvSpPr>
          <p:spPr>
            <a:xfrm>
              <a:off x="5276374" y="570071"/>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9049"/>
                    <a:pt x="8096" y="9049"/>
                  </a:cubicBezTo>
                  <a:lnTo>
                    <a:pt x="7144" y="7144"/>
                  </a:lnTo>
                  <a:close/>
                </a:path>
              </a:pathLst>
            </a:custGeom>
            <a:grpFill/>
            <a:ln w="9525" cap="flat">
              <a:noFill/>
              <a:prstDash val="solid"/>
              <a:miter/>
            </a:ln>
          </p:spPr>
          <p:txBody>
            <a:bodyPr rtlCol="0" anchor="ctr"/>
            <a:lstStyle/>
            <a:p>
              <a:endParaRPr lang="en-US"/>
            </a:p>
          </p:txBody>
        </p:sp>
        <p:sp>
          <p:nvSpPr>
            <p:cNvPr id="1286" name="Freeform: Shape 1285">
              <a:extLst>
                <a:ext uri="{FF2B5EF4-FFF2-40B4-BE49-F238E27FC236}">
                  <a16:creationId xmlns:a16="http://schemas.microsoft.com/office/drawing/2014/main" xmlns="" id="{612090D2-9A48-4E1E-A17B-121F8FED5D76}"/>
                </a:ext>
              </a:extLst>
            </p:cNvPr>
            <p:cNvSpPr/>
            <p:nvPr/>
          </p:nvSpPr>
          <p:spPr>
            <a:xfrm>
              <a:off x="5281136" y="5691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1287" name="Freeform: Shape 1286">
              <a:extLst>
                <a:ext uri="{FF2B5EF4-FFF2-40B4-BE49-F238E27FC236}">
                  <a16:creationId xmlns:a16="http://schemas.microsoft.com/office/drawing/2014/main" xmlns="" id="{66FDD1AF-F238-4132-B9E8-E88920FEC5B3}"/>
                </a:ext>
              </a:extLst>
            </p:cNvPr>
            <p:cNvSpPr/>
            <p:nvPr/>
          </p:nvSpPr>
          <p:spPr>
            <a:xfrm>
              <a:off x="5279231" y="567213"/>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8096" y="7144"/>
                    <a:pt x="9049" y="8096"/>
                    <a:pt x="7144" y="7144"/>
                  </a:cubicBezTo>
                  <a:close/>
                </a:path>
              </a:pathLst>
            </a:custGeom>
            <a:grpFill/>
            <a:ln w="9525" cap="flat">
              <a:noFill/>
              <a:prstDash val="solid"/>
              <a:miter/>
            </a:ln>
          </p:spPr>
          <p:txBody>
            <a:bodyPr rtlCol="0" anchor="ctr"/>
            <a:lstStyle/>
            <a:p>
              <a:endParaRPr lang="en-US"/>
            </a:p>
          </p:txBody>
        </p:sp>
        <p:sp>
          <p:nvSpPr>
            <p:cNvPr id="1288" name="Freeform: Shape 1287">
              <a:extLst>
                <a:ext uri="{FF2B5EF4-FFF2-40B4-BE49-F238E27FC236}">
                  <a16:creationId xmlns:a16="http://schemas.microsoft.com/office/drawing/2014/main" xmlns="" id="{536A4B3E-7D34-43E4-AC05-63454F1E1E5F}"/>
                </a:ext>
              </a:extLst>
            </p:cNvPr>
            <p:cNvSpPr/>
            <p:nvPr/>
          </p:nvSpPr>
          <p:spPr>
            <a:xfrm>
              <a:off x="5285475" y="561075"/>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6615" y="6615"/>
                    <a:pt x="7567" y="7567"/>
                  </a:cubicBezTo>
                  <a:cubicBezTo>
                    <a:pt x="7567" y="6615"/>
                    <a:pt x="8520" y="8520"/>
                    <a:pt x="7567" y="7567"/>
                  </a:cubicBezTo>
                  <a:close/>
                </a:path>
              </a:pathLst>
            </a:custGeom>
            <a:grpFill/>
            <a:ln w="9525" cap="flat">
              <a:noFill/>
              <a:prstDash val="solid"/>
              <a:miter/>
            </a:ln>
          </p:spPr>
          <p:txBody>
            <a:bodyPr rtlCol="0" anchor="ctr"/>
            <a:lstStyle/>
            <a:p>
              <a:endParaRPr lang="en-US"/>
            </a:p>
          </p:txBody>
        </p:sp>
        <p:sp>
          <p:nvSpPr>
            <p:cNvPr id="1289" name="Freeform: Shape 1288">
              <a:extLst>
                <a:ext uri="{FF2B5EF4-FFF2-40B4-BE49-F238E27FC236}">
                  <a16:creationId xmlns:a16="http://schemas.microsoft.com/office/drawing/2014/main" xmlns="" id="{6438BCE5-3D40-4155-B143-36C81870286C}"/>
                </a:ext>
              </a:extLst>
            </p:cNvPr>
            <p:cNvSpPr/>
            <p:nvPr/>
          </p:nvSpPr>
          <p:spPr>
            <a:xfrm>
              <a:off x="5285899" y="55768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7144"/>
                    <a:pt x="7144" y="7144"/>
                  </a:cubicBezTo>
                  <a:close/>
                </a:path>
              </a:pathLst>
            </a:custGeom>
            <a:grpFill/>
            <a:ln w="9525" cap="flat">
              <a:noFill/>
              <a:prstDash val="solid"/>
              <a:miter/>
            </a:ln>
          </p:spPr>
          <p:txBody>
            <a:bodyPr rtlCol="0" anchor="ctr"/>
            <a:lstStyle/>
            <a:p>
              <a:endParaRPr lang="en-US"/>
            </a:p>
          </p:txBody>
        </p:sp>
        <p:sp>
          <p:nvSpPr>
            <p:cNvPr id="1290" name="Freeform: Shape 1289">
              <a:extLst>
                <a:ext uri="{FF2B5EF4-FFF2-40B4-BE49-F238E27FC236}">
                  <a16:creationId xmlns:a16="http://schemas.microsoft.com/office/drawing/2014/main" xmlns="" id="{501FAAA1-F524-4483-B9C5-0394F862847B}"/>
                </a:ext>
              </a:extLst>
            </p:cNvPr>
            <p:cNvSpPr/>
            <p:nvPr/>
          </p:nvSpPr>
          <p:spPr>
            <a:xfrm>
              <a:off x="5278279" y="4938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291" name="Freeform: Shape 1290">
              <a:extLst>
                <a:ext uri="{FF2B5EF4-FFF2-40B4-BE49-F238E27FC236}">
                  <a16:creationId xmlns:a16="http://schemas.microsoft.com/office/drawing/2014/main" xmlns="" id="{2F81E7BD-FB18-4A6C-B581-B82903DF2AA0}"/>
                </a:ext>
              </a:extLst>
            </p:cNvPr>
            <p:cNvSpPr/>
            <p:nvPr/>
          </p:nvSpPr>
          <p:spPr>
            <a:xfrm>
              <a:off x="5251185" y="477678"/>
              <a:ext cx="9525" cy="9525"/>
            </a:xfrm>
            <a:custGeom>
              <a:avLst/>
              <a:gdLst>
                <a:gd name="connsiteX0" fmla="*/ 7567 w 9525"/>
                <a:gd name="connsiteY0" fmla="*/ 8096 h 9525"/>
                <a:gd name="connsiteX1" fmla="*/ 7567 w 9525"/>
                <a:gd name="connsiteY1" fmla="*/ 7144 h 9525"/>
                <a:gd name="connsiteX2" fmla="*/ 7567 w 9525"/>
                <a:gd name="connsiteY2" fmla="*/ 8096 h 9525"/>
              </a:gdLst>
              <a:ahLst/>
              <a:cxnLst>
                <a:cxn ang="0">
                  <a:pos x="connsiteX0" y="connsiteY0"/>
                </a:cxn>
                <a:cxn ang="0">
                  <a:pos x="connsiteX1" y="connsiteY1"/>
                </a:cxn>
                <a:cxn ang="0">
                  <a:pos x="connsiteX2" y="connsiteY2"/>
                </a:cxn>
              </a:cxnLst>
              <a:rect l="l" t="t" r="r" b="b"/>
              <a:pathLst>
                <a:path w="9525" h="9525">
                  <a:moveTo>
                    <a:pt x="7567" y="8096"/>
                  </a:moveTo>
                  <a:cubicBezTo>
                    <a:pt x="6615" y="9049"/>
                    <a:pt x="7567" y="7144"/>
                    <a:pt x="7567" y="7144"/>
                  </a:cubicBezTo>
                  <a:cubicBezTo>
                    <a:pt x="8520" y="7144"/>
                    <a:pt x="7567" y="8096"/>
                    <a:pt x="7567" y="8096"/>
                  </a:cubicBezTo>
                  <a:close/>
                </a:path>
              </a:pathLst>
            </a:custGeom>
            <a:grpFill/>
            <a:ln w="9525" cap="flat">
              <a:noFill/>
              <a:prstDash val="solid"/>
              <a:miter/>
            </a:ln>
          </p:spPr>
          <p:txBody>
            <a:bodyPr rtlCol="0" anchor="ctr"/>
            <a:lstStyle/>
            <a:p>
              <a:endParaRPr lang="en-US"/>
            </a:p>
          </p:txBody>
        </p:sp>
        <p:sp>
          <p:nvSpPr>
            <p:cNvPr id="1292" name="Freeform: Shape 1291">
              <a:extLst>
                <a:ext uri="{FF2B5EF4-FFF2-40B4-BE49-F238E27FC236}">
                  <a16:creationId xmlns:a16="http://schemas.microsoft.com/office/drawing/2014/main" xmlns="" id="{F9DEC74B-5914-4373-B33E-BE8F2ECD49B2}"/>
                </a:ext>
              </a:extLst>
            </p:cNvPr>
            <p:cNvSpPr/>
            <p:nvPr/>
          </p:nvSpPr>
          <p:spPr>
            <a:xfrm>
              <a:off x="5236369" y="4833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9049" y="11906"/>
                    <a:pt x="7144" y="7144"/>
                  </a:cubicBezTo>
                  <a:close/>
                </a:path>
              </a:pathLst>
            </a:custGeom>
            <a:grpFill/>
            <a:ln w="9525" cap="flat">
              <a:noFill/>
              <a:prstDash val="solid"/>
              <a:miter/>
            </a:ln>
          </p:spPr>
          <p:txBody>
            <a:bodyPr rtlCol="0" anchor="ctr"/>
            <a:lstStyle/>
            <a:p>
              <a:endParaRPr lang="en-US"/>
            </a:p>
          </p:txBody>
        </p:sp>
        <p:sp>
          <p:nvSpPr>
            <p:cNvPr id="1293" name="Freeform: Shape 1292">
              <a:extLst>
                <a:ext uri="{FF2B5EF4-FFF2-40B4-BE49-F238E27FC236}">
                  <a16:creationId xmlns:a16="http://schemas.microsoft.com/office/drawing/2014/main" xmlns="" id="{D01B8784-CEC7-4567-9372-4783D73E66CD}"/>
                </a:ext>
              </a:extLst>
            </p:cNvPr>
            <p:cNvSpPr/>
            <p:nvPr/>
          </p:nvSpPr>
          <p:spPr>
            <a:xfrm>
              <a:off x="4955910" y="55387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8096"/>
                    <a:pt x="8520" y="9049"/>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1294" name="Freeform: Shape 1293">
              <a:extLst>
                <a:ext uri="{FF2B5EF4-FFF2-40B4-BE49-F238E27FC236}">
                  <a16:creationId xmlns:a16="http://schemas.microsoft.com/office/drawing/2014/main" xmlns="" id="{8505E381-E456-447E-BF55-97707DE58755}"/>
                </a:ext>
              </a:extLst>
            </p:cNvPr>
            <p:cNvSpPr/>
            <p:nvPr/>
          </p:nvSpPr>
          <p:spPr>
            <a:xfrm>
              <a:off x="4901102" y="460043"/>
              <a:ext cx="104775" cy="104775"/>
            </a:xfrm>
            <a:custGeom>
              <a:avLst/>
              <a:gdLst>
                <a:gd name="connsiteX0" fmla="*/ 9036 w 104775"/>
                <a:gd name="connsiteY0" fmla="*/ 57164 h 104775"/>
                <a:gd name="connsiteX1" fmla="*/ 48088 w 104775"/>
                <a:gd name="connsiteY1" fmla="*/ 13349 h 104775"/>
                <a:gd name="connsiteX2" fmla="*/ 97618 w 104775"/>
                <a:gd name="connsiteY2" fmla="*/ 69547 h 104775"/>
                <a:gd name="connsiteX3" fmla="*/ 89046 w 104775"/>
                <a:gd name="connsiteY3" fmla="*/ 67642 h 104775"/>
                <a:gd name="connsiteX4" fmla="*/ 86188 w 104775"/>
                <a:gd name="connsiteY4" fmla="*/ 67642 h 104775"/>
                <a:gd name="connsiteX5" fmla="*/ 96666 w 104775"/>
                <a:gd name="connsiteY5" fmla="*/ 75262 h 104775"/>
                <a:gd name="connsiteX6" fmla="*/ 92856 w 104775"/>
                <a:gd name="connsiteY6" fmla="*/ 85739 h 104775"/>
                <a:gd name="connsiteX7" fmla="*/ 84283 w 104775"/>
                <a:gd name="connsiteY7" fmla="*/ 82882 h 104775"/>
                <a:gd name="connsiteX8" fmla="*/ 90951 w 104775"/>
                <a:gd name="connsiteY8" fmla="*/ 90502 h 104775"/>
                <a:gd name="connsiteX9" fmla="*/ 85236 w 104775"/>
                <a:gd name="connsiteY9" fmla="*/ 86692 h 104775"/>
                <a:gd name="connsiteX10" fmla="*/ 90951 w 104775"/>
                <a:gd name="connsiteY10" fmla="*/ 91454 h 104775"/>
                <a:gd name="connsiteX11" fmla="*/ 90951 w 104775"/>
                <a:gd name="connsiteY11" fmla="*/ 92407 h 104775"/>
                <a:gd name="connsiteX12" fmla="*/ 87141 w 104775"/>
                <a:gd name="connsiteY12" fmla="*/ 94312 h 104775"/>
                <a:gd name="connsiteX13" fmla="*/ 79521 w 104775"/>
                <a:gd name="connsiteY13" fmla="*/ 87644 h 104775"/>
                <a:gd name="connsiteX14" fmla="*/ 84283 w 104775"/>
                <a:gd name="connsiteY14" fmla="*/ 98122 h 104775"/>
                <a:gd name="connsiteX15" fmla="*/ 68091 w 104775"/>
                <a:gd name="connsiteY15" fmla="*/ 102884 h 104775"/>
                <a:gd name="connsiteX16" fmla="*/ 65233 w 104775"/>
                <a:gd name="connsiteY16" fmla="*/ 99074 h 104775"/>
                <a:gd name="connsiteX17" fmla="*/ 79521 w 104775"/>
                <a:gd name="connsiteY17" fmla="*/ 49544 h 104775"/>
                <a:gd name="connsiteX18" fmla="*/ 9036 w 104775"/>
                <a:gd name="connsiteY18" fmla="*/ 5716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4775" h="104775">
                  <a:moveTo>
                    <a:pt x="9036" y="57164"/>
                  </a:moveTo>
                  <a:cubicBezTo>
                    <a:pt x="-2394" y="51449"/>
                    <a:pt x="41421" y="-10463"/>
                    <a:pt x="48088" y="13349"/>
                  </a:cubicBezTo>
                  <a:cubicBezTo>
                    <a:pt x="105238" y="-15226"/>
                    <a:pt x="78568" y="63832"/>
                    <a:pt x="97618" y="69547"/>
                  </a:cubicBezTo>
                  <a:cubicBezTo>
                    <a:pt x="87141" y="69547"/>
                    <a:pt x="109048" y="67642"/>
                    <a:pt x="89046" y="67642"/>
                  </a:cubicBezTo>
                  <a:cubicBezTo>
                    <a:pt x="89998" y="68594"/>
                    <a:pt x="89046" y="68594"/>
                    <a:pt x="86188" y="67642"/>
                  </a:cubicBezTo>
                  <a:cubicBezTo>
                    <a:pt x="93808" y="73357"/>
                    <a:pt x="91903" y="72404"/>
                    <a:pt x="96666" y="75262"/>
                  </a:cubicBezTo>
                  <a:cubicBezTo>
                    <a:pt x="92856" y="74309"/>
                    <a:pt x="92856" y="83834"/>
                    <a:pt x="92856" y="85739"/>
                  </a:cubicBezTo>
                  <a:cubicBezTo>
                    <a:pt x="89046" y="84787"/>
                    <a:pt x="87141" y="84787"/>
                    <a:pt x="84283" y="82882"/>
                  </a:cubicBezTo>
                  <a:cubicBezTo>
                    <a:pt x="90951" y="80977"/>
                    <a:pt x="87141" y="91454"/>
                    <a:pt x="90951" y="90502"/>
                  </a:cubicBezTo>
                  <a:cubicBezTo>
                    <a:pt x="90951" y="90502"/>
                    <a:pt x="85236" y="85739"/>
                    <a:pt x="85236" y="86692"/>
                  </a:cubicBezTo>
                  <a:cubicBezTo>
                    <a:pt x="85236" y="89549"/>
                    <a:pt x="89998" y="90502"/>
                    <a:pt x="90951" y="91454"/>
                  </a:cubicBezTo>
                  <a:cubicBezTo>
                    <a:pt x="89998" y="90502"/>
                    <a:pt x="89998" y="90502"/>
                    <a:pt x="90951" y="92407"/>
                  </a:cubicBezTo>
                  <a:cubicBezTo>
                    <a:pt x="83331" y="91454"/>
                    <a:pt x="89046" y="88597"/>
                    <a:pt x="87141" y="94312"/>
                  </a:cubicBezTo>
                  <a:cubicBezTo>
                    <a:pt x="83331" y="91454"/>
                    <a:pt x="85236" y="90502"/>
                    <a:pt x="79521" y="87644"/>
                  </a:cubicBezTo>
                  <a:cubicBezTo>
                    <a:pt x="80473" y="87644"/>
                    <a:pt x="83331" y="96217"/>
                    <a:pt x="84283" y="98122"/>
                  </a:cubicBezTo>
                  <a:cubicBezTo>
                    <a:pt x="77616" y="101932"/>
                    <a:pt x="70948" y="95264"/>
                    <a:pt x="68091" y="102884"/>
                  </a:cubicBezTo>
                  <a:cubicBezTo>
                    <a:pt x="68091" y="104789"/>
                    <a:pt x="64281" y="99074"/>
                    <a:pt x="65233" y="99074"/>
                  </a:cubicBezTo>
                  <a:cubicBezTo>
                    <a:pt x="68091" y="100027"/>
                    <a:pt x="86188" y="66689"/>
                    <a:pt x="79521" y="49544"/>
                  </a:cubicBezTo>
                  <a:cubicBezTo>
                    <a:pt x="57613" y="-938"/>
                    <a:pt x="6178" y="53354"/>
                    <a:pt x="9036" y="57164"/>
                  </a:cubicBezTo>
                  <a:close/>
                </a:path>
              </a:pathLst>
            </a:custGeom>
            <a:grpFill/>
            <a:ln w="9525" cap="flat">
              <a:noFill/>
              <a:prstDash val="solid"/>
              <a:miter/>
            </a:ln>
          </p:spPr>
          <p:txBody>
            <a:bodyPr rtlCol="0" anchor="ctr"/>
            <a:lstStyle/>
            <a:p>
              <a:endParaRPr lang="en-US"/>
            </a:p>
          </p:txBody>
        </p:sp>
        <p:sp>
          <p:nvSpPr>
            <p:cNvPr id="1295" name="Freeform: Shape 1294">
              <a:extLst>
                <a:ext uri="{FF2B5EF4-FFF2-40B4-BE49-F238E27FC236}">
                  <a16:creationId xmlns:a16="http://schemas.microsoft.com/office/drawing/2014/main" xmlns="" id="{019F6996-F367-4C59-B3A2-7DB04E9D16B9}"/>
                </a:ext>
              </a:extLst>
            </p:cNvPr>
            <p:cNvSpPr/>
            <p:nvPr/>
          </p:nvSpPr>
          <p:spPr>
            <a:xfrm>
              <a:off x="4957286" y="553878"/>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9049" y="9049"/>
                  </a:cubicBezTo>
                  <a:cubicBezTo>
                    <a:pt x="8096" y="8096"/>
                    <a:pt x="7144" y="8096"/>
                    <a:pt x="7144" y="7144"/>
                  </a:cubicBezTo>
                  <a:close/>
                </a:path>
              </a:pathLst>
            </a:custGeom>
            <a:grpFill/>
            <a:ln w="9525" cap="flat">
              <a:noFill/>
              <a:prstDash val="solid"/>
              <a:miter/>
            </a:ln>
          </p:spPr>
          <p:txBody>
            <a:bodyPr rtlCol="0" anchor="ctr"/>
            <a:lstStyle/>
            <a:p>
              <a:endParaRPr lang="en-US"/>
            </a:p>
          </p:txBody>
        </p:sp>
        <p:sp>
          <p:nvSpPr>
            <p:cNvPr id="1296" name="Freeform: Shape 1295">
              <a:extLst>
                <a:ext uri="{FF2B5EF4-FFF2-40B4-BE49-F238E27FC236}">
                  <a16:creationId xmlns:a16="http://schemas.microsoft.com/office/drawing/2014/main" xmlns="" id="{3E385DB6-34AF-45C3-80A9-2F7EBF867D2A}"/>
                </a:ext>
              </a:extLst>
            </p:cNvPr>
            <p:cNvSpPr/>
            <p:nvPr/>
          </p:nvSpPr>
          <p:spPr>
            <a:xfrm>
              <a:off x="4974431" y="55102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9049"/>
                    <a:pt x="7144" y="7144"/>
                  </a:cubicBezTo>
                  <a:close/>
                </a:path>
              </a:pathLst>
            </a:custGeom>
            <a:grpFill/>
            <a:ln w="9525" cap="flat">
              <a:noFill/>
              <a:prstDash val="solid"/>
              <a:miter/>
            </a:ln>
          </p:spPr>
          <p:txBody>
            <a:bodyPr rtlCol="0" anchor="ctr"/>
            <a:lstStyle/>
            <a:p>
              <a:endParaRPr lang="en-US"/>
            </a:p>
          </p:txBody>
        </p:sp>
        <p:sp>
          <p:nvSpPr>
            <p:cNvPr id="1297" name="Freeform: Shape 1296">
              <a:extLst>
                <a:ext uri="{FF2B5EF4-FFF2-40B4-BE49-F238E27FC236}">
                  <a16:creationId xmlns:a16="http://schemas.microsoft.com/office/drawing/2014/main" xmlns="" id="{36106178-95F8-4C2C-80E3-41E2C1F9F6DE}"/>
                </a:ext>
              </a:extLst>
            </p:cNvPr>
            <p:cNvSpPr/>
            <p:nvPr/>
          </p:nvSpPr>
          <p:spPr>
            <a:xfrm>
              <a:off x="4976336" y="548163"/>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9049"/>
                    <a:pt x="8096" y="9049"/>
                  </a:cubicBezTo>
                  <a:lnTo>
                    <a:pt x="7144" y="7144"/>
                  </a:lnTo>
                  <a:close/>
                </a:path>
              </a:pathLst>
            </a:custGeom>
            <a:grpFill/>
            <a:ln w="9525" cap="flat">
              <a:noFill/>
              <a:prstDash val="solid"/>
              <a:miter/>
            </a:ln>
          </p:spPr>
          <p:txBody>
            <a:bodyPr rtlCol="0" anchor="ctr"/>
            <a:lstStyle/>
            <a:p>
              <a:endParaRPr lang="en-US"/>
            </a:p>
          </p:txBody>
        </p:sp>
        <p:sp>
          <p:nvSpPr>
            <p:cNvPr id="1298" name="Freeform: Shape 1297">
              <a:extLst>
                <a:ext uri="{FF2B5EF4-FFF2-40B4-BE49-F238E27FC236}">
                  <a16:creationId xmlns:a16="http://schemas.microsoft.com/office/drawing/2014/main" xmlns="" id="{7ACF9C3F-0945-41F0-B9EA-15D6F170FED0}"/>
                </a:ext>
              </a:extLst>
            </p:cNvPr>
            <p:cNvSpPr/>
            <p:nvPr/>
          </p:nvSpPr>
          <p:spPr>
            <a:xfrm>
              <a:off x="4982051" y="54721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8096"/>
                    <a:pt x="7144" y="7144"/>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1299" name="Freeform: Shape 1298">
              <a:extLst>
                <a:ext uri="{FF2B5EF4-FFF2-40B4-BE49-F238E27FC236}">
                  <a16:creationId xmlns:a16="http://schemas.microsoft.com/office/drawing/2014/main" xmlns="" id="{5B70C252-ED26-4E10-AFBC-7616AEB0510E}"/>
                </a:ext>
              </a:extLst>
            </p:cNvPr>
            <p:cNvSpPr/>
            <p:nvPr/>
          </p:nvSpPr>
          <p:spPr>
            <a:xfrm>
              <a:off x="4980146" y="545983"/>
              <a:ext cx="9525" cy="9525"/>
            </a:xfrm>
            <a:custGeom>
              <a:avLst/>
              <a:gdLst>
                <a:gd name="connsiteX0" fmla="*/ 7144 w 9525"/>
                <a:gd name="connsiteY0" fmla="*/ 7419 h 9525"/>
                <a:gd name="connsiteX1" fmla="*/ 8096 w 9525"/>
                <a:gd name="connsiteY1" fmla="*/ 7419 h 9525"/>
                <a:gd name="connsiteX2" fmla="*/ 7144 w 9525"/>
                <a:gd name="connsiteY2" fmla="*/ 7419 h 9525"/>
              </a:gdLst>
              <a:ahLst/>
              <a:cxnLst>
                <a:cxn ang="0">
                  <a:pos x="connsiteX0" y="connsiteY0"/>
                </a:cxn>
                <a:cxn ang="0">
                  <a:pos x="connsiteX1" y="connsiteY1"/>
                </a:cxn>
                <a:cxn ang="0">
                  <a:pos x="connsiteX2" y="connsiteY2"/>
                </a:cxn>
              </a:cxnLst>
              <a:rect l="l" t="t" r="r" b="b"/>
              <a:pathLst>
                <a:path w="9525" h="9525">
                  <a:moveTo>
                    <a:pt x="7144" y="7419"/>
                  </a:moveTo>
                  <a:cubicBezTo>
                    <a:pt x="7144" y="7419"/>
                    <a:pt x="8096" y="7419"/>
                    <a:pt x="8096" y="7419"/>
                  </a:cubicBezTo>
                  <a:cubicBezTo>
                    <a:pt x="8096" y="6466"/>
                    <a:pt x="8096" y="8371"/>
                    <a:pt x="7144" y="7419"/>
                  </a:cubicBezTo>
                  <a:close/>
                </a:path>
              </a:pathLst>
            </a:custGeom>
            <a:grpFill/>
            <a:ln w="9525" cap="flat">
              <a:noFill/>
              <a:prstDash val="solid"/>
              <a:miter/>
            </a:ln>
          </p:spPr>
          <p:txBody>
            <a:bodyPr rtlCol="0" anchor="ctr"/>
            <a:lstStyle/>
            <a:p>
              <a:endParaRPr lang="en-US"/>
            </a:p>
          </p:txBody>
        </p:sp>
        <p:sp>
          <p:nvSpPr>
            <p:cNvPr id="1300" name="Freeform: Shape 1299">
              <a:extLst>
                <a:ext uri="{FF2B5EF4-FFF2-40B4-BE49-F238E27FC236}">
                  <a16:creationId xmlns:a16="http://schemas.microsoft.com/office/drawing/2014/main" xmlns="" id="{944D6B86-FE22-4EBE-957D-6E9F484F05AA}"/>
                </a:ext>
              </a:extLst>
            </p:cNvPr>
            <p:cNvSpPr/>
            <p:nvPr/>
          </p:nvSpPr>
          <p:spPr>
            <a:xfrm>
              <a:off x="4986390" y="540120"/>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6615" y="6615"/>
                    <a:pt x="7567" y="7567"/>
                  </a:cubicBezTo>
                  <a:cubicBezTo>
                    <a:pt x="6615" y="6615"/>
                    <a:pt x="8520" y="7567"/>
                    <a:pt x="7567" y="7567"/>
                  </a:cubicBezTo>
                  <a:close/>
                </a:path>
              </a:pathLst>
            </a:custGeom>
            <a:grpFill/>
            <a:ln w="9525" cap="flat">
              <a:noFill/>
              <a:prstDash val="solid"/>
              <a:miter/>
            </a:ln>
          </p:spPr>
          <p:txBody>
            <a:bodyPr rtlCol="0" anchor="ctr"/>
            <a:lstStyle/>
            <a:p>
              <a:endParaRPr lang="en-US"/>
            </a:p>
          </p:txBody>
        </p:sp>
        <p:sp>
          <p:nvSpPr>
            <p:cNvPr id="1301" name="Freeform: Shape 1300">
              <a:extLst>
                <a:ext uri="{FF2B5EF4-FFF2-40B4-BE49-F238E27FC236}">
                  <a16:creationId xmlns:a16="http://schemas.microsoft.com/office/drawing/2014/main" xmlns="" id="{737F85D1-4453-44EE-91DC-0C6717651384}"/>
                </a:ext>
              </a:extLst>
            </p:cNvPr>
            <p:cNvSpPr/>
            <p:nvPr/>
          </p:nvSpPr>
          <p:spPr>
            <a:xfrm>
              <a:off x="4986814" y="5367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7144"/>
                    <a:pt x="7144" y="7144"/>
                  </a:cubicBezTo>
                  <a:close/>
                </a:path>
              </a:pathLst>
            </a:custGeom>
            <a:grpFill/>
            <a:ln w="9525" cap="flat">
              <a:noFill/>
              <a:prstDash val="solid"/>
              <a:miter/>
            </a:ln>
          </p:spPr>
          <p:txBody>
            <a:bodyPr rtlCol="0" anchor="ctr"/>
            <a:lstStyle/>
            <a:p>
              <a:endParaRPr lang="en-US"/>
            </a:p>
          </p:txBody>
        </p:sp>
        <p:sp>
          <p:nvSpPr>
            <p:cNvPr id="1302" name="Freeform: Shape 1301">
              <a:extLst>
                <a:ext uri="{FF2B5EF4-FFF2-40B4-BE49-F238E27FC236}">
                  <a16:creationId xmlns:a16="http://schemas.microsoft.com/office/drawing/2014/main" xmlns="" id="{40D8690F-BC3E-4667-A685-CC4373827436}"/>
                </a:ext>
              </a:extLst>
            </p:cNvPr>
            <p:cNvSpPr/>
            <p:nvPr/>
          </p:nvSpPr>
          <p:spPr>
            <a:xfrm>
              <a:off x="4978241" y="47196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1303" name="Freeform: Shape 1302">
              <a:extLst>
                <a:ext uri="{FF2B5EF4-FFF2-40B4-BE49-F238E27FC236}">
                  <a16:creationId xmlns:a16="http://schemas.microsoft.com/office/drawing/2014/main" xmlns="" id="{C7BECEE4-8E72-4489-A15B-CA95105B6C11}"/>
                </a:ext>
              </a:extLst>
            </p:cNvPr>
            <p:cNvSpPr/>
            <p:nvPr/>
          </p:nvSpPr>
          <p:spPr>
            <a:xfrm>
              <a:off x="4952100" y="456723"/>
              <a:ext cx="9525" cy="9525"/>
            </a:xfrm>
            <a:custGeom>
              <a:avLst/>
              <a:gdLst>
                <a:gd name="connsiteX0" fmla="*/ 7567 w 9525"/>
                <a:gd name="connsiteY0" fmla="*/ 8096 h 9525"/>
                <a:gd name="connsiteX1" fmla="*/ 7567 w 9525"/>
                <a:gd name="connsiteY1" fmla="*/ 7144 h 9525"/>
                <a:gd name="connsiteX2" fmla="*/ 7567 w 9525"/>
                <a:gd name="connsiteY2" fmla="*/ 8096 h 9525"/>
              </a:gdLst>
              <a:ahLst/>
              <a:cxnLst>
                <a:cxn ang="0">
                  <a:pos x="connsiteX0" y="connsiteY0"/>
                </a:cxn>
                <a:cxn ang="0">
                  <a:pos x="connsiteX1" y="connsiteY1"/>
                </a:cxn>
                <a:cxn ang="0">
                  <a:pos x="connsiteX2" y="connsiteY2"/>
                </a:cxn>
              </a:cxnLst>
              <a:rect l="l" t="t" r="r" b="b"/>
              <a:pathLst>
                <a:path w="9525" h="9525">
                  <a:moveTo>
                    <a:pt x="7567" y="8096"/>
                  </a:moveTo>
                  <a:cubicBezTo>
                    <a:pt x="6615" y="9049"/>
                    <a:pt x="7567" y="7144"/>
                    <a:pt x="7567" y="7144"/>
                  </a:cubicBezTo>
                  <a:cubicBezTo>
                    <a:pt x="7567" y="7144"/>
                    <a:pt x="6615" y="8096"/>
                    <a:pt x="7567" y="8096"/>
                  </a:cubicBezTo>
                  <a:close/>
                </a:path>
              </a:pathLst>
            </a:custGeom>
            <a:grpFill/>
            <a:ln w="9525" cap="flat">
              <a:noFill/>
              <a:prstDash val="solid"/>
              <a:miter/>
            </a:ln>
          </p:spPr>
          <p:txBody>
            <a:bodyPr rtlCol="0" anchor="ctr"/>
            <a:lstStyle/>
            <a:p>
              <a:endParaRPr lang="en-US"/>
            </a:p>
          </p:txBody>
        </p:sp>
        <p:sp>
          <p:nvSpPr>
            <p:cNvPr id="1304" name="Freeform: Shape 1303">
              <a:extLst>
                <a:ext uri="{FF2B5EF4-FFF2-40B4-BE49-F238E27FC236}">
                  <a16:creationId xmlns:a16="http://schemas.microsoft.com/office/drawing/2014/main" xmlns="" id="{57567BF2-BD40-4847-BA4C-5ED8A6F3018B}"/>
                </a:ext>
              </a:extLst>
            </p:cNvPr>
            <p:cNvSpPr/>
            <p:nvPr/>
          </p:nvSpPr>
          <p:spPr>
            <a:xfrm>
              <a:off x="4937284" y="46243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0954"/>
                    <a:pt x="7144" y="7144"/>
                  </a:cubicBezTo>
                  <a:close/>
                </a:path>
              </a:pathLst>
            </a:custGeom>
            <a:grpFill/>
            <a:ln w="9525" cap="flat">
              <a:noFill/>
              <a:prstDash val="solid"/>
              <a:miter/>
            </a:ln>
          </p:spPr>
          <p:txBody>
            <a:bodyPr rtlCol="0" anchor="ctr"/>
            <a:lstStyle/>
            <a:p>
              <a:endParaRPr lang="en-US"/>
            </a:p>
          </p:txBody>
        </p:sp>
        <p:sp>
          <p:nvSpPr>
            <p:cNvPr id="1305" name="Freeform: Shape 1304">
              <a:extLst>
                <a:ext uri="{FF2B5EF4-FFF2-40B4-BE49-F238E27FC236}">
                  <a16:creationId xmlns:a16="http://schemas.microsoft.com/office/drawing/2014/main" xmlns="" id="{287CDB29-7953-4EDC-926B-3D422721F27B}"/>
                </a:ext>
              </a:extLst>
            </p:cNvPr>
            <p:cNvSpPr/>
            <p:nvPr/>
          </p:nvSpPr>
          <p:spPr>
            <a:xfrm>
              <a:off x="5112120" y="556312"/>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8520" y="8520"/>
                    <a:pt x="7567" y="7567"/>
                  </a:cubicBez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1306" name="Freeform: Shape 1305">
              <a:extLst>
                <a:ext uri="{FF2B5EF4-FFF2-40B4-BE49-F238E27FC236}">
                  <a16:creationId xmlns:a16="http://schemas.microsoft.com/office/drawing/2014/main" xmlns="" id="{49FE3310-B156-4905-9C0E-9468467B9476}"/>
                </a:ext>
              </a:extLst>
            </p:cNvPr>
            <p:cNvSpPr/>
            <p:nvPr/>
          </p:nvSpPr>
          <p:spPr>
            <a:xfrm>
              <a:off x="5057312" y="461633"/>
              <a:ext cx="104775" cy="104775"/>
            </a:xfrm>
            <a:custGeom>
              <a:avLst/>
              <a:gdLst>
                <a:gd name="connsiteX0" fmla="*/ 9036 w 104775"/>
                <a:gd name="connsiteY0" fmla="*/ 57479 h 104775"/>
                <a:gd name="connsiteX1" fmla="*/ 48088 w 104775"/>
                <a:gd name="connsiteY1" fmla="*/ 13664 h 104775"/>
                <a:gd name="connsiteX2" fmla="*/ 97618 w 104775"/>
                <a:gd name="connsiteY2" fmla="*/ 69861 h 104775"/>
                <a:gd name="connsiteX3" fmla="*/ 89046 w 104775"/>
                <a:gd name="connsiteY3" fmla="*/ 67956 h 104775"/>
                <a:gd name="connsiteX4" fmla="*/ 86188 w 104775"/>
                <a:gd name="connsiteY4" fmla="*/ 67956 h 104775"/>
                <a:gd name="connsiteX5" fmla="*/ 96666 w 104775"/>
                <a:gd name="connsiteY5" fmla="*/ 75576 h 104775"/>
                <a:gd name="connsiteX6" fmla="*/ 92856 w 104775"/>
                <a:gd name="connsiteY6" fmla="*/ 86054 h 104775"/>
                <a:gd name="connsiteX7" fmla="*/ 84283 w 104775"/>
                <a:gd name="connsiteY7" fmla="*/ 83196 h 104775"/>
                <a:gd name="connsiteX8" fmla="*/ 90951 w 104775"/>
                <a:gd name="connsiteY8" fmla="*/ 90816 h 104775"/>
                <a:gd name="connsiteX9" fmla="*/ 85236 w 104775"/>
                <a:gd name="connsiteY9" fmla="*/ 87006 h 104775"/>
                <a:gd name="connsiteX10" fmla="*/ 90951 w 104775"/>
                <a:gd name="connsiteY10" fmla="*/ 91769 h 104775"/>
                <a:gd name="connsiteX11" fmla="*/ 90951 w 104775"/>
                <a:gd name="connsiteY11" fmla="*/ 92721 h 104775"/>
                <a:gd name="connsiteX12" fmla="*/ 87141 w 104775"/>
                <a:gd name="connsiteY12" fmla="*/ 94626 h 104775"/>
                <a:gd name="connsiteX13" fmla="*/ 79521 w 104775"/>
                <a:gd name="connsiteY13" fmla="*/ 87959 h 104775"/>
                <a:gd name="connsiteX14" fmla="*/ 84283 w 104775"/>
                <a:gd name="connsiteY14" fmla="*/ 98436 h 104775"/>
                <a:gd name="connsiteX15" fmla="*/ 68091 w 104775"/>
                <a:gd name="connsiteY15" fmla="*/ 103199 h 104775"/>
                <a:gd name="connsiteX16" fmla="*/ 65233 w 104775"/>
                <a:gd name="connsiteY16" fmla="*/ 99389 h 104775"/>
                <a:gd name="connsiteX17" fmla="*/ 79521 w 104775"/>
                <a:gd name="connsiteY17" fmla="*/ 49859 h 104775"/>
                <a:gd name="connsiteX18" fmla="*/ 9036 w 104775"/>
                <a:gd name="connsiteY18" fmla="*/ 5747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4775" h="104775">
                  <a:moveTo>
                    <a:pt x="9036" y="57479"/>
                  </a:moveTo>
                  <a:cubicBezTo>
                    <a:pt x="-2394" y="51764"/>
                    <a:pt x="41421" y="-10149"/>
                    <a:pt x="48088" y="13664"/>
                  </a:cubicBezTo>
                  <a:cubicBezTo>
                    <a:pt x="104286" y="-15864"/>
                    <a:pt x="78568" y="64146"/>
                    <a:pt x="97618" y="69861"/>
                  </a:cubicBezTo>
                  <a:cubicBezTo>
                    <a:pt x="87141" y="69861"/>
                    <a:pt x="109048" y="67956"/>
                    <a:pt x="89046" y="67956"/>
                  </a:cubicBezTo>
                  <a:cubicBezTo>
                    <a:pt x="89998" y="68909"/>
                    <a:pt x="89046" y="68909"/>
                    <a:pt x="86188" y="67956"/>
                  </a:cubicBezTo>
                  <a:cubicBezTo>
                    <a:pt x="93808" y="73671"/>
                    <a:pt x="91903" y="72719"/>
                    <a:pt x="96666" y="75576"/>
                  </a:cubicBezTo>
                  <a:cubicBezTo>
                    <a:pt x="92856" y="74624"/>
                    <a:pt x="92856" y="84149"/>
                    <a:pt x="92856" y="86054"/>
                  </a:cubicBezTo>
                  <a:cubicBezTo>
                    <a:pt x="89046" y="85101"/>
                    <a:pt x="87141" y="85101"/>
                    <a:pt x="84283" y="83196"/>
                  </a:cubicBezTo>
                  <a:cubicBezTo>
                    <a:pt x="90951" y="81291"/>
                    <a:pt x="87141" y="91769"/>
                    <a:pt x="90951" y="90816"/>
                  </a:cubicBezTo>
                  <a:cubicBezTo>
                    <a:pt x="90951" y="90816"/>
                    <a:pt x="85236" y="86054"/>
                    <a:pt x="85236" y="87006"/>
                  </a:cubicBezTo>
                  <a:cubicBezTo>
                    <a:pt x="85236" y="89864"/>
                    <a:pt x="89998" y="90816"/>
                    <a:pt x="90951" y="91769"/>
                  </a:cubicBezTo>
                  <a:cubicBezTo>
                    <a:pt x="89998" y="90816"/>
                    <a:pt x="89998" y="90816"/>
                    <a:pt x="90951" y="92721"/>
                  </a:cubicBezTo>
                  <a:cubicBezTo>
                    <a:pt x="83331" y="91769"/>
                    <a:pt x="89046" y="88911"/>
                    <a:pt x="87141" y="94626"/>
                  </a:cubicBezTo>
                  <a:cubicBezTo>
                    <a:pt x="83331" y="91769"/>
                    <a:pt x="85236" y="90816"/>
                    <a:pt x="79521" y="87959"/>
                  </a:cubicBezTo>
                  <a:cubicBezTo>
                    <a:pt x="80473" y="87959"/>
                    <a:pt x="83331" y="96531"/>
                    <a:pt x="84283" y="98436"/>
                  </a:cubicBezTo>
                  <a:cubicBezTo>
                    <a:pt x="77616" y="102246"/>
                    <a:pt x="70948" y="95579"/>
                    <a:pt x="68091" y="103199"/>
                  </a:cubicBezTo>
                  <a:cubicBezTo>
                    <a:pt x="68091" y="105104"/>
                    <a:pt x="64281" y="99389"/>
                    <a:pt x="65233" y="99389"/>
                  </a:cubicBezTo>
                  <a:cubicBezTo>
                    <a:pt x="68091" y="100341"/>
                    <a:pt x="86188" y="67004"/>
                    <a:pt x="79521" y="49859"/>
                  </a:cubicBezTo>
                  <a:cubicBezTo>
                    <a:pt x="56661" y="-624"/>
                    <a:pt x="6178" y="54621"/>
                    <a:pt x="9036" y="57479"/>
                  </a:cubicBezTo>
                  <a:close/>
                </a:path>
              </a:pathLst>
            </a:custGeom>
            <a:grpFill/>
            <a:ln w="9525" cap="flat">
              <a:noFill/>
              <a:prstDash val="solid"/>
              <a:miter/>
            </a:ln>
          </p:spPr>
          <p:txBody>
            <a:bodyPr rtlCol="0" anchor="ctr"/>
            <a:lstStyle/>
            <a:p>
              <a:endParaRPr lang="en-US"/>
            </a:p>
          </p:txBody>
        </p:sp>
        <p:sp>
          <p:nvSpPr>
            <p:cNvPr id="1307" name="Freeform: Shape 1306">
              <a:extLst>
                <a:ext uri="{FF2B5EF4-FFF2-40B4-BE49-F238E27FC236}">
                  <a16:creationId xmlns:a16="http://schemas.microsoft.com/office/drawing/2014/main" xmlns="" id="{C3F371E5-FAC2-42DC-BC44-2174232C155D}"/>
                </a:ext>
              </a:extLst>
            </p:cNvPr>
            <p:cNvSpPr/>
            <p:nvPr/>
          </p:nvSpPr>
          <p:spPr>
            <a:xfrm>
              <a:off x="5112544" y="555783"/>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9049" y="9049"/>
                  </a:cubicBezTo>
                  <a:cubicBezTo>
                    <a:pt x="9049" y="9049"/>
                    <a:pt x="8096" y="8096"/>
                    <a:pt x="7144" y="7144"/>
                  </a:cubicBezTo>
                  <a:close/>
                </a:path>
              </a:pathLst>
            </a:custGeom>
            <a:grpFill/>
            <a:ln w="9525" cap="flat">
              <a:noFill/>
              <a:prstDash val="solid"/>
              <a:miter/>
            </a:ln>
          </p:spPr>
          <p:txBody>
            <a:bodyPr rtlCol="0" anchor="ctr"/>
            <a:lstStyle/>
            <a:p>
              <a:endParaRPr lang="en-US"/>
            </a:p>
          </p:txBody>
        </p:sp>
        <p:sp>
          <p:nvSpPr>
            <p:cNvPr id="1308" name="Freeform: Shape 1307">
              <a:extLst>
                <a:ext uri="{FF2B5EF4-FFF2-40B4-BE49-F238E27FC236}">
                  <a16:creationId xmlns:a16="http://schemas.microsoft.com/office/drawing/2014/main" xmlns="" id="{009ED638-9033-43AD-BFD6-60751831727D}"/>
                </a:ext>
              </a:extLst>
            </p:cNvPr>
            <p:cNvSpPr/>
            <p:nvPr/>
          </p:nvSpPr>
          <p:spPr>
            <a:xfrm>
              <a:off x="5129689" y="55292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9049" y="9049"/>
                    <a:pt x="7144" y="7144"/>
                  </a:cubicBezTo>
                  <a:close/>
                </a:path>
              </a:pathLst>
            </a:custGeom>
            <a:grpFill/>
            <a:ln w="9525" cap="flat">
              <a:noFill/>
              <a:prstDash val="solid"/>
              <a:miter/>
            </a:ln>
          </p:spPr>
          <p:txBody>
            <a:bodyPr rtlCol="0" anchor="ctr"/>
            <a:lstStyle/>
            <a:p>
              <a:endParaRPr lang="en-US"/>
            </a:p>
          </p:txBody>
        </p:sp>
        <p:sp>
          <p:nvSpPr>
            <p:cNvPr id="1309" name="Freeform: Shape 1308">
              <a:extLst>
                <a:ext uri="{FF2B5EF4-FFF2-40B4-BE49-F238E27FC236}">
                  <a16:creationId xmlns:a16="http://schemas.microsoft.com/office/drawing/2014/main" xmlns="" id="{BC1F4E60-9881-44AE-B06E-558A816A769A}"/>
                </a:ext>
              </a:extLst>
            </p:cNvPr>
            <p:cNvSpPr/>
            <p:nvPr/>
          </p:nvSpPr>
          <p:spPr>
            <a:xfrm>
              <a:off x="5132546" y="551021"/>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9049"/>
                    <a:pt x="8096" y="9049"/>
                  </a:cubicBezTo>
                  <a:lnTo>
                    <a:pt x="7144" y="7144"/>
                  </a:lnTo>
                  <a:close/>
                </a:path>
              </a:pathLst>
            </a:custGeom>
            <a:grpFill/>
            <a:ln w="9525" cap="flat">
              <a:noFill/>
              <a:prstDash val="solid"/>
              <a:miter/>
            </a:ln>
          </p:spPr>
          <p:txBody>
            <a:bodyPr rtlCol="0" anchor="ctr"/>
            <a:lstStyle/>
            <a:p>
              <a:endParaRPr lang="en-US"/>
            </a:p>
          </p:txBody>
        </p:sp>
        <p:sp>
          <p:nvSpPr>
            <p:cNvPr id="1310" name="Freeform: Shape 1309">
              <a:extLst>
                <a:ext uri="{FF2B5EF4-FFF2-40B4-BE49-F238E27FC236}">
                  <a16:creationId xmlns:a16="http://schemas.microsoft.com/office/drawing/2014/main" xmlns="" id="{D81ECB02-E0C1-4679-A2C5-EC626A8A78AC}"/>
                </a:ext>
              </a:extLst>
            </p:cNvPr>
            <p:cNvSpPr/>
            <p:nvPr/>
          </p:nvSpPr>
          <p:spPr>
            <a:xfrm>
              <a:off x="5138261" y="54911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8096"/>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1311" name="Freeform: Shape 1310">
              <a:extLst>
                <a:ext uri="{FF2B5EF4-FFF2-40B4-BE49-F238E27FC236}">
                  <a16:creationId xmlns:a16="http://schemas.microsoft.com/office/drawing/2014/main" xmlns="" id="{C8D59AE5-3901-4C71-B5BC-913DA8DB4779}"/>
                </a:ext>
              </a:extLst>
            </p:cNvPr>
            <p:cNvSpPr/>
            <p:nvPr/>
          </p:nvSpPr>
          <p:spPr>
            <a:xfrm>
              <a:off x="5136356" y="548163"/>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8096" y="7144"/>
                    <a:pt x="8096" y="8096"/>
                    <a:pt x="7144" y="7144"/>
                  </a:cubicBezTo>
                  <a:close/>
                </a:path>
              </a:pathLst>
            </a:custGeom>
            <a:grpFill/>
            <a:ln w="9525" cap="flat">
              <a:noFill/>
              <a:prstDash val="solid"/>
              <a:miter/>
            </a:ln>
          </p:spPr>
          <p:txBody>
            <a:bodyPr rtlCol="0" anchor="ctr"/>
            <a:lstStyle/>
            <a:p>
              <a:endParaRPr lang="en-US"/>
            </a:p>
          </p:txBody>
        </p:sp>
        <p:sp>
          <p:nvSpPr>
            <p:cNvPr id="1312" name="Freeform: Shape 1311">
              <a:extLst>
                <a:ext uri="{FF2B5EF4-FFF2-40B4-BE49-F238E27FC236}">
                  <a16:creationId xmlns:a16="http://schemas.microsoft.com/office/drawing/2014/main" xmlns="" id="{2DBAF260-AC13-4EF2-8F7C-7B9F2AFB8E01}"/>
                </a:ext>
              </a:extLst>
            </p:cNvPr>
            <p:cNvSpPr/>
            <p:nvPr/>
          </p:nvSpPr>
          <p:spPr>
            <a:xfrm>
              <a:off x="5142071" y="54202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6615"/>
                    <a:pt x="7144" y="7567"/>
                  </a:cubicBezTo>
                  <a:cubicBezTo>
                    <a:pt x="7144" y="6615"/>
                    <a:pt x="9049" y="8520"/>
                    <a:pt x="7144" y="7567"/>
                  </a:cubicBezTo>
                  <a:close/>
                </a:path>
              </a:pathLst>
            </a:custGeom>
            <a:grpFill/>
            <a:ln w="9525" cap="flat">
              <a:noFill/>
              <a:prstDash val="solid"/>
              <a:miter/>
            </a:ln>
          </p:spPr>
          <p:txBody>
            <a:bodyPr rtlCol="0" anchor="ctr"/>
            <a:lstStyle/>
            <a:p>
              <a:endParaRPr lang="en-US"/>
            </a:p>
          </p:txBody>
        </p:sp>
        <p:sp>
          <p:nvSpPr>
            <p:cNvPr id="1313" name="Freeform: Shape 1312">
              <a:extLst>
                <a:ext uri="{FF2B5EF4-FFF2-40B4-BE49-F238E27FC236}">
                  <a16:creationId xmlns:a16="http://schemas.microsoft.com/office/drawing/2014/main" xmlns="" id="{43E8BF55-FA0A-4A4C-BA30-CFA463677C90}"/>
                </a:ext>
              </a:extLst>
            </p:cNvPr>
            <p:cNvSpPr/>
            <p:nvPr/>
          </p:nvSpPr>
          <p:spPr>
            <a:xfrm>
              <a:off x="5143024" y="53863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1314" name="Freeform: Shape 1313">
              <a:extLst>
                <a:ext uri="{FF2B5EF4-FFF2-40B4-BE49-F238E27FC236}">
                  <a16:creationId xmlns:a16="http://schemas.microsoft.com/office/drawing/2014/main" xmlns="" id="{5E77185D-34D0-4245-97BE-178F23D1C031}"/>
                </a:ext>
              </a:extLst>
            </p:cNvPr>
            <p:cNvSpPr/>
            <p:nvPr/>
          </p:nvSpPr>
          <p:spPr>
            <a:xfrm>
              <a:off x="5134451" y="4738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1315" name="Freeform: Shape 1314">
              <a:extLst>
                <a:ext uri="{FF2B5EF4-FFF2-40B4-BE49-F238E27FC236}">
                  <a16:creationId xmlns:a16="http://schemas.microsoft.com/office/drawing/2014/main" xmlns="" id="{721C4559-9D62-4C6C-8BD1-4947014E6530}"/>
                </a:ext>
              </a:extLst>
            </p:cNvPr>
            <p:cNvSpPr/>
            <p:nvPr/>
          </p:nvSpPr>
          <p:spPr>
            <a:xfrm>
              <a:off x="5108310" y="458628"/>
              <a:ext cx="9525" cy="9525"/>
            </a:xfrm>
            <a:custGeom>
              <a:avLst/>
              <a:gdLst>
                <a:gd name="connsiteX0" fmla="*/ 7567 w 9525"/>
                <a:gd name="connsiteY0" fmla="*/ 8096 h 9525"/>
                <a:gd name="connsiteX1" fmla="*/ 7567 w 9525"/>
                <a:gd name="connsiteY1" fmla="*/ 7144 h 9525"/>
                <a:gd name="connsiteX2" fmla="*/ 7567 w 9525"/>
                <a:gd name="connsiteY2" fmla="*/ 8096 h 9525"/>
              </a:gdLst>
              <a:ahLst/>
              <a:cxnLst>
                <a:cxn ang="0">
                  <a:pos x="connsiteX0" y="connsiteY0"/>
                </a:cxn>
                <a:cxn ang="0">
                  <a:pos x="connsiteX1" y="connsiteY1"/>
                </a:cxn>
                <a:cxn ang="0">
                  <a:pos x="connsiteX2" y="connsiteY2"/>
                </a:cxn>
              </a:cxnLst>
              <a:rect l="l" t="t" r="r" b="b"/>
              <a:pathLst>
                <a:path w="9525" h="9525">
                  <a:moveTo>
                    <a:pt x="7567" y="8096"/>
                  </a:moveTo>
                  <a:cubicBezTo>
                    <a:pt x="6615" y="9049"/>
                    <a:pt x="7567" y="7144"/>
                    <a:pt x="7567" y="7144"/>
                  </a:cubicBezTo>
                  <a:cubicBezTo>
                    <a:pt x="7567" y="7144"/>
                    <a:pt x="6615" y="8096"/>
                    <a:pt x="7567" y="8096"/>
                  </a:cubicBezTo>
                  <a:close/>
                </a:path>
              </a:pathLst>
            </a:custGeom>
            <a:grpFill/>
            <a:ln w="9525" cap="flat">
              <a:noFill/>
              <a:prstDash val="solid"/>
              <a:miter/>
            </a:ln>
          </p:spPr>
          <p:txBody>
            <a:bodyPr rtlCol="0" anchor="ctr"/>
            <a:lstStyle/>
            <a:p>
              <a:endParaRPr lang="en-US"/>
            </a:p>
          </p:txBody>
        </p:sp>
        <p:sp>
          <p:nvSpPr>
            <p:cNvPr id="1316" name="Freeform: Shape 1315">
              <a:extLst>
                <a:ext uri="{FF2B5EF4-FFF2-40B4-BE49-F238E27FC236}">
                  <a16:creationId xmlns:a16="http://schemas.microsoft.com/office/drawing/2014/main" xmlns="" id="{2BC04095-2816-490C-8599-20D768BF0A07}"/>
                </a:ext>
              </a:extLst>
            </p:cNvPr>
            <p:cNvSpPr/>
            <p:nvPr/>
          </p:nvSpPr>
          <p:spPr>
            <a:xfrm>
              <a:off x="5093494" y="46434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11906"/>
                    <a:pt x="7144" y="7144"/>
                  </a:cubicBezTo>
                  <a:close/>
                </a:path>
              </a:pathLst>
            </a:custGeom>
            <a:grpFill/>
            <a:ln w="9525" cap="flat">
              <a:noFill/>
              <a:prstDash val="solid"/>
              <a:miter/>
            </a:ln>
          </p:spPr>
          <p:txBody>
            <a:bodyPr rtlCol="0" anchor="ctr"/>
            <a:lstStyle/>
            <a:p>
              <a:endParaRPr lang="en-US"/>
            </a:p>
          </p:txBody>
        </p:sp>
      </p:grpSp>
      <p:grpSp>
        <p:nvGrpSpPr>
          <p:cNvPr id="1317" name="Group 1316">
            <a:extLst>
              <a:ext uri="{FF2B5EF4-FFF2-40B4-BE49-F238E27FC236}">
                <a16:creationId xmlns:a16="http://schemas.microsoft.com/office/drawing/2014/main" xmlns="" id="{3B82002A-0214-4BAD-AB00-C6A37D1A3A11}"/>
              </a:ext>
            </a:extLst>
          </p:cNvPr>
          <p:cNvGrpSpPr/>
          <p:nvPr/>
        </p:nvGrpSpPr>
        <p:grpSpPr>
          <a:xfrm rot="855774" flipH="1">
            <a:off x="6776287" y="722057"/>
            <a:ext cx="163140" cy="405702"/>
            <a:chOff x="7012781" y="5504021"/>
            <a:chExt cx="479108" cy="1191464"/>
          </a:xfrm>
          <a:solidFill>
            <a:schemeClr val="accent1">
              <a:lumMod val="75000"/>
            </a:schemeClr>
          </a:solidFill>
        </p:grpSpPr>
        <p:sp>
          <p:nvSpPr>
            <p:cNvPr id="1318" name="Freeform: Shape 1317">
              <a:extLst>
                <a:ext uri="{FF2B5EF4-FFF2-40B4-BE49-F238E27FC236}">
                  <a16:creationId xmlns:a16="http://schemas.microsoft.com/office/drawing/2014/main" xmlns="" id="{B7EE4C0A-DFE1-4D45-B58F-DADA39DD9098}"/>
                </a:ext>
              </a:extLst>
            </p:cNvPr>
            <p:cNvSpPr/>
            <p:nvPr/>
          </p:nvSpPr>
          <p:spPr>
            <a:xfrm>
              <a:off x="7174559" y="5661183"/>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10954"/>
                    <a:pt x="8244" y="7144"/>
                  </a:cubicBezTo>
                  <a:close/>
                </a:path>
              </a:pathLst>
            </a:custGeom>
            <a:grpFill/>
            <a:ln w="9525" cap="flat">
              <a:noFill/>
              <a:prstDash val="solid"/>
              <a:miter/>
            </a:ln>
          </p:spPr>
          <p:txBody>
            <a:bodyPr rtlCol="0" anchor="ctr"/>
            <a:lstStyle/>
            <a:p>
              <a:endParaRPr lang="en-US"/>
            </a:p>
          </p:txBody>
        </p:sp>
        <p:sp>
          <p:nvSpPr>
            <p:cNvPr id="1319" name="Freeform: Shape 1318">
              <a:extLst>
                <a:ext uri="{FF2B5EF4-FFF2-40B4-BE49-F238E27FC236}">
                  <a16:creationId xmlns:a16="http://schemas.microsoft.com/office/drawing/2014/main" xmlns="" id="{43A5714B-990B-4428-9BA4-E81024B25577}"/>
                </a:ext>
              </a:extLst>
            </p:cNvPr>
            <p:cNvSpPr/>
            <p:nvPr/>
          </p:nvSpPr>
          <p:spPr>
            <a:xfrm>
              <a:off x="7170896" y="566975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8096"/>
                    <a:pt x="13811" y="7144"/>
                    <a:pt x="7144" y="7144"/>
                  </a:cubicBezTo>
                  <a:close/>
                </a:path>
              </a:pathLst>
            </a:custGeom>
            <a:grpFill/>
            <a:ln w="9525" cap="flat">
              <a:noFill/>
              <a:prstDash val="solid"/>
              <a:miter/>
            </a:ln>
          </p:spPr>
          <p:txBody>
            <a:bodyPr rtlCol="0" anchor="ctr"/>
            <a:lstStyle/>
            <a:p>
              <a:endParaRPr lang="en-US"/>
            </a:p>
          </p:txBody>
        </p:sp>
        <p:sp>
          <p:nvSpPr>
            <p:cNvPr id="1320" name="Freeform: Shape 1319">
              <a:extLst>
                <a:ext uri="{FF2B5EF4-FFF2-40B4-BE49-F238E27FC236}">
                  <a16:creationId xmlns:a16="http://schemas.microsoft.com/office/drawing/2014/main" xmlns="" id="{B442A498-39BB-4F2F-B2C6-A8D708B09EB3}"/>
                </a:ext>
              </a:extLst>
            </p:cNvPr>
            <p:cNvSpPr/>
            <p:nvPr/>
          </p:nvSpPr>
          <p:spPr>
            <a:xfrm>
              <a:off x="7175659" y="58031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321" name="Freeform: Shape 1320">
              <a:extLst>
                <a:ext uri="{FF2B5EF4-FFF2-40B4-BE49-F238E27FC236}">
                  <a16:creationId xmlns:a16="http://schemas.microsoft.com/office/drawing/2014/main" xmlns="" id="{A70CCB37-D930-4E03-B674-D549E4153560}"/>
                </a:ext>
              </a:extLst>
            </p:cNvPr>
            <p:cNvSpPr/>
            <p:nvPr/>
          </p:nvSpPr>
          <p:spPr>
            <a:xfrm>
              <a:off x="7180951" y="586787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1322" name="Freeform: Shape 1321">
              <a:extLst>
                <a:ext uri="{FF2B5EF4-FFF2-40B4-BE49-F238E27FC236}">
                  <a16:creationId xmlns:a16="http://schemas.microsoft.com/office/drawing/2014/main" xmlns="" id="{1D22FC7C-543B-426B-8A4A-A5EE00916929}"/>
                </a:ext>
              </a:extLst>
            </p:cNvPr>
            <p:cNvSpPr/>
            <p:nvPr/>
          </p:nvSpPr>
          <p:spPr>
            <a:xfrm>
              <a:off x="7178516" y="58793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323" name="Freeform: Shape 1322">
              <a:extLst>
                <a:ext uri="{FF2B5EF4-FFF2-40B4-BE49-F238E27FC236}">
                  <a16:creationId xmlns:a16="http://schemas.microsoft.com/office/drawing/2014/main" xmlns="" id="{7CE28D50-2BF9-495C-A1EE-5EB75C3AFBF2}"/>
                </a:ext>
              </a:extLst>
            </p:cNvPr>
            <p:cNvSpPr/>
            <p:nvPr/>
          </p:nvSpPr>
          <p:spPr>
            <a:xfrm>
              <a:off x="7174706" y="5803106"/>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cubicBezTo>
                    <a:pt x="9049" y="9049"/>
                    <a:pt x="8096" y="8096"/>
                    <a:pt x="8096" y="7144"/>
                  </a:cubicBezTo>
                  <a:close/>
                </a:path>
              </a:pathLst>
            </a:custGeom>
            <a:grpFill/>
            <a:ln w="9525" cap="flat">
              <a:noFill/>
              <a:prstDash val="solid"/>
              <a:miter/>
            </a:ln>
          </p:spPr>
          <p:txBody>
            <a:bodyPr rtlCol="0" anchor="ctr"/>
            <a:lstStyle/>
            <a:p>
              <a:endParaRPr lang="en-US"/>
            </a:p>
          </p:txBody>
        </p:sp>
        <p:sp>
          <p:nvSpPr>
            <p:cNvPr id="1324" name="Freeform: Shape 1323">
              <a:extLst>
                <a:ext uri="{FF2B5EF4-FFF2-40B4-BE49-F238E27FC236}">
                  <a16:creationId xmlns:a16="http://schemas.microsoft.com/office/drawing/2014/main" xmlns="" id="{D4A24EED-4733-4BAC-AAB1-98A45E9F625F}"/>
                </a:ext>
              </a:extLst>
            </p:cNvPr>
            <p:cNvSpPr/>
            <p:nvPr/>
          </p:nvSpPr>
          <p:spPr>
            <a:xfrm>
              <a:off x="7179321" y="5681991"/>
              <a:ext cx="9525" cy="9525"/>
            </a:xfrm>
            <a:custGeom>
              <a:avLst/>
              <a:gdLst>
                <a:gd name="connsiteX0" fmla="*/ 8244 w 9525"/>
                <a:gd name="connsiteY0" fmla="*/ 8244 h 9525"/>
                <a:gd name="connsiteX1" fmla="*/ 8244 w 9525"/>
                <a:gd name="connsiteY1" fmla="*/ 8244 h 9525"/>
              </a:gdLst>
              <a:ahLst/>
              <a:cxnLst>
                <a:cxn ang="0">
                  <a:pos x="connsiteX0" y="connsiteY0"/>
                </a:cxn>
                <a:cxn ang="0">
                  <a:pos x="connsiteX1" y="connsiteY1"/>
                </a:cxn>
              </a:cxnLst>
              <a:rect l="l" t="t" r="r" b="b"/>
              <a:pathLst>
                <a:path w="9525" h="9525">
                  <a:moveTo>
                    <a:pt x="8244" y="8244"/>
                  </a:moveTo>
                  <a:cubicBezTo>
                    <a:pt x="7291" y="6339"/>
                    <a:pt x="6339" y="7291"/>
                    <a:pt x="8244" y="8244"/>
                  </a:cubicBezTo>
                  <a:close/>
                </a:path>
              </a:pathLst>
            </a:custGeom>
            <a:grpFill/>
            <a:ln w="9525" cap="flat">
              <a:noFill/>
              <a:prstDash val="solid"/>
              <a:miter/>
            </a:ln>
          </p:spPr>
          <p:txBody>
            <a:bodyPr rtlCol="0" anchor="ctr"/>
            <a:lstStyle/>
            <a:p>
              <a:endParaRPr lang="en-US"/>
            </a:p>
          </p:txBody>
        </p:sp>
        <p:sp>
          <p:nvSpPr>
            <p:cNvPr id="1325" name="Freeform: Shape 1324">
              <a:extLst>
                <a:ext uri="{FF2B5EF4-FFF2-40B4-BE49-F238E27FC236}">
                  <a16:creationId xmlns:a16="http://schemas.microsoft.com/office/drawing/2014/main" xmlns="" id="{ED14B0D5-0662-4184-A658-4B52C283AB99}"/>
                </a:ext>
              </a:extLst>
            </p:cNvPr>
            <p:cNvSpPr/>
            <p:nvPr/>
          </p:nvSpPr>
          <p:spPr>
            <a:xfrm>
              <a:off x="7168674" y="5773684"/>
              <a:ext cx="9525" cy="9525"/>
            </a:xfrm>
            <a:custGeom>
              <a:avLst/>
              <a:gdLst>
                <a:gd name="connsiteX0" fmla="*/ 8414 w 9525"/>
                <a:gd name="connsiteY0" fmla="*/ 7990 h 9525"/>
                <a:gd name="connsiteX1" fmla="*/ 8414 w 9525"/>
                <a:gd name="connsiteY1" fmla="*/ 7990 h 9525"/>
              </a:gdLst>
              <a:ahLst/>
              <a:cxnLst>
                <a:cxn ang="0">
                  <a:pos x="connsiteX0" y="connsiteY0"/>
                </a:cxn>
                <a:cxn ang="0">
                  <a:pos x="connsiteX1" y="connsiteY1"/>
                </a:cxn>
              </a:cxnLst>
              <a:rect l="l" t="t" r="r" b="b"/>
              <a:pathLst>
                <a:path w="9525" h="9525">
                  <a:moveTo>
                    <a:pt x="8414" y="7990"/>
                  </a:moveTo>
                  <a:cubicBezTo>
                    <a:pt x="8414" y="7990"/>
                    <a:pt x="5556" y="6085"/>
                    <a:pt x="8414" y="7990"/>
                  </a:cubicBezTo>
                  <a:close/>
                </a:path>
              </a:pathLst>
            </a:custGeom>
            <a:grpFill/>
            <a:ln w="9525" cap="flat">
              <a:noFill/>
              <a:prstDash val="solid"/>
              <a:miter/>
            </a:ln>
          </p:spPr>
          <p:txBody>
            <a:bodyPr rtlCol="0" anchor="ctr"/>
            <a:lstStyle/>
            <a:p>
              <a:endParaRPr lang="en-US"/>
            </a:p>
          </p:txBody>
        </p:sp>
        <p:sp>
          <p:nvSpPr>
            <p:cNvPr id="1326" name="Freeform: Shape 1325">
              <a:extLst>
                <a:ext uri="{FF2B5EF4-FFF2-40B4-BE49-F238E27FC236}">
                  <a16:creationId xmlns:a16="http://schemas.microsoft.com/office/drawing/2014/main" xmlns="" id="{4CB49F8A-DB3B-472B-A0CE-7CDCFB829B48}"/>
                </a:ext>
              </a:extLst>
            </p:cNvPr>
            <p:cNvSpPr/>
            <p:nvPr/>
          </p:nvSpPr>
          <p:spPr>
            <a:xfrm>
              <a:off x="7167086" y="5752223"/>
              <a:ext cx="9525" cy="9525"/>
            </a:xfrm>
            <a:custGeom>
              <a:avLst/>
              <a:gdLst>
                <a:gd name="connsiteX0" fmla="*/ 7144 w 9525"/>
                <a:gd name="connsiteY0" fmla="*/ 7545 h 9525"/>
                <a:gd name="connsiteX1" fmla="*/ 7144 w 9525"/>
                <a:gd name="connsiteY1" fmla="*/ 7545 h 9525"/>
              </a:gdLst>
              <a:ahLst/>
              <a:cxnLst>
                <a:cxn ang="0">
                  <a:pos x="connsiteX0" y="connsiteY0"/>
                </a:cxn>
                <a:cxn ang="0">
                  <a:pos x="connsiteX1" y="connsiteY1"/>
                </a:cxn>
              </a:cxnLst>
              <a:rect l="l" t="t" r="r" b="b"/>
              <a:pathLst>
                <a:path w="9525" h="9525">
                  <a:moveTo>
                    <a:pt x="7144" y="7545"/>
                  </a:moveTo>
                  <a:cubicBezTo>
                    <a:pt x="7144" y="11354"/>
                    <a:pt x="14764" y="5639"/>
                    <a:pt x="7144" y="7545"/>
                  </a:cubicBezTo>
                  <a:close/>
                </a:path>
              </a:pathLst>
            </a:custGeom>
            <a:grpFill/>
            <a:ln w="9525" cap="flat">
              <a:noFill/>
              <a:prstDash val="solid"/>
              <a:miter/>
            </a:ln>
          </p:spPr>
          <p:txBody>
            <a:bodyPr rtlCol="0" anchor="ctr"/>
            <a:lstStyle/>
            <a:p>
              <a:endParaRPr lang="en-US"/>
            </a:p>
          </p:txBody>
        </p:sp>
        <p:sp>
          <p:nvSpPr>
            <p:cNvPr id="1327" name="Freeform: Shape 1326">
              <a:extLst>
                <a:ext uri="{FF2B5EF4-FFF2-40B4-BE49-F238E27FC236}">
                  <a16:creationId xmlns:a16="http://schemas.microsoft.com/office/drawing/2014/main" xmlns="" id="{8F10612B-F1B7-45D1-BBB7-7B260C58D15D}"/>
                </a:ext>
              </a:extLst>
            </p:cNvPr>
            <p:cNvSpPr/>
            <p:nvPr/>
          </p:nvSpPr>
          <p:spPr>
            <a:xfrm>
              <a:off x="7168991" y="56888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328" name="Freeform: Shape 1327">
              <a:extLst>
                <a:ext uri="{FF2B5EF4-FFF2-40B4-BE49-F238E27FC236}">
                  <a16:creationId xmlns:a16="http://schemas.microsoft.com/office/drawing/2014/main" xmlns="" id="{ED292A32-F506-4752-B88A-75072024C265}"/>
                </a:ext>
              </a:extLst>
            </p:cNvPr>
            <p:cNvSpPr/>
            <p:nvPr/>
          </p:nvSpPr>
          <p:spPr>
            <a:xfrm>
              <a:off x="7169944" y="5790723"/>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7144"/>
                    <a:pt x="7144" y="7144"/>
                  </a:cubicBezTo>
                  <a:cubicBezTo>
                    <a:pt x="8096" y="7144"/>
                    <a:pt x="8096" y="7144"/>
                    <a:pt x="8096" y="7144"/>
                  </a:cubicBezTo>
                  <a:close/>
                </a:path>
              </a:pathLst>
            </a:custGeom>
            <a:grpFill/>
            <a:ln w="9525" cap="flat">
              <a:noFill/>
              <a:prstDash val="solid"/>
              <a:miter/>
            </a:ln>
          </p:spPr>
          <p:txBody>
            <a:bodyPr rtlCol="0" anchor="ctr"/>
            <a:lstStyle/>
            <a:p>
              <a:endParaRPr lang="en-US"/>
            </a:p>
          </p:txBody>
        </p:sp>
        <p:sp>
          <p:nvSpPr>
            <p:cNvPr id="1329" name="Freeform: Shape 1328">
              <a:extLst>
                <a:ext uri="{FF2B5EF4-FFF2-40B4-BE49-F238E27FC236}">
                  <a16:creationId xmlns:a16="http://schemas.microsoft.com/office/drawing/2014/main" xmlns="" id="{EE5D939B-FE5E-4755-988E-1AC4ED25D162}"/>
                </a:ext>
              </a:extLst>
            </p:cNvPr>
            <p:cNvSpPr/>
            <p:nvPr/>
          </p:nvSpPr>
          <p:spPr>
            <a:xfrm>
              <a:off x="7194709" y="56754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330" name="Freeform: Shape 1329">
              <a:extLst>
                <a:ext uri="{FF2B5EF4-FFF2-40B4-BE49-F238E27FC236}">
                  <a16:creationId xmlns:a16="http://schemas.microsoft.com/office/drawing/2014/main" xmlns="" id="{78A37B8F-E83D-4634-8C4A-A27785117C4B}"/>
                </a:ext>
              </a:extLst>
            </p:cNvPr>
            <p:cNvSpPr/>
            <p:nvPr/>
          </p:nvSpPr>
          <p:spPr>
            <a:xfrm>
              <a:off x="7168991" y="565949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9049" y="5027"/>
                    <a:pt x="7144" y="8837"/>
                  </a:cubicBezTo>
                  <a:close/>
                </a:path>
              </a:pathLst>
            </a:custGeom>
            <a:grpFill/>
            <a:ln w="9525" cap="flat">
              <a:noFill/>
              <a:prstDash val="solid"/>
              <a:miter/>
            </a:ln>
          </p:spPr>
          <p:txBody>
            <a:bodyPr rtlCol="0" anchor="ctr"/>
            <a:lstStyle/>
            <a:p>
              <a:endParaRPr lang="en-US"/>
            </a:p>
          </p:txBody>
        </p:sp>
        <p:sp>
          <p:nvSpPr>
            <p:cNvPr id="1331" name="Freeform: Shape 1330">
              <a:extLst>
                <a:ext uri="{FF2B5EF4-FFF2-40B4-BE49-F238E27FC236}">
                  <a16:creationId xmlns:a16="http://schemas.microsoft.com/office/drawing/2014/main" xmlns="" id="{737DD6B7-07E7-4FE2-840A-001605757AE5}"/>
                </a:ext>
              </a:extLst>
            </p:cNvPr>
            <p:cNvSpPr/>
            <p:nvPr/>
          </p:nvSpPr>
          <p:spPr>
            <a:xfrm>
              <a:off x="7177564" y="589983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4"/>
                    <a:pt x="7144" y="7567"/>
                    <a:pt x="7144" y="7567"/>
                  </a:cubicBezTo>
                  <a:close/>
                </a:path>
              </a:pathLst>
            </a:custGeom>
            <a:grpFill/>
            <a:ln w="9525" cap="flat">
              <a:noFill/>
              <a:prstDash val="solid"/>
              <a:miter/>
            </a:ln>
          </p:spPr>
          <p:txBody>
            <a:bodyPr rtlCol="0" anchor="ctr"/>
            <a:lstStyle/>
            <a:p>
              <a:endParaRPr lang="en-US"/>
            </a:p>
          </p:txBody>
        </p:sp>
        <p:sp>
          <p:nvSpPr>
            <p:cNvPr id="1332" name="Freeform: Shape 1331">
              <a:extLst>
                <a:ext uri="{FF2B5EF4-FFF2-40B4-BE49-F238E27FC236}">
                  <a16:creationId xmlns:a16="http://schemas.microsoft.com/office/drawing/2014/main" xmlns="" id="{7182B2F0-FE76-4D3C-8505-153230B9E2CB}"/>
                </a:ext>
              </a:extLst>
            </p:cNvPr>
            <p:cNvSpPr/>
            <p:nvPr/>
          </p:nvSpPr>
          <p:spPr>
            <a:xfrm>
              <a:off x="7246144" y="5931299"/>
              <a:ext cx="19050" cy="9525"/>
            </a:xfrm>
            <a:custGeom>
              <a:avLst/>
              <a:gdLst>
                <a:gd name="connsiteX0" fmla="*/ 12859 w 19050"/>
                <a:gd name="connsiteY0" fmla="*/ 9443 h 9525"/>
                <a:gd name="connsiteX1" fmla="*/ 7144 w 19050"/>
                <a:gd name="connsiteY1" fmla="*/ 7538 h 9525"/>
                <a:gd name="connsiteX2" fmla="*/ 12859 w 19050"/>
                <a:gd name="connsiteY2" fmla="*/ 9443 h 9525"/>
              </a:gdLst>
              <a:ahLst/>
              <a:cxnLst>
                <a:cxn ang="0">
                  <a:pos x="connsiteX0" y="connsiteY0"/>
                </a:cxn>
                <a:cxn ang="0">
                  <a:pos x="connsiteX1" y="connsiteY1"/>
                </a:cxn>
                <a:cxn ang="0">
                  <a:pos x="connsiteX2" y="connsiteY2"/>
                </a:cxn>
              </a:cxnLst>
              <a:rect l="l" t="t" r="r" b="b"/>
              <a:pathLst>
                <a:path w="19050" h="9525">
                  <a:moveTo>
                    <a:pt x="12859" y="9443"/>
                  </a:moveTo>
                  <a:cubicBezTo>
                    <a:pt x="10001" y="11349"/>
                    <a:pt x="10001" y="5633"/>
                    <a:pt x="7144" y="7538"/>
                  </a:cubicBezTo>
                  <a:cubicBezTo>
                    <a:pt x="8096" y="8491"/>
                    <a:pt x="10954" y="12301"/>
                    <a:pt x="12859" y="9443"/>
                  </a:cubicBezTo>
                  <a:close/>
                </a:path>
              </a:pathLst>
            </a:custGeom>
            <a:grpFill/>
            <a:ln w="9525" cap="flat">
              <a:noFill/>
              <a:prstDash val="solid"/>
              <a:miter/>
            </a:ln>
          </p:spPr>
          <p:txBody>
            <a:bodyPr rtlCol="0" anchor="ctr"/>
            <a:lstStyle/>
            <a:p>
              <a:endParaRPr lang="en-US"/>
            </a:p>
          </p:txBody>
        </p:sp>
        <p:sp>
          <p:nvSpPr>
            <p:cNvPr id="1333" name="Freeform: Shape 1332">
              <a:extLst>
                <a:ext uri="{FF2B5EF4-FFF2-40B4-BE49-F238E27FC236}">
                  <a16:creationId xmlns:a16="http://schemas.microsoft.com/office/drawing/2014/main" xmlns="" id="{5E6001EE-3D78-40A6-84F1-16EC8EB47F6B}"/>
                </a:ext>
              </a:extLst>
            </p:cNvPr>
            <p:cNvSpPr/>
            <p:nvPr/>
          </p:nvSpPr>
          <p:spPr>
            <a:xfrm>
              <a:off x="7179469" y="56840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334" name="Freeform: Shape 1333">
              <a:extLst>
                <a:ext uri="{FF2B5EF4-FFF2-40B4-BE49-F238E27FC236}">
                  <a16:creationId xmlns:a16="http://schemas.microsoft.com/office/drawing/2014/main" xmlns="" id="{DBE0E04C-45CB-417B-AA13-9CEEDC191BF9}"/>
                </a:ext>
              </a:extLst>
            </p:cNvPr>
            <p:cNvSpPr/>
            <p:nvPr/>
          </p:nvSpPr>
          <p:spPr>
            <a:xfrm>
              <a:off x="7245720" y="593264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335" name="Freeform: Shape 1334">
              <a:extLst>
                <a:ext uri="{FF2B5EF4-FFF2-40B4-BE49-F238E27FC236}">
                  <a16:creationId xmlns:a16="http://schemas.microsoft.com/office/drawing/2014/main" xmlns="" id="{EB89B680-BFC6-4527-8904-64961ED37865}"/>
                </a:ext>
              </a:extLst>
            </p:cNvPr>
            <p:cNvSpPr/>
            <p:nvPr/>
          </p:nvSpPr>
          <p:spPr>
            <a:xfrm>
              <a:off x="7185184" y="5945981"/>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8096"/>
                    <a:pt x="8096" y="7144"/>
                  </a:cubicBezTo>
                  <a:cubicBezTo>
                    <a:pt x="8096" y="7144"/>
                    <a:pt x="8096" y="7144"/>
                    <a:pt x="7144" y="8096"/>
                  </a:cubicBezTo>
                  <a:close/>
                </a:path>
              </a:pathLst>
            </a:custGeom>
            <a:grpFill/>
            <a:ln w="9525" cap="flat">
              <a:noFill/>
              <a:prstDash val="solid"/>
              <a:miter/>
            </a:ln>
          </p:spPr>
          <p:txBody>
            <a:bodyPr rtlCol="0" anchor="ctr"/>
            <a:lstStyle/>
            <a:p>
              <a:endParaRPr lang="en-US"/>
            </a:p>
          </p:txBody>
        </p:sp>
        <p:sp>
          <p:nvSpPr>
            <p:cNvPr id="1336" name="Freeform: Shape 1335">
              <a:extLst>
                <a:ext uri="{FF2B5EF4-FFF2-40B4-BE49-F238E27FC236}">
                  <a16:creationId xmlns:a16="http://schemas.microsoft.com/office/drawing/2014/main" xmlns="" id="{874AAB24-07BB-40FE-92D8-6ED33FD186CC}"/>
                </a:ext>
              </a:extLst>
            </p:cNvPr>
            <p:cNvSpPr/>
            <p:nvPr/>
          </p:nvSpPr>
          <p:spPr>
            <a:xfrm>
              <a:off x="7185184" y="591169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337" name="Freeform: Shape 1336">
              <a:extLst>
                <a:ext uri="{FF2B5EF4-FFF2-40B4-BE49-F238E27FC236}">
                  <a16:creationId xmlns:a16="http://schemas.microsoft.com/office/drawing/2014/main" xmlns="" id="{5A43F199-4BD0-48DB-9ED3-67D92E6E21FA}"/>
                </a:ext>
              </a:extLst>
            </p:cNvPr>
            <p:cNvSpPr/>
            <p:nvPr/>
          </p:nvSpPr>
          <p:spPr>
            <a:xfrm>
              <a:off x="7191180" y="5963764"/>
              <a:ext cx="9525" cy="9525"/>
            </a:xfrm>
            <a:custGeom>
              <a:avLst/>
              <a:gdLst>
                <a:gd name="connsiteX0" fmla="*/ 7814 w 9525"/>
                <a:gd name="connsiteY0" fmla="*/ 7458 h 9525"/>
                <a:gd name="connsiteX1" fmla="*/ 7814 w 9525"/>
                <a:gd name="connsiteY1" fmla="*/ 7458 h 9525"/>
              </a:gdLst>
              <a:ahLst/>
              <a:cxnLst>
                <a:cxn ang="0">
                  <a:pos x="connsiteX0" y="connsiteY0"/>
                </a:cxn>
                <a:cxn ang="0">
                  <a:pos x="connsiteX1" y="connsiteY1"/>
                </a:cxn>
              </a:cxnLst>
              <a:rect l="l" t="t" r="r" b="b"/>
              <a:pathLst>
                <a:path w="9525" h="9525">
                  <a:moveTo>
                    <a:pt x="7814" y="7458"/>
                  </a:moveTo>
                  <a:cubicBezTo>
                    <a:pt x="5910" y="13173"/>
                    <a:pt x="8767" y="5553"/>
                    <a:pt x="7814" y="7458"/>
                  </a:cubicBezTo>
                  <a:close/>
                </a:path>
              </a:pathLst>
            </a:custGeom>
            <a:grpFill/>
            <a:ln w="9525" cap="flat">
              <a:noFill/>
              <a:prstDash val="solid"/>
              <a:miter/>
            </a:ln>
          </p:spPr>
          <p:txBody>
            <a:bodyPr rtlCol="0" anchor="ctr"/>
            <a:lstStyle/>
            <a:p>
              <a:endParaRPr lang="en-US"/>
            </a:p>
          </p:txBody>
        </p:sp>
        <p:sp>
          <p:nvSpPr>
            <p:cNvPr id="1338" name="Freeform: Shape 1337">
              <a:extLst>
                <a:ext uri="{FF2B5EF4-FFF2-40B4-BE49-F238E27FC236}">
                  <a16:creationId xmlns:a16="http://schemas.microsoft.com/office/drawing/2014/main" xmlns="" id="{98C04FEB-0B5E-414F-BEC7-59B4E8C37CC5}"/>
                </a:ext>
              </a:extLst>
            </p:cNvPr>
            <p:cNvSpPr/>
            <p:nvPr/>
          </p:nvSpPr>
          <p:spPr>
            <a:xfrm>
              <a:off x="7194709" y="5982572"/>
              <a:ext cx="9525" cy="9525"/>
            </a:xfrm>
            <a:custGeom>
              <a:avLst/>
              <a:gdLst>
                <a:gd name="connsiteX0" fmla="*/ 7144 w 9525"/>
                <a:gd name="connsiteY0" fmla="*/ 8653 h 9525"/>
                <a:gd name="connsiteX1" fmla="*/ 7144 w 9525"/>
                <a:gd name="connsiteY1" fmla="*/ 8653 h 9525"/>
              </a:gdLst>
              <a:ahLst/>
              <a:cxnLst>
                <a:cxn ang="0">
                  <a:pos x="connsiteX0" y="connsiteY0"/>
                </a:cxn>
                <a:cxn ang="0">
                  <a:pos x="connsiteX1" y="connsiteY1"/>
                </a:cxn>
              </a:cxnLst>
              <a:rect l="l" t="t" r="r" b="b"/>
              <a:pathLst>
                <a:path w="9525" h="9525">
                  <a:moveTo>
                    <a:pt x="7144" y="8653"/>
                  </a:moveTo>
                  <a:cubicBezTo>
                    <a:pt x="7144" y="7701"/>
                    <a:pt x="8096" y="5795"/>
                    <a:pt x="7144" y="8653"/>
                  </a:cubicBezTo>
                  <a:close/>
                </a:path>
              </a:pathLst>
            </a:custGeom>
            <a:grpFill/>
            <a:ln w="9525" cap="flat">
              <a:noFill/>
              <a:prstDash val="solid"/>
              <a:miter/>
            </a:ln>
          </p:spPr>
          <p:txBody>
            <a:bodyPr rtlCol="0" anchor="ctr"/>
            <a:lstStyle/>
            <a:p>
              <a:endParaRPr lang="en-US"/>
            </a:p>
          </p:txBody>
        </p:sp>
        <p:sp>
          <p:nvSpPr>
            <p:cNvPr id="1339" name="Freeform: Shape 1338">
              <a:extLst>
                <a:ext uri="{FF2B5EF4-FFF2-40B4-BE49-F238E27FC236}">
                  <a16:creationId xmlns:a16="http://schemas.microsoft.com/office/drawing/2014/main" xmlns="" id="{0753BCDA-ACE3-46C1-8B8E-A0CE422D3C7F}"/>
                </a:ext>
              </a:extLst>
            </p:cNvPr>
            <p:cNvSpPr/>
            <p:nvPr/>
          </p:nvSpPr>
          <p:spPr>
            <a:xfrm>
              <a:off x="7250550" y="5671661"/>
              <a:ext cx="9525" cy="9525"/>
            </a:xfrm>
            <a:custGeom>
              <a:avLst/>
              <a:gdLst>
                <a:gd name="connsiteX0" fmla="*/ 8453 w 9525"/>
                <a:gd name="connsiteY0" fmla="*/ 10001 h 9525"/>
                <a:gd name="connsiteX1" fmla="*/ 7500 w 9525"/>
                <a:gd name="connsiteY1" fmla="*/ 7144 h 9525"/>
                <a:gd name="connsiteX2" fmla="*/ 8453 w 9525"/>
                <a:gd name="connsiteY2" fmla="*/ 10001 h 9525"/>
              </a:gdLst>
              <a:ahLst/>
              <a:cxnLst>
                <a:cxn ang="0">
                  <a:pos x="connsiteX0" y="connsiteY0"/>
                </a:cxn>
                <a:cxn ang="0">
                  <a:pos x="connsiteX1" y="connsiteY1"/>
                </a:cxn>
                <a:cxn ang="0">
                  <a:pos x="connsiteX2" y="connsiteY2"/>
                </a:cxn>
              </a:cxnLst>
              <a:rect l="l" t="t" r="r" b="b"/>
              <a:pathLst>
                <a:path w="9525" h="9525">
                  <a:moveTo>
                    <a:pt x="8453" y="10001"/>
                  </a:moveTo>
                  <a:cubicBezTo>
                    <a:pt x="8453" y="9049"/>
                    <a:pt x="7500" y="8096"/>
                    <a:pt x="7500" y="7144"/>
                  </a:cubicBezTo>
                  <a:cubicBezTo>
                    <a:pt x="8453" y="9049"/>
                    <a:pt x="5595" y="10001"/>
                    <a:pt x="8453" y="10001"/>
                  </a:cubicBezTo>
                  <a:close/>
                </a:path>
              </a:pathLst>
            </a:custGeom>
            <a:grpFill/>
            <a:ln w="9525" cap="flat">
              <a:noFill/>
              <a:prstDash val="solid"/>
              <a:miter/>
            </a:ln>
          </p:spPr>
          <p:txBody>
            <a:bodyPr rtlCol="0" anchor="ctr"/>
            <a:lstStyle/>
            <a:p>
              <a:endParaRPr lang="en-US"/>
            </a:p>
          </p:txBody>
        </p:sp>
        <p:sp>
          <p:nvSpPr>
            <p:cNvPr id="1340" name="Freeform: Shape 1339">
              <a:extLst>
                <a:ext uri="{FF2B5EF4-FFF2-40B4-BE49-F238E27FC236}">
                  <a16:creationId xmlns:a16="http://schemas.microsoft.com/office/drawing/2014/main" xmlns="" id="{1428EF6C-C9D6-4F5C-9C56-EAC389ED09ED}"/>
                </a:ext>
              </a:extLst>
            </p:cNvPr>
            <p:cNvSpPr/>
            <p:nvPr/>
          </p:nvSpPr>
          <p:spPr>
            <a:xfrm>
              <a:off x="7178516" y="568309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7144"/>
                    <a:pt x="7144" y="7144"/>
                    <a:pt x="7144" y="7144"/>
                  </a:cubicBezTo>
                  <a:close/>
                </a:path>
              </a:pathLst>
            </a:custGeom>
            <a:grpFill/>
            <a:ln w="9525" cap="flat">
              <a:noFill/>
              <a:prstDash val="solid"/>
              <a:miter/>
            </a:ln>
          </p:spPr>
          <p:txBody>
            <a:bodyPr rtlCol="0" anchor="ctr"/>
            <a:lstStyle/>
            <a:p>
              <a:endParaRPr lang="en-US"/>
            </a:p>
          </p:txBody>
        </p:sp>
        <p:sp>
          <p:nvSpPr>
            <p:cNvPr id="1341" name="Freeform: Shape 1340">
              <a:extLst>
                <a:ext uri="{FF2B5EF4-FFF2-40B4-BE49-F238E27FC236}">
                  <a16:creationId xmlns:a16="http://schemas.microsoft.com/office/drawing/2014/main" xmlns="" id="{DC5A8B8D-4383-4EBA-AAD9-A4BD0FABFF35}"/>
                </a:ext>
              </a:extLst>
            </p:cNvPr>
            <p:cNvSpPr/>
            <p:nvPr/>
          </p:nvSpPr>
          <p:spPr>
            <a:xfrm>
              <a:off x="7214711" y="5962173"/>
              <a:ext cx="9525" cy="9525"/>
            </a:xfrm>
            <a:custGeom>
              <a:avLst/>
              <a:gdLst>
                <a:gd name="connsiteX0" fmla="*/ 7144 w 9525"/>
                <a:gd name="connsiteY0" fmla="*/ 7144 h 9525"/>
                <a:gd name="connsiteX1" fmla="*/ 7144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10001"/>
                  </a:ln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1342" name="Freeform: Shape 1341">
              <a:extLst>
                <a:ext uri="{FF2B5EF4-FFF2-40B4-BE49-F238E27FC236}">
                  <a16:creationId xmlns:a16="http://schemas.microsoft.com/office/drawing/2014/main" xmlns="" id="{CA59B9E5-817B-4BA5-9774-B7589432B3DF}"/>
                </a:ext>
              </a:extLst>
            </p:cNvPr>
            <p:cNvSpPr/>
            <p:nvPr/>
          </p:nvSpPr>
          <p:spPr>
            <a:xfrm>
              <a:off x="7250192" y="5805011"/>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1343" name="Freeform: Shape 1342">
              <a:extLst>
                <a:ext uri="{FF2B5EF4-FFF2-40B4-BE49-F238E27FC236}">
                  <a16:creationId xmlns:a16="http://schemas.microsoft.com/office/drawing/2014/main" xmlns="" id="{08D07771-D052-49FE-8FC3-6FCD8100CEC4}"/>
                </a:ext>
              </a:extLst>
            </p:cNvPr>
            <p:cNvSpPr/>
            <p:nvPr/>
          </p:nvSpPr>
          <p:spPr>
            <a:xfrm>
              <a:off x="7214155" y="5973603"/>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7701" y="8096"/>
                    <a:pt x="5795" y="11906"/>
                    <a:pt x="8653" y="7144"/>
                  </a:cubicBezTo>
                  <a:close/>
                </a:path>
              </a:pathLst>
            </a:custGeom>
            <a:grpFill/>
            <a:ln w="9525" cap="flat">
              <a:noFill/>
              <a:prstDash val="solid"/>
              <a:miter/>
            </a:ln>
          </p:spPr>
          <p:txBody>
            <a:bodyPr rtlCol="0" anchor="ctr"/>
            <a:lstStyle/>
            <a:p>
              <a:endParaRPr lang="en-US"/>
            </a:p>
          </p:txBody>
        </p:sp>
        <p:sp>
          <p:nvSpPr>
            <p:cNvPr id="1344" name="Freeform: Shape 1343">
              <a:extLst>
                <a:ext uri="{FF2B5EF4-FFF2-40B4-BE49-F238E27FC236}">
                  <a16:creationId xmlns:a16="http://schemas.microsoft.com/office/drawing/2014/main" xmlns="" id="{61A072AB-048E-4B82-87D3-D7D283B191DD}"/>
                </a:ext>
              </a:extLst>
            </p:cNvPr>
            <p:cNvSpPr/>
            <p:nvPr/>
          </p:nvSpPr>
          <p:spPr>
            <a:xfrm>
              <a:off x="7250906" y="567166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345" name="Freeform: Shape 1344">
              <a:extLst>
                <a:ext uri="{FF2B5EF4-FFF2-40B4-BE49-F238E27FC236}">
                  <a16:creationId xmlns:a16="http://schemas.microsoft.com/office/drawing/2014/main" xmlns="" id="{37F23BB5-9361-435D-9F88-6782B853BC48}"/>
                </a:ext>
              </a:extLst>
            </p:cNvPr>
            <p:cNvSpPr/>
            <p:nvPr/>
          </p:nvSpPr>
          <p:spPr>
            <a:xfrm>
              <a:off x="7168039" y="5653563"/>
              <a:ext cx="123825" cy="361950"/>
            </a:xfrm>
            <a:custGeom>
              <a:avLst/>
              <a:gdLst>
                <a:gd name="connsiteX0" fmla="*/ 70961 w 123825"/>
                <a:gd name="connsiteY0" fmla="*/ 31909 h 361950"/>
                <a:gd name="connsiteX1" fmla="*/ 92869 w 123825"/>
                <a:gd name="connsiteY1" fmla="*/ 20479 h 361950"/>
                <a:gd name="connsiteX2" fmla="*/ 92869 w 123825"/>
                <a:gd name="connsiteY2" fmla="*/ 21431 h 361950"/>
                <a:gd name="connsiteX3" fmla="*/ 90964 w 123825"/>
                <a:gd name="connsiteY3" fmla="*/ 25241 h 361950"/>
                <a:gd name="connsiteX4" fmla="*/ 96679 w 123825"/>
                <a:gd name="connsiteY4" fmla="*/ 22384 h 361950"/>
                <a:gd name="connsiteX5" fmla="*/ 92869 w 123825"/>
                <a:gd name="connsiteY5" fmla="*/ 30956 h 361950"/>
                <a:gd name="connsiteX6" fmla="*/ 97631 w 123825"/>
                <a:gd name="connsiteY6" fmla="*/ 25241 h 361950"/>
                <a:gd name="connsiteX7" fmla="*/ 101441 w 123825"/>
                <a:gd name="connsiteY7" fmla="*/ 26194 h 361950"/>
                <a:gd name="connsiteX8" fmla="*/ 101441 w 123825"/>
                <a:gd name="connsiteY8" fmla="*/ 30956 h 361950"/>
                <a:gd name="connsiteX9" fmla="*/ 90964 w 123825"/>
                <a:gd name="connsiteY9" fmla="*/ 194786 h 361950"/>
                <a:gd name="connsiteX10" fmla="*/ 90964 w 123825"/>
                <a:gd name="connsiteY10" fmla="*/ 195739 h 361950"/>
                <a:gd name="connsiteX11" fmla="*/ 81439 w 123825"/>
                <a:gd name="connsiteY11" fmla="*/ 242411 h 361950"/>
                <a:gd name="connsiteX12" fmla="*/ 56674 w 123825"/>
                <a:gd name="connsiteY12" fmla="*/ 336709 h 361950"/>
                <a:gd name="connsiteX13" fmla="*/ 53816 w 123825"/>
                <a:gd name="connsiteY13" fmla="*/ 337661 h 361950"/>
                <a:gd name="connsiteX14" fmla="*/ 53816 w 123825"/>
                <a:gd name="connsiteY14" fmla="*/ 336709 h 361950"/>
                <a:gd name="connsiteX15" fmla="*/ 44291 w 123825"/>
                <a:gd name="connsiteY15" fmla="*/ 283369 h 361950"/>
                <a:gd name="connsiteX16" fmla="*/ 50006 w 123825"/>
                <a:gd name="connsiteY16" fmla="*/ 289084 h 361950"/>
                <a:gd name="connsiteX17" fmla="*/ 43339 w 123825"/>
                <a:gd name="connsiteY17" fmla="*/ 262414 h 361950"/>
                <a:gd name="connsiteX18" fmla="*/ 33814 w 123825"/>
                <a:gd name="connsiteY18" fmla="*/ 258604 h 361950"/>
                <a:gd name="connsiteX19" fmla="*/ 42386 w 123825"/>
                <a:gd name="connsiteY19" fmla="*/ 255747 h 361950"/>
                <a:gd name="connsiteX20" fmla="*/ 31909 w 123825"/>
                <a:gd name="connsiteY20" fmla="*/ 190976 h 361950"/>
                <a:gd name="connsiteX21" fmla="*/ 16669 w 123825"/>
                <a:gd name="connsiteY21" fmla="*/ 126206 h 361950"/>
                <a:gd name="connsiteX22" fmla="*/ 22384 w 123825"/>
                <a:gd name="connsiteY22" fmla="*/ 108109 h 361950"/>
                <a:gd name="connsiteX23" fmla="*/ 14764 w 123825"/>
                <a:gd name="connsiteY23" fmla="*/ 100489 h 361950"/>
                <a:gd name="connsiteX24" fmla="*/ 12859 w 123825"/>
                <a:gd name="connsiteY24" fmla="*/ 26194 h 361950"/>
                <a:gd name="connsiteX25" fmla="*/ 14764 w 123825"/>
                <a:gd name="connsiteY25" fmla="*/ 27147 h 361950"/>
                <a:gd name="connsiteX26" fmla="*/ 14764 w 123825"/>
                <a:gd name="connsiteY26" fmla="*/ 53816 h 361950"/>
                <a:gd name="connsiteX27" fmla="*/ 7144 w 123825"/>
                <a:gd name="connsiteY27" fmla="*/ 85249 h 361950"/>
                <a:gd name="connsiteX28" fmla="*/ 20479 w 123825"/>
                <a:gd name="connsiteY28" fmla="*/ 138589 h 361950"/>
                <a:gd name="connsiteX29" fmla="*/ 15716 w 123825"/>
                <a:gd name="connsiteY29" fmla="*/ 155734 h 361950"/>
                <a:gd name="connsiteX30" fmla="*/ 24289 w 123825"/>
                <a:gd name="connsiteY30" fmla="*/ 219551 h 361950"/>
                <a:gd name="connsiteX31" fmla="*/ 16669 w 123825"/>
                <a:gd name="connsiteY31" fmla="*/ 220504 h 361950"/>
                <a:gd name="connsiteX32" fmla="*/ 15716 w 123825"/>
                <a:gd name="connsiteY32" fmla="*/ 225266 h 361950"/>
                <a:gd name="connsiteX33" fmla="*/ 23336 w 123825"/>
                <a:gd name="connsiteY33" fmla="*/ 237649 h 361950"/>
                <a:gd name="connsiteX34" fmla="*/ 14764 w 123825"/>
                <a:gd name="connsiteY34" fmla="*/ 247174 h 361950"/>
                <a:gd name="connsiteX35" fmla="*/ 23336 w 123825"/>
                <a:gd name="connsiteY35" fmla="*/ 250984 h 361950"/>
                <a:gd name="connsiteX36" fmla="*/ 17621 w 123825"/>
                <a:gd name="connsiteY36" fmla="*/ 254794 h 361950"/>
                <a:gd name="connsiteX37" fmla="*/ 28099 w 123825"/>
                <a:gd name="connsiteY37" fmla="*/ 267176 h 361950"/>
                <a:gd name="connsiteX38" fmla="*/ 27146 w 123825"/>
                <a:gd name="connsiteY38" fmla="*/ 282416 h 361950"/>
                <a:gd name="connsiteX39" fmla="*/ 30956 w 123825"/>
                <a:gd name="connsiteY39" fmla="*/ 276701 h 361950"/>
                <a:gd name="connsiteX40" fmla="*/ 35719 w 123825"/>
                <a:gd name="connsiteY40" fmla="*/ 313849 h 361950"/>
                <a:gd name="connsiteX41" fmla="*/ 38576 w 123825"/>
                <a:gd name="connsiteY41" fmla="*/ 363379 h 361950"/>
                <a:gd name="connsiteX42" fmla="*/ 42386 w 123825"/>
                <a:gd name="connsiteY42" fmla="*/ 363379 h 361950"/>
                <a:gd name="connsiteX43" fmla="*/ 73819 w 123825"/>
                <a:gd name="connsiteY43" fmla="*/ 352901 h 361950"/>
                <a:gd name="connsiteX44" fmla="*/ 76676 w 123825"/>
                <a:gd name="connsiteY44" fmla="*/ 321469 h 361950"/>
                <a:gd name="connsiteX45" fmla="*/ 80486 w 123825"/>
                <a:gd name="connsiteY45" fmla="*/ 325279 h 361950"/>
                <a:gd name="connsiteX46" fmla="*/ 98584 w 123825"/>
                <a:gd name="connsiteY46" fmla="*/ 281464 h 361950"/>
                <a:gd name="connsiteX47" fmla="*/ 93821 w 123825"/>
                <a:gd name="connsiteY47" fmla="*/ 279559 h 361950"/>
                <a:gd name="connsiteX48" fmla="*/ 120491 w 123825"/>
                <a:gd name="connsiteY48" fmla="*/ 139541 h 361950"/>
                <a:gd name="connsiteX49" fmla="*/ 117634 w 123825"/>
                <a:gd name="connsiteY49" fmla="*/ 46197 h 361950"/>
                <a:gd name="connsiteX50" fmla="*/ 125254 w 123825"/>
                <a:gd name="connsiteY50" fmla="*/ 51911 h 361950"/>
                <a:gd name="connsiteX51" fmla="*/ 119539 w 123825"/>
                <a:gd name="connsiteY51" fmla="*/ 34766 h 361950"/>
                <a:gd name="connsiteX52" fmla="*/ 119539 w 123825"/>
                <a:gd name="connsiteY52" fmla="*/ 39529 h 361950"/>
                <a:gd name="connsiteX53" fmla="*/ 114776 w 123825"/>
                <a:gd name="connsiteY53" fmla="*/ 33814 h 361950"/>
                <a:gd name="connsiteX54" fmla="*/ 121444 w 123825"/>
                <a:gd name="connsiteY54" fmla="*/ 8097 h 361950"/>
                <a:gd name="connsiteX55" fmla="*/ 15716 w 123825"/>
                <a:gd name="connsiteY55" fmla="*/ 7144 h 361950"/>
                <a:gd name="connsiteX56" fmla="*/ 13811 w 123825"/>
                <a:gd name="connsiteY56" fmla="*/ 29051 h 361950"/>
                <a:gd name="connsiteX57" fmla="*/ 15716 w 123825"/>
                <a:gd name="connsiteY57" fmla="*/ 29051 h 361950"/>
                <a:gd name="connsiteX58" fmla="*/ 63341 w 123825"/>
                <a:gd name="connsiteY58" fmla="*/ 24289 h 361950"/>
                <a:gd name="connsiteX59" fmla="*/ 70961 w 123825"/>
                <a:gd name="connsiteY59" fmla="*/ 31909 h 361950"/>
                <a:gd name="connsiteX60" fmla="*/ 101441 w 123825"/>
                <a:gd name="connsiteY60" fmla="*/ 41434 h 361950"/>
                <a:gd name="connsiteX61" fmla="*/ 101441 w 123825"/>
                <a:gd name="connsiteY61" fmla="*/ 41434 h 361950"/>
                <a:gd name="connsiteX62" fmla="*/ 100489 w 123825"/>
                <a:gd name="connsiteY62" fmla="*/ 47149 h 361950"/>
                <a:gd name="connsiteX63" fmla="*/ 100489 w 123825"/>
                <a:gd name="connsiteY63" fmla="*/ 47149 h 361950"/>
                <a:gd name="connsiteX64" fmla="*/ 121444 w 123825"/>
                <a:gd name="connsiteY64" fmla="*/ 36672 h 361950"/>
                <a:gd name="connsiteX65" fmla="*/ 121444 w 123825"/>
                <a:gd name="connsiteY65" fmla="*/ 36672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123825" h="361950">
                  <a:moveTo>
                    <a:pt x="70961" y="31909"/>
                  </a:moveTo>
                  <a:cubicBezTo>
                    <a:pt x="70009" y="31909"/>
                    <a:pt x="93821" y="24289"/>
                    <a:pt x="92869" y="20479"/>
                  </a:cubicBezTo>
                  <a:cubicBezTo>
                    <a:pt x="90964" y="22384"/>
                    <a:pt x="90964" y="22384"/>
                    <a:pt x="92869" y="21431"/>
                  </a:cubicBezTo>
                  <a:cubicBezTo>
                    <a:pt x="92869" y="23336"/>
                    <a:pt x="91916" y="24289"/>
                    <a:pt x="90964" y="25241"/>
                  </a:cubicBezTo>
                  <a:cubicBezTo>
                    <a:pt x="91916" y="25241"/>
                    <a:pt x="95726" y="21431"/>
                    <a:pt x="96679" y="22384"/>
                  </a:cubicBezTo>
                  <a:cubicBezTo>
                    <a:pt x="94774" y="29051"/>
                    <a:pt x="92869" y="23336"/>
                    <a:pt x="92869" y="30956"/>
                  </a:cubicBezTo>
                  <a:cubicBezTo>
                    <a:pt x="95726" y="30004"/>
                    <a:pt x="96679" y="28099"/>
                    <a:pt x="97631" y="25241"/>
                  </a:cubicBezTo>
                  <a:cubicBezTo>
                    <a:pt x="96679" y="26194"/>
                    <a:pt x="91916" y="30956"/>
                    <a:pt x="101441" y="26194"/>
                  </a:cubicBezTo>
                  <a:cubicBezTo>
                    <a:pt x="95726" y="29051"/>
                    <a:pt x="101441" y="30004"/>
                    <a:pt x="101441" y="30956"/>
                  </a:cubicBezTo>
                  <a:cubicBezTo>
                    <a:pt x="87154" y="70009"/>
                    <a:pt x="86201" y="166211"/>
                    <a:pt x="90964" y="194786"/>
                  </a:cubicBezTo>
                  <a:cubicBezTo>
                    <a:pt x="86201" y="194786"/>
                    <a:pt x="86201" y="195739"/>
                    <a:pt x="90964" y="195739"/>
                  </a:cubicBezTo>
                  <a:cubicBezTo>
                    <a:pt x="90011" y="197644"/>
                    <a:pt x="70009" y="233839"/>
                    <a:pt x="81439" y="242411"/>
                  </a:cubicBezTo>
                  <a:cubicBezTo>
                    <a:pt x="83344" y="251936"/>
                    <a:pt x="43339" y="334804"/>
                    <a:pt x="56674" y="336709"/>
                  </a:cubicBezTo>
                  <a:cubicBezTo>
                    <a:pt x="58579" y="329089"/>
                    <a:pt x="52864" y="338614"/>
                    <a:pt x="53816" y="337661"/>
                  </a:cubicBezTo>
                  <a:cubicBezTo>
                    <a:pt x="54769" y="335756"/>
                    <a:pt x="58579" y="330994"/>
                    <a:pt x="53816" y="336709"/>
                  </a:cubicBezTo>
                  <a:cubicBezTo>
                    <a:pt x="56674" y="326231"/>
                    <a:pt x="50006" y="303372"/>
                    <a:pt x="44291" y="283369"/>
                  </a:cubicBezTo>
                  <a:cubicBezTo>
                    <a:pt x="46196" y="285274"/>
                    <a:pt x="48101" y="287179"/>
                    <a:pt x="50006" y="289084"/>
                  </a:cubicBezTo>
                  <a:cubicBezTo>
                    <a:pt x="49054" y="288131"/>
                    <a:pt x="40481" y="258604"/>
                    <a:pt x="43339" y="262414"/>
                  </a:cubicBezTo>
                  <a:cubicBezTo>
                    <a:pt x="43339" y="261461"/>
                    <a:pt x="36671" y="258604"/>
                    <a:pt x="33814" y="258604"/>
                  </a:cubicBezTo>
                  <a:cubicBezTo>
                    <a:pt x="36671" y="256699"/>
                    <a:pt x="39529" y="255747"/>
                    <a:pt x="42386" y="255747"/>
                  </a:cubicBezTo>
                  <a:cubicBezTo>
                    <a:pt x="34766" y="246222"/>
                    <a:pt x="24289" y="195739"/>
                    <a:pt x="31909" y="190976"/>
                  </a:cubicBezTo>
                  <a:cubicBezTo>
                    <a:pt x="27146" y="169069"/>
                    <a:pt x="18574" y="140494"/>
                    <a:pt x="16669" y="126206"/>
                  </a:cubicBezTo>
                  <a:cubicBezTo>
                    <a:pt x="15716" y="125254"/>
                    <a:pt x="17621" y="113824"/>
                    <a:pt x="22384" y="108109"/>
                  </a:cubicBezTo>
                  <a:cubicBezTo>
                    <a:pt x="21431" y="111919"/>
                    <a:pt x="13811" y="100489"/>
                    <a:pt x="14764" y="100489"/>
                  </a:cubicBezTo>
                  <a:cubicBezTo>
                    <a:pt x="21431" y="104299"/>
                    <a:pt x="13811" y="27147"/>
                    <a:pt x="12859" y="26194"/>
                  </a:cubicBezTo>
                  <a:cubicBezTo>
                    <a:pt x="10954" y="28099"/>
                    <a:pt x="11906" y="28099"/>
                    <a:pt x="14764" y="27147"/>
                  </a:cubicBezTo>
                  <a:cubicBezTo>
                    <a:pt x="18574" y="30004"/>
                    <a:pt x="476" y="42386"/>
                    <a:pt x="14764" y="53816"/>
                  </a:cubicBezTo>
                  <a:cubicBezTo>
                    <a:pt x="11906" y="54769"/>
                    <a:pt x="10001" y="84297"/>
                    <a:pt x="7144" y="85249"/>
                  </a:cubicBezTo>
                  <a:cubicBezTo>
                    <a:pt x="14764" y="95726"/>
                    <a:pt x="12859" y="125254"/>
                    <a:pt x="20479" y="138589"/>
                  </a:cubicBezTo>
                  <a:cubicBezTo>
                    <a:pt x="7144" y="141447"/>
                    <a:pt x="15716" y="144304"/>
                    <a:pt x="15716" y="155734"/>
                  </a:cubicBezTo>
                  <a:cubicBezTo>
                    <a:pt x="18574" y="191929"/>
                    <a:pt x="10954" y="194786"/>
                    <a:pt x="24289" y="219551"/>
                  </a:cubicBezTo>
                  <a:cubicBezTo>
                    <a:pt x="24289" y="228124"/>
                    <a:pt x="17621" y="219551"/>
                    <a:pt x="16669" y="220504"/>
                  </a:cubicBezTo>
                  <a:cubicBezTo>
                    <a:pt x="19526" y="220504"/>
                    <a:pt x="18574" y="222409"/>
                    <a:pt x="15716" y="225266"/>
                  </a:cubicBezTo>
                  <a:cubicBezTo>
                    <a:pt x="14764" y="224314"/>
                    <a:pt x="22384" y="233839"/>
                    <a:pt x="23336" y="237649"/>
                  </a:cubicBezTo>
                  <a:cubicBezTo>
                    <a:pt x="20479" y="241459"/>
                    <a:pt x="14764" y="244316"/>
                    <a:pt x="14764" y="247174"/>
                  </a:cubicBezTo>
                  <a:cubicBezTo>
                    <a:pt x="19526" y="252889"/>
                    <a:pt x="14764" y="245269"/>
                    <a:pt x="23336" y="250984"/>
                  </a:cubicBezTo>
                  <a:cubicBezTo>
                    <a:pt x="21431" y="252889"/>
                    <a:pt x="17621" y="255747"/>
                    <a:pt x="17621" y="254794"/>
                  </a:cubicBezTo>
                  <a:cubicBezTo>
                    <a:pt x="14764" y="259556"/>
                    <a:pt x="26194" y="264319"/>
                    <a:pt x="28099" y="267176"/>
                  </a:cubicBezTo>
                  <a:cubicBezTo>
                    <a:pt x="22384" y="268129"/>
                    <a:pt x="22384" y="279559"/>
                    <a:pt x="27146" y="282416"/>
                  </a:cubicBezTo>
                  <a:cubicBezTo>
                    <a:pt x="30004" y="276701"/>
                    <a:pt x="23336" y="280511"/>
                    <a:pt x="30956" y="276701"/>
                  </a:cubicBezTo>
                  <a:cubicBezTo>
                    <a:pt x="17621" y="287179"/>
                    <a:pt x="35719" y="302419"/>
                    <a:pt x="35719" y="313849"/>
                  </a:cubicBezTo>
                  <a:cubicBezTo>
                    <a:pt x="36671" y="314801"/>
                    <a:pt x="32861" y="351949"/>
                    <a:pt x="38576" y="363379"/>
                  </a:cubicBezTo>
                  <a:cubicBezTo>
                    <a:pt x="44291" y="362426"/>
                    <a:pt x="45244" y="362426"/>
                    <a:pt x="42386" y="363379"/>
                  </a:cubicBezTo>
                  <a:cubicBezTo>
                    <a:pt x="49054" y="368141"/>
                    <a:pt x="70009" y="350997"/>
                    <a:pt x="73819" y="352901"/>
                  </a:cubicBezTo>
                  <a:cubicBezTo>
                    <a:pt x="74771" y="353854"/>
                    <a:pt x="76676" y="324326"/>
                    <a:pt x="76676" y="321469"/>
                  </a:cubicBezTo>
                  <a:cubicBezTo>
                    <a:pt x="89059" y="331947"/>
                    <a:pt x="77629" y="327184"/>
                    <a:pt x="80486" y="325279"/>
                  </a:cubicBezTo>
                  <a:cubicBezTo>
                    <a:pt x="70961" y="315754"/>
                    <a:pt x="94774" y="285274"/>
                    <a:pt x="98584" y="281464"/>
                  </a:cubicBezTo>
                  <a:cubicBezTo>
                    <a:pt x="97631" y="277654"/>
                    <a:pt x="96679" y="276701"/>
                    <a:pt x="93821" y="279559"/>
                  </a:cubicBezTo>
                  <a:cubicBezTo>
                    <a:pt x="87154" y="262414"/>
                    <a:pt x="112871" y="156686"/>
                    <a:pt x="120491" y="139541"/>
                  </a:cubicBezTo>
                  <a:cubicBezTo>
                    <a:pt x="122396" y="128111"/>
                    <a:pt x="106204" y="55722"/>
                    <a:pt x="117634" y="46197"/>
                  </a:cubicBezTo>
                  <a:cubicBezTo>
                    <a:pt x="114776" y="46197"/>
                    <a:pt x="126206" y="51911"/>
                    <a:pt x="125254" y="51911"/>
                  </a:cubicBezTo>
                  <a:cubicBezTo>
                    <a:pt x="122396" y="48101"/>
                    <a:pt x="121444" y="32861"/>
                    <a:pt x="119539" y="34766"/>
                  </a:cubicBezTo>
                  <a:cubicBezTo>
                    <a:pt x="119539" y="33814"/>
                    <a:pt x="119539" y="42386"/>
                    <a:pt x="119539" y="39529"/>
                  </a:cubicBezTo>
                  <a:cubicBezTo>
                    <a:pt x="119539" y="35719"/>
                    <a:pt x="117634" y="33814"/>
                    <a:pt x="114776" y="33814"/>
                  </a:cubicBezTo>
                  <a:cubicBezTo>
                    <a:pt x="137636" y="23336"/>
                    <a:pt x="112871" y="12859"/>
                    <a:pt x="121444" y="8097"/>
                  </a:cubicBezTo>
                  <a:cubicBezTo>
                    <a:pt x="90011" y="16669"/>
                    <a:pt x="40481" y="8097"/>
                    <a:pt x="15716" y="7144"/>
                  </a:cubicBezTo>
                  <a:cubicBezTo>
                    <a:pt x="10001" y="9049"/>
                    <a:pt x="10001" y="26194"/>
                    <a:pt x="13811" y="29051"/>
                  </a:cubicBezTo>
                  <a:cubicBezTo>
                    <a:pt x="22384" y="25241"/>
                    <a:pt x="14764" y="28099"/>
                    <a:pt x="15716" y="29051"/>
                  </a:cubicBezTo>
                  <a:cubicBezTo>
                    <a:pt x="13811" y="26194"/>
                    <a:pt x="55721" y="35719"/>
                    <a:pt x="63341" y="24289"/>
                  </a:cubicBezTo>
                  <a:cubicBezTo>
                    <a:pt x="66199" y="32861"/>
                    <a:pt x="63341" y="22384"/>
                    <a:pt x="70961" y="31909"/>
                  </a:cubicBezTo>
                  <a:close/>
                  <a:moveTo>
                    <a:pt x="101441" y="41434"/>
                  </a:moveTo>
                  <a:cubicBezTo>
                    <a:pt x="101441" y="41434"/>
                    <a:pt x="100489" y="38576"/>
                    <a:pt x="101441" y="41434"/>
                  </a:cubicBezTo>
                  <a:close/>
                  <a:moveTo>
                    <a:pt x="100489" y="47149"/>
                  </a:moveTo>
                  <a:cubicBezTo>
                    <a:pt x="101441" y="44291"/>
                    <a:pt x="103346" y="44291"/>
                    <a:pt x="100489" y="47149"/>
                  </a:cubicBezTo>
                  <a:close/>
                  <a:moveTo>
                    <a:pt x="121444" y="36672"/>
                  </a:moveTo>
                  <a:cubicBezTo>
                    <a:pt x="122396" y="39529"/>
                    <a:pt x="117634" y="34766"/>
                    <a:pt x="121444" y="36672"/>
                  </a:cubicBezTo>
                  <a:close/>
                </a:path>
              </a:pathLst>
            </a:custGeom>
            <a:grpFill/>
            <a:ln w="9525" cap="flat">
              <a:noFill/>
              <a:prstDash val="solid"/>
              <a:miter/>
            </a:ln>
          </p:spPr>
          <p:txBody>
            <a:bodyPr rtlCol="0" anchor="ctr"/>
            <a:lstStyle/>
            <a:p>
              <a:endParaRPr lang="en-US"/>
            </a:p>
          </p:txBody>
        </p:sp>
        <p:sp>
          <p:nvSpPr>
            <p:cNvPr id="1346" name="Freeform: Shape 1345">
              <a:extLst>
                <a:ext uri="{FF2B5EF4-FFF2-40B4-BE49-F238E27FC236}">
                  <a16:creationId xmlns:a16="http://schemas.microsoft.com/office/drawing/2014/main" xmlns="" id="{397F2DCC-45FF-4A2B-8442-2D4B167A0280}"/>
                </a:ext>
              </a:extLst>
            </p:cNvPr>
            <p:cNvSpPr/>
            <p:nvPr/>
          </p:nvSpPr>
          <p:spPr>
            <a:xfrm>
              <a:off x="7278105" y="568118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1347" name="Freeform: Shape 1346">
              <a:extLst>
                <a:ext uri="{FF2B5EF4-FFF2-40B4-BE49-F238E27FC236}">
                  <a16:creationId xmlns:a16="http://schemas.microsoft.com/office/drawing/2014/main" xmlns="" id="{F59F2A7F-6A10-4C6C-B54D-0E9AD61A1805}"/>
                </a:ext>
              </a:extLst>
            </p:cNvPr>
            <p:cNvSpPr/>
            <p:nvPr/>
          </p:nvSpPr>
          <p:spPr>
            <a:xfrm>
              <a:off x="7176336" y="5802153"/>
              <a:ext cx="9525" cy="9525"/>
            </a:xfrm>
            <a:custGeom>
              <a:avLst/>
              <a:gdLst>
                <a:gd name="connsiteX0" fmla="*/ 7419 w 9525"/>
                <a:gd name="connsiteY0" fmla="*/ 7144 h 9525"/>
                <a:gd name="connsiteX1" fmla="*/ 7419 w 9525"/>
                <a:gd name="connsiteY1" fmla="*/ 7144 h 9525"/>
              </a:gdLst>
              <a:ahLst/>
              <a:cxnLst>
                <a:cxn ang="0">
                  <a:pos x="connsiteX0" y="connsiteY0"/>
                </a:cxn>
                <a:cxn ang="0">
                  <a:pos x="connsiteX1" y="connsiteY1"/>
                </a:cxn>
              </a:cxnLst>
              <a:rect l="l" t="t" r="r" b="b"/>
              <a:pathLst>
                <a:path w="9525" h="9525">
                  <a:moveTo>
                    <a:pt x="7419" y="7144"/>
                  </a:moveTo>
                  <a:cubicBezTo>
                    <a:pt x="6466" y="7144"/>
                    <a:pt x="8371" y="7144"/>
                    <a:pt x="7419" y="7144"/>
                  </a:cubicBezTo>
                  <a:close/>
                </a:path>
              </a:pathLst>
            </a:custGeom>
            <a:grpFill/>
            <a:ln w="9525" cap="flat">
              <a:noFill/>
              <a:prstDash val="solid"/>
              <a:miter/>
            </a:ln>
          </p:spPr>
          <p:txBody>
            <a:bodyPr rtlCol="0" anchor="ctr"/>
            <a:lstStyle/>
            <a:p>
              <a:endParaRPr lang="en-US"/>
            </a:p>
          </p:txBody>
        </p:sp>
        <p:sp>
          <p:nvSpPr>
            <p:cNvPr id="1348" name="Freeform: Shape 1347">
              <a:extLst>
                <a:ext uri="{FF2B5EF4-FFF2-40B4-BE49-F238E27FC236}">
                  <a16:creationId xmlns:a16="http://schemas.microsoft.com/office/drawing/2014/main" xmlns="" id="{CA7E0723-2A76-44BD-8657-F62F0D4DB71D}"/>
                </a:ext>
              </a:extLst>
            </p:cNvPr>
            <p:cNvSpPr/>
            <p:nvPr/>
          </p:nvSpPr>
          <p:spPr>
            <a:xfrm>
              <a:off x="7249954" y="579887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8096" y="6615"/>
                    <a:pt x="7144" y="7567"/>
                    <a:pt x="7144" y="7567"/>
                  </a:cubicBezTo>
                  <a:close/>
                </a:path>
              </a:pathLst>
            </a:custGeom>
            <a:grpFill/>
            <a:ln w="9525" cap="flat">
              <a:noFill/>
              <a:prstDash val="solid"/>
              <a:miter/>
            </a:ln>
          </p:spPr>
          <p:txBody>
            <a:bodyPr rtlCol="0" anchor="ctr"/>
            <a:lstStyle/>
            <a:p>
              <a:endParaRPr lang="en-US"/>
            </a:p>
          </p:txBody>
        </p:sp>
        <p:sp>
          <p:nvSpPr>
            <p:cNvPr id="1349" name="Freeform: Shape 1348">
              <a:extLst>
                <a:ext uri="{FF2B5EF4-FFF2-40B4-BE49-F238E27FC236}">
                  <a16:creationId xmlns:a16="http://schemas.microsoft.com/office/drawing/2014/main" xmlns="" id="{346E4785-3848-491B-9C76-F49DAEAE88B6}"/>
                </a:ext>
              </a:extLst>
            </p:cNvPr>
            <p:cNvSpPr/>
            <p:nvPr/>
          </p:nvSpPr>
          <p:spPr>
            <a:xfrm>
              <a:off x="7183279" y="577029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7567"/>
                    <a:pt x="7144" y="7567"/>
                  </a:cubicBez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1350" name="Freeform: Shape 1349">
              <a:extLst>
                <a:ext uri="{FF2B5EF4-FFF2-40B4-BE49-F238E27FC236}">
                  <a16:creationId xmlns:a16="http://schemas.microsoft.com/office/drawing/2014/main" xmlns="" id="{2E94C021-927D-4ED5-8BFE-71DEACA6D123}"/>
                </a:ext>
              </a:extLst>
            </p:cNvPr>
            <p:cNvSpPr/>
            <p:nvPr/>
          </p:nvSpPr>
          <p:spPr>
            <a:xfrm>
              <a:off x="7182326" y="5755481"/>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7144" y="8096"/>
                    <a:pt x="7144" y="8096"/>
                    <a:pt x="7144" y="9049"/>
                  </a:cubicBezTo>
                  <a:close/>
                </a:path>
              </a:pathLst>
            </a:custGeom>
            <a:grpFill/>
            <a:ln w="9525" cap="flat">
              <a:noFill/>
              <a:prstDash val="solid"/>
              <a:miter/>
            </a:ln>
          </p:spPr>
          <p:txBody>
            <a:bodyPr rtlCol="0" anchor="ctr"/>
            <a:lstStyle/>
            <a:p>
              <a:endParaRPr lang="en-US"/>
            </a:p>
          </p:txBody>
        </p:sp>
        <p:sp>
          <p:nvSpPr>
            <p:cNvPr id="1351" name="Freeform: Shape 1350">
              <a:extLst>
                <a:ext uri="{FF2B5EF4-FFF2-40B4-BE49-F238E27FC236}">
                  <a16:creationId xmlns:a16="http://schemas.microsoft.com/office/drawing/2014/main" xmlns="" id="{77A6E2F5-3038-44C6-91FF-AB30B86F67DC}"/>
                </a:ext>
              </a:extLst>
            </p:cNvPr>
            <p:cNvSpPr/>
            <p:nvPr/>
          </p:nvSpPr>
          <p:spPr>
            <a:xfrm>
              <a:off x="7181056" y="5746908"/>
              <a:ext cx="9525" cy="9525"/>
            </a:xfrm>
            <a:custGeom>
              <a:avLst/>
              <a:gdLst>
                <a:gd name="connsiteX0" fmla="*/ 8414 w 9525"/>
                <a:gd name="connsiteY0" fmla="*/ 7144 h 9525"/>
                <a:gd name="connsiteX1" fmla="*/ 8414 w 9525"/>
                <a:gd name="connsiteY1" fmla="*/ 7144 h 9525"/>
              </a:gdLst>
              <a:ahLst/>
              <a:cxnLst>
                <a:cxn ang="0">
                  <a:pos x="connsiteX0" y="connsiteY0"/>
                </a:cxn>
                <a:cxn ang="0">
                  <a:pos x="connsiteX1" y="connsiteY1"/>
                </a:cxn>
              </a:cxnLst>
              <a:rect l="l" t="t" r="r" b="b"/>
              <a:pathLst>
                <a:path w="9525" h="9525">
                  <a:moveTo>
                    <a:pt x="8414" y="7144"/>
                  </a:moveTo>
                  <a:cubicBezTo>
                    <a:pt x="8414" y="7144"/>
                    <a:pt x="5556" y="7144"/>
                    <a:pt x="8414" y="7144"/>
                  </a:cubicBezTo>
                  <a:close/>
                </a:path>
              </a:pathLst>
            </a:custGeom>
            <a:grpFill/>
            <a:ln w="9525" cap="flat">
              <a:noFill/>
              <a:prstDash val="solid"/>
              <a:miter/>
            </a:ln>
          </p:spPr>
          <p:txBody>
            <a:bodyPr rtlCol="0" anchor="ctr"/>
            <a:lstStyle/>
            <a:p>
              <a:endParaRPr lang="en-US"/>
            </a:p>
          </p:txBody>
        </p:sp>
        <p:sp>
          <p:nvSpPr>
            <p:cNvPr id="1352" name="Freeform: Shape 1351">
              <a:extLst>
                <a:ext uri="{FF2B5EF4-FFF2-40B4-BE49-F238E27FC236}">
                  <a16:creationId xmlns:a16="http://schemas.microsoft.com/office/drawing/2014/main" xmlns="" id="{3DC59452-2558-4C22-A454-45E00F4D7D9F}"/>
                </a:ext>
              </a:extLst>
            </p:cNvPr>
            <p:cNvSpPr/>
            <p:nvPr/>
          </p:nvSpPr>
          <p:spPr>
            <a:xfrm>
              <a:off x="7204234" y="590883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8096" y="8097"/>
                    <a:pt x="7144" y="7144"/>
                    <a:pt x="7144" y="7144"/>
                  </a:cubicBezTo>
                  <a:close/>
                </a:path>
              </a:pathLst>
            </a:custGeom>
            <a:grpFill/>
            <a:ln w="9525" cap="flat">
              <a:noFill/>
              <a:prstDash val="solid"/>
              <a:miter/>
            </a:ln>
          </p:spPr>
          <p:txBody>
            <a:bodyPr rtlCol="0" anchor="ctr"/>
            <a:lstStyle/>
            <a:p>
              <a:endParaRPr lang="en-US"/>
            </a:p>
          </p:txBody>
        </p:sp>
        <p:sp>
          <p:nvSpPr>
            <p:cNvPr id="1353" name="Freeform: Shape 1352">
              <a:extLst>
                <a:ext uri="{FF2B5EF4-FFF2-40B4-BE49-F238E27FC236}">
                  <a16:creationId xmlns:a16="http://schemas.microsoft.com/office/drawing/2014/main" xmlns="" id="{25B807E3-BE02-4882-8200-46057FAE35E2}"/>
                </a:ext>
              </a:extLst>
            </p:cNvPr>
            <p:cNvSpPr/>
            <p:nvPr/>
          </p:nvSpPr>
          <p:spPr>
            <a:xfrm>
              <a:off x="7190899" y="5861208"/>
              <a:ext cx="9525" cy="9525"/>
            </a:xfrm>
            <a:custGeom>
              <a:avLst/>
              <a:gdLst>
                <a:gd name="connsiteX0" fmla="*/ 7144 w 9525"/>
                <a:gd name="connsiteY0" fmla="*/ 7144 h 9525"/>
                <a:gd name="connsiteX1" fmla="*/ 9049 w 9525"/>
                <a:gd name="connsiteY1" fmla="*/ 8097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8097"/>
                    <a:pt x="9049" y="8097"/>
                  </a:cubicBezTo>
                  <a:cubicBezTo>
                    <a:pt x="9049" y="7144"/>
                    <a:pt x="9049" y="7144"/>
                    <a:pt x="7144" y="7144"/>
                  </a:cubicBezTo>
                  <a:close/>
                </a:path>
              </a:pathLst>
            </a:custGeom>
            <a:grpFill/>
            <a:ln w="9525" cap="flat">
              <a:noFill/>
              <a:prstDash val="solid"/>
              <a:miter/>
            </a:ln>
          </p:spPr>
          <p:txBody>
            <a:bodyPr rtlCol="0" anchor="ctr"/>
            <a:lstStyle/>
            <a:p>
              <a:endParaRPr lang="en-US"/>
            </a:p>
          </p:txBody>
        </p:sp>
        <p:sp>
          <p:nvSpPr>
            <p:cNvPr id="1354" name="Freeform: Shape 1353">
              <a:extLst>
                <a:ext uri="{FF2B5EF4-FFF2-40B4-BE49-F238E27FC236}">
                  <a16:creationId xmlns:a16="http://schemas.microsoft.com/office/drawing/2014/main" xmlns="" id="{A9A5B02E-4669-4D6C-8CF1-85A234875BD7}"/>
                </a:ext>
              </a:extLst>
            </p:cNvPr>
            <p:cNvSpPr/>
            <p:nvPr/>
          </p:nvSpPr>
          <p:spPr>
            <a:xfrm>
              <a:off x="7214288" y="596217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1355" name="Freeform: Shape 1354">
              <a:extLst>
                <a:ext uri="{FF2B5EF4-FFF2-40B4-BE49-F238E27FC236}">
                  <a16:creationId xmlns:a16="http://schemas.microsoft.com/office/drawing/2014/main" xmlns="" id="{61793B08-7061-4056-B15C-6F25F5032AA0}"/>
                </a:ext>
              </a:extLst>
            </p:cNvPr>
            <p:cNvSpPr/>
            <p:nvPr/>
          </p:nvSpPr>
          <p:spPr>
            <a:xfrm>
              <a:off x="7192804" y="5863113"/>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7"/>
                    <a:pt x="7144" y="7144"/>
                    <a:pt x="7144" y="7144"/>
                  </a:cubicBezTo>
                  <a:cubicBezTo>
                    <a:pt x="7144" y="7144"/>
                    <a:pt x="7144" y="8097"/>
                    <a:pt x="7144" y="9049"/>
                  </a:cubicBezTo>
                  <a:close/>
                </a:path>
              </a:pathLst>
            </a:custGeom>
            <a:grpFill/>
            <a:ln w="9525" cap="flat">
              <a:noFill/>
              <a:prstDash val="solid"/>
              <a:miter/>
            </a:ln>
          </p:spPr>
          <p:txBody>
            <a:bodyPr rtlCol="0" anchor="ctr"/>
            <a:lstStyle/>
            <a:p>
              <a:endParaRPr lang="en-US"/>
            </a:p>
          </p:txBody>
        </p:sp>
        <p:sp>
          <p:nvSpPr>
            <p:cNvPr id="1356" name="Freeform: Shape 1355">
              <a:extLst>
                <a:ext uri="{FF2B5EF4-FFF2-40B4-BE49-F238E27FC236}">
                  <a16:creationId xmlns:a16="http://schemas.microsoft.com/office/drawing/2014/main" xmlns="" id="{33F0D634-D626-4C51-83D1-71093ECA9E52}"/>
                </a:ext>
              </a:extLst>
            </p:cNvPr>
            <p:cNvSpPr/>
            <p:nvPr/>
          </p:nvSpPr>
          <p:spPr>
            <a:xfrm>
              <a:off x="7179469" y="567314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7144" y="6614"/>
                    <a:pt x="7144" y="7567"/>
                  </a:cubicBezTo>
                  <a:close/>
                </a:path>
              </a:pathLst>
            </a:custGeom>
            <a:grpFill/>
            <a:ln w="9525" cap="flat">
              <a:noFill/>
              <a:prstDash val="solid"/>
              <a:miter/>
            </a:ln>
          </p:spPr>
          <p:txBody>
            <a:bodyPr rtlCol="0" anchor="ctr"/>
            <a:lstStyle/>
            <a:p>
              <a:endParaRPr lang="en-US"/>
            </a:p>
          </p:txBody>
        </p:sp>
        <p:sp>
          <p:nvSpPr>
            <p:cNvPr id="1357" name="Freeform: Shape 1356">
              <a:extLst>
                <a:ext uri="{FF2B5EF4-FFF2-40B4-BE49-F238E27FC236}">
                  <a16:creationId xmlns:a16="http://schemas.microsoft.com/office/drawing/2014/main" xmlns="" id="{AE15794D-0520-45E3-A6C8-643625982C79}"/>
                </a:ext>
              </a:extLst>
            </p:cNvPr>
            <p:cNvSpPr/>
            <p:nvPr/>
          </p:nvSpPr>
          <p:spPr>
            <a:xfrm>
              <a:off x="7178516" y="567356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358" name="Freeform: Shape 1357">
              <a:extLst>
                <a:ext uri="{FF2B5EF4-FFF2-40B4-BE49-F238E27FC236}">
                  <a16:creationId xmlns:a16="http://schemas.microsoft.com/office/drawing/2014/main" xmlns="" id="{15432E81-6823-4666-ABB3-73391D4A9E99}"/>
                </a:ext>
              </a:extLst>
            </p:cNvPr>
            <p:cNvSpPr/>
            <p:nvPr/>
          </p:nvSpPr>
          <p:spPr>
            <a:xfrm>
              <a:off x="7177564" y="5671661"/>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8096"/>
                  </a:ln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1359" name="Freeform: Shape 1358">
              <a:extLst>
                <a:ext uri="{FF2B5EF4-FFF2-40B4-BE49-F238E27FC236}">
                  <a16:creationId xmlns:a16="http://schemas.microsoft.com/office/drawing/2014/main" xmlns="" id="{B87660BA-4A24-442C-9FA0-1851A805D0EB}"/>
                </a:ext>
              </a:extLst>
            </p:cNvPr>
            <p:cNvSpPr/>
            <p:nvPr/>
          </p:nvSpPr>
          <p:spPr>
            <a:xfrm>
              <a:off x="7179469" y="5687853"/>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1360" name="Freeform: Shape 1359">
              <a:extLst>
                <a:ext uri="{FF2B5EF4-FFF2-40B4-BE49-F238E27FC236}">
                  <a16:creationId xmlns:a16="http://schemas.microsoft.com/office/drawing/2014/main" xmlns="" id="{B0449CF9-B504-47F2-BB5E-2D953922AE64}"/>
                </a:ext>
              </a:extLst>
            </p:cNvPr>
            <p:cNvSpPr/>
            <p:nvPr/>
          </p:nvSpPr>
          <p:spPr>
            <a:xfrm>
              <a:off x="7180421" y="5686583"/>
              <a:ext cx="9525" cy="19050"/>
            </a:xfrm>
            <a:custGeom>
              <a:avLst/>
              <a:gdLst>
                <a:gd name="connsiteX0" fmla="*/ 7144 w 9525"/>
                <a:gd name="connsiteY0" fmla="*/ 12224 h 19050"/>
                <a:gd name="connsiteX1" fmla="*/ 7144 w 9525"/>
                <a:gd name="connsiteY1" fmla="*/ 12224 h 19050"/>
              </a:gdLst>
              <a:ahLst/>
              <a:cxnLst>
                <a:cxn ang="0">
                  <a:pos x="connsiteX0" y="connsiteY0"/>
                </a:cxn>
                <a:cxn ang="0">
                  <a:pos x="connsiteX1" y="connsiteY1"/>
                </a:cxn>
              </a:cxnLst>
              <a:rect l="l" t="t" r="r" b="b"/>
              <a:pathLst>
                <a:path w="9525" h="19050">
                  <a:moveTo>
                    <a:pt x="7144" y="12224"/>
                  </a:moveTo>
                  <a:cubicBezTo>
                    <a:pt x="8096" y="794"/>
                    <a:pt x="7144" y="12224"/>
                    <a:pt x="7144" y="12224"/>
                  </a:cubicBezTo>
                  <a:close/>
                </a:path>
              </a:pathLst>
            </a:custGeom>
            <a:grpFill/>
            <a:ln w="9525" cap="flat">
              <a:noFill/>
              <a:prstDash val="solid"/>
              <a:miter/>
            </a:ln>
          </p:spPr>
          <p:txBody>
            <a:bodyPr rtlCol="0" anchor="ctr"/>
            <a:lstStyle/>
            <a:p>
              <a:endParaRPr lang="en-US"/>
            </a:p>
          </p:txBody>
        </p:sp>
        <p:sp>
          <p:nvSpPr>
            <p:cNvPr id="1361" name="Freeform: Shape 1360">
              <a:extLst>
                <a:ext uri="{FF2B5EF4-FFF2-40B4-BE49-F238E27FC236}">
                  <a16:creationId xmlns:a16="http://schemas.microsoft.com/office/drawing/2014/main" xmlns="" id="{DE9E135A-3A73-45AF-8E23-A7A9D0A5D363}"/>
                </a:ext>
              </a:extLst>
            </p:cNvPr>
            <p:cNvSpPr/>
            <p:nvPr/>
          </p:nvSpPr>
          <p:spPr>
            <a:xfrm>
              <a:off x="7167721" y="5734902"/>
              <a:ext cx="9525" cy="9525"/>
            </a:xfrm>
            <a:custGeom>
              <a:avLst/>
              <a:gdLst>
                <a:gd name="connsiteX0" fmla="*/ 8414 w 9525"/>
                <a:gd name="connsiteY0" fmla="*/ 10578 h 9525"/>
                <a:gd name="connsiteX1" fmla="*/ 8414 w 9525"/>
                <a:gd name="connsiteY1" fmla="*/ 10578 h 9525"/>
              </a:gdLst>
              <a:ahLst/>
              <a:cxnLst>
                <a:cxn ang="0">
                  <a:pos x="connsiteX0" y="connsiteY0"/>
                </a:cxn>
                <a:cxn ang="0">
                  <a:pos x="connsiteX1" y="connsiteY1"/>
                </a:cxn>
              </a:cxnLst>
              <a:rect l="l" t="t" r="r" b="b"/>
              <a:pathLst>
                <a:path w="9525" h="9525">
                  <a:moveTo>
                    <a:pt x="8414" y="10578"/>
                  </a:moveTo>
                  <a:cubicBezTo>
                    <a:pt x="5556" y="3910"/>
                    <a:pt x="8414" y="8672"/>
                    <a:pt x="8414" y="10578"/>
                  </a:cubicBezTo>
                  <a:close/>
                </a:path>
              </a:pathLst>
            </a:custGeom>
            <a:grpFill/>
            <a:ln w="9525" cap="flat">
              <a:noFill/>
              <a:prstDash val="solid"/>
              <a:miter/>
            </a:ln>
          </p:spPr>
          <p:txBody>
            <a:bodyPr rtlCol="0" anchor="ctr"/>
            <a:lstStyle/>
            <a:p>
              <a:endParaRPr lang="en-US"/>
            </a:p>
          </p:txBody>
        </p:sp>
        <p:sp>
          <p:nvSpPr>
            <p:cNvPr id="1362" name="Freeform: Shape 1361">
              <a:extLst>
                <a:ext uri="{FF2B5EF4-FFF2-40B4-BE49-F238E27FC236}">
                  <a16:creationId xmlns:a16="http://schemas.microsoft.com/office/drawing/2014/main" xmlns="" id="{4BC21133-C32D-4EE2-B4D9-4918BD82433B}"/>
                </a:ext>
              </a:extLst>
            </p:cNvPr>
            <p:cNvSpPr/>
            <p:nvPr/>
          </p:nvSpPr>
          <p:spPr>
            <a:xfrm>
              <a:off x="7167086" y="5748919"/>
              <a:ext cx="9525" cy="9525"/>
            </a:xfrm>
            <a:custGeom>
              <a:avLst/>
              <a:gdLst>
                <a:gd name="connsiteX0" fmla="*/ 9049 w 9525"/>
                <a:gd name="connsiteY0" fmla="*/ 7990 h 9525"/>
                <a:gd name="connsiteX1" fmla="*/ 7144 w 9525"/>
                <a:gd name="connsiteY1" fmla="*/ 7990 h 9525"/>
                <a:gd name="connsiteX2" fmla="*/ 9049 w 9525"/>
                <a:gd name="connsiteY2" fmla="*/ 7990 h 9525"/>
              </a:gdLst>
              <a:ahLst/>
              <a:cxnLst>
                <a:cxn ang="0">
                  <a:pos x="connsiteX0" y="connsiteY0"/>
                </a:cxn>
                <a:cxn ang="0">
                  <a:pos x="connsiteX1" y="connsiteY1"/>
                </a:cxn>
                <a:cxn ang="0">
                  <a:pos x="connsiteX2" y="connsiteY2"/>
                </a:cxn>
              </a:cxnLst>
              <a:rect l="l" t="t" r="r" b="b"/>
              <a:pathLst>
                <a:path w="9525" h="9525">
                  <a:moveTo>
                    <a:pt x="9049" y="7990"/>
                  </a:moveTo>
                  <a:cubicBezTo>
                    <a:pt x="8096" y="6085"/>
                    <a:pt x="7144" y="7990"/>
                    <a:pt x="7144" y="7990"/>
                  </a:cubicBezTo>
                  <a:cubicBezTo>
                    <a:pt x="7144" y="8943"/>
                    <a:pt x="8096" y="8943"/>
                    <a:pt x="9049" y="7990"/>
                  </a:cubicBezTo>
                  <a:close/>
                </a:path>
              </a:pathLst>
            </a:custGeom>
            <a:grpFill/>
            <a:ln w="9525" cap="flat">
              <a:noFill/>
              <a:prstDash val="solid"/>
              <a:miter/>
            </a:ln>
          </p:spPr>
          <p:txBody>
            <a:bodyPr rtlCol="0" anchor="ctr"/>
            <a:lstStyle/>
            <a:p>
              <a:endParaRPr lang="en-US"/>
            </a:p>
          </p:txBody>
        </p:sp>
        <p:sp>
          <p:nvSpPr>
            <p:cNvPr id="1363" name="Freeform: Shape 1362">
              <a:extLst>
                <a:ext uri="{FF2B5EF4-FFF2-40B4-BE49-F238E27FC236}">
                  <a16:creationId xmlns:a16="http://schemas.microsoft.com/office/drawing/2014/main" xmlns="" id="{AA1B01DE-FE00-4811-A2D4-6EAB38F5DC5B}"/>
                </a:ext>
              </a:extLst>
            </p:cNvPr>
            <p:cNvSpPr/>
            <p:nvPr/>
          </p:nvSpPr>
          <p:spPr>
            <a:xfrm>
              <a:off x="7173754" y="5826918"/>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8096" y="8096"/>
                    <a:pt x="8096" y="7144"/>
                    <a:pt x="10001" y="7144"/>
                  </a:cubicBezTo>
                  <a:close/>
                </a:path>
              </a:pathLst>
            </a:custGeom>
            <a:grpFill/>
            <a:ln w="9525" cap="flat">
              <a:noFill/>
              <a:prstDash val="solid"/>
              <a:miter/>
            </a:ln>
          </p:spPr>
          <p:txBody>
            <a:bodyPr rtlCol="0" anchor="ctr"/>
            <a:lstStyle/>
            <a:p>
              <a:endParaRPr lang="en-US"/>
            </a:p>
          </p:txBody>
        </p:sp>
        <p:sp>
          <p:nvSpPr>
            <p:cNvPr id="1364" name="Freeform: Shape 1363">
              <a:extLst>
                <a:ext uri="{FF2B5EF4-FFF2-40B4-BE49-F238E27FC236}">
                  <a16:creationId xmlns:a16="http://schemas.microsoft.com/office/drawing/2014/main" xmlns="" id="{8A19A8A8-91A9-4AC3-A6E5-0A5A2E34A155}"/>
                </a:ext>
              </a:extLst>
            </p:cNvPr>
            <p:cNvSpPr/>
            <p:nvPr/>
          </p:nvSpPr>
          <p:spPr>
            <a:xfrm>
              <a:off x="7190899" y="5838110"/>
              <a:ext cx="9525" cy="9525"/>
            </a:xfrm>
            <a:custGeom>
              <a:avLst/>
              <a:gdLst>
                <a:gd name="connsiteX0" fmla="*/ 7144 w 9525"/>
                <a:gd name="connsiteY0" fmla="*/ 9287 h 9525"/>
                <a:gd name="connsiteX1" fmla="*/ 7144 w 9525"/>
                <a:gd name="connsiteY1" fmla="*/ 9287 h 9525"/>
              </a:gdLst>
              <a:ahLst/>
              <a:cxnLst>
                <a:cxn ang="0">
                  <a:pos x="connsiteX0" y="connsiteY0"/>
                </a:cxn>
                <a:cxn ang="0">
                  <a:pos x="connsiteX1" y="connsiteY1"/>
                </a:cxn>
              </a:cxnLst>
              <a:rect l="l" t="t" r="r" b="b"/>
              <a:pathLst>
                <a:path w="9525" h="9525">
                  <a:moveTo>
                    <a:pt x="7144" y="9287"/>
                  </a:moveTo>
                  <a:cubicBezTo>
                    <a:pt x="8096" y="6429"/>
                    <a:pt x="8096" y="6429"/>
                    <a:pt x="7144" y="9287"/>
                  </a:cubicBezTo>
                  <a:close/>
                </a:path>
              </a:pathLst>
            </a:custGeom>
            <a:grpFill/>
            <a:ln w="9525" cap="flat">
              <a:noFill/>
              <a:prstDash val="solid"/>
              <a:miter/>
            </a:ln>
          </p:spPr>
          <p:txBody>
            <a:bodyPr rtlCol="0" anchor="ctr"/>
            <a:lstStyle/>
            <a:p>
              <a:endParaRPr lang="en-US"/>
            </a:p>
          </p:txBody>
        </p:sp>
        <p:sp>
          <p:nvSpPr>
            <p:cNvPr id="1365" name="Freeform: Shape 1364">
              <a:extLst>
                <a:ext uri="{FF2B5EF4-FFF2-40B4-BE49-F238E27FC236}">
                  <a16:creationId xmlns:a16="http://schemas.microsoft.com/office/drawing/2014/main" xmlns="" id="{DAA0908B-A50A-4CED-8EF0-69DA0B62726B}"/>
                </a:ext>
              </a:extLst>
            </p:cNvPr>
            <p:cNvSpPr/>
            <p:nvPr/>
          </p:nvSpPr>
          <p:spPr>
            <a:xfrm>
              <a:off x="7173553" y="5850130"/>
              <a:ext cx="9525" cy="9525"/>
            </a:xfrm>
            <a:custGeom>
              <a:avLst/>
              <a:gdLst>
                <a:gd name="connsiteX0" fmla="*/ 7344 w 9525"/>
                <a:gd name="connsiteY0" fmla="*/ 7745 h 9525"/>
                <a:gd name="connsiteX1" fmla="*/ 7344 w 9525"/>
                <a:gd name="connsiteY1" fmla="*/ 7745 h 9525"/>
              </a:gdLst>
              <a:ahLst/>
              <a:cxnLst>
                <a:cxn ang="0">
                  <a:pos x="connsiteX0" y="connsiteY0"/>
                </a:cxn>
                <a:cxn ang="0">
                  <a:pos x="connsiteX1" y="connsiteY1"/>
                </a:cxn>
              </a:cxnLst>
              <a:rect l="l" t="t" r="r" b="b"/>
              <a:pathLst>
                <a:path w="9525" h="9525">
                  <a:moveTo>
                    <a:pt x="7344" y="7745"/>
                  </a:moveTo>
                  <a:cubicBezTo>
                    <a:pt x="6392" y="4887"/>
                    <a:pt x="9249" y="13460"/>
                    <a:pt x="7344" y="7745"/>
                  </a:cubicBezTo>
                  <a:close/>
                </a:path>
              </a:pathLst>
            </a:custGeom>
            <a:grpFill/>
            <a:ln w="9525" cap="flat">
              <a:noFill/>
              <a:prstDash val="solid"/>
              <a:miter/>
            </a:ln>
          </p:spPr>
          <p:txBody>
            <a:bodyPr rtlCol="0" anchor="ctr"/>
            <a:lstStyle/>
            <a:p>
              <a:endParaRPr lang="en-US"/>
            </a:p>
          </p:txBody>
        </p:sp>
        <p:sp>
          <p:nvSpPr>
            <p:cNvPr id="1366" name="Freeform: Shape 1365">
              <a:extLst>
                <a:ext uri="{FF2B5EF4-FFF2-40B4-BE49-F238E27FC236}">
                  <a16:creationId xmlns:a16="http://schemas.microsoft.com/office/drawing/2014/main" xmlns="" id="{19AB936B-F1F6-4E73-B312-BE3B5297E0E1}"/>
                </a:ext>
              </a:extLst>
            </p:cNvPr>
            <p:cNvSpPr/>
            <p:nvPr/>
          </p:nvSpPr>
          <p:spPr>
            <a:xfrm>
              <a:off x="7190746" y="5978693"/>
              <a:ext cx="9525" cy="9525"/>
            </a:xfrm>
            <a:custGeom>
              <a:avLst/>
              <a:gdLst>
                <a:gd name="connsiteX0" fmla="*/ 7297 w 9525"/>
                <a:gd name="connsiteY0" fmla="*/ 8722 h 9525"/>
                <a:gd name="connsiteX1" fmla="*/ 10154 w 9525"/>
                <a:gd name="connsiteY1" fmla="*/ 7769 h 9525"/>
                <a:gd name="connsiteX2" fmla="*/ 7297 w 9525"/>
                <a:gd name="connsiteY2" fmla="*/ 8722 h 9525"/>
              </a:gdLst>
              <a:ahLst/>
              <a:cxnLst>
                <a:cxn ang="0">
                  <a:pos x="connsiteX0" y="connsiteY0"/>
                </a:cxn>
                <a:cxn ang="0">
                  <a:pos x="connsiteX1" y="connsiteY1"/>
                </a:cxn>
                <a:cxn ang="0">
                  <a:pos x="connsiteX2" y="connsiteY2"/>
                </a:cxn>
              </a:cxnLst>
              <a:rect l="l" t="t" r="r" b="b"/>
              <a:pathLst>
                <a:path w="9525" h="9525">
                  <a:moveTo>
                    <a:pt x="7297" y="8722"/>
                  </a:moveTo>
                  <a:lnTo>
                    <a:pt x="10154" y="7769"/>
                  </a:lnTo>
                  <a:cubicBezTo>
                    <a:pt x="10154" y="6817"/>
                    <a:pt x="6344" y="6817"/>
                    <a:pt x="7297" y="8722"/>
                  </a:cubicBezTo>
                  <a:close/>
                </a:path>
              </a:pathLst>
            </a:custGeom>
            <a:grpFill/>
            <a:ln w="9525" cap="flat">
              <a:noFill/>
              <a:prstDash val="solid"/>
              <a:miter/>
            </a:ln>
          </p:spPr>
          <p:txBody>
            <a:bodyPr rtlCol="0" anchor="ctr"/>
            <a:lstStyle/>
            <a:p>
              <a:endParaRPr lang="en-US"/>
            </a:p>
          </p:txBody>
        </p:sp>
        <p:sp>
          <p:nvSpPr>
            <p:cNvPr id="1367" name="Freeform: Shape 1366">
              <a:extLst>
                <a:ext uri="{FF2B5EF4-FFF2-40B4-BE49-F238E27FC236}">
                  <a16:creationId xmlns:a16="http://schemas.microsoft.com/office/drawing/2014/main" xmlns="" id="{73B1D22B-C910-4C38-8BAE-E982223BDC09}"/>
                </a:ext>
              </a:extLst>
            </p:cNvPr>
            <p:cNvSpPr/>
            <p:nvPr/>
          </p:nvSpPr>
          <p:spPr>
            <a:xfrm>
              <a:off x="7236619" y="5979318"/>
              <a:ext cx="9525" cy="9525"/>
            </a:xfrm>
            <a:custGeom>
              <a:avLst/>
              <a:gdLst>
                <a:gd name="connsiteX0" fmla="*/ 7144 w 9525"/>
                <a:gd name="connsiteY0" fmla="*/ 10001 h 9525"/>
                <a:gd name="connsiteX1" fmla="*/ 9049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cubicBezTo>
                    <a:pt x="9049" y="10001"/>
                    <a:pt x="10001" y="8096"/>
                    <a:pt x="9049" y="7144"/>
                  </a:cubicBezTo>
                  <a:cubicBezTo>
                    <a:pt x="9049" y="8096"/>
                    <a:pt x="7144" y="9049"/>
                    <a:pt x="7144" y="10001"/>
                  </a:cubicBezTo>
                  <a:close/>
                </a:path>
              </a:pathLst>
            </a:custGeom>
            <a:grpFill/>
            <a:ln w="9525" cap="flat">
              <a:noFill/>
              <a:prstDash val="solid"/>
              <a:miter/>
            </a:ln>
          </p:spPr>
          <p:txBody>
            <a:bodyPr rtlCol="0" anchor="ctr"/>
            <a:lstStyle/>
            <a:p>
              <a:endParaRPr lang="en-US"/>
            </a:p>
          </p:txBody>
        </p:sp>
        <p:sp>
          <p:nvSpPr>
            <p:cNvPr id="1368" name="Freeform: Shape 1367">
              <a:extLst>
                <a:ext uri="{FF2B5EF4-FFF2-40B4-BE49-F238E27FC236}">
                  <a16:creationId xmlns:a16="http://schemas.microsoft.com/office/drawing/2014/main" xmlns="" id="{9AFE56C6-2965-426F-B804-C7A54335057E}"/>
                </a:ext>
              </a:extLst>
            </p:cNvPr>
            <p:cNvSpPr/>
            <p:nvPr/>
          </p:nvSpPr>
          <p:spPr>
            <a:xfrm>
              <a:off x="7273637" y="5815488"/>
              <a:ext cx="9525" cy="9525"/>
            </a:xfrm>
            <a:custGeom>
              <a:avLst/>
              <a:gdLst>
                <a:gd name="connsiteX0" fmla="*/ 7273 w 9525"/>
                <a:gd name="connsiteY0" fmla="*/ 7144 h 9525"/>
                <a:gd name="connsiteX1" fmla="*/ 7273 w 9525"/>
                <a:gd name="connsiteY1" fmla="*/ 7144 h 9525"/>
              </a:gdLst>
              <a:ahLst/>
              <a:cxnLst>
                <a:cxn ang="0">
                  <a:pos x="connsiteX0" y="connsiteY0"/>
                </a:cxn>
                <a:cxn ang="0">
                  <a:pos x="connsiteX1" y="connsiteY1"/>
                </a:cxn>
              </a:cxnLst>
              <a:rect l="l" t="t" r="r" b="b"/>
              <a:pathLst>
                <a:path w="9525" h="9525">
                  <a:moveTo>
                    <a:pt x="7273" y="7144"/>
                  </a:moveTo>
                  <a:cubicBezTo>
                    <a:pt x="11083" y="9049"/>
                    <a:pt x="6320" y="7144"/>
                    <a:pt x="7273" y="7144"/>
                  </a:cubicBezTo>
                  <a:close/>
                </a:path>
              </a:pathLst>
            </a:custGeom>
            <a:grpFill/>
            <a:ln w="9525" cap="flat">
              <a:noFill/>
              <a:prstDash val="solid"/>
              <a:miter/>
            </a:ln>
          </p:spPr>
          <p:txBody>
            <a:bodyPr rtlCol="0" anchor="ctr"/>
            <a:lstStyle/>
            <a:p>
              <a:endParaRPr lang="en-US"/>
            </a:p>
          </p:txBody>
        </p:sp>
        <p:sp>
          <p:nvSpPr>
            <p:cNvPr id="1369" name="Freeform: Shape 1368">
              <a:extLst>
                <a:ext uri="{FF2B5EF4-FFF2-40B4-BE49-F238E27FC236}">
                  <a16:creationId xmlns:a16="http://schemas.microsoft.com/office/drawing/2014/main" xmlns="" id="{34D0DA22-173D-4368-A1EB-9ACD2E3251D1}"/>
                </a:ext>
              </a:extLst>
            </p:cNvPr>
            <p:cNvSpPr/>
            <p:nvPr/>
          </p:nvSpPr>
          <p:spPr>
            <a:xfrm>
              <a:off x="7252097" y="5891688"/>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14764"/>
                    <a:pt x="7858" y="7144"/>
                  </a:cubicBezTo>
                  <a:close/>
                </a:path>
              </a:pathLst>
            </a:custGeom>
            <a:grpFill/>
            <a:ln w="9525" cap="flat">
              <a:noFill/>
              <a:prstDash val="solid"/>
              <a:miter/>
            </a:ln>
          </p:spPr>
          <p:txBody>
            <a:bodyPr rtlCol="0" anchor="ctr"/>
            <a:lstStyle/>
            <a:p>
              <a:endParaRPr lang="en-US"/>
            </a:p>
          </p:txBody>
        </p:sp>
        <p:sp>
          <p:nvSpPr>
            <p:cNvPr id="1370" name="Freeform: Shape 1369">
              <a:extLst>
                <a:ext uri="{FF2B5EF4-FFF2-40B4-BE49-F238E27FC236}">
                  <a16:creationId xmlns:a16="http://schemas.microsoft.com/office/drawing/2014/main" xmlns="" id="{F88F3477-F18B-46C1-A28C-68B52805EE26}"/>
                </a:ext>
              </a:extLst>
            </p:cNvPr>
            <p:cNvSpPr/>
            <p:nvPr/>
          </p:nvSpPr>
          <p:spPr>
            <a:xfrm>
              <a:off x="7248063" y="5898386"/>
              <a:ext cx="19050" cy="19050"/>
            </a:xfrm>
            <a:custGeom>
              <a:avLst/>
              <a:gdLst>
                <a:gd name="connsiteX0" fmla="*/ 8081 w 19050"/>
                <a:gd name="connsiteY0" fmla="*/ 14733 h 19050"/>
                <a:gd name="connsiteX1" fmla="*/ 10939 w 19050"/>
                <a:gd name="connsiteY1" fmla="*/ 9018 h 19050"/>
                <a:gd name="connsiteX2" fmla="*/ 8081 w 19050"/>
                <a:gd name="connsiteY2" fmla="*/ 14733 h 19050"/>
              </a:gdLst>
              <a:ahLst/>
              <a:cxnLst>
                <a:cxn ang="0">
                  <a:pos x="connsiteX0" y="connsiteY0"/>
                </a:cxn>
                <a:cxn ang="0">
                  <a:pos x="connsiteX1" y="connsiteY1"/>
                </a:cxn>
                <a:cxn ang="0">
                  <a:pos x="connsiteX2" y="connsiteY2"/>
                </a:cxn>
              </a:cxnLst>
              <a:rect l="l" t="t" r="r" b="b"/>
              <a:pathLst>
                <a:path w="19050" h="19050">
                  <a:moveTo>
                    <a:pt x="8081" y="14733"/>
                  </a:moveTo>
                  <a:cubicBezTo>
                    <a:pt x="22369" y="29021"/>
                    <a:pt x="8081" y="9018"/>
                    <a:pt x="10939" y="9018"/>
                  </a:cubicBezTo>
                  <a:cubicBezTo>
                    <a:pt x="-491" y="2351"/>
                    <a:pt x="18559" y="15686"/>
                    <a:pt x="8081" y="14733"/>
                  </a:cubicBezTo>
                  <a:close/>
                </a:path>
              </a:pathLst>
            </a:custGeom>
            <a:grpFill/>
            <a:ln w="9525" cap="flat">
              <a:noFill/>
              <a:prstDash val="solid"/>
              <a:miter/>
            </a:ln>
          </p:spPr>
          <p:txBody>
            <a:bodyPr rtlCol="0" anchor="ctr"/>
            <a:lstStyle/>
            <a:p>
              <a:endParaRPr lang="en-US"/>
            </a:p>
          </p:txBody>
        </p:sp>
        <p:sp>
          <p:nvSpPr>
            <p:cNvPr id="1371" name="Freeform: Shape 1370">
              <a:extLst>
                <a:ext uri="{FF2B5EF4-FFF2-40B4-BE49-F238E27FC236}">
                  <a16:creationId xmlns:a16="http://schemas.microsoft.com/office/drawing/2014/main" xmlns="" id="{9D037009-4D65-443E-9D6F-8DB8AFE997D7}"/>
                </a:ext>
              </a:extLst>
            </p:cNvPr>
            <p:cNvSpPr/>
            <p:nvPr/>
          </p:nvSpPr>
          <p:spPr>
            <a:xfrm>
              <a:off x="7302341" y="6096476"/>
              <a:ext cx="9525" cy="9525"/>
            </a:xfrm>
            <a:custGeom>
              <a:avLst/>
              <a:gdLst>
                <a:gd name="connsiteX0" fmla="*/ 7144 w 9525"/>
                <a:gd name="connsiteY0" fmla="*/ 8097 h 9525"/>
                <a:gd name="connsiteX1" fmla="*/ 7144 w 9525"/>
                <a:gd name="connsiteY1" fmla="*/ 7144 h 9525"/>
                <a:gd name="connsiteX2" fmla="*/ 7144 w 9525"/>
                <a:gd name="connsiteY2" fmla="*/ 8097 h 9525"/>
              </a:gdLst>
              <a:ahLst/>
              <a:cxnLst>
                <a:cxn ang="0">
                  <a:pos x="connsiteX0" y="connsiteY0"/>
                </a:cxn>
                <a:cxn ang="0">
                  <a:pos x="connsiteX1" y="connsiteY1"/>
                </a:cxn>
                <a:cxn ang="0">
                  <a:pos x="connsiteX2" y="connsiteY2"/>
                </a:cxn>
              </a:cxnLst>
              <a:rect l="l" t="t" r="r" b="b"/>
              <a:pathLst>
                <a:path w="9525" h="9525">
                  <a:moveTo>
                    <a:pt x="7144" y="8097"/>
                  </a:moveTo>
                  <a:lnTo>
                    <a:pt x="7144" y="7144"/>
                  </a:lnTo>
                  <a:cubicBezTo>
                    <a:pt x="7144" y="7144"/>
                    <a:pt x="7144" y="7144"/>
                    <a:pt x="7144" y="8097"/>
                  </a:cubicBezTo>
                  <a:close/>
                </a:path>
              </a:pathLst>
            </a:custGeom>
            <a:grpFill/>
            <a:ln w="9525" cap="flat">
              <a:noFill/>
              <a:prstDash val="solid"/>
              <a:miter/>
            </a:ln>
          </p:spPr>
          <p:txBody>
            <a:bodyPr rtlCol="0" anchor="ctr"/>
            <a:lstStyle/>
            <a:p>
              <a:endParaRPr lang="en-US"/>
            </a:p>
          </p:txBody>
        </p:sp>
        <p:sp>
          <p:nvSpPr>
            <p:cNvPr id="1372" name="Freeform: Shape 1371">
              <a:extLst>
                <a:ext uri="{FF2B5EF4-FFF2-40B4-BE49-F238E27FC236}">
                  <a16:creationId xmlns:a16="http://schemas.microsoft.com/office/drawing/2014/main" xmlns="" id="{380042ED-EAA6-4AE8-8553-3299369F6DC6}"/>
                </a:ext>
              </a:extLst>
            </p:cNvPr>
            <p:cNvSpPr/>
            <p:nvPr/>
          </p:nvSpPr>
          <p:spPr>
            <a:xfrm>
              <a:off x="7330916" y="6212681"/>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7144"/>
                    <a:pt x="7144" y="7144"/>
                    <a:pt x="7144" y="7144"/>
                  </a:cubicBezTo>
                  <a:cubicBezTo>
                    <a:pt x="8096" y="8096"/>
                    <a:pt x="8096" y="8096"/>
                    <a:pt x="8096" y="8096"/>
                  </a:cubicBezTo>
                  <a:close/>
                </a:path>
              </a:pathLst>
            </a:custGeom>
            <a:grpFill/>
            <a:ln w="9525" cap="flat">
              <a:noFill/>
              <a:prstDash val="solid"/>
              <a:miter/>
            </a:ln>
          </p:spPr>
          <p:txBody>
            <a:bodyPr rtlCol="0" anchor="ctr"/>
            <a:lstStyle/>
            <a:p>
              <a:endParaRPr lang="en-US"/>
            </a:p>
          </p:txBody>
        </p:sp>
        <p:sp>
          <p:nvSpPr>
            <p:cNvPr id="1373" name="Freeform: Shape 1372">
              <a:extLst>
                <a:ext uri="{FF2B5EF4-FFF2-40B4-BE49-F238E27FC236}">
                  <a16:creationId xmlns:a16="http://schemas.microsoft.com/office/drawing/2014/main" xmlns="" id="{E39862B9-7D00-4D40-81F9-2F6C65BEFE98}"/>
                </a:ext>
              </a:extLst>
            </p:cNvPr>
            <p:cNvSpPr/>
            <p:nvPr/>
          </p:nvSpPr>
          <p:spPr>
            <a:xfrm>
              <a:off x="7333774" y="6233636"/>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1374" name="Freeform: Shape 1373">
              <a:extLst>
                <a:ext uri="{FF2B5EF4-FFF2-40B4-BE49-F238E27FC236}">
                  <a16:creationId xmlns:a16="http://schemas.microsoft.com/office/drawing/2014/main" xmlns="" id="{4A6F907D-7ADF-426E-8B8D-B8FEFCAF7EAF}"/>
                </a:ext>
              </a:extLst>
            </p:cNvPr>
            <p:cNvSpPr/>
            <p:nvPr/>
          </p:nvSpPr>
          <p:spPr>
            <a:xfrm>
              <a:off x="7302341" y="6097428"/>
              <a:ext cx="9525" cy="9525"/>
            </a:xfrm>
            <a:custGeom>
              <a:avLst/>
              <a:gdLst>
                <a:gd name="connsiteX0" fmla="*/ 7144 w 9525"/>
                <a:gd name="connsiteY0" fmla="*/ 7144 h 9525"/>
                <a:gd name="connsiteX1" fmla="*/ 7144 w 9525"/>
                <a:gd name="connsiteY1" fmla="*/ 10953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10953"/>
                  </a:lnTo>
                  <a:cubicBezTo>
                    <a:pt x="8096" y="10001"/>
                    <a:pt x="7144" y="8096"/>
                    <a:pt x="7144" y="7144"/>
                  </a:cubicBezTo>
                  <a:close/>
                </a:path>
              </a:pathLst>
            </a:custGeom>
            <a:grpFill/>
            <a:ln w="9525" cap="flat">
              <a:noFill/>
              <a:prstDash val="solid"/>
              <a:miter/>
            </a:ln>
          </p:spPr>
          <p:txBody>
            <a:bodyPr rtlCol="0" anchor="ctr"/>
            <a:lstStyle/>
            <a:p>
              <a:endParaRPr lang="en-US"/>
            </a:p>
          </p:txBody>
        </p:sp>
        <p:sp>
          <p:nvSpPr>
            <p:cNvPr id="1375" name="Freeform: Shape 1374">
              <a:extLst>
                <a:ext uri="{FF2B5EF4-FFF2-40B4-BE49-F238E27FC236}">
                  <a16:creationId xmlns:a16="http://schemas.microsoft.com/office/drawing/2014/main" xmlns="" id="{6CA532E8-64D0-4BCA-B6A1-8E4A7BF534CD}"/>
                </a:ext>
              </a:extLst>
            </p:cNvPr>
            <p:cNvSpPr/>
            <p:nvPr/>
          </p:nvSpPr>
          <p:spPr>
            <a:xfrm>
              <a:off x="7260960" y="5929231"/>
              <a:ext cx="9525" cy="9525"/>
            </a:xfrm>
            <a:custGeom>
              <a:avLst/>
              <a:gdLst>
                <a:gd name="connsiteX0" fmla="*/ 7567 w 9525"/>
                <a:gd name="connsiteY0" fmla="*/ 8653 h 9525"/>
                <a:gd name="connsiteX1" fmla="*/ 7567 w 9525"/>
                <a:gd name="connsiteY1" fmla="*/ 8653 h 9525"/>
              </a:gdLst>
              <a:ahLst/>
              <a:cxnLst>
                <a:cxn ang="0">
                  <a:pos x="connsiteX0" y="connsiteY0"/>
                </a:cxn>
                <a:cxn ang="0">
                  <a:pos x="connsiteX1" y="connsiteY1"/>
                </a:cxn>
              </a:cxnLst>
              <a:rect l="l" t="t" r="r" b="b"/>
              <a:pathLst>
                <a:path w="9525" h="9525">
                  <a:moveTo>
                    <a:pt x="7567" y="8653"/>
                  </a:moveTo>
                  <a:cubicBezTo>
                    <a:pt x="6615" y="5795"/>
                    <a:pt x="7567" y="7700"/>
                    <a:pt x="7567" y="8653"/>
                  </a:cubicBezTo>
                  <a:close/>
                </a:path>
              </a:pathLst>
            </a:custGeom>
            <a:grpFill/>
            <a:ln w="9525" cap="flat">
              <a:noFill/>
              <a:prstDash val="solid"/>
              <a:miter/>
            </a:ln>
          </p:spPr>
          <p:txBody>
            <a:bodyPr rtlCol="0" anchor="ctr"/>
            <a:lstStyle/>
            <a:p>
              <a:endParaRPr lang="en-US"/>
            </a:p>
          </p:txBody>
        </p:sp>
        <p:sp>
          <p:nvSpPr>
            <p:cNvPr id="1376" name="Freeform: Shape 1375">
              <a:extLst>
                <a:ext uri="{FF2B5EF4-FFF2-40B4-BE49-F238E27FC236}">
                  <a16:creationId xmlns:a16="http://schemas.microsoft.com/office/drawing/2014/main" xmlns="" id="{FBE94FBD-F63D-4018-990B-32E59FA277B4}"/>
                </a:ext>
              </a:extLst>
            </p:cNvPr>
            <p:cNvSpPr/>
            <p:nvPr/>
          </p:nvSpPr>
          <p:spPr>
            <a:xfrm>
              <a:off x="7284223" y="6045020"/>
              <a:ext cx="9525" cy="9525"/>
            </a:xfrm>
            <a:custGeom>
              <a:avLst/>
              <a:gdLst>
                <a:gd name="connsiteX0" fmla="*/ 9069 w 9525"/>
                <a:gd name="connsiteY0" fmla="*/ 9069 h 9525"/>
                <a:gd name="connsiteX1" fmla="*/ 9069 w 9525"/>
                <a:gd name="connsiteY1" fmla="*/ 9069 h 9525"/>
              </a:gdLst>
              <a:ahLst/>
              <a:cxnLst>
                <a:cxn ang="0">
                  <a:pos x="connsiteX0" y="connsiteY0"/>
                </a:cxn>
                <a:cxn ang="0">
                  <a:pos x="connsiteX1" y="connsiteY1"/>
                </a:cxn>
              </a:cxnLst>
              <a:rect l="l" t="t" r="r" b="b"/>
              <a:pathLst>
                <a:path w="9525" h="9525">
                  <a:moveTo>
                    <a:pt x="9069" y="9069"/>
                  </a:moveTo>
                  <a:cubicBezTo>
                    <a:pt x="8117" y="8117"/>
                    <a:pt x="5259" y="5259"/>
                    <a:pt x="9069" y="9069"/>
                  </a:cubicBezTo>
                  <a:close/>
                </a:path>
              </a:pathLst>
            </a:custGeom>
            <a:grpFill/>
            <a:ln w="9525" cap="flat">
              <a:noFill/>
              <a:prstDash val="solid"/>
              <a:miter/>
            </a:ln>
          </p:spPr>
          <p:txBody>
            <a:bodyPr rtlCol="0" anchor="ctr"/>
            <a:lstStyle/>
            <a:p>
              <a:endParaRPr lang="en-US"/>
            </a:p>
          </p:txBody>
        </p:sp>
        <p:sp>
          <p:nvSpPr>
            <p:cNvPr id="1377" name="Freeform: Shape 1376">
              <a:extLst>
                <a:ext uri="{FF2B5EF4-FFF2-40B4-BE49-F238E27FC236}">
                  <a16:creationId xmlns:a16="http://schemas.microsoft.com/office/drawing/2014/main" xmlns="" id="{D3C52FEA-7991-41FC-AD78-4B0EA8AFC931}"/>
                </a:ext>
              </a:extLst>
            </p:cNvPr>
            <p:cNvSpPr/>
            <p:nvPr/>
          </p:nvSpPr>
          <p:spPr>
            <a:xfrm>
              <a:off x="7274719" y="6005743"/>
              <a:ext cx="9525" cy="9525"/>
            </a:xfrm>
            <a:custGeom>
              <a:avLst/>
              <a:gdLst>
                <a:gd name="connsiteX0" fmla="*/ 7144 w 9525"/>
                <a:gd name="connsiteY0" fmla="*/ 8342 h 9525"/>
                <a:gd name="connsiteX1" fmla="*/ 7144 w 9525"/>
                <a:gd name="connsiteY1" fmla="*/ 8342 h 9525"/>
              </a:gdLst>
              <a:ahLst/>
              <a:cxnLst>
                <a:cxn ang="0">
                  <a:pos x="connsiteX0" y="connsiteY0"/>
                </a:cxn>
                <a:cxn ang="0">
                  <a:pos x="connsiteX1" y="connsiteY1"/>
                </a:cxn>
              </a:cxnLst>
              <a:rect l="l" t="t" r="r" b="b"/>
              <a:pathLst>
                <a:path w="9525" h="9525">
                  <a:moveTo>
                    <a:pt x="7144" y="8342"/>
                  </a:moveTo>
                  <a:cubicBezTo>
                    <a:pt x="8096" y="15009"/>
                    <a:pt x="13811" y="3579"/>
                    <a:pt x="7144" y="8342"/>
                  </a:cubicBezTo>
                  <a:close/>
                </a:path>
              </a:pathLst>
            </a:custGeom>
            <a:grpFill/>
            <a:ln w="9525" cap="flat">
              <a:noFill/>
              <a:prstDash val="solid"/>
              <a:miter/>
            </a:ln>
          </p:spPr>
          <p:txBody>
            <a:bodyPr rtlCol="0" anchor="ctr"/>
            <a:lstStyle/>
            <a:p>
              <a:endParaRPr lang="en-US"/>
            </a:p>
          </p:txBody>
        </p:sp>
        <p:sp>
          <p:nvSpPr>
            <p:cNvPr id="1378" name="Freeform: Shape 1377">
              <a:extLst>
                <a:ext uri="{FF2B5EF4-FFF2-40B4-BE49-F238E27FC236}">
                  <a16:creationId xmlns:a16="http://schemas.microsoft.com/office/drawing/2014/main" xmlns="" id="{6866BDF9-EF79-45EE-B0E9-0B980F7B59C1}"/>
                </a:ext>
              </a:extLst>
            </p:cNvPr>
            <p:cNvSpPr/>
            <p:nvPr/>
          </p:nvSpPr>
          <p:spPr>
            <a:xfrm>
              <a:off x="7250906" y="594121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8096" y="7144"/>
                    <a:pt x="8096" y="7144"/>
                    <a:pt x="8096" y="8096"/>
                  </a:cubicBezTo>
                  <a:close/>
                </a:path>
              </a:pathLst>
            </a:custGeom>
            <a:grpFill/>
            <a:ln w="9525" cap="flat">
              <a:noFill/>
              <a:prstDash val="solid"/>
              <a:miter/>
            </a:ln>
          </p:spPr>
          <p:txBody>
            <a:bodyPr rtlCol="0" anchor="ctr"/>
            <a:lstStyle/>
            <a:p>
              <a:endParaRPr lang="en-US"/>
            </a:p>
          </p:txBody>
        </p:sp>
        <p:sp>
          <p:nvSpPr>
            <p:cNvPr id="1379" name="Freeform: Shape 1378">
              <a:extLst>
                <a:ext uri="{FF2B5EF4-FFF2-40B4-BE49-F238E27FC236}">
                  <a16:creationId xmlns:a16="http://schemas.microsoft.com/office/drawing/2014/main" xmlns="" id="{411AE27A-77F7-4731-B735-445AD0C47E96}"/>
                </a:ext>
              </a:extLst>
            </p:cNvPr>
            <p:cNvSpPr/>
            <p:nvPr/>
          </p:nvSpPr>
          <p:spPr>
            <a:xfrm>
              <a:off x="7292393" y="607456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8096"/>
                    <a:pt x="7567" y="7144"/>
                  </a:cubicBezTo>
                  <a:cubicBezTo>
                    <a:pt x="7567" y="8096"/>
                    <a:pt x="7567" y="8096"/>
                    <a:pt x="7567" y="7144"/>
                  </a:cubicBezTo>
                  <a:close/>
                </a:path>
              </a:pathLst>
            </a:custGeom>
            <a:grpFill/>
            <a:ln w="9525" cap="flat">
              <a:noFill/>
              <a:prstDash val="solid"/>
              <a:miter/>
            </a:ln>
          </p:spPr>
          <p:txBody>
            <a:bodyPr rtlCol="0" anchor="ctr"/>
            <a:lstStyle/>
            <a:p>
              <a:endParaRPr lang="en-US"/>
            </a:p>
          </p:txBody>
        </p:sp>
        <p:sp>
          <p:nvSpPr>
            <p:cNvPr id="1380" name="Freeform: Shape 1379">
              <a:extLst>
                <a:ext uri="{FF2B5EF4-FFF2-40B4-BE49-F238E27FC236}">
                  <a16:creationId xmlns:a16="http://schemas.microsoft.com/office/drawing/2014/main" xmlns="" id="{57D5ACFD-43A6-4795-8BBC-C325DD8BF369}"/>
                </a:ext>
              </a:extLst>
            </p:cNvPr>
            <p:cNvSpPr/>
            <p:nvPr/>
          </p:nvSpPr>
          <p:spPr>
            <a:xfrm>
              <a:off x="7270909" y="583930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381" name="Freeform: Shape 1380">
              <a:extLst>
                <a:ext uri="{FF2B5EF4-FFF2-40B4-BE49-F238E27FC236}">
                  <a16:creationId xmlns:a16="http://schemas.microsoft.com/office/drawing/2014/main" xmlns="" id="{90CC859B-D9E9-4E85-ACFE-FF55F06217B6}"/>
                </a:ext>
              </a:extLst>
            </p:cNvPr>
            <p:cNvSpPr/>
            <p:nvPr/>
          </p:nvSpPr>
          <p:spPr>
            <a:xfrm>
              <a:off x="7275671" y="57897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7"/>
                    <a:pt x="10954" y="9049"/>
                    <a:pt x="7144" y="7144"/>
                  </a:cubicBezTo>
                  <a:close/>
                </a:path>
              </a:pathLst>
            </a:custGeom>
            <a:grpFill/>
            <a:ln w="9525" cap="flat">
              <a:noFill/>
              <a:prstDash val="solid"/>
              <a:miter/>
            </a:ln>
          </p:spPr>
          <p:txBody>
            <a:bodyPr rtlCol="0" anchor="ctr"/>
            <a:lstStyle/>
            <a:p>
              <a:endParaRPr lang="en-US"/>
            </a:p>
          </p:txBody>
        </p:sp>
        <p:sp>
          <p:nvSpPr>
            <p:cNvPr id="1382" name="Freeform: Shape 1381">
              <a:extLst>
                <a:ext uri="{FF2B5EF4-FFF2-40B4-BE49-F238E27FC236}">
                  <a16:creationId xmlns:a16="http://schemas.microsoft.com/office/drawing/2014/main" xmlns="" id="{E87D0A9C-3228-4A62-A727-6F376B370DCF}"/>
                </a:ext>
              </a:extLst>
            </p:cNvPr>
            <p:cNvSpPr/>
            <p:nvPr/>
          </p:nvSpPr>
          <p:spPr>
            <a:xfrm>
              <a:off x="7340018" y="6271312"/>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7567" y="7567"/>
                    <a:pt x="7567" y="7567"/>
                  </a:cubicBezTo>
                  <a:cubicBezTo>
                    <a:pt x="6615" y="6614"/>
                    <a:pt x="7567" y="7567"/>
                    <a:pt x="7567" y="7567"/>
                  </a:cubicBezTo>
                  <a:close/>
                </a:path>
              </a:pathLst>
            </a:custGeom>
            <a:grpFill/>
            <a:ln w="9525" cap="flat">
              <a:noFill/>
              <a:prstDash val="solid"/>
              <a:miter/>
            </a:ln>
          </p:spPr>
          <p:txBody>
            <a:bodyPr rtlCol="0" anchor="ctr"/>
            <a:lstStyle/>
            <a:p>
              <a:endParaRPr lang="en-US"/>
            </a:p>
          </p:txBody>
        </p:sp>
        <p:sp>
          <p:nvSpPr>
            <p:cNvPr id="1383" name="Freeform: Shape 1382">
              <a:extLst>
                <a:ext uri="{FF2B5EF4-FFF2-40B4-BE49-F238E27FC236}">
                  <a16:creationId xmlns:a16="http://schemas.microsoft.com/office/drawing/2014/main" xmlns="" id="{CD24F35F-17FA-4B76-93E0-E20976950A31}"/>
                </a:ext>
              </a:extLst>
            </p:cNvPr>
            <p:cNvSpPr/>
            <p:nvPr/>
          </p:nvSpPr>
          <p:spPr>
            <a:xfrm>
              <a:off x="7453789" y="6438988"/>
              <a:ext cx="19050" cy="9525"/>
            </a:xfrm>
            <a:custGeom>
              <a:avLst/>
              <a:gdLst>
                <a:gd name="connsiteX0" fmla="*/ 12859 w 19050"/>
                <a:gd name="connsiteY0" fmla="*/ 8485 h 9525"/>
                <a:gd name="connsiteX1" fmla="*/ 7144 w 19050"/>
                <a:gd name="connsiteY1" fmla="*/ 9437 h 9525"/>
                <a:gd name="connsiteX2" fmla="*/ 12859 w 19050"/>
                <a:gd name="connsiteY2" fmla="*/ 8485 h 9525"/>
              </a:gdLst>
              <a:ahLst/>
              <a:cxnLst>
                <a:cxn ang="0">
                  <a:pos x="connsiteX0" y="connsiteY0"/>
                </a:cxn>
                <a:cxn ang="0">
                  <a:pos x="connsiteX1" y="connsiteY1"/>
                </a:cxn>
                <a:cxn ang="0">
                  <a:pos x="connsiteX2" y="connsiteY2"/>
                </a:cxn>
              </a:cxnLst>
              <a:rect l="l" t="t" r="r" b="b"/>
              <a:pathLst>
                <a:path w="19050" h="9525">
                  <a:moveTo>
                    <a:pt x="12859" y="8485"/>
                  </a:moveTo>
                  <a:cubicBezTo>
                    <a:pt x="11906" y="13247"/>
                    <a:pt x="8096" y="2769"/>
                    <a:pt x="7144" y="9437"/>
                  </a:cubicBezTo>
                  <a:cubicBezTo>
                    <a:pt x="8096" y="8485"/>
                    <a:pt x="12859" y="14199"/>
                    <a:pt x="12859" y="8485"/>
                  </a:cubicBezTo>
                  <a:close/>
                </a:path>
              </a:pathLst>
            </a:custGeom>
            <a:grpFill/>
            <a:ln w="9525" cap="flat">
              <a:noFill/>
              <a:prstDash val="solid"/>
              <a:miter/>
            </a:ln>
          </p:spPr>
          <p:txBody>
            <a:bodyPr rtlCol="0" anchor="ctr"/>
            <a:lstStyle/>
            <a:p>
              <a:endParaRPr lang="en-US"/>
            </a:p>
          </p:txBody>
        </p:sp>
        <p:sp>
          <p:nvSpPr>
            <p:cNvPr id="1384" name="Freeform: Shape 1383">
              <a:extLst>
                <a:ext uri="{FF2B5EF4-FFF2-40B4-BE49-F238E27FC236}">
                  <a16:creationId xmlns:a16="http://schemas.microsoft.com/office/drawing/2014/main" xmlns="" id="{59DBE139-B622-4D9A-A534-05DD444BF165}"/>
                </a:ext>
              </a:extLst>
            </p:cNvPr>
            <p:cNvSpPr/>
            <p:nvPr/>
          </p:nvSpPr>
          <p:spPr>
            <a:xfrm>
              <a:off x="7261384" y="593169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8096" y="8096"/>
                    <a:pt x="7144" y="8096"/>
                    <a:pt x="7144" y="7144"/>
                  </a:cubicBezTo>
                  <a:close/>
                </a:path>
              </a:pathLst>
            </a:custGeom>
            <a:grpFill/>
            <a:ln w="9525" cap="flat">
              <a:noFill/>
              <a:prstDash val="solid"/>
              <a:miter/>
            </a:ln>
          </p:spPr>
          <p:txBody>
            <a:bodyPr rtlCol="0" anchor="ctr"/>
            <a:lstStyle/>
            <a:p>
              <a:endParaRPr lang="en-US"/>
            </a:p>
          </p:txBody>
        </p:sp>
        <p:sp>
          <p:nvSpPr>
            <p:cNvPr id="1385" name="Freeform: Shape 1384">
              <a:extLst>
                <a:ext uri="{FF2B5EF4-FFF2-40B4-BE49-F238E27FC236}">
                  <a16:creationId xmlns:a16="http://schemas.microsoft.com/office/drawing/2014/main" xmlns="" id="{9891B6A3-F6B1-4D0C-B6F8-915F0C523F53}"/>
                </a:ext>
              </a:extLst>
            </p:cNvPr>
            <p:cNvSpPr/>
            <p:nvPr/>
          </p:nvSpPr>
          <p:spPr>
            <a:xfrm>
              <a:off x="7453789" y="644128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1386" name="Freeform: Shape 1385">
              <a:extLst>
                <a:ext uri="{FF2B5EF4-FFF2-40B4-BE49-F238E27FC236}">
                  <a16:creationId xmlns:a16="http://schemas.microsoft.com/office/drawing/2014/main" xmlns="" id="{3394683D-712D-4C1C-B89C-BC503100A878}"/>
                </a:ext>
              </a:extLst>
            </p:cNvPr>
            <p:cNvSpPr/>
            <p:nvPr/>
          </p:nvSpPr>
          <p:spPr>
            <a:xfrm>
              <a:off x="7368064" y="6391751"/>
              <a:ext cx="9525" cy="9525"/>
            </a:xfrm>
            <a:custGeom>
              <a:avLst/>
              <a:gdLst>
                <a:gd name="connsiteX0" fmla="*/ 7144 w 9525"/>
                <a:gd name="connsiteY0" fmla="*/ 8097 h 9525"/>
                <a:gd name="connsiteX1" fmla="*/ 8096 w 9525"/>
                <a:gd name="connsiteY1" fmla="*/ 7144 h 9525"/>
                <a:gd name="connsiteX2" fmla="*/ 7144 w 9525"/>
                <a:gd name="connsiteY2" fmla="*/ 8097 h 9525"/>
              </a:gdLst>
              <a:ahLst/>
              <a:cxnLst>
                <a:cxn ang="0">
                  <a:pos x="connsiteX0" y="connsiteY0"/>
                </a:cxn>
                <a:cxn ang="0">
                  <a:pos x="connsiteX1" y="connsiteY1"/>
                </a:cxn>
                <a:cxn ang="0">
                  <a:pos x="connsiteX2" y="connsiteY2"/>
                </a:cxn>
              </a:cxnLst>
              <a:rect l="l" t="t" r="r" b="b"/>
              <a:pathLst>
                <a:path w="9525" h="9525">
                  <a:moveTo>
                    <a:pt x="7144" y="8097"/>
                  </a:moveTo>
                  <a:cubicBezTo>
                    <a:pt x="7144" y="8097"/>
                    <a:pt x="8096" y="7144"/>
                    <a:pt x="8096" y="7144"/>
                  </a:cubicBezTo>
                  <a:cubicBezTo>
                    <a:pt x="8096" y="7144"/>
                    <a:pt x="7144" y="8097"/>
                    <a:pt x="7144" y="8097"/>
                  </a:cubicBezTo>
                  <a:close/>
                </a:path>
              </a:pathLst>
            </a:custGeom>
            <a:grpFill/>
            <a:ln w="9525" cap="flat">
              <a:noFill/>
              <a:prstDash val="solid"/>
              <a:miter/>
            </a:ln>
          </p:spPr>
          <p:txBody>
            <a:bodyPr rtlCol="0" anchor="ctr"/>
            <a:lstStyle/>
            <a:p>
              <a:endParaRPr lang="en-US"/>
            </a:p>
          </p:txBody>
        </p:sp>
        <p:sp>
          <p:nvSpPr>
            <p:cNvPr id="1387" name="Freeform: Shape 1386">
              <a:extLst>
                <a:ext uri="{FF2B5EF4-FFF2-40B4-BE49-F238E27FC236}">
                  <a16:creationId xmlns:a16="http://schemas.microsoft.com/office/drawing/2014/main" xmlns="" id="{E1739DFF-5E48-4A03-87DE-315453D1CD25}"/>
                </a:ext>
              </a:extLst>
            </p:cNvPr>
            <p:cNvSpPr/>
            <p:nvPr/>
          </p:nvSpPr>
          <p:spPr>
            <a:xfrm>
              <a:off x="7351871" y="6291738"/>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8097"/>
                    <a:pt x="7144" y="7144"/>
                    <a:pt x="7144" y="7144"/>
                  </a:cubicBezTo>
                  <a:close/>
                </a:path>
              </a:pathLst>
            </a:custGeom>
            <a:grpFill/>
            <a:ln w="9525" cap="flat">
              <a:noFill/>
              <a:prstDash val="solid"/>
              <a:miter/>
            </a:ln>
          </p:spPr>
          <p:txBody>
            <a:bodyPr rtlCol="0" anchor="ctr"/>
            <a:lstStyle/>
            <a:p>
              <a:endParaRPr lang="en-US"/>
            </a:p>
          </p:txBody>
        </p:sp>
        <p:sp>
          <p:nvSpPr>
            <p:cNvPr id="1388" name="Freeform: Shape 1387">
              <a:extLst>
                <a:ext uri="{FF2B5EF4-FFF2-40B4-BE49-F238E27FC236}">
                  <a16:creationId xmlns:a16="http://schemas.microsoft.com/office/drawing/2014/main" xmlns="" id="{B974E1A0-9463-4759-B835-F861D9D83180}"/>
                </a:ext>
              </a:extLst>
            </p:cNvPr>
            <p:cNvSpPr/>
            <p:nvPr/>
          </p:nvSpPr>
          <p:spPr>
            <a:xfrm>
              <a:off x="7380446" y="6423724"/>
              <a:ext cx="9525" cy="9525"/>
            </a:xfrm>
            <a:custGeom>
              <a:avLst/>
              <a:gdLst>
                <a:gd name="connsiteX0" fmla="*/ 7144 w 9525"/>
                <a:gd name="connsiteY0" fmla="*/ 7555 h 9525"/>
                <a:gd name="connsiteX1" fmla="*/ 7144 w 9525"/>
                <a:gd name="connsiteY1" fmla="*/ 7555 h 9525"/>
              </a:gdLst>
              <a:ahLst/>
              <a:cxnLst>
                <a:cxn ang="0">
                  <a:pos x="connsiteX0" y="connsiteY0"/>
                </a:cxn>
                <a:cxn ang="0">
                  <a:pos x="connsiteX1" y="connsiteY1"/>
                </a:cxn>
              </a:cxnLst>
              <a:rect l="l" t="t" r="r" b="b"/>
              <a:pathLst>
                <a:path w="9525" h="9525">
                  <a:moveTo>
                    <a:pt x="7144" y="7555"/>
                  </a:moveTo>
                  <a:cubicBezTo>
                    <a:pt x="8096" y="18032"/>
                    <a:pt x="8096" y="4698"/>
                    <a:pt x="7144" y="7555"/>
                  </a:cubicBezTo>
                  <a:close/>
                </a:path>
              </a:pathLst>
            </a:custGeom>
            <a:grpFill/>
            <a:ln w="9525" cap="flat">
              <a:noFill/>
              <a:prstDash val="solid"/>
              <a:miter/>
            </a:ln>
          </p:spPr>
          <p:txBody>
            <a:bodyPr rtlCol="0" anchor="ctr"/>
            <a:lstStyle/>
            <a:p>
              <a:endParaRPr lang="en-US"/>
            </a:p>
          </p:txBody>
        </p:sp>
        <p:sp>
          <p:nvSpPr>
            <p:cNvPr id="1389" name="Freeform: Shape 1388">
              <a:extLst>
                <a:ext uri="{FF2B5EF4-FFF2-40B4-BE49-F238E27FC236}">
                  <a16:creationId xmlns:a16="http://schemas.microsoft.com/office/drawing/2014/main" xmlns="" id="{686C0650-4C5C-4861-8A1F-3E1365A6A126}"/>
                </a:ext>
              </a:extLst>
            </p:cNvPr>
            <p:cNvSpPr/>
            <p:nvPr/>
          </p:nvSpPr>
          <p:spPr>
            <a:xfrm>
              <a:off x="7389971" y="6456081"/>
              <a:ext cx="9525" cy="9525"/>
            </a:xfrm>
            <a:custGeom>
              <a:avLst/>
              <a:gdLst>
                <a:gd name="connsiteX0" fmla="*/ 7144 w 9525"/>
                <a:gd name="connsiteY0" fmla="*/ 9488 h 9525"/>
                <a:gd name="connsiteX1" fmla="*/ 7144 w 9525"/>
                <a:gd name="connsiteY1" fmla="*/ 9488 h 9525"/>
              </a:gdLst>
              <a:ahLst/>
              <a:cxnLst>
                <a:cxn ang="0">
                  <a:pos x="connsiteX0" y="connsiteY0"/>
                </a:cxn>
                <a:cxn ang="0">
                  <a:pos x="connsiteX1" y="connsiteY1"/>
                </a:cxn>
              </a:cxnLst>
              <a:rect l="l" t="t" r="r" b="b"/>
              <a:pathLst>
                <a:path w="9525" h="9525">
                  <a:moveTo>
                    <a:pt x="7144" y="9488"/>
                  </a:moveTo>
                  <a:cubicBezTo>
                    <a:pt x="7144" y="8536"/>
                    <a:pt x="7144" y="4726"/>
                    <a:pt x="7144" y="9488"/>
                  </a:cubicBezTo>
                  <a:close/>
                </a:path>
              </a:pathLst>
            </a:custGeom>
            <a:grpFill/>
            <a:ln w="9525" cap="flat">
              <a:noFill/>
              <a:prstDash val="solid"/>
              <a:miter/>
            </a:ln>
          </p:spPr>
          <p:txBody>
            <a:bodyPr rtlCol="0" anchor="ctr"/>
            <a:lstStyle/>
            <a:p>
              <a:endParaRPr lang="en-US"/>
            </a:p>
          </p:txBody>
        </p:sp>
        <p:sp>
          <p:nvSpPr>
            <p:cNvPr id="1390" name="Freeform: Shape 1389">
              <a:extLst>
                <a:ext uri="{FF2B5EF4-FFF2-40B4-BE49-F238E27FC236}">
                  <a16:creationId xmlns:a16="http://schemas.microsoft.com/office/drawing/2014/main" xmlns="" id="{161E3ABC-BD1C-453C-BDB9-D2013F080E64}"/>
                </a:ext>
              </a:extLst>
            </p:cNvPr>
            <p:cNvSpPr/>
            <p:nvPr/>
          </p:nvSpPr>
          <p:spPr>
            <a:xfrm>
              <a:off x="7291490" y="5940257"/>
              <a:ext cx="9525" cy="9525"/>
            </a:xfrm>
            <a:custGeom>
              <a:avLst/>
              <a:gdLst>
                <a:gd name="connsiteX0" fmla="*/ 7517 w 9525"/>
                <a:gd name="connsiteY0" fmla="*/ 10010 h 9525"/>
                <a:gd name="connsiteX1" fmla="*/ 9422 w 9525"/>
                <a:gd name="connsiteY1" fmla="*/ 8105 h 9525"/>
                <a:gd name="connsiteX2" fmla="*/ 7517 w 9525"/>
                <a:gd name="connsiteY2" fmla="*/ 10010 h 9525"/>
              </a:gdLst>
              <a:ahLst/>
              <a:cxnLst>
                <a:cxn ang="0">
                  <a:pos x="connsiteX0" y="connsiteY0"/>
                </a:cxn>
                <a:cxn ang="0">
                  <a:pos x="connsiteX1" y="connsiteY1"/>
                </a:cxn>
                <a:cxn ang="0">
                  <a:pos x="connsiteX2" y="connsiteY2"/>
                </a:cxn>
              </a:cxnLst>
              <a:rect l="l" t="t" r="r" b="b"/>
              <a:pathLst>
                <a:path w="9525" h="9525">
                  <a:moveTo>
                    <a:pt x="7517" y="10010"/>
                  </a:moveTo>
                  <a:cubicBezTo>
                    <a:pt x="8470" y="9057"/>
                    <a:pt x="8470" y="8105"/>
                    <a:pt x="9422" y="8105"/>
                  </a:cubicBezTo>
                  <a:cubicBezTo>
                    <a:pt x="7517" y="9057"/>
                    <a:pt x="6565" y="4295"/>
                    <a:pt x="7517" y="10010"/>
                  </a:cubicBezTo>
                  <a:close/>
                </a:path>
              </a:pathLst>
            </a:custGeom>
            <a:grpFill/>
            <a:ln w="9525" cap="flat">
              <a:noFill/>
              <a:prstDash val="solid"/>
              <a:miter/>
            </a:ln>
          </p:spPr>
          <p:txBody>
            <a:bodyPr rtlCol="0" anchor="ctr"/>
            <a:lstStyle/>
            <a:p>
              <a:endParaRPr lang="en-US"/>
            </a:p>
          </p:txBody>
        </p:sp>
        <p:sp>
          <p:nvSpPr>
            <p:cNvPr id="1391" name="Freeform: Shape 1390">
              <a:extLst>
                <a:ext uri="{FF2B5EF4-FFF2-40B4-BE49-F238E27FC236}">
                  <a16:creationId xmlns:a16="http://schemas.microsoft.com/office/drawing/2014/main" xmlns="" id="{564540DB-D568-42FD-B10C-E1649264F8A4}"/>
                </a:ext>
              </a:extLst>
            </p:cNvPr>
            <p:cNvSpPr/>
            <p:nvPr/>
          </p:nvSpPr>
          <p:spPr>
            <a:xfrm>
              <a:off x="7260431" y="59316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954" y="7144"/>
                    <a:pt x="7144" y="7144"/>
                    <a:pt x="7144" y="7144"/>
                  </a:cubicBezTo>
                  <a:close/>
                </a:path>
              </a:pathLst>
            </a:custGeom>
            <a:grpFill/>
            <a:ln w="9525" cap="flat">
              <a:noFill/>
              <a:prstDash val="solid"/>
              <a:miter/>
            </a:ln>
          </p:spPr>
          <p:txBody>
            <a:bodyPr rtlCol="0" anchor="ctr"/>
            <a:lstStyle/>
            <a:p>
              <a:endParaRPr lang="en-US"/>
            </a:p>
          </p:txBody>
        </p:sp>
        <p:sp>
          <p:nvSpPr>
            <p:cNvPr id="1392" name="Freeform: Shape 1391">
              <a:extLst>
                <a:ext uri="{FF2B5EF4-FFF2-40B4-BE49-F238E27FC236}">
                  <a16:creationId xmlns:a16="http://schemas.microsoft.com/office/drawing/2014/main" xmlns="" id="{C38E9838-98BC-46AA-B1EE-20D6E470AF0C}"/>
                </a:ext>
              </a:extLst>
            </p:cNvPr>
            <p:cNvSpPr/>
            <p:nvPr/>
          </p:nvSpPr>
          <p:spPr>
            <a:xfrm>
              <a:off x="7403306" y="6420326"/>
              <a:ext cx="9525" cy="19050"/>
            </a:xfrm>
            <a:custGeom>
              <a:avLst/>
              <a:gdLst>
                <a:gd name="connsiteX0" fmla="*/ 7144 w 9525"/>
                <a:gd name="connsiteY0" fmla="*/ 7144 h 19050"/>
                <a:gd name="connsiteX1" fmla="*/ 8096 w 9525"/>
                <a:gd name="connsiteY1" fmla="*/ 12859 h 19050"/>
                <a:gd name="connsiteX2" fmla="*/ 7144 w 9525"/>
                <a:gd name="connsiteY2" fmla="*/ 7144 h 19050"/>
              </a:gdLst>
              <a:ahLst/>
              <a:cxnLst>
                <a:cxn ang="0">
                  <a:pos x="connsiteX0" y="connsiteY0"/>
                </a:cxn>
                <a:cxn ang="0">
                  <a:pos x="connsiteX1" y="connsiteY1"/>
                </a:cxn>
                <a:cxn ang="0">
                  <a:pos x="connsiteX2" y="connsiteY2"/>
                </a:cxn>
              </a:cxnLst>
              <a:rect l="l" t="t" r="r" b="b"/>
              <a:pathLst>
                <a:path w="9525" h="19050">
                  <a:moveTo>
                    <a:pt x="7144" y="7144"/>
                  </a:moveTo>
                  <a:lnTo>
                    <a:pt x="8096" y="12859"/>
                  </a:lnTo>
                  <a:cubicBezTo>
                    <a:pt x="8096" y="10954"/>
                    <a:pt x="7144" y="9049"/>
                    <a:pt x="7144" y="7144"/>
                  </a:cubicBezTo>
                  <a:close/>
                </a:path>
              </a:pathLst>
            </a:custGeom>
            <a:grpFill/>
            <a:ln w="9525" cap="flat">
              <a:noFill/>
              <a:prstDash val="solid"/>
              <a:miter/>
            </a:ln>
          </p:spPr>
          <p:txBody>
            <a:bodyPr rtlCol="0" anchor="ctr"/>
            <a:lstStyle/>
            <a:p>
              <a:endParaRPr lang="en-US"/>
            </a:p>
          </p:txBody>
        </p:sp>
        <p:sp>
          <p:nvSpPr>
            <p:cNvPr id="1393" name="Freeform: Shape 1392">
              <a:extLst>
                <a:ext uri="{FF2B5EF4-FFF2-40B4-BE49-F238E27FC236}">
                  <a16:creationId xmlns:a16="http://schemas.microsoft.com/office/drawing/2014/main" xmlns="" id="{3F0A4B56-EBF5-4411-B0C7-EDDA903A96D8}"/>
                </a:ext>
              </a:extLst>
            </p:cNvPr>
            <p:cNvSpPr/>
            <p:nvPr/>
          </p:nvSpPr>
          <p:spPr>
            <a:xfrm>
              <a:off x="7369969" y="618124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7144" y="8096"/>
                    <a:pt x="7144" y="8096"/>
                    <a:pt x="8096" y="8096"/>
                  </a:cubicBezTo>
                  <a:close/>
                </a:path>
              </a:pathLst>
            </a:custGeom>
            <a:grpFill/>
            <a:ln w="9525" cap="flat">
              <a:noFill/>
              <a:prstDash val="solid"/>
              <a:miter/>
            </a:ln>
          </p:spPr>
          <p:txBody>
            <a:bodyPr rtlCol="0" anchor="ctr"/>
            <a:lstStyle/>
            <a:p>
              <a:endParaRPr lang="en-US"/>
            </a:p>
          </p:txBody>
        </p:sp>
        <p:sp>
          <p:nvSpPr>
            <p:cNvPr id="1394" name="Freeform: Shape 1393">
              <a:extLst>
                <a:ext uri="{FF2B5EF4-FFF2-40B4-BE49-F238E27FC236}">
                  <a16:creationId xmlns:a16="http://schemas.microsoft.com/office/drawing/2014/main" xmlns="" id="{9D431235-21F3-4D74-AE61-96628AEF0CCC}"/>
                </a:ext>
              </a:extLst>
            </p:cNvPr>
            <p:cNvSpPr/>
            <p:nvPr/>
          </p:nvSpPr>
          <p:spPr>
            <a:xfrm>
              <a:off x="7407921" y="6441281"/>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8096"/>
                    <a:pt x="6339" y="16669"/>
                    <a:pt x="8244" y="7144"/>
                  </a:cubicBezTo>
                  <a:close/>
                </a:path>
              </a:pathLst>
            </a:custGeom>
            <a:grpFill/>
            <a:ln w="9525" cap="flat">
              <a:noFill/>
              <a:prstDash val="solid"/>
              <a:miter/>
            </a:ln>
          </p:spPr>
          <p:txBody>
            <a:bodyPr rtlCol="0" anchor="ctr"/>
            <a:lstStyle/>
            <a:p>
              <a:endParaRPr lang="en-US"/>
            </a:p>
          </p:txBody>
        </p:sp>
        <p:sp>
          <p:nvSpPr>
            <p:cNvPr id="1395" name="Freeform: Shape 1394">
              <a:extLst>
                <a:ext uri="{FF2B5EF4-FFF2-40B4-BE49-F238E27FC236}">
                  <a16:creationId xmlns:a16="http://schemas.microsoft.com/office/drawing/2014/main" xmlns="" id="{C6503B61-D288-4DB9-BDE5-528BEBF8F51C}"/>
                </a:ext>
              </a:extLst>
            </p:cNvPr>
            <p:cNvSpPr/>
            <p:nvPr/>
          </p:nvSpPr>
          <p:spPr>
            <a:xfrm>
              <a:off x="7293769" y="59412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396" name="Freeform: Shape 1395">
              <a:extLst>
                <a:ext uri="{FF2B5EF4-FFF2-40B4-BE49-F238E27FC236}">
                  <a16:creationId xmlns:a16="http://schemas.microsoft.com/office/drawing/2014/main" xmlns="" id="{2D477F76-6FC2-4C41-A4E4-4F9B4BEEEFA6}"/>
                </a:ext>
              </a:extLst>
            </p:cNvPr>
            <p:cNvSpPr/>
            <p:nvPr/>
          </p:nvSpPr>
          <p:spPr>
            <a:xfrm>
              <a:off x="7249384" y="5793700"/>
              <a:ext cx="228600" cy="752475"/>
            </a:xfrm>
            <a:custGeom>
              <a:avLst/>
              <a:gdLst>
                <a:gd name="connsiteX0" fmla="*/ 38194 w 228600"/>
                <a:gd name="connsiteY0" fmla="*/ 120372 h 752475"/>
                <a:gd name="connsiteX1" fmla="*/ 57244 w 228600"/>
                <a:gd name="connsiteY1" fmla="*/ 158472 h 752475"/>
                <a:gd name="connsiteX2" fmla="*/ 56291 w 228600"/>
                <a:gd name="connsiteY2" fmla="*/ 158472 h 752475"/>
                <a:gd name="connsiteX3" fmla="*/ 57244 w 228600"/>
                <a:gd name="connsiteY3" fmla="*/ 168949 h 752475"/>
                <a:gd name="connsiteX4" fmla="*/ 52481 w 228600"/>
                <a:gd name="connsiteY4" fmla="*/ 160377 h 752475"/>
                <a:gd name="connsiteX5" fmla="*/ 47719 w 228600"/>
                <a:gd name="connsiteY5" fmla="*/ 162282 h 752475"/>
                <a:gd name="connsiteX6" fmla="*/ 77246 w 228600"/>
                <a:gd name="connsiteY6" fmla="*/ 208955 h 752475"/>
                <a:gd name="connsiteX7" fmla="*/ 102011 w 228600"/>
                <a:gd name="connsiteY7" fmla="*/ 303252 h 752475"/>
                <a:gd name="connsiteX8" fmla="*/ 108679 w 228600"/>
                <a:gd name="connsiteY8" fmla="*/ 313730 h 752475"/>
                <a:gd name="connsiteX9" fmla="*/ 148684 w 228600"/>
                <a:gd name="connsiteY9" fmla="*/ 458510 h 752475"/>
                <a:gd name="connsiteX10" fmla="*/ 149636 w 228600"/>
                <a:gd name="connsiteY10" fmla="*/ 460414 h 752475"/>
                <a:gd name="connsiteX11" fmla="*/ 177259 w 228600"/>
                <a:gd name="connsiteY11" fmla="*/ 584239 h 752475"/>
                <a:gd name="connsiteX12" fmla="*/ 207738 w 228600"/>
                <a:gd name="connsiteY12" fmla="*/ 712827 h 752475"/>
                <a:gd name="connsiteX13" fmla="*/ 182973 w 228600"/>
                <a:gd name="connsiteY13" fmla="*/ 722352 h 752475"/>
                <a:gd name="connsiteX14" fmla="*/ 134396 w 228600"/>
                <a:gd name="connsiteY14" fmla="*/ 537567 h 752475"/>
                <a:gd name="connsiteX15" fmla="*/ 145826 w 228600"/>
                <a:gd name="connsiteY15" fmla="*/ 585192 h 752475"/>
                <a:gd name="connsiteX16" fmla="*/ 126776 w 228600"/>
                <a:gd name="connsiteY16" fmla="*/ 498514 h 752475"/>
                <a:gd name="connsiteX17" fmla="*/ 115346 w 228600"/>
                <a:gd name="connsiteY17" fmla="*/ 491847 h 752475"/>
                <a:gd name="connsiteX18" fmla="*/ 103916 w 228600"/>
                <a:gd name="connsiteY18" fmla="*/ 428030 h 752475"/>
                <a:gd name="connsiteX19" fmla="*/ 101059 w 228600"/>
                <a:gd name="connsiteY19" fmla="*/ 420410 h 752475"/>
                <a:gd name="connsiteX20" fmla="*/ 83913 w 228600"/>
                <a:gd name="connsiteY20" fmla="*/ 367069 h 752475"/>
                <a:gd name="connsiteX21" fmla="*/ 88676 w 228600"/>
                <a:gd name="connsiteY21" fmla="*/ 369927 h 752475"/>
                <a:gd name="connsiteX22" fmla="*/ 58196 w 228600"/>
                <a:gd name="connsiteY22" fmla="*/ 265152 h 752475"/>
                <a:gd name="connsiteX23" fmla="*/ 47719 w 228600"/>
                <a:gd name="connsiteY23" fmla="*/ 254674 h 752475"/>
                <a:gd name="connsiteX24" fmla="*/ 42004 w 228600"/>
                <a:gd name="connsiteY24" fmla="*/ 229910 h 752475"/>
                <a:gd name="connsiteX25" fmla="*/ 35336 w 228600"/>
                <a:gd name="connsiteY25" fmla="*/ 208955 h 752475"/>
                <a:gd name="connsiteX26" fmla="*/ 9619 w 228600"/>
                <a:gd name="connsiteY26" fmla="*/ 156567 h 752475"/>
                <a:gd name="connsiteX27" fmla="*/ 7713 w 228600"/>
                <a:gd name="connsiteY27" fmla="*/ 125135 h 752475"/>
                <a:gd name="connsiteX28" fmla="*/ 9619 w 228600"/>
                <a:gd name="connsiteY28" fmla="*/ 127992 h 752475"/>
                <a:gd name="connsiteX29" fmla="*/ 27716 w 228600"/>
                <a:gd name="connsiteY29" fmla="*/ 176569 h 752475"/>
                <a:gd name="connsiteX30" fmla="*/ 55338 w 228600"/>
                <a:gd name="connsiteY30" fmla="*/ 277535 h 752475"/>
                <a:gd name="connsiteX31" fmla="*/ 48671 w 228600"/>
                <a:gd name="connsiteY31" fmla="*/ 281344 h 752475"/>
                <a:gd name="connsiteX32" fmla="*/ 57244 w 228600"/>
                <a:gd name="connsiteY32" fmla="*/ 308967 h 752475"/>
                <a:gd name="connsiteX33" fmla="*/ 67721 w 228600"/>
                <a:gd name="connsiteY33" fmla="*/ 357544 h 752475"/>
                <a:gd name="connsiteX34" fmla="*/ 76294 w 228600"/>
                <a:gd name="connsiteY34" fmla="*/ 403264 h 752475"/>
                <a:gd name="connsiteX35" fmla="*/ 80104 w 228600"/>
                <a:gd name="connsiteY35" fmla="*/ 399455 h 752475"/>
                <a:gd name="connsiteX36" fmla="*/ 90581 w 228600"/>
                <a:gd name="connsiteY36" fmla="*/ 424219 h 752475"/>
                <a:gd name="connsiteX37" fmla="*/ 82961 w 228600"/>
                <a:gd name="connsiteY37" fmla="*/ 426124 h 752475"/>
                <a:gd name="connsiteX38" fmla="*/ 89629 w 228600"/>
                <a:gd name="connsiteY38" fmla="*/ 472797 h 752475"/>
                <a:gd name="connsiteX39" fmla="*/ 99154 w 228600"/>
                <a:gd name="connsiteY39" fmla="*/ 487085 h 752475"/>
                <a:gd name="connsiteX40" fmla="*/ 94391 w 228600"/>
                <a:gd name="connsiteY40" fmla="*/ 483274 h 752475"/>
                <a:gd name="connsiteX41" fmla="*/ 113441 w 228600"/>
                <a:gd name="connsiteY41" fmla="*/ 537567 h 752475"/>
                <a:gd name="connsiteX42" fmla="*/ 109631 w 228600"/>
                <a:gd name="connsiteY42" fmla="*/ 528994 h 752475"/>
                <a:gd name="connsiteX43" fmla="*/ 115346 w 228600"/>
                <a:gd name="connsiteY43" fmla="*/ 527089 h 752475"/>
                <a:gd name="connsiteX44" fmla="*/ 136301 w 228600"/>
                <a:gd name="connsiteY44" fmla="*/ 631864 h 752475"/>
                <a:gd name="connsiteX45" fmla="*/ 130586 w 228600"/>
                <a:gd name="connsiteY45" fmla="*/ 629960 h 752475"/>
                <a:gd name="connsiteX46" fmla="*/ 155351 w 228600"/>
                <a:gd name="connsiteY46" fmla="*/ 697587 h 752475"/>
                <a:gd name="connsiteX47" fmla="*/ 164876 w 228600"/>
                <a:gd name="connsiteY47" fmla="*/ 746164 h 752475"/>
                <a:gd name="connsiteX48" fmla="*/ 176306 w 228600"/>
                <a:gd name="connsiteY48" fmla="*/ 747117 h 752475"/>
                <a:gd name="connsiteX49" fmla="*/ 169638 w 228600"/>
                <a:gd name="connsiteY49" fmla="*/ 749974 h 752475"/>
                <a:gd name="connsiteX50" fmla="*/ 223931 w 228600"/>
                <a:gd name="connsiteY50" fmla="*/ 726162 h 752475"/>
                <a:gd name="connsiteX51" fmla="*/ 211548 w 228600"/>
                <a:gd name="connsiteY51" fmla="*/ 736639 h 752475"/>
                <a:gd name="connsiteX52" fmla="*/ 225836 w 228600"/>
                <a:gd name="connsiteY52" fmla="*/ 729019 h 752475"/>
                <a:gd name="connsiteX53" fmla="*/ 209644 w 228600"/>
                <a:gd name="connsiteY53" fmla="*/ 643294 h 752475"/>
                <a:gd name="connsiteX54" fmla="*/ 155351 w 228600"/>
                <a:gd name="connsiteY54" fmla="*/ 424219 h 752475"/>
                <a:gd name="connsiteX55" fmla="*/ 140111 w 228600"/>
                <a:gd name="connsiteY55" fmla="*/ 352782 h 752475"/>
                <a:gd name="connsiteX56" fmla="*/ 101059 w 228600"/>
                <a:gd name="connsiteY56" fmla="*/ 238482 h 752475"/>
                <a:gd name="connsiteX57" fmla="*/ 109631 w 228600"/>
                <a:gd name="connsiteY57" fmla="*/ 246102 h 752475"/>
                <a:gd name="connsiteX58" fmla="*/ 96296 w 228600"/>
                <a:gd name="connsiteY58" fmla="*/ 216574 h 752475"/>
                <a:gd name="connsiteX59" fmla="*/ 97248 w 228600"/>
                <a:gd name="connsiteY59" fmla="*/ 227052 h 752475"/>
                <a:gd name="connsiteX60" fmla="*/ 85819 w 228600"/>
                <a:gd name="connsiteY60" fmla="*/ 185142 h 752475"/>
                <a:gd name="connsiteX61" fmla="*/ 40098 w 228600"/>
                <a:gd name="connsiteY61" fmla="*/ 41314 h 752475"/>
                <a:gd name="connsiteX62" fmla="*/ 19144 w 228600"/>
                <a:gd name="connsiteY62" fmla="*/ 17502 h 752475"/>
                <a:gd name="connsiteX63" fmla="*/ 40098 w 228600"/>
                <a:gd name="connsiteY63" fmla="*/ 102274 h 752475"/>
                <a:gd name="connsiteX64" fmla="*/ 31526 w 228600"/>
                <a:gd name="connsiteY64" fmla="*/ 102274 h 752475"/>
                <a:gd name="connsiteX65" fmla="*/ 38194 w 228600"/>
                <a:gd name="connsiteY65" fmla="*/ 120372 h 752475"/>
                <a:gd name="connsiteX66" fmla="*/ 87723 w 228600"/>
                <a:gd name="connsiteY66" fmla="*/ 235624 h 752475"/>
                <a:gd name="connsiteX67" fmla="*/ 87723 w 228600"/>
                <a:gd name="connsiteY67" fmla="*/ 235624 h 752475"/>
                <a:gd name="connsiteX68" fmla="*/ 90581 w 228600"/>
                <a:gd name="connsiteY68" fmla="*/ 246102 h 752475"/>
                <a:gd name="connsiteX69" fmla="*/ 90581 w 228600"/>
                <a:gd name="connsiteY69" fmla="*/ 246102 h 752475"/>
                <a:gd name="connsiteX70" fmla="*/ 103916 w 228600"/>
                <a:gd name="connsiteY70" fmla="*/ 219432 h 752475"/>
                <a:gd name="connsiteX71" fmla="*/ 103916 w 228600"/>
                <a:gd name="connsiteY71" fmla="*/ 219432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228600" h="752475">
                  <a:moveTo>
                    <a:pt x="38194" y="120372"/>
                  </a:moveTo>
                  <a:cubicBezTo>
                    <a:pt x="38194" y="121324"/>
                    <a:pt x="54386" y="160377"/>
                    <a:pt x="57244" y="158472"/>
                  </a:cubicBezTo>
                  <a:cubicBezTo>
                    <a:pt x="54386" y="155614"/>
                    <a:pt x="54386" y="155614"/>
                    <a:pt x="56291" y="158472"/>
                  </a:cubicBezTo>
                  <a:cubicBezTo>
                    <a:pt x="45813" y="167997"/>
                    <a:pt x="62006" y="110847"/>
                    <a:pt x="57244" y="168949"/>
                  </a:cubicBezTo>
                  <a:cubicBezTo>
                    <a:pt x="53434" y="170855"/>
                    <a:pt x="51529" y="159424"/>
                    <a:pt x="52481" y="160377"/>
                  </a:cubicBezTo>
                  <a:cubicBezTo>
                    <a:pt x="50576" y="161330"/>
                    <a:pt x="48671" y="161330"/>
                    <a:pt x="47719" y="162282"/>
                  </a:cubicBezTo>
                  <a:cubicBezTo>
                    <a:pt x="48671" y="182285"/>
                    <a:pt x="78198" y="193714"/>
                    <a:pt x="77246" y="208955"/>
                  </a:cubicBezTo>
                  <a:cubicBezTo>
                    <a:pt x="77246" y="208955"/>
                    <a:pt x="95344" y="286107"/>
                    <a:pt x="102011" y="303252"/>
                  </a:cubicBezTo>
                  <a:cubicBezTo>
                    <a:pt x="104869" y="306110"/>
                    <a:pt x="106773" y="309919"/>
                    <a:pt x="108679" y="313730"/>
                  </a:cubicBezTo>
                  <a:cubicBezTo>
                    <a:pt x="111536" y="375642"/>
                    <a:pt x="130586" y="413742"/>
                    <a:pt x="148684" y="458510"/>
                  </a:cubicBezTo>
                  <a:cubicBezTo>
                    <a:pt x="142969" y="463272"/>
                    <a:pt x="146779" y="457557"/>
                    <a:pt x="149636" y="460414"/>
                  </a:cubicBezTo>
                  <a:cubicBezTo>
                    <a:pt x="151541" y="468987"/>
                    <a:pt x="162019" y="577572"/>
                    <a:pt x="177259" y="584239"/>
                  </a:cubicBezTo>
                  <a:cubicBezTo>
                    <a:pt x="185831" y="600432"/>
                    <a:pt x="210596" y="706160"/>
                    <a:pt x="207738" y="712827"/>
                  </a:cubicBezTo>
                  <a:cubicBezTo>
                    <a:pt x="203929" y="712827"/>
                    <a:pt x="179163" y="715685"/>
                    <a:pt x="182973" y="722352"/>
                  </a:cubicBezTo>
                  <a:cubicBezTo>
                    <a:pt x="184879" y="721399"/>
                    <a:pt x="142016" y="557569"/>
                    <a:pt x="134396" y="537567"/>
                  </a:cubicBezTo>
                  <a:cubicBezTo>
                    <a:pt x="137254" y="541377"/>
                    <a:pt x="142969" y="582335"/>
                    <a:pt x="145826" y="585192"/>
                  </a:cubicBezTo>
                  <a:cubicBezTo>
                    <a:pt x="144873" y="584239"/>
                    <a:pt x="122013" y="492799"/>
                    <a:pt x="126776" y="498514"/>
                  </a:cubicBezTo>
                  <a:cubicBezTo>
                    <a:pt x="126776" y="497562"/>
                    <a:pt x="119156" y="490894"/>
                    <a:pt x="115346" y="491847"/>
                  </a:cubicBezTo>
                  <a:cubicBezTo>
                    <a:pt x="125823" y="493752"/>
                    <a:pt x="103916" y="427077"/>
                    <a:pt x="103916" y="428030"/>
                  </a:cubicBezTo>
                  <a:cubicBezTo>
                    <a:pt x="102963" y="425172"/>
                    <a:pt x="102011" y="423267"/>
                    <a:pt x="101059" y="420410"/>
                  </a:cubicBezTo>
                  <a:cubicBezTo>
                    <a:pt x="97248" y="417552"/>
                    <a:pt x="85819" y="387072"/>
                    <a:pt x="83913" y="367069"/>
                  </a:cubicBezTo>
                  <a:cubicBezTo>
                    <a:pt x="85819" y="368022"/>
                    <a:pt x="87723" y="368974"/>
                    <a:pt x="88676" y="369927"/>
                  </a:cubicBezTo>
                  <a:cubicBezTo>
                    <a:pt x="75341" y="331827"/>
                    <a:pt x="68673" y="301347"/>
                    <a:pt x="58196" y="265152"/>
                  </a:cubicBezTo>
                  <a:cubicBezTo>
                    <a:pt x="53434" y="260389"/>
                    <a:pt x="49623" y="258485"/>
                    <a:pt x="47719" y="254674"/>
                  </a:cubicBezTo>
                  <a:cubicBezTo>
                    <a:pt x="49623" y="257532"/>
                    <a:pt x="42004" y="230862"/>
                    <a:pt x="42004" y="229910"/>
                  </a:cubicBezTo>
                  <a:cubicBezTo>
                    <a:pt x="47719" y="236577"/>
                    <a:pt x="44861" y="216574"/>
                    <a:pt x="35336" y="208955"/>
                  </a:cubicBezTo>
                  <a:cubicBezTo>
                    <a:pt x="48671" y="220385"/>
                    <a:pt x="9619" y="156567"/>
                    <a:pt x="9619" y="156567"/>
                  </a:cubicBezTo>
                  <a:cubicBezTo>
                    <a:pt x="12476" y="150852"/>
                    <a:pt x="19144" y="127992"/>
                    <a:pt x="7713" y="125135"/>
                  </a:cubicBezTo>
                  <a:cubicBezTo>
                    <a:pt x="6761" y="127992"/>
                    <a:pt x="6761" y="128944"/>
                    <a:pt x="9619" y="127992"/>
                  </a:cubicBezTo>
                  <a:cubicBezTo>
                    <a:pt x="18191" y="137517"/>
                    <a:pt x="10571" y="158472"/>
                    <a:pt x="27716" y="176569"/>
                  </a:cubicBezTo>
                  <a:cubicBezTo>
                    <a:pt x="25811" y="205144"/>
                    <a:pt x="42004" y="253722"/>
                    <a:pt x="55338" y="277535"/>
                  </a:cubicBezTo>
                  <a:cubicBezTo>
                    <a:pt x="49623" y="280392"/>
                    <a:pt x="50576" y="282297"/>
                    <a:pt x="48671" y="281344"/>
                  </a:cubicBezTo>
                  <a:cubicBezTo>
                    <a:pt x="50576" y="293727"/>
                    <a:pt x="51529" y="299442"/>
                    <a:pt x="57244" y="308967"/>
                  </a:cubicBezTo>
                  <a:cubicBezTo>
                    <a:pt x="61054" y="323255"/>
                    <a:pt x="67721" y="357544"/>
                    <a:pt x="67721" y="357544"/>
                  </a:cubicBezTo>
                  <a:cubicBezTo>
                    <a:pt x="68673" y="369927"/>
                    <a:pt x="82961" y="388977"/>
                    <a:pt x="76294" y="403264"/>
                  </a:cubicBezTo>
                  <a:cubicBezTo>
                    <a:pt x="77246" y="402312"/>
                    <a:pt x="78198" y="400407"/>
                    <a:pt x="80104" y="399455"/>
                  </a:cubicBezTo>
                  <a:cubicBezTo>
                    <a:pt x="82961" y="417552"/>
                    <a:pt x="83913" y="411837"/>
                    <a:pt x="90581" y="424219"/>
                  </a:cubicBezTo>
                  <a:cubicBezTo>
                    <a:pt x="92486" y="435649"/>
                    <a:pt x="82961" y="425172"/>
                    <a:pt x="82961" y="426124"/>
                  </a:cubicBezTo>
                  <a:cubicBezTo>
                    <a:pt x="90581" y="440412"/>
                    <a:pt x="95344" y="461367"/>
                    <a:pt x="89629" y="472797"/>
                  </a:cubicBezTo>
                  <a:cubicBezTo>
                    <a:pt x="89629" y="472797"/>
                    <a:pt x="103916" y="484227"/>
                    <a:pt x="99154" y="487085"/>
                  </a:cubicBezTo>
                  <a:cubicBezTo>
                    <a:pt x="98201" y="485180"/>
                    <a:pt x="96296" y="483274"/>
                    <a:pt x="94391" y="483274"/>
                  </a:cubicBezTo>
                  <a:cubicBezTo>
                    <a:pt x="105821" y="500419"/>
                    <a:pt x="99154" y="523280"/>
                    <a:pt x="113441" y="537567"/>
                  </a:cubicBezTo>
                  <a:cubicBezTo>
                    <a:pt x="112488" y="534710"/>
                    <a:pt x="110584" y="531852"/>
                    <a:pt x="109631" y="528994"/>
                  </a:cubicBezTo>
                  <a:cubicBezTo>
                    <a:pt x="116298" y="527089"/>
                    <a:pt x="108679" y="535662"/>
                    <a:pt x="115346" y="527089"/>
                  </a:cubicBezTo>
                  <a:cubicBezTo>
                    <a:pt x="103916" y="549949"/>
                    <a:pt x="132491" y="606147"/>
                    <a:pt x="136301" y="631864"/>
                  </a:cubicBezTo>
                  <a:cubicBezTo>
                    <a:pt x="134396" y="631864"/>
                    <a:pt x="131538" y="631864"/>
                    <a:pt x="130586" y="629960"/>
                  </a:cubicBezTo>
                  <a:cubicBezTo>
                    <a:pt x="136301" y="650914"/>
                    <a:pt x="156304" y="675680"/>
                    <a:pt x="155351" y="697587"/>
                  </a:cubicBezTo>
                  <a:cubicBezTo>
                    <a:pt x="147731" y="713780"/>
                    <a:pt x="169638" y="729972"/>
                    <a:pt x="164876" y="746164"/>
                  </a:cubicBezTo>
                  <a:cubicBezTo>
                    <a:pt x="165829" y="748069"/>
                    <a:pt x="175354" y="734735"/>
                    <a:pt x="176306" y="747117"/>
                  </a:cubicBezTo>
                  <a:cubicBezTo>
                    <a:pt x="174401" y="748069"/>
                    <a:pt x="171544" y="749022"/>
                    <a:pt x="169638" y="749974"/>
                  </a:cubicBezTo>
                  <a:cubicBezTo>
                    <a:pt x="171544" y="752832"/>
                    <a:pt x="218216" y="729019"/>
                    <a:pt x="223931" y="726162"/>
                  </a:cubicBezTo>
                  <a:cubicBezTo>
                    <a:pt x="221073" y="730924"/>
                    <a:pt x="217263" y="734735"/>
                    <a:pt x="211548" y="736639"/>
                  </a:cubicBezTo>
                  <a:cubicBezTo>
                    <a:pt x="217263" y="735687"/>
                    <a:pt x="222026" y="732830"/>
                    <a:pt x="225836" y="729019"/>
                  </a:cubicBezTo>
                  <a:cubicBezTo>
                    <a:pt x="229646" y="726162"/>
                    <a:pt x="211548" y="640437"/>
                    <a:pt x="209644" y="643294"/>
                  </a:cubicBezTo>
                  <a:cubicBezTo>
                    <a:pt x="202976" y="634722"/>
                    <a:pt x="162971" y="422314"/>
                    <a:pt x="155351" y="424219"/>
                  </a:cubicBezTo>
                  <a:cubicBezTo>
                    <a:pt x="150588" y="407074"/>
                    <a:pt x="141063" y="369927"/>
                    <a:pt x="140111" y="352782"/>
                  </a:cubicBezTo>
                  <a:cubicBezTo>
                    <a:pt x="132491" y="322302"/>
                    <a:pt x="91534" y="269914"/>
                    <a:pt x="101059" y="238482"/>
                  </a:cubicBezTo>
                  <a:cubicBezTo>
                    <a:pt x="108679" y="267057"/>
                    <a:pt x="99154" y="239435"/>
                    <a:pt x="109631" y="246102"/>
                  </a:cubicBezTo>
                  <a:cubicBezTo>
                    <a:pt x="108679" y="245149"/>
                    <a:pt x="96296" y="216574"/>
                    <a:pt x="96296" y="216574"/>
                  </a:cubicBezTo>
                  <a:cubicBezTo>
                    <a:pt x="93438" y="215622"/>
                    <a:pt x="98201" y="228005"/>
                    <a:pt x="97248" y="227052"/>
                  </a:cubicBezTo>
                  <a:cubicBezTo>
                    <a:pt x="88676" y="220385"/>
                    <a:pt x="89629" y="187047"/>
                    <a:pt x="85819" y="185142"/>
                  </a:cubicBezTo>
                  <a:cubicBezTo>
                    <a:pt x="61054" y="147994"/>
                    <a:pt x="53434" y="82272"/>
                    <a:pt x="40098" y="41314"/>
                  </a:cubicBezTo>
                  <a:cubicBezTo>
                    <a:pt x="33431" y="19407"/>
                    <a:pt x="27716" y="-8215"/>
                    <a:pt x="19144" y="17502"/>
                  </a:cubicBezTo>
                  <a:cubicBezTo>
                    <a:pt x="16286" y="22264"/>
                    <a:pt x="28669" y="93702"/>
                    <a:pt x="40098" y="102274"/>
                  </a:cubicBezTo>
                  <a:cubicBezTo>
                    <a:pt x="37241" y="104180"/>
                    <a:pt x="34384" y="104180"/>
                    <a:pt x="31526" y="102274"/>
                  </a:cubicBezTo>
                  <a:cubicBezTo>
                    <a:pt x="49623" y="95607"/>
                    <a:pt x="36288" y="123230"/>
                    <a:pt x="38194" y="120372"/>
                  </a:cubicBezTo>
                  <a:close/>
                  <a:moveTo>
                    <a:pt x="87723" y="235624"/>
                  </a:moveTo>
                  <a:cubicBezTo>
                    <a:pt x="86771" y="234672"/>
                    <a:pt x="85819" y="229910"/>
                    <a:pt x="87723" y="235624"/>
                  </a:cubicBezTo>
                  <a:close/>
                  <a:moveTo>
                    <a:pt x="90581" y="246102"/>
                  </a:moveTo>
                  <a:cubicBezTo>
                    <a:pt x="88676" y="238482"/>
                    <a:pt x="91534" y="241339"/>
                    <a:pt x="90581" y="246102"/>
                  </a:cubicBezTo>
                  <a:close/>
                  <a:moveTo>
                    <a:pt x="103916" y="219432"/>
                  </a:moveTo>
                  <a:cubicBezTo>
                    <a:pt x="106773" y="225147"/>
                    <a:pt x="99154" y="217527"/>
                    <a:pt x="103916" y="219432"/>
                  </a:cubicBezTo>
                  <a:close/>
                </a:path>
              </a:pathLst>
            </a:custGeom>
            <a:grpFill/>
            <a:ln w="9525" cap="flat">
              <a:noFill/>
              <a:prstDash val="solid"/>
              <a:miter/>
            </a:ln>
          </p:spPr>
          <p:txBody>
            <a:bodyPr rtlCol="0" anchor="ctr"/>
            <a:lstStyle/>
            <a:p>
              <a:endParaRPr lang="en-US"/>
            </a:p>
          </p:txBody>
        </p:sp>
        <p:sp>
          <p:nvSpPr>
            <p:cNvPr id="1397" name="Freeform: Shape 1396">
              <a:extLst>
                <a:ext uri="{FF2B5EF4-FFF2-40B4-BE49-F238E27FC236}">
                  <a16:creationId xmlns:a16="http://schemas.microsoft.com/office/drawing/2014/main" xmlns="" id="{038B23CC-B278-4C77-B222-238AFC0A4266}"/>
                </a:ext>
              </a:extLst>
            </p:cNvPr>
            <p:cNvSpPr/>
            <p:nvPr/>
          </p:nvSpPr>
          <p:spPr>
            <a:xfrm>
              <a:off x="7340679" y="6003808"/>
              <a:ext cx="9525" cy="9525"/>
            </a:xfrm>
            <a:custGeom>
              <a:avLst/>
              <a:gdLst>
                <a:gd name="connsiteX0" fmla="*/ 7858 w 9525"/>
                <a:gd name="connsiteY0" fmla="*/ 7419 h 9525"/>
                <a:gd name="connsiteX1" fmla="*/ 7858 w 9525"/>
                <a:gd name="connsiteY1" fmla="*/ 7419 h 9525"/>
              </a:gdLst>
              <a:ahLst/>
              <a:cxnLst>
                <a:cxn ang="0">
                  <a:pos x="connsiteX0" y="connsiteY0"/>
                </a:cxn>
                <a:cxn ang="0">
                  <a:pos x="connsiteX1" y="connsiteY1"/>
                </a:cxn>
              </a:cxnLst>
              <a:rect l="l" t="t" r="r" b="b"/>
              <a:pathLst>
                <a:path w="9525" h="9525">
                  <a:moveTo>
                    <a:pt x="7858" y="7419"/>
                  </a:moveTo>
                  <a:cubicBezTo>
                    <a:pt x="6906" y="6466"/>
                    <a:pt x="6906" y="8371"/>
                    <a:pt x="7858" y="7419"/>
                  </a:cubicBezTo>
                  <a:close/>
                </a:path>
              </a:pathLst>
            </a:custGeom>
            <a:grpFill/>
            <a:ln w="9525" cap="flat">
              <a:noFill/>
              <a:prstDash val="solid"/>
              <a:miter/>
            </a:ln>
          </p:spPr>
          <p:txBody>
            <a:bodyPr rtlCol="0" anchor="ctr"/>
            <a:lstStyle/>
            <a:p>
              <a:endParaRPr lang="en-US"/>
            </a:p>
          </p:txBody>
        </p:sp>
        <p:sp>
          <p:nvSpPr>
            <p:cNvPr id="1398" name="Freeform: Shape 1397">
              <a:extLst>
                <a:ext uri="{FF2B5EF4-FFF2-40B4-BE49-F238E27FC236}">
                  <a16:creationId xmlns:a16="http://schemas.microsoft.com/office/drawing/2014/main" xmlns="" id="{D121E631-13E4-48E2-8303-C7FE59C3199B}"/>
                </a:ext>
              </a:extLst>
            </p:cNvPr>
            <p:cNvSpPr/>
            <p:nvPr/>
          </p:nvSpPr>
          <p:spPr>
            <a:xfrm>
              <a:off x="7302341" y="609510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4"/>
                    <a:pt x="7144" y="7567"/>
                  </a:cubicBezTo>
                  <a:close/>
                </a:path>
              </a:pathLst>
            </a:custGeom>
            <a:grpFill/>
            <a:ln w="9525" cap="flat">
              <a:noFill/>
              <a:prstDash val="solid"/>
              <a:miter/>
            </a:ln>
          </p:spPr>
          <p:txBody>
            <a:bodyPr rtlCol="0" anchor="ctr"/>
            <a:lstStyle/>
            <a:p>
              <a:endParaRPr lang="en-US"/>
            </a:p>
          </p:txBody>
        </p:sp>
        <p:sp>
          <p:nvSpPr>
            <p:cNvPr id="1399" name="Freeform: Shape 1398">
              <a:extLst>
                <a:ext uri="{FF2B5EF4-FFF2-40B4-BE49-F238E27FC236}">
                  <a16:creationId xmlns:a16="http://schemas.microsoft.com/office/drawing/2014/main" xmlns="" id="{822092FC-A5C1-4412-A0A1-BF5AC9BAC7A9}"/>
                </a:ext>
              </a:extLst>
            </p:cNvPr>
            <p:cNvSpPr/>
            <p:nvPr/>
          </p:nvSpPr>
          <p:spPr>
            <a:xfrm>
              <a:off x="7366159" y="617130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7144" y="6614"/>
                    <a:pt x="7144" y="7567"/>
                  </a:cubicBezTo>
                  <a:close/>
                </a:path>
              </a:pathLst>
            </a:custGeom>
            <a:grpFill/>
            <a:ln w="9525" cap="flat">
              <a:noFill/>
              <a:prstDash val="solid"/>
              <a:miter/>
            </a:ln>
          </p:spPr>
          <p:txBody>
            <a:bodyPr rtlCol="0" anchor="ctr"/>
            <a:lstStyle/>
            <a:p>
              <a:endParaRPr lang="en-US"/>
            </a:p>
          </p:txBody>
        </p:sp>
        <p:sp>
          <p:nvSpPr>
            <p:cNvPr id="1400" name="Freeform: Shape 1399">
              <a:extLst>
                <a:ext uri="{FF2B5EF4-FFF2-40B4-BE49-F238E27FC236}">
                  <a16:creationId xmlns:a16="http://schemas.microsoft.com/office/drawing/2014/main" xmlns="" id="{D631B9CA-E6D2-4B68-A580-4D95B21417B7}"/>
                </a:ext>
              </a:extLst>
            </p:cNvPr>
            <p:cNvSpPr/>
            <p:nvPr/>
          </p:nvSpPr>
          <p:spPr>
            <a:xfrm>
              <a:off x="7296626" y="603699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8096" y="7567"/>
                    <a:pt x="8096" y="7567"/>
                    <a:pt x="7144" y="7567"/>
                  </a:cubicBezTo>
                  <a:cubicBezTo>
                    <a:pt x="8096" y="6615"/>
                    <a:pt x="8096" y="7567"/>
                    <a:pt x="7144" y="7567"/>
                  </a:cubicBezTo>
                  <a:close/>
                </a:path>
              </a:pathLst>
            </a:custGeom>
            <a:grpFill/>
            <a:ln w="9525" cap="flat">
              <a:noFill/>
              <a:prstDash val="solid"/>
              <a:miter/>
            </a:ln>
          </p:spPr>
          <p:txBody>
            <a:bodyPr rtlCol="0" anchor="ctr"/>
            <a:lstStyle/>
            <a:p>
              <a:endParaRPr lang="en-US"/>
            </a:p>
          </p:txBody>
        </p:sp>
        <p:sp>
          <p:nvSpPr>
            <p:cNvPr id="1401" name="Freeform: Shape 1400">
              <a:extLst>
                <a:ext uri="{FF2B5EF4-FFF2-40B4-BE49-F238E27FC236}">
                  <a16:creationId xmlns:a16="http://schemas.microsoft.com/office/drawing/2014/main" xmlns="" id="{88E097C3-1D71-401E-8200-9217A8434ED9}"/>
                </a:ext>
              </a:extLst>
            </p:cNvPr>
            <p:cNvSpPr/>
            <p:nvPr/>
          </p:nvSpPr>
          <p:spPr>
            <a:xfrm>
              <a:off x="7290911" y="6009798"/>
              <a:ext cx="9525" cy="9525"/>
            </a:xfrm>
            <a:custGeom>
              <a:avLst/>
              <a:gdLst>
                <a:gd name="connsiteX0" fmla="*/ 7144 w 9525"/>
                <a:gd name="connsiteY0" fmla="*/ 10953 h 9525"/>
                <a:gd name="connsiteX1" fmla="*/ 7144 w 9525"/>
                <a:gd name="connsiteY1" fmla="*/ 7144 h 9525"/>
                <a:gd name="connsiteX2" fmla="*/ 7144 w 9525"/>
                <a:gd name="connsiteY2" fmla="*/ 10953 h 9525"/>
              </a:gdLst>
              <a:ahLst/>
              <a:cxnLst>
                <a:cxn ang="0">
                  <a:pos x="connsiteX0" y="connsiteY0"/>
                </a:cxn>
                <a:cxn ang="0">
                  <a:pos x="connsiteX1" y="connsiteY1"/>
                </a:cxn>
                <a:cxn ang="0">
                  <a:pos x="connsiteX2" y="connsiteY2"/>
                </a:cxn>
              </a:cxnLst>
              <a:rect l="l" t="t" r="r" b="b"/>
              <a:pathLst>
                <a:path w="9525" h="9525">
                  <a:moveTo>
                    <a:pt x="7144" y="10953"/>
                  </a:moveTo>
                  <a:lnTo>
                    <a:pt x="7144" y="7144"/>
                  </a:lnTo>
                  <a:cubicBezTo>
                    <a:pt x="7144" y="9049"/>
                    <a:pt x="7144" y="10001"/>
                    <a:pt x="7144" y="10953"/>
                  </a:cubicBezTo>
                  <a:close/>
                </a:path>
              </a:pathLst>
            </a:custGeom>
            <a:grpFill/>
            <a:ln w="9525" cap="flat">
              <a:noFill/>
              <a:prstDash val="solid"/>
              <a:miter/>
            </a:ln>
          </p:spPr>
          <p:txBody>
            <a:bodyPr rtlCol="0" anchor="ctr"/>
            <a:lstStyle/>
            <a:p>
              <a:endParaRPr lang="en-US"/>
            </a:p>
          </p:txBody>
        </p:sp>
        <p:sp>
          <p:nvSpPr>
            <p:cNvPr id="1402" name="Freeform: Shape 1401">
              <a:extLst>
                <a:ext uri="{FF2B5EF4-FFF2-40B4-BE49-F238E27FC236}">
                  <a16:creationId xmlns:a16="http://schemas.microsoft.com/office/drawing/2014/main" xmlns="" id="{023FCDF0-EB75-4E74-BA37-B20520A515EA}"/>
                </a:ext>
              </a:extLst>
            </p:cNvPr>
            <p:cNvSpPr/>
            <p:nvPr/>
          </p:nvSpPr>
          <p:spPr>
            <a:xfrm>
              <a:off x="7286128" y="5995511"/>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7144"/>
                    <a:pt x="5259" y="7144"/>
                    <a:pt x="9069" y="7144"/>
                  </a:cubicBezTo>
                  <a:close/>
                </a:path>
              </a:pathLst>
            </a:custGeom>
            <a:grpFill/>
            <a:ln w="9525" cap="flat">
              <a:noFill/>
              <a:prstDash val="solid"/>
              <a:miter/>
            </a:ln>
          </p:spPr>
          <p:txBody>
            <a:bodyPr rtlCol="0" anchor="ctr"/>
            <a:lstStyle/>
            <a:p>
              <a:endParaRPr lang="en-US"/>
            </a:p>
          </p:txBody>
        </p:sp>
        <p:sp>
          <p:nvSpPr>
            <p:cNvPr id="1403" name="Freeform: Shape 1402">
              <a:extLst>
                <a:ext uri="{FF2B5EF4-FFF2-40B4-BE49-F238E27FC236}">
                  <a16:creationId xmlns:a16="http://schemas.microsoft.com/office/drawing/2014/main" xmlns="" id="{F571C2CD-09E0-488E-B52D-7CE7474D0BA6}"/>
                </a:ext>
              </a:extLst>
            </p:cNvPr>
            <p:cNvSpPr/>
            <p:nvPr/>
          </p:nvSpPr>
          <p:spPr>
            <a:xfrm>
              <a:off x="7369969" y="62850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7"/>
                    <a:pt x="7144" y="8097"/>
                    <a:pt x="7144" y="7144"/>
                  </a:cubicBezTo>
                  <a:cubicBezTo>
                    <a:pt x="8096" y="10002"/>
                    <a:pt x="8096" y="9049"/>
                    <a:pt x="7144" y="7144"/>
                  </a:cubicBezTo>
                  <a:close/>
                </a:path>
              </a:pathLst>
            </a:custGeom>
            <a:grpFill/>
            <a:ln w="9525" cap="flat">
              <a:noFill/>
              <a:prstDash val="solid"/>
              <a:miter/>
            </a:ln>
          </p:spPr>
          <p:txBody>
            <a:bodyPr rtlCol="0" anchor="ctr"/>
            <a:lstStyle/>
            <a:p>
              <a:endParaRPr lang="en-US"/>
            </a:p>
          </p:txBody>
        </p:sp>
        <p:sp>
          <p:nvSpPr>
            <p:cNvPr id="1404" name="Freeform: Shape 1403">
              <a:extLst>
                <a:ext uri="{FF2B5EF4-FFF2-40B4-BE49-F238E27FC236}">
                  <a16:creationId xmlns:a16="http://schemas.microsoft.com/office/drawing/2014/main" xmlns="" id="{9CC3C625-154A-44BD-8C35-035CD4F73142}"/>
                </a:ext>
              </a:extLst>
            </p:cNvPr>
            <p:cNvSpPr/>
            <p:nvPr/>
          </p:nvSpPr>
          <p:spPr>
            <a:xfrm>
              <a:off x="7339489" y="6200298"/>
              <a:ext cx="9525" cy="9525"/>
            </a:xfrm>
            <a:custGeom>
              <a:avLst/>
              <a:gdLst>
                <a:gd name="connsiteX0" fmla="*/ 7144 w 9525"/>
                <a:gd name="connsiteY0" fmla="*/ 7144 h 9525"/>
                <a:gd name="connsiteX1" fmla="*/ 9049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9049"/>
                    <a:pt x="9049" y="10001"/>
                  </a:cubicBezTo>
                  <a:cubicBezTo>
                    <a:pt x="9049" y="8096"/>
                    <a:pt x="9049" y="7144"/>
                    <a:pt x="7144" y="7144"/>
                  </a:cubicBezTo>
                  <a:close/>
                </a:path>
              </a:pathLst>
            </a:custGeom>
            <a:grpFill/>
            <a:ln w="9525" cap="flat">
              <a:noFill/>
              <a:prstDash val="solid"/>
              <a:miter/>
            </a:ln>
          </p:spPr>
          <p:txBody>
            <a:bodyPr rtlCol="0" anchor="ctr"/>
            <a:lstStyle/>
            <a:p>
              <a:endParaRPr lang="en-US"/>
            </a:p>
          </p:txBody>
        </p:sp>
        <p:sp>
          <p:nvSpPr>
            <p:cNvPr id="1405" name="Freeform: Shape 1404">
              <a:extLst>
                <a:ext uri="{FF2B5EF4-FFF2-40B4-BE49-F238E27FC236}">
                  <a16:creationId xmlns:a16="http://schemas.microsoft.com/office/drawing/2014/main" xmlns="" id="{80C4AA9B-96C3-4F53-BFAA-0059B7C9B4CD}"/>
                </a:ext>
              </a:extLst>
            </p:cNvPr>
            <p:cNvSpPr/>
            <p:nvPr/>
          </p:nvSpPr>
          <p:spPr>
            <a:xfrm>
              <a:off x="7402354" y="641937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8096"/>
                    <a:pt x="7144" y="7144"/>
                  </a:cubicBezTo>
                  <a:close/>
                </a:path>
              </a:pathLst>
            </a:custGeom>
            <a:grpFill/>
            <a:ln w="9525" cap="flat">
              <a:noFill/>
              <a:prstDash val="solid"/>
              <a:miter/>
            </a:ln>
          </p:spPr>
          <p:txBody>
            <a:bodyPr rtlCol="0" anchor="ctr"/>
            <a:lstStyle/>
            <a:p>
              <a:endParaRPr lang="en-US"/>
            </a:p>
          </p:txBody>
        </p:sp>
        <p:sp>
          <p:nvSpPr>
            <p:cNvPr id="1406" name="Freeform: Shape 1405">
              <a:extLst>
                <a:ext uri="{FF2B5EF4-FFF2-40B4-BE49-F238E27FC236}">
                  <a16:creationId xmlns:a16="http://schemas.microsoft.com/office/drawing/2014/main" xmlns="" id="{D3FEF53F-8704-48E3-997B-093FAA438C72}"/>
                </a:ext>
              </a:extLst>
            </p:cNvPr>
            <p:cNvSpPr/>
            <p:nvPr/>
          </p:nvSpPr>
          <p:spPr>
            <a:xfrm>
              <a:off x="7342346" y="6203156"/>
              <a:ext cx="9525" cy="9525"/>
            </a:xfrm>
            <a:custGeom>
              <a:avLst/>
              <a:gdLst>
                <a:gd name="connsiteX0" fmla="*/ 8096 w 9525"/>
                <a:gd name="connsiteY0" fmla="*/ 10954 h 9525"/>
                <a:gd name="connsiteX1" fmla="*/ 7144 w 9525"/>
                <a:gd name="connsiteY1" fmla="*/ 7144 h 9525"/>
                <a:gd name="connsiteX2" fmla="*/ 8096 w 9525"/>
                <a:gd name="connsiteY2" fmla="*/ 10954 h 9525"/>
              </a:gdLst>
              <a:ahLst/>
              <a:cxnLst>
                <a:cxn ang="0">
                  <a:pos x="connsiteX0" y="connsiteY0"/>
                </a:cxn>
                <a:cxn ang="0">
                  <a:pos x="connsiteX1" y="connsiteY1"/>
                </a:cxn>
                <a:cxn ang="0">
                  <a:pos x="connsiteX2" y="connsiteY2"/>
                </a:cxn>
              </a:cxnLst>
              <a:rect l="l" t="t" r="r" b="b"/>
              <a:pathLst>
                <a:path w="9525" h="9525">
                  <a:moveTo>
                    <a:pt x="8096" y="10954"/>
                  </a:moveTo>
                  <a:cubicBezTo>
                    <a:pt x="8096" y="9049"/>
                    <a:pt x="8096" y="8096"/>
                    <a:pt x="7144" y="7144"/>
                  </a:cubicBezTo>
                  <a:cubicBezTo>
                    <a:pt x="7144" y="8096"/>
                    <a:pt x="7144" y="10001"/>
                    <a:pt x="8096" y="10954"/>
                  </a:cubicBezTo>
                  <a:close/>
                </a:path>
              </a:pathLst>
            </a:custGeom>
            <a:grpFill/>
            <a:ln w="9525" cap="flat">
              <a:noFill/>
              <a:prstDash val="solid"/>
              <a:miter/>
            </a:ln>
          </p:spPr>
          <p:txBody>
            <a:bodyPr rtlCol="0" anchor="ctr"/>
            <a:lstStyle/>
            <a:p>
              <a:endParaRPr lang="en-US"/>
            </a:p>
          </p:txBody>
        </p:sp>
        <p:sp>
          <p:nvSpPr>
            <p:cNvPr id="1407" name="Freeform: Shape 1406">
              <a:extLst>
                <a:ext uri="{FF2B5EF4-FFF2-40B4-BE49-F238E27FC236}">
                  <a16:creationId xmlns:a16="http://schemas.microsoft.com/office/drawing/2014/main" xmlns="" id="{F214DC18-BFF5-4736-8CF2-57B43967AB73}"/>
                </a:ext>
              </a:extLst>
            </p:cNvPr>
            <p:cNvSpPr/>
            <p:nvPr/>
          </p:nvSpPr>
          <p:spPr>
            <a:xfrm>
              <a:off x="7258764" y="5913448"/>
              <a:ext cx="9525" cy="9525"/>
            </a:xfrm>
            <a:custGeom>
              <a:avLst/>
              <a:gdLst>
                <a:gd name="connsiteX0" fmla="*/ 7858 w 9525"/>
                <a:gd name="connsiteY0" fmla="*/ 8244 h 9525"/>
                <a:gd name="connsiteX1" fmla="*/ 7858 w 9525"/>
                <a:gd name="connsiteY1" fmla="*/ 8244 h 9525"/>
              </a:gdLst>
              <a:ahLst/>
              <a:cxnLst>
                <a:cxn ang="0">
                  <a:pos x="connsiteX0" y="connsiteY0"/>
                </a:cxn>
                <a:cxn ang="0">
                  <a:pos x="connsiteX1" y="connsiteY1"/>
                </a:cxn>
              </a:cxnLst>
              <a:rect l="l" t="t" r="r" b="b"/>
              <a:pathLst>
                <a:path w="9525" h="9525">
                  <a:moveTo>
                    <a:pt x="7858" y="8244"/>
                  </a:moveTo>
                  <a:cubicBezTo>
                    <a:pt x="6906" y="7291"/>
                    <a:pt x="6906" y="6339"/>
                    <a:pt x="7858" y="8244"/>
                  </a:cubicBezTo>
                  <a:close/>
                </a:path>
              </a:pathLst>
            </a:custGeom>
            <a:grpFill/>
            <a:ln w="9525" cap="flat">
              <a:noFill/>
              <a:prstDash val="solid"/>
              <a:miter/>
            </a:ln>
          </p:spPr>
          <p:txBody>
            <a:bodyPr rtlCol="0" anchor="ctr"/>
            <a:lstStyle/>
            <a:p>
              <a:endParaRPr lang="en-US"/>
            </a:p>
          </p:txBody>
        </p:sp>
        <p:sp>
          <p:nvSpPr>
            <p:cNvPr id="1408" name="Freeform: Shape 1407">
              <a:extLst>
                <a:ext uri="{FF2B5EF4-FFF2-40B4-BE49-F238E27FC236}">
                  <a16:creationId xmlns:a16="http://schemas.microsoft.com/office/drawing/2014/main" xmlns="" id="{412C8B8D-4621-46BA-B81F-3E932E9FAD61}"/>
                </a:ext>
              </a:extLst>
            </p:cNvPr>
            <p:cNvSpPr/>
            <p:nvPr/>
          </p:nvSpPr>
          <p:spPr>
            <a:xfrm>
              <a:off x="7258526" y="5913172"/>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1409" name="Freeform: Shape 1408">
              <a:extLst>
                <a:ext uri="{FF2B5EF4-FFF2-40B4-BE49-F238E27FC236}">
                  <a16:creationId xmlns:a16="http://schemas.microsoft.com/office/drawing/2014/main" xmlns="" id="{C02607EA-F72F-4AD5-A402-9D4617EB45C0}"/>
                </a:ext>
              </a:extLst>
            </p:cNvPr>
            <p:cNvSpPr/>
            <p:nvPr/>
          </p:nvSpPr>
          <p:spPr>
            <a:xfrm>
              <a:off x="7256621" y="5910738"/>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9049"/>
                  </a:lnTo>
                  <a:cubicBezTo>
                    <a:pt x="8096" y="8097"/>
                    <a:pt x="8096" y="7144"/>
                    <a:pt x="7144" y="7144"/>
                  </a:cubicBezTo>
                  <a:close/>
                </a:path>
              </a:pathLst>
            </a:custGeom>
            <a:grpFill/>
            <a:ln w="9525" cap="flat">
              <a:noFill/>
              <a:prstDash val="solid"/>
              <a:miter/>
            </a:ln>
          </p:spPr>
          <p:txBody>
            <a:bodyPr rtlCol="0" anchor="ctr"/>
            <a:lstStyle/>
            <a:p>
              <a:endParaRPr lang="en-US"/>
            </a:p>
          </p:txBody>
        </p:sp>
        <p:sp>
          <p:nvSpPr>
            <p:cNvPr id="1410" name="Freeform: Shape 1409">
              <a:extLst>
                <a:ext uri="{FF2B5EF4-FFF2-40B4-BE49-F238E27FC236}">
                  <a16:creationId xmlns:a16="http://schemas.microsoft.com/office/drawing/2014/main" xmlns="" id="{FE0014A1-903F-44BB-B68F-305F9871F4B4}"/>
                </a:ext>
              </a:extLst>
            </p:cNvPr>
            <p:cNvSpPr/>
            <p:nvPr/>
          </p:nvSpPr>
          <p:spPr>
            <a:xfrm>
              <a:off x="7262336" y="5939313"/>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1411" name="Freeform: Shape 1410">
              <a:extLst>
                <a:ext uri="{FF2B5EF4-FFF2-40B4-BE49-F238E27FC236}">
                  <a16:creationId xmlns:a16="http://schemas.microsoft.com/office/drawing/2014/main" xmlns="" id="{A4933208-FA31-4A69-A2D5-7487A5C700E1}"/>
                </a:ext>
              </a:extLst>
            </p:cNvPr>
            <p:cNvSpPr/>
            <p:nvPr/>
          </p:nvSpPr>
          <p:spPr>
            <a:xfrm>
              <a:off x="7263818" y="5938043"/>
              <a:ext cx="9525" cy="19050"/>
            </a:xfrm>
            <a:custGeom>
              <a:avLst/>
              <a:gdLst>
                <a:gd name="connsiteX0" fmla="*/ 7567 w 9525"/>
                <a:gd name="connsiteY0" fmla="*/ 16034 h 19050"/>
                <a:gd name="connsiteX1" fmla="*/ 7567 w 9525"/>
                <a:gd name="connsiteY1" fmla="*/ 16034 h 19050"/>
              </a:gdLst>
              <a:ahLst/>
              <a:cxnLst>
                <a:cxn ang="0">
                  <a:pos x="connsiteX0" y="connsiteY0"/>
                </a:cxn>
                <a:cxn ang="0">
                  <a:pos x="connsiteX1" y="connsiteY1"/>
                </a:cxn>
              </a:cxnLst>
              <a:rect l="l" t="t" r="r" b="b"/>
              <a:pathLst>
                <a:path w="9525" h="19050">
                  <a:moveTo>
                    <a:pt x="7567" y="16034"/>
                  </a:moveTo>
                  <a:cubicBezTo>
                    <a:pt x="6615" y="-3969"/>
                    <a:pt x="7567" y="16034"/>
                    <a:pt x="7567" y="16034"/>
                  </a:cubicBezTo>
                  <a:close/>
                </a:path>
              </a:pathLst>
            </a:custGeom>
            <a:grpFill/>
            <a:ln w="9525" cap="flat">
              <a:noFill/>
              <a:prstDash val="solid"/>
              <a:miter/>
            </a:ln>
          </p:spPr>
          <p:txBody>
            <a:bodyPr rtlCol="0" anchor="ctr"/>
            <a:lstStyle/>
            <a:p>
              <a:endParaRPr lang="en-US"/>
            </a:p>
          </p:txBody>
        </p:sp>
        <p:sp>
          <p:nvSpPr>
            <p:cNvPr id="1412" name="Freeform: Shape 1411">
              <a:extLst>
                <a:ext uri="{FF2B5EF4-FFF2-40B4-BE49-F238E27FC236}">
                  <a16:creationId xmlns:a16="http://schemas.microsoft.com/office/drawing/2014/main" xmlns="" id="{6C15A8DB-64F5-4F15-B624-F0C91DFA8A69}"/>
                </a:ext>
              </a:extLst>
            </p:cNvPr>
            <p:cNvSpPr/>
            <p:nvPr/>
          </p:nvSpPr>
          <p:spPr>
            <a:xfrm>
              <a:off x="7268144" y="5974912"/>
              <a:ext cx="9525" cy="19050"/>
            </a:xfrm>
            <a:custGeom>
              <a:avLst/>
              <a:gdLst>
                <a:gd name="connsiteX0" fmla="*/ 9909 w 9525"/>
                <a:gd name="connsiteY0" fmla="*/ 13455 h 19050"/>
                <a:gd name="connsiteX1" fmla="*/ 9909 w 9525"/>
                <a:gd name="connsiteY1" fmla="*/ 13455 h 19050"/>
              </a:gdLst>
              <a:ahLst/>
              <a:cxnLst>
                <a:cxn ang="0">
                  <a:pos x="connsiteX0" y="connsiteY0"/>
                </a:cxn>
                <a:cxn ang="0">
                  <a:pos x="connsiteX1" y="connsiteY1"/>
                </a:cxn>
              </a:cxnLst>
              <a:rect l="l" t="t" r="r" b="b"/>
              <a:pathLst>
                <a:path w="9525" h="19050">
                  <a:moveTo>
                    <a:pt x="9909" y="13455"/>
                  </a:moveTo>
                  <a:cubicBezTo>
                    <a:pt x="4194" y="2025"/>
                    <a:pt x="8956" y="8692"/>
                    <a:pt x="9909" y="13455"/>
                  </a:cubicBezTo>
                  <a:close/>
                </a:path>
              </a:pathLst>
            </a:custGeom>
            <a:grpFill/>
            <a:ln w="9525" cap="flat">
              <a:noFill/>
              <a:prstDash val="solid"/>
              <a:miter/>
            </a:ln>
          </p:spPr>
          <p:txBody>
            <a:bodyPr rtlCol="0" anchor="ctr"/>
            <a:lstStyle/>
            <a:p>
              <a:endParaRPr lang="en-US"/>
            </a:p>
          </p:txBody>
        </p:sp>
        <p:sp>
          <p:nvSpPr>
            <p:cNvPr id="1413" name="Freeform: Shape 1412">
              <a:extLst>
                <a:ext uri="{FF2B5EF4-FFF2-40B4-BE49-F238E27FC236}">
                  <a16:creationId xmlns:a16="http://schemas.microsoft.com/office/drawing/2014/main" xmlns="" id="{FF4C9833-E70B-4A82-B2FE-9C0C7D2227F4}"/>
                </a:ext>
              </a:extLst>
            </p:cNvPr>
            <p:cNvSpPr/>
            <p:nvPr/>
          </p:nvSpPr>
          <p:spPr>
            <a:xfrm>
              <a:off x="7272814" y="5999956"/>
              <a:ext cx="9525" cy="9525"/>
            </a:xfrm>
            <a:custGeom>
              <a:avLst/>
              <a:gdLst>
                <a:gd name="connsiteX0" fmla="*/ 9049 w 9525"/>
                <a:gd name="connsiteY0" fmla="*/ 8414 h 9525"/>
                <a:gd name="connsiteX1" fmla="*/ 7144 w 9525"/>
                <a:gd name="connsiteY1" fmla="*/ 8414 h 9525"/>
                <a:gd name="connsiteX2" fmla="*/ 9049 w 9525"/>
                <a:gd name="connsiteY2" fmla="*/ 8414 h 9525"/>
              </a:gdLst>
              <a:ahLst/>
              <a:cxnLst>
                <a:cxn ang="0">
                  <a:pos x="connsiteX0" y="connsiteY0"/>
                </a:cxn>
                <a:cxn ang="0">
                  <a:pos x="connsiteX1" y="connsiteY1"/>
                </a:cxn>
                <a:cxn ang="0">
                  <a:pos x="connsiteX2" y="connsiteY2"/>
                </a:cxn>
              </a:cxnLst>
              <a:rect l="l" t="t" r="r" b="b"/>
              <a:pathLst>
                <a:path w="9525" h="9525">
                  <a:moveTo>
                    <a:pt x="9049" y="8414"/>
                  </a:moveTo>
                  <a:cubicBezTo>
                    <a:pt x="8096" y="5556"/>
                    <a:pt x="7144" y="8414"/>
                    <a:pt x="7144" y="8414"/>
                  </a:cubicBezTo>
                  <a:cubicBezTo>
                    <a:pt x="8096" y="10319"/>
                    <a:pt x="9049" y="11271"/>
                    <a:pt x="9049" y="8414"/>
                  </a:cubicBezTo>
                  <a:close/>
                </a:path>
              </a:pathLst>
            </a:custGeom>
            <a:grpFill/>
            <a:ln w="9525" cap="flat">
              <a:noFill/>
              <a:prstDash val="solid"/>
              <a:miter/>
            </a:ln>
          </p:spPr>
          <p:txBody>
            <a:bodyPr rtlCol="0" anchor="ctr"/>
            <a:lstStyle/>
            <a:p>
              <a:endParaRPr lang="en-US"/>
            </a:p>
          </p:txBody>
        </p:sp>
        <p:sp>
          <p:nvSpPr>
            <p:cNvPr id="1414" name="Freeform: Shape 1413">
              <a:extLst>
                <a:ext uri="{FF2B5EF4-FFF2-40B4-BE49-F238E27FC236}">
                  <a16:creationId xmlns:a16="http://schemas.microsoft.com/office/drawing/2014/main" xmlns="" id="{787D43A5-ABB8-4216-A6D5-A5A2D6D29BF2}"/>
                </a:ext>
              </a:extLst>
            </p:cNvPr>
            <p:cNvSpPr/>
            <p:nvPr/>
          </p:nvSpPr>
          <p:spPr>
            <a:xfrm>
              <a:off x="7309009" y="6139338"/>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9049" y="10001"/>
                    <a:pt x="9049" y="7144"/>
                    <a:pt x="10001" y="7144"/>
                  </a:cubicBezTo>
                  <a:close/>
                </a:path>
              </a:pathLst>
            </a:custGeom>
            <a:grpFill/>
            <a:ln w="9525" cap="flat">
              <a:noFill/>
              <a:prstDash val="solid"/>
              <a:miter/>
            </a:ln>
          </p:spPr>
          <p:txBody>
            <a:bodyPr rtlCol="0" anchor="ctr"/>
            <a:lstStyle/>
            <a:p>
              <a:endParaRPr lang="en-US"/>
            </a:p>
          </p:txBody>
        </p:sp>
        <p:sp>
          <p:nvSpPr>
            <p:cNvPr id="1415" name="Freeform: Shape 1414">
              <a:extLst>
                <a:ext uri="{FF2B5EF4-FFF2-40B4-BE49-F238E27FC236}">
                  <a16:creationId xmlns:a16="http://schemas.microsoft.com/office/drawing/2014/main" xmlns="" id="{11C46152-B853-41D3-9C87-28392BCA4DF0}"/>
                </a:ext>
              </a:extLst>
            </p:cNvPr>
            <p:cNvSpPr/>
            <p:nvPr/>
          </p:nvSpPr>
          <p:spPr>
            <a:xfrm>
              <a:off x="7331445" y="6158493"/>
              <a:ext cx="9525" cy="9525"/>
            </a:xfrm>
            <a:custGeom>
              <a:avLst/>
              <a:gdLst>
                <a:gd name="connsiteX0" fmla="*/ 7567 w 9525"/>
                <a:gd name="connsiteY0" fmla="*/ 10849 h 9525"/>
                <a:gd name="connsiteX1" fmla="*/ 7567 w 9525"/>
                <a:gd name="connsiteY1" fmla="*/ 10849 h 9525"/>
              </a:gdLst>
              <a:ahLst/>
              <a:cxnLst>
                <a:cxn ang="0">
                  <a:pos x="connsiteX0" y="connsiteY0"/>
                </a:cxn>
                <a:cxn ang="0">
                  <a:pos x="connsiteX1" y="connsiteY1"/>
                </a:cxn>
              </a:cxnLst>
              <a:rect l="l" t="t" r="r" b="b"/>
              <a:pathLst>
                <a:path w="9525" h="9525">
                  <a:moveTo>
                    <a:pt x="7567" y="10849"/>
                  </a:moveTo>
                  <a:cubicBezTo>
                    <a:pt x="7567" y="7991"/>
                    <a:pt x="6615" y="4181"/>
                    <a:pt x="7567" y="10849"/>
                  </a:cubicBezTo>
                  <a:close/>
                </a:path>
              </a:pathLst>
            </a:custGeom>
            <a:grpFill/>
            <a:ln w="9525" cap="flat">
              <a:noFill/>
              <a:prstDash val="solid"/>
              <a:miter/>
            </a:ln>
          </p:spPr>
          <p:txBody>
            <a:bodyPr rtlCol="0" anchor="ctr"/>
            <a:lstStyle/>
            <a:p>
              <a:endParaRPr lang="en-US"/>
            </a:p>
          </p:txBody>
        </p:sp>
        <p:sp>
          <p:nvSpPr>
            <p:cNvPr id="1416" name="Freeform: Shape 1415">
              <a:extLst>
                <a:ext uri="{FF2B5EF4-FFF2-40B4-BE49-F238E27FC236}">
                  <a16:creationId xmlns:a16="http://schemas.microsoft.com/office/drawing/2014/main" xmlns="" id="{E56DB653-238E-4F7D-A4CA-2813C4C3EDB7}"/>
                </a:ext>
              </a:extLst>
            </p:cNvPr>
            <p:cNvSpPr/>
            <p:nvPr/>
          </p:nvSpPr>
          <p:spPr>
            <a:xfrm>
              <a:off x="7318133" y="6181536"/>
              <a:ext cx="9525" cy="9525"/>
            </a:xfrm>
            <a:custGeom>
              <a:avLst/>
              <a:gdLst>
                <a:gd name="connsiteX0" fmla="*/ 7545 w 9525"/>
                <a:gd name="connsiteY0" fmla="*/ 7808 h 9525"/>
                <a:gd name="connsiteX1" fmla="*/ 7545 w 9525"/>
                <a:gd name="connsiteY1" fmla="*/ 7808 h 9525"/>
              </a:gdLst>
              <a:ahLst/>
              <a:cxnLst>
                <a:cxn ang="0">
                  <a:pos x="connsiteX0" y="connsiteY0"/>
                </a:cxn>
                <a:cxn ang="0">
                  <a:pos x="connsiteX1" y="connsiteY1"/>
                </a:cxn>
              </a:cxnLst>
              <a:rect l="l" t="t" r="r" b="b"/>
              <a:pathLst>
                <a:path w="9525" h="9525">
                  <a:moveTo>
                    <a:pt x="7545" y="7808"/>
                  </a:moveTo>
                  <a:cubicBezTo>
                    <a:pt x="5639" y="3998"/>
                    <a:pt x="11355" y="18286"/>
                    <a:pt x="7545" y="7808"/>
                  </a:cubicBezTo>
                  <a:close/>
                </a:path>
              </a:pathLst>
            </a:custGeom>
            <a:grpFill/>
            <a:ln w="9525" cap="flat">
              <a:noFill/>
              <a:prstDash val="solid"/>
              <a:miter/>
            </a:ln>
          </p:spPr>
          <p:txBody>
            <a:bodyPr rtlCol="0" anchor="ctr"/>
            <a:lstStyle/>
            <a:p>
              <a:endParaRPr lang="en-US"/>
            </a:p>
          </p:txBody>
        </p:sp>
        <p:sp>
          <p:nvSpPr>
            <p:cNvPr id="1417" name="Freeform: Shape 1416">
              <a:extLst>
                <a:ext uri="{FF2B5EF4-FFF2-40B4-BE49-F238E27FC236}">
                  <a16:creationId xmlns:a16="http://schemas.microsoft.com/office/drawing/2014/main" xmlns="" id="{DB2E1F80-6A41-4178-8983-277200B8A98E}"/>
                </a:ext>
              </a:extLst>
            </p:cNvPr>
            <p:cNvSpPr/>
            <p:nvPr/>
          </p:nvSpPr>
          <p:spPr>
            <a:xfrm>
              <a:off x="7385635" y="6450236"/>
              <a:ext cx="9525" cy="9525"/>
            </a:xfrm>
            <a:custGeom>
              <a:avLst/>
              <a:gdLst>
                <a:gd name="connsiteX0" fmla="*/ 7670 w 9525"/>
                <a:gd name="connsiteY0" fmla="*/ 9618 h 9525"/>
                <a:gd name="connsiteX1" fmla="*/ 10527 w 9525"/>
                <a:gd name="connsiteY1" fmla="*/ 7713 h 9525"/>
                <a:gd name="connsiteX2" fmla="*/ 7670 w 9525"/>
                <a:gd name="connsiteY2" fmla="*/ 9618 h 9525"/>
              </a:gdLst>
              <a:ahLst/>
              <a:cxnLst>
                <a:cxn ang="0">
                  <a:pos x="connsiteX0" y="connsiteY0"/>
                </a:cxn>
                <a:cxn ang="0">
                  <a:pos x="connsiteX1" y="connsiteY1"/>
                </a:cxn>
                <a:cxn ang="0">
                  <a:pos x="connsiteX2" y="connsiteY2"/>
                </a:cxn>
              </a:cxnLst>
              <a:rect l="l" t="t" r="r" b="b"/>
              <a:pathLst>
                <a:path w="9525" h="9525">
                  <a:moveTo>
                    <a:pt x="7670" y="9618"/>
                  </a:moveTo>
                  <a:lnTo>
                    <a:pt x="10527" y="7713"/>
                  </a:lnTo>
                  <a:cubicBezTo>
                    <a:pt x="9575" y="6761"/>
                    <a:pt x="5765" y="6761"/>
                    <a:pt x="7670" y="9618"/>
                  </a:cubicBezTo>
                  <a:close/>
                </a:path>
              </a:pathLst>
            </a:custGeom>
            <a:grpFill/>
            <a:ln w="9525" cap="flat">
              <a:noFill/>
              <a:prstDash val="solid"/>
              <a:miter/>
            </a:ln>
          </p:spPr>
          <p:txBody>
            <a:bodyPr rtlCol="0" anchor="ctr"/>
            <a:lstStyle/>
            <a:p>
              <a:endParaRPr lang="en-US"/>
            </a:p>
          </p:txBody>
        </p:sp>
        <p:sp>
          <p:nvSpPr>
            <p:cNvPr id="1418" name="Freeform: Shape 1417">
              <a:extLst>
                <a:ext uri="{FF2B5EF4-FFF2-40B4-BE49-F238E27FC236}">
                  <a16:creationId xmlns:a16="http://schemas.microsoft.com/office/drawing/2014/main" xmlns="" id="{67C1A383-F2F6-41E2-800D-0810295BE24A}"/>
                </a:ext>
              </a:extLst>
            </p:cNvPr>
            <p:cNvSpPr/>
            <p:nvPr/>
          </p:nvSpPr>
          <p:spPr>
            <a:xfrm>
              <a:off x="7444264" y="6522243"/>
              <a:ext cx="19050" cy="9525"/>
            </a:xfrm>
            <a:custGeom>
              <a:avLst/>
              <a:gdLst>
                <a:gd name="connsiteX0" fmla="*/ 7144 w 19050"/>
                <a:gd name="connsiteY0" fmla="*/ 8096 h 9525"/>
                <a:gd name="connsiteX1" fmla="*/ 12859 w 19050"/>
                <a:gd name="connsiteY1" fmla="*/ 7144 h 9525"/>
                <a:gd name="connsiteX2" fmla="*/ 7144 w 19050"/>
                <a:gd name="connsiteY2" fmla="*/ 8096 h 9525"/>
              </a:gdLst>
              <a:ahLst/>
              <a:cxnLst>
                <a:cxn ang="0">
                  <a:pos x="connsiteX0" y="connsiteY0"/>
                </a:cxn>
                <a:cxn ang="0">
                  <a:pos x="connsiteX1" y="connsiteY1"/>
                </a:cxn>
                <a:cxn ang="0">
                  <a:pos x="connsiteX2" y="connsiteY2"/>
                </a:cxn>
              </a:cxnLst>
              <a:rect l="l" t="t" r="r" b="b"/>
              <a:pathLst>
                <a:path w="19050" h="9525">
                  <a:moveTo>
                    <a:pt x="7144" y="8096"/>
                  </a:moveTo>
                  <a:cubicBezTo>
                    <a:pt x="9049" y="9049"/>
                    <a:pt x="11906" y="9049"/>
                    <a:pt x="12859" y="7144"/>
                  </a:cubicBezTo>
                  <a:cubicBezTo>
                    <a:pt x="10954" y="7144"/>
                    <a:pt x="8096" y="7144"/>
                    <a:pt x="7144" y="8096"/>
                  </a:cubicBezTo>
                  <a:close/>
                </a:path>
              </a:pathLst>
            </a:custGeom>
            <a:grpFill/>
            <a:ln w="9525" cap="flat">
              <a:noFill/>
              <a:prstDash val="solid"/>
              <a:miter/>
            </a:ln>
          </p:spPr>
          <p:txBody>
            <a:bodyPr rtlCol="0" anchor="ctr"/>
            <a:lstStyle/>
            <a:p>
              <a:endParaRPr lang="en-US"/>
            </a:p>
          </p:txBody>
        </p:sp>
        <p:sp>
          <p:nvSpPr>
            <p:cNvPr id="1419" name="Freeform: Shape 1418">
              <a:extLst>
                <a:ext uri="{FF2B5EF4-FFF2-40B4-BE49-F238E27FC236}">
                  <a16:creationId xmlns:a16="http://schemas.microsoft.com/office/drawing/2014/main" xmlns="" id="{37BEE456-8DC7-451A-9443-06292A85BE1C}"/>
                </a:ext>
              </a:extLst>
            </p:cNvPr>
            <p:cNvSpPr/>
            <p:nvPr/>
          </p:nvSpPr>
          <p:spPr>
            <a:xfrm>
              <a:off x="7397882" y="6191302"/>
              <a:ext cx="9525" cy="9525"/>
            </a:xfrm>
            <a:custGeom>
              <a:avLst/>
              <a:gdLst>
                <a:gd name="connsiteX0" fmla="*/ 7805 w 9525"/>
                <a:gd name="connsiteY0" fmla="*/ 7567 h 9525"/>
                <a:gd name="connsiteX1" fmla="*/ 7805 w 9525"/>
                <a:gd name="connsiteY1" fmla="*/ 7567 h 9525"/>
              </a:gdLst>
              <a:ahLst/>
              <a:cxnLst>
                <a:cxn ang="0">
                  <a:pos x="connsiteX0" y="connsiteY0"/>
                </a:cxn>
                <a:cxn ang="0">
                  <a:pos x="connsiteX1" y="connsiteY1"/>
                </a:cxn>
              </a:cxnLst>
              <a:rect l="l" t="t" r="r" b="b"/>
              <a:pathLst>
                <a:path w="9525" h="9525">
                  <a:moveTo>
                    <a:pt x="7805" y="7567"/>
                  </a:moveTo>
                  <a:cubicBezTo>
                    <a:pt x="12568" y="7567"/>
                    <a:pt x="4948" y="6615"/>
                    <a:pt x="7805" y="7567"/>
                  </a:cubicBezTo>
                  <a:close/>
                </a:path>
              </a:pathLst>
            </a:custGeom>
            <a:grpFill/>
            <a:ln w="9525" cap="flat">
              <a:noFill/>
              <a:prstDash val="solid"/>
              <a:miter/>
            </a:ln>
          </p:spPr>
          <p:txBody>
            <a:bodyPr rtlCol="0" anchor="ctr"/>
            <a:lstStyle/>
            <a:p>
              <a:endParaRPr lang="en-US"/>
            </a:p>
          </p:txBody>
        </p:sp>
        <p:sp>
          <p:nvSpPr>
            <p:cNvPr id="1420" name="Freeform: Shape 1419">
              <a:extLst>
                <a:ext uri="{FF2B5EF4-FFF2-40B4-BE49-F238E27FC236}">
                  <a16:creationId xmlns:a16="http://schemas.microsoft.com/office/drawing/2014/main" xmlns="" id="{D1BEC5C4-FCD3-4212-B94B-16127993ED0C}"/>
                </a:ext>
              </a:extLst>
            </p:cNvPr>
            <p:cNvSpPr/>
            <p:nvPr/>
          </p:nvSpPr>
          <p:spPr>
            <a:xfrm>
              <a:off x="7419710" y="6514623"/>
              <a:ext cx="9525" cy="9525"/>
            </a:xfrm>
            <a:custGeom>
              <a:avLst/>
              <a:gdLst>
                <a:gd name="connsiteX0" fmla="*/ 8837 w 9525"/>
                <a:gd name="connsiteY0" fmla="*/ 7144 h 9525"/>
                <a:gd name="connsiteX1" fmla="*/ 8837 w 9525"/>
                <a:gd name="connsiteY1" fmla="*/ 7144 h 9525"/>
              </a:gdLst>
              <a:ahLst/>
              <a:cxnLst>
                <a:cxn ang="0">
                  <a:pos x="connsiteX0" y="connsiteY0"/>
                </a:cxn>
                <a:cxn ang="0">
                  <a:pos x="connsiteX1" y="connsiteY1"/>
                </a:cxn>
              </a:cxnLst>
              <a:rect l="l" t="t" r="r" b="b"/>
              <a:pathLst>
                <a:path w="9525" h="9525">
                  <a:moveTo>
                    <a:pt x="8837" y="7144"/>
                  </a:moveTo>
                  <a:cubicBezTo>
                    <a:pt x="5027" y="8096"/>
                    <a:pt x="8837" y="7144"/>
                    <a:pt x="8837" y="7144"/>
                  </a:cubicBezTo>
                  <a:close/>
                </a:path>
              </a:pathLst>
            </a:custGeom>
            <a:grpFill/>
            <a:ln w="9525" cap="flat">
              <a:noFill/>
              <a:prstDash val="solid"/>
              <a:miter/>
            </a:ln>
          </p:spPr>
          <p:txBody>
            <a:bodyPr rtlCol="0" anchor="ctr"/>
            <a:lstStyle/>
            <a:p>
              <a:endParaRPr lang="en-US"/>
            </a:p>
          </p:txBody>
        </p:sp>
        <p:sp>
          <p:nvSpPr>
            <p:cNvPr id="1421" name="Freeform: Shape 1420">
              <a:extLst>
                <a:ext uri="{FF2B5EF4-FFF2-40B4-BE49-F238E27FC236}">
                  <a16:creationId xmlns:a16="http://schemas.microsoft.com/office/drawing/2014/main" xmlns="" id="{FCA6D137-DC2B-465E-893F-4EE40385EA67}"/>
                </a:ext>
              </a:extLst>
            </p:cNvPr>
            <p:cNvSpPr/>
            <p:nvPr/>
          </p:nvSpPr>
          <p:spPr>
            <a:xfrm>
              <a:off x="7416641" y="6519238"/>
              <a:ext cx="19050" cy="9525"/>
            </a:xfrm>
            <a:custGeom>
              <a:avLst/>
              <a:gdLst>
                <a:gd name="connsiteX0" fmla="*/ 7144 w 19050"/>
                <a:gd name="connsiteY0" fmla="*/ 8244 h 9525"/>
                <a:gd name="connsiteX1" fmla="*/ 7144 w 19050"/>
                <a:gd name="connsiteY1" fmla="*/ 8244 h 9525"/>
              </a:gdLst>
              <a:ahLst/>
              <a:cxnLst>
                <a:cxn ang="0">
                  <a:pos x="connsiteX0" y="connsiteY0"/>
                </a:cxn>
                <a:cxn ang="0">
                  <a:pos x="connsiteX1" y="connsiteY1"/>
                </a:cxn>
              </a:cxnLst>
              <a:rect l="l" t="t" r="r" b="b"/>
              <a:pathLst>
                <a:path w="19050" h="9525">
                  <a:moveTo>
                    <a:pt x="7144" y="8244"/>
                  </a:moveTo>
                  <a:cubicBezTo>
                    <a:pt x="15716" y="7291"/>
                    <a:pt x="10954" y="6338"/>
                    <a:pt x="7144" y="8244"/>
                  </a:cubicBezTo>
                  <a:close/>
                </a:path>
              </a:pathLst>
            </a:custGeom>
            <a:grpFill/>
            <a:ln w="9525" cap="flat">
              <a:noFill/>
              <a:prstDash val="solid"/>
              <a:miter/>
            </a:ln>
          </p:spPr>
          <p:txBody>
            <a:bodyPr rtlCol="0" anchor="ctr"/>
            <a:lstStyle/>
            <a:p>
              <a:endParaRPr lang="en-US"/>
            </a:p>
          </p:txBody>
        </p:sp>
        <p:sp>
          <p:nvSpPr>
            <p:cNvPr id="1422" name="Freeform: Shape 1421">
              <a:extLst>
                <a:ext uri="{FF2B5EF4-FFF2-40B4-BE49-F238E27FC236}">
                  <a16:creationId xmlns:a16="http://schemas.microsoft.com/office/drawing/2014/main" xmlns="" id="{59EF7757-71F0-4F10-90F8-3D70560253F6}"/>
                </a:ext>
              </a:extLst>
            </p:cNvPr>
            <p:cNvSpPr/>
            <p:nvPr/>
          </p:nvSpPr>
          <p:spPr>
            <a:xfrm>
              <a:off x="7427119" y="65651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423" name="Freeform: Shape 1422">
              <a:extLst>
                <a:ext uri="{FF2B5EF4-FFF2-40B4-BE49-F238E27FC236}">
                  <a16:creationId xmlns:a16="http://schemas.microsoft.com/office/drawing/2014/main" xmlns="" id="{7D540784-1155-4FAC-ACEA-D16878BAEF32}"/>
                </a:ext>
              </a:extLst>
            </p:cNvPr>
            <p:cNvSpPr/>
            <p:nvPr/>
          </p:nvSpPr>
          <p:spPr>
            <a:xfrm>
              <a:off x="7437596" y="659749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1424" name="Freeform: Shape 1423">
              <a:extLst>
                <a:ext uri="{FF2B5EF4-FFF2-40B4-BE49-F238E27FC236}">
                  <a16:creationId xmlns:a16="http://schemas.microsoft.com/office/drawing/2014/main" xmlns="" id="{728A7C28-19FB-4101-9A2B-7ADC20034E30}"/>
                </a:ext>
              </a:extLst>
            </p:cNvPr>
            <p:cNvSpPr/>
            <p:nvPr/>
          </p:nvSpPr>
          <p:spPr>
            <a:xfrm>
              <a:off x="7437596" y="6609450"/>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6614"/>
                    <a:pt x="7144" y="7567"/>
                  </a:cubicBezTo>
                  <a:cubicBezTo>
                    <a:pt x="7144" y="7567"/>
                    <a:pt x="7144" y="7567"/>
                    <a:pt x="7144" y="7567"/>
                  </a:cubicBezTo>
                  <a:close/>
                </a:path>
              </a:pathLst>
            </a:custGeom>
            <a:grpFill/>
            <a:ln w="9525" cap="flat">
              <a:noFill/>
              <a:prstDash val="solid"/>
              <a:miter/>
            </a:ln>
          </p:spPr>
          <p:txBody>
            <a:bodyPr rtlCol="0" anchor="ctr"/>
            <a:lstStyle/>
            <a:p>
              <a:endParaRPr lang="en-US"/>
            </a:p>
          </p:txBody>
        </p:sp>
        <p:sp>
          <p:nvSpPr>
            <p:cNvPr id="1425" name="Freeform: Shape 1424">
              <a:extLst>
                <a:ext uri="{FF2B5EF4-FFF2-40B4-BE49-F238E27FC236}">
                  <a16:creationId xmlns:a16="http://schemas.microsoft.com/office/drawing/2014/main" xmlns="" id="{CDF35131-9296-4F3B-BD39-DADA5A5DE12B}"/>
                </a:ext>
              </a:extLst>
            </p:cNvPr>
            <p:cNvSpPr/>
            <p:nvPr/>
          </p:nvSpPr>
          <p:spPr>
            <a:xfrm>
              <a:off x="7426166" y="656510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9049" y="8096"/>
                    <a:pt x="8096" y="7144"/>
                    <a:pt x="8096" y="7144"/>
                  </a:cubicBezTo>
                  <a:close/>
                </a:path>
              </a:pathLst>
            </a:custGeom>
            <a:grpFill/>
            <a:ln w="9525" cap="flat">
              <a:noFill/>
              <a:prstDash val="solid"/>
              <a:miter/>
            </a:ln>
          </p:spPr>
          <p:txBody>
            <a:bodyPr rtlCol="0" anchor="ctr"/>
            <a:lstStyle/>
            <a:p>
              <a:endParaRPr lang="en-US"/>
            </a:p>
          </p:txBody>
        </p:sp>
        <p:sp>
          <p:nvSpPr>
            <p:cNvPr id="1426" name="Freeform: Shape 1425">
              <a:extLst>
                <a:ext uri="{FF2B5EF4-FFF2-40B4-BE49-F238E27FC236}">
                  <a16:creationId xmlns:a16="http://schemas.microsoft.com/office/drawing/2014/main" xmlns="" id="{29C77C76-43D3-408A-A77C-8F556E4DE478}"/>
                </a:ext>
              </a:extLst>
            </p:cNvPr>
            <p:cNvSpPr/>
            <p:nvPr/>
          </p:nvSpPr>
          <p:spPr>
            <a:xfrm>
              <a:off x="7425452" y="6523196"/>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1427" name="Freeform: Shape 1426">
              <a:extLst>
                <a:ext uri="{FF2B5EF4-FFF2-40B4-BE49-F238E27FC236}">
                  <a16:creationId xmlns:a16="http://schemas.microsoft.com/office/drawing/2014/main" xmlns="" id="{A35128B5-F99D-4FA0-986B-0F6DE4CFCB14}"/>
                </a:ext>
              </a:extLst>
            </p:cNvPr>
            <p:cNvSpPr/>
            <p:nvPr/>
          </p:nvSpPr>
          <p:spPr>
            <a:xfrm>
              <a:off x="7418758" y="6553676"/>
              <a:ext cx="9525" cy="9525"/>
            </a:xfrm>
            <a:custGeom>
              <a:avLst/>
              <a:gdLst>
                <a:gd name="connsiteX0" fmla="*/ 8837 w 9525"/>
                <a:gd name="connsiteY0" fmla="*/ 7144 h 9525"/>
                <a:gd name="connsiteX1" fmla="*/ 8837 w 9525"/>
                <a:gd name="connsiteY1" fmla="*/ 7144 h 9525"/>
              </a:gdLst>
              <a:ahLst/>
              <a:cxnLst>
                <a:cxn ang="0">
                  <a:pos x="connsiteX0" y="connsiteY0"/>
                </a:cxn>
                <a:cxn ang="0">
                  <a:pos x="connsiteX1" y="connsiteY1"/>
                </a:cxn>
              </a:cxnLst>
              <a:rect l="l" t="t" r="r" b="b"/>
              <a:pathLst>
                <a:path w="9525" h="9525">
                  <a:moveTo>
                    <a:pt x="8837" y="7144"/>
                  </a:moveTo>
                  <a:cubicBezTo>
                    <a:pt x="8837" y="7144"/>
                    <a:pt x="5027" y="7144"/>
                    <a:pt x="8837" y="7144"/>
                  </a:cubicBezTo>
                  <a:close/>
                </a:path>
              </a:pathLst>
            </a:custGeom>
            <a:grpFill/>
            <a:ln w="9525" cap="flat">
              <a:noFill/>
              <a:prstDash val="solid"/>
              <a:miter/>
            </a:ln>
          </p:spPr>
          <p:txBody>
            <a:bodyPr rtlCol="0" anchor="ctr"/>
            <a:lstStyle/>
            <a:p>
              <a:endParaRPr lang="en-US"/>
            </a:p>
          </p:txBody>
        </p:sp>
        <p:sp>
          <p:nvSpPr>
            <p:cNvPr id="1428" name="Freeform: Shape 1427">
              <a:extLst>
                <a:ext uri="{FF2B5EF4-FFF2-40B4-BE49-F238E27FC236}">
                  <a16:creationId xmlns:a16="http://schemas.microsoft.com/office/drawing/2014/main" xmlns="" id="{8A4A6AEF-89DD-4B72-A599-82F16E04DCC1}"/>
                </a:ext>
              </a:extLst>
            </p:cNvPr>
            <p:cNvSpPr/>
            <p:nvPr/>
          </p:nvSpPr>
          <p:spPr>
            <a:xfrm>
              <a:off x="7416641" y="6544020"/>
              <a:ext cx="9525" cy="9525"/>
            </a:xfrm>
            <a:custGeom>
              <a:avLst/>
              <a:gdLst>
                <a:gd name="connsiteX0" fmla="*/ 7144 w 9525"/>
                <a:gd name="connsiteY0" fmla="*/ 8227 h 9525"/>
                <a:gd name="connsiteX1" fmla="*/ 7144 w 9525"/>
                <a:gd name="connsiteY1" fmla="*/ 8227 h 9525"/>
              </a:gdLst>
              <a:ahLst/>
              <a:cxnLst>
                <a:cxn ang="0">
                  <a:pos x="connsiteX0" y="connsiteY0"/>
                </a:cxn>
                <a:cxn ang="0">
                  <a:pos x="connsiteX1" y="connsiteY1"/>
                </a:cxn>
              </a:cxnLst>
              <a:rect l="l" t="t" r="r" b="b"/>
              <a:pathLst>
                <a:path w="9525" h="9525">
                  <a:moveTo>
                    <a:pt x="7144" y="8227"/>
                  </a:moveTo>
                  <a:cubicBezTo>
                    <a:pt x="7144" y="9179"/>
                    <a:pt x="13811" y="5369"/>
                    <a:pt x="7144" y="8227"/>
                  </a:cubicBezTo>
                  <a:close/>
                </a:path>
              </a:pathLst>
            </a:custGeom>
            <a:grpFill/>
            <a:ln w="9525" cap="flat">
              <a:noFill/>
              <a:prstDash val="solid"/>
              <a:miter/>
            </a:ln>
          </p:spPr>
          <p:txBody>
            <a:bodyPr rtlCol="0" anchor="ctr"/>
            <a:lstStyle/>
            <a:p>
              <a:endParaRPr lang="en-US"/>
            </a:p>
          </p:txBody>
        </p:sp>
        <p:sp>
          <p:nvSpPr>
            <p:cNvPr id="1429" name="Freeform: Shape 1428">
              <a:extLst>
                <a:ext uri="{FF2B5EF4-FFF2-40B4-BE49-F238E27FC236}">
                  <a16:creationId xmlns:a16="http://schemas.microsoft.com/office/drawing/2014/main" xmlns="" id="{5D8B155E-0F0E-4244-BE60-A8691A751B11}"/>
                </a:ext>
              </a:extLst>
            </p:cNvPr>
            <p:cNvSpPr/>
            <p:nvPr/>
          </p:nvSpPr>
          <p:spPr>
            <a:xfrm>
              <a:off x="7415689" y="652891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430" name="Freeform: Shape 1429">
              <a:extLst>
                <a:ext uri="{FF2B5EF4-FFF2-40B4-BE49-F238E27FC236}">
                  <a16:creationId xmlns:a16="http://schemas.microsoft.com/office/drawing/2014/main" xmlns="" id="{020B0FEA-8FF4-419E-9580-332C7ACA7F55}"/>
                </a:ext>
              </a:extLst>
            </p:cNvPr>
            <p:cNvSpPr/>
            <p:nvPr/>
          </p:nvSpPr>
          <p:spPr>
            <a:xfrm>
              <a:off x="7421642" y="6560343"/>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8096"/>
                    <a:pt x="6906" y="8096"/>
                    <a:pt x="7858" y="7144"/>
                  </a:cubicBezTo>
                  <a:cubicBezTo>
                    <a:pt x="6906" y="8096"/>
                    <a:pt x="7858" y="8096"/>
                    <a:pt x="7858" y="7144"/>
                  </a:cubicBezTo>
                  <a:close/>
                </a:path>
              </a:pathLst>
            </a:custGeom>
            <a:grpFill/>
            <a:ln w="9525" cap="flat">
              <a:noFill/>
              <a:prstDash val="solid"/>
              <a:miter/>
            </a:ln>
          </p:spPr>
          <p:txBody>
            <a:bodyPr rtlCol="0" anchor="ctr"/>
            <a:lstStyle/>
            <a:p>
              <a:endParaRPr lang="en-US"/>
            </a:p>
          </p:txBody>
        </p:sp>
        <p:sp>
          <p:nvSpPr>
            <p:cNvPr id="1431" name="Freeform: Shape 1430">
              <a:extLst>
                <a:ext uri="{FF2B5EF4-FFF2-40B4-BE49-F238E27FC236}">
                  <a16:creationId xmlns:a16="http://schemas.microsoft.com/office/drawing/2014/main" xmlns="" id="{18AB69DE-E9CF-4397-9919-E2324752F5C4}"/>
                </a:ext>
              </a:extLst>
            </p:cNvPr>
            <p:cNvSpPr/>
            <p:nvPr/>
          </p:nvSpPr>
          <p:spPr>
            <a:xfrm>
              <a:off x="7453789" y="651867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7144" y="7858"/>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1432" name="Freeform: Shape 1431">
              <a:extLst>
                <a:ext uri="{FF2B5EF4-FFF2-40B4-BE49-F238E27FC236}">
                  <a16:creationId xmlns:a16="http://schemas.microsoft.com/office/drawing/2014/main" xmlns="" id="{41FF935B-7FDA-423F-B7B3-C1CE71CCE3B1}"/>
                </a:ext>
              </a:extLst>
            </p:cNvPr>
            <p:cNvSpPr/>
            <p:nvPr/>
          </p:nvSpPr>
          <p:spPr>
            <a:xfrm>
              <a:off x="7467124" y="650700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10954" y="8096"/>
                    <a:pt x="7144" y="7144"/>
                  </a:cubicBezTo>
                  <a:close/>
                </a:path>
              </a:pathLst>
            </a:custGeom>
            <a:grpFill/>
            <a:ln w="9525" cap="flat">
              <a:noFill/>
              <a:prstDash val="solid"/>
              <a:miter/>
            </a:ln>
          </p:spPr>
          <p:txBody>
            <a:bodyPr rtlCol="0" anchor="ctr"/>
            <a:lstStyle/>
            <a:p>
              <a:endParaRPr lang="en-US"/>
            </a:p>
          </p:txBody>
        </p:sp>
        <p:sp>
          <p:nvSpPr>
            <p:cNvPr id="1433" name="Freeform: Shape 1432">
              <a:extLst>
                <a:ext uri="{FF2B5EF4-FFF2-40B4-BE49-F238E27FC236}">
                  <a16:creationId xmlns:a16="http://schemas.microsoft.com/office/drawing/2014/main" xmlns="" id="{3A46D9B1-531F-4008-B74A-2BD799C9CE75}"/>
                </a:ext>
              </a:extLst>
            </p:cNvPr>
            <p:cNvSpPr/>
            <p:nvPr/>
          </p:nvSpPr>
          <p:spPr>
            <a:xfrm>
              <a:off x="7441406" y="663082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434" name="Freeform: Shape 1433">
              <a:extLst>
                <a:ext uri="{FF2B5EF4-FFF2-40B4-BE49-F238E27FC236}">
                  <a16:creationId xmlns:a16="http://schemas.microsoft.com/office/drawing/2014/main" xmlns="" id="{97DABBBC-B016-407C-B0E0-77894808D6D5}"/>
                </a:ext>
              </a:extLst>
            </p:cNvPr>
            <p:cNvSpPr/>
            <p:nvPr/>
          </p:nvSpPr>
          <p:spPr>
            <a:xfrm>
              <a:off x="7471886" y="6662261"/>
              <a:ext cx="9525" cy="19050"/>
            </a:xfrm>
            <a:custGeom>
              <a:avLst/>
              <a:gdLst>
                <a:gd name="connsiteX0" fmla="*/ 9049 w 9525"/>
                <a:gd name="connsiteY0" fmla="*/ 11906 h 19050"/>
                <a:gd name="connsiteX1" fmla="*/ 7144 w 9525"/>
                <a:gd name="connsiteY1" fmla="*/ 7144 h 19050"/>
                <a:gd name="connsiteX2" fmla="*/ 9049 w 9525"/>
                <a:gd name="connsiteY2" fmla="*/ 11906 h 19050"/>
              </a:gdLst>
              <a:ahLst/>
              <a:cxnLst>
                <a:cxn ang="0">
                  <a:pos x="connsiteX0" y="connsiteY0"/>
                </a:cxn>
                <a:cxn ang="0">
                  <a:pos x="connsiteX1" y="connsiteY1"/>
                </a:cxn>
                <a:cxn ang="0">
                  <a:pos x="connsiteX2" y="connsiteY2"/>
                </a:cxn>
              </a:cxnLst>
              <a:rect l="l" t="t" r="r" b="b"/>
              <a:pathLst>
                <a:path w="9525" h="19050">
                  <a:moveTo>
                    <a:pt x="9049" y="11906"/>
                  </a:moveTo>
                  <a:cubicBezTo>
                    <a:pt x="8096" y="10001"/>
                    <a:pt x="8096" y="8096"/>
                    <a:pt x="7144" y="7144"/>
                  </a:cubicBezTo>
                  <a:cubicBezTo>
                    <a:pt x="8096" y="8096"/>
                    <a:pt x="8096" y="11906"/>
                    <a:pt x="9049" y="11906"/>
                  </a:cubicBezTo>
                  <a:close/>
                </a:path>
              </a:pathLst>
            </a:custGeom>
            <a:grpFill/>
            <a:ln w="9525" cap="flat">
              <a:noFill/>
              <a:prstDash val="solid"/>
              <a:miter/>
            </a:ln>
          </p:spPr>
          <p:txBody>
            <a:bodyPr rtlCol="0" anchor="ctr"/>
            <a:lstStyle/>
            <a:p>
              <a:endParaRPr lang="en-US"/>
            </a:p>
          </p:txBody>
        </p:sp>
        <p:sp>
          <p:nvSpPr>
            <p:cNvPr id="1435" name="Freeform: Shape 1434">
              <a:extLst>
                <a:ext uri="{FF2B5EF4-FFF2-40B4-BE49-F238E27FC236}">
                  <a16:creationId xmlns:a16="http://schemas.microsoft.com/office/drawing/2014/main" xmlns="" id="{5A045872-A9A9-4E76-9D06-358414612D36}"/>
                </a:ext>
              </a:extLst>
            </p:cNvPr>
            <p:cNvSpPr/>
            <p:nvPr/>
          </p:nvSpPr>
          <p:spPr>
            <a:xfrm>
              <a:off x="7426166" y="652319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7"/>
                    <a:pt x="7144" y="7144"/>
                  </a:cubicBezTo>
                  <a:cubicBezTo>
                    <a:pt x="7144" y="8097"/>
                    <a:pt x="7144" y="7144"/>
                    <a:pt x="7144" y="7144"/>
                  </a:cubicBezTo>
                  <a:close/>
                </a:path>
              </a:pathLst>
            </a:custGeom>
            <a:grpFill/>
            <a:ln w="9525" cap="flat">
              <a:noFill/>
              <a:prstDash val="solid"/>
              <a:miter/>
            </a:ln>
          </p:spPr>
          <p:txBody>
            <a:bodyPr rtlCol="0" anchor="ctr"/>
            <a:lstStyle/>
            <a:p>
              <a:endParaRPr lang="en-US"/>
            </a:p>
          </p:txBody>
        </p:sp>
        <p:sp>
          <p:nvSpPr>
            <p:cNvPr id="1436" name="Freeform: Shape 1435">
              <a:extLst>
                <a:ext uri="{FF2B5EF4-FFF2-40B4-BE49-F238E27FC236}">
                  <a16:creationId xmlns:a16="http://schemas.microsoft.com/office/drawing/2014/main" xmlns="" id="{516BC4BE-2D1F-4C98-A519-EDDB399C9BAA}"/>
                </a:ext>
              </a:extLst>
            </p:cNvPr>
            <p:cNvSpPr/>
            <p:nvPr/>
          </p:nvSpPr>
          <p:spPr>
            <a:xfrm>
              <a:off x="7471886" y="666226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437" name="Freeform: Shape 1436">
              <a:extLst>
                <a:ext uri="{FF2B5EF4-FFF2-40B4-BE49-F238E27FC236}">
                  <a16:creationId xmlns:a16="http://schemas.microsoft.com/office/drawing/2014/main" xmlns="" id="{A03AF4DC-8BFB-48E5-81CE-267B0536BAFB}"/>
                </a:ext>
              </a:extLst>
            </p:cNvPr>
            <p:cNvSpPr/>
            <p:nvPr/>
          </p:nvSpPr>
          <p:spPr>
            <a:xfrm>
              <a:off x="7454741" y="6656546"/>
              <a:ext cx="9525" cy="9525"/>
            </a:xfrm>
            <a:custGeom>
              <a:avLst/>
              <a:gdLst>
                <a:gd name="connsiteX0" fmla="*/ 7144 w 9525"/>
                <a:gd name="connsiteY0" fmla="*/ 10954 h 9525"/>
                <a:gd name="connsiteX1" fmla="*/ 7144 w 9525"/>
                <a:gd name="connsiteY1" fmla="*/ 7144 h 9525"/>
                <a:gd name="connsiteX2" fmla="*/ 7144 w 9525"/>
                <a:gd name="connsiteY2" fmla="*/ 10954 h 9525"/>
              </a:gdLst>
              <a:ahLst/>
              <a:cxnLst>
                <a:cxn ang="0">
                  <a:pos x="connsiteX0" y="connsiteY0"/>
                </a:cxn>
                <a:cxn ang="0">
                  <a:pos x="connsiteX1" y="connsiteY1"/>
                </a:cxn>
                <a:cxn ang="0">
                  <a:pos x="connsiteX2" y="connsiteY2"/>
                </a:cxn>
              </a:cxnLst>
              <a:rect l="l" t="t" r="r" b="b"/>
              <a:pathLst>
                <a:path w="9525" h="9525">
                  <a:moveTo>
                    <a:pt x="7144" y="10954"/>
                  </a:moveTo>
                  <a:cubicBezTo>
                    <a:pt x="7144" y="9049"/>
                    <a:pt x="7144" y="8097"/>
                    <a:pt x="7144" y="7144"/>
                  </a:cubicBezTo>
                  <a:cubicBezTo>
                    <a:pt x="7144" y="8097"/>
                    <a:pt x="7144" y="9049"/>
                    <a:pt x="7144" y="10954"/>
                  </a:cubicBezTo>
                  <a:close/>
                </a:path>
              </a:pathLst>
            </a:custGeom>
            <a:grpFill/>
            <a:ln w="9525" cap="flat">
              <a:noFill/>
              <a:prstDash val="solid"/>
              <a:miter/>
            </a:ln>
          </p:spPr>
          <p:txBody>
            <a:bodyPr rtlCol="0" anchor="ctr"/>
            <a:lstStyle/>
            <a:p>
              <a:endParaRPr lang="en-US"/>
            </a:p>
          </p:txBody>
        </p:sp>
        <p:sp>
          <p:nvSpPr>
            <p:cNvPr id="1438" name="Freeform: Shape 1437">
              <a:extLst>
                <a:ext uri="{FF2B5EF4-FFF2-40B4-BE49-F238E27FC236}">
                  <a16:creationId xmlns:a16="http://schemas.microsoft.com/office/drawing/2014/main" xmlns="" id="{F893BBFA-E715-40B9-9DA7-BF3CF04BC9B4}"/>
                </a:ext>
              </a:extLst>
            </p:cNvPr>
            <p:cNvSpPr/>
            <p:nvPr/>
          </p:nvSpPr>
          <p:spPr>
            <a:xfrm>
              <a:off x="7446169" y="6626066"/>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6"/>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1439" name="Freeform: Shape 1438">
              <a:extLst>
                <a:ext uri="{FF2B5EF4-FFF2-40B4-BE49-F238E27FC236}">
                  <a16:creationId xmlns:a16="http://schemas.microsoft.com/office/drawing/2014/main" xmlns="" id="{B5824A7A-AABE-4C93-BB38-5D2254094038}"/>
                </a:ext>
              </a:extLst>
            </p:cNvPr>
            <p:cNvSpPr/>
            <p:nvPr/>
          </p:nvSpPr>
          <p:spPr>
            <a:xfrm>
              <a:off x="7456646" y="665178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002"/>
                    <a:pt x="7144" y="7144"/>
                    <a:pt x="7144" y="7144"/>
                  </a:cubicBezTo>
                  <a:close/>
                </a:path>
              </a:pathLst>
            </a:custGeom>
            <a:grpFill/>
            <a:ln w="9525" cap="flat">
              <a:noFill/>
              <a:prstDash val="solid"/>
              <a:miter/>
            </a:ln>
          </p:spPr>
          <p:txBody>
            <a:bodyPr rtlCol="0" anchor="ctr"/>
            <a:lstStyle/>
            <a:p>
              <a:endParaRPr lang="en-US"/>
            </a:p>
          </p:txBody>
        </p:sp>
        <p:sp>
          <p:nvSpPr>
            <p:cNvPr id="1440" name="Freeform: Shape 1439">
              <a:extLst>
                <a:ext uri="{FF2B5EF4-FFF2-40B4-BE49-F238E27FC236}">
                  <a16:creationId xmlns:a16="http://schemas.microsoft.com/office/drawing/2014/main" xmlns="" id="{5D87C5FC-5101-461A-BFBD-36F6C0D1690B}"/>
                </a:ext>
              </a:extLst>
            </p:cNvPr>
            <p:cNvSpPr/>
            <p:nvPr/>
          </p:nvSpPr>
          <p:spPr>
            <a:xfrm>
              <a:off x="7459504" y="6654084"/>
              <a:ext cx="9525" cy="9525"/>
            </a:xfrm>
            <a:custGeom>
              <a:avLst/>
              <a:gdLst>
                <a:gd name="connsiteX0" fmla="*/ 7144 w 9525"/>
                <a:gd name="connsiteY0" fmla="*/ 8653 h 9525"/>
                <a:gd name="connsiteX1" fmla="*/ 7144 w 9525"/>
                <a:gd name="connsiteY1" fmla="*/ 8653 h 9525"/>
              </a:gdLst>
              <a:ahLst/>
              <a:cxnLst>
                <a:cxn ang="0">
                  <a:pos x="connsiteX0" y="connsiteY0"/>
                </a:cxn>
                <a:cxn ang="0">
                  <a:pos x="connsiteX1" y="connsiteY1"/>
                </a:cxn>
              </a:cxnLst>
              <a:rect l="l" t="t" r="r" b="b"/>
              <a:pathLst>
                <a:path w="9525" h="9525">
                  <a:moveTo>
                    <a:pt x="7144" y="8653"/>
                  </a:moveTo>
                  <a:cubicBezTo>
                    <a:pt x="7144" y="5795"/>
                    <a:pt x="7144" y="7701"/>
                    <a:pt x="7144" y="8653"/>
                  </a:cubicBezTo>
                  <a:close/>
                </a:path>
              </a:pathLst>
            </a:custGeom>
            <a:grpFill/>
            <a:ln w="9525" cap="flat">
              <a:noFill/>
              <a:prstDash val="solid"/>
              <a:miter/>
            </a:ln>
          </p:spPr>
          <p:txBody>
            <a:bodyPr rtlCol="0" anchor="ctr"/>
            <a:lstStyle/>
            <a:p>
              <a:endParaRPr lang="en-US"/>
            </a:p>
          </p:txBody>
        </p:sp>
        <p:sp>
          <p:nvSpPr>
            <p:cNvPr id="1441" name="Freeform: Shape 1440">
              <a:extLst>
                <a:ext uri="{FF2B5EF4-FFF2-40B4-BE49-F238E27FC236}">
                  <a16:creationId xmlns:a16="http://schemas.microsoft.com/office/drawing/2014/main" xmlns="" id="{D7788888-C64F-413A-8F23-B79FBCDD9600}"/>
                </a:ext>
              </a:extLst>
            </p:cNvPr>
            <p:cNvSpPr/>
            <p:nvPr/>
          </p:nvSpPr>
          <p:spPr>
            <a:xfrm>
              <a:off x="7455694" y="6543304"/>
              <a:ext cx="9525" cy="9525"/>
            </a:xfrm>
            <a:custGeom>
              <a:avLst/>
              <a:gdLst>
                <a:gd name="connsiteX0" fmla="*/ 7144 w 9525"/>
                <a:gd name="connsiteY0" fmla="*/ 7990 h 9525"/>
                <a:gd name="connsiteX1" fmla="*/ 10001 w 9525"/>
                <a:gd name="connsiteY1" fmla="*/ 7990 h 9525"/>
                <a:gd name="connsiteX2" fmla="*/ 7144 w 9525"/>
                <a:gd name="connsiteY2" fmla="*/ 7990 h 9525"/>
              </a:gdLst>
              <a:ahLst/>
              <a:cxnLst>
                <a:cxn ang="0">
                  <a:pos x="connsiteX0" y="connsiteY0"/>
                </a:cxn>
                <a:cxn ang="0">
                  <a:pos x="connsiteX1" y="connsiteY1"/>
                </a:cxn>
                <a:cxn ang="0">
                  <a:pos x="connsiteX2" y="connsiteY2"/>
                </a:cxn>
              </a:cxnLst>
              <a:rect l="l" t="t" r="r" b="b"/>
              <a:pathLst>
                <a:path w="9525" h="9525">
                  <a:moveTo>
                    <a:pt x="7144" y="7990"/>
                  </a:moveTo>
                  <a:cubicBezTo>
                    <a:pt x="8096" y="7990"/>
                    <a:pt x="9049" y="7990"/>
                    <a:pt x="10001" y="7990"/>
                  </a:cubicBezTo>
                  <a:cubicBezTo>
                    <a:pt x="7144" y="7990"/>
                    <a:pt x="7144" y="6085"/>
                    <a:pt x="7144" y="7990"/>
                  </a:cubicBezTo>
                  <a:close/>
                </a:path>
              </a:pathLst>
            </a:custGeom>
            <a:grpFill/>
            <a:ln w="9525" cap="flat">
              <a:noFill/>
              <a:prstDash val="solid"/>
              <a:miter/>
            </a:ln>
          </p:spPr>
          <p:txBody>
            <a:bodyPr rtlCol="0" anchor="ctr"/>
            <a:lstStyle/>
            <a:p>
              <a:endParaRPr lang="en-US"/>
            </a:p>
          </p:txBody>
        </p:sp>
        <p:sp>
          <p:nvSpPr>
            <p:cNvPr id="1442" name="Freeform: Shape 1441">
              <a:extLst>
                <a:ext uri="{FF2B5EF4-FFF2-40B4-BE49-F238E27FC236}">
                  <a16:creationId xmlns:a16="http://schemas.microsoft.com/office/drawing/2014/main" xmlns="" id="{4A7FA45A-9835-4DF2-8CC7-8408CF409B42}"/>
                </a:ext>
              </a:extLst>
            </p:cNvPr>
            <p:cNvSpPr/>
            <p:nvPr/>
          </p:nvSpPr>
          <p:spPr>
            <a:xfrm>
              <a:off x="7424261" y="6523725"/>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10954" y="6614"/>
                    <a:pt x="8096" y="7567"/>
                    <a:pt x="7144" y="7567"/>
                  </a:cubicBezTo>
                  <a:close/>
                </a:path>
              </a:pathLst>
            </a:custGeom>
            <a:grpFill/>
            <a:ln w="9525" cap="flat">
              <a:noFill/>
              <a:prstDash val="solid"/>
              <a:miter/>
            </a:ln>
          </p:spPr>
          <p:txBody>
            <a:bodyPr rtlCol="0" anchor="ctr"/>
            <a:lstStyle/>
            <a:p>
              <a:endParaRPr lang="en-US"/>
            </a:p>
          </p:txBody>
        </p:sp>
        <p:sp>
          <p:nvSpPr>
            <p:cNvPr id="1443" name="Freeform: Shape 1442">
              <a:extLst>
                <a:ext uri="{FF2B5EF4-FFF2-40B4-BE49-F238E27FC236}">
                  <a16:creationId xmlns:a16="http://schemas.microsoft.com/office/drawing/2014/main" xmlns="" id="{6E63FC1A-85E0-457F-B925-3B3C11CD81B5}"/>
                </a:ext>
              </a:extLst>
            </p:cNvPr>
            <p:cNvSpPr/>
            <p:nvPr/>
          </p:nvSpPr>
          <p:spPr>
            <a:xfrm>
              <a:off x="7451884" y="6577488"/>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8096" y="8097"/>
                    <a:pt x="8096" y="8097"/>
                    <a:pt x="7144" y="7144"/>
                  </a:cubicBezTo>
                  <a:close/>
                </a:path>
              </a:pathLst>
            </a:custGeom>
            <a:grpFill/>
            <a:ln w="9525" cap="flat">
              <a:noFill/>
              <a:prstDash val="solid"/>
              <a:miter/>
            </a:ln>
          </p:spPr>
          <p:txBody>
            <a:bodyPr rtlCol="0" anchor="ctr"/>
            <a:lstStyle/>
            <a:p>
              <a:endParaRPr lang="en-US"/>
            </a:p>
          </p:txBody>
        </p:sp>
        <p:sp>
          <p:nvSpPr>
            <p:cNvPr id="1444" name="Freeform: Shape 1443">
              <a:extLst>
                <a:ext uri="{FF2B5EF4-FFF2-40B4-BE49-F238E27FC236}">
                  <a16:creationId xmlns:a16="http://schemas.microsoft.com/office/drawing/2014/main" xmlns="" id="{26F33251-4398-4C0F-88B3-52E143A64D0F}"/>
                </a:ext>
              </a:extLst>
            </p:cNvPr>
            <p:cNvSpPr/>
            <p:nvPr/>
          </p:nvSpPr>
          <p:spPr>
            <a:xfrm>
              <a:off x="7456646" y="6578970"/>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1445" name="Freeform: Shape 1444">
              <a:extLst>
                <a:ext uri="{FF2B5EF4-FFF2-40B4-BE49-F238E27FC236}">
                  <a16:creationId xmlns:a16="http://schemas.microsoft.com/office/drawing/2014/main" xmlns="" id="{160A4D9A-17BD-4A3D-A949-633F10AC0CDA}"/>
                </a:ext>
              </a:extLst>
            </p:cNvPr>
            <p:cNvSpPr/>
            <p:nvPr/>
          </p:nvSpPr>
          <p:spPr>
            <a:xfrm>
              <a:off x="7452836" y="6578441"/>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9049" y="25241"/>
                    <a:pt x="7144" y="10001"/>
                    <a:pt x="7144" y="7144"/>
                  </a:cubicBezTo>
                  <a:close/>
                </a:path>
              </a:pathLst>
            </a:custGeom>
            <a:grpFill/>
            <a:ln w="9525" cap="flat">
              <a:noFill/>
              <a:prstDash val="solid"/>
              <a:miter/>
            </a:ln>
          </p:spPr>
          <p:txBody>
            <a:bodyPr rtlCol="0" anchor="ctr"/>
            <a:lstStyle/>
            <a:p>
              <a:endParaRPr lang="en-US"/>
            </a:p>
          </p:txBody>
        </p:sp>
        <p:sp>
          <p:nvSpPr>
            <p:cNvPr id="1446" name="Freeform: Shape 1445">
              <a:extLst>
                <a:ext uri="{FF2B5EF4-FFF2-40B4-BE49-F238E27FC236}">
                  <a16:creationId xmlns:a16="http://schemas.microsoft.com/office/drawing/2014/main" xmlns="" id="{DDA02D37-3282-481E-85A5-CA3E5C28DB01}"/>
                </a:ext>
              </a:extLst>
            </p:cNvPr>
            <p:cNvSpPr/>
            <p:nvPr/>
          </p:nvSpPr>
          <p:spPr>
            <a:xfrm>
              <a:off x="7457599" y="654319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447" name="Freeform: Shape 1446">
              <a:extLst>
                <a:ext uri="{FF2B5EF4-FFF2-40B4-BE49-F238E27FC236}">
                  <a16:creationId xmlns:a16="http://schemas.microsoft.com/office/drawing/2014/main" xmlns="" id="{774267D3-5B0A-4D7C-830D-601439C9B797}"/>
                </a:ext>
              </a:extLst>
            </p:cNvPr>
            <p:cNvSpPr/>
            <p:nvPr/>
          </p:nvSpPr>
          <p:spPr>
            <a:xfrm>
              <a:off x="7412831" y="6504125"/>
              <a:ext cx="76200" cy="171450"/>
            </a:xfrm>
            <a:custGeom>
              <a:avLst/>
              <a:gdLst>
                <a:gd name="connsiteX0" fmla="*/ 45244 w 76200"/>
                <a:gd name="connsiteY0" fmla="*/ 37644 h 171450"/>
                <a:gd name="connsiteX1" fmla="*/ 57626 w 76200"/>
                <a:gd name="connsiteY1" fmla="*/ 47169 h 171450"/>
                <a:gd name="connsiteX2" fmla="*/ 56674 w 76200"/>
                <a:gd name="connsiteY2" fmla="*/ 47169 h 171450"/>
                <a:gd name="connsiteX3" fmla="*/ 55721 w 76200"/>
                <a:gd name="connsiteY3" fmla="*/ 50026 h 171450"/>
                <a:gd name="connsiteX4" fmla="*/ 47149 w 76200"/>
                <a:gd name="connsiteY4" fmla="*/ 48122 h 171450"/>
                <a:gd name="connsiteX5" fmla="*/ 48101 w 76200"/>
                <a:gd name="connsiteY5" fmla="*/ 72887 h 171450"/>
                <a:gd name="connsiteX6" fmla="*/ 54769 w 76200"/>
                <a:gd name="connsiteY6" fmla="*/ 79554 h 171450"/>
                <a:gd name="connsiteX7" fmla="*/ 49054 w 76200"/>
                <a:gd name="connsiteY7" fmla="*/ 77649 h 171450"/>
                <a:gd name="connsiteX8" fmla="*/ 53816 w 76200"/>
                <a:gd name="connsiteY8" fmla="*/ 86222 h 171450"/>
                <a:gd name="connsiteX9" fmla="*/ 50959 w 76200"/>
                <a:gd name="connsiteY9" fmla="*/ 81459 h 171450"/>
                <a:gd name="connsiteX10" fmla="*/ 49054 w 76200"/>
                <a:gd name="connsiteY10" fmla="*/ 78601 h 171450"/>
                <a:gd name="connsiteX11" fmla="*/ 51911 w 76200"/>
                <a:gd name="connsiteY11" fmla="*/ 85269 h 171450"/>
                <a:gd name="connsiteX12" fmla="*/ 51911 w 76200"/>
                <a:gd name="connsiteY12" fmla="*/ 84317 h 171450"/>
                <a:gd name="connsiteX13" fmla="*/ 48101 w 76200"/>
                <a:gd name="connsiteY13" fmla="*/ 76697 h 171450"/>
                <a:gd name="connsiteX14" fmla="*/ 54769 w 76200"/>
                <a:gd name="connsiteY14" fmla="*/ 95747 h 171450"/>
                <a:gd name="connsiteX15" fmla="*/ 50959 w 76200"/>
                <a:gd name="connsiteY15" fmla="*/ 86222 h 171450"/>
                <a:gd name="connsiteX16" fmla="*/ 54769 w 76200"/>
                <a:gd name="connsiteY16" fmla="*/ 97651 h 171450"/>
                <a:gd name="connsiteX17" fmla="*/ 50006 w 76200"/>
                <a:gd name="connsiteY17" fmla="*/ 83364 h 171450"/>
                <a:gd name="connsiteX18" fmla="*/ 48101 w 76200"/>
                <a:gd name="connsiteY18" fmla="*/ 78601 h 171450"/>
                <a:gd name="connsiteX19" fmla="*/ 47149 w 76200"/>
                <a:gd name="connsiteY19" fmla="*/ 75744 h 171450"/>
                <a:gd name="connsiteX20" fmla="*/ 47149 w 76200"/>
                <a:gd name="connsiteY20" fmla="*/ 76697 h 171450"/>
                <a:gd name="connsiteX21" fmla="*/ 53816 w 76200"/>
                <a:gd name="connsiteY21" fmla="*/ 97651 h 171450"/>
                <a:gd name="connsiteX22" fmla="*/ 54769 w 76200"/>
                <a:gd name="connsiteY22" fmla="*/ 104319 h 171450"/>
                <a:gd name="connsiteX23" fmla="*/ 50006 w 76200"/>
                <a:gd name="connsiteY23" fmla="*/ 88126 h 171450"/>
                <a:gd name="connsiteX24" fmla="*/ 55721 w 76200"/>
                <a:gd name="connsiteY24" fmla="*/ 110987 h 171450"/>
                <a:gd name="connsiteX25" fmla="*/ 49054 w 76200"/>
                <a:gd name="connsiteY25" fmla="*/ 86222 h 171450"/>
                <a:gd name="connsiteX26" fmla="*/ 50006 w 76200"/>
                <a:gd name="connsiteY26" fmla="*/ 91937 h 171450"/>
                <a:gd name="connsiteX27" fmla="*/ 52864 w 76200"/>
                <a:gd name="connsiteY27" fmla="*/ 106224 h 171450"/>
                <a:gd name="connsiteX28" fmla="*/ 51911 w 76200"/>
                <a:gd name="connsiteY28" fmla="*/ 101462 h 171450"/>
                <a:gd name="connsiteX29" fmla="*/ 47149 w 76200"/>
                <a:gd name="connsiteY29" fmla="*/ 78601 h 171450"/>
                <a:gd name="connsiteX30" fmla="*/ 47149 w 76200"/>
                <a:gd name="connsiteY30" fmla="*/ 80507 h 171450"/>
                <a:gd name="connsiteX31" fmla="*/ 50959 w 76200"/>
                <a:gd name="connsiteY31" fmla="*/ 99557 h 171450"/>
                <a:gd name="connsiteX32" fmla="*/ 45244 w 76200"/>
                <a:gd name="connsiteY32" fmla="*/ 70029 h 171450"/>
                <a:gd name="connsiteX33" fmla="*/ 50006 w 76200"/>
                <a:gd name="connsiteY33" fmla="*/ 101462 h 171450"/>
                <a:gd name="connsiteX34" fmla="*/ 46196 w 76200"/>
                <a:gd name="connsiteY34" fmla="*/ 78601 h 171450"/>
                <a:gd name="connsiteX35" fmla="*/ 47149 w 76200"/>
                <a:gd name="connsiteY35" fmla="*/ 87174 h 171450"/>
                <a:gd name="connsiteX36" fmla="*/ 47149 w 76200"/>
                <a:gd name="connsiteY36" fmla="*/ 92889 h 171450"/>
                <a:gd name="connsiteX37" fmla="*/ 47149 w 76200"/>
                <a:gd name="connsiteY37" fmla="*/ 92889 h 171450"/>
                <a:gd name="connsiteX38" fmla="*/ 46196 w 76200"/>
                <a:gd name="connsiteY38" fmla="*/ 85269 h 171450"/>
                <a:gd name="connsiteX39" fmla="*/ 45244 w 76200"/>
                <a:gd name="connsiteY39" fmla="*/ 78601 h 171450"/>
                <a:gd name="connsiteX40" fmla="*/ 46196 w 76200"/>
                <a:gd name="connsiteY40" fmla="*/ 90984 h 171450"/>
                <a:gd name="connsiteX41" fmla="*/ 46196 w 76200"/>
                <a:gd name="connsiteY41" fmla="*/ 97651 h 171450"/>
                <a:gd name="connsiteX42" fmla="*/ 44291 w 76200"/>
                <a:gd name="connsiteY42" fmla="*/ 78601 h 171450"/>
                <a:gd name="connsiteX43" fmla="*/ 44291 w 76200"/>
                <a:gd name="connsiteY43" fmla="*/ 87174 h 171450"/>
                <a:gd name="connsiteX44" fmla="*/ 44291 w 76200"/>
                <a:gd name="connsiteY44" fmla="*/ 80507 h 171450"/>
                <a:gd name="connsiteX45" fmla="*/ 43339 w 76200"/>
                <a:gd name="connsiteY45" fmla="*/ 93842 h 171450"/>
                <a:gd name="connsiteX46" fmla="*/ 43339 w 76200"/>
                <a:gd name="connsiteY46" fmla="*/ 79554 h 171450"/>
                <a:gd name="connsiteX47" fmla="*/ 42386 w 76200"/>
                <a:gd name="connsiteY47" fmla="*/ 90984 h 171450"/>
                <a:gd name="connsiteX48" fmla="*/ 42386 w 76200"/>
                <a:gd name="connsiteY48" fmla="*/ 84317 h 171450"/>
                <a:gd name="connsiteX49" fmla="*/ 39529 w 76200"/>
                <a:gd name="connsiteY49" fmla="*/ 102414 h 171450"/>
                <a:gd name="connsiteX50" fmla="*/ 41434 w 76200"/>
                <a:gd name="connsiteY50" fmla="*/ 82412 h 171450"/>
                <a:gd name="connsiteX51" fmla="*/ 41434 w 76200"/>
                <a:gd name="connsiteY51" fmla="*/ 82412 h 171450"/>
                <a:gd name="connsiteX52" fmla="*/ 41434 w 76200"/>
                <a:gd name="connsiteY52" fmla="*/ 83364 h 171450"/>
                <a:gd name="connsiteX53" fmla="*/ 38576 w 76200"/>
                <a:gd name="connsiteY53" fmla="*/ 88126 h 171450"/>
                <a:gd name="connsiteX54" fmla="*/ 40481 w 76200"/>
                <a:gd name="connsiteY54" fmla="*/ 79554 h 171450"/>
                <a:gd name="connsiteX55" fmla="*/ 34766 w 76200"/>
                <a:gd name="connsiteY55" fmla="*/ 88126 h 171450"/>
                <a:gd name="connsiteX56" fmla="*/ 37624 w 76200"/>
                <a:gd name="connsiteY56" fmla="*/ 79554 h 171450"/>
                <a:gd name="connsiteX57" fmla="*/ 36671 w 76200"/>
                <a:gd name="connsiteY57" fmla="*/ 78601 h 171450"/>
                <a:gd name="connsiteX58" fmla="*/ 19526 w 76200"/>
                <a:gd name="connsiteY58" fmla="*/ 50979 h 171450"/>
                <a:gd name="connsiteX59" fmla="*/ 18574 w 76200"/>
                <a:gd name="connsiteY59" fmla="*/ 47169 h 171450"/>
                <a:gd name="connsiteX60" fmla="*/ 23336 w 76200"/>
                <a:gd name="connsiteY60" fmla="*/ 41454 h 171450"/>
                <a:gd name="connsiteX61" fmla="*/ 15716 w 76200"/>
                <a:gd name="connsiteY61" fmla="*/ 40501 h 171450"/>
                <a:gd name="connsiteX62" fmla="*/ 23336 w 76200"/>
                <a:gd name="connsiteY62" fmla="*/ 33834 h 171450"/>
                <a:gd name="connsiteX63" fmla="*/ 10001 w 76200"/>
                <a:gd name="connsiteY63" fmla="*/ 29072 h 171450"/>
                <a:gd name="connsiteX64" fmla="*/ 16669 w 76200"/>
                <a:gd name="connsiteY64" fmla="*/ 23357 h 171450"/>
                <a:gd name="connsiteX65" fmla="*/ 15716 w 76200"/>
                <a:gd name="connsiteY65" fmla="*/ 21451 h 171450"/>
                <a:gd name="connsiteX66" fmla="*/ 12859 w 76200"/>
                <a:gd name="connsiteY66" fmla="*/ 20499 h 171450"/>
                <a:gd name="connsiteX67" fmla="*/ 13811 w 76200"/>
                <a:gd name="connsiteY67" fmla="*/ 31929 h 171450"/>
                <a:gd name="connsiteX68" fmla="*/ 7144 w 76200"/>
                <a:gd name="connsiteY68" fmla="*/ 35739 h 171450"/>
                <a:gd name="connsiteX69" fmla="*/ 15716 w 76200"/>
                <a:gd name="connsiteY69" fmla="*/ 51932 h 171450"/>
                <a:gd name="connsiteX70" fmla="*/ 23336 w 76200"/>
                <a:gd name="connsiteY70" fmla="*/ 54789 h 171450"/>
                <a:gd name="connsiteX71" fmla="*/ 13811 w 76200"/>
                <a:gd name="connsiteY71" fmla="*/ 60504 h 171450"/>
                <a:gd name="connsiteX72" fmla="*/ 19526 w 76200"/>
                <a:gd name="connsiteY72" fmla="*/ 64314 h 171450"/>
                <a:gd name="connsiteX73" fmla="*/ 26194 w 76200"/>
                <a:gd name="connsiteY73" fmla="*/ 88126 h 171450"/>
                <a:gd name="connsiteX74" fmla="*/ 31909 w 76200"/>
                <a:gd name="connsiteY74" fmla="*/ 91937 h 171450"/>
                <a:gd name="connsiteX75" fmla="*/ 27146 w 76200"/>
                <a:gd name="connsiteY75" fmla="*/ 106224 h 171450"/>
                <a:gd name="connsiteX76" fmla="*/ 30004 w 76200"/>
                <a:gd name="connsiteY76" fmla="*/ 110034 h 171450"/>
                <a:gd name="connsiteX77" fmla="*/ 33814 w 76200"/>
                <a:gd name="connsiteY77" fmla="*/ 105272 h 171450"/>
                <a:gd name="connsiteX78" fmla="*/ 31909 w 76200"/>
                <a:gd name="connsiteY78" fmla="*/ 128132 h 171450"/>
                <a:gd name="connsiteX79" fmla="*/ 34766 w 76200"/>
                <a:gd name="connsiteY79" fmla="*/ 115749 h 171450"/>
                <a:gd name="connsiteX80" fmla="*/ 34766 w 76200"/>
                <a:gd name="connsiteY80" fmla="*/ 130989 h 171450"/>
                <a:gd name="connsiteX81" fmla="*/ 35719 w 76200"/>
                <a:gd name="connsiteY81" fmla="*/ 134799 h 171450"/>
                <a:gd name="connsiteX82" fmla="*/ 39529 w 76200"/>
                <a:gd name="connsiteY82" fmla="*/ 120512 h 171450"/>
                <a:gd name="connsiteX83" fmla="*/ 41434 w 76200"/>
                <a:gd name="connsiteY83" fmla="*/ 148134 h 171450"/>
                <a:gd name="connsiteX84" fmla="*/ 41434 w 76200"/>
                <a:gd name="connsiteY84" fmla="*/ 123369 h 171450"/>
                <a:gd name="connsiteX85" fmla="*/ 45244 w 76200"/>
                <a:gd name="connsiteY85" fmla="*/ 147182 h 171450"/>
                <a:gd name="connsiteX86" fmla="*/ 45244 w 76200"/>
                <a:gd name="connsiteY86" fmla="*/ 140514 h 171450"/>
                <a:gd name="connsiteX87" fmla="*/ 46196 w 76200"/>
                <a:gd name="connsiteY87" fmla="*/ 154801 h 171450"/>
                <a:gd name="connsiteX88" fmla="*/ 46196 w 76200"/>
                <a:gd name="connsiteY88" fmla="*/ 144324 h 171450"/>
                <a:gd name="connsiteX89" fmla="*/ 47149 w 76200"/>
                <a:gd name="connsiteY89" fmla="*/ 152897 h 171450"/>
                <a:gd name="connsiteX90" fmla="*/ 48101 w 76200"/>
                <a:gd name="connsiteY90" fmla="*/ 139562 h 171450"/>
                <a:gd name="connsiteX91" fmla="*/ 49054 w 76200"/>
                <a:gd name="connsiteY91" fmla="*/ 143372 h 171450"/>
                <a:gd name="connsiteX92" fmla="*/ 49054 w 76200"/>
                <a:gd name="connsiteY92" fmla="*/ 136704 h 171450"/>
                <a:gd name="connsiteX93" fmla="*/ 51911 w 76200"/>
                <a:gd name="connsiteY93" fmla="*/ 152897 h 171450"/>
                <a:gd name="connsiteX94" fmla="*/ 53816 w 76200"/>
                <a:gd name="connsiteY94" fmla="*/ 148134 h 171450"/>
                <a:gd name="connsiteX95" fmla="*/ 54769 w 76200"/>
                <a:gd name="connsiteY95" fmla="*/ 160517 h 171450"/>
                <a:gd name="connsiteX96" fmla="*/ 56674 w 76200"/>
                <a:gd name="connsiteY96" fmla="*/ 155754 h 171450"/>
                <a:gd name="connsiteX97" fmla="*/ 56674 w 76200"/>
                <a:gd name="connsiteY97" fmla="*/ 154801 h 171450"/>
                <a:gd name="connsiteX98" fmla="*/ 58579 w 76200"/>
                <a:gd name="connsiteY98" fmla="*/ 161469 h 171450"/>
                <a:gd name="connsiteX99" fmla="*/ 62389 w 76200"/>
                <a:gd name="connsiteY99" fmla="*/ 169089 h 171450"/>
                <a:gd name="connsiteX100" fmla="*/ 63341 w 76200"/>
                <a:gd name="connsiteY100" fmla="*/ 161469 h 171450"/>
                <a:gd name="connsiteX101" fmla="*/ 67151 w 76200"/>
                <a:gd name="connsiteY101" fmla="*/ 170042 h 171450"/>
                <a:gd name="connsiteX102" fmla="*/ 68104 w 76200"/>
                <a:gd name="connsiteY102" fmla="*/ 168137 h 171450"/>
                <a:gd name="connsiteX103" fmla="*/ 67151 w 76200"/>
                <a:gd name="connsiteY103" fmla="*/ 160517 h 171450"/>
                <a:gd name="connsiteX104" fmla="*/ 70009 w 76200"/>
                <a:gd name="connsiteY104" fmla="*/ 161469 h 171450"/>
                <a:gd name="connsiteX105" fmla="*/ 70009 w 76200"/>
                <a:gd name="connsiteY105" fmla="*/ 160517 h 171450"/>
                <a:gd name="connsiteX106" fmla="*/ 67151 w 76200"/>
                <a:gd name="connsiteY106" fmla="*/ 147182 h 171450"/>
                <a:gd name="connsiteX107" fmla="*/ 73819 w 76200"/>
                <a:gd name="connsiteY107" fmla="*/ 163374 h 171450"/>
                <a:gd name="connsiteX108" fmla="*/ 70009 w 76200"/>
                <a:gd name="connsiteY108" fmla="*/ 146229 h 171450"/>
                <a:gd name="connsiteX109" fmla="*/ 70009 w 76200"/>
                <a:gd name="connsiteY109" fmla="*/ 132894 h 171450"/>
                <a:gd name="connsiteX110" fmla="*/ 74771 w 76200"/>
                <a:gd name="connsiteY110" fmla="*/ 141467 h 171450"/>
                <a:gd name="connsiteX111" fmla="*/ 70009 w 76200"/>
                <a:gd name="connsiteY111" fmla="*/ 112892 h 171450"/>
                <a:gd name="connsiteX112" fmla="*/ 75724 w 76200"/>
                <a:gd name="connsiteY112" fmla="*/ 113844 h 171450"/>
                <a:gd name="connsiteX113" fmla="*/ 67151 w 76200"/>
                <a:gd name="connsiteY113" fmla="*/ 98604 h 171450"/>
                <a:gd name="connsiteX114" fmla="*/ 66199 w 76200"/>
                <a:gd name="connsiteY114" fmla="*/ 64314 h 171450"/>
                <a:gd name="connsiteX115" fmla="*/ 73819 w 76200"/>
                <a:gd name="connsiteY115" fmla="*/ 66219 h 171450"/>
                <a:gd name="connsiteX116" fmla="*/ 67151 w 76200"/>
                <a:gd name="connsiteY116" fmla="*/ 59551 h 171450"/>
                <a:gd name="connsiteX117" fmla="*/ 68104 w 76200"/>
                <a:gd name="connsiteY117" fmla="*/ 61457 h 171450"/>
                <a:gd name="connsiteX118" fmla="*/ 62389 w 76200"/>
                <a:gd name="connsiteY118" fmla="*/ 59551 h 171450"/>
                <a:gd name="connsiteX119" fmla="*/ 68104 w 76200"/>
                <a:gd name="connsiteY119" fmla="*/ 9069 h 171450"/>
                <a:gd name="connsiteX120" fmla="*/ 46196 w 76200"/>
                <a:gd name="connsiteY120" fmla="*/ 9069 h 171450"/>
                <a:gd name="connsiteX121" fmla="*/ 46196 w 76200"/>
                <a:gd name="connsiteY121" fmla="*/ 10022 h 171450"/>
                <a:gd name="connsiteX122" fmla="*/ 45244 w 76200"/>
                <a:gd name="connsiteY122" fmla="*/ 11926 h 171450"/>
                <a:gd name="connsiteX123" fmla="*/ 50959 w 76200"/>
                <a:gd name="connsiteY123" fmla="*/ 13832 h 171450"/>
                <a:gd name="connsiteX124" fmla="*/ 43339 w 76200"/>
                <a:gd name="connsiteY124" fmla="*/ 23357 h 171450"/>
                <a:gd name="connsiteX125" fmla="*/ 51911 w 76200"/>
                <a:gd name="connsiteY125" fmla="*/ 30976 h 171450"/>
                <a:gd name="connsiteX126" fmla="*/ 45244 w 76200"/>
                <a:gd name="connsiteY126" fmla="*/ 37644 h 171450"/>
                <a:gd name="connsiteX127" fmla="*/ 54769 w 76200"/>
                <a:gd name="connsiteY127" fmla="*/ 67172 h 171450"/>
                <a:gd name="connsiteX128" fmla="*/ 54769 w 76200"/>
                <a:gd name="connsiteY128" fmla="*/ 67172 h 171450"/>
                <a:gd name="connsiteX129" fmla="*/ 54769 w 76200"/>
                <a:gd name="connsiteY129" fmla="*/ 69076 h 171450"/>
                <a:gd name="connsiteX130" fmla="*/ 54769 w 76200"/>
                <a:gd name="connsiteY130" fmla="*/ 69076 h 171450"/>
                <a:gd name="connsiteX131" fmla="*/ 74771 w 76200"/>
                <a:gd name="connsiteY131" fmla="*/ 63362 h 171450"/>
                <a:gd name="connsiteX132" fmla="*/ 74771 w 76200"/>
                <a:gd name="connsiteY132" fmla="*/ 63362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76200" h="171450">
                  <a:moveTo>
                    <a:pt x="45244" y="37644"/>
                  </a:moveTo>
                  <a:cubicBezTo>
                    <a:pt x="45244" y="34787"/>
                    <a:pt x="51911" y="48122"/>
                    <a:pt x="57626" y="47169"/>
                  </a:cubicBezTo>
                  <a:cubicBezTo>
                    <a:pt x="55721" y="46217"/>
                    <a:pt x="55721" y="46217"/>
                    <a:pt x="56674" y="47169"/>
                  </a:cubicBezTo>
                  <a:cubicBezTo>
                    <a:pt x="51911" y="45264"/>
                    <a:pt x="51911" y="46217"/>
                    <a:pt x="55721" y="50026"/>
                  </a:cubicBezTo>
                  <a:cubicBezTo>
                    <a:pt x="49054" y="50979"/>
                    <a:pt x="54769" y="47169"/>
                    <a:pt x="47149" y="48122"/>
                  </a:cubicBezTo>
                  <a:cubicBezTo>
                    <a:pt x="47149" y="47169"/>
                    <a:pt x="58579" y="72887"/>
                    <a:pt x="48101" y="72887"/>
                  </a:cubicBezTo>
                  <a:cubicBezTo>
                    <a:pt x="50959" y="74792"/>
                    <a:pt x="49054" y="76697"/>
                    <a:pt x="54769" y="79554"/>
                  </a:cubicBezTo>
                  <a:cubicBezTo>
                    <a:pt x="50006" y="82412"/>
                    <a:pt x="57626" y="89079"/>
                    <a:pt x="49054" y="77649"/>
                  </a:cubicBezTo>
                  <a:cubicBezTo>
                    <a:pt x="58579" y="90984"/>
                    <a:pt x="46196" y="74792"/>
                    <a:pt x="53816" y="86222"/>
                  </a:cubicBezTo>
                  <a:cubicBezTo>
                    <a:pt x="53816" y="86222"/>
                    <a:pt x="47149" y="75744"/>
                    <a:pt x="50959" y="81459"/>
                  </a:cubicBezTo>
                  <a:cubicBezTo>
                    <a:pt x="57626" y="92889"/>
                    <a:pt x="49054" y="78601"/>
                    <a:pt x="49054" y="78601"/>
                  </a:cubicBezTo>
                  <a:cubicBezTo>
                    <a:pt x="50006" y="80507"/>
                    <a:pt x="50959" y="83364"/>
                    <a:pt x="51911" y="85269"/>
                  </a:cubicBezTo>
                  <a:cubicBezTo>
                    <a:pt x="51911" y="85269"/>
                    <a:pt x="44291" y="69076"/>
                    <a:pt x="51911" y="84317"/>
                  </a:cubicBezTo>
                  <a:cubicBezTo>
                    <a:pt x="50006" y="82412"/>
                    <a:pt x="49054" y="79554"/>
                    <a:pt x="48101" y="76697"/>
                  </a:cubicBezTo>
                  <a:cubicBezTo>
                    <a:pt x="50959" y="82412"/>
                    <a:pt x="52864" y="90032"/>
                    <a:pt x="54769" y="95747"/>
                  </a:cubicBezTo>
                  <a:cubicBezTo>
                    <a:pt x="53816" y="92889"/>
                    <a:pt x="52864" y="89079"/>
                    <a:pt x="50959" y="86222"/>
                  </a:cubicBezTo>
                  <a:cubicBezTo>
                    <a:pt x="51911" y="90032"/>
                    <a:pt x="53816" y="93842"/>
                    <a:pt x="54769" y="97651"/>
                  </a:cubicBezTo>
                  <a:cubicBezTo>
                    <a:pt x="52864" y="92889"/>
                    <a:pt x="50959" y="88126"/>
                    <a:pt x="50006" y="83364"/>
                  </a:cubicBezTo>
                  <a:cubicBezTo>
                    <a:pt x="50959" y="87174"/>
                    <a:pt x="53816" y="94794"/>
                    <a:pt x="48101" y="78601"/>
                  </a:cubicBezTo>
                  <a:cubicBezTo>
                    <a:pt x="49054" y="80507"/>
                    <a:pt x="48101" y="79554"/>
                    <a:pt x="47149" y="75744"/>
                  </a:cubicBezTo>
                  <a:cubicBezTo>
                    <a:pt x="49054" y="80507"/>
                    <a:pt x="49054" y="80507"/>
                    <a:pt x="47149" y="76697"/>
                  </a:cubicBezTo>
                  <a:cubicBezTo>
                    <a:pt x="49054" y="83364"/>
                    <a:pt x="50959" y="90984"/>
                    <a:pt x="53816" y="97651"/>
                  </a:cubicBezTo>
                  <a:cubicBezTo>
                    <a:pt x="50959" y="90984"/>
                    <a:pt x="46196" y="70982"/>
                    <a:pt x="54769" y="104319"/>
                  </a:cubicBezTo>
                  <a:cubicBezTo>
                    <a:pt x="52864" y="98604"/>
                    <a:pt x="51911" y="93842"/>
                    <a:pt x="50006" y="88126"/>
                  </a:cubicBezTo>
                  <a:cubicBezTo>
                    <a:pt x="51911" y="95747"/>
                    <a:pt x="53816" y="103367"/>
                    <a:pt x="55721" y="110987"/>
                  </a:cubicBezTo>
                  <a:cubicBezTo>
                    <a:pt x="52864" y="97651"/>
                    <a:pt x="52864" y="103367"/>
                    <a:pt x="49054" y="86222"/>
                  </a:cubicBezTo>
                  <a:cubicBezTo>
                    <a:pt x="50959" y="93842"/>
                    <a:pt x="50959" y="95747"/>
                    <a:pt x="50006" y="91937"/>
                  </a:cubicBezTo>
                  <a:cubicBezTo>
                    <a:pt x="50959" y="96699"/>
                    <a:pt x="51911" y="101462"/>
                    <a:pt x="52864" y="106224"/>
                  </a:cubicBezTo>
                  <a:cubicBezTo>
                    <a:pt x="44291" y="70029"/>
                    <a:pt x="50959" y="97651"/>
                    <a:pt x="51911" y="101462"/>
                  </a:cubicBezTo>
                  <a:cubicBezTo>
                    <a:pt x="39529" y="45264"/>
                    <a:pt x="53816" y="113844"/>
                    <a:pt x="47149" y="78601"/>
                  </a:cubicBezTo>
                  <a:cubicBezTo>
                    <a:pt x="48101" y="82412"/>
                    <a:pt x="51911" y="101462"/>
                    <a:pt x="47149" y="80507"/>
                  </a:cubicBezTo>
                  <a:cubicBezTo>
                    <a:pt x="48101" y="87174"/>
                    <a:pt x="50006" y="92889"/>
                    <a:pt x="50959" y="99557"/>
                  </a:cubicBezTo>
                  <a:cubicBezTo>
                    <a:pt x="49054" y="90032"/>
                    <a:pt x="47149" y="80507"/>
                    <a:pt x="45244" y="70029"/>
                  </a:cubicBezTo>
                  <a:cubicBezTo>
                    <a:pt x="47149" y="80507"/>
                    <a:pt x="49054" y="90984"/>
                    <a:pt x="50006" y="101462"/>
                  </a:cubicBezTo>
                  <a:cubicBezTo>
                    <a:pt x="49054" y="93842"/>
                    <a:pt x="47149" y="86222"/>
                    <a:pt x="46196" y="78601"/>
                  </a:cubicBezTo>
                  <a:cubicBezTo>
                    <a:pt x="49054" y="82412"/>
                    <a:pt x="49054" y="85269"/>
                    <a:pt x="47149" y="87174"/>
                  </a:cubicBezTo>
                  <a:cubicBezTo>
                    <a:pt x="46196" y="85269"/>
                    <a:pt x="46196" y="87174"/>
                    <a:pt x="47149" y="92889"/>
                  </a:cubicBezTo>
                  <a:cubicBezTo>
                    <a:pt x="47149" y="89079"/>
                    <a:pt x="43339" y="66219"/>
                    <a:pt x="47149" y="92889"/>
                  </a:cubicBezTo>
                  <a:cubicBezTo>
                    <a:pt x="44291" y="70029"/>
                    <a:pt x="45244" y="79554"/>
                    <a:pt x="46196" y="85269"/>
                  </a:cubicBezTo>
                  <a:cubicBezTo>
                    <a:pt x="46196" y="83364"/>
                    <a:pt x="45244" y="80507"/>
                    <a:pt x="45244" y="78601"/>
                  </a:cubicBezTo>
                  <a:cubicBezTo>
                    <a:pt x="46196" y="87174"/>
                    <a:pt x="45244" y="87174"/>
                    <a:pt x="46196" y="90984"/>
                  </a:cubicBezTo>
                  <a:cubicBezTo>
                    <a:pt x="45244" y="87174"/>
                    <a:pt x="46196" y="89079"/>
                    <a:pt x="46196" y="97651"/>
                  </a:cubicBezTo>
                  <a:cubicBezTo>
                    <a:pt x="42386" y="55742"/>
                    <a:pt x="47149" y="118607"/>
                    <a:pt x="44291" y="78601"/>
                  </a:cubicBezTo>
                  <a:cubicBezTo>
                    <a:pt x="46196" y="114797"/>
                    <a:pt x="44291" y="73839"/>
                    <a:pt x="44291" y="87174"/>
                  </a:cubicBezTo>
                  <a:cubicBezTo>
                    <a:pt x="44291" y="91937"/>
                    <a:pt x="44291" y="90032"/>
                    <a:pt x="44291" y="80507"/>
                  </a:cubicBezTo>
                  <a:cubicBezTo>
                    <a:pt x="44291" y="85269"/>
                    <a:pt x="44291" y="89079"/>
                    <a:pt x="43339" y="93842"/>
                  </a:cubicBezTo>
                  <a:cubicBezTo>
                    <a:pt x="43339" y="89079"/>
                    <a:pt x="43339" y="84317"/>
                    <a:pt x="43339" y="79554"/>
                  </a:cubicBezTo>
                  <a:cubicBezTo>
                    <a:pt x="44291" y="83364"/>
                    <a:pt x="43339" y="87174"/>
                    <a:pt x="42386" y="90984"/>
                  </a:cubicBezTo>
                  <a:cubicBezTo>
                    <a:pt x="42386" y="70982"/>
                    <a:pt x="40481" y="92889"/>
                    <a:pt x="42386" y="84317"/>
                  </a:cubicBezTo>
                  <a:cubicBezTo>
                    <a:pt x="40481" y="89079"/>
                    <a:pt x="42386" y="88126"/>
                    <a:pt x="39529" y="102414"/>
                  </a:cubicBezTo>
                  <a:cubicBezTo>
                    <a:pt x="40481" y="95747"/>
                    <a:pt x="40481" y="89079"/>
                    <a:pt x="41434" y="82412"/>
                  </a:cubicBezTo>
                  <a:cubicBezTo>
                    <a:pt x="40481" y="90032"/>
                    <a:pt x="40481" y="90032"/>
                    <a:pt x="41434" y="82412"/>
                  </a:cubicBezTo>
                  <a:cubicBezTo>
                    <a:pt x="39529" y="90032"/>
                    <a:pt x="39529" y="90032"/>
                    <a:pt x="41434" y="83364"/>
                  </a:cubicBezTo>
                  <a:cubicBezTo>
                    <a:pt x="38576" y="94794"/>
                    <a:pt x="42386" y="81459"/>
                    <a:pt x="38576" y="88126"/>
                  </a:cubicBezTo>
                  <a:cubicBezTo>
                    <a:pt x="38576" y="89079"/>
                    <a:pt x="39529" y="80507"/>
                    <a:pt x="40481" y="79554"/>
                  </a:cubicBezTo>
                  <a:cubicBezTo>
                    <a:pt x="38576" y="81459"/>
                    <a:pt x="34766" y="84317"/>
                    <a:pt x="34766" y="88126"/>
                  </a:cubicBezTo>
                  <a:cubicBezTo>
                    <a:pt x="34766" y="88126"/>
                    <a:pt x="38576" y="78601"/>
                    <a:pt x="37624" y="79554"/>
                  </a:cubicBezTo>
                  <a:cubicBezTo>
                    <a:pt x="36671" y="80507"/>
                    <a:pt x="31909" y="84317"/>
                    <a:pt x="36671" y="78601"/>
                  </a:cubicBezTo>
                  <a:cubicBezTo>
                    <a:pt x="38576" y="80507"/>
                    <a:pt x="21431" y="54789"/>
                    <a:pt x="19526" y="50979"/>
                  </a:cubicBezTo>
                  <a:cubicBezTo>
                    <a:pt x="29051" y="52884"/>
                    <a:pt x="18574" y="46217"/>
                    <a:pt x="18574" y="47169"/>
                  </a:cubicBezTo>
                  <a:cubicBezTo>
                    <a:pt x="21431" y="46217"/>
                    <a:pt x="18574" y="47169"/>
                    <a:pt x="23336" y="41454"/>
                  </a:cubicBezTo>
                  <a:cubicBezTo>
                    <a:pt x="24289" y="42407"/>
                    <a:pt x="14764" y="40501"/>
                    <a:pt x="15716" y="40501"/>
                  </a:cubicBezTo>
                  <a:cubicBezTo>
                    <a:pt x="24289" y="40501"/>
                    <a:pt x="20479" y="34787"/>
                    <a:pt x="23336" y="33834"/>
                  </a:cubicBezTo>
                  <a:cubicBezTo>
                    <a:pt x="20479" y="31929"/>
                    <a:pt x="15716" y="30976"/>
                    <a:pt x="10001" y="29072"/>
                  </a:cubicBezTo>
                  <a:cubicBezTo>
                    <a:pt x="13811" y="25262"/>
                    <a:pt x="12859" y="23357"/>
                    <a:pt x="16669" y="23357"/>
                  </a:cubicBezTo>
                  <a:cubicBezTo>
                    <a:pt x="10954" y="22404"/>
                    <a:pt x="10954" y="22404"/>
                    <a:pt x="15716" y="21451"/>
                  </a:cubicBezTo>
                  <a:cubicBezTo>
                    <a:pt x="18574" y="22404"/>
                    <a:pt x="3334" y="19547"/>
                    <a:pt x="12859" y="20499"/>
                  </a:cubicBezTo>
                  <a:cubicBezTo>
                    <a:pt x="12859" y="20499"/>
                    <a:pt x="476" y="31929"/>
                    <a:pt x="13811" y="31929"/>
                  </a:cubicBezTo>
                  <a:cubicBezTo>
                    <a:pt x="11906" y="32882"/>
                    <a:pt x="9049" y="34787"/>
                    <a:pt x="7144" y="35739"/>
                  </a:cubicBezTo>
                  <a:cubicBezTo>
                    <a:pt x="11906" y="39549"/>
                    <a:pt x="6191" y="47169"/>
                    <a:pt x="15716" y="51932"/>
                  </a:cubicBezTo>
                  <a:cubicBezTo>
                    <a:pt x="5239" y="55742"/>
                    <a:pt x="19526" y="53837"/>
                    <a:pt x="23336" y="54789"/>
                  </a:cubicBezTo>
                  <a:cubicBezTo>
                    <a:pt x="15716" y="57647"/>
                    <a:pt x="21431" y="56694"/>
                    <a:pt x="13811" y="60504"/>
                  </a:cubicBezTo>
                  <a:cubicBezTo>
                    <a:pt x="12859" y="61457"/>
                    <a:pt x="19526" y="62409"/>
                    <a:pt x="19526" y="64314"/>
                  </a:cubicBezTo>
                  <a:cubicBezTo>
                    <a:pt x="21431" y="73839"/>
                    <a:pt x="21431" y="90984"/>
                    <a:pt x="26194" y="88126"/>
                  </a:cubicBezTo>
                  <a:cubicBezTo>
                    <a:pt x="27146" y="107176"/>
                    <a:pt x="21431" y="92889"/>
                    <a:pt x="31909" y="91937"/>
                  </a:cubicBezTo>
                  <a:cubicBezTo>
                    <a:pt x="31909" y="92889"/>
                    <a:pt x="27146" y="105272"/>
                    <a:pt x="27146" y="106224"/>
                  </a:cubicBezTo>
                  <a:cubicBezTo>
                    <a:pt x="29051" y="100509"/>
                    <a:pt x="30004" y="101462"/>
                    <a:pt x="30004" y="110034"/>
                  </a:cubicBezTo>
                  <a:cubicBezTo>
                    <a:pt x="30004" y="110034"/>
                    <a:pt x="32861" y="105272"/>
                    <a:pt x="33814" y="105272"/>
                  </a:cubicBezTo>
                  <a:cubicBezTo>
                    <a:pt x="32861" y="112892"/>
                    <a:pt x="30004" y="122417"/>
                    <a:pt x="31909" y="128132"/>
                  </a:cubicBezTo>
                  <a:cubicBezTo>
                    <a:pt x="36671" y="111939"/>
                    <a:pt x="22384" y="146229"/>
                    <a:pt x="34766" y="115749"/>
                  </a:cubicBezTo>
                  <a:cubicBezTo>
                    <a:pt x="34766" y="119559"/>
                    <a:pt x="34766" y="128132"/>
                    <a:pt x="34766" y="130989"/>
                  </a:cubicBezTo>
                  <a:cubicBezTo>
                    <a:pt x="36671" y="124322"/>
                    <a:pt x="37624" y="126226"/>
                    <a:pt x="35719" y="134799"/>
                  </a:cubicBezTo>
                  <a:cubicBezTo>
                    <a:pt x="35719" y="133847"/>
                    <a:pt x="36671" y="122417"/>
                    <a:pt x="39529" y="120512"/>
                  </a:cubicBezTo>
                  <a:cubicBezTo>
                    <a:pt x="38576" y="128132"/>
                    <a:pt x="44291" y="141467"/>
                    <a:pt x="41434" y="148134"/>
                  </a:cubicBezTo>
                  <a:cubicBezTo>
                    <a:pt x="41434" y="136704"/>
                    <a:pt x="41434" y="134799"/>
                    <a:pt x="41434" y="123369"/>
                  </a:cubicBezTo>
                  <a:cubicBezTo>
                    <a:pt x="41434" y="130989"/>
                    <a:pt x="44291" y="141467"/>
                    <a:pt x="45244" y="147182"/>
                  </a:cubicBezTo>
                  <a:cubicBezTo>
                    <a:pt x="44291" y="145276"/>
                    <a:pt x="44291" y="142419"/>
                    <a:pt x="45244" y="140514"/>
                  </a:cubicBezTo>
                  <a:cubicBezTo>
                    <a:pt x="47149" y="145276"/>
                    <a:pt x="48101" y="150039"/>
                    <a:pt x="46196" y="154801"/>
                  </a:cubicBezTo>
                  <a:cubicBezTo>
                    <a:pt x="47149" y="150992"/>
                    <a:pt x="47149" y="147182"/>
                    <a:pt x="46196" y="144324"/>
                  </a:cubicBezTo>
                  <a:cubicBezTo>
                    <a:pt x="46196" y="147182"/>
                    <a:pt x="46196" y="150039"/>
                    <a:pt x="47149" y="152897"/>
                  </a:cubicBezTo>
                  <a:cubicBezTo>
                    <a:pt x="47149" y="148134"/>
                    <a:pt x="48101" y="144324"/>
                    <a:pt x="48101" y="139562"/>
                  </a:cubicBezTo>
                  <a:cubicBezTo>
                    <a:pt x="48101" y="155754"/>
                    <a:pt x="51911" y="154801"/>
                    <a:pt x="49054" y="143372"/>
                  </a:cubicBezTo>
                  <a:cubicBezTo>
                    <a:pt x="49054" y="149087"/>
                    <a:pt x="49054" y="147182"/>
                    <a:pt x="49054" y="136704"/>
                  </a:cubicBezTo>
                  <a:cubicBezTo>
                    <a:pt x="49054" y="143372"/>
                    <a:pt x="50959" y="146229"/>
                    <a:pt x="51911" y="152897"/>
                  </a:cubicBezTo>
                  <a:cubicBezTo>
                    <a:pt x="51911" y="151944"/>
                    <a:pt x="54769" y="152897"/>
                    <a:pt x="53816" y="148134"/>
                  </a:cubicBezTo>
                  <a:cubicBezTo>
                    <a:pt x="53816" y="152897"/>
                    <a:pt x="54769" y="156707"/>
                    <a:pt x="54769" y="160517"/>
                  </a:cubicBezTo>
                  <a:cubicBezTo>
                    <a:pt x="54769" y="161469"/>
                    <a:pt x="57626" y="154801"/>
                    <a:pt x="56674" y="155754"/>
                  </a:cubicBezTo>
                  <a:cubicBezTo>
                    <a:pt x="56674" y="162422"/>
                    <a:pt x="56674" y="162422"/>
                    <a:pt x="56674" y="154801"/>
                  </a:cubicBezTo>
                  <a:cubicBezTo>
                    <a:pt x="58579" y="168137"/>
                    <a:pt x="57626" y="160517"/>
                    <a:pt x="58579" y="161469"/>
                  </a:cubicBezTo>
                  <a:cubicBezTo>
                    <a:pt x="58579" y="165279"/>
                    <a:pt x="60484" y="166232"/>
                    <a:pt x="62389" y="169089"/>
                  </a:cubicBezTo>
                  <a:cubicBezTo>
                    <a:pt x="63341" y="166232"/>
                    <a:pt x="65246" y="165279"/>
                    <a:pt x="63341" y="161469"/>
                  </a:cubicBezTo>
                  <a:cubicBezTo>
                    <a:pt x="65246" y="163374"/>
                    <a:pt x="66199" y="167184"/>
                    <a:pt x="67151" y="170042"/>
                  </a:cubicBezTo>
                  <a:cubicBezTo>
                    <a:pt x="63341" y="160517"/>
                    <a:pt x="68104" y="168137"/>
                    <a:pt x="68104" y="168137"/>
                  </a:cubicBezTo>
                  <a:cubicBezTo>
                    <a:pt x="69056" y="165279"/>
                    <a:pt x="68104" y="163374"/>
                    <a:pt x="67151" y="160517"/>
                  </a:cubicBezTo>
                  <a:cubicBezTo>
                    <a:pt x="69056" y="165279"/>
                    <a:pt x="66199" y="157659"/>
                    <a:pt x="70009" y="161469"/>
                  </a:cubicBezTo>
                  <a:cubicBezTo>
                    <a:pt x="69056" y="155754"/>
                    <a:pt x="69056" y="155754"/>
                    <a:pt x="70009" y="160517"/>
                  </a:cubicBezTo>
                  <a:cubicBezTo>
                    <a:pt x="70009" y="155754"/>
                    <a:pt x="69056" y="150992"/>
                    <a:pt x="67151" y="147182"/>
                  </a:cubicBezTo>
                  <a:cubicBezTo>
                    <a:pt x="69056" y="152897"/>
                    <a:pt x="71914" y="158612"/>
                    <a:pt x="73819" y="163374"/>
                  </a:cubicBezTo>
                  <a:cubicBezTo>
                    <a:pt x="72866" y="157659"/>
                    <a:pt x="71914" y="151944"/>
                    <a:pt x="70009" y="146229"/>
                  </a:cubicBezTo>
                  <a:cubicBezTo>
                    <a:pt x="75724" y="160517"/>
                    <a:pt x="70961" y="137657"/>
                    <a:pt x="70009" y="132894"/>
                  </a:cubicBezTo>
                  <a:cubicBezTo>
                    <a:pt x="70009" y="133847"/>
                    <a:pt x="74771" y="141467"/>
                    <a:pt x="74771" y="141467"/>
                  </a:cubicBezTo>
                  <a:cubicBezTo>
                    <a:pt x="76676" y="139562"/>
                    <a:pt x="70961" y="114797"/>
                    <a:pt x="70009" y="112892"/>
                  </a:cubicBezTo>
                  <a:cubicBezTo>
                    <a:pt x="74771" y="111939"/>
                    <a:pt x="71914" y="113844"/>
                    <a:pt x="75724" y="113844"/>
                  </a:cubicBezTo>
                  <a:cubicBezTo>
                    <a:pt x="72866" y="108129"/>
                    <a:pt x="70009" y="103367"/>
                    <a:pt x="67151" y="98604"/>
                  </a:cubicBezTo>
                  <a:cubicBezTo>
                    <a:pt x="78581" y="92889"/>
                    <a:pt x="58579" y="68124"/>
                    <a:pt x="66199" y="64314"/>
                  </a:cubicBezTo>
                  <a:cubicBezTo>
                    <a:pt x="67151" y="64314"/>
                    <a:pt x="70961" y="65267"/>
                    <a:pt x="73819" y="66219"/>
                  </a:cubicBezTo>
                  <a:cubicBezTo>
                    <a:pt x="68104" y="63362"/>
                    <a:pt x="70961" y="57647"/>
                    <a:pt x="67151" y="59551"/>
                  </a:cubicBezTo>
                  <a:cubicBezTo>
                    <a:pt x="68104" y="59551"/>
                    <a:pt x="68104" y="61457"/>
                    <a:pt x="68104" y="61457"/>
                  </a:cubicBezTo>
                  <a:cubicBezTo>
                    <a:pt x="67151" y="59551"/>
                    <a:pt x="65246" y="58599"/>
                    <a:pt x="62389" y="59551"/>
                  </a:cubicBezTo>
                  <a:cubicBezTo>
                    <a:pt x="66199" y="58599"/>
                    <a:pt x="67151" y="13832"/>
                    <a:pt x="68104" y="9069"/>
                  </a:cubicBezTo>
                  <a:cubicBezTo>
                    <a:pt x="65246" y="5259"/>
                    <a:pt x="46196" y="8117"/>
                    <a:pt x="46196" y="9069"/>
                  </a:cubicBezTo>
                  <a:cubicBezTo>
                    <a:pt x="51911" y="13832"/>
                    <a:pt x="47149" y="10022"/>
                    <a:pt x="46196" y="10022"/>
                  </a:cubicBezTo>
                  <a:cubicBezTo>
                    <a:pt x="48101" y="11926"/>
                    <a:pt x="47149" y="11926"/>
                    <a:pt x="45244" y="11926"/>
                  </a:cubicBezTo>
                  <a:cubicBezTo>
                    <a:pt x="45244" y="13832"/>
                    <a:pt x="48101" y="11926"/>
                    <a:pt x="50959" y="13832"/>
                  </a:cubicBezTo>
                  <a:cubicBezTo>
                    <a:pt x="43339" y="16689"/>
                    <a:pt x="53816" y="23357"/>
                    <a:pt x="43339" y="23357"/>
                  </a:cubicBezTo>
                  <a:cubicBezTo>
                    <a:pt x="53816" y="25262"/>
                    <a:pt x="39529" y="27167"/>
                    <a:pt x="51911" y="30976"/>
                  </a:cubicBezTo>
                  <a:cubicBezTo>
                    <a:pt x="39529" y="37644"/>
                    <a:pt x="58579" y="34787"/>
                    <a:pt x="45244" y="37644"/>
                  </a:cubicBezTo>
                  <a:close/>
                  <a:moveTo>
                    <a:pt x="54769" y="67172"/>
                  </a:moveTo>
                  <a:cubicBezTo>
                    <a:pt x="54769" y="67172"/>
                    <a:pt x="53816" y="65267"/>
                    <a:pt x="54769" y="67172"/>
                  </a:cubicBezTo>
                  <a:close/>
                  <a:moveTo>
                    <a:pt x="54769" y="69076"/>
                  </a:moveTo>
                  <a:cubicBezTo>
                    <a:pt x="55721" y="68124"/>
                    <a:pt x="58579" y="68124"/>
                    <a:pt x="54769" y="69076"/>
                  </a:cubicBezTo>
                  <a:close/>
                  <a:moveTo>
                    <a:pt x="74771" y="63362"/>
                  </a:moveTo>
                  <a:cubicBezTo>
                    <a:pt x="74771" y="64314"/>
                    <a:pt x="70961" y="63362"/>
                    <a:pt x="74771" y="63362"/>
                  </a:cubicBezTo>
                  <a:close/>
                </a:path>
              </a:pathLst>
            </a:custGeom>
            <a:grpFill/>
            <a:ln w="9525" cap="flat">
              <a:noFill/>
              <a:prstDash val="solid"/>
              <a:miter/>
            </a:ln>
          </p:spPr>
          <p:txBody>
            <a:bodyPr rtlCol="0" anchor="ctr"/>
            <a:lstStyle/>
            <a:p>
              <a:endParaRPr lang="en-US"/>
            </a:p>
          </p:txBody>
        </p:sp>
        <p:sp>
          <p:nvSpPr>
            <p:cNvPr id="1448" name="Freeform: Shape 1447">
              <a:extLst>
                <a:ext uri="{FF2B5EF4-FFF2-40B4-BE49-F238E27FC236}">
                  <a16:creationId xmlns:a16="http://schemas.microsoft.com/office/drawing/2014/main" xmlns="" id="{0A7B3A64-CB49-4C2E-8308-622A1A72DB37}"/>
                </a:ext>
              </a:extLst>
            </p:cNvPr>
            <p:cNvSpPr/>
            <p:nvPr/>
          </p:nvSpPr>
          <p:spPr>
            <a:xfrm>
              <a:off x="7475549" y="6559920"/>
              <a:ext cx="9525" cy="9525"/>
            </a:xfrm>
            <a:custGeom>
              <a:avLst/>
              <a:gdLst>
                <a:gd name="connsiteX0" fmla="*/ 8244 w 9525"/>
                <a:gd name="connsiteY0" fmla="*/ 7567 h 9525"/>
                <a:gd name="connsiteX1" fmla="*/ 8244 w 9525"/>
                <a:gd name="connsiteY1" fmla="*/ 7567 h 9525"/>
              </a:gdLst>
              <a:ahLst/>
              <a:cxnLst>
                <a:cxn ang="0">
                  <a:pos x="connsiteX0" y="connsiteY0"/>
                </a:cxn>
                <a:cxn ang="0">
                  <a:pos x="connsiteX1" y="connsiteY1"/>
                </a:cxn>
              </a:cxnLst>
              <a:rect l="l" t="t" r="r" b="b"/>
              <a:pathLst>
                <a:path w="9525" h="9525">
                  <a:moveTo>
                    <a:pt x="8244" y="7567"/>
                  </a:moveTo>
                  <a:cubicBezTo>
                    <a:pt x="7291" y="6615"/>
                    <a:pt x="6339" y="7567"/>
                    <a:pt x="8244" y="7567"/>
                  </a:cubicBezTo>
                  <a:close/>
                </a:path>
              </a:pathLst>
            </a:custGeom>
            <a:grpFill/>
            <a:ln w="9525" cap="flat">
              <a:noFill/>
              <a:prstDash val="solid"/>
              <a:miter/>
            </a:ln>
          </p:spPr>
          <p:txBody>
            <a:bodyPr rtlCol="0" anchor="ctr"/>
            <a:lstStyle/>
            <a:p>
              <a:endParaRPr lang="en-US"/>
            </a:p>
          </p:txBody>
        </p:sp>
        <p:sp>
          <p:nvSpPr>
            <p:cNvPr id="1449" name="Freeform: Shape 1448">
              <a:extLst>
                <a:ext uri="{FF2B5EF4-FFF2-40B4-BE49-F238E27FC236}">
                  <a16:creationId xmlns:a16="http://schemas.microsoft.com/office/drawing/2014/main" xmlns="" id="{EDBC6EB6-9DEB-4999-9706-0750D52A6330}"/>
                </a:ext>
              </a:extLst>
            </p:cNvPr>
            <p:cNvSpPr/>
            <p:nvPr/>
          </p:nvSpPr>
          <p:spPr>
            <a:xfrm>
              <a:off x="7427648" y="656415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1450" name="Freeform: Shape 1449">
              <a:extLst>
                <a:ext uri="{FF2B5EF4-FFF2-40B4-BE49-F238E27FC236}">
                  <a16:creationId xmlns:a16="http://schemas.microsoft.com/office/drawing/2014/main" xmlns="" id="{F7673943-1B66-4596-9744-ED8F1AE4F699}"/>
                </a:ext>
              </a:extLst>
            </p:cNvPr>
            <p:cNvSpPr/>
            <p:nvPr/>
          </p:nvSpPr>
          <p:spPr>
            <a:xfrm>
              <a:off x="7455694" y="65765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001"/>
                    <a:pt x="7144" y="7144"/>
                    <a:pt x="7144" y="7144"/>
                  </a:cubicBezTo>
                  <a:close/>
                </a:path>
              </a:pathLst>
            </a:custGeom>
            <a:grpFill/>
            <a:ln w="9525" cap="flat">
              <a:noFill/>
              <a:prstDash val="solid"/>
              <a:miter/>
            </a:ln>
          </p:spPr>
          <p:txBody>
            <a:bodyPr rtlCol="0" anchor="ctr"/>
            <a:lstStyle/>
            <a:p>
              <a:endParaRPr lang="en-US"/>
            </a:p>
          </p:txBody>
        </p:sp>
        <p:sp>
          <p:nvSpPr>
            <p:cNvPr id="1451" name="Freeform: Shape 1450">
              <a:extLst>
                <a:ext uri="{FF2B5EF4-FFF2-40B4-BE49-F238E27FC236}">
                  <a16:creationId xmlns:a16="http://schemas.microsoft.com/office/drawing/2014/main" xmlns="" id="{2D6F2427-391D-4ECD-A0AB-66951EB3C9A2}"/>
                </a:ext>
              </a:extLst>
            </p:cNvPr>
            <p:cNvSpPr/>
            <p:nvPr/>
          </p:nvSpPr>
          <p:spPr>
            <a:xfrm>
              <a:off x="7431881" y="654796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1452" name="Freeform: Shape 1451">
              <a:extLst>
                <a:ext uri="{FF2B5EF4-FFF2-40B4-BE49-F238E27FC236}">
                  <a16:creationId xmlns:a16="http://schemas.microsoft.com/office/drawing/2014/main" xmlns="" id="{B7BE99D0-E6E8-42EB-8A0C-C6B3C3AA3440}"/>
                </a:ext>
              </a:extLst>
            </p:cNvPr>
            <p:cNvSpPr/>
            <p:nvPr/>
          </p:nvSpPr>
          <p:spPr>
            <a:xfrm>
              <a:off x="7430929" y="6541293"/>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8096"/>
                    <a:pt x="7144" y="8096"/>
                    <a:pt x="7144" y="8096"/>
                  </a:cubicBezTo>
                  <a:close/>
                </a:path>
              </a:pathLst>
            </a:custGeom>
            <a:grpFill/>
            <a:ln w="9525" cap="flat">
              <a:noFill/>
              <a:prstDash val="solid"/>
              <a:miter/>
            </a:ln>
          </p:spPr>
          <p:txBody>
            <a:bodyPr rtlCol="0" anchor="ctr"/>
            <a:lstStyle/>
            <a:p>
              <a:endParaRPr lang="en-US"/>
            </a:p>
          </p:txBody>
        </p:sp>
        <p:sp>
          <p:nvSpPr>
            <p:cNvPr id="1453" name="Freeform: Shape 1452">
              <a:extLst>
                <a:ext uri="{FF2B5EF4-FFF2-40B4-BE49-F238E27FC236}">
                  <a16:creationId xmlns:a16="http://schemas.microsoft.com/office/drawing/2014/main" xmlns="" id="{C6F3262A-77E3-4F2A-9BBC-6639D760F749}"/>
                </a:ext>
              </a:extLst>
            </p:cNvPr>
            <p:cNvSpPr/>
            <p:nvPr/>
          </p:nvSpPr>
          <p:spPr>
            <a:xfrm>
              <a:off x="7429003" y="6538436"/>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7144"/>
                    <a:pt x="5259" y="7144"/>
                    <a:pt x="9069" y="7144"/>
                  </a:cubicBezTo>
                  <a:close/>
                </a:path>
              </a:pathLst>
            </a:custGeom>
            <a:grpFill/>
            <a:ln w="9525" cap="flat">
              <a:noFill/>
              <a:prstDash val="solid"/>
              <a:miter/>
            </a:ln>
          </p:spPr>
          <p:txBody>
            <a:bodyPr rtlCol="0" anchor="ctr"/>
            <a:lstStyle/>
            <a:p>
              <a:endParaRPr lang="en-US"/>
            </a:p>
          </p:txBody>
        </p:sp>
        <p:sp>
          <p:nvSpPr>
            <p:cNvPr id="1454" name="Freeform: Shape 1453">
              <a:extLst>
                <a:ext uri="{FF2B5EF4-FFF2-40B4-BE49-F238E27FC236}">
                  <a16:creationId xmlns:a16="http://schemas.microsoft.com/office/drawing/2014/main" xmlns="" id="{D85AD82C-1E26-46C6-8351-ABBC28952D9D}"/>
                </a:ext>
              </a:extLst>
            </p:cNvPr>
            <p:cNvSpPr/>
            <p:nvPr/>
          </p:nvSpPr>
          <p:spPr>
            <a:xfrm>
              <a:off x="7450931" y="6581536"/>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7144" y="7858"/>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1455" name="Freeform: Shape 1454">
              <a:extLst>
                <a:ext uri="{FF2B5EF4-FFF2-40B4-BE49-F238E27FC236}">
                  <a16:creationId xmlns:a16="http://schemas.microsoft.com/office/drawing/2014/main" xmlns="" id="{7FF04632-D806-453A-A4EE-DA160CDA7734}"/>
                </a:ext>
              </a:extLst>
            </p:cNvPr>
            <p:cNvSpPr/>
            <p:nvPr/>
          </p:nvSpPr>
          <p:spPr>
            <a:xfrm>
              <a:off x="7443311" y="6581625"/>
              <a:ext cx="9525" cy="9525"/>
            </a:xfrm>
            <a:custGeom>
              <a:avLst/>
              <a:gdLst>
                <a:gd name="connsiteX0" fmla="*/ 7144 w 9525"/>
                <a:gd name="connsiteY0" fmla="*/ 8722 h 9525"/>
                <a:gd name="connsiteX1" fmla="*/ 8096 w 9525"/>
                <a:gd name="connsiteY1" fmla="*/ 7769 h 9525"/>
                <a:gd name="connsiteX2" fmla="*/ 7144 w 9525"/>
                <a:gd name="connsiteY2" fmla="*/ 8722 h 9525"/>
              </a:gdLst>
              <a:ahLst/>
              <a:cxnLst>
                <a:cxn ang="0">
                  <a:pos x="connsiteX0" y="connsiteY0"/>
                </a:cxn>
                <a:cxn ang="0">
                  <a:pos x="connsiteX1" y="connsiteY1"/>
                </a:cxn>
                <a:cxn ang="0">
                  <a:pos x="connsiteX2" y="connsiteY2"/>
                </a:cxn>
              </a:cxnLst>
              <a:rect l="l" t="t" r="r" b="b"/>
              <a:pathLst>
                <a:path w="9525" h="9525">
                  <a:moveTo>
                    <a:pt x="7144" y="8722"/>
                  </a:moveTo>
                  <a:cubicBezTo>
                    <a:pt x="7144" y="8722"/>
                    <a:pt x="8096" y="7769"/>
                    <a:pt x="8096" y="7769"/>
                  </a:cubicBezTo>
                  <a:cubicBezTo>
                    <a:pt x="8096" y="6817"/>
                    <a:pt x="8096" y="6817"/>
                    <a:pt x="7144" y="8722"/>
                  </a:cubicBezTo>
                  <a:close/>
                </a:path>
              </a:pathLst>
            </a:custGeom>
            <a:grpFill/>
            <a:ln w="9525" cap="flat">
              <a:noFill/>
              <a:prstDash val="solid"/>
              <a:miter/>
            </a:ln>
          </p:spPr>
          <p:txBody>
            <a:bodyPr rtlCol="0" anchor="ctr"/>
            <a:lstStyle/>
            <a:p>
              <a:endParaRPr lang="en-US"/>
            </a:p>
          </p:txBody>
        </p:sp>
        <p:sp>
          <p:nvSpPr>
            <p:cNvPr id="1456" name="Freeform: Shape 1455">
              <a:extLst>
                <a:ext uri="{FF2B5EF4-FFF2-40B4-BE49-F238E27FC236}">
                  <a16:creationId xmlns:a16="http://schemas.microsoft.com/office/drawing/2014/main" xmlns="" id="{1C162010-6338-4DC3-97DE-F1BC1831CF7A}"/>
                </a:ext>
              </a:extLst>
            </p:cNvPr>
            <p:cNvSpPr/>
            <p:nvPr/>
          </p:nvSpPr>
          <p:spPr>
            <a:xfrm>
              <a:off x="7451884" y="657748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1457" name="Freeform: Shape 1456">
              <a:extLst>
                <a:ext uri="{FF2B5EF4-FFF2-40B4-BE49-F238E27FC236}">
                  <a16:creationId xmlns:a16="http://schemas.microsoft.com/office/drawing/2014/main" xmlns="" id="{95678E1F-4BB4-4525-829B-155353FA553B}"/>
                </a:ext>
              </a:extLst>
            </p:cNvPr>
            <p:cNvSpPr/>
            <p:nvPr/>
          </p:nvSpPr>
          <p:spPr>
            <a:xfrm>
              <a:off x="7444502" y="6581827"/>
              <a:ext cx="9525" cy="9525"/>
            </a:xfrm>
            <a:custGeom>
              <a:avLst/>
              <a:gdLst>
                <a:gd name="connsiteX0" fmla="*/ 7858 w 9525"/>
                <a:gd name="connsiteY0" fmla="*/ 7567 h 9525"/>
                <a:gd name="connsiteX1" fmla="*/ 7858 w 9525"/>
                <a:gd name="connsiteY1" fmla="*/ 7567 h 9525"/>
                <a:gd name="connsiteX2" fmla="*/ 7858 w 9525"/>
                <a:gd name="connsiteY2" fmla="*/ 7567 h 9525"/>
              </a:gdLst>
              <a:ahLst/>
              <a:cxnLst>
                <a:cxn ang="0">
                  <a:pos x="connsiteX0" y="connsiteY0"/>
                </a:cxn>
                <a:cxn ang="0">
                  <a:pos x="connsiteX1" y="connsiteY1"/>
                </a:cxn>
                <a:cxn ang="0">
                  <a:pos x="connsiteX2" y="connsiteY2"/>
                </a:cxn>
              </a:cxnLst>
              <a:rect l="l" t="t" r="r" b="b"/>
              <a:pathLst>
                <a:path w="9525" h="9525">
                  <a:moveTo>
                    <a:pt x="7858" y="7567"/>
                  </a:moveTo>
                  <a:cubicBezTo>
                    <a:pt x="7858" y="7567"/>
                    <a:pt x="7858" y="6615"/>
                    <a:pt x="7858" y="7567"/>
                  </a:cubicBezTo>
                  <a:cubicBezTo>
                    <a:pt x="6906" y="7567"/>
                    <a:pt x="6906" y="8520"/>
                    <a:pt x="7858" y="7567"/>
                  </a:cubicBezTo>
                  <a:close/>
                </a:path>
              </a:pathLst>
            </a:custGeom>
            <a:grpFill/>
            <a:ln w="9525" cap="flat">
              <a:noFill/>
              <a:prstDash val="solid"/>
              <a:miter/>
            </a:ln>
          </p:spPr>
          <p:txBody>
            <a:bodyPr rtlCol="0" anchor="ctr"/>
            <a:lstStyle/>
            <a:p>
              <a:endParaRPr lang="en-US"/>
            </a:p>
          </p:txBody>
        </p:sp>
        <p:sp>
          <p:nvSpPr>
            <p:cNvPr id="1458" name="Freeform: Shape 1457">
              <a:extLst>
                <a:ext uri="{FF2B5EF4-FFF2-40B4-BE49-F238E27FC236}">
                  <a16:creationId xmlns:a16="http://schemas.microsoft.com/office/drawing/2014/main" xmlns="" id="{EB269306-1868-4F49-BE05-94757A603F3D}"/>
                </a:ext>
              </a:extLst>
            </p:cNvPr>
            <p:cNvSpPr/>
            <p:nvPr/>
          </p:nvSpPr>
          <p:spPr>
            <a:xfrm>
              <a:off x="7424790" y="6518962"/>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7567"/>
                    <a:pt x="6615" y="6614"/>
                    <a:pt x="7567" y="7567"/>
                  </a:cubicBezTo>
                  <a:close/>
                </a:path>
              </a:pathLst>
            </a:custGeom>
            <a:grpFill/>
            <a:ln w="9525" cap="flat">
              <a:noFill/>
              <a:prstDash val="solid"/>
              <a:miter/>
            </a:ln>
          </p:spPr>
          <p:txBody>
            <a:bodyPr rtlCol="0" anchor="ctr"/>
            <a:lstStyle/>
            <a:p>
              <a:endParaRPr lang="en-US"/>
            </a:p>
          </p:txBody>
        </p:sp>
        <p:sp>
          <p:nvSpPr>
            <p:cNvPr id="1459" name="Freeform: Shape 1458">
              <a:extLst>
                <a:ext uri="{FF2B5EF4-FFF2-40B4-BE49-F238E27FC236}">
                  <a16:creationId xmlns:a16="http://schemas.microsoft.com/office/drawing/2014/main" xmlns="" id="{F2374874-2A3E-49D6-A94D-55E98AC0F56B}"/>
                </a:ext>
              </a:extLst>
            </p:cNvPr>
            <p:cNvSpPr/>
            <p:nvPr/>
          </p:nvSpPr>
          <p:spPr>
            <a:xfrm>
              <a:off x="7424261" y="651938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460" name="Freeform: Shape 1459">
              <a:extLst>
                <a:ext uri="{FF2B5EF4-FFF2-40B4-BE49-F238E27FC236}">
                  <a16:creationId xmlns:a16="http://schemas.microsoft.com/office/drawing/2014/main" xmlns="" id="{0EB6D69A-44EC-4D2A-BD2D-1D41A3CF5B9B}"/>
                </a:ext>
              </a:extLst>
            </p:cNvPr>
            <p:cNvSpPr/>
            <p:nvPr/>
          </p:nvSpPr>
          <p:spPr>
            <a:xfrm>
              <a:off x="7423309" y="6518962"/>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8096" y="7567"/>
                    <a:pt x="8096" y="6614"/>
                    <a:pt x="7144" y="7567"/>
                  </a:cubicBezTo>
                  <a:close/>
                </a:path>
              </a:pathLst>
            </a:custGeom>
            <a:grpFill/>
            <a:ln w="9525" cap="flat">
              <a:noFill/>
              <a:prstDash val="solid"/>
              <a:miter/>
            </a:ln>
          </p:spPr>
          <p:txBody>
            <a:bodyPr rtlCol="0" anchor="ctr"/>
            <a:lstStyle/>
            <a:p>
              <a:endParaRPr lang="en-US"/>
            </a:p>
          </p:txBody>
        </p:sp>
        <p:sp>
          <p:nvSpPr>
            <p:cNvPr id="1461" name="Freeform: Shape 1460">
              <a:extLst>
                <a:ext uri="{FF2B5EF4-FFF2-40B4-BE49-F238E27FC236}">
                  <a16:creationId xmlns:a16="http://schemas.microsoft.com/office/drawing/2014/main" xmlns="" id="{1D36651F-76E9-4DCB-B165-8115E5D11FA9}"/>
                </a:ext>
              </a:extLst>
            </p:cNvPr>
            <p:cNvSpPr/>
            <p:nvPr/>
          </p:nvSpPr>
          <p:spPr>
            <a:xfrm>
              <a:off x="7426166" y="6525101"/>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462" name="Freeform: Shape 1461">
              <a:extLst>
                <a:ext uri="{FF2B5EF4-FFF2-40B4-BE49-F238E27FC236}">
                  <a16:creationId xmlns:a16="http://schemas.microsoft.com/office/drawing/2014/main" xmlns="" id="{5459F297-93AA-448E-A3FF-264BB0751CDD}"/>
                </a:ext>
              </a:extLst>
            </p:cNvPr>
            <p:cNvSpPr/>
            <p:nvPr/>
          </p:nvSpPr>
          <p:spPr>
            <a:xfrm>
              <a:off x="7427119" y="6524466"/>
              <a:ext cx="9525" cy="9525"/>
            </a:xfrm>
            <a:custGeom>
              <a:avLst/>
              <a:gdLst>
                <a:gd name="connsiteX0" fmla="*/ 7144 w 9525"/>
                <a:gd name="connsiteY0" fmla="*/ 9684 h 9525"/>
                <a:gd name="connsiteX1" fmla="*/ 7144 w 9525"/>
                <a:gd name="connsiteY1" fmla="*/ 9684 h 9525"/>
              </a:gdLst>
              <a:ahLst/>
              <a:cxnLst>
                <a:cxn ang="0">
                  <a:pos x="connsiteX0" y="connsiteY0"/>
                </a:cxn>
                <a:cxn ang="0">
                  <a:pos x="connsiteX1" y="connsiteY1"/>
                </a:cxn>
              </a:cxnLst>
              <a:rect l="l" t="t" r="r" b="b"/>
              <a:pathLst>
                <a:path w="9525" h="9525">
                  <a:moveTo>
                    <a:pt x="7144" y="9684"/>
                  </a:moveTo>
                  <a:cubicBezTo>
                    <a:pt x="8096" y="3969"/>
                    <a:pt x="7144" y="9684"/>
                    <a:pt x="7144" y="9684"/>
                  </a:cubicBezTo>
                  <a:close/>
                </a:path>
              </a:pathLst>
            </a:custGeom>
            <a:grpFill/>
            <a:ln w="9525" cap="flat">
              <a:noFill/>
              <a:prstDash val="solid"/>
              <a:miter/>
            </a:ln>
          </p:spPr>
          <p:txBody>
            <a:bodyPr rtlCol="0" anchor="ctr"/>
            <a:lstStyle/>
            <a:p>
              <a:endParaRPr lang="en-US"/>
            </a:p>
          </p:txBody>
        </p:sp>
        <p:sp>
          <p:nvSpPr>
            <p:cNvPr id="1463" name="Freeform: Shape 1462">
              <a:extLst>
                <a:ext uri="{FF2B5EF4-FFF2-40B4-BE49-F238E27FC236}">
                  <a16:creationId xmlns:a16="http://schemas.microsoft.com/office/drawing/2014/main" xmlns="" id="{74DBDECC-C750-4F6B-84EA-F17D080F15E3}"/>
                </a:ext>
              </a:extLst>
            </p:cNvPr>
            <p:cNvSpPr/>
            <p:nvPr/>
          </p:nvSpPr>
          <p:spPr>
            <a:xfrm>
              <a:off x="7415900" y="6537336"/>
              <a:ext cx="9525" cy="9525"/>
            </a:xfrm>
            <a:custGeom>
              <a:avLst/>
              <a:gdLst>
                <a:gd name="connsiteX0" fmla="*/ 8837 w 9525"/>
                <a:gd name="connsiteY0" fmla="*/ 8244 h 9525"/>
                <a:gd name="connsiteX1" fmla="*/ 8837 w 9525"/>
                <a:gd name="connsiteY1" fmla="*/ 8244 h 9525"/>
              </a:gdLst>
              <a:ahLst/>
              <a:cxnLst>
                <a:cxn ang="0">
                  <a:pos x="connsiteX0" y="connsiteY0"/>
                </a:cxn>
                <a:cxn ang="0">
                  <a:pos x="connsiteX1" y="connsiteY1"/>
                </a:cxn>
              </a:cxnLst>
              <a:rect l="l" t="t" r="r" b="b"/>
              <a:pathLst>
                <a:path w="9525" h="9525">
                  <a:moveTo>
                    <a:pt x="8837" y="8244"/>
                  </a:moveTo>
                  <a:cubicBezTo>
                    <a:pt x="5027" y="6339"/>
                    <a:pt x="8837" y="7291"/>
                    <a:pt x="8837" y="8244"/>
                  </a:cubicBezTo>
                  <a:close/>
                </a:path>
              </a:pathLst>
            </a:custGeom>
            <a:grpFill/>
            <a:ln w="9525" cap="flat">
              <a:noFill/>
              <a:prstDash val="solid"/>
              <a:miter/>
            </a:ln>
          </p:spPr>
          <p:txBody>
            <a:bodyPr rtlCol="0" anchor="ctr"/>
            <a:lstStyle/>
            <a:p>
              <a:endParaRPr lang="en-US"/>
            </a:p>
          </p:txBody>
        </p:sp>
        <p:sp>
          <p:nvSpPr>
            <p:cNvPr id="1464" name="Freeform: Shape 1463">
              <a:extLst>
                <a:ext uri="{FF2B5EF4-FFF2-40B4-BE49-F238E27FC236}">
                  <a16:creationId xmlns:a16="http://schemas.microsoft.com/office/drawing/2014/main" xmlns="" id="{26F7DE53-940B-46AC-942F-5426AEEED5A5}"/>
                </a:ext>
              </a:extLst>
            </p:cNvPr>
            <p:cNvSpPr/>
            <p:nvPr/>
          </p:nvSpPr>
          <p:spPr>
            <a:xfrm>
              <a:off x="7415689" y="6542932"/>
              <a:ext cx="9525" cy="9525"/>
            </a:xfrm>
            <a:custGeom>
              <a:avLst/>
              <a:gdLst>
                <a:gd name="connsiteX0" fmla="*/ 9049 w 9525"/>
                <a:gd name="connsiteY0" fmla="*/ 7411 h 9525"/>
                <a:gd name="connsiteX1" fmla="*/ 7144 w 9525"/>
                <a:gd name="connsiteY1" fmla="*/ 8363 h 9525"/>
                <a:gd name="connsiteX2" fmla="*/ 9049 w 9525"/>
                <a:gd name="connsiteY2" fmla="*/ 7411 h 9525"/>
              </a:gdLst>
              <a:ahLst/>
              <a:cxnLst>
                <a:cxn ang="0">
                  <a:pos x="connsiteX0" y="connsiteY0"/>
                </a:cxn>
                <a:cxn ang="0">
                  <a:pos x="connsiteX1" y="connsiteY1"/>
                </a:cxn>
                <a:cxn ang="0">
                  <a:pos x="connsiteX2" y="connsiteY2"/>
                </a:cxn>
              </a:cxnLst>
              <a:rect l="l" t="t" r="r" b="b"/>
              <a:pathLst>
                <a:path w="9525" h="9525">
                  <a:moveTo>
                    <a:pt x="9049" y="7411"/>
                  </a:moveTo>
                  <a:cubicBezTo>
                    <a:pt x="8096" y="6458"/>
                    <a:pt x="7144" y="8363"/>
                    <a:pt x="7144" y="8363"/>
                  </a:cubicBezTo>
                  <a:cubicBezTo>
                    <a:pt x="8096" y="8363"/>
                    <a:pt x="8096" y="8363"/>
                    <a:pt x="9049" y="7411"/>
                  </a:cubicBezTo>
                  <a:close/>
                </a:path>
              </a:pathLst>
            </a:custGeom>
            <a:grpFill/>
            <a:ln w="9525" cap="flat">
              <a:noFill/>
              <a:prstDash val="solid"/>
              <a:miter/>
            </a:ln>
          </p:spPr>
          <p:txBody>
            <a:bodyPr rtlCol="0" anchor="ctr"/>
            <a:lstStyle/>
            <a:p>
              <a:endParaRPr lang="en-US"/>
            </a:p>
          </p:txBody>
        </p:sp>
        <p:sp>
          <p:nvSpPr>
            <p:cNvPr id="1465" name="Freeform: Shape 1464">
              <a:extLst>
                <a:ext uri="{FF2B5EF4-FFF2-40B4-BE49-F238E27FC236}">
                  <a16:creationId xmlns:a16="http://schemas.microsoft.com/office/drawing/2014/main" xmlns="" id="{C399D156-64E2-4EA4-B528-34798A6BF05A}"/>
                </a:ext>
              </a:extLst>
            </p:cNvPr>
            <p:cNvSpPr/>
            <p:nvPr/>
          </p:nvSpPr>
          <p:spPr>
            <a:xfrm>
              <a:off x="7426166" y="6575583"/>
              <a:ext cx="9525" cy="9525"/>
            </a:xfrm>
            <a:custGeom>
              <a:avLst/>
              <a:gdLst>
                <a:gd name="connsiteX0" fmla="*/ 10001 w 9525"/>
                <a:gd name="connsiteY0" fmla="*/ 7144 h 9525"/>
                <a:gd name="connsiteX1" fmla="*/ 7144 w 9525"/>
                <a:gd name="connsiteY1" fmla="*/ 8097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8097"/>
                  </a:lnTo>
                  <a:cubicBezTo>
                    <a:pt x="8096" y="8097"/>
                    <a:pt x="9049" y="7144"/>
                    <a:pt x="10001" y="7144"/>
                  </a:cubicBezTo>
                  <a:close/>
                </a:path>
              </a:pathLst>
            </a:custGeom>
            <a:grpFill/>
            <a:ln w="9525" cap="flat">
              <a:noFill/>
              <a:prstDash val="solid"/>
              <a:miter/>
            </a:ln>
          </p:spPr>
          <p:txBody>
            <a:bodyPr rtlCol="0" anchor="ctr"/>
            <a:lstStyle/>
            <a:p>
              <a:endParaRPr lang="en-US"/>
            </a:p>
          </p:txBody>
        </p:sp>
        <p:sp>
          <p:nvSpPr>
            <p:cNvPr id="1466" name="Freeform: Shape 1465">
              <a:extLst>
                <a:ext uri="{FF2B5EF4-FFF2-40B4-BE49-F238E27FC236}">
                  <a16:creationId xmlns:a16="http://schemas.microsoft.com/office/drawing/2014/main" xmlns="" id="{41BB5BB5-DE45-47C0-AD43-F6541B97E3D2}"/>
                </a:ext>
              </a:extLst>
            </p:cNvPr>
            <p:cNvSpPr/>
            <p:nvPr/>
          </p:nvSpPr>
          <p:spPr>
            <a:xfrm>
              <a:off x="7443111" y="6573663"/>
              <a:ext cx="9525" cy="9525"/>
            </a:xfrm>
            <a:custGeom>
              <a:avLst/>
              <a:gdLst>
                <a:gd name="connsiteX0" fmla="*/ 7344 w 9525"/>
                <a:gd name="connsiteY0" fmla="*/ 9064 h 9525"/>
                <a:gd name="connsiteX1" fmla="*/ 7344 w 9525"/>
                <a:gd name="connsiteY1" fmla="*/ 9064 h 9525"/>
              </a:gdLst>
              <a:ahLst/>
              <a:cxnLst>
                <a:cxn ang="0">
                  <a:pos x="connsiteX0" y="connsiteY0"/>
                </a:cxn>
                <a:cxn ang="0">
                  <a:pos x="connsiteX1" y="connsiteY1"/>
                </a:cxn>
              </a:cxnLst>
              <a:rect l="l" t="t" r="r" b="b"/>
              <a:pathLst>
                <a:path w="9525" h="9525">
                  <a:moveTo>
                    <a:pt x="7344" y="9064"/>
                  </a:moveTo>
                  <a:cubicBezTo>
                    <a:pt x="9249" y="4301"/>
                    <a:pt x="6392" y="10017"/>
                    <a:pt x="7344" y="9064"/>
                  </a:cubicBezTo>
                  <a:close/>
                </a:path>
              </a:pathLst>
            </a:custGeom>
            <a:grpFill/>
            <a:ln w="9525" cap="flat">
              <a:noFill/>
              <a:prstDash val="solid"/>
              <a:miter/>
            </a:ln>
          </p:spPr>
          <p:txBody>
            <a:bodyPr rtlCol="0" anchor="ctr"/>
            <a:lstStyle/>
            <a:p>
              <a:endParaRPr lang="en-US"/>
            </a:p>
          </p:txBody>
        </p:sp>
        <p:sp>
          <p:nvSpPr>
            <p:cNvPr id="1467" name="Freeform: Shape 1466">
              <a:extLst>
                <a:ext uri="{FF2B5EF4-FFF2-40B4-BE49-F238E27FC236}">
                  <a16:creationId xmlns:a16="http://schemas.microsoft.com/office/drawing/2014/main" xmlns="" id="{B06BFF12-24DF-4898-BF5C-6CB644E68E93}"/>
                </a:ext>
              </a:extLst>
            </p:cNvPr>
            <p:cNvSpPr/>
            <p:nvPr/>
          </p:nvSpPr>
          <p:spPr>
            <a:xfrm>
              <a:off x="7429776" y="6591226"/>
              <a:ext cx="9525" cy="9525"/>
            </a:xfrm>
            <a:custGeom>
              <a:avLst/>
              <a:gdLst>
                <a:gd name="connsiteX0" fmla="*/ 7344 w 9525"/>
                <a:gd name="connsiteY0" fmla="*/ 7694 h 9525"/>
                <a:gd name="connsiteX1" fmla="*/ 7344 w 9525"/>
                <a:gd name="connsiteY1" fmla="*/ 7694 h 9525"/>
              </a:gdLst>
              <a:ahLst/>
              <a:cxnLst>
                <a:cxn ang="0">
                  <a:pos x="connsiteX0" y="connsiteY0"/>
                </a:cxn>
                <a:cxn ang="0">
                  <a:pos x="connsiteX1" y="connsiteY1"/>
                </a:cxn>
              </a:cxnLst>
              <a:rect l="l" t="t" r="r" b="b"/>
              <a:pathLst>
                <a:path w="9525" h="9525">
                  <a:moveTo>
                    <a:pt x="7344" y="7694"/>
                  </a:moveTo>
                  <a:cubicBezTo>
                    <a:pt x="6392" y="5789"/>
                    <a:pt x="9249" y="9599"/>
                    <a:pt x="7344" y="7694"/>
                  </a:cubicBezTo>
                  <a:close/>
                </a:path>
              </a:pathLst>
            </a:custGeom>
            <a:grpFill/>
            <a:ln w="9525" cap="flat">
              <a:noFill/>
              <a:prstDash val="solid"/>
              <a:miter/>
            </a:ln>
          </p:spPr>
          <p:txBody>
            <a:bodyPr rtlCol="0" anchor="ctr"/>
            <a:lstStyle/>
            <a:p>
              <a:endParaRPr lang="en-US"/>
            </a:p>
          </p:txBody>
        </p:sp>
        <p:sp>
          <p:nvSpPr>
            <p:cNvPr id="1468" name="Freeform: Shape 1467">
              <a:extLst>
                <a:ext uri="{FF2B5EF4-FFF2-40B4-BE49-F238E27FC236}">
                  <a16:creationId xmlns:a16="http://schemas.microsoft.com/office/drawing/2014/main" xmlns="" id="{A998F5D4-DA7F-42AD-870A-807AEAA21D31}"/>
                </a:ext>
              </a:extLst>
            </p:cNvPr>
            <p:cNvSpPr/>
            <p:nvPr/>
          </p:nvSpPr>
          <p:spPr>
            <a:xfrm>
              <a:off x="7459504" y="6652736"/>
              <a:ext cx="9525" cy="19050"/>
            </a:xfrm>
            <a:custGeom>
              <a:avLst/>
              <a:gdLst>
                <a:gd name="connsiteX0" fmla="*/ 7144 w 9525"/>
                <a:gd name="connsiteY0" fmla="*/ 14764 h 19050"/>
                <a:gd name="connsiteX1" fmla="*/ 7144 w 9525"/>
                <a:gd name="connsiteY1" fmla="*/ 7144 h 19050"/>
                <a:gd name="connsiteX2" fmla="*/ 7144 w 9525"/>
                <a:gd name="connsiteY2" fmla="*/ 14764 h 19050"/>
              </a:gdLst>
              <a:ahLst/>
              <a:cxnLst>
                <a:cxn ang="0">
                  <a:pos x="connsiteX0" y="connsiteY0"/>
                </a:cxn>
                <a:cxn ang="0">
                  <a:pos x="connsiteX1" y="connsiteY1"/>
                </a:cxn>
                <a:cxn ang="0">
                  <a:pos x="connsiteX2" y="connsiteY2"/>
                </a:cxn>
              </a:cxnLst>
              <a:rect l="l" t="t" r="r" b="b"/>
              <a:pathLst>
                <a:path w="9525" h="19050">
                  <a:moveTo>
                    <a:pt x="7144" y="14764"/>
                  </a:moveTo>
                  <a:lnTo>
                    <a:pt x="7144" y="7144"/>
                  </a:lnTo>
                  <a:cubicBezTo>
                    <a:pt x="7144" y="9049"/>
                    <a:pt x="7144" y="16669"/>
                    <a:pt x="7144" y="14764"/>
                  </a:cubicBezTo>
                  <a:close/>
                </a:path>
              </a:pathLst>
            </a:custGeom>
            <a:grpFill/>
            <a:ln w="9525" cap="flat">
              <a:noFill/>
              <a:prstDash val="solid"/>
              <a:miter/>
            </a:ln>
          </p:spPr>
          <p:txBody>
            <a:bodyPr rtlCol="0" anchor="ctr"/>
            <a:lstStyle/>
            <a:p>
              <a:endParaRPr lang="en-US"/>
            </a:p>
          </p:txBody>
        </p:sp>
        <p:sp>
          <p:nvSpPr>
            <p:cNvPr id="1469" name="Freeform: Shape 1468">
              <a:extLst>
                <a:ext uri="{FF2B5EF4-FFF2-40B4-BE49-F238E27FC236}">
                  <a16:creationId xmlns:a16="http://schemas.microsoft.com/office/drawing/2014/main" xmlns="" id="{87393A5A-AECB-4335-AAB7-75D9ABA00EB8}"/>
                </a:ext>
              </a:extLst>
            </p:cNvPr>
            <p:cNvSpPr/>
            <p:nvPr/>
          </p:nvSpPr>
          <p:spPr>
            <a:xfrm>
              <a:off x="7467124" y="6665118"/>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9049"/>
                    <a:pt x="7144" y="10001"/>
                    <a:pt x="8096" y="9049"/>
                  </a:cubicBezTo>
                  <a:cubicBezTo>
                    <a:pt x="8096" y="8096"/>
                    <a:pt x="7144" y="7144"/>
                    <a:pt x="7144" y="7144"/>
                  </a:cubicBezTo>
                  <a:close/>
                </a:path>
              </a:pathLst>
            </a:custGeom>
            <a:grpFill/>
            <a:ln w="9525" cap="flat">
              <a:noFill/>
              <a:prstDash val="solid"/>
              <a:miter/>
            </a:ln>
          </p:spPr>
          <p:txBody>
            <a:bodyPr rtlCol="0" anchor="ctr"/>
            <a:lstStyle/>
            <a:p>
              <a:endParaRPr lang="en-US"/>
            </a:p>
          </p:txBody>
        </p:sp>
        <p:sp>
          <p:nvSpPr>
            <p:cNvPr id="1470" name="Freeform: Shape 1469">
              <a:extLst>
                <a:ext uri="{FF2B5EF4-FFF2-40B4-BE49-F238E27FC236}">
                  <a16:creationId xmlns:a16="http://schemas.microsoft.com/office/drawing/2014/main" xmlns="" id="{5A3B93BE-DC98-45E7-BEC8-A27B130BD446}"/>
                </a:ext>
              </a:extLst>
            </p:cNvPr>
            <p:cNvSpPr/>
            <p:nvPr/>
          </p:nvSpPr>
          <p:spPr>
            <a:xfrm>
              <a:off x="7482364" y="6634570"/>
              <a:ext cx="9525" cy="9525"/>
            </a:xfrm>
            <a:custGeom>
              <a:avLst/>
              <a:gdLst>
                <a:gd name="connsiteX0" fmla="*/ 7144 w 9525"/>
                <a:gd name="connsiteY0" fmla="*/ 7212 h 9525"/>
                <a:gd name="connsiteX1" fmla="*/ 7144 w 9525"/>
                <a:gd name="connsiteY1" fmla="*/ 7212 h 9525"/>
              </a:gdLst>
              <a:ahLst/>
              <a:cxnLst>
                <a:cxn ang="0">
                  <a:pos x="connsiteX0" y="connsiteY0"/>
                </a:cxn>
                <a:cxn ang="0">
                  <a:pos x="connsiteX1" y="connsiteY1"/>
                </a:cxn>
              </a:cxnLst>
              <a:rect l="l" t="t" r="r" b="b"/>
              <a:pathLst>
                <a:path w="9525" h="9525">
                  <a:moveTo>
                    <a:pt x="7144" y="7212"/>
                  </a:moveTo>
                  <a:cubicBezTo>
                    <a:pt x="10954" y="15784"/>
                    <a:pt x="7144" y="6259"/>
                    <a:pt x="7144" y="7212"/>
                  </a:cubicBezTo>
                  <a:close/>
                </a:path>
              </a:pathLst>
            </a:custGeom>
            <a:grpFill/>
            <a:ln w="9525" cap="flat">
              <a:noFill/>
              <a:prstDash val="solid"/>
              <a:miter/>
            </a:ln>
          </p:spPr>
          <p:txBody>
            <a:bodyPr rtlCol="0" anchor="ctr"/>
            <a:lstStyle/>
            <a:p>
              <a:endParaRPr lang="en-US"/>
            </a:p>
          </p:txBody>
        </p:sp>
        <p:sp>
          <p:nvSpPr>
            <p:cNvPr id="1471" name="Freeform: Shape 1470">
              <a:extLst>
                <a:ext uri="{FF2B5EF4-FFF2-40B4-BE49-F238E27FC236}">
                  <a16:creationId xmlns:a16="http://schemas.microsoft.com/office/drawing/2014/main" xmlns="" id="{7FF29D2B-50F5-429E-8644-A74092BD01EB}"/>
                </a:ext>
              </a:extLst>
            </p:cNvPr>
            <p:cNvSpPr/>
            <p:nvPr/>
          </p:nvSpPr>
          <p:spPr>
            <a:xfrm>
              <a:off x="7196593" y="5894451"/>
              <a:ext cx="9525" cy="9525"/>
            </a:xfrm>
            <a:custGeom>
              <a:avLst/>
              <a:gdLst>
                <a:gd name="connsiteX0" fmla="*/ 9069 w 9525"/>
                <a:gd name="connsiteY0" fmla="*/ 7239 h 9525"/>
                <a:gd name="connsiteX1" fmla="*/ 9069 w 9525"/>
                <a:gd name="connsiteY1" fmla="*/ 7239 h 9525"/>
              </a:gdLst>
              <a:ahLst/>
              <a:cxnLst>
                <a:cxn ang="0">
                  <a:pos x="connsiteX0" y="connsiteY0"/>
                </a:cxn>
                <a:cxn ang="0">
                  <a:pos x="connsiteX1" y="connsiteY1"/>
                </a:cxn>
              </a:cxnLst>
              <a:rect l="l" t="t" r="r" b="b"/>
              <a:pathLst>
                <a:path w="9525" h="9525">
                  <a:moveTo>
                    <a:pt x="9069" y="7239"/>
                  </a:moveTo>
                  <a:cubicBezTo>
                    <a:pt x="8117" y="6286"/>
                    <a:pt x="5259" y="12954"/>
                    <a:pt x="9069" y="7239"/>
                  </a:cubicBezTo>
                  <a:close/>
                </a:path>
              </a:pathLst>
            </a:custGeom>
            <a:grpFill/>
            <a:ln w="9525" cap="flat">
              <a:noFill/>
              <a:prstDash val="solid"/>
              <a:miter/>
            </a:ln>
          </p:spPr>
          <p:txBody>
            <a:bodyPr rtlCol="0" anchor="ctr"/>
            <a:lstStyle/>
            <a:p>
              <a:endParaRPr lang="en-US"/>
            </a:p>
          </p:txBody>
        </p:sp>
        <p:sp>
          <p:nvSpPr>
            <p:cNvPr id="1472" name="Freeform: Shape 1471">
              <a:extLst>
                <a:ext uri="{FF2B5EF4-FFF2-40B4-BE49-F238E27FC236}">
                  <a16:creationId xmlns:a16="http://schemas.microsoft.com/office/drawing/2014/main" xmlns="" id="{BB30624A-1D2A-4B3F-B717-90C49F5FF4D0}"/>
                </a:ext>
              </a:extLst>
            </p:cNvPr>
            <p:cNvSpPr/>
            <p:nvPr/>
          </p:nvSpPr>
          <p:spPr>
            <a:xfrm>
              <a:off x="7189946" y="5898970"/>
              <a:ext cx="19050" cy="19050"/>
            </a:xfrm>
            <a:custGeom>
              <a:avLst/>
              <a:gdLst>
                <a:gd name="connsiteX0" fmla="*/ 7144 w 19050"/>
                <a:gd name="connsiteY0" fmla="*/ 14149 h 19050"/>
                <a:gd name="connsiteX1" fmla="*/ 11906 w 19050"/>
                <a:gd name="connsiteY1" fmla="*/ 10340 h 19050"/>
                <a:gd name="connsiteX2" fmla="*/ 7144 w 19050"/>
                <a:gd name="connsiteY2" fmla="*/ 14149 h 19050"/>
              </a:gdLst>
              <a:ahLst/>
              <a:cxnLst>
                <a:cxn ang="0">
                  <a:pos x="connsiteX0" y="connsiteY0"/>
                </a:cxn>
                <a:cxn ang="0">
                  <a:pos x="connsiteX1" y="connsiteY1"/>
                </a:cxn>
                <a:cxn ang="0">
                  <a:pos x="connsiteX2" y="connsiteY2"/>
                </a:cxn>
              </a:cxnLst>
              <a:rect l="l" t="t" r="r" b="b"/>
              <a:pathLst>
                <a:path w="19050" h="19050">
                  <a:moveTo>
                    <a:pt x="7144" y="14149"/>
                  </a:moveTo>
                  <a:cubicBezTo>
                    <a:pt x="15716" y="32247"/>
                    <a:pt x="9049" y="8435"/>
                    <a:pt x="11906" y="10340"/>
                  </a:cubicBezTo>
                  <a:cubicBezTo>
                    <a:pt x="3334" y="-138"/>
                    <a:pt x="16669" y="18912"/>
                    <a:pt x="7144" y="14149"/>
                  </a:cubicBezTo>
                  <a:close/>
                </a:path>
              </a:pathLst>
            </a:custGeom>
            <a:grpFill/>
            <a:ln w="9525" cap="flat">
              <a:noFill/>
              <a:prstDash val="solid"/>
              <a:miter/>
            </a:ln>
          </p:spPr>
          <p:txBody>
            <a:bodyPr rtlCol="0" anchor="ctr"/>
            <a:lstStyle/>
            <a:p>
              <a:endParaRPr lang="en-US"/>
            </a:p>
          </p:txBody>
        </p:sp>
        <p:sp>
          <p:nvSpPr>
            <p:cNvPr id="1473" name="Freeform: Shape 1472">
              <a:extLst>
                <a:ext uri="{FF2B5EF4-FFF2-40B4-BE49-F238E27FC236}">
                  <a16:creationId xmlns:a16="http://schemas.microsoft.com/office/drawing/2014/main" xmlns="" id="{8DBDB7B4-180E-414E-B5A2-00C3079C89C1}"/>
                </a:ext>
              </a:extLst>
            </p:cNvPr>
            <p:cNvSpPr/>
            <p:nvPr/>
          </p:nvSpPr>
          <p:spPr>
            <a:xfrm>
              <a:off x="7149941" y="6095523"/>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1474" name="Freeform: Shape 1473">
              <a:extLst>
                <a:ext uri="{FF2B5EF4-FFF2-40B4-BE49-F238E27FC236}">
                  <a16:creationId xmlns:a16="http://schemas.microsoft.com/office/drawing/2014/main" xmlns="" id="{E801FECE-9D2E-4BA0-8F74-A0CFFA2C3765}"/>
                </a:ext>
              </a:extLst>
            </p:cNvPr>
            <p:cNvSpPr/>
            <p:nvPr/>
          </p:nvSpPr>
          <p:spPr>
            <a:xfrm>
              <a:off x="7126367" y="6212681"/>
              <a:ext cx="9525" cy="9525"/>
            </a:xfrm>
            <a:custGeom>
              <a:avLst/>
              <a:gdLst>
                <a:gd name="connsiteX0" fmla="*/ 7858 w 9525"/>
                <a:gd name="connsiteY0" fmla="*/ 9049 h 9525"/>
                <a:gd name="connsiteX1" fmla="*/ 7858 w 9525"/>
                <a:gd name="connsiteY1" fmla="*/ 7144 h 9525"/>
                <a:gd name="connsiteX2" fmla="*/ 7858 w 9525"/>
                <a:gd name="connsiteY2" fmla="*/ 9049 h 9525"/>
              </a:gdLst>
              <a:ahLst/>
              <a:cxnLst>
                <a:cxn ang="0">
                  <a:pos x="connsiteX0" y="connsiteY0"/>
                </a:cxn>
                <a:cxn ang="0">
                  <a:pos x="connsiteX1" y="connsiteY1"/>
                </a:cxn>
                <a:cxn ang="0">
                  <a:pos x="connsiteX2" y="connsiteY2"/>
                </a:cxn>
              </a:cxnLst>
              <a:rect l="l" t="t" r="r" b="b"/>
              <a:pathLst>
                <a:path w="9525" h="9525">
                  <a:moveTo>
                    <a:pt x="7858" y="9049"/>
                  </a:moveTo>
                  <a:cubicBezTo>
                    <a:pt x="7858" y="8096"/>
                    <a:pt x="7858" y="8096"/>
                    <a:pt x="7858" y="7144"/>
                  </a:cubicBezTo>
                  <a:cubicBezTo>
                    <a:pt x="6906" y="9049"/>
                    <a:pt x="6906" y="9049"/>
                    <a:pt x="7858" y="9049"/>
                  </a:cubicBezTo>
                  <a:close/>
                </a:path>
              </a:pathLst>
            </a:custGeom>
            <a:grpFill/>
            <a:ln w="9525" cap="flat">
              <a:noFill/>
              <a:prstDash val="solid"/>
              <a:miter/>
            </a:ln>
          </p:spPr>
          <p:txBody>
            <a:bodyPr rtlCol="0" anchor="ctr"/>
            <a:lstStyle/>
            <a:p>
              <a:endParaRPr lang="en-US"/>
            </a:p>
          </p:txBody>
        </p:sp>
        <p:sp>
          <p:nvSpPr>
            <p:cNvPr id="1475" name="Freeform: Shape 1474">
              <a:extLst>
                <a:ext uri="{FF2B5EF4-FFF2-40B4-BE49-F238E27FC236}">
                  <a16:creationId xmlns:a16="http://schemas.microsoft.com/office/drawing/2014/main" xmlns="" id="{E615B574-A666-4A45-AF1E-960589998B58}"/>
                </a:ext>
              </a:extLst>
            </p:cNvPr>
            <p:cNvSpPr/>
            <p:nvPr/>
          </p:nvSpPr>
          <p:spPr>
            <a:xfrm>
              <a:off x="7119461" y="6233636"/>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1476" name="Freeform: Shape 1475">
              <a:extLst>
                <a:ext uri="{FF2B5EF4-FFF2-40B4-BE49-F238E27FC236}">
                  <a16:creationId xmlns:a16="http://schemas.microsoft.com/office/drawing/2014/main" xmlns="" id="{24148A8A-5D34-484F-A025-E4E4C22E4B61}"/>
                </a:ext>
              </a:extLst>
            </p:cNvPr>
            <p:cNvSpPr/>
            <p:nvPr/>
          </p:nvSpPr>
          <p:spPr>
            <a:xfrm>
              <a:off x="7148036" y="6096476"/>
              <a:ext cx="9525" cy="9525"/>
            </a:xfrm>
            <a:custGeom>
              <a:avLst/>
              <a:gdLst>
                <a:gd name="connsiteX0" fmla="*/ 9049 w 9525"/>
                <a:gd name="connsiteY0" fmla="*/ 7144 h 9525"/>
                <a:gd name="connsiteX1" fmla="*/ 7144 w 9525"/>
                <a:gd name="connsiteY1" fmla="*/ 10001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10001"/>
                  </a:lnTo>
                  <a:cubicBezTo>
                    <a:pt x="9049" y="10954"/>
                    <a:pt x="9049" y="9049"/>
                    <a:pt x="9049" y="7144"/>
                  </a:cubicBezTo>
                  <a:close/>
                </a:path>
              </a:pathLst>
            </a:custGeom>
            <a:grpFill/>
            <a:ln w="9525" cap="flat">
              <a:noFill/>
              <a:prstDash val="solid"/>
              <a:miter/>
            </a:ln>
          </p:spPr>
          <p:txBody>
            <a:bodyPr rtlCol="0" anchor="ctr"/>
            <a:lstStyle/>
            <a:p>
              <a:endParaRPr lang="en-US"/>
            </a:p>
          </p:txBody>
        </p:sp>
        <p:sp>
          <p:nvSpPr>
            <p:cNvPr id="1477" name="Freeform: Shape 1476">
              <a:extLst>
                <a:ext uri="{FF2B5EF4-FFF2-40B4-BE49-F238E27FC236}">
                  <a16:creationId xmlns:a16="http://schemas.microsoft.com/office/drawing/2014/main" xmlns="" id="{42612395-A5A2-496C-8D9C-BFF56A105DB6}"/>
                </a:ext>
              </a:extLst>
            </p:cNvPr>
            <p:cNvSpPr/>
            <p:nvPr/>
          </p:nvSpPr>
          <p:spPr>
            <a:xfrm>
              <a:off x="7192804" y="5932089"/>
              <a:ext cx="9525" cy="9525"/>
            </a:xfrm>
            <a:custGeom>
              <a:avLst/>
              <a:gdLst>
                <a:gd name="connsiteX0" fmla="*/ 7144 w 9525"/>
                <a:gd name="connsiteY0" fmla="*/ 8653 h 9525"/>
                <a:gd name="connsiteX1" fmla="*/ 7144 w 9525"/>
                <a:gd name="connsiteY1" fmla="*/ 8653 h 9525"/>
              </a:gdLst>
              <a:ahLst/>
              <a:cxnLst>
                <a:cxn ang="0">
                  <a:pos x="connsiteX0" y="connsiteY0"/>
                </a:cxn>
                <a:cxn ang="0">
                  <a:pos x="connsiteX1" y="connsiteY1"/>
                </a:cxn>
              </a:cxnLst>
              <a:rect l="l" t="t" r="r" b="b"/>
              <a:pathLst>
                <a:path w="9525" h="9525">
                  <a:moveTo>
                    <a:pt x="7144" y="8653"/>
                  </a:moveTo>
                  <a:cubicBezTo>
                    <a:pt x="7144" y="5796"/>
                    <a:pt x="7144" y="7700"/>
                    <a:pt x="7144" y="8653"/>
                  </a:cubicBezTo>
                  <a:close/>
                </a:path>
              </a:pathLst>
            </a:custGeom>
            <a:grpFill/>
            <a:ln w="9525" cap="flat">
              <a:noFill/>
              <a:prstDash val="solid"/>
              <a:miter/>
            </a:ln>
          </p:spPr>
          <p:txBody>
            <a:bodyPr rtlCol="0" anchor="ctr"/>
            <a:lstStyle/>
            <a:p>
              <a:endParaRPr lang="en-US"/>
            </a:p>
          </p:txBody>
        </p:sp>
        <p:sp>
          <p:nvSpPr>
            <p:cNvPr id="1478" name="Freeform: Shape 1477">
              <a:extLst>
                <a:ext uri="{FF2B5EF4-FFF2-40B4-BE49-F238E27FC236}">
                  <a16:creationId xmlns:a16="http://schemas.microsoft.com/office/drawing/2014/main" xmlns="" id="{C6AF1832-B3C8-4B5F-8189-EF6204282882}"/>
                </a:ext>
              </a:extLst>
            </p:cNvPr>
            <p:cNvSpPr/>
            <p:nvPr/>
          </p:nvSpPr>
          <p:spPr>
            <a:xfrm>
              <a:off x="7156185" y="6041744"/>
              <a:ext cx="9525" cy="9525"/>
            </a:xfrm>
            <a:custGeom>
              <a:avLst/>
              <a:gdLst>
                <a:gd name="connsiteX0" fmla="*/ 7567 w 9525"/>
                <a:gd name="connsiteY0" fmla="*/ 9488 h 9525"/>
                <a:gd name="connsiteX1" fmla="*/ 7567 w 9525"/>
                <a:gd name="connsiteY1" fmla="*/ 9488 h 9525"/>
              </a:gdLst>
              <a:ahLst/>
              <a:cxnLst>
                <a:cxn ang="0">
                  <a:pos x="connsiteX0" y="connsiteY0"/>
                </a:cxn>
                <a:cxn ang="0">
                  <a:pos x="connsiteX1" y="connsiteY1"/>
                </a:cxn>
              </a:cxnLst>
              <a:rect l="l" t="t" r="r" b="b"/>
              <a:pathLst>
                <a:path w="9525" h="9525">
                  <a:moveTo>
                    <a:pt x="7567" y="9488"/>
                  </a:moveTo>
                  <a:cubicBezTo>
                    <a:pt x="7567" y="8536"/>
                    <a:pt x="6615" y="4726"/>
                    <a:pt x="7567" y="9488"/>
                  </a:cubicBezTo>
                  <a:close/>
                </a:path>
              </a:pathLst>
            </a:custGeom>
            <a:grpFill/>
            <a:ln w="9525" cap="flat">
              <a:noFill/>
              <a:prstDash val="solid"/>
              <a:miter/>
            </a:ln>
          </p:spPr>
          <p:txBody>
            <a:bodyPr rtlCol="0" anchor="ctr"/>
            <a:lstStyle/>
            <a:p>
              <a:endParaRPr lang="en-US"/>
            </a:p>
          </p:txBody>
        </p:sp>
        <p:sp>
          <p:nvSpPr>
            <p:cNvPr id="1479" name="Freeform: Shape 1478">
              <a:extLst>
                <a:ext uri="{FF2B5EF4-FFF2-40B4-BE49-F238E27FC236}">
                  <a16:creationId xmlns:a16="http://schemas.microsoft.com/office/drawing/2014/main" xmlns="" id="{50443ED9-9DC2-4C08-A766-706D0BE1D2A6}"/>
                </a:ext>
              </a:extLst>
            </p:cNvPr>
            <p:cNvSpPr/>
            <p:nvPr/>
          </p:nvSpPr>
          <p:spPr>
            <a:xfrm>
              <a:off x="7163039" y="6003769"/>
              <a:ext cx="9525" cy="9525"/>
            </a:xfrm>
            <a:custGeom>
              <a:avLst/>
              <a:gdLst>
                <a:gd name="connsiteX0" fmla="*/ 7380 w 9525"/>
                <a:gd name="connsiteY0" fmla="*/ 7458 h 9525"/>
                <a:gd name="connsiteX1" fmla="*/ 7380 w 9525"/>
                <a:gd name="connsiteY1" fmla="*/ 7458 h 9525"/>
              </a:gdLst>
              <a:ahLst/>
              <a:cxnLst>
                <a:cxn ang="0">
                  <a:pos x="connsiteX0" y="connsiteY0"/>
                </a:cxn>
                <a:cxn ang="0">
                  <a:pos x="connsiteX1" y="connsiteY1"/>
                </a:cxn>
              </a:cxnLst>
              <a:rect l="l" t="t" r="r" b="b"/>
              <a:pathLst>
                <a:path w="9525" h="9525">
                  <a:moveTo>
                    <a:pt x="7380" y="7458"/>
                  </a:moveTo>
                  <a:cubicBezTo>
                    <a:pt x="5476" y="13173"/>
                    <a:pt x="15953" y="5553"/>
                    <a:pt x="7380" y="7458"/>
                  </a:cubicBezTo>
                  <a:close/>
                </a:path>
              </a:pathLst>
            </a:custGeom>
            <a:grpFill/>
            <a:ln w="9525" cap="flat">
              <a:noFill/>
              <a:prstDash val="solid"/>
              <a:miter/>
            </a:ln>
          </p:spPr>
          <p:txBody>
            <a:bodyPr rtlCol="0" anchor="ctr"/>
            <a:lstStyle/>
            <a:p>
              <a:endParaRPr lang="en-US"/>
            </a:p>
          </p:txBody>
        </p:sp>
        <p:sp>
          <p:nvSpPr>
            <p:cNvPr id="1480" name="Freeform: Shape 1479">
              <a:extLst>
                <a:ext uri="{FF2B5EF4-FFF2-40B4-BE49-F238E27FC236}">
                  <a16:creationId xmlns:a16="http://schemas.microsoft.com/office/drawing/2014/main" xmlns="" id="{46E8EB1F-4B65-47C1-AD24-A5893CAFE901}"/>
                </a:ext>
              </a:extLst>
            </p:cNvPr>
            <p:cNvSpPr/>
            <p:nvPr/>
          </p:nvSpPr>
          <p:spPr>
            <a:xfrm>
              <a:off x="7179707" y="5940266"/>
              <a:ext cx="9525" cy="9525"/>
            </a:xfrm>
            <a:custGeom>
              <a:avLst/>
              <a:gdLst>
                <a:gd name="connsiteX0" fmla="*/ 7858 w 9525"/>
                <a:gd name="connsiteY0" fmla="*/ 8096 h 9525"/>
                <a:gd name="connsiteX1" fmla="*/ 7858 w 9525"/>
                <a:gd name="connsiteY1" fmla="*/ 7144 h 9525"/>
                <a:gd name="connsiteX2" fmla="*/ 7858 w 9525"/>
                <a:gd name="connsiteY2" fmla="*/ 8096 h 9525"/>
              </a:gdLst>
              <a:ahLst/>
              <a:cxnLst>
                <a:cxn ang="0">
                  <a:pos x="connsiteX0" y="connsiteY0"/>
                </a:cxn>
                <a:cxn ang="0">
                  <a:pos x="connsiteX1" y="connsiteY1"/>
                </a:cxn>
                <a:cxn ang="0">
                  <a:pos x="connsiteX2" y="connsiteY2"/>
                </a:cxn>
              </a:cxnLst>
              <a:rect l="l" t="t" r="r" b="b"/>
              <a:pathLst>
                <a:path w="9525" h="9525">
                  <a:moveTo>
                    <a:pt x="7858" y="8096"/>
                  </a:moveTo>
                  <a:lnTo>
                    <a:pt x="7858" y="7144"/>
                  </a:lnTo>
                  <a:cubicBezTo>
                    <a:pt x="6906" y="7144"/>
                    <a:pt x="6906" y="7144"/>
                    <a:pt x="7858" y="8096"/>
                  </a:cubicBezTo>
                  <a:close/>
                </a:path>
              </a:pathLst>
            </a:custGeom>
            <a:grpFill/>
            <a:ln w="9525" cap="flat">
              <a:noFill/>
              <a:prstDash val="solid"/>
              <a:miter/>
            </a:ln>
          </p:spPr>
          <p:txBody>
            <a:bodyPr rtlCol="0" anchor="ctr"/>
            <a:lstStyle/>
            <a:p>
              <a:endParaRPr lang="en-US"/>
            </a:p>
          </p:txBody>
        </p:sp>
        <p:sp>
          <p:nvSpPr>
            <p:cNvPr id="1481" name="Freeform: Shape 1480">
              <a:extLst>
                <a:ext uri="{FF2B5EF4-FFF2-40B4-BE49-F238E27FC236}">
                  <a16:creationId xmlns:a16="http://schemas.microsoft.com/office/drawing/2014/main" xmlns="" id="{0B3EE86C-3196-4A1E-BEFD-55DD4D228B20}"/>
                </a:ext>
              </a:extLst>
            </p:cNvPr>
            <p:cNvSpPr/>
            <p:nvPr/>
          </p:nvSpPr>
          <p:spPr>
            <a:xfrm>
              <a:off x="7149941" y="6072663"/>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7144"/>
                    <a:pt x="7144" y="7144"/>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1482" name="Freeform: Shape 1481">
              <a:extLst>
                <a:ext uri="{FF2B5EF4-FFF2-40B4-BE49-F238E27FC236}">
                  <a16:creationId xmlns:a16="http://schemas.microsoft.com/office/drawing/2014/main" xmlns="" id="{405C6EE2-5C68-4E45-B179-C84F5538FF2E}"/>
                </a:ext>
              </a:extLst>
            </p:cNvPr>
            <p:cNvSpPr/>
            <p:nvPr/>
          </p:nvSpPr>
          <p:spPr>
            <a:xfrm>
              <a:off x="7140416" y="5833824"/>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7858"/>
                    <a:pt x="8096" y="7858"/>
                    <a:pt x="7144" y="7858"/>
                  </a:cubicBez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1483" name="Freeform: Shape 1482">
              <a:extLst>
                <a:ext uri="{FF2B5EF4-FFF2-40B4-BE49-F238E27FC236}">
                  <a16:creationId xmlns:a16="http://schemas.microsoft.com/office/drawing/2014/main" xmlns="" id="{92BD7701-3503-46F5-9205-C22C585376BF}"/>
                </a:ext>
              </a:extLst>
            </p:cNvPr>
            <p:cNvSpPr/>
            <p:nvPr/>
          </p:nvSpPr>
          <p:spPr>
            <a:xfrm>
              <a:off x="7163276" y="57907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001" y="10001"/>
                    <a:pt x="7144" y="7144"/>
                  </a:cubicBezTo>
                  <a:close/>
                </a:path>
              </a:pathLst>
            </a:custGeom>
            <a:grpFill/>
            <a:ln w="9525" cap="flat">
              <a:noFill/>
              <a:prstDash val="solid"/>
              <a:miter/>
            </a:ln>
          </p:spPr>
          <p:txBody>
            <a:bodyPr rtlCol="0" anchor="ctr"/>
            <a:lstStyle/>
            <a:p>
              <a:endParaRPr lang="en-US"/>
            </a:p>
          </p:txBody>
        </p:sp>
        <p:sp>
          <p:nvSpPr>
            <p:cNvPr id="1484" name="Freeform: Shape 1483">
              <a:extLst>
                <a:ext uri="{FF2B5EF4-FFF2-40B4-BE49-F238E27FC236}">
                  <a16:creationId xmlns:a16="http://schemas.microsoft.com/office/drawing/2014/main" xmlns="" id="{D3405969-079B-4C05-A0CA-E01A017B54C1}"/>
                </a:ext>
              </a:extLst>
            </p:cNvPr>
            <p:cNvSpPr/>
            <p:nvPr/>
          </p:nvSpPr>
          <p:spPr>
            <a:xfrm>
              <a:off x="7108984" y="6270069"/>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1485" name="Freeform: Shape 1484">
              <a:extLst>
                <a:ext uri="{FF2B5EF4-FFF2-40B4-BE49-F238E27FC236}">
                  <a16:creationId xmlns:a16="http://schemas.microsoft.com/office/drawing/2014/main" xmlns="" id="{8541CDB4-64FB-4317-8D84-580E8BBA29FD}"/>
                </a:ext>
              </a:extLst>
            </p:cNvPr>
            <p:cNvSpPr/>
            <p:nvPr/>
          </p:nvSpPr>
          <p:spPr>
            <a:xfrm>
              <a:off x="7049929" y="6455254"/>
              <a:ext cx="19050" cy="19050"/>
            </a:xfrm>
            <a:custGeom>
              <a:avLst/>
              <a:gdLst>
                <a:gd name="connsiteX0" fmla="*/ 12859 w 19050"/>
                <a:gd name="connsiteY0" fmla="*/ 10316 h 19050"/>
                <a:gd name="connsiteX1" fmla="*/ 7144 w 19050"/>
                <a:gd name="connsiteY1" fmla="*/ 8410 h 19050"/>
                <a:gd name="connsiteX2" fmla="*/ 12859 w 19050"/>
                <a:gd name="connsiteY2" fmla="*/ 10316 h 19050"/>
              </a:gdLst>
              <a:ahLst/>
              <a:cxnLst>
                <a:cxn ang="0">
                  <a:pos x="connsiteX0" y="connsiteY0"/>
                </a:cxn>
                <a:cxn ang="0">
                  <a:pos x="connsiteX1" y="connsiteY1"/>
                </a:cxn>
                <a:cxn ang="0">
                  <a:pos x="connsiteX2" y="connsiteY2"/>
                </a:cxn>
              </a:cxnLst>
              <a:rect l="l" t="t" r="r" b="b"/>
              <a:pathLst>
                <a:path w="19050" h="19050">
                  <a:moveTo>
                    <a:pt x="12859" y="10316"/>
                  </a:moveTo>
                  <a:cubicBezTo>
                    <a:pt x="10001" y="14126"/>
                    <a:pt x="10954" y="3648"/>
                    <a:pt x="7144" y="8410"/>
                  </a:cubicBezTo>
                  <a:cubicBezTo>
                    <a:pt x="8096" y="8410"/>
                    <a:pt x="10001" y="15078"/>
                    <a:pt x="12859" y="10316"/>
                  </a:cubicBezTo>
                  <a:close/>
                </a:path>
              </a:pathLst>
            </a:custGeom>
            <a:grpFill/>
            <a:ln w="9525" cap="flat">
              <a:noFill/>
              <a:prstDash val="solid"/>
              <a:miter/>
            </a:ln>
          </p:spPr>
          <p:txBody>
            <a:bodyPr rtlCol="0" anchor="ctr"/>
            <a:lstStyle/>
            <a:p>
              <a:endParaRPr lang="en-US"/>
            </a:p>
          </p:txBody>
        </p:sp>
        <p:sp>
          <p:nvSpPr>
            <p:cNvPr id="1486" name="Freeform: Shape 1485">
              <a:extLst>
                <a:ext uri="{FF2B5EF4-FFF2-40B4-BE49-F238E27FC236}">
                  <a16:creationId xmlns:a16="http://schemas.microsoft.com/office/drawing/2014/main" xmlns="" id="{782A54A6-A476-4A14-8036-522D95702C45}"/>
                </a:ext>
              </a:extLst>
            </p:cNvPr>
            <p:cNvSpPr/>
            <p:nvPr/>
          </p:nvSpPr>
          <p:spPr>
            <a:xfrm>
              <a:off x="7192804" y="5935503"/>
              <a:ext cx="9525" cy="9525"/>
            </a:xfrm>
            <a:custGeom>
              <a:avLst/>
              <a:gdLst>
                <a:gd name="connsiteX0" fmla="*/ 7144 w 9525"/>
                <a:gd name="connsiteY0" fmla="*/ 7144 h 9525"/>
                <a:gd name="connsiteX1" fmla="*/ 7144 w 9525"/>
                <a:gd name="connsiteY1" fmla="*/ 9048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8"/>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487" name="Freeform: Shape 1486">
              <a:extLst>
                <a:ext uri="{FF2B5EF4-FFF2-40B4-BE49-F238E27FC236}">
                  <a16:creationId xmlns:a16="http://schemas.microsoft.com/office/drawing/2014/main" xmlns="" id="{9DC15BEA-6421-473E-98EA-DCDEDD6A64B9}"/>
                </a:ext>
              </a:extLst>
            </p:cNvPr>
            <p:cNvSpPr/>
            <p:nvPr/>
          </p:nvSpPr>
          <p:spPr>
            <a:xfrm>
              <a:off x="7048553" y="645652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7"/>
                    <a:pt x="6615" y="9049"/>
                    <a:pt x="7567" y="7144"/>
                  </a:cubicBezTo>
                  <a:close/>
                </a:path>
              </a:pathLst>
            </a:custGeom>
            <a:grpFill/>
            <a:ln w="9525" cap="flat">
              <a:noFill/>
              <a:prstDash val="solid"/>
              <a:miter/>
            </a:ln>
          </p:spPr>
          <p:txBody>
            <a:bodyPr rtlCol="0" anchor="ctr"/>
            <a:lstStyle/>
            <a:p>
              <a:endParaRPr lang="en-US"/>
            </a:p>
          </p:txBody>
        </p:sp>
        <p:sp>
          <p:nvSpPr>
            <p:cNvPr id="1488" name="Freeform: Shape 1487">
              <a:extLst>
                <a:ext uri="{FF2B5EF4-FFF2-40B4-BE49-F238E27FC236}">
                  <a16:creationId xmlns:a16="http://schemas.microsoft.com/office/drawing/2014/main" xmlns="" id="{5FF527D0-6E69-474F-B9CA-1E0C5017CB5B}"/>
                </a:ext>
              </a:extLst>
            </p:cNvPr>
            <p:cNvSpPr/>
            <p:nvPr/>
          </p:nvSpPr>
          <p:spPr>
            <a:xfrm>
              <a:off x="7095649" y="6393656"/>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8096"/>
                    <a:pt x="8096" y="7144"/>
                  </a:cubicBezTo>
                  <a:cubicBezTo>
                    <a:pt x="8096" y="7144"/>
                    <a:pt x="8096" y="7144"/>
                    <a:pt x="7144" y="8096"/>
                  </a:cubicBezTo>
                  <a:close/>
                </a:path>
              </a:pathLst>
            </a:custGeom>
            <a:grpFill/>
            <a:ln w="9525" cap="flat">
              <a:noFill/>
              <a:prstDash val="solid"/>
              <a:miter/>
            </a:ln>
          </p:spPr>
          <p:txBody>
            <a:bodyPr rtlCol="0" anchor="ctr"/>
            <a:lstStyle/>
            <a:p>
              <a:endParaRPr lang="en-US"/>
            </a:p>
          </p:txBody>
        </p:sp>
        <p:sp>
          <p:nvSpPr>
            <p:cNvPr id="1489" name="Freeform: Shape 1488">
              <a:extLst>
                <a:ext uri="{FF2B5EF4-FFF2-40B4-BE49-F238E27FC236}">
                  <a16:creationId xmlns:a16="http://schemas.microsoft.com/office/drawing/2014/main" xmlns="" id="{E65EAE43-BCB7-41A9-8344-810203B38B71}"/>
                </a:ext>
              </a:extLst>
            </p:cNvPr>
            <p:cNvSpPr/>
            <p:nvPr/>
          </p:nvSpPr>
          <p:spPr>
            <a:xfrm>
              <a:off x="7109936" y="6293643"/>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cubicBezTo>
                    <a:pt x="8096" y="8096"/>
                    <a:pt x="8096" y="7144"/>
                    <a:pt x="8096" y="7144"/>
                  </a:cubicBezTo>
                  <a:close/>
                </a:path>
              </a:pathLst>
            </a:custGeom>
            <a:grpFill/>
            <a:ln w="9525" cap="flat">
              <a:noFill/>
              <a:prstDash val="solid"/>
              <a:miter/>
            </a:ln>
          </p:spPr>
          <p:txBody>
            <a:bodyPr rtlCol="0" anchor="ctr"/>
            <a:lstStyle/>
            <a:p>
              <a:endParaRPr lang="en-US"/>
            </a:p>
          </p:txBody>
        </p:sp>
        <p:sp>
          <p:nvSpPr>
            <p:cNvPr id="1490" name="Freeform: Shape 1489">
              <a:extLst>
                <a:ext uri="{FF2B5EF4-FFF2-40B4-BE49-F238E27FC236}">
                  <a16:creationId xmlns:a16="http://schemas.microsoft.com/office/drawing/2014/main" xmlns="" id="{B5EBED64-DF88-46D6-83CA-64BA1DCF1D12}"/>
                </a:ext>
              </a:extLst>
            </p:cNvPr>
            <p:cNvSpPr/>
            <p:nvPr/>
          </p:nvSpPr>
          <p:spPr>
            <a:xfrm>
              <a:off x="7091992" y="6427506"/>
              <a:ext cx="9525" cy="9525"/>
            </a:xfrm>
            <a:custGeom>
              <a:avLst/>
              <a:gdLst>
                <a:gd name="connsiteX0" fmla="*/ 8896 w 9525"/>
                <a:gd name="connsiteY0" fmla="*/ 7583 h 9525"/>
                <a:gd name="connsiteX1" fmla="*/ 8896 w 9525"/>
                <a:gd name="connsiteY1" fmla="*/ 7583 h 9525"/>
              </a:gdLst>
              <a:ahLst/>
              <a:cxnLst>
                <a:cxn ang="0">
                  <a:pos x="connsiteX0" y="connsiteY0"/>
                </a:cxn>
                <a:cxn ang="0">
                  <a:pos x="connsiteX1" y="connsiteY1"/>
                </a:cxn>
              </a:cxnLst>
              <a:rect l="l" t="t" r="r" b="b"/>
              <a:pathLst>
                <a:path w="9525" h="9525">
                  <a:moveTo>
                    <a:pt x="8896" y="7583"/>
                  </a:moveTo>
                  <a:cubicBezTo>
                    <a:pt x="4133" y="17108"/>
                    <a:pt x="10801" y="4726"/>
                    <a:pt x="8896" y="7583"/>
                  </a:cubicBezTo>
                  <a:close/>
                </a:path>
              </a:pathLst>
            </a:custGeom>
            <a:grpFill/>
            <a:ln w="9525" cap="flat">
              <a:noFill/>
              <a:prstDash val="solid"/>
              <a:miter/>
            </a:ln>
          </p:spPr>
          <p:txBody>
            <a:bodyPr rtlCol="0" anchor="ctr"/>
            <a:lstStyle/>
            <a:p>
              <a:endParaRPr lang="en-US"/>
            </a:p>
          </p:txBody>
        </p:sp>
        <p:sp>
          <p:nvSpPr>
            <p:cNvPr id="1491" name="Freeform: Shape 1490">
              <a:extLst>
                <a:ext uri="{FF2B5EF4-FFF2-40B4-BE49-F238E27FC236}">
                  <a16:creationId xmlns:a16="http://schemas.microsoft.com/office/drawing/2014/main" xmlns="" id="{8047F76C-A44A-4004-8A99-038E6E869FE2}"/>
                </a:ext>
              </a:extLst>
            </p:cNvPr>
            <p:cNvSpPr/>
            <p:nvPr/>
          </p:nvSpPr>
          <p:spPr>
            <a:xfrm>
              <a:off x="7087076" y="6460966"/>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8096" y="8414"/>
                    <a:pt x="9049" y="5556"/>
                    <a:pt x="7144" y="8414"/>
                  </a:cubicBezTo>
                  <a:close/>
                </a:path>
              </a:pathLst>
            </a:custGeom>
            <a:grpFill/>
            <a:ln w="9525" cap="flat">
              <a:noFill/>
              <a:prstDash val="solid"/>
              <a:miter/>
            </a:ln>
          </p:spPr>
          <p:txBody>
            <a:bodyPr rtlCol="0" anchor="ctr"/>
            <a:lstStyle/>
            <a:p>
              <a:endParaRPr lang="en-US"/>
            </a:p>
          </p:txBody>
        </p:sp>
        <p:sp>
          <p:nvSpPr>
            <p:cNvPr id="1492" name="Freeform: Shape 1491">
              <a:extLst>
                <a:ext uri="{FF2B5EF4-FFF2-40B4-BE49-F238E27FC236}">
                  <a16:creationId xmlns:a16="http://schemas.microsoft.com/office/drawing/2014/main" xmlns="" id="{F1A062C3-3DB2-4E20-B345-224CA40D4AD7}"/>
                </a:ext>
              </a:extLst>
            </p:cNvPr>
            <p:cNvSpPr/>
            <p:nvPr/>
          </p:nvSpPr>
          <p:spPr>
            <a:xfrm>
              <a:off x="7122319" y="5935548"/>
              <a:ext cx="9525" cy="9525"/>
            </a:xfrm>
            <a:custGeom>
              <a:avLst/>
              <a:gdLst>
                <a:gd name="connsiteX0" fmla="*/ 7144 w 9525"/>
                <a:gd name="connsiteY0" fmla="*/ 9957 h 9525"/>
                <a:gd name="connsiteX1" fmla="*/ 10001 w 9525"/>
                <a:gd name="connsiteY1" fmla="*/ 9004 h 9525"/>
                <a:gd name="connsiteX2" fmla="*/ 7144 w 9525"/>
                <a:gd name="connsiteY2" fmla="*/ 9957 h 9525"/>
              </a:gdLst>
              <a:ahLst/>
              <a:cxnLst>
                <a:cxn ang="0">
                  <a:pos x="connsiteX0" y="connsiteY0"/>
                </a:cxn>
                <a:cxn ang="0">
                  <a:pos x="connsiteX1" y="connsiteY1"/>
                </a:cxn>
                <a:cxn ang="0">
                  <a:pos x="connsiteX2" y="connsiteY2"/>
                </a:cxn>
              </a:cxnLst>
              <a:rect l="l" t="t" r="r" b="b"/>
              <a:pathLst>
                <a:path w="9525" h="9525">
                  <a:moveTo>
                    <a:pt x="7144" y="9957"/>
                  </a:moveTo>
                  <a:cubicBezTo>
                    <a:pt x="8096" y="9004"/>
                    <a:pt x="9049" y="9004"/>
                    <a:pt x="10001" y="9004"/>
                  </a:cubicBezTo>
                  <a:cubicBezTo>
                    <a:pt x="8096" y="9004"/>
                    <a:pt x="8096" y="4242"/>
                    <a:pt x="7144" y="9957"/>
                  </a:cubicBezTo>
                  <a:close/>
                </a:path>
              </a:pathLst>
            </a:custGeom>
            <a:grpFill/>
            <a:ln w="9525" cap="flat">
              <a:noFill/>
              <a:prstDash val="solid"/>
              <a:miter/>
            </a:ln>
          </p:spPr>
          <p:txBody>
            <a:bodyPr rtlCol="0" anchor="ctr"/>
            <a:lstStyle/>
            <a:p>
              <a:endParaRPr lang="en-US"/>
            </a:p>
          </p:txBody>
        </p:sp>
        <p:sp>
          <p:nvSpPr>
            <p:cNvPr id="1493" name="Freeform: Shape 1492">
              <a:extLst>
                <a:ext uri="{FF2B5EF4-FFF2-40B4-BE49-F238E27FC236}">
                  <a16:creationId xmlns:a16="http://schemas.microsoft.com/office/drawing/2014/main" xmlns="" id="{7C4C130B-41F7-4102-B93C-2AFA8FAFACD3}"/>
                </a:ext>
              </a:extLst>
            </p:cNvPr>
            <p:cNvSpPr/>
            <p:nvPr/>
          </p:nvSpPr>
          <p:spPr>
            <a:xfrm>
              <a:off x="7191851" y="593359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9049"/>
                    <a:pt x="7144" y="7144"/>
                    <a:pt x="7144" y="7144"/>
                  </a:cubicBezTo>
                  <a:close/>
                </a:path>
              </a:pathLst>
            </a:custGeom>
            <a:grpFill/>
            <a:ln w="9525" cap="flat">
              <a:noFill/>
              <a:prstDash val="solid"/>
              <a:miter/>
            </a:ln>
          </p:spPr>
          <p:txBody>
            <a:bodyPr rtlCol="0" anchor="ctr"/>
            <a:lstStyle/>
            <a:p>
              <a:endParaRPr lang="en-US"/>
            </a:p>
          </p:txBody>
        </p:sp>
        <p:sp>
          <p:nvSpPr>
            <p:cNvPr id="1494" name="Freeform: Shape 1493">
              <a:extLst>
                <a:ext uri="{FF2B5EF4-FFF2-40B4-BE49-F238E27FC236}">
                  <a16:creationId xmlns:a16="http://schemas.microsoft.com/office/drawing/2014/main" xmlns="" id="{104693DB-A35E-4FA2-A285-B902D43F8D38}"/>
                </a:ext>
              </a:extLst>
            </p:cNvPr>
            <p:cNvSpPr/>
            <p:nvPr/>
          </p:nvSpPr>
          <p:spPr>
            <a:xfrm>
              <a:off x="7114699" y="6433661"/>
              <a:ext cx="9525" cy="19050"/>
            </a:xfrm>
            <a:custGeom>
              <a:avLst/>
              <a:gdLst>
                <a:gd name="connsiteX0" fmla="*/ 8096 w 9525"/>
                <a:gd name="connsiteY0" fmla="*/ 7144 h 19050"/>
                <a:gd name="connsiteX1" fmla="*/ 7144 w 9525"/>
                <a:gd name="connsiteY1" fmla="*/ 12859 h 19050"/>
                <a:gd name="connsiteX2" fmla="*/ 8096 w 9525"/>
                <a:gd name="connsiteY2" fmla="*/ 7144 h 19050"/>
              </a:gdLst>
              <a:ahLst/>
              <a:cxnLst>
                <a:cxn ang="0">
                  <a:pos x="connsiteX0" y="connsiteY0"/>
                </a:cxn>
                <a:cxn ang="0">
                  <a:pos x="connsiteX1" y="connsiteY1"/>
                </a:cxn>
                <a:cxn ang="0">
                  <a:pos x="connsiteX2" y="connsiteY2"/>
                </a:cxn>
              </a:cxnLst>
              <a:rect l="l" t="t" r="r" b="b"/>
              <a:pathLst>
                <a:path w="9525" h="19050">
                  <a:moveTo>
                    <a:pt x="8096" y="7144"/>
                  </a:moveTo>
                  <a:lnTo>
                    <a:pt x="7144" y="12859"/>
                  </a:lnTo>
                  <a:cubicBezTo>
                    <a:pt x="7144" y="10953"/>
                    <a:pt x="7144" y="9049"/>
                    <a:pt x="8096" y="7144"/>
                  </a:cubicBezTo>
                  <a:close/>
                </a:path>
              </a:pathLst>
            </a:custGeom>
            <a:grpFill/>
            <a:ln w="9525" cap="flat">
              <a:noFill/>
              <a:prstDash val="solid"/>
              <a:miter/>
            </a:ln>
          </p:spPr>
          <p:txBody>
            <a:bodyPr rtlCol="0" anchor="ctr"/>
            <a:lstStyle/>
            <a:p>
              <a:endParaRPr lang="en-US"/>
            </a:p>
          </p:txBody>
        </p:sp>
        <p:sp>
          <p:nvSpPr>
            <p:cNvPr id="1495" name="Freeform: Shape 1494">
              <a:extLst>
                <a:ext uri="{FF2B5EF4-FFF2-40B4-BE49-F238E27FC236}">
                  <a16:creationId xmlns:a16="http://schemas.microsoft.com/office/drawing/2014/main" xmlns="" id="{65A76ECC-4FC4-43FD-A906-8EF2E4E44B97}"/>
                </a:ext>
              </a:extLst>
            </p:cNvPr>
            <p:cNvSpPr/>
            <p:nvPr/>
          </p:nvSpPr>
          <p:spPr>
            <a:xfrm>
              <a:off x="7075646" y="6184106"/>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7144" y="7144"/>
                  </a:ln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1496" name="Freeform: Shape 1495">
              <a:extLst>
                <a:ext uri="{FF2B5EF4-FFF2-40B4-BE49-F238E27FC236}">
                  <a16:creationId xmlns:a16="http://schemas.microsoft.com/office/drawing/2014/main" xmlns="" id="{CA14FE5B-00D9-4455-8968-7330CC8A95A2}"/>
                </a:ext>
              </a:extLst>
            </p:cNvPr>
            <p:cNvSpPr/>
            <p:nvPr/>
          </p:nvSpPr>
          <p:spPr>
            <a:xfrm>
              <a:off x="7109076" y="6455568"/>
              <a:ext cx="9525" cy="9525"/>
            </a:xfrm>
            <a:custGeom>
              <a:avLst/>
              <a:gdLst>
                <a:gd name="connsiteX0" fmla="*/ 9909 w 9525"/>
                <a:gd name="connsiteY0" fmla="*/ 7144 h 9525"/>
                <a:gd name="connsiteX1" fmla="*/ 9909 w 9525"/>
                <a:gd name="connsiteY1" fmla="*/ 7144 h 9525"/>
              </a:gdLst>
              <a:ahLst/>
              <a:cxnLst>
                <a:cxn ang="0">
                  <a:pos x="connsiteX0" y="connsiteY0"/>
                </a:cxn>
                <a:cxn ang="0">
                  <a:pos x="connsiteX1" y="connsiteY1"/>
                </a:cxn>
              </a:cxnLst>
              <a:rect l="l" t="t" r="r" b="b"/>
              <a:pathLst>
                <a:path w="9525" h="9525">
                  <a:moveTo>
                    <a:pt x="9909" y="7144"/>
                  </a:moveTo>
                  <a:cubicBezTo>
                    <a:pt x="8956" y="7144"/>
                    <a:pt x="4194" y="14764"/>
                    <a:pt x="9909" y="7144"/>
                  </a:cubicBezTo>
                  <a:close/>
                </a:path>
              </a:pathLst>
            </a:custGeom>
            <a:grpFill/>
            <a:ln w="9525" cap="flat">
              <a:noFill/>
              <a:prstDash val="solid"/>
              <a:miter/>
            </a:ln>
          </p:spPr>
          <p:txBody>
            <a:bodyPr rtlCol="0" anchor="ctr"/>
            <a:lstStyle/>
            <a:p>
              <a:endParaRPr lang="en-US"/>
            </a:p>
          </p:txBody>
        </p:sp>
        <p:sp>
          <p:nvSpPr>
            <p:cNvPr id="1497" name="Freeform: Shape 1496">
              <a:extLst>
                <a:ext uri="{FF2B5EF4-FFF2-40B4-BE49-F238E27FC236}">
                  <a16:creationId xmlns:a16="http://schemas.microsoft.com/office/drawing/2014/main" xmlns="" id="{7DDFD81E-DD73-43BA-A5EE-D19B34A9B566}"/>
                </a:ext>
              </a:extLst>
            </p:cNvPr>
            <p:cNvSpPr/>
            <p:nvPr/>
          </p:nvSpPr>
          <p:spPr>
            <a:xfrm>
              <a:off x="7125176" y="59374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498" name="Freeform: Shape 1497">
              <a:extLst>
                <a:ext uri="{FF2B5EF4-FFF2-40B4-BE49-F238E27FC236}">
                  <a16:creationId xmlns:a16="http://schemas.microsoft.com/office/drawing/2014/main" xmlns="" id="{3B6C785D-AF53-4B2D-9233-8070509A4EE2}"/>
                </a:ext>
              </a:extLst>
            </p:cNvPr>
            <p:cNvSpPr/>
            <p:nvPr/>
          </p:nvSpPr>
          <p:spPr>
            <a:xfrm>
              <a:off x="7024896" y="5789541"/>
              <a:ext cx="180975" cy="771525"/>
            </a:xfrm>
            <a:custGeom>
              <a:avLst/>
              <a:gdLst>
                <a:gd name="connsiteX0" fmla="*/ 107424 w 180975"/>
                <a:gd name="connsiteY0" fmla="*/ 117863 h 771525"/>
                <a:gd name="connsiteX1" fmla="*/ 111235 w 180975"/>
                <a:gd name="connsiteY1" fmla="*/ 160726 h 771525"/>
                <a:gd name="connsiteX2" fmla="*/ 110282 w 180975"/>
                <a:gd name="connsiteY2" fmla="*/ 160726 h 771525"/>
                <a:gd name="connsiteX3" fmla="*/ 107424 w 180975"/>
                <a:gd name="connsiteY3" fmla="*/ 171203 h 771525"/>
                <a:gd name="connsiteX4" fmla="*/ 106472 w 180975"/>
                <a:gd name="connsiteY4" fmla="*/ 161678 h 771525"/>
                <a:gd name="connsiteX5" fmla="*/ 100757 w 180975"/>
                <a:gd name="connsiteY5" fmla="*/ 160726 h 771525"/>
                <a:gd name="connsiteX6" fmla="*/ 95995 w 180975"/>
                <a:gd name="connsiteY6" fmla="*/ 212161 h 771525"/>
                <a:gd name="connsiteX7" fmla="*/ 75992 w 180975"/>
                <a:gd name="connsiteY7" fmla="*/ 307411 h 771525"/>
                <a:gd name="connsiteX8" fmla="*/ 76945 w 180975"/>
                <a:gd name="connsiteY8" fmla="*/ 319793 h 771525"/>
                <a:gd name="connsiteX9" fmla="*/ 48370 w 180975"/>
                <a:gd name="connsiteY9" fmla="*/ 467431 h 771525"/>
                <a:gd name="connsiteX10" fmla="*/ 48370 w 180975"/>
                <a:gd name="connsiteY10" fmla="*/ 469336 h 771525"/>
                <a:gd name="connsiteX11" fmla="*/ 32177 w 180975"/>
                <a:gd name="connsiteY11" fmla="*/ 595066 h 771525"/>
                <a:gd name="connsiteX12" fmla="*/ 57895 w 180975"/>
                <a:gd name="connsiteY12" fmla="*/ 764611 h 771525"/>
                <a:gd name="connsiteX13" fmla="*/ 101710 w 180975"/>
                <a:gd name="connsiteY13" fmla="*/ 589351 h 771525"/>
                <a:gd name="connsiteX14" fmla="*/ 104567 w 180975"/>
                <a:gd name="connsiteY14" fmla="*/ 601733 h 771525"/>
                <a:gd name="connsiteX15" fmla="*/ 111235 w 180975"/>
                <a:gd name="connsiteY15" fmla="*/ 513151 h 771525"/>
                <a:gd name="connsiteX16" fmla="*/ 104567 w 180975"/>
                <a:gd name="connsiteY16" fmla="*/ 501721 h 771525"/>
                <a:gd name="connsiteX17" fmla="*/ 121712 w 180975"/>
                <a:gd name="connsiteY17" fmla="*/ 439808 h 771525"/>
                <a:gd name="connsiteX18" fmla="*/ 122664 w 180975"/>
                <a:gd name="connsiteY18" fmla="*/ 431236 h 771525"/>
                <a:gd name="connsiteX19" fmla="*/ 130285 w 180975"/>
                <a:gd name="connsiteY19" fmla="*/ 375991 h 771525"/>
                <a:gd name="connsiteX20" fmla="*/ 134095 w 180975"/>
                <a:gd name="connsiteY20" fmla="*/ 379801 h 771525"/>
                <a:gd name="connsiteX21" fmla="*/ 152192 w 180975"/>
                <a:gd name="connsiteY21" fmla="*/ 272168 h 771525"/>
                <a:gd name="connsiteX22" fmla="*/ 147429 w 180975"/>
                <a:gd name="connsiteY22" fmla="*/ 258833 h 771525"/>
                <a:gd name="connsiteX23" fmla="*/ 153145 w 180975"/>
                <a:gd name="connsiteY23" fmla="*/ 234068 h 771525"/>
                <a:gd name="connsiteX24" fmla="*/ 156002 w 180975"/>
                <a:gd name="connsiteY24" fmla="*/ 212161 h 771525"/>
                <a:gd name="connsiteX25" fmla="*/ 164574 w 180975"/>
                <a:gd name="connsiteY25" fmla="*/ 159773 h 771525"/>
                <a:gd name="connsiteX26" fmla="*/ 174099 w 180975"/>
                <a:gd name="connsiteY26" fmla="*/ 130246 h 771525"/>
                <a:gd name="connsiteX27" fmla="*/ 175052 w 180975"/>
                <a:gd name="connsiteY27" fmla="*/ 133103 h 771525"/>
                <a:gd name="connsiteX28" fmla="*/ 163622 w 180975"/>
                <a:gd name="connsiteY28" fmla="*/ 179776 h 771525"/>
                <a:gd name="connsiteX29" fmla="*/ 145524 w 180975"/>
                <a:gd name="connsiteY29" fmla="*/ 282646 h 771525"/>
                <a:gd name="connsiteX30" fmla="*/ 137904 w 180975"/>
                <a:gd name="connsiteY30" fmla="*/ 282646 h 771525"/>
                <a:gd name="connsiteX31" fmla="*/ 134095 w 180975"/>
                <a:gd name="connsiteY31" fmla="*/ 311221 h 771525"/>
                <a:gd name="connsiteX32" fmla="*/ 122664 w 180975"/>
                <a:gd name="connsiteY32" fmla="*/ 359798 h 771525"/>
                <a:gd name="connsiteX33" fmla="*/ 111235 w 180975"/>
                <a:gd name="connsiteY33" fmla="*/ 404566 h 771525"/>
                <a:gd name="connsiteX34" fmla="*/ 115997 w 180975"/>
                <a:gd name="connsiteY34" fmla="*/ 402661 h 771525"/>
                <a:gd name="connsiteX35" fmla="*/ 115045 w 180975"/>
                <a:gd name="connsiteY35" fmla="*/ 430283 h 771525"/>
                <a:gd name="connsiteX36" fmla="*/ 107424 w 180975"/>
                <a:gd name="connsiteY36" fmla="*/ 428378 h 771525"/>
                <a:gd name="connsiteX37" fmla="*/ 94089 w 180975"/>
                <a:gd name="connsiteY37" fmla="*/ 473146 h 771525"/>
                <a:gd name="connsiteX38" fmla="*/ 96947 w 180975"/>
                <a:gd name="connsiteY38" fmla="*/ 490291 h 771525"/>
                <a:gd name="connsiteX39" fmla="*/ 94089 w 180975"/>
                <a:gd name="connsiteY39" fmla="*/ 484576 h 771525"/>
                <a:gd name="connsiteX40" fmla="*/ 88374 w 180975"/>
                <a:gd name="connsiteY40" fmla="*/ 541726 h 771525"/>
                <a:gd name="connsiteX41" fmla="*/ 88374 w 180975"/>
                <a:gd name="connsiteY41" fmla="*/ 532201 h 771525"/>
                <a:gd name="connsiteX42" fmla="*/ 94089 w 180975"/>
                <a:gd name="connsiteY42" fmla="*/ 533153 h 771525"/>
                <a:gd name="connsiteX43" fmla="*/ 81707 w 180975"/>
                <a:gd name="connsiteY43" fmla="*/ 639833 h 771525"/>
                <a:gd name="connsiteX44" fmla="*/ 76945 w 180975"/>
                <a:gd name="connsiteY44" fmla="*/ 635071 h 771525"/>
                <a:gd name="connsiteX45" fmla="*/ 70277 w 180975"/>
                <a:gd name="connsiteY45" fmla="*/ 706508 h 771525"/>
                <a:gd name="connsiteX46" fmla="*/ 63610 w 180975"/>
                <a:gd name="connsiteY46" fmla="*/ 748419 h 771525"/>
                <a:gd name="connsiteX47" fmla="*/ 18842 w 180975"/>
                <a:gd name="connsiteY47" fmla="*/ 736988 h 771525"/>
                <a:gd name="connsiteX48" fmla="*/ 26462 w 180975"/>
                <a:gd name="connsiteY48" fmla="*/ 734131 h 771525"/>
                <a:gd name="connsiteX49" fmla="*/ 39797 w 180975"/>
                <a:gd name="connsiteY49" fmla="*/ 662694 h 771525"/>
                <a:gd name="connsiteX50" fmla="*/ 75039 w 180975"/>
                <a:gd name="connsiteY50" fmla="*/ 438856 h 771525"/>
                <a:gd name="connsiteX51" fmla="*/ 93137 w 180975"/>
                <a:gd name="connsiteY51" fmla="*/ 368371 h 771525"/>
                <a:gd name="connsiteX52" fmla="*/ 109329 w 180975"/>
                <a:gd name="connsiteY52" fmla="*/ 249308 h 771525"/>
                <a:gd name="connsiteX53" fmla="*/ 114092 w 180975"/>
                <a:gd name="connsiteY53" fmla="*/ 259786 h 771525"/>
                <a:gd name="connsiteX54" fmla="*/ 117902 w 180975"/>
                <a:gd name="connsiteY54" fmla="*/ 229306 h 771525"/>
                <a:gd name="connsiteX55" fmla="*/ 112187 w 180975"/>
                <a:gd name="connsiteY55" fmla="*/ 237878 h 771525"/>
                <a:gd name="connsiteX56" fmla="*/ 120760 w 180975"/>
                <a:gd name="connsiteY56" fmla="*/ 195016 h 771525"/>
                <a:gd name="connsiteX57" fmla="*/ 144572 w 180975"/>
                <a:gd name="connsiteY57" fmla="*/ 44521 h 771525"/>
                <a:gd name="connsiteX58" fmla="*/ 134095 w 180975"/>
                <a:gd name="connsiteY58" fmla="*/ 14041 h 771525"/>
                <a:gd name="connsiteX59" fmla="*/ 122664 w 180975"/>
                <a:gd name="connsiteY59" fmla="*/ 100718 h 771525"/>
                <a:gd name="connsiteX60" fmla="*/ 115045 w 180975"/>
                <a:gd name="connsiteY60" fmla="*/ 97861 h 771525"/>
                <a:gd name="connsiteX61" fmla="*/ 107424 w 180975"/>
                <a:gd name="connsiteY61" fmla="*/ 117863 h 771525"/>
                <a:gd name="connsiteX62" fmla="*/ 93137 w 180975"/>
                <a:gd name="connsiteY62" fmla="*/ 240736 h 771525"/>
                <a:gd name="connsiteX63" fmla="*/ 93137 w 180975"/>
                <a:gd name="connsiteY63" fmla="*/ 240736 h 771525"/>
                <a:gd name="connsiteX64" fmla="*/ 91232 w 180975"/>
                <a:gd name="connsiteY64" fmla="*/ 251213 h 771525"/>
                <a:gd name="connsiteX65" fmla="*/ 91232 w 180975"/>
                <a:gd name="connsiteY65" fmla="*/ 251213 h 771525"/>
                <a:gd name="connsiteX66" fmla="*/ 115045 w 180975"/>
                <a:gd name="connsiteY66" fmla="*/ 233116 h 771525"/>
                <a:gd name="connsiteX67" fmla="*/ 115045 w 180975"/>
                <a:gd name="connsiteY67" fmla="*/ 233116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80975" h="771525">
                  <a:moveTo>
                    <a:pt x="107424" y="117863"/>
                  </a:moveTo>
                  <a:cubicBezTo>
                    <a:pt x="107424" y="118816"/>
                    <a:pt x="107424" y="160726"/>
                    <a:pt x="111235" y="160726"/>
                  </a:cubicBezTo>
                  <a:cubicBezTo>
                    <a:pt x="110282" y="156916"/>
                    <a:pt x="109329" y="156916"/>
                    <a:pt x="110282" y="160726"/>
                  </a:cubicBezTo>
                  <a:cubicBezTo>
                    <a:pt x="96947" y="165488"/>
                    <a:pt x="133142" y="117863"/>
                    <a:pt x="107424" y="171203"/>
                  </a:cubicBezTo>
                  <a:cubicBezTo>
                    <a:pt x="102662" y="171203"/>
                    <a:pt x="105520" y="160726"/>
                    <a:pt x="106472" y="161678"/>
                  </a:cubicBezTo>
                  <a:cubicBezTo>
                    <a:pt x="104567" y="161678"/>
                    <a:pt x="102662" y="161678"/>
                    <a:pt x="100757" y="160726"/>
                  </a:cubicBezTo>
                  <a:cubicBezTo>
                    <a:pt x="94089" y="179776"/>
                    <a:pt x="103614" y="199778"/>
                    <a:pt x="95995" y="212161"/>
                  </a:cubicBezTo>
                  <a:cubicBezTo>
                    <a:pt x="95995" y="212161"/>
                    <a:pt x="77897" y="289313"/>
                    <a:pt x="75992" y="307411"/>
                  </a:cubicBezTo>
                  <a:cubicBezTo>
                    <a:pt x="76945" y="311221"/>
                    <a:pt x="76945" y="315983"/>
                    <a:pt x="76945" y="319793"/>
                  </a:cubicBezTo>
                  <a:cubicBezTo>
                    <a:pt x="51227" y="376943"/>
                    <a:pt x="51227" y="418853"/>
                    <a:pt x="48370" y="467431"/>
                  </a:cubicBezTo>
                  <a:cubicBezTo>
                    <a:pt x="41702" y="469336"/>
                    <a:pt x="47417" y="466478"/>
                    <a:pt x="48370" y="469336"/>
                  </a:cubicBezTo>
                  <a:cubicBezTo>
                    <a:pt x="45512" y="477908"/>
                    <a:pt x="20747" y="582683"/>
                    <a:pt x="32177" y="595066"/>
                  </a:cubicBezTo>
                  <a:cubicBezTo>
                    <a:pt x="33129" y="634119"/>
                    <a:pt x="-39261" y="806521"/>
                    <a:pt x="57895" y="764611"/>
                  </a:cubicBezTo>
                  <a:cubicBezTo>
                    <a:pt x="92185" y="750323"/>
                    <a:pt x="97899" y="639833"/>
                    <a:pt x="101710" y="589351"/>
                  </a:cubicBezTo>
                  <a:cubicBezTo>
                    <a:pt x="102662" y="593161"/>
                    <a:pt x="103614" y="597923"/>
                    <a:pt x="104567" y="601733"/>
                  </a:cubicBezTo>
                  <a:cubicBezTo>
                    <a:pt x="104567" y="599828"/>
                    <a:pt x="109329" y="505531"/>
                    <a:pt x="111235" y="513151"/>
                  </a:cubicBezTo>
                  <a:cubicBezTo>
                    <a:pt x="111235" y="512198"/>
                    <a:pt x="107424" y="503626"/>
                    <a:pt x="104567" y="501721"/>
                  </a:cubicBezTo>
                  <a:cubicBezTo>
                    <a:pt x="113139" y="508388"/>
                    <a:pt x="121712" y="437903"/>
                    <a:pt x="121712" y="439808"/>
                  </a:cubicBezTo>
                  <a:cubicBezTo>
                    <a:pt x="121712" y="436951"/>
                    <a:pt x="122664" y="434093"/>
                    <a:pt x="122664" y="431236"/>
                  </a:cubicBezTo>
                  <a:cubicBezTo>
                    <a:pt x="120760" y="427426"/>
                    <a:pt x="122664" y="395041"/>
                    <a:pt x="130285" y="375991"/>
                  </a:cubicBezTo>
                  <a:cubicBezTo>
                    <a:pt x="131237" y="376943"/>
                    <a:pt x="132189" y="378848"/>
                    <a:pt x="134095" y="379801"/>
                  </a:cubicBezTo>
                  <a:cubicBezTo>
                    <a:pt x="138857" y="339796"/>
                    <a:pt x="144572" y="309316"/>
                    <a:pt x="152192" y="272168"/>
                  </a:cubicBezTo>
                  <a:cubicBezTo>
                    <a:pt x="150287" y="265501"/>
                    <a:pt x="146477" y="262643"/>
                    <a:pt x="147429" y="258833"/>
                  </a:cubicBezTo>
                  <a:cubicBezTo>
                    <a:pt x="148382" y="262643"/>
                    <a:pt x="153145" y="235021"/>
                    <a:pt x="153145" y="234068"/>
                  </a:cubicBezTo>
                  <a:cubicBezTo>
                    <a:pt x="155049" y="242641"/>
                    <a:pt x="160764" y="222638"/>
                    <a:pt x="156002" y="212161"/>
                  </a:cubicBezTo>
                  <a:cubicBezTo>
                    <a:pt x="163622" y="228353"/>
                    <a:pt x="164574" y="159773"/>
                    <a:pt x="164574" y="159773"/>
                  </a:cubicBezTo>
                  <a:cubicBezTo>
                    <a:pt x="169337" y="155011"/>
                    <a:pt x="183624" y="135961"/>
                    <a:pt x="174099" y="130246"/>
                  </a:cubicBezTo>
                  <a:cubicBezTo>
                    <a:pt x="172195" y="132151"/>
                    <a:pt x="172195" y="133103"/>
                    <a:pt x="175052" y="133103"/>
                  </a:cubicBezTo>
                  <a:cubicBezTo>
                    <a:pt x="179814" y="145486"/>
                    <a:pt x="156002" y="155963"/>
                    <a:pt x="163622" y="179776"/>
                  </a:cubicBezTo>
                  <a:cubicBezTo>
                    <a:pt x="149335" y="204541"/>
                    <a:pt x="142667" y="255976"/>
                    <a:pt x="145524" y="282646"/>
                  </a:cubicBezTo>
                  <a:cubicBezTo>
                    <a:pt x="139810" y="282646"/>
                    <a:pt x="138857" y="284551"/>
                    <a:pt x="137904" y="282646"/>
                  </a:cubicBezTo>
                  <a:cubicBezTo>
                    <a:pt x="134095" y="294076"/>
                    <a:pt x="133142" y="299791"/>
                    <a:pt x="134095" y="311221"/>
                  </a:cubicBezTo>
                  <a:cubicBezTo>
                    <a:pt x="132189" y="325508"/>
                    <a:pt x="122664" y="359798"/>
                    <a:pt x="122664" y="359798"/>
                  </a:cubicBezTo>
                  <a:cubicBezTo>
                    <a:pt x="117902" y="372181"/>
                    <a:pt x="123617" y="395041"/>
                    <a:pt x="111235" y="404566"/>
                  </a:cubicBezTo>
                  <a:cubicBezTo>
                    <a:pt x="113139" y="403613"/>
                    <a:pt x="114092" y="402661"/>
                    <a:pt x="115997" y="402661"/>
                  </a:cubicBezTo>
                  <a:cubicBezTo>
                    <a:pt x="111235" y="420758"/>
                    <a:pt x="114092" y="415043"/>
                    <a:pt x="115045" y="430283"/>
                  </a:cubicBezTo>
                  <a:cubicBezTo>
                    <a:pt x="112187" y="441713"/>
                    <a:pt x="108377" y="428378"/>
                    <a:pt x="107424" y="428378"/>
                  </a:cubicBezTo>
                  <a:cubicBezTo>
                    <a:pt x="108377" y="444571"/>
                    <a:pt x="103614" y="466478"/>
                    <a:pt x="94089" y="473146"/>
                  </a:cubicBezTo>
                  <a:cubicBezTo>
                    <a:pt x="94089" y="473146"/>
                    <a:pt x="101710" y="490291"/>
                    <a:pt x="96947" y="490291"/>
                  </a:cubicBezTo>
                  <a:cubicBezTo>
                    <a:pt x="96947" y="487433"/>
                    <a:pt x="95995" y="485528"/>
                    <a:pt x="94089" y="484576"/>
                  </a:cubicBezTo>
                  <a:cubicBezTo>
                    <a:pt x="96947" y="504578"/>
                    <a:pt x="81707" y="522676"/>
                    <a:pt x="88374" y="541726"/>
                  </a:cubicBezTo>
                  <a:cubicBezTo>
                    <a:pt x="88374" y="538869"/>
                    <a:pt x="88374" y="535058"/>
                    <a:pt x="88374" y="532201"/>
                  </a:cubicBezTo>
                  <a:cubicBezTo>
                    <a:pt x="95042" y="533153"/>
                    <a:pt x="84564" y="536963"/>
                    <a:pt x="94089" y="533153"/>
                  </a:cubicBezTo>
                  <a:cubicBezTo>
                    <a:pt x="74087" y="548394"/>
                    <a:pt x="88374" y="614116"/>
                    <a:pt x="81707" y="639833"/>
                  </a:cubicBezTo>
                  <a:cubicBezTo>
                    <a:pt x="79802" y="638881"/>
                    <a:pt x="77897" y="637928"/>
                    <a:pt x="76945" y="635071"/>
                  </a:cubicBezTo>
                  <a:cubicBezTo>
                    <a:pt x="73135" y="656026"/>
                    <a:pt x="79802" y="687458"/>
                    <a:pt x="70277" y="706508"/>
                  </a:cubicBezTo>
                  <a:cubicBezTo>
                    <a:pt x="56942" y="716986"/>
                    <a:pt x="62657" y="742703"/>
                    <a:pt x="63610" y="748419"/>
                  </a:cubicBezTo>
                  <a:cubicBezTo>
                    <a:pt x="69324" y="741751"/>
                    <a:pt x="24557" y="736988"/>
                    <a:pt x="18842" y="736988"/>
                  </a:cubicBezTo>
                  <a:cubicBezTo>
                    <a:pt x="39797" y="731273"/>
                    <a:pt x="26462" y="734131"/>
                    <a:pt x="26462" y="734131"/>
                  </a:cubicBezTo>
                  <a:cubicBezTo>
                    <a:pt x="17889" y="738894"/>
                    <a:pt x="46464" y="656978"/>
                    <a:pt x="39797" y="662694"/>
                  </a:cubicBezTo>
                  <a:cubicBezTo>
                    <a:pt x="37892" y="652216"/>
                    <a:pt x="81707" y="441713"/>
                    <a:pt x="75039" y="438856"/>
                  </a:cubicBezTo>
                  <a:cubicBezTo>
                    <a:pt x="77897" y="421711"/>
                    <a:pt x="86470" y="383611"/>
                    <a:pt x="93137" y="368371"/>
                  </a:cubicBezTo>
                  <a:cubicBezTo>
                    <a:pt x="99804" y="337891"/>
                    <a:pt x="86470" y="272168"/>
                    <a:pt x="109329" y="249308"/>
                  </a:cubicBezTo>
                  <a:cubicBezTo>
                    <a:pt x="103614" y="277883"/>
                    <a:pt x="107424" y="249308"/>
                    <a:pt x="114092" y="259786"/>
                  </a:cubicBezTo>
                  <a:cubicBezTo>
                    <a:pt x="109329" y="242641"/>
                    <a:pt x="114092" y="244546"/>
                    <a:pt x="117902" y="229306"/>
                  </a:cubicBezTo>
                  <a:cubicBezTo>
                    <a:pt x="112187" y="228353"/>
                    <a:pt x="113139" y="231211"/>
                    <a:pt x="112187" y="237878"/>
                  </a:cubicBezTo>
                  <a:cubicBezTo>
                    <a:pt x="107424" y="227401"/>
                    <a:pt x="122664" y="198826"/>
                    <a:pt x="120760" y="195016"/>
                  </a:cubicBezTo>
                  <a:cubicBezTo>
                    <a:pt x="115045" y="150248"/>
                    <a:pt x="141714" y="88336"/>
                    <a:pt x="144572" y="44521"/>
                  </a:cubicBezTo>
                  <a:cubicBezTo>
                    <a:pt x="146477" y="21661"/>
                    <a:pt x="151239" y="-5962"/>
                    <a:pt x="134095" y="14041"/>
                  </a:cubicBezTo>
                  <a:cubicBezTo>
                    <a:pt x="129332" y="17851"/>
                    <a:pt x="115045" y="88336"/>
                    <a:pt x="122664" y="100718"/>
                  </a:cubicBezTo>
                  <a:cubicBezTo>
                    <a:pt x="119807" y="100718"/>
                    <a:pt x="116949" y="99766"/>
                    <a:pt x="115045" y="97861"/>
                  </a:cubicBezTo>
                  <a:cubicBezTo>
                    <a:pt x="126474" y="99766"/>
                    <a:pt x="105520" y="120721"/>
                    <a:pt x="107424" y="117863"/>
                  </a:cubicBezTo>
                  <a:close/>
                  <a:moveTo>
                    <a:pt x="93137" y="240736"/>
                  </a:moveTo>
                  <a:cubicBezTo>
                    <a:pt x="93137" y="239783"/>
                    <a:pt x="94089" y="235021"/>
                    <a:pt x="93137" y="240736"/>
                  </a:cubicBezTo>
                  <a:close/>
                  <a:moveTo>
                    <a:pt x="91232" y="251213"/>
                  </a:moveTo>
                  <a:cubicBezTo>
                    <a:pt x="93137" y="244546"/>
                    <a:pt x="94089" y="247403"/>
                    <a:pt x="91232" y="251213"/>
                  </a:cubicBezTo>
                  <a:close/>
                  <a:moveTo>
                    <a:pt x="115045" y="233116"/>
                  </a:moveTo>
                  <a:cubicBezTo>
                    <a:pt x="115045" y="240736"/>
                    <a:pt x="111235" y="229306"/>
                    <a:pt x="115045" y="233116"/>
                  </a:cubicBezTo>
                  <a:close/>
                </a:path>
              </a:pathLst>
            </a:custGeom>
            <a:grpFill/>
            <a:ln w="9525" cap="flat">
              <a:noFill/>
              <a:prstDash val="solid"/>
              <a:miter/>
            </a:ln>
          </p:spPr>
          <p:txBody>
            <a:bodyPr rtlCol="0" anchor="ctr"/>
            <a:lstStyle/>
            <a:p>
              <a:endParaRPr lang="en-US"/>
            </a:p>
          </p:txBody>
        </p:sp>
        <p:sp>
          <p:nvSpPr>
            <p:cNvPr id="1499" name="Freeform: Shape 1498">
              <a:extLst>
                <a:ext uri="{FF2B5EF4-FFF2-40B4-BE49-F238E27FC236}">
                  <a16:creationId xmlns:a16="http://schemas.microsoft.com/office/drawing/2014/main" xmlns="" id="{D37AC35B-8219-4690-9530-C4E05FFC3628}"/>
                </a:ext>
              </a:extLst>
            </p:cNvPr>
            <p:cNvSpPr/>
            <p:nvPr/>
          </p:nvSpPr>
          <p:spPr>
            <a:xfrm>
              <a:off x="7128563" y="601170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1500" name="Freeform: Shape 1499">
              <a:extLst>
                <a:ext uri="{FF2B5EF4-FFF2-40B4-BE49-F238E27FC236}">
                  <a16:creationId xmlns:a16="http://schemas.microsoft.com/office/drawing/2014/main" xmlns="" id="{2FF246C1-EE2F-46BC-976E-2E8D309DE2F0}"/>
                </a:ext>
              </a:extLst>
            </p:cNvPr>
            <p:cNvSpPr/>
            <p:nvPr/>
          </p:nvSpPr>
          <p:spPr>
            <a:xfrm>
              <a:off x="7150894" y="609510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4"/>
                    <a:pt x="7144" y="7567"/>
                  </a:cubicBezTo>
                  <a:close/>
                </a:path>
              </a:pathLst>
            </a:custGeom>
            <a:grpFill/>
            <a:ln w="9525" cap="flat">
              <a:noFill/>
              <a:prstDash val="solid"/>
              <a:miter/>
            </a:ln>
          </p:spPr>
          <p:txBody>
            <a:bodyPr rtlCol="0" anchor="ctr"/>
            <a:lstStyle/>
            <a:p>
              <a:endParaRPr lang="en-US"/>
            </a:p>
          </p:txBody>
        </p:sp>
        <p:sp>
          <p:nvSpPr>
            <p:cNvPr id="1501" name="Freeform: Shape 1500">
              <a:extLst>
                <a:ext uri="{FF2B5EF4-FFF2-40B4-BE49-F238E27FC236}">
                  <a16:creationId xmlns:a16="http://schemas.microsoft.com/office/drawing/2014/main" xmlns="" id="{15A3B3F5-15E5-4CC4-86B4-53CA3EEA1E2F}"/>
                </a:ext>
              </a:extLst>
            </p:cNvPr>
            <p:cNvSpPr/>
            <p:nvPr/>
          </p:nvSpPr>
          <p:spPr>
            <a:xfrm>
              <a:off x="7076599" y="6172914"/>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1502" name="Freeform: Shape 1501">
              <a:extLst>
                <a:ext uri="{FF2B5EF4-FFF2-40B4-BE49-F238E27FC236}">
                  <a16:creationId xmlns:a16="http://schemas.microsoft.com/office/drawing/2014/main" xmlns="" id="{37152E6A-A79C-4310-8BBF-93B2366AB8D3}"/>
                </a:ext>
              </a:extLst>
            </p:cNvPr>
            <p:cNvSpPr/>
            <p:nvPr/>
          </p:nvSpPr>
          <p:spPr>
            <a:xfrm>
              <a:off x="7170896" y="6040517"/>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6906"/>
                    <a:pt x="7144" y="6906"/>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1503" name="Freeform: Shape 1502">
              <a:extLst>
                <a:ext uri="{FF2B5EF4-FFF2-40B4-BE49-F238E27FC236}">
                  <a16:creationId xmlns:a16="http://schemas.microsoft.com/office/drawing/2014/main" xmlns="" id="{6757870E-BC1A-4C85-9E77-875425494E88}"/>
                </a:ext>
              </a:extLst>
            </p:cNvPr>
            <p:cNvSpPr/>
            <p:nvPr/>
          </p:nvSpPr>
          <p:spPr>
            <a:xfrm>
              <a:off x="7175659" y="6013608"/>
              <a:ext cx="9525" cy="9525"/>
            </a:xfrm>
            <a:custGeom>
              <a:avLst/>
              <a:gdLst>
                <a:gd name="connsiteX0" fmla="*/ 7144 w 9525"/>
                <a:gd name="connsiteY0" fmla="*/ 10002 h 9525"/>
                <a:gd name="connsiteX1" fmla="*/ 9049 w 9525"/>
                <a:gd name="connsiteY1" fmla="*/ 7144 h 9525"/>
                <a:gd name="connsiteX2" fmla="*/ 7144 w 9525"/>
                <a:gd name="connsiteY2" fmla="*/ 10002 h 9525"/>
              </a:gdLst>
              <a:ahLst/>
              <a:cxnLst>
                <a:cxn ang="0">
                  <a:pos x="connsiteX0" y="connsiteY0"/>
                </a:cxn>
                <a:cxn ang="0">
                  <a:pos x="connsiteX1" y="connsiteY1"/>
                </a:cxn>
                <a:cxn ang="0">
                  <a:pos x="connsiteX2" y="connsiteY2"/>
                </a:cxn>
              </a:cxnLst>
              <a:rect l="l" t="t" r="r" b="b"/>
              <a:pathLst>
                <a:path w="9525" h="9525">
                  <a:moveTo>
                    <a:pt x="7144" y="10002"/>
                  </a:moveTo>
                  <a:lnTo>
                    <a:pt x="9049" y="7144"/>
                  </a:lnTo>
                  <a:cubicBezTo>
                    <a:pt x="8096" y="8097"/>
                    <a:pt x="7144" y="9049"/>
                    <a:pt x="7144" y="10002"/>
                  </a:cubicBezTo>
                  <a:close/>
                </a:path>
              </a:pathLst>
            </a:custGeom>
            <a:grpFill/>
            <a:ln w="9525" cap="flat">
              <a:noFill/>
              <a:prstDash val="solid"/>
              <a:miter/>
            </a:ln>
          </p:spPr>
          <p:txBody>
            <a:bodyPr rtlCol="0" anchor="ctr"/>
            <a:lstStyle/>
            <a:p>
              <a:endParaRPr lang="en-US"/>
            </a:p>
          </p:txBody>
        </p:sp>
        <p:sp>
          <p:nvSpPr>
            <p:cNvPr id="1504" name="Freeform: Shape 1503">
              <a:extLst>
                <a:ext uri="{FF2B5EF4-FFF2-40B4-BE49-F238E27FC236}">
                  <a16:creationId xmlns:a16="http://schemas.microsoft.com/office/drawing/2014/main" xmlns="" id="{64776D38-D1F9-46B5-A951-569A38E5851C}"/>
                </a:ext>
              </a:extLst>
            </p:cNvPr>
            <p:cNvSpPr/>
            <p:nvPr/>
          </p:nvSpPr>
          <p:spPr>
            <a:xfrm>
              <a:off x="7179151" y="5997522"/>
              <a:ext cx="9525" cy="9525"/>
            </a:xfrm>
            <a:custGeom>
              <a:avLst/>
              <a:gdLst>
                <a:gd name="connsiteX0" fmla="*/ 8414 w 9525"/>
                <a:gd name="connsiteY0" fmla="*/ 7990 h 9525"/>
                <a:gd name="connsiteX1" fmla="*/ 8414 w 9525"/>
                <a:gd name="connsiteY1" fmla="*/ 7990 h 9525"/>
              </a:gdLst>
              <a:ahLst/>
              <a:cxnLst>
                <a:cxn ang="0">
                  <a:pos x="connsiteX0" y="connsiteY0"/>
                </a:cxn>
                <a:cxn ang="0">
                  <a:pos x="connsiteX1" y="connsiteY1"/>
                </a:cxn>
              </a:cxnLst>
              <a:rect l="l" t="t" r="r" b="b"/>
              <a:pathLst>
                <a:path w="9525" h="9525">
                  <a:moveTo>
                    <a:pt x="8414" y="7990"/>
                  </a:moveTo>
                  <a:cubicBezTo>
                    <a:pt x="8414" y="7990"/>
                    <a:pt x="5556" y="6085"/>
                    <a:pt x="8414" y="7990"/>
                  </a:cubicBezTo>
                  <a:close/>
                </a:path>
              </a:pathLst>
            </a:custGeom>
            <a:grpFill/>
            <a:ln w="9525" cap="flat">
              <a:noFill/>
              <a:prstDash val="solid"/>
              <a:miter/>
            </a:ln>
          </p:spPr>
          <p:txBody>
            <a:bodyPr rtlCol="0" anchor="ctr"/>
            <a:lstStyle/>
            <a:p>
              <a:endParaRPr lang="en-US"/>
            </a:p>
          </p:txBody>
        </p:sp>
        <p:sp>
          <p:nvSpPr>
            <p:cNvPr id="1505" name="Freeform: Shape 1504">
              <a:extLst>
                <a:ext uri="{FF2B5EF4-FFF2-40B4-BE49-F238E27FC236}">
                  <a16:creationId xmlns:a16="http://schemas.microsoft.com/office/drawing/2014/main" xmlns="" id="{92509FC2-2219-4BCE-B791-A68E947DD3DB}"/>
                </a:ext>
              </a:extLst>
            </p:cNvPr>
            <p:cNvSpPr/>
            <p:nvPr/>
          </p:nvSpPr>
          <p:spPr>
            <a:xfrm>
              <a:off x="7129939" y="629554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7144"/>
                  </a:cubicBezTo>
                  <a:cubicBezTo>
                    <a:pt x="7144" y="10001"/>
                    <a:pt x="7144" y="9049"/>
                    <a:pt x="7144" y="7144"/>
                  </a:cubicBezTo>
                  <a:close/>
                </a:path>
              </a:pathLst>
            </a:custGeom>
            <a:grpFill/>
            <a:ln w="9525" cap="flat">
              <a:noFill/>
              <a:prstDash val="solid"/>
              <a:miter/>
            </a:ln>
          </p:spPr>
          <p:txBody>
            <a:bodyPr rtlCol="0" anchor="ctr"/>
            <a:lstStyle/>
            <a:p>
              <a:endParaRPr lang="en-US"/>
            </a:p>
          </p:txBody>
        </p:sp>
        <p:sp>
          <p:nvSpPr>
            <p:cNvPr id="1506" name="Freeform: Shape 1505">
              <a:extLst>
                <a:ext uri="{FF2B5EF4-FFF2-40B4-BE49-F238E27FC236}">
                  <a16:creationId xmlns:a16="http://schemas.microsoft.com/office/drawing/2014/main" xmlns="" id="{E5614B59-5F7C-40AB-AF7C-BAB9FE628C72}"/>
                </a:ext>
              </a:extLst>
            </p:cNvPr>
            <p:cNvSpPr/>
            <p:nvPr/>
          </p:nvSpPr>
          <p:spPr>
            <a:xfrm>
              <a:off x="7139464" y="6206013"/>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7"/>
                    <a:pt x="8096" y="9049"/>
                    <a:pt x="8096" y="10001"/>
                  </a:cubicBezTo>
                  <a:cubicBezTo>
                    <a:pt x="8096" y="9049"/>
                    <a:pt x="9049" y="8097"/>
                    <a:pt x="7144" y="7144"/>
                  </a:cubicBezTo>
                  <a:close/>
                </a:path>
              </a:pathLst>
            </a:custGeom>
            <a:grpFill/>
            <a:ln w="9525" cap="flat">
              <a:noFill/>
              <a:prstDash val="solid"/>
              <a:miter/>
            </a:ln>
          </p:spPr>
          <p:txBody>
            <a:bodyPr rtlCol="0" anchor="ctr"/>
            <a:lstStyle/>
            <a:p>
              <a:endParaRPr lang="en-US"/>
            </a:p>
          </p:txBody>
        </p:sp>
        <p:sp>
          <p:nvSpPr>
            <p:cNvPr id="1507" name="Freeform: Shape 1506">
              <a:extLst>
                <a:ext uri="{FF2B5EF4-FFF2-40B4-BE49-F238E27FC236}">
                  <a16:creationId xmlns:a16="http://schemas.microsoft.com/office/drawing/2014/main" xmlns="" id="{6973441A-C901-4C3E-A75E-902932CF959D}"/>
                </a:ext>
              </a:extLst>
            </p:cNvPr>
            <p:cNvSpPr/>
            <p:nvPr/>
          </p:nvSpPr>
          <p:spPr>
            <a:xfrm>
              <a:off x="7115228" y="643270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7"/>
                    <a:pt x="6615" y="9049"/>
                    <a:pt x="7567" y="7144"/>
                  </a:cubicBezTo>
                  <a:close/>
                </a:path>
              </a:pathLst>
            </a:custGeom>
            <a:grpFill/>
            <a:ln w="9525" cap="flat">
              <a:noFill/>
              <a:prstDash val="solid"/>
              <a:miter/>
            </a:ln>
          </p:spPr>
          <p:txBody>
            <a:bodyPr rtlCol="0" anchor="ctr"/>
            <a:lstStyle/>
            <a:p>
              <a:endParaRPr lang="en-US"/>
            </a:p>
          </p:txBody>
        </p:sp>
        <p:sp>
          <p:nvSpPr>
            <p:cNvPr id="1508" name="Freeform: Shape 1507">
              <a:extLst>
                <a:ext uri="{FF2B5EF4-FFF2-40B4-BE49-F238E27FC236}">
                  <a16:creationId xmlns:a16="http://schemas.microsoft.com/office/drawing/2014/main" xmlns="" id="{74D20261-11BB-4F12-812F-EF33FBF65BEB}"/>
                </a:ext>
              </a:extLst>
            </p:cNvPr>
            <p:cNvSpPr/>
            <p:nvPr/>
          </p:nvSpPr>
          <p:spPr>
            <a:xfrm>
              <a:off x="7139464" y="6209823"/>
              <a:ext cx="9525" cy="9525"/>
            </a:xfrm>
            <a:custGeom>
              <a:avLst/>
              <a:gdLst>
                <a:gd name="connsiteX0" fmla="*/ 7144 w 9525"/>
                <a:gd name="connsiteY0" fmla="*/ 10953 h 9525"/>
                <a:gd name="connsiteX1" fmla="*/ 8096 w 9525"/>
                <a:gd name="connsiteY1" fmla="*/ 7144 h 9525"/>
                <a:gd name="connsiteX2" fmla="*/ 7144 w 9525"/>
                <a:gd name="connsiteY2" fmla="*/ 10953 h 9525"/>
              </a:gdLst>
              <a:ahLst/>
              <a:cxnLst>
                <a:cxn ang="0">
                  <a:pos x="connsiteX0" y="connsiteY0"/>
                </a:cxn>
                <a:cxn ang="0">
                  <a:pos x="connsiteX1" y="connsiteY1"/>
                </a:cxn>
                <a:cxn ang="0">
                  <a:pos x="connsiteX2" y="connsiteY2"/>
                </a:cxn>
              </a:cxnLst>
              <a:rect l="l" t="t" r="r" b="b"/>
              <a:pathLst>
                <a:path w="9525" h="9525">
                  <a:moveTo>
                    <a:pt x="7144" y="10953"/>
                  </a:moveTo>
                  <a:cubicBezTo>
                    <a:pt x="8096" y="9049"/>
                    <a:pt x="8096" y="8096"/>
                    <a:pt x="8096" y="7144"/>
                  </a:cubicBezTo>
                  <a:cubicBezTo>
                    <a:pt x="7144" y="8096"/>
                    <a:pt x="7144" y="9049"/>
                    <a:pt x="7144" y="10953"/>
                  </a:cubicBezTo>
                  <a:close/>
                </a:path>
              </a:pathLst>
            </a:custGeom>
            <a:grpFill/>
            <a:ln w="9525" cap="flat">
              <a:noFill/>
              <a:prstDash val="solid"/>
              <a:miter/>
            </a:ln>
          </p:spPr>
          <p:txBody>
            <a:bodyPr rtlCol="0" anchor="ctr"/>
            <a:lstStyle/>
            <a:p>
              <a:endParaRPr lang="en-US"/>
            </a:p>
          </p:txBody>
        </p:sp>
        <p:sp>
          <p:nvSpPr>
            <p:cNvPr id="1509" name="Freeform: Shape 1508">
              <a:extLst>
                <a:ext uri="{FF2B5EF4-FFF2-40B4-BE49-F238E27FC236}">
                  <a16:creationId xmlns:a16="http://schemas.microsoft.com/office/drawing/2014/main" xmlns="" id="{18177B03-234E-478F-AE9C-E77D8B093FCC}"/>
                </a:ext>
              </a:extLst>
            </p:cNvPr>
            <p:cNvSpPr/>
            <p:nvPr/>
          </p:nvSpPr>
          <p:spPr>
            <a:xfrm>
              <a:off x="7196614" y="5916306"/>
              <a:ext cx="9525" cy="9525"/>
            </a:xfrm>
            <a:custGeom>
              <a:avLst/>
              <a:gdLst>
                <a:gd name="connsiteX0" fmla="*/ 7144 w 9525"/>
                <a:gd name="connsiteY0" fmla="*/ 8244 h 9525"/>
                <a:gd name="connsiteX1" fmla="*/ 7144 w 9525"/>
                <a:gd name="connsiteY1" fmla="*/ 8244 h 9525"/>
              </a:gdLst>
              <a:ahLst/>
              <a:cxnLst>
                <a:cxn ang="0">
                  <a:pos x="connsiteX0" y="connsiteY0"/>
                </a:cxn>
                <a:cxn ang="0">
                  <a:pos x="connsiteX1" y="connsiteY1"/>
                </a:cxn>
              </a:cxnLst>
              <a:rect l="l" t="t" r="r" b="b"/>
              <a:pathLst>
                <a:path w="9525" h="9525">
                  <a:moveTo>
                    <a:pt x="7144" y="8244"/>
                  </a:moveTo>
                  <a:cubicBezTo>
                    <a:pt x="7144" y="7291"/>
                    <a:pt x="7144" y="6338"/>
                    <a:pt x="7144" y="8244"/>
                  </a:cubicBezTo>
                  <a:close/>
                </a:path>
              </a:pathLst>
            </a:custGeom>
            <a:grpFill/>
            <a:ln w="9525" cap="flat">
              <a:noFill/>
              <a:prstDash val="solid"/>
              <a:miter/>
            </a:ln>
          </p:spPr>
          <p:txBody>
            <a:bodyPr rtlCol="0" anchor="ctr"/>
            <a:lstStyle/>
            <a:p>
              <a:endParaRPr lang="en-US"/>
            </a:p>
          </p:txBody>
        </p:sp>
        <p:sp>
          <p:nvSpPr>
            <p:cNvPr id="1510" name="Freeform: Shape 1509">
              <a:extLst>
                <a:ext uri="{FF2B5EF4-FFF2-40B4-BE49-F238E27FC236}">
                  <a16:creationId xmlns:a16="http://schemas.microsoft.com/office/drawing/2014/main" xmlns="" id="{80ADCFE6-3E05-46B0-9F44-88E786E8CAAE}"/>
                </a:ext>
              </a:extLst>
            </p:cNvPr>
            <p:cNvSpPr/>
            <p:nvPr/>
          </p:nvSpPr>
          <p:spPr>
            <a:xfrm>
              <a:off x="7195661" y="5915501"/>
              <a:ext cx="9525" cy="9525"/>
            </a:xfrm>
            <a:custGeom>
              <a:avLst/>
              <a:gdLst>
                <a:gd name="connsiteX0" fmla="*/ 7144 w 9525"/>
                <a:gd name="connsiteY0" fmla="*/ 8097 h 9525"/>
                <a:gd name="connsiteX1" fmla="*/ 7144 w 9525"/>
                <a:gd name="connsiteY1" fmla="*/ 7144 h 9525"/>
                <a:gd name="connsiteX2" fmla="*/ 7144 w 9525"/>
                <a:gd name="connsiteY2" fmla="*/ 8097 h 9525"/>
              </a:gdLst>
              <a:ahLst/>
              <a:cxnLst>
                <a:cxn ang="0">
                  <a:pos x="connsiteX0" y="connsiteY0"/>
                </a:cxn>
                <a:cxn ang="0">
                  <a:pos x="connsiteX1" y="connsiteY1"/>
                </a:cxn>
                <a:cxn ang="0">
                  <a:pos x="connsiteX2" y="connsiteY2"/>
                </a:cxn>
              </a:cxnLst>
              <a:rect l="l" t="t" r="r" b="b"/>
              <a:pathLst>
                <a:path w="9525" h="9525">
                  <a:moveTo>
                    <a:pt x="7144" y="8097"/>
                  </a:moveTo>
                  <a:lnTo>
                    <a:pt x="7144" y="7144"/>
                  </a:lnTo>
                  <a:cubicBezTo>
                    <a:pt x="7144" y="7144"/>
                    <a:pt x="7144" y="8097"/>
                    <a:pt x="7144" y="8097"/>
                  </a:cubicBezTo>
                  <a:close/>
                </a:path>
              </a:pathLst>
            </a:custGeom>
            <a:grpFill/>
            <a:ln w="9525" cap="flat">
              <a:noFill/>
              <a:prstDash val="solid"/>
              <a:miter/>
            </a:ln>
          </p:spPr>
          <p:txBody>
            <a:bodyPr rtlCol="0" anchor="ctr"/>
            <a:lstStyle/>
            <a:p>
              <a:endParaRPr lang="en-US"/>
            </a:p>
          </p:txBody>
        </p:sp>
        <p:sp>
          <p:nvSpPr>
            <p:cNvPr id="1511" name="Freeform: Shape 1510">
              <a:extLst>
                <a:ext uri="{FF2B5EF4-FFF2-40B4-BE49-F238E27FC236}">
                  <a16:creationId xmlns:a16="http://schemas.microsoft.com/office/drawing/2014/main" xmlns="" id="{BDD05BE4-80E4-49A1-89CB-4D668600AC0F}"/>
                </a:ext>
              </a:extLst>
            </p:cNvPr>
            <p:cNvSpPr/>
            <p:nvPr/>
          </p:nvSpPr>
          <p:spPr>
            <a:xfrm>
              <a:off x="7195661" y="591264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9049"/>
                    <a:pt x="8096" y="8096"/>
                    <a:pt x="7144" y="7144"/>
                  </a:cubicBezTo>
                  <a:close/>
                </a:path>
              </a:pathLst>
            </a:custGeom>
            <a:grpFill/>
            <a:ln w="9525" cap="flat">
              <a:noFill/>
              <a:prstDash val="solid"/>
              <a:miter/>
            </a:ln>
          </p:spPr>
          <p:txBody>
            <a:bodyPr rtlCol="0" anchor="ctr"/>
            <a:lstStyle/>
            <a:p>
              <a:endParaRPr lang="en-US"/>
            </a:p>
          </p:txBody>
        </p:sp>
        <p:sp>
          <p:nvSpPr>
            <p:cNvPr id="1512" name="Freeform: Shape 1511">
              <a:extLst>
                <a:ext uri="{FF2B5EF4-FFF2-40B4-BE49-F238E27FC236}">
                  <a16:creationId xmlns:a16="http://schemas.microsoft.com/office/drawing/2014/main" xmlns="" id="{A2F76CA8-B83E-4F7A-9EFE-7D32E5376368}"/>
                </a:ext>
              </a:extLst>
            </p:cNvPr>
            <p:cNvSpPr/>
            <p:nvPr/>
          </p:nvSpPr>
          <p:spPr>
            <a:xfrm>
              <a:off x="7190899" y="5942171"/>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513" name="Freeform: Shape 1512">
              <a:extLst>
                <a:ext uri="{FF2B5EF4-FFF2-40B4-BE49-F238E27FC236}">
                  <a16:creationId xmlns:a16="http://schemas.microsoft.com/office/drawing/2014/main" xmlns="" id="{3D38372F-DCD1-40DF-8384-0AEAAE350B10}"/>
                </a:ext>
              </a:extLst>
            </p:cNvPr>
            <p:cNvSpPr/>
            <p:nvPr/>
          </p:nvSpPr>
          <p:spPr>
            <a:xfrm>
              <a:off x="7188994" y="5941324"/>
              <a:ext cx="9525" cy="19050"/>
            </a:xfrm>
            <a:custGeom>
              <a:avLst/>
              <a:gdLst>
                <a:gd name="connsiteX0" fmla="*/ 7144 w 9525"/>
                <a:gd name="connsiteY0" fmla="*/ 15610 h 19050"/>
                <a:gd name="connsiteX1" fmla="*/ 7144 w 9525"/>
                <a:gd name="connsiteY1" fmla="*/ 15610 h 19050"/>
              </a:gdLst>
              <a:ahLst/>
              <a:cxnLst>
                <a:cxn ang="0">
                  <a:pos x="connsiteX0" y="connsiteY0"/>
                </a:cxn>
                <a:cxn ang="0">
                  <a:pos x="connsiteX1" y="connsiteY1"/>
                </a:cxn>
              </a:cxnLst>
              <a:rect l="l" t="t" r="r" b="b"/>
              <a:pathLst>
                <a:path w="9525" h="19050">
                  <a:moveTo>
                    <a:pt x="7144" y="15610"/>
                  </a:moveTo>
                  <a:cubicBezTo>
                    <a:pt x="13811" y="-3440"/>
                    <a:pt x="8096" y="15610"/>
                    <a:pt x="7144" y="15610"/>
                  </a:cubicBezTo>
                  <a:close/>
                </a:path>
              </a:pathLst>
            </a:custGeom>
            <a:grpFill/>
            <a:ln w="9525" cap="flat">
              <a:noFill/>
              <a:prstDash val="solid"/>
              <a:miter/>
            </a:ln>
          </p:spPr>
          <p:txBody>
            <a:bodyPr rtlCol="0" anchor="ctr"/>
            <a:lstStyle/>
            <a:p>
              <a:endParaRPr lang="en-US"/>
            </a:p>
          </p:txBody>
        </p:sp>
        <p:sp>
          <p:nvSpPr>
            <p:cNvPr id="1514" name="Freeform: Shape 1513">
              <a:extLst>
                <a:ext uri="{FF2B5EF4-FFF2-40B4-BE49-F238E27FC236}">
                  <a16:creationId xmlns:a16="http://schemas.microsoft.com/office/drawing/2014/main" xmlns="" id="{7FC049CE-E423-425E-A590-FFE2E511F605}"/>
                </a:ext>
              </a:extLst>
            </p:cNvPr>
            <p:cNvSpPr/>
            <p:nvPr/>
          </p:nvSpPr>
          <p:spPr>
            <a:xfrm>
              <a:off x="7170896" y="5971645"/>
              <a:ext cx="9525" cy="19050"/>
            </a:xfrm>
            <a:custGeom>
              <a:avLst/>
              <a:gdLst>
                <a:gd name="connsiteX0" fmla="*/ 7144 w 9525"/>
                <a:gd name="connsiteY0" fmla="*/ 13865 h 19050"/>
                <a:gd name="connsiteX1" fmla="*/ 7144 w 9525"/>
                <a:gd name="connsiteY1" fmla="*/ 13865 h 19050"/>
              </a:gdLst>
              <a:ahLst/>
              <a:cxnLst>
                <a:cxn ang="0">
                  <a:pos x="connsiteX0" y="connsiteY0"/>
                </a:cxn>
                <a:cxn ang="0">
                  <a:pos x="connsiteX1" y="connsiteY1"/>
                </a:cxn>
              </a:cxnLst>
              <a:rect l="l" t="t" r="r" b="b"/>
              <a:pathLst>
                <a:path w="9525" h="19050">
                  <a:moveTo>
                    <a:pt x="7144" y="13865"/>
                  </a:moveTo>
                  <a:cubicBezTo>
                    <a:pt x="7144" y="1482"/>
                    <a:pt x="9049" y="9102"/>
                    <a:pt x="7144" y="13865"/>
                  </a:cubicBezTo>
                  <a:close/>
                </a:path>
              </a:pathLst>
            </a:custGeom>
            <a:grpFill/>
            <a:ln w="9525" cap="flat">
              <a:noFill/>
              <a:prstDash val="solid"/>
              <a:miter/>
            </a:ln>
          </p:spPr>
          <p:txBody>
            <a:bodyPr rtlCol="0" anchor="ctr"/>
            <a:lstStyle/>
            <a:p>
              <a:endParaRPr lang="en-US"/>
            </a:p>
          </p:txBody>
        </p:sp>
        <p:sp>
          <p:nvSpPr>
            <p:cNvPr id="1515" name="Freeform: Shape 1514">
              <a:extLst>
                <a:ext uri="{FF2B5EF4-FFF2-40B4-BE49-F238E27FC236}">
                  <a16:creationId xmlns:a16="http://schemas.microsoft.com/office/drawing/2014/main" xmlns="" id="{41378BD1-55C0-498F-9D12-E6A5E4E99921}"/>
                </a:ext>
              </a:extLst>
            </p:cNvPr>
            <p:cNvSpPr/>
            <p:nvPr/>
          </p:nvSpPr>
          <p:spPr>
            <a:xfrm>
              <a:off x="7164229" y="5995685"/>
              <a:ext cx="9525" cy="9525"/>
            </a:xfrm>
            <a:custGeom>
              <a:avLst/>
              <a:gdLst>
                <a:gd name="connsiteX0" fmla="*/ 9049 w 9525"/>
                <a:gd name="connsiteY0" fmla="*/ 8875 h 9525"/>
                <a:gd name="connsiteX1" fmla="*/ 7144 w 9525"/>
                <a:gd name="connsiteY1" fmla="*/ 7922 h 9525"/>
                <a:gd name="connsiteX2" fmla="*/ 9049 w 9525"/>
                <a:gd name="connsiteY2" fmla="*/ 8875 h 9525"/>
              </a:gdLst>
              <a:ahLst/>
              <a:cxnLst>
                <a:cxn ang="0">
                  <a:pos x="connsiteX0" y="connsiteY0"/>
                </a:cxn>
                <a:cxn ang="0">
                  <a:pos x="connsiteX1" y="connsiteY1"/>
                </a:cxn>
                <a:cxn ang="0">
                  <a:pos x="connsiteX2" y="connsiteY2"/>
                </a:cxn>
              </a:cxnLst>
              <a:rect l="l" t="t" r="r" b="b"/>
              <a:pathLst>
                <a:path w="9525" h="9525">
                  <a:moveTo>
                    <a:pt x="9049" y="8875"/>
                  </a:moveTo>
                  <a:cubicBezTo>
                    <a:pt x="9049" y="5065"/>
                    <a:pt x="7144" y="8875"/>
                    <a:pt x="7144" y="7922"/>
                  </a:cubicBezTo>
                  <a:cubicBezTo>
                    <a:pt x="7144" y="10779"/>
                    <a:pt x="7144" y="11732"/>
                    <a:pt x="9049" y="8875"/>
                  </a:cubicBezTo>
                  <a:close/>
                </a:path>
              </a:pathLst>
            </a:custGeom>
            <a:grpFill/>
            <a:ln w="9525" cap="flat">
              <a:noFill/>
              <a:prstDash val="solid"/>
              <a:miter/>
            </a:ln>
          </p:spPr>
          <p:txBody>
            <a:bodyPr rtlCol="0" anchor="ctr"/>
            <a:lstStyle/>
            <a:p>
              <a:endParaRPr lang="en-US"/>
            </a:p>
          </p:txBody>
        </p:sp>
        <p:sp>
          <p:nvSpPr>
            <p:cNvPr id="1516" name="Freeform: Shape 1515">
              <a:extLst>
                <a:ext uri="{FF2B5EF4-FFF2-40B4-BE49-F238E27FC236}">
                  <a16:creationId xmlns:a16="http://schemas.microsoft.com/office/drawing/2014/main" xmlns="" id="{A77750EE-F535-46EA-96C9-1BC34BBCE323}"/>
                </a:ext>
              </a:extLst>
            </p:cNvPr>
            <p:cNvSpPr/>
            <p:nvPr/>
          </p:nvSpPr>
          <p:spPr>
            <a:xfrm>
              <a:off x="7137559" y="6138386"/>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lnTo>
                    <a:pt x="7144" y="7144"/>
                  </a:lnTo>
                  <a:cubicBezTo>
                    <a:pt x="7144" y="10001"/>
                    <a:pt x="9049" y="7144"/>
                    <a:pt x="10001" y="8096"/>
                  </a:cubicBezTo>
                  <a:close/>
                </a:path>
              </a:pathLst>
            </a:custGeom>
            <a:grpFill/>
            <a:ln w="9525" cap="flat">
              <a:noFill/>
              <a:prstDash val="solid"/>
              <a:miter/>
            </a:ln>
          </p:spPr>
          <p:txBody>
            <a:bodyPr rtlCol="0" anchor="ctr"/>
            <a:lstStyle/>
            <a:p>
              <a:endParaRPr lang="en-US"/>
            </a:p>
          </p:txBody>
        </p:sp>
        <p:sp>
          <p:nvSpPr>
            <p:cNvPr id="1517" name="Freeform: Shape 1516">
              <a:extLst>
                <a:ext uri="{FF2B5EF4-FFF2-40B4-BE49-F238E27FC236}">
                  <a16:creationId xmlns:a16="http://schemas.microsoft.com/office/drawing/2014/main" xmlns="" id="{C15288EA-F3F2-497B-A1C5-077051508B18}"/>
                </a:ext>
              </a:extLst>
            </p:cNvPr>
            <p:cNvSpPr/>
            <p:nvPr/>
          </p:nvSpPr>
          <p:spPr>
            <a:xfrm>
              <a:off x="7148989" y="6164614"/>
              <a:ext cx="9525" cy="9525"/>
            </a:xfrm>
            <a:custGeom>
              <a:avLst/>
              <a:gdLst>
                <a:gd name="connsiteX0" fmla="*/ 7144 w 9525"/>
                <a:gd name="connsiteY0" fmla="*/ 10443 h 9525"/>
                <a:gd name="connsiteX1" fmla="*/ 7144 w 9525"/>
                <a:gd name="connsiteY1" fmla="*/ 10443 h 9525"/>
              </a:gdLst>
              <a:ahLst/>
              <a:cxnLst>
                <a:cxn ang="0">
                  <a:pos x="connsiteX0" y="connsiteY0"/>
                </a:cxn>
                <a:cxn ang="0">
                  <a:pos x="connsiteX1" y="connsiteY1"/>
                </a:cxn>
              </a:cxnLst>
              <a:rect l="l" t="t" r="r" b="b"/>
              <a:pathLst>
                <a:path w="9525" h="9525">
                  <a:moveTo>
                    <a:pt x="7144" y="10443"/>
                  </a:moveTo>
                  <a:cubicBezTo>
                    <a:pt x="8096" y="7586"/>
                    <a:pt x="9049" y="4728"/>
                    <a:pt x="7144" y="10443"/>
                  </a:cubicBezTo>
                  <a:close/>
                </a:path>
              </a:pathLst>
            </a:custGeom>
            <a:grpFill/>
            <a:ln w="9525" cap="flat">
              <a:noFill/>
              <a:prstDash val="solid"/>
              <a:miter/>
            </a:ln>
          </p:spPr>
          <p:txBody>
            <a:bodyPr rtlCol="0" anchor="ctr"/>
            <a:lstStyle/>
            <a:p>
              <a:endParaRPr lang="en-US"/>
            </a:p>
          </p:txBody>
        </p:sp>
        <p:sp>
          <p:nvSpPr>
            <p:cNvPr id="1518" name="Freeform: Shape 1517">
              <a:extLst>
                <a:ext uri="{FF2B5EF4-FFF2-40B4-BE49-F238E27FC236}">
                  <a16:creationId xmlns:a16="http://schemas.microsoft.com/office/drawing/2014/main" xmlns="" id="{9AD46C1F-54BA-4F27-A50E-DD2CA17B321E}"/>
                </a:ext>
              </a:extLst>
            </p:cNvPr>
            <p:cNvSpPr/>
            <p:nvPr/>
          </p:nvSpPr>
          <p:spPr>
            <a:xfrm>
              <a:off x="7127610" y="6180299"/>
              <a:ext cx="9525" cy="9525"/>
            </a:xfrm>
            <a:custGeom>
              <a:avLst/>
              <a:gdLst>
                <a:gd name="connsiteX0" fmla="*/ 7567 w 9525"/>
                <a:gd name="connsiteY0" fmla="*/ 8094 h 9525"/>
                <a:gd name="connsiteX1" fmla="*/ 7567 w 9525"/>
                <a:gd name="connsiteY1" fmla="*/ 8094 h 9525"/>
              </a:gdLst>
              <a:ahLst/>
              <a:cxnLst>
                <a:cxn ang="0">
                  <a:pos x="connsiteX0" y="connsiteY0"/>
                </a:cxn>
                <a:cxn ang="0">
                  <a:pos x="connsiteX1" y="connsiteY1"/>
                </a:cxn>
              </a:cxnLst>
              <a:rect l="l" t="t" r="r" b="b"/>
              <a:pathLst>
                <a:path w="9525" h="9525">
                  <a:moveTo>
                    <a:pt x="7567" y="8094"/>
                  </a:moveTo>
                  <a:cubicBezTo>
                    <a:pt x="7567" y="3331"/>
                    <a:pt x="6615" y="18571"/>
                    <a:pt x="7567" y="8094"/>
                  </a:cubicBezTo>
                  <a:close/>
                </a:path>
              </a:pathLst>
            </a:custGeom>
            <a:grpFill/>
            <a:ln w="9525" cap="flat">
              <a:noFill/>
              <a:prstDash val="solid"/>
              <a:miter/>
            </a:ln>
          </p:spPr>
          <p:txBody>
            <a:bodyPr rtlCol="0" anchor="ctr"/>
            <a:lstStyle/>
            <a:p>
              <a:endParaRPr lang="en-US"/>
            </a:p>
          </p:txBody>
        </p:sp>
        <p:sp>
          <p:nvSpPr>
            <p:cNvPr id="1519" name="Freeform: Shape 1518">
              <a:extLst>
                <a:ext uri="{FF2B5EF4-FFF2-40B4-BE49-F238E27FC236}">
                  <a16:creationId xmlns:a16="http://schemas.microsoft.com/office/drawing/2014/main" xmlns="" id="{22855273-B1B2-4433-98EF-1A114CE094B9}"/>
                </a:ext>
              </a:extLst>
            </p:cNvPr>
            <p:cNvSpPr/>
            <p:nvPr/>
          </p:nvSpPr>
          <p:spPr>
            <a:xfrm>
              <a:off x="7085971" y="6454008"/>
              <a:ext cx="9525" cy="9525"/>
            </a:xfrm>
            <a:custGeom>
              <a:avLst/>
              <a:gdLst>
                <a:gd name="connsiteX0" fmla="*/ 7297 w 9525"/>
                <a:gd name="connsiteY0" fmla="*/ 9657 h 9525"/>
                <a:gd name="connsiteX1" fmla="*/ 10154 w 9525"/>
                <a:gd name="connsiteY1" fmla="*/ 9657 h 9525"/>
                <a:gd name="connsiteX2" fmla="*/ 7297 w 9525"/>
                <a:gd name="connsiteY2" fmla="*/ 9657 h 9525"/>
              </a:gdLst>
              <a:ahLst/>
              <a:cxnLst>
                <a:cxn ang="0">
                  <a:pos x="connsiteX0" y="connsiteY0"/>
                </a:cxn>
                <a:cxn ang="0">
                  <a:pos x="connsiteX1" y="connsiteY1"/>
                </a:cxn>
                <a:cxn ang="0">
                  <a:pos x="connsiteX2" y="connsiteY2"/>
                </a:cxn>
              </a:cxnLst>
              <a:rect l="l" t="t" r="r" b="b"/>
              <a:pathLst>
                <a:path w="9525" h="9525">
                  <a:moveTo>
                    <a:pt x="7297" y="9657"/>
                  </a:moveTo>
                  <a:lnTo>
                    <a:pt x="10154" y="9657"/>
                  </a:lnTo>
                  <a:cubicBezTo>
                    <a:pt x="10154" y="6799"/>
                    <a:pt x="6344" y="5847"/>
                    <a:pt x="7297" y="9657"/>
                  </a:cubicBezTo>
                  <a:close/>
                </a:path>
              </a:pathLst>
            </a:custGeom>
            <a:grpFill/>
            <a:ln w="9525" cap="flat">
              <a:noFill/>
              <a:prstDash val="solid"/>
              <a:miter/>
            </a:ln>
          </p:spPr>
          <p:txBody>
            <a:bodyPr rtlCol="0" anchor="ctr"/>
            <a:lstStyle/>
            <a:p>
              <a:endParaRPr lang="en-US"/>
            </a:p>
          </p:txBody>
        </p:sp>
        <p:sp>
          <p:nvSpPr>
            <p:cNvPr id="1520" name="Freeform: Shape 1519">
              <a:extLst>
                <a:ext uri="{FF2B5EF4-FFF2-40B4-BE49-F238E27FC236}">
                  <a16:creationId xmlns:a16="http://schemas.microsoft.com/office/drawing/2014/main" xmlns="" id="{A5D80EC3-1AB8-479F-ADBE-CE0F686B9992}"/>
                </a:ext>
              </a:extLst>
            </p:cNvPr>
            <p:cNvSpPr/>
            <p:nvPr/>
          </p:nvSpPr>
          <p:spPr>
            <a:xfrm>
              <a:off x="7052786" y="6517227"/>
              <a:ext cx="19050" cy="9525"/>
            </a:xfrm>
            <a:custGeom>
              <a:avLst/>
              <a:gdLst>
                <a:gd name="connsiteX0" fmla="*/ 12859 w 19050"/>
                <a:gd name="connsiteY0" fmla="*/ 10254 h 9525"/>
                <a:gd name="connsiteX1" fmla="*/ 7144 w 19050"/>
                <a:gd name="connsiteY1" fmla="*/ 7397 h 9525"/>
                <a:gd name="connsiteX2" fmla="*/ 12859 w 19050"/>
                <a:gd name="connsiteY2" fmla="*/ 10254 h 9525"/>
              </a:gdLst>
              <a:ahLst/>
              <a:cxnLst>
                <a:cxn ang="0">
                  <a:pos x="connsiteX0" y="connsiteY0"/>
                </a:cxn>
                <a:cxn ang="0">
                  <a:pos x="connsiteX1" y="connsiteY1"/>
                </a:cxn>
                <a:cxn ang="0">
                  <a:pos x="connsiteX2" y="connsiteY2"/>
                </a:cxn>
              </a:cxnLst>
              <a:rect l="l" t="t" r="r" b="b"/>
              <a:pathLst>
                <a:path w="19050" h="9525">
                  <a:moveTo>
                    <a:pt x="12859" y="10254"/>
                  </a:moveTo>
                  <a:cubicBezTo>
                    <a:pt x="11906" y="8349"/>
                    <a:pt x="10001" y="6445"/>
                    <a:pt x="7144" y="7397"/>
                  </a:cubicBezTo>
                  <a:cubicBezTo>
                    <a:pt x="10001" y="8349"/>
                    <a:pt x="11906" y="10254"/>
                    <a:pt x="12859" y="10254"/>
                  </a:cubicBezTo>
                  <a:close/>
                </a:path>
              </a:pathLst>
            </a:custGeom>
            <a:grpFill/>
            <a:ln w="9525" cap="flat">
              <a:noFill/>
              <a:prstDash val="solid"/>
              <a:miter/>
            </a:ln>
          </p:spPr>
          <p:txBody>
            <a:bodyPr rtlCol="0" anchor="ctr"/>
            <a:lstStyle/>
            <a:p>
              <a:endParaRPr lang="en-US"/>
            </a:p>
          </p:txBody>
        </p:sp>
        <p:sp>
          <p:nvSpPr>
            <p:cNvPr id="1521" name="Freeform: Shape 1520">
              <a:extLst>
                <a:ext uri="{FF2B5EF4-FFF2-40B4-BE49-F238E27FC236}">
                  <a16:creationId xmlns:a16="http://schemas.microsoft.com/office/drawing/2014/main" xmlns="" id="{FE82F0AB-69C6-4D30-A78B-6EE2AC85D45E}"/>
                </a:ext>
              </a:extLst>
            </p:cNvPr>
            <p:cNvSpPr/>
            <p:nvPr/>
          </p:nvSpPr>
          <p:spPr>
            <a:xfrm>
              <a:off x="7096249" y="6204904"/>
              <a:ext cx="9525" cy="9525"/>
            </a:xfrm>
            <a:custGeom>
              <a:avLst/>
              <a:gdLst>
                <a:gd name="connsiteX0" fmla="*/ 7496 w 9525"/>
                <a:gd name="connsiteY0" fmla="*/ 7301 h 9525"/>
                <a:gd name="connsiteX1" fmla="*/ 7496 w 9525"/>
                <a:gd name="connsiteY1" fmla="*/ 7301 h 9525"/>
              </a:gdLst>
              <a:ahLst/>
              <a:cxnLst>
                <a:cxn ang="0">
                  <a:pos x="connsiteX0" y="connsiteY0"/>
                </a:cxn>
                <a:cxn ang="0">
                  <a:pos x="connsiteX1" y="connsiteY1"/>
                </a:cxn>
              </a:cxnLst>
              <a:rect l="l" t="t" r="r" b="b"/>
              <a:pathLst>
                <a:path w="9525" h="9525">
                  <a:moveTo>
                    <a:pt x="7496" y="7301"/>
                  </a:moveTo>
                  <a:cubicBezTo>
                    <a:pt x="12258" y="10158"/>
                    <a:pt x="5591" y="6348"/>
                    <a:pt x="7496" y="7301"/>
                  </a:cubicBezTo>
                  <a:close/>
                </a:path>
              </a:pathLst>
            </a:custGeom>
            <a:grpFill/>
            <a:ln w="9525" cap="flat">
              <a:noFill/>
              <a:prstDash val="solid"/>
              <a:miter/>
            </a:ln>
          </p:spPr>
          <p:txBody>
            <a:bodyPr rtlCol="0" anchor="ctr"/>
            <a:lstStyle/>
            <a:p>
              <a:endParaRPr lang="en-US"/>
            </a:p>
          </p:txBody>
        </p:sp>
        <p:sp>
          <p:nvSpPr>
            <p:cNvPr id="1522" name="Freeform: Shape 1521">
              <a:extLst>
                <a:ext uri="{FF2B5EF4-FFF2-40B4-BE49-F238E27FC236}">
                  <a16:creationId xmlns:a16="http://schemas.microsoft.com/office/drawing/2014/main" xmlns="" id="{48DEB627-A9DF-4FA1-A93A-62F32712B67A}"/>
                </a:ext>
              </a:extLst>
            </p:cNvPr>
            <p:cNvSpPr/>
            <p:nvPr/>
          </p:nvSpPr>
          <p:spPr>
            <a:xfrm>
              <a:off x="7088241" y="6528064"/>
              <a:ext cx="9525" cy="9525"/>
            </a:xfrm>
            <a:custGeom>
              <a:avLst/>
              <a:gdLst>
                <a:gd name="connsiteX0" fmla="*/ 8837 w 9525"/>
                <a:gd name="connsiteY0" fmla="*/ 7990 h 9525"/>
                <a:gd name="connsiteX1" fmla="*/ 8837 w 9525"/>
                <a:gd name="connsiteY1" fmla="*/ 7990 h 9525"/>
              </a:gdLst>
              <a:ahLst/>
              <a:cxnLst>
                <a:cxn ang="0">
                  <a:pos x="connsiteX0" y="connsiteY0"/>
                </a:cxn>
                <a:cxn ang="0">
                  <a:pos x="connsiteX1" y="connsiteY1"/>
                </a:cxn>
              </a:cxnLst>
              <a:rect l="l" t="t" r="r" b="b"/>
              <a:pathLst>
                <a:path w="9525" h="9525">
                  <a:moveTo>
                    <a:pt x="8837" y="7990"/>
                  </a:moveTo>
                  <a:cubicBezTo>
                    <a:pt x="5027" y="6085"/>
                    <a:pt x="8837" y="7990"/>
                    <a:pt x="8837" y="7990"/>
                  </a:cubicBezTo>
                  <a:close/>
                </a:path>
              </a:pathLst>
            </a:custGeom>
            <a:grpFill/>
            <a:ln w="9525" cap="flat">
              <a:noFill/>
              <a:prstDash val="solid"/>
              <a:miter/>
            </a:ln>
          </p:spPr>
          <p:txBody>
            <a:bodyPr rtlCol="0" anchor="ctr"/>
            <a:lstStyle/>
            <a:p>
              <a:endParaRPr lang="en-US"/>
            </a:p>
          </p:txBody>
        </p:sp>
        <p:sp>
          <p:nvSpPr>
            <p:cNvPr id="1523" name="Freeform: Shape 1522">
              <a:extLst>
                <a:ext uri="{FF2B5EF4-FFF2-40B4-BE49-F238E27FC236}">
                  <a16:creationId xmlns:a16="http://schemas.microsoft.com/office/drawing/2014/main" xmlns="" id="{71C9F13C-4C61-4D9A-9909-CBC2639AA119}"/>
                </a:ext>
              </a:extLst>
            </p:cNvPr>
            <p:cNvSpPr/>
            <p:nvPr/>
          </p:nvSpPr>
          <p:spPr>
            <a:xfrm>
              <a:off x="7083266" y="652986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4764" y="11906"/>
                    <a:pt x="11906" y="9049"/>
                    <a:pt x="7144" y="7144"/>
                  </a:cubicBezTo>
                  <a:close/>
                </a:path>
              </a:pathLst>
            </a:custGeom>
            <a:grpFill/>
            <a:ln w="9525" cap="flat">
              <a:noFill/>
              <a:prstDash val="solid"/>
              <a:miter/>
            </a:ln>
          </p:spPr>
          <p:txBody>
            <a:bodyPr rtlCol="0" anchor="ctr"/>
            <a:lstStyle/>
            <a:p>
              <a:endParaRPr lang="en-US"/>
            </a:p>
          </p:txBody>
        </p:sp>
        <p:sp>
          <p:nvSpPr>
            <p:cNvPr id="1524" name="Freeform: Shape 1523">
              <a:extLst>
                <a:ext uri="{FF2B5EF4-FFF2-40B4-BE49-F238E27FC236}">
                  <a16:creationId xmlns:a16="http://schemas.microsoft.com/office/drawing/2014/main" xmlns="" id="{AC854EE1-2D63-4D8E-A2B5-287DA41ADC12}"/>
                </a:ext>
              </a:extLst>
            </p:cNvPr>
            <p:cNvSpPr/>
            <p:nvPr/>
          </p:nvSpPr>
          <p:spPr>
            <a:xfrm>
              <a:off x="7066121" y="657272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525" name="Freeform: Shape 1524">
              <a:extLst>
                <a:ext uri="{FF2B5EF4-FFF2-40B4-BE49-F238E27FC236}">
                  <a16:creationId xmlns:a16="http://schemas.microsoft.com/office/drawing/2014/main" xmlns="" id="{5ECA05C2-8B8A-4192-BEC8-6AC32DEC94EE}"/>
                </a:ext>
              </a:extLst>
            </p:cNvPr>
            <p:cNvSpPr/>
            <p:nvPr/>
          </p:nvSpPr>
          <p:spPr>
            <a:xfrm>
              <a:off x="7048976" y="6592728"/>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cubicBezTo>
                    <a:pt x="7144" y="8096"/>
                    <a:pt x="7144" y="8096"/>
                    <a:pt x="7144" y="8096"/>
                  </a:cubicBezTo>
                  <a:close/>
                </a:path>
              </a:pathLst>
            </a:custGeom>
            <a:grpFill/>
            <a:ln w="9525" cap="flat">
              <a:noFill/>
              <a:prstDash val="solid"/>
              <a:miter/>
            </a:ln>
          </p:spPr>
          <p:txBody>
            <a:bodyPr rtlCol="0" anchor="ctr"/>
            <a:lstStyle/>
            <a:p>
              <a:endParaRPr lang="en-US"/>
            </a:p>
          </p:txBody>
        </p:sp>
        <p:sp>
          <p:nvSpPr>
            <p:cNvPr id="1526" name="Freeform: Shape 1525">
              <a:extLst>
                <a:ext uri="{FF2B5EF4-FFF2-40B4-BE49-F238E27FC236}">
                  <a16:creationId xmlns:a16="http://schemas.microsoft.com/office/drawing/2014/main" xmlns="" id="{417CC468-BC21-4ACC-ADB7-A688529B8D94}"/>
                </a:ext>
              </a:extLst>
            </p:cNvPr>
            <p:cNvSpPr/>
            <p:nvPr/>
          </p:nvSpPr>
          <p:spPr>
            <a:xfrm>
              <a:off x="7045695" y="6591061"/>
              <a:ext cx="9525" cy="9525"/>
            </a:xfrm>
            <a:custGeom>
              <a:avLst/>
              <a:gdLst>
                <a:gd name="connsiteX0" fmla="*/ 7567 w 9525"/>
                <a:gd name="connsiteY0" fmla="*/ 7858 h 9525"/>
                <a:gd name="connsiteX1" fmla="*/ 7567 w 9525"/>
                <a:gd name="connsiteY1" fmla="*/ 7858 h 9525"/>
                <a:gd name="connsiteX2" fmla="*/ 7567 w 9525"/>
                <a:gd name="connsiteY2" fmla="*/ 7858 h 9525"/>
              </a:gdLst>
              <a:ahLst/>
              <a:cxnLst>
                <a:cxn ang="0">
                  <a:pos x="connsiteX0" y="connsiteY0"/>
                </a:cxn>
                <a:cxn ang="0">
                  <a:pos x="connsiteX1" y="connsiteY1"/>
                </a:cxn>
                <a:cxn ang="0">
                  <a:pos x="connsiteX2" y="connsiteY2"/>
                </a:cxn>
              </a:cxnLst>
              <a:rect l="l" t="t" r="r" b="b"/>
              <a:pathLst>
                <a:path w="9525" h="9525">
                  <a:moveTo>
                    <a:pt x="7567" y="7858"/>
                  </a:moveTo>
                  <a:lnTo>
                    <a:pt x="7567" y="7858"/>
                  </a:lnTo>
                  <a:cubicBezTo>
                    <a:pt x="7567" y="6906"/>
                    <a:pt x="6615" y="6906"/>
                    <a:pt x="7567" y="7858"/>
                  </a:cubicBezTo>
                  <a:close/>
                </a:path>
              </a:pathLst>
            </a:custGeom>
            <a:grpFill/>
            <a:ln w="9525" cap="flat">
              <a:noFill/>
              <a:prstDash val="solid"/>
              <a:miter/>
            </a:ln>
          </p:spPr>
          <p:txBody>
            <a:bodyPr rtlCol="0" anchor="ctr"/>
            <a:lstStyle/>
            <a:p>
              <a:endParaRPr lang="en-US"/>
            </a:p>
          </p:txBody>
        </p:sp>
        <p:sp>
          <p:nvSpPr>
            <p:cNvPr id="1527" name="Freeform: Shape 1526">
              <a:extLst>
                <a:ext uri="{FF2B5EF4-FFF2-40B4-BE49-F238E27FC236}">
                  <a16:creationId xmlns:a16="http://schemas.microsoft.com/office/drawing/2014/main" xmlns="" id="{0C03F3A2-B613-464D-A1AC-69CB2A3B7D50}"/>
                </a:ext>
              </a:extLst>
            </p:cNvPr>
            <p:cNvSpPr/>
            <p:nvPr/>
          </p:nvSpPr>
          <p:spPr>
            <a:xfrm>
              <a:off x="7065169" y="657272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8096" y="8097"/>
                    <a:pt x="8096" y="7144"/>
                    <a:pt x="8096" y="7144"/>
                  </a:cubicBezTo>
                  <a:close/>
                </a:path>
              </a:pathLst>
            </a:custGeom>
            <a:grpFill/>
            <a:ln w="9525" cap="flat">
              <a:noFill/>
              <a:prstDash val="solid"/>
              <a:miter/>
            </a:ln>
          </p:spPr>
          <p:txBody>
            <a:bodyPr rtlCol="0" anchor="ctr"/>
            <a:lstStyle/>
            <a:p>
              <a:endParaRPr lang="en-US"/>
            </a:p>
          </p:txBody>
        </p:sp>
        <p:sp>
          <p:nvSpPr>
            <p:cNvPr id="1528" name="Freeform: Shape 1527">
              <a:extLst>
                <a:ext uri="{FF2B5EF4-FFF2-40B4-BE49-F238E27FC236}">
                  <a16:creationId xmlns:a16="http://schemas.microsoft.com/office/drawing/2014/main" xmlns="" id="{1AE42874-CC1A-4679-A18D-100090C7A136}"/>
                </a:ext>
              </a:extLst>
            </p:cNvPr>
            <p:cNvSpPr/>
            <p:nvPr/>
          </p:nvSpPr>
          <p:spPr>
            <a:xfrm>
              <a:off x="7089219" y="6537721"/>
              <a:ext cx="9525" cy="9525"/>
            </a:xfrm>
            <a:custGeom>
              <a:avLst/>
              <a:gdLst>
                <a:gd name="connsiteX0" fmla="*/ 7858 w 9525"/>
                <a:gd name="connsiteY0" fmla="*/ 7858 h 9525"/>
                <a:gd name="connsiteX1" fmla="*/ 7858 w 9525"/>
                <a:gd name="connsiteY1" fmla="*/ 7858 h 9525"/>
              </a:gdLst>
              <a:ahLst/>
              <a:cxnLst>
                <a:cxn ang="0">
                  <a:pos x="connsiteX0" y="connsiteY0"/>
                </a:cxn>
                <a:cxn ang="0">
                  <a:pos x="connsiteX1" y="connsiteY1"/>
                </a:cxn>
              </a:cxnLst>
              <a:rect l="l" t="t" r="r" b="b"/>
              <a:pathLst>
                <a:path w="9525" h="9525">
                  <a:moveTo>
                    <a:pt x="7858" y="7858"/>
                  </a:moveTo>
                  <a:cubicBezTo>
                    <a:pt x="6906" y="6906"/>
                    <a:pt x="6906" y="6906"/>
                    <a:pt x="7858" y="7858"/>
                  </a:cubicBezTo>
                  <a:close/>
                </a:path>
              </a:pathLst>
            </a:custGeom>
            <a:grpFill/>
            <a:ln w="9525" cap="flat">
              <a:noFill/>
              <a:prstDash val="solid"/>
              <a:miter/>
            </a:ln>
          </p:spPr>
          <p:txBody>
            <a:bodyPr rtlCol="0" anchor="ctr"/>
            <a:lstStyle/>
            <a:p>
              <a:endParaRPr lang="en-US"/>
            </a:p>
          </p:txBody>
        </p:sp>
        <p:sp>
          <p:nvSpPr>
            <p:cNvPr id="1529" name="Freeform: Shape 1528">
              <a:extLst>
                <a:ext uri="{FF2B5EF4-FFF2-40B4-BE49-F238E27FC236}">
                  <a16:creationId xmlns:a16="http://schemas.microsoft.com/office/drawing/2014/main" xmlns="" id="{0063BF77-EDF1-4CC1-B25C-9A180B05B3AB}"/>
                </a:ext>
              </a:extLst>
            </p:cNvPr>
            <p:cNvSpPr/>
            <p:nvPr/>
          </p:nvSpPr>
          <p:spPr>
            <a:xfrm>
              <a:off x="7065804" y="6558834"/>
              <a:ext cx="9525" cy="9525"/>
            </a:xfrm>
            <a:custGeom>
              <a:avLst/>
              <a:gdLst>
                <a:gd name="connsiteX0" fmla="*/ 8414 w 9525"/>
                <a:gd name="connsiteY0" fmla="*/ 8653 h 9525"/>
                <a:gd name="connsiteX1" fmla="*/ 8414 w 9525"/>
                <a:gd name="connsiteY1" fmla="*/ 8653 h 9525"/>
              </a:gdLst>
              <a:ahLst/>
              <a:cxnLst>
                <a:cxn ang="0">
                  <a:pos x="connsiteX0" y="connsiteY0"/>
                </a:cxn>
                <a:cxn ang="0">
                  <a:pos x="connsiteX1" y="connsiteY1"/>
                </a:cxn>
              </a:cxnLst>
              <a:rect l="l" t="t" r="r" b="b"/>
              <a:pathLst>
                <a:path w="9525" h="9525">
                  <a:moveTo>
                    <a:pt x="8414" y="8653"/>
                  </a:moveTo>
                  <a:cubicBezTo>
                    <a:pt x="8414" y="7701"/>
                    <a:pt x="5556" y="5795"/>
                    <a:pt x="8414" y="8653"/>
                  </a:cubicBezTo>
                  <a:close/>
                </a:path>
              </a:pathLst>
            </a:custGeom>
            <a:grpFill/>
            <a:ln w="9525" cap="flat">
              <a:noFill/>
              <a:prstDash val="solid"/>
              <a:miter/>
            </a:ln>
          </p:spPr>
          <p:txBody>
            <a:bodyPr rtlCol="0" anchor="ctr"/>
            <a:lstStyle/>
            <a:p>
              <a:endParaRPr lang="en-US"/>
            </a:p>
          </p:txBody>
        </p:sp>
        <p:sp>
          <p:nvSpPr>
            <p:cNvPr id="1530" name="Freeform: Shape 1529">
              <a:extLst>
                <a:ext uri="{FF2B5EF4-FFF2-40B4-BE49-F238E27FC236}">
                  <a16:creationId xmlns:a16="http://schemas.microsoft.com/office/drawing/2014/main" xmlns="" id="{89CA4408-F6F5-492A-8FFB-0433846B7F3A}"/>
                </a:ext>
              </a:extLst>
            </p:cNvPr>
            <p:cNvSpPr/>
            <p:nvPr/>
          </p:nvSpPr>
          <p:spPr>
            <a:xfrm>
              <a:off x="7068979" y="655081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3811" y="8096"/>
                    <a:pt x="7144" y="7144"/>
                  </a:cubicBezTo>
                  <a:close/>
                </a:path>
              </a:pathLst>
            </a:custGeom>
            <a:grpFill/>
            <a:ln w="9525" cap="flat">
              <a:noFill/>
              <a:prstDash val="solid"/>
              <a:miter/>
            </a:ln>
          </p:spPr>
          <p:txBody>
            <a:bodyPr rtlCol="0" anchor="ctr"/>
            <a:lstStyle/>
            <a:p>
              <a:endParaRPr lang="en-US"/>
            </a:p>
          </p:txBody>
        </p:sp>
        <p:sp>
          <p:nvSpPr>
            <p:cNvPr id="1531" name="Freeform: Shape 1530">
              <a:extLst>
                <a:ext uri="{FF2B5EF4-FFF2-40B4-BE49-F238E27FC236}">
                  <a16:creationId xmlns:a16="http://schemas.microsoft.com/office/drawing/2014/main" xmlns="" id="{4BCEA776-19B1-4948-B9A1-A799A38D2FEA}"/>
                </a:ext>
              </a:extLst>
            </p:cNvPr>
            <p:cNvSpPr/>
            <p:nvPr/>
          </p:nvSpPr>
          <p:spPr>
            <a:xfrm>
              <a:off x="7077551" y="653748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532" name="Freeform: Shape 1531">
              <a:extLst>
                <a:ext uri="{FF2B5EF4-FFF2-40B4-BE49-F238E27FC236}">
                  <a16:creationId xmlns:a16="http://schemas.microsoft.com/office/drawing/2014/main" xmlns="" id="{E10B5D5D-00DF-4048-A66A-6E6DD04A61B0}"/>
                </a:ext>
              </a:extLst>
            </p:cNvPr>
            <p:cNvSpPr/>
            <p:nvPr/>
          </p:nvSpPr>
          <p:spPr>
            <a:xfrm>
              <a:off x="7063264" y="6566058"/>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7144"/>
                    <a:pt x="7144" y="7144"/>
                  </a:cubicBezTo>
                  <a:cubicBezTo>
                    <a:pt x="8096" y="7144"/>
                    <a:pt x="8096" y="7144"/>
                    <a:pt x="8096" y="7144"/>
                  </a:cubicBezTo>
                  <a:close/>
                </a:path>
              </a:pathLst>
            </a:custGeom>
            <a:grpFill/>
            <a:ln w="9525" cap="flat">
              <a:noFill/>
              <a:prstDash val="solid"/>
              <a:miter/>
            </a:ln>
          </p:spPr>
          <p:txBody>
            <a:bodyPr rtlCol="0" anchor="ctr"/>
            <a:lstStyle/>
            <a:p>
              <a:endParaRPr lang="en-US"/>
            </a:p>
          </p:txBody>
        </p:sp>
        <p:sp>
          <p:nvSpPr>
            <p:cNvPr id="1533" name="Freeform: Shape 1532">
              <a:extLst>
                <a:ext uri="{FF2B5EF4-FFF2-40B4-BE49-F238E27FC236}">
                  <a16:creationId xmlns:a16="http://schemas.microsoft.com/office/drawing/2014/main" xmlns="" id="{9B14F920-B846-46AF-BA6B-6587D2D63F18}"/>
                </a:ext>
              </a:extLst>
            </p:cNvPr>
            <p:cNvSpPr/>
            <p:nvPr/>
          </p:nvSpPr>
          <p:spPr>
            <a:xfrm>
              <a:off x="7018496" y="6532959"/>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7144" y="7858"/>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1534" name="Freeform: Shape 1533">
              <a:extLst>
                <a:ext uri="{FF2B5EF4-FFF2-40B4-BE49-F238E27FC236}">
                  <a16:creationId xmlns:a16="http://schemas.microsoft.com/office/drawing/2014/main" xmlns="" id="{56CB7BBA-9729-432D-91A0-6C9FB4766E97}"/>
                </a:ext>
              </a:extLst>
            </p:cNvPr>
            <p:cNvSpPr/>
            <p:nvPr/>
          </p:nvSpPr>
          <p:spPr>
            <a:xfrm>
              <a:off x="7031831" y="652129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7144"/>
                    <a:pt x="7144" y="7144"/>
                  </a:cubicBezTo>
                  <a:close/>
                </a:path>
              </a:pathLst>
            </a:custGeom>
            <a:grpFill/>
            <a:ln w="9525" cap="flat">
              <a:noFill/>
              <a:prstDash val="solid"/>
              <a:miter/>
            </a:ln>
          </p:spPr>
          <p:txBody>
            <a:bodyPr rtlCol="0" anchor="ctr"/>
            <a:lstStyle/>
            <a:p>
              <a:endParaRPr lang="en-US"/>
            </a:p>
          </p:txBody>
        </p:sp>
        <p:sp>
          <p:nvSpPr>
            <p:cNvPr id="1535" name="Freeform: Shape 1534">
              <a:extLst>
                <a:ext uri="{FF2B5EF4-FFF2-40B4-BE49-F238E27FC236}">
                  <a16:creationId xmlns:a16="http://schemas.microsoft.com/office/drawing/2014/main" xmlns="" id="{B0A12298-A5E4-42B7-B0A3-39786645B3D5}"/>
                </a:ext>
              </a:extLst>
            </p:cNvPr>
            <p:cNvSpPr/>
            <p:nvPr/>
          </p:nvSpPr>
          <p:spPr>
            <a:xfrm>
              <a:off x="7043261" y="65870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536" name="Freeform: Shape 1535">
              <a:extLst>
                <a:ext uri="{FF2B5EF4-FFF2-40B4-BE49-F238E27FC236}">
                  <a16:creationId xmlns:a16="http://schemas.microsoft.com/office/drawing/2014/main" xmlns="" id="{7D192E95-AB1B-4776-B3B0-333F153A75C3}"/>
                </a:ext>
              </a:extLst>
            </p:cNvPr>
            <p:cNvSpPr/>
            <p:nvPr/>
          </p:nvSpPr>
          <p:spPr>
            <a:xfrm>
              <a:off x="7034689" y="6607968"/>
              <a:ext cx="9525" cy="47625"/>
            </a:xfrm>
            <a:custGeom>
              <a:avLst/>
              <a:gdLst>
                <a:gd name="connsiteX0" fmla="*/ 10954 w 9525"/>
                <a:gd name="connsiteY0" fmla="*/ 7144 h 47625"/>
                <a:gd name="connsiteX1" fmla="*/ 7144 w 9525"/>
                <a:gd name="connsiteY1" fmla="*/ 40481 h 47625"/>
                <a:gd name="connsiteX2" fmla="*/ 10954 w 9525"/>
                <a:gd name="connsiteY2" fmla="*/ 7144 h 47625"/>
              </a:gdLst>
              <a:ahLst/>
              <a:cxnLst>
                <a:cxn ang="0">
                  <a:pos x="connsiteX0" y="connsiteY0"/>
                </a:cxn>
                <a:cxn ang="0">
                  <a:pos x="connsiteX1" y="connsiteY1"/>
                </a:cxn>
                <a:cxn ang="0">
                  <a:pos x="connsiteX2" y="connsiteY2"/>
                </a:cxn>
              </a:cxnLst>
              <a:rect l="l" t="t" r="r" b="b"/>
              <a:pathLst>
                <a:path w="9525" h="47625">
                  <a:moveTo>
                    <a:pt x="10954" y="7144"/>
                  </a:moveTo>
                  <a:cubicBezTo>
                    <a:pt x="9049" y="21431"/>
                    <a:pt x="9049" y="24289"/>
                    <a:pt x="7144" y="40481"/>
                  </a:cubicBezTo>
                  <a:cubicBezTo>
                    <a:pt x="8096" y="33814"/>
                    <a:pt x="10001" y="16669"/>
                    <a:pt x="10954" y="7144"/>
                  </a:cubicBezTo>
                  <a:close/>
                </a:path>
              </a:pathLst>
            </a:custGeom>
            <a:grpFill/>
            <a:ln w="9525" cap="flat">
              <a:noFill/>
              <a:prstDash val="solid"/>
              <a:miter/>
            </a:ln>
          </p:spPr>
          <p:txBody>
            <a:bodyPr rtlCol="0" anchor="ctr"/>
            <a:lstStyle/>
            <a:p>
              <a:endParaRPr lang="en-US"/>
            </a:p>
          </p:txBody>
        </p:sp>
        <p:sp>
          <p:nvSpPr>
            <p:cNvPr id="1537" name="Freeform: Shape 1536">
              <a:extLst>
                <a:ext uri="{FF2B5EF4-FFF2-40B4-BE49-F238E27FC236}">
                  <a16:creationId xmlns:a16="http://schemas.microsoft.com/office/drawing/2014/main" xmlns="" id="{3C0AEC6D-89FD-49A0-A3E2-3516DD54E3B1}"/>
                </a:ext>
              </a:extLst>
            </p:cNvPr>
            <p:cNvSpPr/>
            <p:nvPr/>
          </p:nvSpPr>
          <p:spPr>
            <a:xfrm>
              <a:off x="7088981" y="653843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538" name="Freeform: Shape 1537">
              <a:extLst>
                <a:ext uri="{FF2B5EF4-FFF2-40B4-BE49-F238E27FC236}">
                  <a16:creationId xmlns:a16="http://schemas.microsoft.com/office/drawing/2014/main" xmlns="" id="{AF9B4351-2F7E-4528-9D50-5A2354AA841F}"/>
                </a:ext>
              </a:extLst>
            </p:cNvPr>
            <p:cNvSpPr/>
            <p:nvPr/>
          </p:nvSpPr>
          <p:spPr>
            <a:xfrm>
              <a:off x="7034265" y="664035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10953"/>
                    <a:pt x="7567" y="7144"/>
                  </a:cubicBezTo>
                  <a:close/>
                </a:path>
              </a:pathLst>
            </a:custGeom>
            <a:grpFill/>
            <a:ln w="9525" cap="flat">
              <a:noFill/>
              <a:prstDash val="solid"/>
              <a:miter/>
            </a:ln>
          </p:spPr>
          <p:txBody>
            <a:bodyPr rtlCol="0" anchor="ctr"/>
            <a:lstStyle/>
            <a:p>
              <a:endParaRPr lang="en-US"/>
            </a:p>
          </p:txBody>
        </p:sp>
        <p:sp>
          <p:nvSpPr>
            <p:cNvPr id="1539" name="Freeform: Shape 1538">
              <a:extLst>
                <a:ext uri="{FF2B5EF4-FFF2-40B4-BE49-F238E27FC236}">
                  <a16:creationId xmlns:a16="http://schemas.microsoft.com/office/drawing/2014/main" xmlns="" id="{C5BE67B8-FAA7-483E-870B-A49827BE57D6}"/>
                </a:ext>
              </a:extLst>
            </p:cNvPr>
            <p:cNvSpPr/>
            <p:nvPr/>
          </p:nvSpPr>
          <p:spPr>
            <a:xfrm>
              <a:off x="7042309" y="6595586"/>
              <a:ext cx="9525" cy="9525"/>
            </a:xfrm>
            <a:custGeom>
              <a:avLst/>
              <a:gdLst>
                <a:gd name="connsiteX0" fmla="*/ 7144 w 9525"/>
                <a:gd name="connsiteY0" fmla="*/ 7144 h 9525"/>
                <a:gd name="connsiteX1" fmla="*/ 7144 w 9525"/>
                <a:gd name="connsiteY1" fmla="*/ 10953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9049"/>
                    <a:pt x="7144" y="10001"/>
                    <a:pt x="7144" y="10953"/>
                  </a:cubicBezTo>
                  <a:cubicBezTo>
                    <a:pt x="7144" y="10001"/>
                    <a:pt x="7144" y="9049"/>
                    <a:pt x="7144" y="7144"/>
                  </a:cubicBezTo>
                  <a:close/>
                </a:path>
              </a:pathLst>
            </a:custGeom>
            <a:grpFill/>
            <a:ln w="9525" cap="flat">
              <a:noFill/>
              <a:prstDash val="solid"/>
              <a:miter/>
            </a:ln>
          </p:spPr>
          <p:txBody>
            <a:bodyPr rtlCol="0" anchor="ctr"/>
            <a:lstStyle/>
            <a:p>
              <a:endParaRPr lang="en-US"/>
            </a:p>
          </p:txBody>
        </p:sp>
        <p:sp>
          <p:nvSpPr>
            <p:cNvPr id="1540" name="Freeform: Shape 1539">
              <a:extLst>
                <a:ext uri="{FF2B5EF4-FFF2-40B4-BE49-F238E27FC236}">
                  <a16:creationId xmlns:a16="http://schemas.microsoft.com/office/drawing/2014/main" xmlns="" id="{3EA2677F-10B5-4D57-899D-08E5939DF6DA}"/>
                </a:ext>
              </a:extLst>
            </p:cNvPr>
            <p:cNvSpPr/>
            <p:nvPr/>
          </p:nvSpPr>
          <p:spPr>
            <a:xfrm>
              <a:off x="7045166" y="660130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541" name="Freeform: Shape 1540">
              <a:extLst>
                <a:ext uri="{FF2B5EF4-FFF2-40B4-BE49-F238E27FC236}">
                  <a16:creationId xmlns:a16="http://schemas.microsoft.com/office/drawing/2014/main" xmlns="" id="{9C2FDFFC-330E-46C6-B402-A4E7A62D7CD5}"/>
                </a:ext>
              </a:extLst>
            </p:cNvPr>
            <p:cNvSpPr/>
            <p:nvPr/>
          </p:nvSpPr>
          <p:spPr>
            <a:xfrm>
              <a:off x="7042309" y="6612181"/>
              <a:ext cx="9525" cy="9525"/>
            </a:xfrm>
            <a:custGeom>
              <a:avLst/>
              <a:gdLst>
                <a:gd name="connsiteX0" fmla="*/ 7144 w 9525"/>
                <a:gd name="connsiteY0" fmla="*/ 7694 h 9525"/>
                <a:gd name="connsiteX1" fmla="*/ 7144 w 9525"/>
                <a:gd name="connsiteY1" fmla="*/ 7694 h 9525"/>
              </a:gdLst>
              <a:ahLst/>
              <a:cxnLst>
                <a:cxn ang="0">
                  <a:pos x="connsiteX0" y="connsiteY0"/>
                </a:cxn>
                <a:cxn ang="0">
                  <a:pos x="connsiteX1" y="connsiteY1"/>
                </a:cxn>
              </a:cxnLst>
              <a:rect l="l" t="t" r="r" b="b"/>
              <a:pathLst>
                <a:path w="9525" h="9525">
                  <a:moveTo>
                    <a:pt x="7144" y="7694"/>
                  </a:moveTo>
                  <a:cubicBezTo>
                    <a:pt x="7144" y="5789"/>
                    <a:pt x="7144" y="9599"/>
                    <a:pt x="7144" y="7694"/>
                  </a:cubicBezTo>
                  <a:close/>
                </a:path>
              </a:pathLst>
            </a:custGeom>
            <a:grpFill/>
            <a:ln w="9525" cap="flat">
              <a:noFill/>
              <a:prstDash val="solid"/>
              <a:miter/>
            </a:ln>
          </p:spPr>
          <p:txBody>
            <a:bodyPr rtlCol="0" anchor="ctr"/>
            <a:lstStyle/>
            <a:p>
              <a:endParaRPr lang="en-US"/>
            </a:p>
          </p:txBody>
        </p:sp>
        <p:sp>
          <p:nvSpPr>
            <p:cNvPr id="1542" name="Freeform: Shape 1541">
              <a:extLst>
                <a:ext uri="{FF2B5EF4-FFF2-40B4-BE49-F238E27FC236}">
                  <a16:creationId xmlns:a16="http://schemas.microsoft.com/office/drawing/2014/main" xmlns="" id="{162B0D0C-24BC-4071-B540-B8358D8E0DBD}"/>
                </a:ext>
              </a:extLst>
            </p:cNvPr>
            <p:cNvSpPr/>
            <p:nvPr/>
          </p:nvSpPr>
          <p:spPr>
            <a:xfrm>
              <a:off x="7041356" y="661654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2859"/>
                    <a:pt x="7144" y="8096"/>
                    <a:pt x="7144" y="7144"/>
                  </a:cubicBezTo>
                  <a:close/>
                </a:path>
              </a:pathLst>
            </a:custGeom>
            <a:grpFill/>
            <a:ln w="9525" cap="flat">
              <a:noFill/>
              <a:prstDash val="solid"/>
              <a:miter/>
            </a:ln>
          </p:spPr>
          <p:txBody>
            <a:bodyPr rtlCol="0" anchor="ctr"/>
            <a:lstStyle/>
            <a:p>
              <a:endParaRPr lang="en-US"/>
            </a:p>
          </p:txBody>
        </p:sp>
        <p:sp>
          <p:nvSpPr>
            <p:cNvPr id="1543" name="Freeform: Shape 1542">
              <a:extLst>
                <a:ext uri="{FF2B5EF4-FFF2-40B4-BE49-F238E27FC236}">
                  <a16:creationId xmlns:a16="http://schemas.microsoft.com/office/drawing/2014/main" xmlns="" id="{7AAC0739-32C8-4D9D-82C3-1E53B87F41F2}"/>
                </a:ext>
              </a:extLst>
            </p:cNvPr>
            <p:cNvSpPr/>
            <p:nvPr/>
          </p:nvSpPr>
          <p:spPr>
            <a:xfrm>
              <a:off x="7021354" y="6557248"/>
              <a:ext cx="9525" cy="9525"/>
            </a:xfrm>
            <a:custGeom>
              <a:avLst/>
              <a:gdLst>
                <a:gd name="connsiteX0" fmla="*/ 7144 w 9525"/>
                <a:gd name="connsiteY0" fmla="*/ 8334 h 9525"/>
                <a:gd name="connsiteX1" fmla="*/ 10001 w 9525"/>
                <a:gd name="connsiteY1" fmla="*/ 7382 h 9525"/>
                <a:gd name="connsiteX2" fmla="*/ 7144 w 9525"/>
                <a:gd name="connsiteY2" fmla="*/ 8334 h 9525"/>
              </a:gdLst>
              <a:ahLst/>
              <a:cxnLst>
                <a:cxn ang="0">
                  <a:pos x="connsiteX0" y="connsiteY0"/>
                </a:cxn>
                <a:cxn ang="0">
                  <a:pos x="connsiteX1" y="connsiteY1"/>
                </a:cxn>
                <a:cxn ang="0">
                  <a:pos x="connsiteX2" y="connsiteY2"/>
                </a:cxn>
              </a:cxnLst>
              <a:rect l="l" t="t" r="r" b="b"/>
              <a:pathLst>
                <a:path w="9525" h="9525">
                  <a:moveTo>
                    <a:pt x="7144" y="8334"/>
                  </a:moveTo>
                  <a:cubicBezTo>
                    <a:pt x="8096" y="8334"/>
                    <a:pt x="9049" y="8334"/>
                    <a:pt x="10001" y="7382"/>
                  </a:cubicBezTo>
                  <a:cubicBezTo>
                    <a:pt x="8096" y="7382"/>
                    <a:pt x="7144" y="6429"/>
                    <a:pt x="7144" y="8334"/>
                  </a:cubicBezTo>
                  <a:close/>
                </a:path>
              </a:pathLst>
            </a:custGeom>
            <a:grpFill/>
            <a:ln w="9525" cap="flat">
              <a:noFill/>
              <a:prstDash val="solid"/>
              <a:miter/>
            </a:ln>
          </p:spPr>
          <p:txBody>
            <a:bodyPr rtlCol="0" anchor="ctr"/>
            <a:lstStyle/>
            <a:p>
              <a:endParaRPr lang="en-US"/>
            </a:p>
          </p:txBody>
        </p:sp>
        <p:sp>
          <p:nvSpPr>
            <p:cNvPr id="1544" name="Freeform: Shape 1543">
              <a:extLst>
                <a:ext uri="{FF2B5EF4-FFF2-40B4-BE49-F238E27FC236}">
                  <a16:creationId xmlns:a16="http://schemas.microsoft.com/office/drawing/2014/main" xmlns="" id="{812BAF4B-B713-4725-A46A-5914566FDD38}"/>
                </a:ext>
              </a:extLst>
            </p:cNvPr>
            <p:cNvSpPr/>
            <p:nvPr/>
          </p:nvSpPr>
          <p:spPr>
            <a:xfrm>
              <a:off x="7088029" y="653748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8097"/>
                    <a:pt x="7144" y="7144"/>
                    <a:pt x="7144" y="7144"/>
                  </a:cubicBezTo>
                  <a:close/>
                </a:path>
              </a:pathLst>
            </a:custGeom>
            <a:grpFill/>
            <a:ln w="9525" cap="flat">
              <a:noFill/>
              <a:prstDash val="solid"/>
              <a:miter/>
            </a:ln>
          </p:spPr>
          <p:txBody>
            <a:bodyPr rtlCol="0" anchor="ctr"/>
            <a:lstStyle/>
            <a:p>
              <a:endParaRPr lang="en-US"/>
            </a:p>
          </p:txBody>
        </p:sp>
        <p:sp>
          <p:nvSpPr>
            <p:cNvPr id="1545" name="Freeform: Shape 1544">
              <a:extLst>
                <a:ext uri="{FF2B5EF4-FFF2-40B4-BE49-F238E27FC236}">
                  <a16:creationId xmlns:a16="http://schemas.microsoft.com/office/drawing/2014/main" xmlns="" id="{AA4F5FD5-CFC2-4967-9E50-C3FF6FDEF14A}"/>
                </a:ext>
              </a:extLst>
            </p:cNvPr>
            <p:cNvSpPr/>
            <p:nvPr/>
          </p:nvSpPr>
          <p:spPr>
            <a:xfrm>
              <a:off x="7044214" y="6680358"/>
              <a:ext cx="9525" cy="9525"/>
            </a:xfrm>
            <a:custGeom>
              <a:avLst/>
              <a:gdLst>
                <a:gd name="connsiteX0" fmla="*/ 7144 w 9525"/>
                <a:gd name="connsiteY0" fmla="*/ 8097 h 9525"/>
                <a:gd name="connsiteX1" fmla="*/ 7144 w 9525"/>
                <a:gd name="connsiteY1" fmla="*/ 7144 h 9525"/>
                <a:gd name="connsiteX2" fmla="*/ 7144 w 9525"/>
                <a:gd name="connsiteY2" fmla="*/ 8097 h 9525"/>
              </a:gdLst>
              <a:ahLst/>
              <a:cxnLst>
                <a:cxn ang="0">
                  <a:pos x="connsiteX0" y="connsiteY0"/>
                </a:cxn>
                <a:cxn ang="0">
                  <a:pos x="connsiteX1" y="connsiteY1"/>
                </a:cxn>
                <a:cxn ang="0">
                  <a:pos x="connsiteX2" y="connsiteY2"/>
                </a:cxn>
              </a:cxnLst>
              <a:rect l="l" t="t" r="r" b="b"/>
              <a:pathLst>
                <a:path w="9525" h="9525">
                  <a:moveTo>
                    <a:pt x="7144" y="8097"/>
                  </a:moveTo>
                  <a:lnTo>
                    <a:pt x="7144" y="7144"/>
                  </a:lnTo>
                  <a:cubicBezTo>
                    <a:pt x="7144" y="8097"/>
                    <a:pt x="7144" y="8097"/>
                    <a:pt x="7144" y="8097"/>
                  </a:cubicBezTo>
                  <a:close/>
                </a:path>
              </a:pathLst>
            </a:custGeom>
            <a:grpFill/>
            <a:ln w="9525" cap="flat">
              <a:noFill/>
              <a:prstDash val="solid"/>
              <a:miter/>
            </a:ln>
          </p:spPr>
          <p:txBody>
            <a:bodyPr rtlCol="0" anchor="ctr"/>
            <a:lstStyle/>
            <a:p>
              <a:endParaRPr lang="en-US"/>
            </a:p>
          </p:txBody>
        </p:sp>
        <p:sp>
          <p:nvSpPr>
            <p:cNvPr id="1546" name="Freeform: Shape 1545">
              <a:extLst>
                <a:ext uri="{FF2B5EF4-FFF2-40B4-BE49-F238E27FC236}">
                  <a16:creationId xmlns:a16="http://schemas.microsoft.com/office/drawing/2014/main" xmlns="" id="{8978DF1B-C9E1-4997-821A-6E00AE51D92E}"/>
                </a:ext>
              </a:extLst>
            </p:cNvPr>
            <p:cNvSpPr/>
            <p:nvPr/>
          </p:nvSpPr>
          <p:spPr>
            <a:xfrm>
              <a:off x="7016829" y="6640353"/>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8096"/>
                    <a:pt x="6906" y="8096"/>
                    <a:pt x="7858" y="7144"/>
                  </a:cubicBezTo>
                  <a:close/>
                </a:path>
              </a:pathLst>
            </a:custGeom>
            <a:grpFill/>
            <a:ln w="9525" cap="flat">
              <a:noFill/>
              <a:prstDash val="solid"/>
              <a:miter/>
            </a:ln>
          </p:spPr>
          <p:txBody>
            <a:bodyPr rtlCol="0" anchor="ctr"/>
            <a:lstStyle/>
            <a:p>
              <a:endParaRPr lang="en-US"/>
            </a:p>
          </p:txBody>
        </p:sp>
        <p:sp>
          <p:nvSpPr>
            <p:cNvPr id="1547" name="Freeform: Shape 1546">
              <a:extLst>
                <a:ext uri="{FF2B5EF4-FFF2-40B4-BE49-F238E27FC236}">
                  <a16:creationId xmlns:a16="http://schemas.microsoft.com/office/drawing/2014/main" xmlns="" id="{0B998B02-EDD1-4BC0-AA46-AF87F0A119D9}"/>
                </a:ext>
              </a:extLst>
            </p:cNvPr>
            <p:cNvSpPr/>
            <p:nvPr/>
          </p:nvSpPr>
          <p:spPr>
            <a:xfrm>
              <a:off x="7041885" y="6676435"/>
              <a:ext cx="9525" cy="19050"/>
            </a:xfrm>
            <a:custGeom>
              <a:avLst/>
              <a:gdLst>
                <a:gd name="connsiteX0" fmla="*/ 7567 w 9525"/>
                <a:gd name="connsiteY0" fmla="*/ 12020 h 19050"/>
                <a:gd name="connsiteX1" fmla="*/ 7567 w 9525"/>
                <a:gd name="connsiteY1" fmla="*/ 12020 h 19050"/>
              </a:gdLst>
              <a:ahLst/>
              <a:cxnLst>
                <a:cxn ang="0">
                  <a:pos x="connsiteX0" y="connsiteY0"/>
                </a:cxn>
                <a:cxn ang="0">
                  <a:pos x="connsiteX1" y="connsiteY1"/>
                </a:cxn>
              </a:cxnLst>
              <a:rect l="l" t="t" r="r" b="b"/>
              <a:pathLst>
                <a:path w="9525" h="19050">
                  <a:moveTo>
                    <a:pt x="7567" y="12020"/>
                  </a:moveTo>
                  <a:cubicBezTo>
                    <a:pt x="6615" y="1542"/>
                    <a:pt x="7567" y="11067"/>
                    <a:pt x="7567" y="12020"/>
                  </a:cubicBezTo>
                  <a:close/>
                </a:path>
              </a:pathLst>
            </a:custGeom>
            <a:grpFill/>
            <a:ln w="9525" cap="flat">
              <a:noFill/>
              <a:prstDash val="solid"/>
              <a:miter/>
            </a:ln>
          </p:spPr>
          <p:txBody>
            <a:bodyPr rtlCol="0" anchor="ctr"/>
            <a:lstStyle/>
            <a:p>
              <a:endParaRPr lang="en-US"/>
            </a:p>
          </p:txBody>
        </p:sp>
        <p:sp>
          <p:nvSpPr>
            <p:cNvPr id="1548" name="Freeform: Shape 1547">
              <a:extLst>
                <a:ext uri="{FF2B5EF4-FFF2-40B4-BE49-F238E27FC236}">
                  <a16:creationId xmlns:a16="http://schemas.microsoft.com/office/drawing/2014/main" xmlns="" id="{83F0C068-DCD3-4C28-9C59-49A755154335}"/>
                </a:ext>
              </a:extLst>
            </p:cNvPr>
            <p:cNvSpPr/>
            <p:nvPr/>
          </p:nvSpPr>
          <p:spPr>
            <a:xfrm>
              <a:off x="7024211" y="655748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549" name="Freeform: Shape 1548">
              <a:extLst>
                <a:ext uri="{FF2B5EF4-FFF2-40B4-BE49-F238E27FC236}">
                  <a16:creationId xmlns:a16="http://schemas.microsoft.com/office/drawing/2014/main" xmlns="" id="{ADEEFE33-C2F4-479B-BEA8-501FC9811EDC}"/>
                </a:ext>
              </a:extLst>
            </p:cNvPr>
            <p:cNvSpPr/>
            <p:nvPr/>
          </p:nvSpPr>
          <p:spPr>
            <a:xfrm>
              <a:off x="7012781" y="6522488"/>
              <a:ext cx="85725" cy="171450"/>
            </a:xfrm>
            <a:custGeom>
              <a:avLst/>
              <a:gdLst>
                <a:gd name="connsiteX0" fmla="*/ 10954 w 85725"/>
                <a:gd name="connsiteY0" fmla="*/ 34522 h 171450"/>
                <a:gd name="connsiteX1" fmla="*/ 23336 w 85725"/>
                <a:gd name="connsiteY1" fmla="*/ 43094 h 171450"/>
                <a:gd name="connsiteX2" fmla="*/ 22384 w 85725"/>
                <a:gd name="connsiteY2" fmla="*/ 43094 h 171450"/>
                <a:gd name="connsiteX3" fmla="*/ 21431 w 85725"/>
                <a:gd name="connsiteY3" fmla="*/ 45951 h 171450"/>
                <a:gd name="connsiteX4" fmla="*/ 12859 w 85725"/>
                <a:gd name="connsiteY4" fmla="*/ 44047 h 171450"/>
                <a:gd name="connsiteX5" fmla="*/ 8096 w 85725"/>
                <a:gd name="connsiteY5" fmla="*/ 121199 h 171450"/>
                <a:gd name="connsiteX6" fmla="*/ 11906 w 85725"/>
                <a:gd name="connsiteY6" fmla="*/ 116436 h 171450"/>
                <a:gd name="connsiteX7" fmla="*/ 11906 w 85725"/>
                <a:gd name="connsiteY7" fmla="*/ 118341 h 171450"/>
                <a:gd name="connsiteX8" fmla="*/ 9049 w 85725"/>
                <a:gd name="connsiteY8" fmla="*/ 126914 h 171450"/>
                <a:gd name="connsiteX9" fmla="*/ 11906 w 85725"/>
                <a:gd name="connsiteY9" fmla="*/ 121199 h 171450"/>
                <a:gd name="connsiteX10" fmla="*/ 10954 w 85725"/>
                <a:gd name="connsiteY10" fmla="*/ 135486 h 171450"/>
                <a:gd name="connsiteX11" fmla="*/ 10001 w 85725"/>
                <a:gd name="connsiteY11" fmla="*/ 159299 h 171450"/>
                <a:gd name="connsiteX12" fmla="*/ 13811 w 85725"/>
                <a:gd name="connsiteY12" fmla="*/ 144059 h 171450"/>
                <a:gd name="connsiteX13" fmla="*/ 10954 w 85725"/>
                <a:gd name="connsiteY13" fmla="*/ 154536 h 171450"/>
                <a:gd name="connsiteX14" fmla="*/ 13811 w 85725"/>
                <a:gd name="connsiteY14" fmla="*/ 143106 h 171450"/>
                <a:gd name="connsiteX15" fmla="*/ 9049 w 85725"/>
                <a:gd name="connsiteY15" fmla="*/ 165966 h 171450"/>
                <a:gd name="connsiteX16" fmla="*/ 9049 w 85725"/>
                <a:gd name="connsiteY16" fmla="*/ 166919 h 171450"/>
                <a:gd name="connsiteX17" fmla="*/ 14764 w 85725"/>
                <a:gd name="connsiteY17" fmla="*/ 152631 h 171450"/>
                <a:gd name="connsiteX18" fmla="*/ 14764 w 85725"/>
                <a:gd name="connsiteY18" fmla="*/ 162156 h 171450"/>
                <a:gd name="connsiteX19" fmla="*/ 18574 w 85725"/>
                <a:gd name="connsiteY19" fmla="*/ 153584 h 171450"/>
                <a:gd name="connsiteX20" fmla="*/ 27146 w 85725"/>
                <a:gd name="connsiteY20" fmla="*/ 172634 h 171450"/>
                <a:gd name="connsiteX21" fmla="*/ 30956 w 85725"/>
                <a:gd name="connsiteY21" fmla="*/ 164061 h 171450"/>
                <a:gd name="connsiteX22" fmla="*/ 31909 w 85725"/>
                <a:gd name="connsiteY22" fmla="*/ 163109 h 171450"/>
                <a:gd name="connsiteX23" fmla="*/ 32861 w 85725"/>
                <a:gd name="connsiteY23" fmla="*/ 168824 h 171450"/>
                <a:gd name="connsiteX24" fmla="*/ 34766 w 85725"/>
                <a:gd name="connsiteY24" fmla="*/ 155489 h 171450"/>
                <a:gd name="connsiteX25" fmla="*/ 36671 w 85725"/>
                <a:gd name="connsiteY25" fmla="*/ 167872 h 171450"/>
                <a:gd name="connsiteX26" fmla="*/ 38576 w 85725"/>
                <a:gd name="connsiteY26" fmla="*/ 165014 h 171450"/>
                <a:gd name="connsiteX27" fmla="*/ 40481 w 85725"/>
                <a:gd name="connsiteY27" fmla="*/ 138344 h 171450"/>
                <a:gd name="connsiteX28" fmla="*/ 40481 w 85725"/>
                <a:gd name="connsiteY28" fmla="*/ 158347 h 171450"/>
                <a:gd name="connsiteX29" fmla="*/ 42386 w 85725"/>
                <a:gd name="connsiteY29" fmla="*/ 135486 h 171450"/>
                <a:gd name="connsiteX30" fmla="*/ 45244 w 85725"/>
                <a:gd name="connsiteY30" fmla="*/ 128819 h 171450"/>
                <a:gd name="connsiteX31" fmla="*/ 42386 w 85725"/>
                <a:gd name="connsiteY31" fmla="*/ 109769 h 171450"/>
                <a:gd name="connsiteX32" fmla="*/ 47149 w 85725"/>
                <a:gd name="connsiteY32" fmla="*/ 126914 h 171450"/>
                <a:gd name="connsiteX33" fmla="*/ 47149 w 85725"/>
                <a:gd name="connsiteY33" fmla="*/ 125961 h 171450"/>
                <a:gd name="connsiteX34" fmla="*/ 48101 w 85725"/>
                <a:gd name="connsiteY34" fmla="*/ 101197 h 171450"/>
                <a:gd name="connsiteX35" fmla="*/ 51911 w 85725"/>
                <a:gd name="connsiteY35" fmla="*/ 106911 h 171450"/>
                <a:gd name="connsiteX36" fmla="*/ 47149 w 85725"/>
                <a:gd name="connsiteY36" fmla="*/ 89766 h 171450"/>
                <a:gd name="connsiteX37" fmla="*/ 52864 w 85725"/>
                <a:gd name="connsiteY37" fmla="*/ 91672 h 171450"/>
                <a:gd name="connsiteX38" fmla="*/ 57626 w 85725"/>
                <a:gd name="connsiteY38" fmla="*/ 79289 h 171450"/>
                <a:gd name="connsiteX39" fmla="*/ 67151 w 85725"/>
                <a:gd name="connsiteY39" fmla="*/ 47856 h 171450"/>
                <a:gd name="connsiteX40" fmla="*/ 68104 w 85725"/>
                <a:gd name="connsiteY40" fmla="*/ 44047 h 171450"/>
                <a:gd name="connsiteX41" fmla="*/ 75724 w 85725"/>
                <a:gd name="connsiteY41" fmla="*/ 42141 h 171450"/>
                <a:gd name="connsiteX42" fmla="*/ 70009 w 85725"/>
                <a:gd name="connsiteY42" fmla="*/ 37379 h 171450"/>
                <a:gd name="connsiteX43" fmla="*/ 79534 w 85725"/>
                <a:gd name="connsiteY43" fmla="*/ 36426 h 171450"/>
                <a:gd name="connsiteX44" fmla="*/ 71914 w 85725"/>
                <a:gd name="connsiteY44" fmla="*/ 24997 h 171450"/>
                <a:gd name="connsiteX45" fmla="*/ 80486 w 85725"/>
                <a:gd name="connsiteY45" fmla="*/ 24044 h 171450"/>
                <a:gd name="connsiteX46" fmla="*/ 81439 w 85725"/>
                <a:gd name="connsiteY46" fmla="*/ 22139 h 171450"/>
                <a:gd name="connsiteX47" fmla="*/ 79534 w 85725"/>
                <a:gd name="connsiteY47" fmla="*/ 19281 h 171450"/>
                <a:gd name="connsiteX48" fmla="*/ 73819 w 85725"/>
                <a:gd name="connsiteY48" fmla="*/ 29759 h 171450"/>
                <a:gd name="connsiteX49" fmla="*/ 66199 w 85725"/>
                <a:gd name="connsiteY49" fmla="*/ 28806 h 171450"/>
                <a:gd name="connsiteX50" fmla="*/ 63341 w 85725"/>
                <a:gd name="connsiteY50" fmla="*/ 46904 h 171450"/>
                <a:gd name="connsiteX51" fmla="*/ 67151 w 85725"/>
                <a:gd name="connsiteY51" fmla="*/ 53572 h 171450"/>
                <a:gd name="connsiteX52" fmla="*/ 56674 w 85725"/>
                <a:gd name="connsiteY52" fmla="*/ 52619 h 171450"/>
                <a:gd name="connsiteX53" fmla="*/ 59531 w 85725"/>
                <a:gd name="connsiteY53" fmla="*/ 58334 h 171450"/>
                <a:gd name="connsiteX54" fmla="*/ 39529 w 85725"/>
                <a:gd name="connsiteY54" fmla="*/ 70716 h 171450"/>
                <a:gd name="connsiteX55" fmla="*/ 38576 w 85725"/>
                <a:gd name="connsiteY55" fmla="*/ 72622 h 171450"/>
                <a:gd name="connsiteX56" fmla="*/ 45244 w 85725"/>
                <a:gd name="connsiteY56" fmla="*/ 84051 h 171450"/>
                <a:gd name="connsiteX57" fmla="*/ 41434 w 85725"/>
                <a:gd name="connsiteY57" fmla="*/ 78336 h 171450"/>
                <a:gd name="connsiteX58" fmla="*/ 38576 w 85725"/>
                <a:gd name="connsiteY58" fmla="*/ 74526 h 171450"/>
                <a:gd name="connsiteX59" fmla="*/ 42386 w 85725"/>
                <a:gd name="connsiteY59" fmla="*/ 85956 h 171450"/>
                <a:gd name="connsiteX60" fmla="*/ 40481 w 85725"/>
                <a:gd name="connsiteY60" fmla="*/ 82147 h 171450"/>
                <a:gd name="connsiteX61" fmla="*/ 36671 w 85725"/>
                <a:gd name="connsiteY61" fmla="*/ 70716 h 171450"/>
                <a:gd name="connsiteX62" fmla="*/ 40481 w 85725"/>
                <a:gd name="connsiteY62" fmla="*/ 85004 h 171450"/>
                <a:gd name="connsiteX63" fmla="*/ 37624 w 85725"/>
                <a:gd name="connsiteY63" fmla="*/ 74526 h 171450"/>
                <a:gd name="connsiteX64" fmla="*/ 36671 w 85725"/>
                <a:gd name="connsiteY64" fmla="*/ 72622 h 171450"/>
                <a:gd name="connsiteX65" fmla="*/ 36671 w 85725"/>
                <a:gd name="connsiteY65" fmla="*/ 74526 h 171450"/>
                <a:gd name="connsiteX66" fmla="*/ 39529 w 85725"/>
                <a:gd name="connsiteY66" fmla="*/ 93576 h 171450"/>
                <a:gd name="connsiteX67" fmla="*/ 35719 w 85725"/>
                <a:gd name="connsiteY67" fmla="*/ 77384 h 171450"/>
                <a:gd name="connsiteX68" fmla="*/ 36671 w 85725"/>
                <a:gd name="connsiteY68" fmla="*/ 88814 h 171450"/>
                <a:gd name="connsiteX69" fmla="*/ 38576 w 85725"/>
                <a:gd name="connsiteY69" fmla="*/ 98339 h 171450"/>
                <a:gd name="connsiteX70" fmla="*/ 37624 w 85725"/>
                <a:gd name="connsiteY70" fmla="*/ 99291 h 171450"/>
                <a:gd name="connsiteX71" fmla="*/ 35719 w 85725"/>
                <a:gd name="connsiteY71" fmla="*/ 83099 h 171450"/>
                <a:gd name="connsiteX72" fmla="*/ 34766 w 85725"/>
                <a:gd name="connsiteY72" fmla="*/ 85004 h 171450"/>
                <a:gd name="connsiteX73" fmla="*/ 34766 w 85725"/>
                <a:gd name="connsiteY73" fmla="*/ 98339 h 171450"/>
                <a:gd name="connsiteX74" fmla="*/ 33814 w 85725"/>
                <a:gd name="connsiteY74" fmla="*/ 89766 h 171450"/>
                <a:gd name="connsiteX75" fmla="*/ 33814 w 85725"/>
                <a:gd name="connsiteY75" fmla="*/ 108816 h 171450"/>
                <a:gd name="connsiteX76" fmla="*/ 32861 w 85725"/>
                <a:gd name="connsiteY76" fmla="*/ 119294 h 171450"/>
                <a:gd name="connsiteX77" fmla="*/ 31909 w 85725"/>
                <a:gd name="connsiteY77" fmla="*/ 104054 h 171450"/>
                <a:gd name="connsiteX78" fmla="*/ 30956 w 85725"/>
                <a:gd name="connsiteY78" fmla="*/ 108816 h 171450"/>
                <a:gd name="connsiteX79" fmla="*/ 30004 w 85725"/>
                <a:gd name="connsiteY79" fmla="*/ 126914 h 171450"/>
                <a:gd name="connsiteX80" fmla="*/ 30956 w 85725"/>
                <a:gd name="connsiteY80" fmla="*/ 101197 h 171450"/>
                <a:gd name="connsiteX81" fmla="*/ 30956 w 85725"/>
                <a:gd name="connsiteY81" fmla="*/ 105959 h 171450"/>
                <a:gd name="connsiteX82" fmla="*/ 30956 w 85725"/>
                <a:gd name="connsiteY82" fmla="*/ 98339 h 171450"/>
                <a:gd name="connsiteX83" fmla="*/ 30004 w 85725"/>
                <a:gd name="connsiteY83" fmla="*/ 105959 h 171450"/>
                <a:gd name="connsiteX84" fmla="*/ 27146 w 85725"/>
                <a:gd name="connsiteY84" fmla="*/ 135486 h 171450"/>
                <a:gd name="connsiteX85" fmla="*/ 29051 w 85725"/>
                <a:gd name="connsiteY85" fmla="*/ 115484 h 171450"/>
                <a:gd name="connsiteX86" fmla="*/ 27146 w 85725"/>
                <a:gd name="connsiteY86" fmla="*/ 141201 h 171450"/>
                <a:gd name="connsiteX87" fmla="*/ 30004 w 85725"/>
                <a:gd name="connsiteY87" fmla="*/ 105006 h 171450"/>
                <a:gd name="connsiteX88" fmla="*/ 29051 w 85725"/>
                <a:gd name="connsiteY88" fmla="*/ 111674 h 171450"/>
                <a:gd name="connsiteX89" fmla="*/ 30004 w 85725"/>
                <a:gd name="connsiteY89" fmla="*/ 103101 h 171450"/>
                <a:gd name="connsiteX90" fmla="*/ 26194 w 85725"/>
                <a:gd name="connsiteY90" fmla="*/ 142154 h 171450"/>
                <a:gd name="connsiteX91" fmla="*/ 26194 w 85725"/>
                <a:gd name="connsiteY91" fmla="*/ 140249 h 171450"/>
                <a:gd name="connsiteX92" fmla="*/ 28099 w 85725"/>
                <a:gd name="connsiteY92" fmla="*/ 118341 h 171450"/>
                <a:gd name="connsiteX93" fmla="*/ 25241 w 85725"/>
                <a:gd name="connsiteY93" fmla="*/ 146916 h 171450"/>
                <a:gd name="connsiteX94" fmla="*/ 29051 w 85725"/>
                <a:gd name="connsiteY94" fmla="*/ 108816 h 171450"/>
                <a:gd name="connsiteX95" fmla="*/ 27146 w 85725"/>
                <a:gd name="connsiteY95" fmla="*/ 123104 h 171450"/>
                <a:gd name="connsiteX96" fmla="*/ 24289 w 85725"/>
                <a:gd name="connsiteY96" fmla="*/ 147869 h 171450"/>
                <a:gd name="connsiteX97" fmla="*/ 29051 w 85725"/>
                <a:gd name="connsiteY97" fmla="*/ 94529 h 171450"/>
                <a:gd name="connsiteX98" fmla="*/ 24289 w 85725"/>
                <a:gd name="connsiteY98" fmla="*/ 129772 h 171450"/>
                <a:gd name="connsiteX99" fmla="*/ 41434 w 85725"/>
                <a:gd name="connsiteY99" fmla="*/ 69764 h 171450"/>
                <a:gd name="connsiteX100" fmla="*/ 30004 w 85725"/>
                <a:gd name="connsiteY100" fmla="*/ 82147 h 171450"/>
                <a:gd name="connsiteX101" fmla="*/ 27146 w 85725"/>
                <a:gd name="connsiteY101" fmla="*/ 100244 h 171450"/>
                <a:gd name="connsiteX102" fmla="*/ 30004 w 85725"/>
                <a:gd name="connsiteY102" fmla="*/ 76431 h 171450"/>
                <a:gd name="connsiteX103" fmla="*/ 26194 w 85725"/>
                <a:gd name="connsiteY103" fmla="*/ 99291 h 171450"/>
                <a:gd name="connsiteX104" fmla="*/ 28099 w 85725"/>
                <a:gd name="connsiteY104" fmla="*/ 86909 h 171450"/>
                <a:gd name="connsiteX105" fmla="*/ 28099 w 85725"/>
                <a:gd name="connsiteY105" fmla="*/ 85004 h 171450"/>
                <a:gd name="connsiteX106" fmla="*/ 27146 w 85725"/>
                <a:gd name="connsiteY106" fmla="*/ 91672 h 171450"/>
                <a:gd name="connsiteX107" fmla="*/ 24289 w 85725"/>
                <a:gd name="connsiteY107" fmla="*/ 103101 h 171450"/>
                <a:gd name="connsiteX108" fmla="*/ 30004 w 85725"/>
                <a:gd name="connsiteY108" fmla="*/ 75479 h 171450"/>
                <a:gd name="connsiteX109" fmla="*/ 25241 w 85725"/>
                <a:gd name="connsiteY109" fmla="*/ 91672 h 171450"/>
                <a:gd name="connsiteX110" fmla="*/ 29051 w 85725"/>
                <a:gd name="connsiteY110" fmla="*/ 75479 h 171450"/>
                <a:gd name="connsiteX111" fmla="*/ 25241 w 85725"/>
                <a:gd name="connsiteY111" fmla="*/ 86909 h 171450"/>
                <a:gd name="connsiteX112" fmla="*/ 29051 w 85725"/>
                <a:gd name="connsiteY112" fmla="*/ 74526 h 171450"/>
                <a:gd name="connsiteX113" fmla="*/ 24289 w 85725"/>
                <a:gd name="connsiteY113" fmla="*/ 86909 h 171450"/>
                <a:gd name="connsiteX114" fmla="*/ 25241 w 85725"/>
                <a:gd name="connsiteY114" fmla="*/ 80241 h 171450"/>
                <a:gd name="connsiteX115" fmla="*/ 39529 w 85725"/>
                <a:gd name="connsiteY115" fmla="*/ 69764 h 171450"/>
                <a:gd name="connsiteX116" fmla="*/ 22384 w 85725"/>
                <a:gd name="connsiteY116" fmla="*/ 81194 h 171450"/>
                <a:gd name="connsiteX117" fmla="*/ 29051 w 85725"/>
                <a:gd name="connsiteY117" fmla="*/ 70716 h 171450"/>
                <a:gd name="connsiteX118" fmla="*/ 21431 w 85725"/>
                <a:gd name="connsiteY118" fmla="*/ 72622 h 171450"/>
                <a:gd name="connsiteX119" fmla="*/ 20479 w 85725"/>
                <a:gd name="connsiteY119" fmla="*/ 70716 h 171450"/>
                <a:gd name="connsiteX120" fmla="*/ 30956 w 85725"/>
                <a:gd name="connsiteY120" fmla="*/ 64049 h 171450"/>
                <a:gd name="connsiteX121" fmla="*/ 38576 w 85725"/>
                <a:gd name="connsiteY121" fmla="*/ 65954 h 171450"/>
                <a:gd name="connsiteX122" fmla="*/ 30956 w 85725"/>
                <a:gd name="connsiteY122" fmla="*/ 59286 h 171450"/>
                <a:gd name="connsiteX123" fmla="*/ 31909 w 85725"/>
                <a:gd name="connsiteY123" fmla="*/ 61191 h 171450"/>
                <a:gd name="connsiteX124" fmla="*/ 26194 w 85725"/>
                <a:gd name="connsiteY124" fmla="*/ 59286 h 171450"/>
                <a:gd name="connsiteX125" fmla="*/ 30004 w 85725"/>
                <a:gd name="connsiteY125" fmla="*/ 8804 h 171450"/>
                <a:gd name="connsiteX126" fmla="*/ 8096 w 85725"/>
                <a:gd name="connsiteY126" fmla="*/ 9756 h 171450"/>
                <a:gd name="connsiteX127" fmla="*/ 9049 w 85725"/>
                <a:gd name="connsiteY127" fmla="*/ 10709 h 171450"/>
                <a:gd name="connsiteX128" fmla="*/ 8096 w 85725"/>
                <a:gd name="connsiteY128" fmla="*/ 12614 h 171450"/>
                <a:gd name="connsiteX129" fmla="*/ 13811 w 85725"/>
                <a:gd name="connsiteY129" fmla="*/ 14519 h 171450"/>
                <a:gd name="connsiteX130" fmla="*/ 7144 w 85725"/>
                <a:gd name="connsiteY130" fmla="*/ 24044 h 171450"/>
                <a:gd name="connsiteX131" fmla="*/ 15716 w 85725"/>
                <a:gd name="connsiteY131" fmla="*/ 31664 h 171450"/>
                <a:gd name="connsiteX132" fmla="*/ 10954 w 85725"/>
                <a:gd name="connsiteY132" fmla="*/ 34522 h 171450"/>
                <a:gd name="connsiteX133" fmla="*/ 21431 w 85725"/>
                <a:gd name="connsiteY133" fmla="*/ 63097 h 171450"/>
                <a:gd name="connsiteX134" fmla="*/ 21431 w 85725"/>
                <a:gd name="connsiteY134" fmla="*/ 63097 h 171450"/>
                <a:gd name="connsiteX135" fmla="*/ 21431 w 85725"/>
                <a:gd name="connsiteY135" fmla="*/ 65001 h 171450"/>
                <a:gd name="connsiteX136" fmla="*/ 21431 w 85725"/>
                <a:gd name="connsiteY136" fmla="*/ 65001 h 171450"/>
                <a:gd name="connsiteX137" fmla="*/ 41434 w 85725"/>
                <a:gd name="connsiteY137" fmla="*/ 58334 h 171450"/>
                <a:gd name="connsiteX138" fmla="*/ 41434 w 85725"/>
                <a:gd name="connsiteY138" fmla="*/ 5833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85725" h="171450">
                  <a:moveTo>
                    <a:pt x="10954" y="34522"/>
                  </a:moveTo>
                  <a:cubicBezTo>
                    <a:pt x="10954" y="31664"/>
                    <a:pt x="17621" y="44047"/>
                    <a:pt x="23336" y="43094"/>
                  </a:cubicBezTo>
                  <a:cubicBezTo>
                    <a:pt x="21431" y="42141"/>
                    <a:pt x="21431" y="42141"/>
                    <a:pt x="22384" y="43094"/>
                  </a:cubicBezTo>
                  <a:cubicBezTo>
                    <a:pt x="17621" y="41189"/>
                    <a:pt x="17621" y="42141"/>
                    <a:pt x="21431" y="45951"/>
                  </a:cubicBezTo>
                  <a:cubicBezTo>
                    <a:pt x="14764" y="46904"/>
                    <a:pt x="20479" y="43094"/>
                    <a:pt x="12859" y="44047"/>
                  </a:cubicBezTo>
                  <a:cubicBezTo>
                    <a:pt x="10001" y="50714"/>
                    <a:pt x="14764" y="89766"/>
                    <a:pt x="8096" y="121199"/>
                  </a:cubicBezTo>
                  <a:cubicBezTo>
                    <a:pt x="10001" y="119294"/>
                    <a:pt x="10954" y="118341"/>
                    <a:pt x="11906" y="116436"/>
                  </a:cubicBezTo>
                  <a:cubicBezTo>
                    <a:pt x="8096" y="124056"/>
                    <a:pt x="8096" y="124056"/>
                    <a:pt x="11906" y="118341"/>
                  </a:cubicBezTo>
                  <a:cubicBezTo>
                    <a:pt x="10954" y="121199"/>
                    <a:pt x="10001" y="124056"/>
                    <a:pt x="9049" y="126914"/>
                  </a:cubicBezTo>
                  <a:cubicBezTo>
                    <a:pt x="10954" y="125961"/>
                    <a:pt x="11906" y="124056"/>
                    <a:pt x="11906" y="121199"/>
                  </a:cubicBezTo>
                  <a:cubicBezTo>
                    <a:pt x="10954" y="122151"/>
                    <a:pt x="6191" y="148822"/>
                    <a:pt x="10954" y="135486"/>
                  </a:cubicBezTo>
                  <a:cubicBezTo>
                    <a:pt x="9049" y="144059"/>
                    <a:pt x="10001" y="150726"/>
                    <a:pt x="10001" y="159299"/>
                  </a:cubicBezTo>
                  <a:cubicBezTo>
                    <a:pt x="10954" y="154536"/>
                    <a:pt x="12859" y="148822"/>
                    <a:pt x="13811" y="144059"/>
                  </a:cubicBezTo>
                  <a:cubicBezTo>
                    <a:pt x="12859" y="147869"/>
                    <a:pt x="11906" y="150726"/>
                    <a:pt x="10954" y="154536"/>
                  </a:cubicBezTo>
                  <a:cubicBezTo>
                    <a:pt x="11906" y="150726"/>
                    <a:pt x="12859" y="146916"/>
                    <a:pt x="13811" y="143106"/>
                  </a:cubicBezTo>
                  <a:cubicBezTo>
                    <a:pt x="12859" y="157394"/>
                    <a:pt x="10954" y="154536"/>
                    <a:pt x="9049" y="165966"/>
                  </a:cubicBezTo>
                  <a:cubicBezTo>
                    <a:pt x="10001" y="163109"/>
                    <a:pt x="10001" y="163109"/>
                    <a:pt x="9049" y="166919"/>
                  </a:cubicBezTo>
                  <a:cubicBezTo>
                    <a:pt x="10954" y="167872"/>
                    <a:pt x="14764" y="153584"/>
                    <a:pt x="14764" y="152631"/>
                  </a:cubicBezTo>
                  <a:cubicBezTo>
                    <a:pt x="11906" y="178349"/>
                    <a:pt x="23336" y="134534"/>
                    <a:pt x="14764" y="162156"/>
                  </a:cubicBezTo>
                  <a:cubicBezTo>
                    <a:pt x="16669" y="160251"/>
                    <a:pt x="18574" y="157394"/>
                    <a:pt x="18574" y="153584"/>
                  </a:cubicBezTo>
                  <a:cubicBezTo>
                    <a:pt x="10954" y="166919"/>
                    <a:pt x="23336" y="166919"/>
                    <a:pt x="27146" y="172634"/>
                  </a:cubicBezTo>
                  <a:cubicBezTo>
                    <a:pt x="23336" y="168824"/>
                    <a:pt x="30004" y="170729"/>
                    <a:pt x="30956" y="164061"/>
                  </a:cubicBezTo>
                  <a:cubicBezTo>
                    <a:pt x="30956" y="165966"/>
                    <a:pt x="31909" y="173586"/>
                    <a:pt x="31909" y="163109"/>
                  </a:cubicBezTo>
                  <a:cubicBezTo>
                    <a:pt x="33814" y="166919"/>
                    <a:pt x="32861" y="166919"/>
                    <a:pt x="32861" y="168824"/>
                  </a:cubicBezTo>
                  <a:cubicBezTo>
                    <a:pt x="32861" y="163109"/>
                    <a:pt x="34766" y="162156"/>
                    <a:pt x="34766" y="155489"/>
                  </a:cubicBezTo>
                  <a:cubicBezTo>
                    <a:pt x="35719" y="182159"/>
                    <a:pt x="35719" y="138344"/>
                    <a:pt x="36671" y="167872"/>
                  </a:cubicBezTo>
                  <a:cubicBezTo>
                    <a:pt x="38576" y="165966"/>
                    <a:pt x="37624" y="150726"/>
                    <a:pt x="38576" y="165014"/>
                  </a:cubicBezTo>
                  <a:cubicBezTo>
                    <a:pt x="39529" y="156441"/>
                    <a:pt x="39529" y="146916"/>
                    <a:pt x="40481" y="138344"/>
                  </a:cubicBezTo>
                  <a:cubicBezTo>
                    <a:pt x="40481" y="145011"/>
                    <a:pt x="40481" y="151679"/>
                    <a:pt x="40481" y="158347"/>
                  </a:cubicBezTo>
                  <a:cubicBezTo>
                    <a:pt x="40481" y="150726"/>
                    <a:pt x="40481" y="143106"/>
                    <a:pt x="42386" y="135486"/>
                  </a:cubicBezTo>
                  <a:cubicBezTo>
                    <a:pt x="49054" y="145011"/>
                    <a:pt x="45244" y="127866"/>
                    <a:pt x="45244" y="128819"/>
                  </a:cubicBezTo>
                  <a:cubicBezTo>
                    <a:pt x="44291" y="122151"/>
                    <a:pt x="43339" y="115484"/>
                    <a:pt x="42386" y="109769"/>
                  </a:cubicBezTo>
                  <a:cubicBezTo>
                    <a:pt x="43339" y="116436"/>
                    <a:pt x="46196" y="120247"/>
                    <a:pt x="47149" y="126914"/>
                  </a:cubicBezTo>
                  <a:cubicBezTo>
                    <a:pt x="45244" y="118341"/>
                    <a:pt x="45244" y="118341"/>
                    <a:pt x="47149" y="125961"/>
                  </a:cubicBezTo>
                  <a:cubicBezTo>
                    <a:pt x="47149" y="127866"/>
                    <a:pt x="48101" y="101197"/>
                    <a:pt x="48101" y="101197"/>
                  </a:cubicBezTo>
                  <a:cubicBezTo>
                    <a:pt x="49054" y="103101"/>
                    <a:pt x="50006" y="105959"/>
                    <a:pt x="51911" y="106911"/>
                  </a:cubicBezTo>
                  <a:cubicBezTo>
                    <a:pt x="51911" y="105006"/>
                    <a:pt x="50006" y="88814"/>
                    <a:pt x="47149" y="89766"/>
                  </a:cubicBezTo>
                  <a:cubicBezTo>
                    <a:pt x="47149" y="90719"/>
                    <a:pt x="47149" y="86909"/>
                    <a:pt x="52864" y="91672"/>
                  </a:cubicBezTo>
                  <a:cubicBezTo>
                    <a:pt x="50006" y="87861"/>
                    <a:pt x="50959" y="78336"/>
                    <a:pt x="57626" y="79289"/>
                  </a:cubicBezTo>
                  <a:cubicBezTo>
                    <a:pt x="58579" y="67859"/>
                    <a:pt x="65246" y="53572"/>
                    <a:pt x="67151" y="47856"/>
                  </a:cubicBezTo>
                  <a:cubicBezTo>
                    <a:pt x="73819" y="55476"/>
                    <a:pt x="69056" y="44047"/>
                    <a:pt x="68104" y="44047"/>
                  </a:cubicBezTo>
                  <a:cubicBezTo>
                    <a:pt x="70961" y="44999"/>
                    <a:pt x="68104" y="44047"/>
                    <a:pt x="75724" y="42141"/>
                  </a:cubicBezTo>
                  <a:cubicBezTo>
                    <a:pt x="75724" y="44047"/>
                    <a:pt x="69056" y="36426"/>
                    <a:pt x="70009" y="37379"/>
                  </a:cubicBezTo>
                  <a:cubicBezTo>
                    <a:pt x="76676" y="42141"/>
                    <a:pt x="77629" y="35474"/>
                    <a:pt x="79534" y="36426"/>
                  </a:cubicBezTo>
                  <a:cubicBezTo>
                    <a:pt x="78581" y="33569"/>
                    <a:pt x="74771" y="29759"/>
                    <a:pt x="71914" y="24997"/>
                  </a:cubicBezTo>
                  <a:cubicBezTo>
                    <a:pt x="77629" y="24997"/>
                    <a:pt x="77629" y="22139"/>
                    <a:pt x="80486" y="24044"/>
                  </a:cubicBezTo>
                  <a:cubicBezTo>
                    <a:pt x="76676" y="20234"/>
                    <a:pt x="76676" y="19281"/>
                    <a:pt x="81439" y="22139"/>
                  </a:cubicBezTo>
                  <a:cubicBezTo>
                    <a:pt x="82391" y="24997"/>
                    <a:pt x="72866" y="13566"/>
                    <a:pt x="79534" y="19281"/>
                  </a:cubicBezTo>
                  <a:cubicBezTo>
                    <a:pt x="79534" y="19281"/>
                    <a:pt x="62389" y="21186"/>
                    <a:pt x="73819" y="29759"/>
                  </a:cubicBezTo>
                  <a:cubicBezTo>
                    <a:pt x="70961" y="29759"/>
                    <a:pt x="69056" y="28806"/>
                    <a:pt x="66199" y="28806"/>
                  </a:cubicBezTo>
                  <a:cubicBezTo>
                    <a:pt x="68104" y="34522"/>
                    <a:pt x="58579" y="37379"/>
                    <a:pt x="63341" y="46904"/>
                  </a:cubicBezTo>
                  <a:cubicBezTo>
                    <a:pt x="51911" y="44047"/>
                    <a:pt x="65246" y="50714"/>
                    <a:pt x="67151" y="53572"/>
                  </a:cubicBezTo>
                  <a:cubicBezTo>
                    <a:pt x="59531" y="51666"/>
                    <a:pt x="64294" y="53572"/>
                    <a:pt x="56674" y="52619"/>
                  </a:cubicBezTo>
                  <a:cubicBezTo>
                    <a:pt x="55721" y="52619"/>
                    <a:pt x="59531" y="57381"/>
                    <a:pt x="59531" y="58334"/>
                  </a:cubicBezTo>
                  <a:cubicBezTo>
                    <a:pt x="52864" y="65954"/>
                    <a:pt x="48101" y="73574"/>
                    <a:pt x="39529" y="70716"/>
                  </a:cubicBezTo>
                  <a:cubicBezTo>
                    <a:pt x="37624" y="69764"/>
                    <a:pt x="50006" y="82147"/>
                    <a:pt x="38576" y="72622"/>
                  </a:cubicBezTo>
                  <a:cubicBezTo>
                    <a:pt x="39529" y="73574"/>
                    <a:pt x="45244" y="85004"/>
                    <a:pt x="45244" y="84051"/>
                  </a:cubicBezTo>
                  <a:cubicBezTo>
                    <a:pt x="40481" y="77384"/>
                    <a:pt x="38576" y="75479"/>
                    <a:pt x="41434" y="78336"/>
                  </a:cubicBezTo>
                  <a:cubicBezTo>
                    <a:pt x="37624" y="68811"/>
                    <a:pt x="43339" y="84051"/>
                    <a:pt x="38576" y="74526"/>
                  </a:cubicBezTo>
                  <a:cubicBezTo>
                    <a:pt x="39529" y="77384"/>
                    <a:pt x="41434" y="81194"/>
                    <a:pt x="42386" y="85956"/>
                  </a:cubicBezTo>
                  <a:cubicBezTo>
                    <a:pt x="42386" y="82147"/>
                    <a:pt x="41434" y="81194"/>
                    <a:pt x="40481" y="82147"/>
                  </a:cubicBezTo>
                  <a:cubicBezTo>
                    <a:pt x="37624" y="77384"/>
                    <a:pt x="38576" y="75479"/>
                    <a:pt x="36671" y="70716"/>
                  </a:cubicBezTo>
                  <a:cubicBezTo>
                    <a:pt x="41434" y="85956"/>
                    <a:pt x="33814" y="56429"/>
                    <a:pt x="40481" y="85004"/>
                  </a:cubicBezTo>
                  <a:cubicBezTo>
                    <a:pt x="39529" y="82147"/>
                    <a:pt x="37624" y="77384"/>
                    <a:pt x="37624" y="74526"/>
                  </a:cubicBezTo>
                  <a:cubicBezTo>
                    <a:pt x="37624" y="75479"/>
                    <a:pt x="36671" y="74526"/>
                    <a:pt x="36671" y="72622"/>
                  </a:cubicBezTo>
                  <a:cubicBezTo>
                    <a:pt x="37624" y="75479"/>
                    <a:pt x="39529" y="88814"/>
                    <a:pt x="36671" y="74526"/>
                  </a:cubicBezTo>
                  <a:cubicBezTo>
                    <a:pt x="37624" y="81194"/>
                    <a:pt x="39529" y="86909"/>
                    <a:pt x="39529" y="93576"/>
                  </a:cubicBezTo>
                  <a:cubicBezTo>
                    <a:pt x="38576" y="88814"/>
                    <a:pt x="36671" y="83099"/>
                    <a:pt x="35719" y="77384"/>
                  </a:cubicBezTo>
                  <a:cubicBezTo>
                    <a:pt x="36671" y="81194"/>
                    <a:pt x="36671" y="85004"/>
                    <a:pt x="36671" y="88814"/>
                  </a:cubicBezTo>
                  <a:cubicBezTo>
                    <a:pt x="34766" y="81194"/>
                    <a:pt x="37624" y="95481"/>
                    <a:pt x="38576" y="98339"/>
                  </a:cubicBezTo>
                  <a:cubicBezTo>
                    <a:pt x="37624" y="97386"/>
                    <a:pt x="37624" y="97386"/>
                    <a:pt x="37624" y="99291"/>
                  </a:cubicBezTo>
                  <a:cubicBezTo>
                    <a:pt x="36671" y="93576"/>
                    <a:pt x="36671" y="88814"/>
                    <a:pt x="35719" y="83099"/>
                  </a:cubicBezTo>
                  <a:cubicBezTo>
                    <a:pt x="36671" y="88814"/>
                    <a:pt x="36671" y="111674"/>
                    <a:pt x="34766" y="85004"/>
                  </a:cubicBezTo>
                  <a:cubicBezTo>
                    <a:pt x="34766" y="89766"/>
                    <a:pt x="34766" y="93576"/>
                    <a:pt x="34766" y="98339"/>
                  </a:cubicBezTo>
                  <a:cubicBezTo>
                    <a:pt x="34766" y="95481"/>
                    <a:pt x="34766" y="92624"/>
                    <a:pt x="33814" y="89766"/>
                  </a:cubicBezTo>
                  <a:cubicBezTo>
                    <a:pt x="33814" y="96434"/>
                    <a:pt x="33814" y="102149"/>
                    <a:pt x="33814" y="108816"/>
                  </a:cubicBezTo>
                  <a:cubicBezTo>
                    <a:pt x="32861" y="68811"/>
                    <a:pt x="32861" y="115484"/>
                    <a:pt x="32861" y="119294"/>
                  </a:cubicBezTo>
                  <a:cubicBezTo>
                    <a:pt x="31909" y="91672"/>
                    <a:pt x="31909" y="129772"/>
                    <a:pt x="31909" y="104054"/>
                  </a:cubicBezTo>
                  <a:cubicBezTo>
                    <a:pt x="30956" y="113579"/>
                    <a:pt x="30956" y="115484"/>
                    <a:pt x="30956" y="108816"/>
                  </a:cubicBezTo>
                  <a:cubicBezTo>
                    <a:pt x="30956" y="114531"/>
                    <a:pt x="30004" y="121199"/>
                    <a:pt x="30004" y="126914"/>
                  </a:cubicBezTo>
                  <a:cubicBezTo>
                    <a:pt x="30004" y="118341"/>
                    <a:pt x="30956" y="109769"/>
                    <a:pt x="30956" y="101197"/>
                  </a:cubicBezTo>
                  <a:cubicBezTo>
                    <a:pt x="30956" y="103101"/>
                    <a:pt x="30956" y="104054"/>
                    <a:pt x="30956" y="105959"/>
                  </a:cubicBezTo>
                  <a:cubicBezTo>
                    <a:pt x="30956" y="103101"/>
                    <a:pt x="30956" y="100244"/>
                    <a:pt x="30956" y="98339"/>
                  </a:cubicBezTo>
                  <a:cubicBezTo>
                    <a:pt x="30956" y="97386"/>
                    <a:pt x="29051" y="120247"/>
                    <a:pt x="30004" y="105959"/>
                  </a:cubicBezTo>
                  <a:cubicBezTo>
                    <a:pt x="29051" y="115484"/>
                    <a:pt x="29051" y="125961"/>
                    <a:pt x="27146" y="135486"/>
                  </a:cubicBezTo>
                  <a:cubicBezTo>
                    <a:pt x="28099" y="128819"/>
                    <a:pt x="28099" y="122151"/>
                    <a:pt x="29051" y="115484"/>
                  </a:cubicBezTo>
                  <a:cubicBezTo>
                    <a:pt x="28099" y="124056"/>
                    <a:pt x="28099" y="132629"/>
                    <a:pt x="27146" y="141201"/>
                  </a:cubicBezTo>
                  <a:cubicBezTo>
                    <a:pt x="28099" y="129772"/>
                    <a:pt x="26194" y="115484"/>
                    <a:pt x="30004" y="105006"/>
                  </a:cubicBezTo>
                  <a:cubicBezTo>
                    <a:pt x="30004" y="106911"/>
                    <a:pt x="30004" y="108816"/>
                    <a:pt x="29051" y="111674"/>
                  </a:cubicBezTo>
                  <a:cubicBezTo>
                    <a:pt x="29051" y="108816"/>
                    <a:pt x="29051" y="105959"/>
                    <a:pt x="30004" y="103101"/>
                  </a:cubicBezTo>
                  <a:cubicBezTo>
                    <a:pt x="29051" y="115484"/>
                    <a:pt x="27146" y="128819"/>
                    <a:pt x="26194" y="142154"/>
                  </a:cubicBezTo>
                  <a:cubicBezTo>
                    <a:pt x="27146" y="134534"/>
                    <a:pt x="27146" y="133581"/>
                    <a:pt x="26194" y="140249"/>
                  </a:cubicBezTo>
                  <a:cubicBezTo>
                    <a:pt x="27146" y="132629"/>
                    <a:pt x="27146" y="125009"/>
                    <a:pt x="28099" y="118341"/>
                  </a:cubicBezTo>
                  <a:cubicBezTo>
                    <a:pt x="27146" y="127866"/>
                    <a:pt x="26194" y="137391"/>
                    <a:pt x="25241" y="146916"/>
                  </a:cubicBezTo>
                  <a:cubicBezTo>
                    <a:pt x="26194" y="134534"/>
                    <a:pt x="28099" y="122151"/>
                    <a:pt x="29051" y="108816"/>
                  </a:cubicBezTo>
                  <a:cubicBezTo>
                    <a:pt x="28099" y="113579"/>
                    <a:pt x="28099" y="118341"/>
                    <a:pt x="27146" y="123104"/>
                  </a:cubicBezTo>
                  <a:cubicBezTo>
                    <a:pt x="29051" y="104054"/>
                    <a:pt x="26194" y="142154"/>
                    <a:pt x="24289" y="147869"/>
                  </a:cubicBezTo>
                  <a:cubicBezTo>
                    <a:pt x="27146" y="123104"/>
                    <a:pt x="27146" y="106911"/>
                    <a:pt x="29051" y="94529"/>
                  </a:cubicBezTo>
                  <a:cubicBezTo>
                    <a:pt x="27146" y="105959"/>
                    <a:pt x="26194" y="117389"/>
                    <a:pt x="24289" y="129772"/>
                  </a:cubicBezTo>
                  <a:cubicBezTo>
                    <a:pt x="27146" y="109769"/>
                    <a:pt x="38576" y="89766"/>
                    <a:pt x="41434" y="69764"/>
                  </a:cubicBezTo>
                  <a:cubicBezTo>
                    <a:pt x="41434" y="82147"/>
                    <a:pt x="31909" y="85956"/>
                    <a:pt x="30004" y="82147"/>
                  </a:cubicBezTo>
                  <a:cubicBezTo>
                    <a:pt x="29051" y="87861"/>
                    <a:pt x="28099" y="94529"/>
                    <a:pt x="27146" y="100244"/>
                  </a:cubicBezTo>
                  <a:cubicBezTo>
                    <a:pt x="29051" y="85956"/>
                    <a:pt x="29051" y="87861"/>
                    <a:pt x="30004" y="76431"/>
                  </a:cubicBezTo>
                  <a:cubicBezTo>
                    <a:pt x="29051" y="84051"/>
                    <a:pt x="27146" y="91672"/>
                    <a:pt x="26194" y="99291"/>
                  </a:cubicBezTo>
                  <a:cubicBezTo>
                    <a:pt x="30956" y="68811"/>
                    <a:pt x="24289" y="111674"/>
                    <a:pt x="28099" y="86909"/>
                  </a:cubicBezTo>
                  <a:cubicBezTo>
                    <a:pt x="25241" y="103101"/>
                    <a:pt x="28099" y="85004"/>
                    <a:pt x="28099" y="85004"/>
                  </a:cubicBezTo>
                  <a:cubicBezTo>
                    <a:pt x="28099" y="86909"/>
                    <a:pt x="27146" y="89766"/>
                    <a:pt x="27146" y="91672"/>
                  </a:cubicBezTo>
                  <a:cubicBezTo>
                    <a:pt x="31909" y="72622"/>
                    <a:pt x="25241" y="100244"/>
                    <a:pt x="24289" y="103101"/>
                  </a:cubicBezTo>
                  <a:cubicBezTo>
                    <a:pt x="26194" y="93576"/>
                    <a:pt x="28099" y="84051"/>
                    <a:pt x="30004" y="75479"/>
                  </a:cubicBezTo>
                  <a:cubicBezTo>
                    <a:pt x="29051" y="81194"/>
                    <a:pt x="27146" y="86909"/>
                    <a:pt x="25241" y="91672"/>
                  </a:cubicBezTo>
                  <a:cubicBezTo>
                    <a:pt x="26194" y="85956"/>
                    <a:pt x="27146" y="80241"/>
                    <a:pt x="29051" y="75479"/>
                  </a:cubicBezTo>
                  <a:cubicBezTo>
                    <a:pt x="28099" y="79289"/>
                    <a:pt x="27146" y="83099"/>
                    <a:pt x="25241" y="86909"/>
                  </a:cubicBezTo>
                  <a:cubicBezTo>
                    <a:pt x="26194" y="84051"/>
                    <a:pt x="29051" y="77384"/>
                    <a:pt x="29051" y="74526"/>
                  </a:cubicBezTo>
                  <a:cubicBezTo>
                    <a:pt x="27146" y="78336"/>
                    <a:pt x="26194" y="83099"/>
                    <a:pt x="24289" y="86909"/>
                  </a:cubicBezTo>
                  <a:cubicBezTo>
                    <a:pt x="36671" y="50714"/>
                    <a:pt x="25241" y="82147"/>
                    <a:pt x="25241" y="80241"/>
                  </a:cubicBezTo>
                  <a:cubicBezTo>
                    <a:pt x="26194" y="72622"/>
                    <a:pt x="34766" y="81194"/>
                    <a:pt x="39529" y="69764"/>
                  </a:cubicBezTo>
                  <a:cubicBezTo>
                    <a:pt x="36671" y="73574"/>
                    <a:pt x="25241" y="77384"/>
                    <a:pt x="22384" y="81194"/>
                  </a:cubicBezTo>
                  <a:cubicBezTo>
                    <a:pt x="24289" y="77384"/>
                    <a:pt x="29051" y="72622"/>
                    <a:pt x="29051" y="70716"/>
                  </a:cubicBezTo>
                  <a:cubicBezTo>
                    <a:pt x="29051" y="71669"/>
                    <a:pt x="22384" y="73574"/>
                    <a:pt x="21431" y="72622"/>
                  </a:cubicBezTo>
                  <a:cubicBezTo>
                    <a:pt x="22384" y="71669"/>
                    <a:pt x="24289" y="70716"/>
                    <a:pt x="20479" y="70716"/>
                  </a:cubicBezTo>
                  <a:cubicBezTo>
                    <a:pt x="26194" y="71669"/>
                    <a:pt x="28099" y="65954"/>
                    <a:pt x="30956" y="64049"/>
                  </a:cubicBezTo>
                  <a:cubicBezTo>
                    <a:pt x="31909" y="64049"/>
                    <a:pt x="35719" y="65001"/>
                    <a:pt x="38576" y="65954"/>
                  </a:cubicBezTo>
                  <a:cubicBezTo>
                    <a:pt x="32861" y="64049"/>
                    <a:pt x="35719" y="57381"/>
                    <a:pt x="30956" y="59286"/>
                  </a:cubicBezTo>
                  <a:cubicBezTo>
                    <a:pt x="31909" y="59286"/>
                    <a:pt x="31909" y="61191"/>
                    <a:pt x="31909" y="61191"/>
                  </a:cubicBezTo>
                  <a:cubicBezTo>
                    <a:pt x="30956" y="59286"/>
                    <a:pt x="29051" y="58334"/>
                    <a:pt x="26194" y="59286"/>
                  </a:cubicBezTo>
                  <a:cubicBezTo>
                    <a:pt x="30004" y="58334"/>
                    <a:pt x="30004" y="13566"/>
                    <a:pt x="30004" y="8804"/>
                  </a:cubicBezTo>
                  <a:cubicBezTo>
                    <a:pt x="27146" y="4994"/>
                    <a:pt x="8096" y="8804"/>
                    <a:pt x="8096" y="9756"/>
                  </a:cubicBezTo>
                  <a:cubicBezTo>
                    <a:pt x="13811" y="13566"/>
                    <a:pt x="9049" y="9756"/>
                    <a:pt x="9049" y="10709"/>
                  </a:cubicBezTo>
                  <a:cubicBezTo>
                    <a:pt x="10954" y="12614"/>
                    <a:pt x="10954" y="12614"/>
                    <a:pt x="8096" y="12614"/>
                  </a:cubicBezTo>
                  <a:cubicBezTo>
                    <a:pt x="8096" y="14519"/>
                    <a:pt x="10954" y="12614"/>
                    <a:pt x="13811" y="14519"/>
                  </a:cubicBezTo>
                  <a:cubicBezTo>
                    <a:pt x="6191" y="17376"/>
                    <a:pt x="16669" y="24044"/>
                    <a:pt x="7144" y="24044"/>
                  </a:cubicBezTo>
                  <a:cubicBezTo>
                    <a:pt x="17621" y="24997"/>
                    <a:pt x="3334" y="28806"/>
                    <a:pt x="15716" y="31664"/>
                  </a:cubicBezTo>
                  <a:cubicBezTo>
                    <a:pt x="5239" y="33569"/>
                    <a:pt x="24289" y="30711"/>
                    <a:pt x="10954" y="34522"/>
                  </a:cubicBezTo>
                  <a:close/>
                  <a:moveTo>
                    <a:pt x="21431" y="63097"/>
                  </a:moveTo>
                  <a:cubicBezTo>
                    <a:pt x="21431" y="62144"/>
                    <a:pt x="20479" y="61191"/>
                    <a:pt x="21431" y="63097"/>
                  </a:cubicBezTo>
                  <a:close/>
                  <a:moveTo>
                    <a:pt x="21431" y="65001"/>
                  </a:moveTo>
                  <a:cubicBezTo>
                    <a:pt x="22384" y="64049"/>
                    <a:pt x="25241" y="63097"/>
                    <a:pt x="21431" y="65001"/>
                  </a:cubicBezTo>
                  <a:close/>
                  <a:moveTo>
                    <a:pt x="41434" y="58334"/>
                  </a:moveTo>
                  <a:cubicBezTo>
                    <a:pt x="41434" y="59286"/>
                    <a:pt x="37624" y="58334"/>
                    <a:pt x="41434" y="58334"/>
                  </a:cubicBezTo>
                  <a:close/>
                </a:path>
              </a:pathLst>
            </a:custGeom>
            <a:grpFill/>
            <a:ln w="9525" cap="flat">
              <a:noFill/>
              <a:prstDash val="solid"/>
              <a:miter/>
            </a:ln>
          </p:spPr>
          <p:txBody>
            <a:bodyPr rtlCol="0" anchor="ctr"/>
            <a:lstStyle/>
            <a:p>
              <a:endParaRPr lang="en-US"/>
            </a:p>
          </p:txBody>
        </p:sp>
        <p:sp>
          <p:nvSpPr>
            <p:cNvPr id="1550" name="Freeform: Shape 1549">
              <a:extLst>
                <a:ext uri="{FF2B5EF4-FFF2-40B4-BE49-F238E27FC236}">
                  <a16:creationId xmlns:a16="http://schemas.microsoft.com/office/drawing/2014/main" xmlns="" id="{9B8CEBC2-7DC7-4F4E-BAAC-B9D66E26D050}"/>
                </a:ext>
              </a:extLst>
            </p:cNvPr>
            <p:cNvSpPr/>
            <p:nvPr/>
          </p:nvSpPr>
          <p:spPr>
            <a:xfrm>
              <a:off x="7042161" y="6573255"/>
              <a:ext cx="9525" cy="9525"/>
            </a:xfrm>
            <a:custGeom>
              <a:avLst/>
              <a:gdLst>
                <a:gd name="connsiteX0" fmla="*/ 8244 w 9525"/>
                <a:gd name="connsiteY0" fmla="*/ 7567 h 9525"/>
                <a:gd name="connsiteX1" fmla="*/ 8244 w 9525"/>
                <a:gd name="connsiteY1" fmla="*/ 7567 h 9525"/>
              </a:gdLst>
              <a:ahLst/>
              <a:cxnLst>
                <a:cxn ang="0">
                  <a:pos x="connsiteX0" y="connsiteY0"/>
                </a:cxn>
                <a:cxn ang="0">
                  <a:pos x="connsiteX1" y="connsiteY1"/>
                </a:cxn>
              </a:cxnLst>
              <a:rect l="l" t="t" r="r" b="b"/>
              <a:pathLst>
                <a:path w="9525" h="9525">
                  <a:moveTo>
                    <a:pt x="8244" y="7567"/>
                  </a:moveTo>
                  <a:cubicBezTo>
                    <a:pt x="7291" y="6614"/>
                    <a:pt x="6339" y="7567"/>
                    <a:pt x="8244" y="7567"/>
                  </a:cubicBezTo>
                  <a:close/>
                </a:path>
              </a:pathLst>
            </a:custGeom>
            <a:grpFill/>
            <a:ln w="9525" cap="flat">
              <a:noFill/>
              <a:prstDash val="solid"/>
              <a:miter/>
            </a:ln>
          </p:spPr>
          <p:txBody>
            <a:bodyPr rtlCol="0" anchor="ctr"/>
            <a:lstStyle/>
            <a:p>
              <a:endParaRPr lang="en-US"/>
            </a:p>
          </p:txBody>
        </p:sp>
        <p:sp>
          <p:nvSpPr>
            <p:cNvPr id="1551" name="Freeform: Shape 1550">
              <a:extLst>
                <a:ext uri="{FF2B5EF4-FFF2-40B4-BE49-F238E27FC236}">
                  <a16:creationId xmlns:a16="http://schemas.microsoft.com/office/drawing/2014/main" xmlns="" id="{E6DBFDDC-37A5-40AD-A3EB-41891E18FCF5}"/>
                </a:ext>
              </a:extLst>
            </p:cNvPr>
            <p:cNvSpPr/>
            <p:nvPr/>
          </p:nvSpPr>
          <p:spPr>
            <a:xfrm>
              <a:off x="7066799" y="6572726"/>
              <a:ext cx="9525" cy="9525"/>
            </a:xfrm>
            <a:custGeom>
              <a:avLst/>
              <a:gdLst>
                <a:gd name="connsiteX0" fmla="*/ 7419 w 9525"/>
                <a:gd name="connsiteY0" fmla="*/ 7144 h 9525"/>
                <a:gd name="connsiteX1" fmla="*/ 7419 w 9525"/>
                <a:gd name="connsiteY1" fmla="*/ 7144 h 9525"/>
              </a:gdLst>
              <a:ahLst/>
              <a:cxnLst>
                <a:cxn ang="0">
                  <a:pos x="connsiteX0" y="connsiteY0"/>
                </a:cxn>
                <a:cxn ang="0">
                  <a:pos x="connsiteX1" y="connsiteY1"/>
                </a:cxn>
              </a:cxnLst>
              <a:rect l="l" t="t" r="r" b="b"/>
              <a:pathLst>
                <a:path w="9525" h="9525">
                  <a:moveTo>
                    <a:pt x="7419" y="7144"/>
                  </a:moveTo>
                  <a:cubicBezTo>
                    <a:pt x="6466" y="7144"/>
                    <a:pt x="8371" y="7144"/>
                    <a:pt x="7419" y="7144"/>
                  </a:cubicBezTo>
                  <a:close/>
                </a:path>
              </a:pathLst>
            </a:custGeom>
            <a:grpFill/>
            <a:ln w="9525" cap="flat">
              <a:noFill/>
              <a:prstDash val="solid"/>
              <a:miter/>
            </a:ln>
          </p:spPr>
          <p:txBody>
            <a:bodyPr rtlCol="0" anchor="ctr"/>
            <a:lstStyle/>
            <a:p>
              <a:endParaRPr lang="en-US"/>
            </a:p>
          </p:txBody>
        </p:sp>
        <p:sp>
          <p:nvSpPr>
            <p:cNvPr id="1552" name="Freeform: Shape 1551">
              <a:extLst>
                <a:ext uri="{FF2B5EF4-FFF2-40B4-BE49-F238E27FC236}">
                  <a16:creationId xmlns:a16="http://schemas.microsoft.com/office/drawing/2014/main" xmlns="" id="{245C708A-E924-42AF-B6AD-B0B5CAB7DE99}"/>
                </a:ext>
              </a:extLst>
            </p:cNvPr>
            <p:cNvSpPr/>
            <p:nvPr/>
          </p:nvSpPr>
          <p:spPr>
            <a:xfrm>
              <a:off x="7015639" y="6636939"/>
              <a:ext cx="9525" cy="9525"/>
            </a:xfrm>
            <a:custGeom>
              <a:avLst/>
              <a:gdLst>
                <a:gd name="connsiteX0" fmla="*/ 7144 w 9525"/>
                <a:gd name="connsiteY0" fmla="*/ 8653 h 9525"/>
                <a:gd name="connsiteX1" fmla="*/ 7144 w 9525"/>
                <a:gd name="connsiteY1" fmla="*/ 8653 h 9525"/>
              </a:gdLst>
              <a:ahLst/>
              <a:cxnLst>
                <a:cxn ang="0">
                  <a:pos x="connsiteX0" y="connsiteY0"/>
                </a:cxn>
                <a:cxn ang="0">
                  <a:pos x="connsiteX1" y="connsiteY1"/>
                </a:cxn>
              </a:cxnLst>
              <a:rect l="l" t="t" r="r" b="b"/>
              <a:pathLst>
                <a:path w="9525" h="9525">
                  <a:moveTo>
                    <a:pt x="7144" y="8653"/>
                  </a:moveTo>
                  <a:cubicBezTo>
                    <a:pt x="8096" y="5796"/>
                    <a:pt x="7144" y="7700"/>
                    <a:pt x="7144" y="8653"/>
                  </a:cubicBezTo>
                  <a:close/>
                </a:path>
              </a:pathLst>
            </a:custGeom>
            <a:grpFill/>
            <a:ln w="9525" cap="flat">
              <a:noFill/>
              <a:prstDash val="solid"/>
              <a:miter/>
            </a:ln>
          </p:spPr>
          <p:txBody>
            <a:bodyPr rtlCol="0" anchor="ctr"/>
            <a:lstStyle/>
            <a:p>
              <a:endParaRPr lang="en-US"/>
            </a:p>
          </p:txBody>
        </p:sp>
        <p:sp>
          <p:nvSpPr>
            <p:cNvPr id="1553" name="Freeform: Shape 1552">
              <a:extLst>
                <a:ext uri="{FF2B5EF4-FFF2-40B4-BE49-F238E27FC236}">
                  <a16:creationId xmlns:a16="http://schemas.microsoft.com/office/drawing/2014/main" xmlns="" id="{F113BABA-662C-485A-B327-CB02C4C2F009}"/>
                </a:ext>
              </a:extLst>
            </p:cNvPr>
            <p:cNvSpPr/>
            <p:nvPr/>
          </p:nvSpPr>
          <p:spPr>
            <a:xfrm>
              <a:off x="7079456" y="656224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1554" name="Freeform: Shape 1553">
              <a:extLst>
                <a:ext uri="{FF2B5EF4-FFF2-40B4-BE49-F238E27FC236}">
                  <a16:creationId xmlns:a16="http://schemas.microsoft.com/office/drawing/2014/main" xmlns="" id="{C75E0ED5-DCAE-4240-829A-ED4858295D42}"/>
                </a:ext>
              </a:extLst>
            </p:cNvPr>
            <p:cNvSpPr/>
            <p:nvPr/>
          </p:nvSpPr>
          <p:spPr>
            <a:xfrm>
              <a:off x="7082314" y="6555581"/>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8096"/>
                    <a:pt x="7144" y="8096"/>
                    <a:pt x="7144" y="8096"/>
                  </a:cubicBezTo>
                  <a:close/>
                </a:path>
              </a:pathLst>
            </a:custGeom>
            <a:grpFill/>
            <a:ln w="9525" cap="flat">
              <a:noFill/>
              <a:prstDash val="solid"/>
              <a:miter/>
            </a:ln>
          </p:spPr>
          <p:txBody>
            <a:bodyPr rtlCol="0" anchor="ctr"/>
            <a:lstStyle/>
            <a:p>
              <a:endParaRPr lang="en-US"/>
            </a:p>
          </p:txBody>
        </p:sp>
        <p:sp>
          <p:nvSpPr>
            <p:cNvPr id="1555" name="Freeform: Shape 1554">
              <a:extLst>
                <a:ext uri="{FF2B5EF4-FFF2-40B4-BE49-F238E27FC236}">
                  <a16:creationId xmlns:a16="http://schemas.microsoft.com/office/drawing/2014/main" xmlns="" id="{3B670F12-1080-47BF-A27F-828920A107A2}"/>
                </a:ext>
              </a:extLst>
            </p:cNvPr>
            <p:cNvSpPr/>
            <p:nvPr/>
          </p:nvSpPr>
          <p:spPr>
            <a:xfrm>
              <a:off x="7082949" y="6552300"/>
              <a:ext cx="9525" cy="9525"/>
            </a:xfrm>
            <a:custGeom>
              <a:avLst/>
              <a:gdLst>
                <a:gd name="connsiteX0" fmla="*/ 8414 w 9525"/>
                <a:gd name="connsiteY0" fmla="*/ 7567 h 9525"/>
                <a:gd name="connsiteX1" fmla="*/ 8414 w 9525"/>
                <a:gd name="connsiteY1" fmla="*/ 7567 h 9525"/>
              </a:gdLst>
              <a:ahLst/>
              <a:cxnLst>
                <a:cxn ang="0">
                  <a:pos x="connsiteX0" y="connsiteY0"/>
                </a:cxn>
                <a:cxn ang="0">
                  <a:pos x="connsiteX1" y="connsiteY1"/>
                </a:cxn>
              </a:cxnLst>
              <a:rect l="l" t="t" r="r" b="b"/>
              <a:pathLst>
                <a:path w="9525" h="9525">
                  <a:moveTo>
                    <a:pt x="8414" y="7567"/>
                  </a:moveTo>
                  <a:cubicBezTo>
                    <a:pt x="8414" y="7567"/>
                    <a:pt x="5556" y="6614"/>
                    <a:pt x="8414" y="7567"/>
                  </a:cubicBezTo>
                  <a:close/>
                </a:path>
              </a:pathLst>
            </a:custGeom>
            <a:grpFill/>
            <a:ln w="9525" cap="flat">
              <a:noFill/>
              <a:prstDash val="solid"/>
              <a:miter/>
            </a:ln>
          </p:spPr>
          <p:txBody>
            <a:bodyPr rtlCol="0" anchor="ctr"/>
            <a:lstStyle/>
            <a:p>
              <a:endParaRPr lang="en-US"/>
            </a:p>
          </p:txBody>
        </p:sp>
        <p:sp>
          <p:nvSpPr>
            <p:cNvPr id="1556" name="Freeform: Shape 1555">
              <a:extLst>
                <a:ext uri="{FF2B5EF4-FFF2-40B4-BE49-F238E27FC236}">
                  <a16:creationId xmlns:a16="http://schemas.microsoft.com/office/drawing/2014/main" xmlns="" id="{A4AB9AE8-FEB9-4C82-8B6C-07ED00914A2C}"/>
                </a:ext>
              </a:extLst>
            </p:cNvPr>
            <p:cNvSpPr/>
            <p:nvPr/>
          </p:nvSpPr>
          <p:spPr>
            <a:xfrm>
              <a:off x="7053739" y="664416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9049"/>
                    <a:pt x="7144" y="8097"/>
                    <a:pt x="7144" y="7144"/>
                  </a:cubicBezTo>
                  <a:close/>
                </a:path>
              </a:pathLst>
            </a:custGeom>
            <a:grpFill/>
            <a:ln w="9525" cap="flat">
              <a:noFill/>
              <a:prstDash val="solid"/>
              <a:miter/>
            </a:ln>
          </p:spPr>
          <p:txBody>
            <a:bodyPr rtlCol="0" anchor="ctr"/>
            <a:lstStyle/>
            <a:p>
              <a:endParaRPr lang="en-US"/>
            </a:p>
          </p:txBody>
        </p:sp>
        <p:sp>
          <p:nvSpPr>
            <p:cNvPr id="1557" name="Freeform: Shape 1556">
              <a:extLst>
                <a:ext uri="{FF2B5EF4-FFF2-40B4-BE49-F238E27FC236}">
                  <a16:creationId xmlns:a16="http://schemas.microsoft.com/office/drawing/2014/main" xmlns="" id="{350A354B-8F99-4D59-A7A6-DD7703BD15C3}"/>
                </a:ext>
              </a:extLst>
            </p:cNvPr>
            <p:cNvSpPr/>
            <p:nvPr/>
          </p:nvSpPr>
          <p:spPr>
            <a:xfrm>
              <a:off x="7057549" y="6603206"/>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9049"/>
                    <a:pt x="8096" y="9049"/>
                  </a:cubicBezTo>
                  <a:cubicBezTo>
                    <a:pt x="8096" y="9049"/>
                    <a:pt x="8096" y="9049"/>
                    <a:pt x="7144" y="7144"/>
                  </a:cubicBezTo>
                  <a:close/>
                </a:path>
              </a:pathLst>
            </a:custGeom>
            <a:grpFill/>
            <a:ln w="9525" cap="flat">
              <a:noFill/>
              <a:prstDash val="solid"/>
              <a:miter/>
            </a:ln>
          </p:spPr>
          <p:txBody>
            <a:bodyPr rtlCol="0" anchor="ctr"/>
            <a:lstStyle/>
            <a:p>
              <a:endParaRPr lang="en-US"/>
            </a:p>
          </p:txBody>
        </p:sp>
        <p:sp>
          <p:nvSpPr>
            <p:cNvPr id="1558" name="Freeform: Shape 1557">
              <a:extLst>
                <a:ext uri="{FF2B5EF4-FFF2-40B4-BE49-F238E27FC236}">
                  <a16:creationId xmlns:a16="http://schemas.microsoft.com/office/drawing/2014/main" xmlns="" id="{4A652C69-52F4-4AC5-8DF2-847FF18A2DC7}"/>
                </a:ext>
              </a:extLst>
            </p:cNvPr>
            <p:cNvSpPr/>
            <p:nvPr/>
          </p:nvSpPr>
          <p:spPr>
            <a:xfrm>
              <a:off x="7044214" y="66813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559" name="Freeform: Shape 1558">
              <a:extLst>
                <a:ext uri="{FF2B5EF4-FFF2-40B4-BE49-F238E27FC236}">
                  <a16:creationId xmlns:a16="http://schemas.microsoft.com/office/drawing/2014/main" xmlns="" id="{370E48B7-50F4-4958-A8A0-5D8AE7E27D93}"/>
                </a:ext>
              </a:extLst>
            </p:cNvPr>
            <p:cNvSpPr/>
            <p:nvPr/>
          </p:nvSpPr>
          <p:spPr>
            <a:xfrm>
              <a:off x="7057549" y="6606063"/>
              <a:ext cx="9525" cy="9525"/>
            </a:xfrm>
            <a:custGeom>
              <a:avLst/>
              <a:gdLst>
                <a:gd name="connsiteX0" fmla="*/ 7144 w 9525"/>
                <a:gd name="connsiteY0" fmla="*/ 8097 h 9525"/>
                <a:gd name="connsiteX1" fmla="*/ 7144 w 9525"/>
                <a:gd name="connsiteY1" fmla="*/ 7144 h 9525"/>
                <a:gd name="connsiteX2" fmla="*/ 7144 w 9525"/>
                <a:gd name="connsiteY2" fmla="*/ 8097 h 9525"/>
              </a:gdLst>
              <a:ahLst/>
              <a:cxnLst>
                <a:cxn ang="0">
                  <a:pos x="connsiteX0" y="connsiteY0"/>
                </a:cxn>
                <a:cxn ang="0">
                  <a:pos x="connsiteX1" y="connsiteY1"/>
                </a:cxn>
                <a:cxn ang="0">
                  <a:pos x="connsiteX2" y="connsiteY2"/>
                </a:cxn>
              </a:cxnLst>
              <a:rect l="l" t="t" r="r" b="b"/>
              <a:pathLst>
                <a:path w="9525" h="9525">
                  <a:moveTo>
                    <a:pt x="7144" y="8097"/>
                  </a:moveTo>
                  <a:cubicBezTo>
                    <a:pt x="8096" y="8097"/>
                    <a:pt x="8096" y="8097"/>
                    <a:pt x="7144" y="7144"/>
                  </a:cubicBezTo>
                  <a:cubicBezTo>
                    <a:pt x="8096" y="7144"/>
                    <a:pt x="7144" y="7144"/>
                    <a:pt x="7144" y="8097"/>
                  </a:cubicBezTo>
                  <a:close/>
                </a:path>
              </a:pathLst>
            </a:custGeom>
            <a:grpFill/>
            <a:ln w="9525" cap="flat">
              <a:noFill/>
              <a:prstDash val="solid"/>
              <a:miter/>
            </a:ln>
          </p:spPr>
          <p:txBody>
            <a:bodyPr rtlCol="0" anchor="ctr"/>
            <a:lstStyle/>
            <a:p>
              <a:endParaRPr lang="en-US"/>
            </a:p>
          </p:txBody>
        </p:sp>
        <p:sp>
          <p:nvSpPr>
            <p:cNvPr id="1560" name="Freeform: Shape 1559">
              <a:extLst>
                <a:ext uri="{FF2B5EF4-FFF2-40B4-BE49-F238E27FC236}">
                  <a16:creationId xmlns:a16="http://schemas.microsoft.com/office/drawing/2014/main" xmlns="" id="{9103A849-CD98-4E87-87BF-A35C0E7EDCFC}"/>
                </a:ext>
              </a:extLst>
            </p:cNvPr>
            <p:cNvSpPr/>
            <p:nvPr/>
          </p:nvSpPr>
          <p:spPr>
            <a:xfrm>
              <a:off x="7090886" y="653420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7144" y="6615"/>
                    <a:pt x="7144" y="7567"/>
                  </a:cubicBezTo>
                  <a:close/>
                </a:path>
              </a:pathLst>
            </a:custGeom>
            <a:grpFill/>
            <a:ln w="9525" cap="flat">
              <a:noFill/>
              <a:prstDash val="solid"/>
              <a:miter/>
            </a:ln>
          </p:spPr>
          <p:txBody>
            <a:bodyPr rtlCol="0" anchor="ctr"/>
            <a:lstStyle/>
            <a:p>
              <a:endParaRPr lang="en-US"/>
            </a:p>
          </p:txBody>
        </p:sp>
        <p:sp>
          <p:nvSpPr>
            <p:cNvPr id="1561" name="Freeform: Shape 1560">
              <a:extLst>
                <a:ext uri="{FF2B5EF4-FFF2-40B4-BE49-F238E27FC236}">
                  <a16:creationId xmlns:a16="http://schemas.microsoft.com/office/drawing/2014/main" xmlns="" id="{2706DDC3-9ED6-4A17-8B45-F42B42C525FF}"/>
                </a:ext>
              </a:extLst>
            </p:cNvPr>
            <p:cNvSpPr/>
            <p:nvPr/>
          </p:nvSpPr>
          <p:spPr>
            <a:xfrm>
              <a:off x="7090172" y="6533673"/>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1562" name="Freeform: Shape 1561">
              <a:extLst>
                <a:ext uri="{FF2B5EF4-FFF2-40B4-BE49-F238E27FC236}">
                  <a16:creationId xmlns:a16="http://schemas.microsoft.com/office/drawing/2014/main" xmlns="" id="{90E06E61-6040-4EDA-9836-B95F333AF847}"/>
                </a:ext>
              </a:extLst>
            </p:cNvPr>
            <p:cNvSpPr/>
            <p:nvPr/>
          </p:nvSpPr>
          <p:spPr>
            <a:xfrm>
              <a:off x="7089934" y="653272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7"/>
                    <a:pt x="8096" y="8097"/>
                    <a:pt x="7144" y="7144"/>
                  </a:cubicBezTo>
                  <a:close/>
                </a:path>
              </a:pathLst>
            </a:custGeom>
            <a:grpFill/>
            <a:ln w="9525" cap="flat">
              <a:noFill/>
              <a:prstDash val="solid"/>
              <a:miter/>
            </a:ln>
          </p:spPr>
          <p:txBody>
            <a:bodyPr rtlCol="0" anchor="ctr"/>
            <a:lstStyle/>
            <a:p>
              <a:endParaRPr lang="en-US"/>
            </a:p>
          </p:txBody>
        </p:sp>
        <p:sp>
          <p:nvSpPr>
            <p:cNvPr id="1563" name="Freeform: Shape 1562">
              <a:extLst>
                <a:ext uri="{FF2B5EF4-FFF2-40B4-BE49-F238E27FC236}">
                  <a16:creationId xmlns:a16="http://schemas.microsoft.com/office/drawing/2014/main" xmlns="" id="{BA0A9CFC-C14B-4338-A0E3-C2F171D0CA83}"/>
                </a:ext>
              </a:extLst>
            </p:cNvPr>
            <p:cNvSpPr/>
            <p:nvPr/>
          </p:nvSpPr>
          <p:spPr>
            <a:xfrm>
              <a:off x="7088029" y="6539388"/>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8096" y="8097"/>
                    <a:pt x="7144" y="7144"/>
                    <a:pt x="7144" y="7144"/>
                  </a:cubicBezTo>
                  <a:close/>
                </a:path>
              </a:pathLst>
            </a:custGeom>
            <a:grpFill/>
            <a:ln w="9525" cap="flat">
              <a:noFill/>
              <a:prstDash val="solid"/>
              <a:miter/>
            </a:ln>
          </p:spPr>
          <p:txBody>
            <a:bodyPr rtlCol="0" anchor="ctr"/>
            <a:lstStyle/>
            <a:p>
              <a:endParaRPr lang="en-US"/>
            </a:p>
          </p:txBody>
        </p:sp>
        <p:sp>
          <p:nvSpPr>
            <p:cNvPr id="1564" name="Freeform: Shape 1563">
              <a:extLst>
                <a:ext uri="{FF2B5EF4-FFF2-40B4-BE49-F238E27FC236}">
                  <a16:creationId xmlns:a16="http://schemas.microsoft.com/office/drawing/2014/main" xmlns="" id="{42E73BC1-36D3-47A4-ACEB-5907966CA2C9}"/>
                </a:ext>
              </a:extLst>
            </p:cNvPr>
            <p:cNvSpPr/>
            <p:nvPr/>
          </p:nvSpPr>
          <p:spPr>
            <a:xfrm>
              <a:off x="7088029" y="653960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10954" y="5027"/>
                    <a:pt x="7144" y="8837"/>
                    <a:pt x="7144" y="8837"/>
                  </a:cubicBezTo>
                  <a:close/>
                </a:path>
              </a:pathLst>
            </a:custGeom>
            <a:grpFill/>
            <a:ln w="9525" cap="flat">
              <a:noFill/>
              <a:prstDash val="solid"/>
              <a:miter/>
            </a:ln>
          </p:spPr>
          <p:txBody>
            <a:bodyPr rtlCol="0" anchor="ctr"/>
            <a:lstStyle/>
            <a:p>
              <a:endParaRPr lang="en-US"/>
            </a:p>
          </p:txBody>
        </p:sp>
        <p:sp>
          <p:nvSpPr>
            <p:cNvPr id="1565" name="Freeform: Shape 1564">
              <a:extLst>
                <a:ext uri="{FF2B5EF4-FFF2-40B4-BE49-F238E27FC236}">
                  <a16:creationId xmlns:a16="http://schemas.microsoft.com/office/drawing/2014/main" xmlns="" id="{7829F3A8-687A-474D-865E-35A8EBCFEE64}"/>
                </a:ext>
              </a:extLst>
            </p:cNvPr>
            <p:cNvSpPr/>
            <p:nvPr/>
          </p:nvSpPr>
          <p:spPr>
            <a:xfrm>
              <a:off x="7072895" y="6543410"/>
              <a:ext cx="9525" cy="9525"/>
            </a:xfrm>
            <a:custGeom>
              <a:avLst/>
              <a:gdLst>
                <a:gd name="connsiteX0" fmla="*/ 7990 w 9525"/>
                <a:gd name="connsiteY0" fmla="*/ 8837 h 9525"/>
                <a:gd name="connsiteX1" fmla="*/ 7990 w 9525"/>
                <a:gd name="connsiteY1" fmla="*/ 8837 h 9525"/>
              </a:gdLst>
              <a:ahLst/>
              <a:cxnLst>
                <a:cxn ang="0">
                  <a:pos x="connsiteX0" y="connsiteY0"/>
                </a:cxn>
                <a:cxn ang="0">
                  <a:pos x="connsiteX1" y="connsiteY1"/>
                </a:cxn>
              </a:cxnLst>
              <a:rect l="l" t="t" r="r" b="b"/>
              <a:pathLst>
                <a:path w="9525" h="9525">
                  <a:moveTo>
                    <a:pt x="7990" y="8837"/>
                  </a:moveTo>
                  <a:cubicBezTo>
                    <a:pt x="6086" y="5027"/>
                    <a:pt x="7990" y="8837"/>
                    <a:pt x="7990" y="8837"/>
                  </a:cubicBezTo>
                  <a:close/>
                </a:path>
              </a:pathLst>
            </a:custGeom>
            <a:grpFill/>
            <a:ln w="9525" cap="flat">
              <a:noFill/>
              <a:prstDash val="solid"/>
              <a:miter/>
            </a:ln>
          </p:spPr>
          <p:txBody>
            <a:bodyPr rtlCol="0" anchor="ctr"/>
            <a:lstStyle/>
            <a:p>
              <a:endParaRPr lang="en-US"/>
            </a:p>
          </p:txBody>
        </p:sp>
        <p:sp>
          <p:nvSpPr>
            <p:cNvPr id="1566" name="Freeform: Shape 1565">
              <a:extLst>
                <a:ext uri="{FF2B5EF4-FFF2-40B4-BE49-F238E27FC236}">
                  <a16:creationId xmlns:a16="http://schemas.microsoft.com/office/drawing/2014/main" xmlns="" id="{7D738B5D-5016-4B0D-BAFE-02574E511DF5}"/>
                </a:ext>
              </a:extLst>
            </p:cNvPr>
            <p:cNvSpPr/>
            <p:nvPr/>
          </p:nvSpPr>
          <p:spPr>
            <a:xfrm>
              <a:off x="7068979" y="6548913"/>
              <a:ext cx="9525" cy="9525"/>
            </a:xfrm>
            <a:custGeom>
              <a:avLst/>
              <a:gdLst>
                <a:gd name="connsiteX0" fmla="*/ 9049 w 9525"/>
                <a:gd name="connsiteY0" fmla="*/ 8097 h 9525"/>
                <a:gd name="connsiteX1" fmla="*/ 7144 w 9525"/>
                <a:gd name="connsiteY1" fmla="*/ 7144 h 9525"/>
                <a:gd name="connsiteX2" fmla="*/ 9049 w 9525"/>
                <a:gd name="connsiteY2" fmla="*/ 8097 h 9525"/>
              </a:gdLst>
              <a:ahLst/>
              <a:cxnLst>
                <a:cxn ang="0">
                  <a:pos x="connsiteX0" y="connsiteY0"/>
                </a:cxn>
                <a:cxn ang="0">
                  <a:pos x="connsiteX1" y="connsiteY1"/>
                </a:cxn>
                <a:cxn ang="0">
                  <a:pos x="connsiteX2" y="connsiteY2"/>
                </a:cxn>
              </a:cxnLst>
              <a:rect l="l" t="t" r="r" b="b"/>
              <a:pathLst>
                <a:path w="9525" h="9525">
                  <a:moveTo>
                    <a:pt x="9049" y="8097"/>
                  </a:moveTo>
                  <a:cubicBezTo>
                    <a:pt x="9049" y="7144"/>
                    <a:pt x="7144" y="8097"/>
                    <a:pt x="7144" y="7144"/>
                  </a:cubicBezTo>
                  <a:cubicBezTo>
                    <a:pt x="7144" y="8097"/>
                    <a:pt x="8096" y="8097"/>
                    <a:pt x="9049" y="8097"/>
                  </a:cubicBezTo>
                  <a:close/>
                </a:path>
              </a:pathLst>
            </a:custGeom>
            <a:grpFill/>
            <a:ln w="9525" cap="flat">
              <a:noFill/>
              <a:prstDash val="solid"/>
              <a:miter/>
            </a:ln>
          </p:spPr>
          <p:txBody>
            <a:bodyPr rtlCol="0" anchor="ctr"/>
            <a:lstStyle/>
            <a:p>
              <a:endParaRPr lang="en-US"/>
            </a:p>
          </p:txBody>
        </p:sp>
        <p:sp>
          <p:nvSpPr>
            <p:cNvPr id="1567" name="Freeform: Shape 1566">
              <a:extLst>
                <a:ext uri="{FF2B5EF4-FFF2-40B4-BE49-F238E27FC236}">
                  <a16:creationId xmlns:a16="http://schemas.microsoft.com/office/drawing/2014/main" xmlns="" id="{FBCEF37B-0684-4B9A-923D-D5ECE14D7DD5}"/>
                </a:ext>
              </a:extLst>
            </p:cNvPr>
            <p:cNvSpPr/>
            <p:nvPr/>
          </p:nvSpPr>
          <p:spPr>
            <a:xfrm>
              <a:off x="7058501" y="6581298"/>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lnTo>
                    <a:pt x="7144" y="7144"/>
                  </a:lnTo>
                  <a:cubicBezTo>
                    <a:pt x="8096" y="8096"/>
                    <a:pt x="9049" y="7144"/>
                    <a:pt x="10001" y="8096"/>
                  </a:cubicBezTo>
                  <a:close/>
                </a:path>
              </a:pathLst>
            </a:custGeom>
            <a:grpFill/>
            <a:ln w="9525" cap="flat">
              <a:noFill/>
              <a:prstDash val="solid"/>
              <a:miter/>
            </a:ln>
          </p:spPr>
          <p:txBody>
            <a:bodyPr rtlCol="0" anchor="ctr"/>
            <a:lstStyle/>
            <a:p>
              <a:endParaRPr lang="en-US"/>
            </a:p>
          </p:txBody>
        </p:sp>
        <p:sp>
          <p:nvSpPr>
            <p:cNvPr id="1568" name="Freeform: Shape 1567">
              <a:extLst>
                <a:ext uri="{FF2B5EF4-FFF2-40B4-BE49-F238E27FC236}">
                  <a16:creationId xmlns:a16="http://schemas.microsoft.com/office/drawing/2014/main" xmlns="" id="{A9CB4906-FFBD-4094-B698-ADFFBED4CAE8}"/>
                </a:ext>
              </a:extLst>
            </p:cNvPr>
            <p:cNvSpPr/>
            <p:nvPr/>
          </p:nvSpPr>
          <p:spPr>
            <a:xfrm>
              <a:off x="7063264" y="6592581"/>
              <a:ext cx="9525" cy="9525"/>
            </a:xfrm>
            <a:custGeom>
              <a:avLst/>
              <a:gdLst>
                <a:gd name="connsiteX0" fmla="*/ 7144 w 9525"/>
                <a:gd name="connsiteY0" fmla="*/ 8244 h 9525"/>
                <a:gd name="connsiteX1" fmla="*/ 7144 w 9525"/>
                <a:gd name="connsiteY1" fmla="*/ 8244 h 9525"/>
              </a:gdLst>
              <a:ahLst/>
              <a:cxnLst>
                <a:cxn ang="0">
                  <a:pos x="connsiteX0" y="connsiteY0"/>
                </a:cxn>
                <a:cxn ang="0">
                  <a:pos x="connsiteX1" y="connsiteY1"/>
                </a:cxn>
              </a:cxnLst>
              <a:rect l="l" t="t" r="r" b="b"/>
              <a:pathLst>
                <a:path w="9525" h="9525">
                  <a:moveTo>
                    <a:pt x="7144" y="8244"/>
                  </a:moveTo>
                  <a:cubicBezTo>
                    <a:pt x="8096" y="6338"/>
                    <a:pt x="8096" y="7291"/>
                    <a:pt x="7144" y="8244"/>
                  </a:cubicBezTo>
                  <a:close/>
                </a:path>
              </a:pathLst>
            </a:custGeom>
            <a:grpFill/>
            <a:ln w="9525" cap="flat">
              <a:noFill/>
              <a:prstDash val="solid"/>
              <a:miter/>
            </a:ln>
          </p:spPr>
          <p:txBody>
            <a:bodyPr rtlCol="0" anchor="ctr"/>
            <a:lstStyle/>
            <a:p>
              <a:endParaRPr lang="en-US"/>
            </a:p>
          </p:txBody>
        </p:sp>
        <p:sp>
          <p:nvSpPr>
            <p:cNvPr id="1569" name="Freeform: Shape 1568">
              <a:extLst>
                <a:ext uri="{FF2B5EF4-FFF2-40B4-BE49-F238E27FC236}">
                  <a16:creationId xmlns:a16="http://schemas.microsoft.com/office/drawing/2014/main" xmlns="" id="{85001882-A057-4400-9CBB-C81F07DE8131}"/>
                </a:ext>
              </a:extLst>
            </p:cNvPr>
            <p:cNvSpPr/>
            <p:nvPr/>
          </p:nvSpPr>
          <p:spPr>
            <a:xfrm>
              <a:off x="7045844" y="6585511"/>
              <a:ext cx="9525" cy="9525"/>
            </a:xfrm>
            <a:custGeom>
              <a:avLst/>
              <a:gdLst>
                <a:gd name="connsiteX0" fmla="*/ 7419 w 9525"/>
                <a:gd name="connsiteY0" fmla="*/ 7694 h 9525"/>
                <a:gd name="connsiteX1" fmla="*/ 7419 w 9525"/>
                <a:gd name="connsiteY1" fmla="*/ 7694 h 9525"/>
              </a:gdLst>
              <a:ahLst/>
              <a:cxnLst>
                <a:cxn ang="0">
                  <a:pos x="connsiteX0" y="connsiteY0"/>
                </a:cxn>
                <a:cxn ang="0">
                  <a:pos x="connsiteX1" y="connsiteY1"/>
                </a:cxn>
              </a:cxnLst>
              <a:rect l="l" t="t" r="r" b="b"/>
              <a:pathLst>
                <a:path w="9525" h="9525">
                  <a:moveTo>
                    <a:pt x="7419" y="7694"/>
                  </a:moveTo>
                  <a:cubicBezTo>
                    <a:pt x="6466" y="5789"/>
                    <a:pt x="8371" y="9599"/>
                    <a:pt x="7419" y="7694"/>
                  </a:cubicBezTo>
                  <a:close/>
                </a:path>
              </a:pathLst>
            </a:custGeom>
            <a:grpFill/>
            <a:ln w="9525" cap="flat">
              <a:noFill/>
              <a:prstDash val="solid"/>
              <a:miter/>
            </a:ln>
          </p:spPr>
          <p:txBody>
            <a:bodyPr rtlCol="0" anchor="ctr"/>
            <a:lstStyle/>
            <a:p>
              <a:endParaRPr lang="en-US"/>
            </a:p>
          </p:txBody>
        </p:sp>
        <p:sp>
          <p:nvSpPr>
            <p:cNvPr id="1570" name="Freeform: Shape 1569">
              <a:extLst>
                <a:ext uri="{FF2B5EF4-FFF2-40B4-BE49-F238E27FC236}">
                  <a16:creationId xmlns:a16="http://schemas.microsoft.com/office/drawing/2014/main" xmlns="" id="{53905D00-7B0C-4B69-9F29-893B58C8AD90}"/>
                </a:ext>
              </a:extLst>
            </p:cNvPr>
            <p:cNvSpPr/>
            <p:nvPr/>
          </p:nvSpPr>
          <p:spPr>
            <a:xfrm>
              <a:off x="7041356" y="6605099"/>
              <a:ext cx="9525" cy="19050"/>
            </a:xfrm>
            <a:custGeom>
              <a:avLst/>
              <a:gdLst>
                <a:gd name="connsiteX0" fmla="*/ 7144 w 9525"/>
                <a:gd name="connsiteY0" fmla="*/ 8108 h 19050"/>
                <a:gd name="connsiteX1" fmla="*/ 7144 w 9525"/>
                <a:gd name="connsiteY1" fmla="*/ 20490 h 19050"/>
                <a:gd name="connsiteX2" fmla="*/ 7144 w 9525"/>
                <a:gd name="connsiteY2" fmla="*/ 8108 h 19050"/>
              </a:gdLst>
              <a:ahLst/>
              <a:cxnLst>
                <a:cxn ang="0">
                  <a:pos x="connsiteX0" y="connsiteY0"/>
                </a:cxn>
                <a:cxn ang="0">
                  <a:pos x="connsiteX1" y="connsiteY1"/>
                </a:cxn>
                <a:cxn ang="0">
                  <a:pos x="connsiteX2" y="connsiteY2"/>
                </a:cxn>
              </a:cxnLst>
              <a:rect l="l" t="t" r="r" b="b"/>
              <a:pathLst>
                <a:path w="9525" h="19050">
                  <a:moveTo>
                    <a:pt x="7144" y="8108"/>
                  </a:moveTo>
                  <a:lnTo>
                    <a:pt x="7144" y="20490"/>
                  </a:lnTo>
                  <a:cubicBezTo>
                    <a:pt x="7144" y="17633"/>
                    <a:pt x="7144" y="3345"/>
                    <a:pt x="7144" y="8108"/>
                  </a:cubicBezTo>
                  <a:close/>
                </a:path>
              </a:pathLst>
            </a:custGeom>
            <a:grpFill/>
            <a:ln w="9525" cap="flat">
              <a:noFill/>
              <a:prstDash val="solid"/>
              <a:miter/>
            </a:ln>
          </p:spPr>
          <p:txBody>
            <a:bodyPr rtlCol="0" anchor="ctr"/>
            <a:lstStyle/>
            <a:p>
              <a:endParaRPr lang="en-US"/>
            </a:p>
          </p:txBody>
        </p:sp>
        <p:sp>
          <p:nvSpPr>
            <p:cNvPr id="1571" name="Freeform: Shape 1570">
              <a:extLst>
                <a:ext uri="{FF2B5EF4-FFF2-40B4-BE49-F238E27FC236}">
                  <a16:creationId xmlns:a16="http://schemas.microsoft.com/office/drawing/2014/main" xmlns="" id="{C1292E5D-8874-4621-BAFC-71BB0400305D}"/>
                </a:ext>
              </a:extLst>
            </p:cNvPr>
            <p:cNvSpPr/>
            <p:nvPr/>
          </p:nvSpPr>
          <p:spPr>
            <a:xfrm>
              <a:off x="7037546" y="6622077"/>
              <a:ext cx="9525" cy="19050"/>
            </a:xfrm>
            <a:custGeom>
              <a:avLst/>
              <a:gdLst>
                <a:gd name="connsiteX0" fmla="*/ 7144 w 9525"/>
                <a:gd name="connsiteY0" fmla="*/ 16847 h 19050"/>
                <a:gd name="connsiteX1" fmla="*/ 7144 w 9525"/>
                <a:gd name="connsiteY1" fmla="*/ 12085 h 19050"/>
                <a:gd name="connsiteX2" fmla="*/ 7144 w 9525"/>
                <a:gd name="connsiteY2" fmla="*/ 16847 h 19050"/>
              </a:gdLst>
              <a:ahLst/>
              <a:cxnLst>
                <a:cxn ang="0">
                  <a:pos x="connsiteX0" y="connsiteY0"/>
                </a:cxn>
                <a:cxn ang="0">
                  <a:pos x="connsiteX1" y="connsiteY1"/>
                </a:cxn>
                <a:cxn ang="0">
                  <a:pos x="connsiteX2" y="connsiteY2"/>
                </a:cxn>
              </a:cxnLst>
              <a:rect l="l" t="t" r="r" b="b"/>
              <a:pathLst>
                <a:path w="9525" h="19050">
                  <a:moveTo>
                    <a:pt x="7144" y="16847"/>
                  </a:moveTo>
                  <a:cubicBezTo>
                    <a:pt x="8096" y="8275"/>
                    <a:pt x="8096" y="2560"/>
                    <a:pt x="7144" y="12085"/>
                  </a:cubicBezTo>
                  <a:cubicBezTo>
                    <a:pt x="7144" y="13037"/>
                    <a:pt x="7144" y="18753"/>
                    <a:pt x="7144" y="16847"/>
                  </a:cubicBezTo>
                  <a:close/>
                </a:path>
              </a:pathLst>
            </a:custGeom>
            <a:grpFill/>
            <a:ln w="9525" cap="flat">
              <a:noFill/>
              <a:prstDash val="solid"/>
              <a:miter/>
            </a:ln>
          </p:spPr>
          <p:txBody>
            <a:bodyPr rtlCol="0" anchor="ctr"/>
            <a:lstStyle/>
            <a:p>
              <a:endParaRPr lang="en-US"/>
            </a:p>
          </p:txBody>
        </p:sp>
        <p:sp>
          <p:nvSpPr>
            <p:cNvPr id="1572" name="Freeform: Shape 1571">
              <a:extLst>
                <a:ext uri="{FF2B5EF4-FFF2-40B4-BE49-F238E27FC236}">
                  <a16:creationId xmlns:a16="http://schemas.microsoft.com/office/drawing/2014/main" xmlns="" id="{49964E1D-41BB-4406-A192-C21558A987B0}"/>
                </a:ext>
              </a:extLst>
            </p:cNvPr>
            <p:cNvSpPr/>
            <p:nvPr/>
          </p:nvSpPr>
          <p:spPr>
            <a:xfrm>
              <a:off x="7038499" y="6588479"/>
              <a:ext cx="9525" cy="9525"/>
            </a:xfrm>
            <a:custGeom>
              <a:avLst/>
              <a:gdLst>
                <a:gd name="connsiteX0" fmla="*/ 7144 w 9525"/>
                <a:gd name="connsiteY0" fmla="*/ 9488 h 9525"/>
                <a:gd name="connsiteX1" fmla="*/ 7144 w 9525"/>
                <a:gd name="connsiteY1" fmla="*/ 9488 h 9525"/>
              </a:gdLst>
              <a:ahLst/>
              <a:cxnLst>
                <a:cxn ang="0">
                  <a:pos x="connsiteX0" y="connsiteY0"/>
                </a:cxn>
                <a:cxn ang="0">
                  <a:pos x="connsiteX1" y="connsiteY1"/>
                </a:cxn>
              </a:cxnLst>
              <a:rect l="l" t="t" r="r" b="b"/>
              <a:pathLst>
                <a:path w="9525" h="9525">
                  <a:moveTo>
                    <a:pt x="7144" y="9488"/>
                  </a:moveTo>
                  <a:cubicBezTo>
                    <a:pt x="9049" y="4726"/>
                    <a:pt x="8096" y="8536"/>
                    <a:pt x="7144" y="9488"/>
                  </a:cubicBezTo>
                  <a:close/>
                </a:path>
              </a:pathLst>
            </a:custGeom>
            <a:grpFill/>
            <a:ln w="9525" cap="flat">
              <a:noFill/>
              <a:prstDash val="solid"/>
              <a:miter/>
            </a:ln>
          </p:spPr>
          <p:txBody>
            <a:bodyPr rtlCol="0" anchor="ctr"/>
            <a:lstStyle/>
            <a:p>
              <a:endParaRPr lang="en-US"/>
            </a:p>
          </p:txBody>
        </p:sp>
        <p:sp>
          <p:nvSpPr>
            <p:cNvPr id="1573" name="Freeform: Shape 1572">
              <a:extLst>
                <a:ext uri="{FF2B5EF4-FFF2-40B4-BE49-F238E27FC236}">
                  <a16:creationId xmlns:a16="http://schemas.microsoft.com/office/drawing/2014/main" xmlns="" id="{4B5B715D-BDE9-4998-86BC-15789A22DE3A}"/>
                </a:ext>
              </a:extLst>
            </p:cNvPr>
            <p:cNvSpPr/>
            <p:nvPr/>
          </p:nvSpPr>
          <p:spPr>
            <a:xfrm>
              <a:off x="7238249" y="5802176"/>
              <a:ext cx="9525" cy="9525"/>
            </a:xfrm>
            <a:custGeom>
              <a:avLst/>
              <a:gdLst>
                <a:gd name="connsiteX0" fmla="*/ 7419 w 9525"/>
                <a:gd name="connsiteY0" fmla="*/ 9978 h 9525"/>
                <a:gd name="connsiteX1" fmla="*/ 7419 w 9525"/>
                <a:gd name="connsiteY1" fmla="*/ 9978 h 9525"/>
              </a:gdLst>
              <a:ahLst/>
              <a:cxnLst>
                <a:cxn ang="0">
                  <a:pos x="connsiteX0" y="connsiteY0"/>
                </a:cxn>
                <a:cxn ang="0">
                  <a:pos x="connsiteX1" y="connsiteY1"/>
                </a:cxn>
              </a:cxnLst>
              <a:rect l="l" t="t" r="r" b="b"/>
              <a:pathLst>
                <a:path w="9525" h="9525">
                  <a:moveTo>
                    <a:pt x="7419" y="9978"/>
                  </a:moveTo>
                  <a:cubicBezTo>
                    <a:pt x="6466" y="2358"/>
                    <a:pt x="8371" y="12836"/>
                    <a:pt x="7419" y="9978"/>
                  </a:cubicBezTo>
                  <a:close/>
                </a:path>
              </a:pathLst>
            </a:custGeom>
            <a:grpFill/>
            <a:ln w="9525" cap="flat">
              <a:noFill/>
              <a:prstDash val="solid"/>
              <a:miter/>
            </a:ln>
          </p:spPr>
          <p:txBody>
            <a:bodyPr rtlCol="0" anchor="ctr"/>
            <a:lstStyle/>
            <a:p>
              <a:endParaRPr lang="en-US"/>
            </a:p>
          </p:txBody>
        </p:sp>
        <p:sp>
          <p:nvSpPr>
            <p:cNvPr id="1574" name="Freeform: Shape 1573">
              <a:extLst>
                <a:ext uri="{FF2B5EF4-FFF2-40B4-BE49-F238E27FC236}">
                  <a16:creationId xmlns:a16="http://schemas.microsoft.com/office/drawing/2014/main" xmlns="" id="{2A852E37-E3B6-4447-88B3-A511D233263B}"/>
                </a:ext>
              </a:extLst>
            </p:cNvPr>
            <p:cNvSpPr/>
            <p:nvPr/>
          </p:nvSpPr>
          <p:spPr>
            <a:xfrm>
              <a:off x="7237571" y="5798343"/>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8096" y="17621"/>
                    <a:pt x="7144" y="11906"/>
                    <a:pt x="7144" y="7144"/>
                  </a:cubicBezTo>
                  <a:close/>
                </a:path>
              </a:pathLst>
            </a:custGeom>
            <a:grpFill/>
            <a:ln w="9525" cap="flat">
              <a:noFill/>
              <a:prstDash val="solid"/>
              <a:miter/>
            </a:ln>
          </p:spPr>
          <p:txBody>
            <a:bodyPr rtlCol="0" anchor="ctr"/>
            <a:lstStyle/>
            <a:p>
              <a:endParaRPr lang="en-US"/>
            </a:p>
          </p:txBody>
        </p:sp>
        <p:sp>
          <p:nvSpPr>
            <p:cNvPr id="1575" name="Freeform: Shape 1574">
              <a:extLst>
                <a:ext uri="{FF2B5EF4-FFF2-40B4-BE49-F238E27FC236}">
                  <a16:creationId xmlns:a16="http://schemas.microsoft.com/office/drawing/2014/main" xmlns="" id="{536A20EA-9032-4124-B77F-39E7F7930763}"/>
                </a:ext>
              </a:extLst>
            </p:cNvPr>
            <p:cNvSpPr/>
            <p:nvPr/>
          </p:nvSpPr>
          <p:spPr>
            <a:xfrm>
              <a:off x="7230904" y="579358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576" name="Freeform: Shape 1575">
              <a:extLst>
                <a:ext uri="{FF2B5EF4-FFF2-40B4-BE49-F238E27FC236}">
                  <a16:creationId xmlns:a16="http://schemas.microsoft.com/office/drawing/2014/main" xmlns="" id="{9C58F85B-7D8D-498C-83A3-336F5356E337}"/>
                </a:ext>
              </a:extLst>
            </p:cNvPr>
            <p:cNvSpPr/>
            <p:nvPr/>
          </p:nvSpPr>
          <p:spPr>
            <a:xfrm>
              <a:off x="7228046" y="579096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8096" y="6906"/>
                    <a:pt x="7144" y="7858"/>
                  </a:cubicBezTo>
                  <a:cubicBezTo>
                    <a:pt x="8096" y="6906"/>
                    <a:pt x="7144" y="6906"/>
                    <a:pt x="7144" y="7858"/>
                  </a:cubicBezTo>
                  <a:close/>
                </a:path>
              </a:pathLst>
            </a:custGeom>
            <a:grpFill/>
            <a:ln w="9525" cap="flat">
              <a:noFill/>
              <a:prstDash val="solid"/>
              <a:miter/>
            </a:ln>
          </p:spPr>
          <p:txBody>
            <a:bodyPr rtlCol="0" anchor="ctr"/>
            <a:lstStyle/>
            <a:p>
              <a:endParaRPr lang="en-US"/>
            </a:p>
          </p:txBody>
        </p:sp>
        <p:sp>
          <p:nvSpPr>
            <p:cNvPr id="1577" name="Freeform: Shape 1576">
              <a:extLst>
                <a:ext uri="{FF2B5EF4-FFF2-40B4-BE49-F238E27FC236}">
                  <a16:creationId xmlns:a16="http://schemas.microsoft.com/office/drawing/2014/main" xmlns="" id="{6B26EC8B-236D-4287-921F-13D7AEC0DA7A}"/>
                </a:ext>
              </a:extLst>
            </p:cNvPr>
            <p:cNvSpPr/>
            <p:nvPr/>
          </p:nvSpPr>
          <p:spPr>
            <a:xfrm>
              <a:off x="7228999" y="578786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578" name="Freeform: Shape 1577">
              <a:extLst>
                <a:ext uri="{FF2B5EF4-FFF2-40B4-BE49-F238E27FC236}">
                  <a16:creationId xmlns:a16="http://schemas.microsoft.com/office/drawing/2014/main" xmlns="" id="{45057DF9-C9B4-4E83-A60A-266A262649D0}"/>
                </a:ext>
              </a:extLst>
            </p:cNvPr>
            <p:cNvSpPr/>
            <p:nvPr/>
          </p:nvSpPr>
          <p:spPr>
            <a:xfrm>
              <a:off x="7230904" y="5792628"/>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7144" y="7144"/>
                  </a:lnTo>
                  <a:cubicBezTo>
                    <a:pt x="7144" y="8096"/>
                    <a:pt x="7144" y="8096"/>
                    <a:pt x="7144" y="8096"/>
                  </a:cubicBezTo>
                  <a:close/>
                </a:path>
              </a:pathLst>
            </a:custGeom>
            <a:grpFill/>
            <a:ln w="9525" cap="flat">
              <a:noFill/>
              <a:prstDash val="solid"/>
              <a:miter/>
            </a:ln>
          </p:spPr>
          <p:txBody>
            <a:bodyPr rtlCol="0" anchor="ctr"/>
            <a:lstStyle/>
            <a:p>
              <a:endParaRPr lang="en-US"/>
            </a:p>
          </p:txBody>
        </p:sp>
        <p:sp>
          <p:nvSpPr>
            <p:cNvPr id="1579" name="Freeform: Shape 1578">
              <a:extLst>
                <a:ext uri="{FF2B5EF4-FFF2-40B4-BE49-F238E27FC236}">
                  <a16:creationId xmlns:a16="http://schemas.microsoft.com/office/drawing/2014/main" xmlns="" id="{B3BF0D60-D134-4AF1-A195-4415960E732A}"/>
                </a:ext>
              </a:extLst>
            </p:cNvPr>
            <p:cNvSpPr/>
            <p:nvPr/>
          </p:nvSpPr>
          <p:spPr>
            <a:xfrm>
              <a:off x="7237148" y="5805816"/>
              <a:ext cx="9525" cy="9525"/>
            </a:xfrm>
            <a:custGeom>
              <a:avLst/>
              <a:gdLst>
                <a:gd name="connsiteX0" fmla="*/ 7567 w 9525"/>
                <a:gd name="connsiteY0" fmla="*/ 8244 h 9525"/>
                <a:gd name="connsiteX1" fmla="*/ 7567 w 9525"/>
                <a:gd name="connsiteY1" fmla="*/ 8244 h 9525"/>
              </a:gdLst>
              <a:ahLst/>
              <a:cxnLst>
                <a:cxn ang="0">
                  <a:pos x="connsiteX0" y="connsiteY0"/>
                </a:cxn>
                <a:cxn ang="0">
                  <a:pos x="connsiteX1" y="connsiteY1"/>
                </a:cxn>
              </a:cxnLst>
              <a:rect l="l" t="t" r="r" b="b"/>
              <a:pathLst>
                <a:path w="9525" h="9525">
                  <a:moveTo>
                    <a:pt x="7567" y="8244"/>
                  </a:moveTo>
                  <a:cubicBezTo>
                    <a:pt x="6615" y="6339"/>
                    <a:pt x="7567" y="7291"/>
                    <a:pt x="7567" y="8244"/>
                  </a:cubicBezTo>
                  <a:close/>
                </a:path>
              </a:pathLst>
            </a:custGeom>
            <a:grpFill/>
            <a:ln w="9525" cap="flat">
              <a:noFill/>
              <a:prstDash val="solid"/>
              <a:miter/>
            </a:ln>
          </p:spPr>
          <p:txBody>
            <a:bodyPr rtlCol="0" anchor="ctr"/>
            <a:lstStyle/>
            <a:p>
              <a:endParaRPr lang="en-US"/>
            </a:p>
          </p:txBody>
        </p:sp>
        <p:sp>
          <p:nvSpPr>
            <p:cNvPr id="1580" name="Freeform: Shape 1579">
              <a:extLst>
                <a:ext uri="{FF2B5EF4-FFF2-40B4-BE49-F238E27FC236}">
                  <a16:creationId xmlns:a16="http://schemas.microsoft.com/office/drawing/2014/main" xmlns="" id="{F4F680CE-B430-40C5-9FF9-D399FBEB201A}"/>
                </a:ext>
              </a:extLst>
            </p:cNvPr>
            <p:cNvSpPr/>
            <p:nvPr/>
          </p:nvSpPr>
          <p:spPr>
            <a:xfrm>
              <a:off x="7232809" y="5789453"/>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7144" y="8414"/>
                    <a:pt x="7144" y="5556"/>
                    <a:pt x="7144" y="8414"/>
                  </a:cubicBezTo>
                  <a:close/>
                </a:path>
              </a:pathLst>
            </a:custGeom>
            <a:grpFill/>
            <a:ln w="9525" cap="flat">
              <a:noFill/>
              <a:prstDash val="solid"/>
              <a:miter/>
            </a:ln>
          </p:spPr>
          <p:txBody>
            <a:bodyPr rtlCol="0" anchor="ctr"/>
            <a:lstStyle/>
            <a:p>
              <a:endParaRPr lang="en-US"/>
            </a:p>
          </p:txBody>
        </p:sp>
        <p:sp>
          <p:nvSpPr>
            <p:cNvPr id="1581" name="Freeform: Shape 1580">
              <a:extLst>
                <a:ext uri="{FF2B5EF4-FFF2-40B4-BE49-F238E27FC236}">
                  <a16:creationId xmlns:a16="http://schemas.microsoft.com/office/drawing/2014/main" xmlns="" id="{B9A3685A-3965-4F2E-BE8D-F14C6FD97D16}"/>
                </a:ext>
              </a:extLst>
            </p:cNvPr>
            <p:cNvSpPr/>
            <p:nvPr/>
          </p:nvSpPr>
          <p:spPr>
            <a:xfrm>
              <a:off x="7233761" y="57907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5716"/>
                    <a:pt x="7144" y="8096"/>
                    <a:pt x="7144" y="7144"/>
                  </a:cubicBezTo>
                  <a:close/>
                </a:path>
              </a:pathLst>
            </a:custGeom>
            <a:grpFill/>
            <a:ln w="9525" cap="flat">
              <a:noFill/>
              <a:prstDash val="solid"/>
              <a:miter/>
            </a:ln>
          </p:spPr>
          <p:txBody>
            <a:bodyPr rtlCol="0" anchor="ctr"/>
            <a:lstStyle/>
            <a:p>
              <a:endParaRPr lang="en-US"/>
            </a:p>
          </p:txBody>
        </p:sp>
        <p:sp>
          <p:nvSpPr>
            <p:cNvPr id="1582" name="Freeform: Shape 1581">
              <a:extLst>
                <a:ext uri="{FF2B5EF4-FFF2-40B4-BE49-F238E27FC236}">
                  <a16:creationId xmlns:a16="http://schemas.microsoft.com/office/drawing/2014/main" xmlns="" id="{34A9A38D-0F7C-4C1C-89C7-761E5920D455}"/>
                </a:ext>
              </a:extLst>
            </p:cNvPr>
            <p:cNvSpPr/>
            <p:nvPr/>
          </p:nvSpPr>
          <p:spPr>
            <a:xfrm>
              <a:off x="7235666" y="5795062"/>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4"/>
                    <a:pt x="7144" y="7567"/>
                    <a:pt x="7144" y="7567"/>
                  </a:cubicBezTo>
                  <a:close/>
                </a:path>
              </a:pathLst>
            </a:custGeom>
            <a:grpFill/>
            <a:ln w="9525" cap="flat">
              <a:noFill/>
              <a:prstDash val="solid"/>
              <a:miter/>
            </a:ln>
          </p:spPr>
          <p:txBody>
            <a:bodyPr rtlCol="0" anchor="ctr"/>
            <a:lstStyle/>
            <a:p>
              <a:endParaRPr lang="en-US"/>
            </a:p>
          </p:txBody>
        </p:sp>
        <p:sp>
          <p:nvSpPr>
            <p:cNvPr id="1583" name="Freeform: Shape 1582">
              <a:extLst>
                <a:ext uri="{FF2B5EF4-FFF2-40B4-BE49-F238E27FC236}">
                  <a16:creationId xmlns:a16="http://schemas.microsoft.com/office/drawing/2014/main" xmlns="" id="{4B560636-EFC9-440E-98BF-0C34C2504E98}"/>
                </a:ext>
              </a:extLst>
            </p:cNvPr>
            <p:cNvSpPr/>
            <p:nvPr/>
          </p:nvSpPr>
          <p:spPr>
            <a:xfrm>
              <a:off x="7231856" y="5789771"/>
              <a:ext cx="9525" cy="9525"/>
            </a:xfrm>
            <a:custGeom>
              <a:avLst/>
              <a:gdLst>
                <a:gd name="connsiteX0" fmla="*/ 7144 w 9525"/>
                <a:gd name="connsiteY0" fmla="*/ 8097 h 9525"/>
                <a:gd name="connsiteX1" fmla="*/ 7144 w 9525"/>
                <a:gd name="connsiteY1" fmla="*/ 7144 h 9525"/>
                <a:gd name="connsiteX2" fmla="*/ 7144 w 9525"/>
                <a:gd name="connsiteY2" fmla="*/ 8097 h 9525"/>
              </a:gdLst>
              <a:ahLst/>
              <a:cxnLst>
                <a:cxn ang="0">
                  <a:pos x="connsiteX0" y="connsiteY0"/>
                </a:cxn>
                <a:cxn ang="0">
                  <a:pos x="connsiteX1" y="connsiteY1"/>
                </a:cxn>
                <a:cxn ang="0">
                  <a:pos x="connsiteX2" y="connsiteY2"/>
                </a:cxn>
              </a:cxnLst>
              <a:rect l="l" t="t" r="r" b="b"/>
              <a:pathLst>
                <a:path w="9525" h="9525">
                  <a:moveTo>
                    <a:pt x="7144" y="8097"/>
                  </a:moveTo>
                  <a:cubicBezTo>
                    <a:pt x="7144" y="8097"/>
                    <a:pt x="7144" y="7144"/>
                    <a:pt x="7144" y="7144"/>
                  </a:cubicBezTo>
                  <a:lnTo>
                    <a:pt x="7144" y="8097"/>
                  </a:lnTo>
                  <a:close/>
                </a:path>
              </a:pathLst>
            </a:custGeom>
            <a:grpFill/>
            <a:ln w="9525" cap="flat">
              <a:noFill/>
              <a:prstDash val="solid"/>
              <a:miter/>
            </a:ln>
          </p:spPr>
          <p:txBody>
            <a:bodyPr rtlCol="0" anchor="ctr"/>
            <a:lstStyle/>
            <a:p>
              <a:endParaRPr lang="en-US"/>
            </a:p>
          </p:txBody>
        </p:sp>
        <p:sp>
          <p:nvSpPr>
            <p:cNvPr id="1584" name="Freeform: Shape 1583">
              <a:extLst>
                <a:ext uri="{FF2B5EF4-FFF2-40B4-BE49-F238E27FC236}">
                  <a16:creationId xmlns:a16="http://schemas.microsoft.com/office/drawing/2014/main" xmlns="" id="{F9DAF6ED-A8CF-4C82-A6CB-56C89A6FF3DF}"/>
                </a:ext>
              </a:extLst>
            </p:cNvPr>
            <p:cNvSpPr/>
            <p:nvPr/>
          </p:nvSpPr>
          <p:spPr>
            <a:xfrm>
              <a:off x="7200424" y="576976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585" name="Freeform: Shape 1584">
              <a:extLst>
                <a:ext uri="{FF2B5EF4-FFF2-40B4-BE49-F238E27FC236}">
                  <a16:creationId xmlns:a16="http://schemas.microsoft.com/office/drawing/2014/main" xmlns="" id="{75E818D9-6CE5-4A6F-8F48-34A67BF0168B}"/>
                </a:ext>
              </a:extLst>
            </p:cNvPr>
            <p:cNvSpPr/>
            <p:nvPr/>
          </p:nvSpPr>
          <p:spPr>
            <a:xfrm>
              <a:off x="7214711" y="577072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7144"/>
                    <a:pt x="7144" y="7144"/>
                  </a:cubicBezTo>
                  <a:close/>
                </a:path>
              </a:pathLst>
            </a:custGeom>
            <a:grpFill/>
            <a:ln w="9525" cap="flat">
              <a:noFill/>
              <a:prstDash val="solid"/>
              <a:miter/>
            </a:ln>
          </p:spPr>
          <p:txBody>
            <a:bodyPr rtlCol="0" anchor="ctr"/>
            <a:lstStyle/>
            <a:p>
              <a:endParaRPr lang="en-US"/>
            </a:p>
          </p:txBody>
        </p:sp>
        <p:sp>
          <p:nvSpPr>
            <p:cNvPr id="1586" name="Freeform: Shape 1585">
              <a:extLst>
                <a:ext uri="{FF2B5EF4-FFF2-40B4-BE49-F238E27FC236}">
                  <a16:creationId xmlns:a16="http://schemas.microsoft.com/office/drawing/2014/main" xmlns="" id="{2AE63BF8-E4C8-4504-BD91-A6EACF0C0626}"/>
                </a:ext>
              </a:extLst>
            </p:cNvPr>
            <p:cNvSpPr/>
            <p:nvPr/>
          </p:nvSpPr>
          <p:spPr>
            <a:xfrm>
              <a:off x="7229951" y="57840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587" name="Freeform: Shape 1586">
              <a:extLst>
                <a:ext uri="{FF2B5EF4-FFF2-40B4-BE49-F238E27FC236}">
                  <a16:creationId xmlns:a16="http://schemas.microsoft.com/office/drawing/2014/main" xmlns="" id="{107DBDFC-046A-46DB-9576-851A62B27A52}"/>
                </a:ext>
              </a:extLst>
            </p:cNvPr>
            <p:cNvSpPr/>
            <p:nvPr/>
          </p:nvSpPr>
          <p:spPr>
            <a:xfrm>
              <a:off x="7222331" y="5784056"/>
              <a:ext cx="19050" cy="9525"/>
            </a:xfrm>
            <a:custGeom>
              <a:avLst/>
              <a:gdLst>
                <a:gd name="connsiteX0" fmla="*/ 11906 w 19050"/>
                <a:gd name="connsiteY0" fmla="*/ 7144 h 9525"/>
                <a:gd name="connsiteX1" fmla="*/ 7144 w 19050"/>
                <a:gd name="connsiteY1" fmla="*/ 10001 h 9525"/>
                <a:gd name="connsiteX2" fmla="*/ 11906 w 19050"/>
                <a:gd name="connsiteY2" fmla="*/ 7144 h 9525"/>
              </a:gdLst>
              <a:ahLst/>
              <a:cxnLst>
                <a:cxn ang="0">
                  <a:pos x="connsiteX0" y="connsiteY0"/>
                </a:cxn>
                <a:cxn ang="0">
                  <a:pos x="connsiteX1" y="connsiteY1"/>
                </a:cxn>
                <a:cxn ang="0">
                  <a:pos x="connsiteX2" y="connsiteY2"/>
                </a:cxn>
              </a:cxnLst>
              <a:rect l="l" t="t" r="r" b="b"/>
              <a:pathLst>
                <a:path w="19050" h="9525">
                  <a:moveTo>
                    <a:pt x="11906" y="7144"/>
                  </a:moveTo>
                  <a:cubicBezTo>
                    <a:pt x="10001" y="8096"/>
                    <a:pt x="9049" y="9049"/>
                    <a:pt x="7144" y="10001"/>
                  </a:cubicBezTo>
                  <a:cubicBezTo>
                    <a:pt x="7144" y="10001"/>
                    <a:pt x="10001" y="8096"/>
                    <a:pt x="11906" y="7144"/>
                  </a:cubicBezTo>
                  <a:close/>
                </a:path>
              </a:pathLst>
            </a:custGeom>
            <a:grpFill/>
            <a:ln w="9525" cap="flat">
              <a:noFill/>
              <a:prstDash val="solid"/>
              <a:miter/>
            </a:ln>
          </p:spPr>
          <p:txBody>
            <a:bodyPr rtlCol="0" anchor="ctr"/>
            <a:lstStyle/>
            <a:p>
              <a:endParaRPr lang="en-US"/>
            </a:p>
          </p:txBody>
        </p:sp>
        <p:sp>
          <p:nvSpPr>
            <p:cNvPr id="1588" name="Freeform: Shape 1587">
              <a:extLst>
                <a:ext uri="{FF2B5EF4-FFF2-40B4-BE49-F238E27FC236}">
                  <a16:creationId xmlns:a16="http://schemas.microsoft.com/office/drawing/2014/main" xmlns="" id="{16A69793-3B18-4E7D-B40F-9E5E67420500}"/>
                </a:ext>
              </a:extLst>
            </p:cNvPr>
            <p:cNvSpPr/>
            <p:nvPr/>
          </p:nvSpPr>
          <p:spPr>
            <a:xfrm>
              <a:off x="7236619" y="580596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589" name="Freeform: Shape 1588">
              <a:extLst>
                <a:ext uri="{FF2B5EF4-FFF2-40B4-BE49-F238E27FC236}">
                  <a16:creationId xmlns:a16="http://schemas.microsoft.com/office/drawing/2014/main" xmlns="" id="{D0CB9BAE-DA70-4515-91A8-A4A22408F153}"/>
                </a:ext>
              </a:extLst>
            </p:cNvPr>
            <p:cNvSpPr/>
            <p:nvPr/>
          </p:nvSpPr>
          <p:spPr>
            <a:xfrm>
              <a:off x="7220955" y="578786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590" name="Freeform: Shape 1589">
              <a:extLst>
                <a:ext uri="{FF2B5EF4-FFF2-40B4-BE49-F238E27FC236}">
                  <a16:creationId xmlns:a16="http://schemas.microsoft.com/office/drawing/2014/main" xmlns="" id="{678CD722-DBDD-42C1-A64C-39F4B2CBA04D}"/>
                </a:ext>
              </a:extLst>
            </p:cNvPr>
            <p:cNvSpPr/>
            <p:nvPr/>
          </p:nvSpPr>
          <p:spPr>
            <a:xfrm>
              <a:off x="7227094" y="5785961"/>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8096" y="8096"/>
                    <a:pt x="7144" y="8096"/>
                  </a:cubicBezTo>
                  <a:cubicBezTo>
                    <a:pt x="8096" y="7144"/>
                    <a:pt x="8096" y="7144"/>
                    <a:pt x="8096" y="7144"/>
                  </a:cubicBezTo>
                  <a:close/>
                </a:path>
              </a:pathLst>
            </a:custGeom>
            <a:grpFill/>
            <a:ln w="9525" cap="flat">
              <a:noFill/>
              <a:prstDash val="solid"/>
              <a:miter/>
            </a:ln>
          </p:spPr>
          <p:txBody>
            <a:bodyPr rtlCol="0" anchor="ctr"/>
            <a:lstStyle/>
            <a:p>
              <a:endParaRPr lang="en-US"/>
            </a:p>
          </p:txBody>
        </p:sp>
        <p:sp>
          <p:nvSpPr>
            <p:cNvPr id="1591" name="Freeform: Shape 1590">
              <a:extLst>
                <a:ext uri="{FF2B5EF4-FFF2-40B4-BE49-F238E27FC236}">
                  <a16:creationId xmlns:a16="http://schemas.microsoft.com/office/drawing/2014/main" xmlns="" id="{5F2F46CD-06F8-4AAD-B21A-E07E864F81DF}"/>
                </a:ext>
              </a:extLst>
            </p:cNvPr>
            <p:cNvSpPr/>
            <p:nvPr/>
          </p:nvSpPr>
          <p:spPr>
            <a:xfrm>
              <a:off x="7227094" y="57897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592" name="Freeform: Shape 1591">
              <a:extLst>
                <a:ext uri="{FF2B5EF4-FFF2-40B4-BE49-F238E27FC236}">
                  <a16:creationId xmlns:a16="http://schemas.microsoft.com/office/drawing/2014/main" xmlns="" id="{616EBF0A-A8EB-4417-BCF9-D122A12A8C2C}"/>
                </a:ext>
              </a:extLst>
            </p:cNvPr>
            <p:cNvSpPr/>
            <p:nvPr/>
          </p:nvSpPr>
          <p:spPr>
            <a:xfrm>
              <a:off x="7226141" y="5788395"/>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1593" name="Freeform: Shape 1592">
              <a:extLst>
                <a:ext uri="{FF2B5EF4-FFF2-40B4-BE49-F238E27FC236}">
                  <a16:creationId xmlns:a16="http://schemas.microsoft.com/office/drawing/2014/main" xmlns="" id="{05D2FDA7-435E-4179-BBC8-706226F00646}"/>
                </a:ext>
              </a:extLst>
            </p:cNvPr>
            <p:cNvSpPr/>
            <p:nvPr/>
          </p:nvSpPr>
          <p:spPr>
            <a:xfrm>
              <a:off x="7225189" y="578881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1594" name="Freeform: Shape 1593">
              <a:extLst>
                <a:ext uri="{FF2B5EF4-FFF2-40B4-BE49-F238E27FC236}">
                  <a16:creationId xmlns:a16="http://schemas.microsoft.com/office/drawing/2014/main" xmlns="" id="{09418E1C-6586-4582-BF21-49B70138B3B2}"/>
                </a:ext>
              </a:extLst>
            </p:cNvPr>
            <p:cNvSpPr/>
            <p:nvPr/>
          </p:nvSpPr>
          <p:spPr>
            <a:xfrm>
              <a:off x="7201376" y="5774531"/>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9049" y="7144"/>
                    <a:pt x="10001"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1595" name="Freeform: Shape 1594">
              <a:extLst>
                <a:ext uri="{FF2B5EF4-FFF2-40B4-BE49-F238E27FC236}">
                  <a16:creationId xmlns:a16="http://schemas.microsoft.com/office/drawing/2014/main" xmlns="" id="{55DB51B6-4C3F-48EE-8F9C-273DF03D9D1D}"/>
                </a:ext>
              </a:extLst>
            </p:cNvPr>
            <p:cNvSpPr/>
            <p:nvPr/>
          </p:nvSpPr>
          <p:spPr>
            <a:xfrm>
              <a:off x="7236619" y="58050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001"/>
                    <a:pt x="7144" y="7144"/>
                    <a:pt x="7144" y="7144"/>
                  </a:cubicBezTo>
                  <a:close/>
                </a:path>
              </a:pathLst>
            </a:custGeom>
            <a:grpFill/>
            <a:ln w="9525" cap="flat">
              <a:noFill/>
              <a:prstDash val="solid"/>
              <a:miter/>
            </a:ln>
          </p:spPr>
          <p:txBody>
            <a:bodyPr rtlCol="0" anchor="ctr"/>
            <a:lstStyle/>
            <a:p>
              <a:endParaRPr lang="en-US"/>
            </a:p>
          </p:txBody>
        </p:sp>
        <p:sp>
          <p:nvSpPr>
            <p:cNvPr id="1596" name="Freeform: Shape 1595">
              <a:extLst>
                <a:ext uri="{FF2B5EF4-FFF2-40B4-BE49-F238E27FC236}">
                  <a16:creationId xmlns:a16="http://schemas.microsoft.com/office/drawing/2014/main" xmlns="" id="{5E2FE570-49F9-48B2-84FA-A2FD716617BE}"/>
                </a:ext>
              </a:extLst>
            </p:cNvPr>
            <p:cNvSpPr/>
            <p:nvPr/>
          </p:nvSpPr>
          <p:spPr>
            <a:xfrm>
              <a:off x="7213759" y="580744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1597" name="Freeform: Shape 1596">
              <a:extLst>
                <a:ext uri="{FF2B5EF4-FFF2-40B4-BE49-F238E27FC236}">
                  <a16:creationId xmlns:a16="http://schemas.microsoft.com/office/drawing/2014/main" xmlns="" id="{A7728259-CB0A-4C30-9744-5DCECF0F7424}"/>
                </a:ext>
              </a:extLst>
            </p:cNvPr>
            <p:cNvSpPr/>
            <p:nvPr/>
          </p:nvSpPr>
          <p:spPr>
            <a:xfrm>
              <a:off x="7202329" y="57850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598" name="Freeform: Shape 1597">
              <a:extLst>
                <a:ext uri="{FF2B5EF4-FFF2-40B4-BE49-F238E27FC236}">
                  <a16:creationId xmlns:a16="http://schemas.microsoft.com/office/drawing/2014/main" xmlns="" id="{7102E145-E484-4D11-BA82-02C3AB634880}"/>
                </a:ext>
              </a:extLst>
            </p:cNvPr>
            <p:cNvSpPr/>
            <p:nvPr/>
          </p:nvSpPr>
          <p:spPr>
            <a:xfrm>
              <a:off x="7212806" y="5804990"/>
              <a:ext cx="9525" cy="9525"/>
            </a:xfrm>
            <a:custGeom>
              <a:avLst/>
              <a:gdLst>
                <a:gd name="connsiteX0" fmla="*/ 7144 w 9525"/>
                <a:gd name="connsiteY0" fmla="*/ 9069 h 9525"/>
                <a:gd name="connsiteX1" fmla="*/ 7144 w 9525"/>
                <a:gd name="connsiteY1" fmla="*/ 9069 h 9525"/>
              </a:gdLst>
              <a:ahLst/>
              <a:cxnLst>
                <a:cxn ang="0">
                  <a:pos x="connsiteX0" y="connsiteY0"/>
                </a:cxn>
                <a:cxn ang="0">
                  <a:pos x="connsiteX1" y="connsiteY1"/>
                </a:cxn>
              </a:cxnLst>
              <a:rect l="l" t="t" r="r" b="b"/>
              <a:pathLst>
                <a:path w="9525" h="9525">
                  <a:moveTo>
                    <a:pt x="7144" y="9069"/>
                  </a:moveTo>
                  <a:cubicBezTo>
                    <a:pt x="9049" y="5259"/>
                    <a:pt x="7144" y="8117"/>
                    <a:pt x="7144" y="9069"/>
                  </a:cubicBezTo>
                  <a:close/>
                </a:path>
              </a:pathLst>
            </a:custGeom>
            <a:grpFill/>
            <a:ln w="9525" cap="flat">
              <a:noFill/>
              <a:prstDash val="solid"/>
              <a:miter/>
            </a:ln>
          </p:spPr>
          <p:txBody>
            <a:bodyPr rtlCol="0" anchor="ctr"/>
            <a:lstStyle/>
            <a:p>
              <a:endParaRPr lang="en-US"/>
            </a:p>
          </p:txBody>
        </p:sp>
        <p:sp>
          <p:nvSpPr>
            <p:cNvPr id="1599" name="Freeform: Shape 1598">
              <a:extLst>
                <a:ext uri="{FF2B5EF4-FFF2-40B4-BE49-F238E27FC236}">
                  <a16:creationId xmlns:a16="http://schemas.microsoft.com/office/drawing/2014/main" xmlns="" id="{A782D0FF-F1ED-4F97-A6F8-CC3E21C57E06}"/>
                </a:ext>
              </a:extLst>
            </p:cNvPr>
            <p:cNvSpPr/>
            <p:nvPr/>
          </p:nvSpPr>
          <p:spPr>
            <a:xfrm>
              <a:off x="7204234" y="57745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600" name="Freeform: Shape 1599">
              <a:extLst>
                <a:ext uri="{FF2B5EF4-FFF2-40B4-BE49-F238E27FC236}">
                  <a16:creationId xmlns:a16="http://schemas.microsoft.com/office/drawing/2014/main" xmlns="" id="{3C699879-AEE4-4E7B-A41C-3D2E2CA0819F}"/>
                </a:ext>
              </a:extLst>
            </p:cNvPr>
            <p:cNvSpPr/>
            <p:nvPr/>
          </p:nvSpPr>
          <p:spPr>
            <a:xfrm>
              <a:off x="7194709" y="5771673"/>
              <a:ext cx="47625" cy="47625"/>
            </a:xfrm>
            <a:custGeom>
              <a:avLst/>
              <a:gdLst>
                <a:gd name="connsiteX0" fmla="*/ 10001 w 47625"/>
                <a:gd name="connsiteY0" fmla="*/ 8096 h 47625"/>
                <a:gd name="connsiteX1" fmla="*/ 21431 w 47625"/>
                <a:gd name="connsiteY1" fmla="*/ 10001 h 47625"/>
                <a:gd name="connsiteX2" fmla="*/ 20479 w 47625"/>
                <a:gd name="connsiteY2" fmla="*/ 10001 h 47625"/>
                <a:gd name="connsiteX3" fmla="*/ 10954 w 47625"/>
                <a:gd name="connsiteY3" fmla="*/ 10001 h 47625"/>
                <a:gd name="connsiteX4" fmla="*/ 16669 w 47625"/>
                <a:gd name="connsiteY4" fmla="*/ 11906 h 47625"/>
                <a:gd name="connsiteX5" fmla="*/ 15716 w 47625"/>
                <a:gd name="connsiteY5" fmla="*/ 11906 h 47625"/>
                <a:gd name="connsiteX6" fmla="*/ 15716 w 47625"/>
                <a:gd name="connsiteY6" fmla="*/ 11906 h 47625"/>
                <a:gd name="connsiteX7" fmla="*/ 15716 w 47625"/>
                <a:gd name="connsiteY7" fmla="*/ 12859 h 47625"/>
                <a:gd name="connsiteX8" fmla="*/ 10001 w 47625"/>
                <a:gd name="connsiteY8" fmla="*/ 14764 h 47625"/>
                <a:gd name="connsiteX9" fmla="*/ 10954 w 47625"/>
                <a:gd name="connsiteY9" fmla="*/ 14764 h 47625"/>
                <a:gd name="connsiteX10" fmla="*/ 16669 w 47625"/>
                <a:gd name="connsiteY10" fmla="*/ 15716 h 47625"/>
                <a:gd name="connsiteX11" fmla="*/ 12859 w 47625"/>
                <a:gd name="connsiteY11" fmla="*/ 17621 h 47625"/>
                <a:gd name="connsiteX12" fmla="*/ 10954 w 47625"/>
                <a:gd name="connsiteY12" fmla="*/ 19526 h 47625"/>
                <a:gd name="connsiteX13" fmla="*/ 15716 w 47625"/>
                <a:gd name="connsiteY13" fmla="*/ 19526 h 47625"/>
                <a:gd name="connsiteX14" fmla="*/ 14764 w 47625"/>
                <a:gd name="connsiteY14" fmla="*/ 19526 h 47625"/>
                <a:gd name="connsiteX15" fmla="*/ 10954 w 47625"/>
                <a:gd name="connsiteY15" fmla="*/ 21431 h 47625"/>
                <a:gd name="connsiteX16" fmla="*/ 10001 w 47625"/>
                <a:gd name="connsiteY16" fmla="*/ 22384 h 47625"/>
                <a:gd name="connsiteX17" fmla="*/ 16669 w 47625"/>
                <a:gd name="connsiteY17" fmla="*/ 22384 h 47625"/>
                <a:gd name="connsiteX18" fmla="*/ 16669 w 47625"/>
                <a:gd name="connsiteY18" fmla="*/ 22384 h 47625"/>
                <a:gd name="connsiteX19" fmla="*/ 10001 w 47625"/>
                <a:gd name="connsiteY19" fmla="*/ 24289 h 47625"/>
                <a:gd name="connsiteX20" fmla="*/ 10001 w 47625"/>
                <a:gd name="connsiteY20" fmla="*/ 24289 h 47625"/>
                <a:gd name="connsiteX21" fmla="*/ 17621 w 47625"/>
                <a:gd name="connsiteY21" fmla="*/ 24289 h 47625"/>
                <a:gd name="connsiteX22" fmla="*/ 18574 w 47625"/>
                <a:gd name="connsiteY22" fmla="*/ 25241 h 47625"/>
                <a:gd name="connsiteX23" fmla="*/ 14764 w 47625"/>
                <a:gd name="connsiteY23" fmla="*/ 34766 h 47625"/>
                <a:gd name="connsiteX24" fmla="*/ 16669 w 47625"/>
                <a:gd name="connsiteY24" fmla="*/ 38576 h 47625"/>
                <a:gd name="connsiteX25" fmla="*/ 21431 w 47625"/>
                <a:gd name="connsiteY25" fmla="*/ 40481 h 47625"/>
                <a:gd name="connsiteX26" fmla="*/ 26194 w 47625"/>
                <a:gd name="connsiteY26" fmla="*/ 37624 h 47625"/>
                <a:gd name="connsiteX27" fmla="*/ 24289 w 47625"/>
                <a:gd name="connsiteY27" fmla="*/ 42386 h 47625"/>
                <a:gd name="connsiteX28" fmla="*/ 30004 w 47625"/>
                <a:gd name="connsiteY28" fmla="*/ 38576 h 47625"/>
                <a:gd name="connsiteX29" fmla="*/ 27146 w 47625"/>
                <a:gd name="connsiteY29" fmla="*/ 43339 h 47625"/>
                <a:gd name="connsiteX30" fmla="*/ 29051 w 47625"/>
                <a:gd name="connsiteY30" fmla="*/ 42386 h 47625"/>
                <a:gd name="connsiteX31" fmla="*/ 30956 w 47625"/>
                <a:gd name="connsiteY31" fmla="*/ 42386 h 47625"/>
                <a:gd name="connsiteX32" fmla="*/ 34766 w 47625"/>
                <a:gd name="connsiteY32" fmla="*/ 34766 h 47625"/>
                <a:gd name="connsiteX33" fmla="*/ 31909 w 47625"/>
                <a:gd name="connsiteY33" fmla="*/ 43339 h 47625"/>
                <a:gd name="connsiteX34" fmla="*/ 33814 w 47625"/>
                <a:gd name="connsiteY34" fmla="*/ 40481 h 47625"/>
                <a:gd name="connsiteX35" fmla="*/ 35719 w 47625"/>
                <a:gd name="connsiteY35" fmla="*/ 38576 h 47625"/>
                <a:gd name="connsiteX36" fmla="*/ 34766 w 47625"/>
                <a:gd name="connsiteY36" fmla="*/ 43339 h 47625"/>
                <a:gd name="connsiteX37" fmla="*/ 37624 w 47625"/>
                <a:gd name="connsiteY37" fmla="*/ 34766 h 47625"/>
                <a:gd name="connsiteX38" fmla="*/ 36671 w 47625"/>
                <a:gd name="connsiteY38" fmla="*/ 40481 h 47625"/>
                <a:gd name="connsiteX39" fmla="*/ 37624 w 47625"/>
                <a:gd name="connsiteY39" fmla="*/ 39528 h 47625"/>
                <a:gd name="connsiteX40" fmla="*/ 37624 w 47625"/>
                <a:gd name="connsiteY40" fmla="*/ 39528 h 47625"/>
                <a:gd name="connsiteX41" fmla="*/ 38576 w 47625"/>
                <a:gd name="connsiteY41" fmla="*/ 36671 h 47625"/>
                <a:gd name="connsiteX42" fmla="*/ 38576 w 47625"/>
                <a:gd name="connsiteY42" fmla="*/ 41434 h 47625"/>
                <a:gd name="connsiteX43" fmla="*/ 40481 w 47625"/>
                <a:gd name="connsiteY43" fmla="*/ 36671 h 47625"/>
                <a:gd name="connsiteX44" fmla="*/ 40481 w 47625"/>
                <a:gd name="connsiteY44" fmla="*/ 40481 h 47625"/>
                <a:gd name="connsiteX45" fmla="*/ 42386 w 47625"/>
                <a:gd name="connsiteY45" fmla="*/ 40481 h 47625"/>
                <a:gd name="connsiteX46" fmla="*/ 44291 w 47625"/>
                <a:gd name="connsiteY46" fmla="*/ 41434 h 47625"/>
                <a:gd name="connsiteX47" fmla="*/ 44291 w 47625"/>
                <a:gd name="connsiteY47" fmla="*/ 34766 h 47625"/>
                <a:gd name="connsiteX48" fmla="*/ 44291 w 47625"/>
                <a:gd name="connsiteY48" fmla="*/ 35719 h 47625"/>
                <a:gd name="connsiteX49" fmla="*/ 44291 w 47625"/>
                <a:gd name="connsiteY49" fmla="*/ 34766 h 47625"/>
                <a:gd name="connsiteX50" fmla="*/ 44291 w 47625"/>
                <a:gd name="connsiteY50" fmla="*/ 35719 h 47625"/>
                <a:gd name="connsiteX51" fmla="*/ 44291 w 47625"/>
                <a:gd name="connsiteY51" fmla="*/ 40481 h 47625"/>
                <a:gd name="connsiteX52" fmla="*/ 44291 w 47625"/>
                <a:gd name="connsiteY52" fmla="*/ 41434 h 47625"/>
                <a:gd name="connsiteX53" fmla="*/ 44291 w 47625"/>
                <a:gd name="connsiteY53" fmla="*/ 34766 h 47625"/>
                <a:gd name="connsiteX54" fmla="*/ 45244 w 47625"/>
                <a:gd name="connsiteY54" fmla="*/ 43339 h 47625"/>
                <a:gd name="connsiteX55" fmla="*/ 46196 w 47625"/>
                <a:gd name="connsiteY55" fmla="*/ 44291 h 47625"/>
                <a:gd name="connsiteX56" fmla="*/ 47149 w 47625"/>
                <a:gd name="connsiteY56" fmla="*/ 33814 h 47625"/>
                <a:gd name="connsiteX57" fmla="*/ 48101 w 47625"/>
                <a:gd name="connsiteY57" fmla="*/ 42386 h 47625"/>
                <a:gd name="connsiteX58" fmla="*/ 48101 w 47625"/>
                <a:gd name="connsiteY58" fmla="*/ 42386 h 47625"/>
                <a:gd name="connsiteX59" fmla="*/ 48101 w 47625"/>
                <a:gd name="connsiteY59" fmla="*/ 39528 h 47625"/>
                <a:gd name="connsiteX60" fmla="*/ 47149 w 47625"/>
                <a:gd name="connsiteY60" fmla="*/ 37624 h 47625"/>
                <a:gd name="connsiteX61" fmla="*/ 46196 w 47625"/>
                <a:gd name="connsiteY61" fmla="*/ 30003 h 47625"/>
                <a:gd name="connsiteX62" fmla="*/ 46196 w 47625"/>
                <a:gd name="connsiteY62" fmla="*/ 36671 h 47625"/>
                <a:gd name="connsiteX63" fmla="*/ 45244 w 47625"/>
                <a:gd name="connsiteY63" fmla="*/ 29051 h 47625"/>
                <a:gd name="connsiteX64" fmla="*/ 45244 w 47625"/>
                <a:gd name="connsiteY64" fmla="*/ 33814 h 47625"/>
                <a:gd name="connsiteX65" fmla="*/ 45244 w 47625"/>
                <a:gd name="connsiteY65" fmla="*/ 33814 h 47625"/>
                <a:gd name="connsiteX66" fmla="*/ 44291 w 47625"/>
                <a:gd name="connsiteY66" fmla="*/ 29051 h 47625"/>
                <a:gd name="connsiteX67" fmla="*/ 43339 w 47625"/>
                <a:gd name="connsiteY67" fmla="*/ 31909 h 47625"/>
                <a:gd name="connsiteX68" fmla="*/ 43339 w 47625"/>
                <a:gd name="connsiteY68" fmla="*/ 27146 h 47625"/>
                <a:gd name="connsiteX69" fmla="*/ 42386 w 47625"/>
                <a:gd name="connsiteY69" fmla="*/ 37624 h 47625"/>
                <a:gd name="connsiteX70" fmla="*/ 42386 w 47625"/>
                <a:gd name="connsiteY70" fmla="*/ 33814 h 47625"/>
                <a:gd name="connsiteX71" fmla="*/ 42386 w 47625"/>
                <a:gd name="connsiteY71" fmla="*/ 27146 h 47625"/>
                <a:gd name="connsiteX72" fmla="*/ 41434 w 47625"/>
                <a:gd name="connsiteY72" fmla="*/ 30956 h 47625"/>
                <a:gd name="connsiteX73" fmla="*/ 40481 w 47625"/>
                <a:gd name="connsiteY73" fmla="*/ 24289 h 47625"/>
                <a:gd name="connsiteX74" fmla="*/ 40481 w 47625"/>
                <a:gd name="connsiteY74" fmla="*/ 23336 h 47625"/>
                <a:gd name="connsiteX75" fmla="*/ 38576 w 47625"/>
                <a:gd name="connsiteY75" fmla="*/ 31909 h 47625"/>
                <a:gd name="connsiteX76" fmla="*/ 39529 w 47625"/>
                <a:gd name="connsiteY76" fmla="*/ 27146 h 47625"/>
                <a:gd name="connsiteX77" fmla="*/ 40481 w 47625"/>
                <a:gd name="connsiteY77" fmla="*/ 23336 h 47625"/>
                <a:gd name="connsiteX78" fmla="*/ 39529 w 47625"/>
                <a:gd name="connsiteY78" fmla="*/ 24289 h 47625"/>
                <a:gd name="connsiteX79" fmla="*/ 37624 w 47625"/>
                <a:gd name="connsiteY79" fmla="*/ 29051 h 47625"/>
                <a:gd name="connsiteX80" fmla="*/ 40481 w 47625"/>
                <a:gd name="connsiteY80" fmla="*/ 19526 h 47625"/>
                <a:gd name="connsiteX81" fmla="*/ 37624 w 47625"/>
                <a:gd name="connsiteY81" fmla="*/ 27146 h 47625"/>
                <a:gd name="connsiteX82" fmla="*/ 39529 w 47625"/>
                <a:gd name="connsiteY82" fmla="*/ 21431 h 47625"/>
                <a:gd name="connsiteX83" fmla="*/ 39529 w 47625"/>
                <a:gd name="connsiteY83" fmla="*/ 21431 h 47625"/>
                <a:gd name="connsiteX84" fmla="*/ 36671 w 47625"/>
                <a:gd name="connsiteY84" fmla="*/ 29051 h 47625"/>
                <a:gd name="connsiteX85" fmla="*/ 39529 w 47625"/>
                <a:gd name="connsiteY85" fmla="*/ 22384 h 47625"/>
                <a:gd name="connsiteX86" fmla="*/ 36671 w 47625"/>
                <a:gd name="connsiteY86" fmla="*/ 28099 h 47625"/>
                <a:gd name="connsiteX87" fmla="*/ 35719 w 47625"/>
                <a:gd name="connsiteY87" fmla="*/ 30003 h 47625"/>
                <a:gd name="connsiteX88" fmla="*/ 37624 w 47625"/>
                <a:gd name="connsiteY88" fmla="*/ 24289 h 47625"/>
                <a:gd name="connsiteX89" fmla="*/ 36671 w 47625"/>
                <a:gd name="connsiteY89" fmla="*/ 25241 h 47625"/>
                <a:gd name="connsiteX90" fmla="*/ 33814 w 47625"/>
                <a:gd name="connsiteY90" fmla="*/ 29051 h 47625"/>
                <a:gd name="connsiteX91" fmla="*/ 33814 w 47625"/>
                <a:gd name="connsiteY91" fmla="*/ 28099 h 47625"/>
                <a:gd name="connsiteX92" fmla="*/ 31909 w 47625"/>
                <a:gd name="connsiteY92" fmla="*/ 30003 h 47625"/>
                <a:gd name="connsiteX93" fmla="*/ 30956 w 47625"/>
                <a:gd name="connsiteY93" fmla="*/ 29051 h 47625"/>
                <a:gd name="connsiteX94" fmla="*/ 34766 w 47625"/>
                <a:gd name="connsiteY94" fmla="*/ 24289 h 47625"/>
                <a:gd name="connsiteX95" fmla="*/ 30004 w 47625"/>
                <a:gd name="connsiteY95" fmla="*/ 29051 h 47625"/>
                <a:gd name="connsiteX96" fmla="*/ 29051 w 47625"/>
                <a:gd name="connsiteY96" fmla="*/ 30003 h 47625"/>
                <a:gd name="connsiteX97" fmla="*/ 33814 w 47625"/>
                <a:gd name="connsiteY97" fmla="*/ 25241 h 47625"/>
                <a:gd name="connsiteX98" fmla="*/ 34766 w 47625"/>
                <a:gd name="connsiteY98" fmla="*/ 24289 h 47625"/>
                <a:gd name="connsiteX99" fmla="*/ 30004 w 47625"/>
                <a:gd name="connsiteY99" fmla="*/ 28099 h 47625"/>
                <a:gd name="connsiteX100" fmla="*/ 33814 w 47625"/>
                <a:gd name="connsiteY100" fmla="*/ 24289 h 47625"/>
                <a:gd name="connsiteX101" fmla="*/ 29051 w 47625"/>
                <a:gd name="connsiteY101" fmla="*/ 28099 h 47625"/>
                <a:gd name="connsiteX102" fmla="*/ 35719 w 47625"/>
                <a:gd name="connsiteY102" fmla="*/ 22384 h 47625"/>
                <a:gd name="connsiteX103" fmla="*/ 30004 w 47625"/>
                <a:gd name="connsiteY103" fmla="*/ 26194 h 47625"/>
                <a:gd name="connsiteX104" fmla="*/ 39529 w 47625"/>
                <a:gd name="connsiteY104" fmla="*/ 20478 h 47625"/>
                <a:gd name="connsiteX105" fmla="*/ 38576 w 47625"/>
                <a:gd name="connsiteY105" fmla="*/ 21431 h 47625"/>
                <a:gd name="connsiteX106" fmla="*/ 34766 w 47625"/>
                <a:gd name="connsiteY106" fmla="*/ 23336 h 47625"/>
                <a:gd name="connsiteX107" fmla="*/ 36671 w 47625"/>
                <a:gd name="connsiteY107" fmla="*/ 22384 h 47625"/>
                <a:gd name="connsiteX108" fmla="*/ 31909 w 47625"/>
                <a:gd name="connsiteY108" fmla="*/ 23336 h 47625"/>
                <a:gd name="connsiteX109" fmla="*/ 38576 w 47625"/>
                <a:gd name="connsiteY109" fmla="*/ 20478 h 47625"/>
                <a:gd name="connsiteX110" fmla="*/ 32861 w 47625"/>
                <a:gd name="connsiteY110" fmla="*/ 20478 h 47625"/>
                <a:gd name="connsiteX111" fmla="*/ 31909 w 47625"/>
                <a:gd name="connsiteY111" fmla="*/ 20478 h 47625"/>
                <a:gd name="connsiteX112" fmla="*/ 32861 w 47625"/>
                <a:gd name="connsiteY112" fmla="*/ 19526 h 47625"/>
                <a:gd name="connsiteX113" fmla="*/ 37624 w 47625"/>
                <a:gd name="connsiteY113" fmla="*/ 18574 h 47625"/>
                <a:gd name="connsiteX114" fmla="*/ 29051 w 47625"/>
                <a:gd name="connsiteY114" fmla="*/ 19526 h 47625"/>
                <a:gd name="connsiteX115" fmla="*/ 34766 w 47625"/>
                <a:gd name="connsiteY115" fmla="*/ 18574 h 47625"/>
                <a:gd name="connsiteX116" fmla="*/ 35719 w 47625"/>
                <a:gd name="connsiteY116" fmla="*/ 17621 h 47625"/>
                <a:gd name="connsiteX117" fmla="*/ 28099 w 47625"/>
                <a:gd name="connsiteY117" fmla="*/ 17621 h 47625"/>
                <a:gd name="connsiteX118" fmla="*/ 28099 w 47625"/>
                <a:gd name="connsiteY118" fmla="*/ 17621 h 47625"/>
                <a:gd name="connsiteX119" fmla="*/ 27146 w 47625"/>
                <a:gd name="connsiteY119" fmla="*/ 17621 h 47625"/>
                <a:gd name="connsiteX120" fmla="*/ 27146 w 47625"/>
                <a:gd name="connsiteY120" fmla="*/ 17621 h 47625"/>
                <a:gd name="connsiteX121" fmla="*/ 36671 w 47625"/>
                <a:gd name="connsiteY121" fmla="*/ 16669 h 47625"/>
                <a:gd name="connsiteX122" fmla="*/ 32861 w 47625"/>
                <a:gd name="connsiteY122" fmla="*/ 16669 h 47625"/>
                <a:gd name="connsiteX123" fmla="*/ 30004 w 47625"/>
                <a:gd name="connsiteY123" fmla="*/ 16669 h 47625"/>
                <a:gd name="connsiteX124" fmla="*/ 33814 w 47625"/>
                <a:gd name="connsiteY124" fmla="*/ 16669 h 47625"/>
                <a:gd name="connsiteX125" fmla="*/ 30956 w 47625"/>
                <a:gd name="connsiteY125" fmla="*/ 15716 h 47625"/>
                <a:gd name="connsiteX126" fmla="*/ 30956 w 47625"/>
                <a:gd name="connsiteY126" fmla="*/ 15716 h 47625"/>
                <a:gd name="connsiteX127" fmla="*/ 26194 w 47625"/>
                <a:gd name="connsiteY127" fmla="*/ 11906 h 47625"/>
                <a:gd name="connsiteX128" fmla="*/ 27146 w 47625"/>
                <a:gd name="connsiteY128" fmla="*/ 10953 h 47625"/>
                <a:gd name="connsiteX129" fmla="*/ 32861 w 47625"/>
                <a:gd name="connsiteY129" fmla="*/ 10953 h 47625"/>
                <a:gd name="connsiteX130" fmla="*/ 10954 w 47625"/>
                <a:gd name="connsiteY130" fmla="*/ 7144 h 47625"/>
                <a:gd name="connsiteX131" fmla="*/ 10954 w 47625"/>
                <a:gd name="connsiteY131" fmla="*/ 7144 h 47625"/>
                <a:gd name="connsiteX132" fmla="*/ 13811 w 47625"/>
                <a:gd name="connsiteY132" fmla="*/ 8096 h 47625"/>
                <a:gd name="connsiteX133" fmla="*/ 14764 w 47625"/>
                <a:gd name="connsiteY133" fmla="*/ 8096 h 47625"/>
                <a:gd name="connsiteX134" fmla="*/ 12859 w 47625"/>
                <a:gd name="connsiteY134" fmla="*/ 8096 h 47625"/>
                <a:gd name="connsiteX135" fmla="*/ 12859 w 47625"/>
                <a:gd name="connsiteY135" fmla="*/ 9049 h 47625"/>
                <a:gd name="connsiteX136" fmla="*/ 7144 w 47625"/>
                <a:gd name="connsiteY136" fmla="*/ 9049 h 47625"/>
                <a:gd name="connsiteX137" fmla="*/ 11906 w 47625"/>
                <a:gd name="connsiteY137" fmla="*/ 10001 h 47625"/>
                <a:gd name="connsiteX138" fmla="*/ 15716 w 47625"/>
                <a:gd name="connsiteY138" fmla="*/ 10953 h 47625"/>
                <a:gd name="connsiteX139" fmla="*/ 10001 w 47625"/>
                <a:gd name="connsiteY139" fmla="*/ 8096 h 47625"/>
                <a:gd name="connsiteX140" fmla="*/ 18574 w 47625"/>
                <a:gd name="connsiteY140" fmla="*/ 13811 h 47625"/>
                <a:gd name="connsiteX141" fmla="*/ 18574 w 47625"/>
                <a:gd name="connsiteY141" fmla="*/ 13811 h 47625"/>
                <a:gd name="connsiteX142" fmla="*/ 18574 w 47625"/>
                <a:gd name="connsiteY142" fmla="*/ 13811 h 47625"/>
                <a:gd name="connsiteX143" fmla="*/ 18574 w 47625"/>
                <a:gd name="connsiteY143" fmla="*/ 13811 h 47625"/>
                <a:gd name="connsiteX144" fmla="*/ 37624 w 47625"/>
                <a:gd name="connsiteY144" fmla="*/ 12859 h 47625"/>
                <a:gd name="connsiteX145" fmla="*/ 37624 w 47625"/>
                <a:gd name="connsiteY145" fmla="*/ 12859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47625" h="47625">
                  <a:moveTo>
                    <a:pt x="10001" y="8096"/>
                  </a:moveTo>
                  <a:cubicBezTo>
                    <a:pt x="10954" y="7144"/>
                    <a:pt x="14764" y="10001"/>
                    <a:pt x="21431" y="10001"/>
                  </a:cubicBezTo>
                  <a:cubicBezTo>
                    <a:pt x="19526" y="10001"/>
                    <a:pt x="19526" y="10001"/>
                    <a:pt x="20479" y="10001"/>
                  </a:cubicBezTo>
                  <a:cubicBezTo>
                    <a:pt x="15716" y="10001"/>
                    <a:pt x="19526" y="10001"/>
                    <a:pt x="10954" y="10001"/>
                  </a:cubicBezTo>
                  <a:cubicBezTo>
                    <a:pt x="21431" y="7144"/>
                    <a:pt x="8096" y="12859"/>
                    <a:pt x="16669" y="11906"/>
                  </a:cubicBezTo>
                  <a:cubicBezTo>
                    <a:pt x="16669" y="11906"/>
                    <a:pt x="10001" y="12859"/>
                    <a:pt x="15716" y="11906"/>
                  </a:cubicBezTo>
                  <a:cubicBezTo>
                    <a:pt x="10954" y="11906"/>
                    <a:pt x="15716" y="11906"/>
                    <a:pt x="15716" y="11906"/>
                  </a:cubicBezTo>
                  <a:cubicBezTo>
                    <a:pt x="10954" y="11906"/>
                    <a:pt x="10954" y="11906"/>
                    <a:pt x="15716" y="12859"/>
                  </a:cubicBezTo>
                  <a:cubicBezTo>
                    <a:pt x="13811" y="11906"/>
                    <a:pt x="11906" y="12859"/>
                    <a:pt x="10001" y="14764"/>
                  </a:cubicBezTo>
                  <a:cubicBezTo>
                    <a:pt x="13811" y="14764"/>
                    <a:pt x="13811" y="14764"/>
                    <a:pt x="10954" y="14764"/>
                  </a:cubicBezTo>
                  <a:cubicBezTo>
                    <a:pt x="15716" y="13811"/>
                    <a:pt x="10001" y="17621"/>
                    <a:pt x="16669" y="15716"/>
                  </a:cubicBezTo>
                  <a:cubicBezTo>
                    <a:pt x="15716" y="16669"/>
                    <a:pt x="16669" y="16669"/>
                    <a:pt x="12859" y="17621"/>
                  </a:cubicBezTo>
                  <a:cubicBezTo>
                    <a:pt x="17621" y="16669"/>
                    <a:pt x="18574" y="15716"/>
                    <a:pt x="10954" y="19526"/>
                  </a:cubicBezTo>
                  <a:cubicBezTo>
                    <a:pt x="12859" y="18574"/>
                    <a:pt x="15716" y="19526"/>
                    <a:pt x="15716" y="19526"/>
                  </a:cubicBezTo>
                  <a:cubicBezTo>
                    <a:pt x="12859" y="21431"/>
                    <a:pt x="10954" y="20478"/>
                    <a:pt x="14764" y="19526"/>
                  </a:cubicBezTo>
                  <a:cubicBezTo>
                    <a:pt x="8096" y="19526"/>
                    <a:pt x="16669" y="20478"/>
                    <a:pt x="10954" y="21431"/>
                  </a:cubicBezTo>
                  <a:cubicBezTo>
                    <a:pt x="16669" y="20478"/>
                    <a:pt x="10954" y="22384"/>
                    <a:pt x="10001" y="22384"/>
                  </a:cubicBezTo>
                  <a:cubicBezTo>
                    <a:pt x="11906" y="24289"/>
                    <a:pt x="13811" y="24289"/>
                    <a:pt x="16669" y="22384"/>
                  </a:cubicBezTo>
                  <a:cubicBezTo>
                    <a:pt x="11906" y="23336"/>
                    <a:pt x="12859" y="23336"/>
                    <a:pt x="16669" y="22384"/>
                  </a:cubicBezTo>
                  <a:cubicBezTo>
                    <a:pt x="10954" y="26194"/>
                    <a:pt x="14764" y="22384"/>
                    <a:pt x="10001" y="24289"/>
                  </a:cubicBezTo>
                  <a:cubicBezTo>
                    <a:pt x="10954" y="24289"/>
                    <a:pt x="10954" y="24289"/>
                    <a:pt x="10001" y="24289"/>
                  </a:cubicBezTo>
                  <a:cubicBezTo>
                    <a:pt x="10954" y="26194"/>
                    <a:pt x="16669" y="24289"/>
                    <a:pt x="17621" y="24289"/>
                  </a:cubicBezTo>
                  <a:cubicBezTo>
                    <a:pt x="9049" y="28099"/>
                    <a:pt x="16669" y="25241"/>
                    <a:pt x="18574" y="25241"/>
                  </a:cubicBezTo>
                  <a:cubicBezTo>
                    <a:pt x="10954" y="27146"/>
                    <a:pt x="20479" y="30003"/>
                    <a:pt x="14764" y="34766"/>
                  </a:cubicBezTo>
                  <a:cubicBezTo>
                    <a:pt x="16669" y="36671"/>
                    <a:pt x="17621" y="27146"/>
                    <a:pt x="16669" y="38576"/>
                  </a:cubicBezTo>
                  <a:cubicBezTo>
                    <a:pt x="16669" y="35719"/>
                    <a:pt x="25241" y="37624"/>
                    <a:pt x="21431" y="40481"/>
                  </a:cubicBezTo>
                  <a:cubicBezTo>
                    <a:pt x="24289" y="37624"/>
                    <a:pt x="23336" y="40481"/>
                    <a:pt x="26194" y="37624"/>
                  </a:cubicBezTo>
                  <a:cubicBezTo>
                    <a:pt x="26194" y="39528"/>
                    <a:pt x="25241" y="40481"/>
                    <a:pt x="24289" y="42386"/>
                  </a:cubicBezTo>
                  <a:cubicBezTo>
                    <a:pt x="25241" y="42386"/>
                    <a:pt x="28099" y="40481"/>
                    <a:pt x="30004" y="38576"/>
                  </a:cubicBezTo>
                  <a:cubicBezTo>
                    <a:pt x="29051" y="40481"/>
                    <a:pt x="28099" y="41434"/>
                    <a:pt x="27146" y="43339"/>
                  </a:cubicBezTo>
                  <a:cubicBezTo>
                    <a:pt x="30956" y="38576"/>
                    <a:pt x="31909" y="38576"/>
                    <a:pt x="29051" y="42386"/>
                  </a:cubicBezTo>
                  <a:cubicBezTo>
                    <a:pt x="30956" y="40481"/>
                    <a:pt x="31909" y="40481"/>
                    <a:pt x="30956" y="42386"/>
                  </a:cubicBezTo>
                  <a:cubicBezTo>
                    <a:pt x="31909" y="41434"/>
                    <a:pt x="33814" y="34766"/>
                    <a:pt x="34766" y="34766"/>
                  </a:cubicBezTo>
                  <a:cubicBezTo>
                    <a:pt x="31909" y="42386"/>
                    <a:pt x="32861" y="41434"/>
                    <a:pt x="31909" y="43339"/>
                  </a:cubicBezTo>
                  <a:cubicBezTo>
                    <a:pt x="34766" y="39528"/>
                    <a:pt x="33814" y="44291"/>
                    <a:pt x="33814" y="40481"/>
                  </a:cubicBezTo>
                  <a:cubicBezTo>
                    <a:pt x="32861" y="42386"/>
                    <a:pt x="32861" y="42386"/>
                    <a:pt x="35719" y="38576"/>
                  </a:cubicBezTo>
                  <a:cubicBezTo>
                    <a:pt x="34766" y="40481"/>
                    <a:pt x="34766" y="42386"/>
                    <a:pt x="34766" y="43339"/>
                  </a:cubicBezTo>
                  <a:cubicBezTo>
                    <a:pt x="36671" y="38576"/>
                    <a:pt x="37624" y="41434"/>
                    <a:pt x="37624" y="34766"/>
                  </a:cubicBezTo>
                  <a:cubicBezTo>
                    <a:pt x="34766" y="42386"/>
                    <a:pt x="39529" y="27146"/>
                    <a:pt x="36671" y="40481"/>
                  </a:cubicBezTo>
                  <a:cubicBezTo>
                    <a:pt x="38576" y="35719"/>
                    <a:pt x="38576" y="34766"/>
                    <a:pt x="37624" y="39528"/>
                  </a:cubicBezTo>
                  <a:cubicBezTo>
                    <a:pt x="38576" y="35719"/>
                    <a:pt x="38576" y="35719"/>
                    <a:pt x="37624" y="39528"/>
                  </a:cubicBezTo>
                  <a:cubicBezTo>
                    <a:pt x="37624" y="38576"/>
                    <a:pt x="37624" y="37624"/>
                    <a:pt x="38576" y="36671"/>
                  </a:cubicBezTo>
                  <a:cubicBezTo>
                    <a:pt x="37624" y="39528"/>
                    <a:pt x="39529" y="32861"/>
                    <a:pt x="38576" y="41434"/>
                  </a:cubicBezTo>
                  <a:cubicBezTo>
                    <a:pt x="38576" y="41434"/>
                    <a:pt x="40481" y="37624"/>
                    <a:pt x="40481" y="36671"/>
                  </a:cubicBezTo>
                  <a:cubicBezTo>
                    <a:pt x="40481" y="37624"/>
                    <a:pt x="40481" y="38576"/>
                    <a:pt x="40481" y="40481"/>
                  </a:cubicBezTo>
                  <a:cubicBezTo>
                    <a:pt x="39529" y="34766"/>
                    <a:pt x="41434" y="38576"/>
                    <a:pt x="42386" y="40481"/>
                  </a:cubicBezTo>
                  <a:cubicBezTo>
                    <a:pt x="43339" y="32861"/>
                    <a:pt x="43339" y="40481"/>
                    <a:pt x="44291" y="41434"/>
                  </a:cubicBezTo>
                  <a:cubicBezTo>
                    <a:pt x="44291" y="40481"/>
                    <a:pt x="44291" y="34766"/>
                    <a:pt x="44291" y="34766"/>
                  </a:cubicBezTo>
                  <a:cubicBezTo>
                    <a:pt x="43339" y="45244"/>
                    <a:pt x="45244" y="37624"/>
                    <a:pt x="44291" y="35719"/>
                  </a:cubicBezTo>
                  <a:cubicBezTo>
                    <a:pt x="44291" y="37624"/>
                    <a:pt x="44291" y="37624"/>
                    <a:pt x="44291" y="34766"/>
                  </a:cubicBezTo>
                  <a:cubicBezTo>
                    <a:pt x="44291" y="42386"/>
                    <a:pt x="44291" y="36671"/>
                    <a:pt x="44291" y="35719"/>
                  </a:cubicBezTo>
                  <a:cubicBezTo>
                    <a:pt x="44291" y="37624"/>
                    <a:pt x="44291" y="38576"/>
                    <a:pt x="44291" y="40481"/>
                  </a:cubicBezTo>
                  <a:cubicBezTo>
                    <a:pt x="44291" y="39528"/>
                    <a:pt x="44291" y="40481"/>
                    <a:pt x="44291" y="41434"/>
                  </a:cubicBezTo>
                  <a:cubicBezTo>
                    <a:pt x="45244" y="40481"/>
                    <a:pt x="44291" y="35719"/>
                    <a:pt x="44291" y="34766"/>
                  </a:cubicBezTo>
                  <a:cubicBezTo>
                    <a:pt x="44291" y="37624"/>
                    <a:pt x="44291" y="40481"/>
                    <a:pt x="45244" y="43339"/>
                  </a:cubicBezTo>
                  <a:cubicBezTo>
                    <a:pt x="45244" y="42386"/>
                    <a:pt x="45244" y="39528"/>
                    <a:pt x="46196" y="44291"/>
                  </a:cubicBezTo>
                  <a:cubicBezTo>
                    <a:pt x="47149" y="39528"/>
                    <a:pt x="46196" y="40481"/>
                    <a:pt x="47149" y="33814"/>
                  </a:cubicBezTo>
                  <a:cubicBezTo>
                    <a:pt x="48101" y="40481"/>
                    <a:pt x="48101" y="36671"/>
                    <a:pt x="48101" y="42386"/>
                  </a:cubicBezTo>
                  <a:cubicBezTo>
                    <a:pt x="48101" y="37624"/>
                    <a:pt x="48101" y="37624"/>
                    <a:pt x="48101" y="42386"/>
                  </a:cubicBezTo>
                  <a:cubicBezTo>
                    <a:pt x="48101" y="43339"/>
                    <a:pt x="48101" y="30956"/>
                    <a:pt x="48101" y="39528"/>
                  </a:cubicBezTo>
                  <a:cubicBezTo>
                    <a:pt x="48101" y="36671"/>
                    <a:pt x="45244" y="34766"/>
                    <a:pt x="47149" y="37624"/>
                  </a:cubicBezTo>
                  <a:cubicBezTo>
                    <a:pt x="46196" y="33814"/>
                    <a:pt x="47149" y="34766"/>
                    <a:pt x="46196" y="30003"/>
                  </a:cubicBezTo>
                  <a:cubicBezTo>
                    <a:pt x="46196" y="30003"/>
                    <a:pt x="46196" y="25241"/>
                    <a:pt x="46196" y="36671"/>
                  </a:cubicBezTo>
                  <a:cubicBezTo>
                    <a:pt x="46196" y="33814"/>
                    <a:pt x="45244" y="31909"/>
                    <a:pt x="45244" y="29051"/>
                  </a:cubicBezTo>
                  <a:cubicBezTo>
                    <a:pt x="47149" y="32861"/>
                    <a:pt x="45244" y="29051"/>
                    <a:pt x="45244" y="33814"/>
                  </a:cubicBezTo>
                  <a:cubicBezTo>
                    <a:pt x="45244" y="31909"/>
                    <a:pt x="45244" y="27146"/>
                    <a:pt x="45244" y="33814"/>
                  </a:cubicBezTo>
                  <a:cubicBezTo>
                    <a:pt x="45244" y="28099"/>
                    <a:pt x="45244" y="37624"/>
                    <a:pt x="44291" y="29051"/>
                  </a:cubicBezTo>
                  <a:cubicBezTo>
                    <a:pt x="44291" y="33814"/>
                    <a:pt x="44291" y="25241"/>
                    <a:pt x="43339" y="31909"/>
                  </a:cubicBezTo>
                  <a:cubicBezTo>
                    <a:pt x="43339" y="24289"/>
                    <a:pt x="45244" y="30956"/>
                    <a:pt x="43339" y="27146"/>
                  </a:cubicBezTo>
                  <a:cubicBezTo>
                    <a:pt x="42386" y="30003"/>
                    <a:pt x="42386" y="33814"/>
                    <a:pt x="42386" y="37624"/>
                  </a:cubicBezTo>
                  <a:cubicBezTo>
                    <a:pt x="42386" y="32861"/>
                    <a:pt x="42386" y="31909"/>
                    <a:pt x="42386" y="33814"/>
                  </a:cubicBezTo>
                  <a:cubicBezTo>
                    <a:pt x="42386" y="30956"/>
                    <a:pt x="42386" y="32861"/>
                    <a:pt x="42386" y="27146"/>
                  </a:cubicBezTo>
                  <a:cubicBezTo>
                    <a:pt x="42386" y="28099"/>
                    <a:pt x="39529" y="29051"/>
                    <a:pt x="41434" y="30956"/>
                  </a:cubicBezTo>
                  <a:cubicBezTo>
                    <a:pt x="40481" y="30003"/>
                    <a:pt x="39529" y="29051"/>
                    <a:pt x="40481" y="24289"/>
                  </a:cubicBezTo>
                  <a:cubicBezTo>
                    <a:pt x="40481" y="24289"/>
                    <a:pt x="36671" y="35719"/>
                    <a:pt x="40481" y="23336"/>
                  </a:cubicBezTo>
                  <a:cubicBezTo>
                    <a:pt x="40481" y="26194"/>
                    <a:pt x="38576" y="30003"/>
                    <a:pt x="38576" y="31909"/>
                  </a:cubicBezTo>
                  <a:cubicBezTo>
                    <a:pt x="39529" y="26194"/>
                    <a:pt x="40481" y="24289"/>
                    <a:pt x="39529" y="27146"/>
                  </a:cubicBezTo>
                  <a:cubicBezTo>
                    <a:pt x="41434" y="19526"/>
                    <a:pt x="37624" y="32861"/>
                    <a:pt x="40481" y="23336"/>
                  </a:cubicBezTo>
                  <a:cubicBezTo>
                    <a:pt x="39529" y="26194"/>
                    <a:pt x="39529" y="27146"/>
                    <a:pt x="39529" y="24289"/>
                  </a:cubicBezTo>
                  <a:cubicBezTo>
                    <a:pt x="39529" y="26194"/>
                    <a:pt x="38576" y="27146"/>
                    <a:pt x="37624" y="29051"/>
                  </a:cubicBezTo>
                  <a:cubicBezTo>
                    <a:pt x="38576" y="26194"/>
                    <a:pt x="39529" y="22384"/>
                    <a:pt x="40481" y="19526"/>
                  </a:cubicBezTo>
                  <a:cubicBezTo>
                    <a:pt x="37624" y="28099"/>
                    <a:pt x="43339" y="11906"/>
                    <a:pt x="37624" y="27146"/>
                  </a:cubicBezTo>
                  <a:cubicBezTo>
                    <a:pt x="38576" y="25241"/>
                    <a:pt x="38576" y="23336"/>
                    <a:pt x="39529" y="21431"/>
                  </a:cubicBezTo>
                  <a:cubicBezTo>
                    <a:pt x="38576" y="22384"/>
                    <a:pt x="36671" y="28099"/>
                    <a:pt x="39529" y="21431"/>
                  </a:cubicBezTo>
                  <a:cubicBezTo>
                    <a:pt x="38576" y="23336"/>
                    <a:pt x="37624" y="26194"/>
                    <a:pt x="36671" y="29051"/>
                  </a:cubicBezTo>
                  <a:cubicBezTo>
                    <a:pt x="37624" y="27146"/>
                    <a:pt x="38576" y="24289"/>
                    <a:pt x="39529" y="22384"/>
                  </a:cubicBezTo>
                  <a:cubicBezTo>
                    <a:pt x="33814" y="33814"/>
                    <a:pt x="42386" y="18574"/>
                    <a:pt x="36671" y="28099"/>
                  </a:cubicBezTo>
                  <a:cubicBezTo>
                    <a:pt x="37624" y="26194"/>
                    <a:pt x="37624" y="27146"/>
                    <a:pt x="35719" y="30003"/>
                  </a:cubicBezTo>
                  <a:cubicBezTo>
                    <a:pt x="41434" y="16669"/>
                    <a:pt x="33814" y="31909"/>
                    <a:pt x="37624" y="24289"/>
                  </a:cubicBezTo>
                  <a:cubicBezTo>
                    <a:pt x="34766" y="28099"/>
                    <a:pt x="34766" y="29051"/>
                    <a:pt x="36671" y="25241"/>
                  </a:cubicBezTo>
                  <a:cubicBezTo>
                    <a:pt x="35719" y="26194"/>
                    <a:pt x="34766" y="28099"/>
                    <a:pt x="33814" y="29051"/>
                  </a:cubicBezTo>
                  <a:cubicBezTo>
                    <a:pt x="41434" y="17621"/>
                    <a:pt x="33814" y="28099"/>
                    <a:pt x="33814" y="28099"/>
                  </a:cubicBezTo>
                  <a:cubicBezTo>
                    <a:pt x="34766" y="26194"/>
                    <a:pt x="34766" y="27146"/>
                    <a:pt x="31909" y="30003"/>
                  </a:cubicBezTo>
                  <a:cubicBezTo>
                    <a:pt x="34766" y="25241"/>
                    <a:pt x="33814" y="24289"/>
                    <a:pt x="30956" y="29051"/>
                  </a:cubicBezTo>
                  <a:cubicBezTo>
                    <a:pt x="31909" y="27146"/>
                    <a:pt x="33814" y="26194"/>
                    <a:pt x="34766" y="24289"/>
                  </a:cubicBezTo>
                  <a:cubicBezTo>
                    <a:pt x="31909" y="27146"/>
                    <a:pt x="36671" y="24289"/>
                    <a:pt x="30004" y="29051"/>
                  </a:cubicBezTo>
                  <a:cubicBezTo>
                    <a:pt x="33814" y="25241"/>
                    <a:pt x="33814" y="25241"/>
                    <a:pt x="29051" y="30003"/>
                  </a:cubicBezTo>
                  <a:cubicBezTo>
                    <a:pt x="27146" y="31909"/>
                    <a:pt x="32861" y="25241"/>
                    <a:pt x="33814" y="25241"/>
                  </a:cubicBezTo>
                  <a:cubicBezTo>
                    <a:pt x="32861" y="26194"/>
                    <a:pt x="32861" y="26194"/>
                    <a:pt x="34766" y="24289"/>
                  </a:cubicBezTo>
                  <a:cubicBezTo>
                    <a:pt x="33814" y="24289"/>
                    <a:pt x="30956" y="27146"/>
                    <a:pt x="30004" y="28099"/>
                  </a:cubicBezTo>
                  <a:cubicBezTo>
                    <a:pt x="37624" y="18574"/>
                    <a:pt x="20479" y="34766"/>
                    <a:pt x="33814" y="24289"/>
                  </a:cubicBezTo>
                  <a:cubicBezTo>
                    <a:pt x="33814" y="25241"/>
                    <a:pt x="29051" y="27146"/>
                    <a:pt x="29051" y="28099"/>
                  </a:cubicBezTo>
                  <a:cubicBezTo>
                    <a:pt x="30004" y="27146"/>
                    <a:pt x="33814" y="23336"/>
                    <a:pt x="35719" y="22384"/>
                  </a:cubicBezTo>
                  <a:cubicBezTo>
                    <a:pt x="33814" y="23336"/>
                    <a:pt x="31909" y="24289"/>
                    <a:pt x="30004" y="26194"/>
                  </a:cubicBezTo>
                  <a:cubicBezTo>
                    <a:pt x="32861" y="25241"/>
                    <a:pt x="36671" y="22384"/>
                    <a:pt x="39529" y="20478"/>
                  </a:cubicBezTo>
                  <a:cubicBezTo>
                    <a:pt x="36671" y="22384"/>
                    <a:pt x="33814" y="24289"/>
                    <a:pt x="38576" y="21431"/>
                  </a:cubicBezTo>
                  <a:cubicBezTo>
                    <a:pt x="25241" y="28099"/>
                    <a:pt x="41434" y="19526"/>
                    <a:pt x="34766" y="23336"/>
                  </a:cubicBezTo>
                  <a:cubicBezTo>
                    <a:pt x="37624" y="21431"/>
                    <a:pt x="32861" y="24289"/>
                    <a:pt x="36671" y="22384"/>
                  </a:cubicBezTo>
                  <a:cubicBezTo>
                    <a:pt x="34766" y="23336"/>
                    <a:pt x="38576" y="22384"/>
                    <a:pt x="31909" y="23336"/>
                  </a:cubicBezTo>
                  <a:cubicBezTo>
                    <a:pt x="33814" y="22384"/>
                    <a:pt x="36671" y="21431"/>
                    <a:pt x="38576" y="20478"/>
                  </a:cubicBezTo>
                  <a:cubicBezTo>
                    <a:pt x="30004" y="25241"/>
                    <a:pt x="42386" y="19526"/>
                    <a:pt x="32861" y="20478"/>
                  </a:cubicBezTo>
                  <a:cubicBezTo>
                    <a:pt x="38576" y="19526"/>
                    <a:pt x="35719" y="22384"/>
                    <a:pt x="31909" y="20478"/>
                  </a:cubicBezTo>
                  <a:cubicBezTo>
                    <a:pt x="32861" y="20478"/>
                    <a:pt x="39529" y="18574"/>
                    <a:pt x="32861" y="19526"/>
                  </a:cubicBezTo>
                  <a:cubicBezTo>
                    <a:pt x="34766" y="18574"/>
                    <a:pt x="36671" y="19526"/>
                    <a:pt x="37624" y="18574"/>
                  </a:cubicBezTo>
                  <a:cubicBezTo>
                    <a:pt x="34766" y="18574"/>
                    <a:pt x="31909" y="19526"/>
                    <a:pt x="29051" y="19526"/>
                  </a:cubicBezTo>
                  <a:cubicBezTo>
                    <a:pt x="30956" y="19526"/>
                    <a:pt x="32861" y="19526"/>
                    <a:pt x="34766" y="18574"/>
                  </a:cubicBezTo>
                  <a:cubicBezTo>
                    <a:pt x="30956" y="19526"/>
                    <a:pt x="35719" y="17621"/>
                    <a:pt x="35719" y="17621"/>
                  </a:cubicBezTo>
                  <a:cubicBezTo>
                    <a:pt x="34766" y="16669"/>
                    <a:pt x="30004" y="17621"/>
                    <a:pt x="28099" y="17621"/>
                  </a:cubicBezTo>
                  <a:cubicBezTo>
                    <a:pt x="30004" y="17621"/>
                    <a:pt x="30004" y="17621"/>
                    <a:pt x="28099" y="17621"/>
                  </a:cubicBezTo>
                  <a:cubicBezTo>
                    <a:pt x="30956" y="17621"/>
                    <a:pt x="30956" y="17621"/>
                    <a:pt x="27146" y="17621"/>
                  </a:cubicBezTo>
                  <a:cubicBezTo>
                    <a:pt x="30956" y="17621"/>
                    <a:pt x="31909" y="16669"/>
                    <a:pt x="27146" y="17621"/>
                  </a:cubicBezTo>
                  <a:cubicBezTo>
                    <a:pt x="30004" y="17621"/>
                    <a:pt x="30004" y="17621"/>
                    <a:pt x="36671" y="16669"/>
                  </a:cubicBezTo>
                  <a:cubicBezTo>
                    <a:pt x="26194" y="16669"/>
                    <a:pt x="30956" y="16669"/>
                    <a:pt x="32861" y="16669"/>
                  </a:cubicBezTo>
                  <a:cubicBezTo>
                    <a:pt x="31909" y="16669"/>
                    <a:pt x="42386" y="16669"/>
                    <a:pt x="30004" y="16669"/>
                  </a:cubicBezTo>
                  <a:cubicBezTo>
                    <a:pt x="33814" y="16669"/>
                    <a:pt x="9049" y="17621"/>
                    <a:pt x="33814" y="16669"/>
                  </a:cubicBezTo>
                  <a:cubicBezTo>
                    <a:pt x="21431" y="14764"/>
                    <a:pt x="28099" y="15716"/>
                    <a:pt x="30956" y="15716"/>
                  </a:cubicBezTo>
                  <a:cubicBezTo>
                    <a:pt x="19526" y="14764"/>
                    <a:pt x="30004" y="14764"/>
                    <a:pt x="30956" y="15716"/>
                  </a:cubicBezTo>
                  <a:cubicBezTo>
                    <a:pt x="28099" y="15716"/>
                    <a:pt x="26194" y="10953"/>
                    <a:pt x="26194" y="11906"/>
                  </a:cubicBezTo>
                  <a:cubicBezTo>
                    <a:pt x="32861" y="12859"/>
                    <a:pt x="26194" y="10953"/>
                    <a:pt x="27146" y="10953"/>
                  </a:cubicBezTo>
                  <a:cubicBezTo>
                    <a:pt x="30956" y="10953"/>
                    <a:pt x="22384" y="13811"/>
                    <a:pt x="32861" y="10953"/>
                  </a:cubicBezTo>
                  <a:cubicBezTo>
                    <a:pt x="26194" y="10001"/>
                    <a:pt x="16669" y="7144"/>
                    <a:pt x="10954" y="7144"/>
                  </a:cubicBezTo>
                  <a:cubicBezTo>
                    <a:pt x="16669" y="10001"/>
                    <a:pt x="12859" y="7144"/>
                    <a:pt x="10954" y="7144"/>
                  </a:cubicBezTo>
                  <a:cubicBezTo>
                    <a:pt x="13811" y="7144"/>
                    <a:pt x="2381" y="10001"/>
                    <a:pt x="13811" y="8096"/>
                  </a:cubicBezTo>
                  <a:cubicBezTo>
                    <a:pt x="7144" y="7144"/>
                    <a:pt x="8096" y="7144"/>
                    <a:pt x="14764" y="8096"/>
                  </a:cubicBezTo>
                  <a:cubicBezTo>
                    <a:pt x="13811" y="8096"/>
                    <a:pt x="6191" y="7144"/>
                    <a:pt x="12859" y="8096"/>
                  </a:cubicBezTo>
                  <a:cubicBezTo>
                    <a:pt x="8096" y="8096"/>
                    <a:pt x="9049" y="6191"/>
                    <a:pt x="12859" y="9049"/>
                  </a:cubicBezTo>
                  <a:cubicBezTo>
                    <a:pt x="10954" y="9049"/>
                    <a:pt x="9049" y="9049"/>
                    <a:pt x="7144" y="9049"/>
                  </a:cubicBezTo>
                  <a:cubicBezTo>
                    <a:pt x="9049" y="9049"/>
                    <a:pt x="10001" y="10001"/>
                    <a:pt x="11906" y="10001"/>
                  </a:cubicBezTo>
                  <a:cubicBezTo>
                    <a:pt x="9049" y="10001"/>
                    <a:pt x="1429" y="9049"/>
                    <a:pt x="15716" y="10953"/>
                  </a:cubicBezTo>
                  <a:cubicBezTo>
                    <a:pt x="2381" y="7144"/>
                    <a:pt x="24289" y="9049"/>
                    <a:pt x="10001" y="8096"/>
                  </a:cubicBezTo>
                  <a:close/>
                  <a:moveTo>
                    <a:pt x="18574" y="13811"/>
                  </a:moveTo>
                  <a:cubicBezTo>
                    <a:pt x="18574" y="13811"/>
                    <a:pt x="17621" y="13811"/>
                    <a:pt x="18574" y="13811"/>
                  </a:cubicBezTo>
                  <a:close/>
                  <a:moveTo>
                    <a:pt x="18574" y="13811"/>
                  </a:moveTo>
                  <a:cubicBezTo>
                    <a:pt x="18574" y="13811"/>
                    <a:pt x="23336" y="13811"/>
                    <a:pt x="18574" y="13811"/>
                  </a:cubicBezTo>
                  <a:close/>
                  <a:moveTo>
                    <a:pt x="37624" y="12859"/>
                  </a:moveTo>
                  <a:cubicBezTo>
                    <a:pt x="37624" y="12859"/>
                    <a:pt x="34766" y="12859"/>
                    <a:pt x="37624" y="12859"/>
                  </a:cubicBezTo>
                  <a:close/>
                </a:path>
              </a:pathLst>
            </a:custGeom>
            <a:grpFill/>
            <a:ln w="9525" cap="flat">
              <a:noFill/>
              <a:prstDash val="solid"/>
              <a:miter/>
            </a:ln>
          </p:spPr>
          <p:txBody>
            <a:bodyPr rtlCol="0" anchor="ctr"/>
            <a:lstStyle/>
            <a:p>
              <a:endParaRPr lang="en-US"/>
            </a:p>
          </p:txBody>
        </p:sp>
        <p:sp>
          <p:nvSpPr>
            <p:cNvPr id="1601" name="Freeform: Shape 1600">
              <a:extLst>
                <a:ext uri="{FF2B5EF4-FFF2-40B4-BE49-F238E27FC236}">
                  <a16:creationId xmlns:a16="http://schemas.microsoft.com/office/drawing/2014/main" xmlns="" id="{C5A27F9D-DF35-4D39-A52F-B60D9EAC64D9}"/>
                </a:ext>
              </a:extLst>
            </p:cNvPr>
            <p:cNvSpPr/>
            <p:nvPr/>
          </p:nvSpPr>
          <p:spPr>
            <a:xfrm>
              <a:off x="7221231" y="5777388"/>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1602" name="Freeform: Shape 1601">
              <a:extLst>
                <a:ext uri="{FF2B5EF4-FFF2-40B4-BE49-F238E27FC236}">
                  <a16:creationId xmlns:a16="http://schemas.microsoft.com/office/drawing/2014/main" xmlns="" id="{24D7D289-07E6-42E2-BF85-990E53B148F5}"/>
                </a:ext>
              </a:extLst>
            </p:cNvPr>
            <p:cNvSpPr/>
            <p:nvPr/>
          </p:nvSpPr>
          <p:spPr>
            <a:xfrm>
              <a:off x="7230904" y="579358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9049"/>
                    <a:pt x="7144" y="7144"/>
                  </a:cubicBezTo>
                  <a:close/>
                </a:path>
              </a:pathLst>
            </a:custGeom>
            <a:grpFill/>
            <a:ln w="9525" cap="flat">
              <a:noFill/>
              <a:prstDash val="solid"/>
              <a:miter/>
            </a:ln>
          </p:spPr>
          <p:txBody>
            <a:bodyPr rtlCol="0" anchor="ctr"/>
            <a:lstStyle/>
            <a:p>
              <a:endParaRPr lang="en-US"/>
            </a:p>
          </p:txBody>
        </p:sp>
        <p:sp>
          <p:nvSpPr>
            <p:cNvPr id="1603" name="Freeform: Shape 1602">
              <a:extLst>
                <a:ext uri="{FF2B5EF4-FFF2-40B4-BE49-F238E27FC236}">
                  <a16:creationId xmlns:a16="http://schemas.microsoft.com/office/drawing/2014/main" xmlns="" id="{1E6828CC-9A9B-4ABC-9D59-177BA053C805}"/>
                </a:ext>
              </a:extLst>
            </p:cNvPr>
            <p:cNvSpPr/>
            <p:nvPr/>
          </p:nvSpPr>
          <p:spPr>
            <a:xfrm>
              <a:off x="7201376" y="578500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1604" name="Freeform: Shape 1603">
              <a:extLst>
                <a:ext uri="{FF2B5EF4-FFF2-40B4-BE49-F238E27FC236}">
                  <a16:creationId xmlns:a16="http://schemas.microsoft.com/office/drawing/2014/main" xmlns="" id="{3D7F824B-45EB-4098-B10D-E4C33CA9F265}"/>
                </a:ext>
              </a:extLst>
            </p:cNvPr>
            <p:cNvSpPr/>
            <p:nvPr/>
          </p:nvSpPr>
          <p:spPr>
            <a:xfrm>
              <a:off x="7232809" y="58040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605" name="Freeform: Shape 1604">
              <a:extLst>
                <a:ext uri="{FF2B5EF4-FFF2-40B4-BE49-F238E27FC236}">
                  <a16:creationId xmlns:a16="http://schemas.microsoft.com/office/drawing/2014/main" xmlns="" id="{9805FAA2-052B-4B3A-AF39-CAD45BF722C7}"/>
                </a:ext>
              </a:extLst>
            </p:cNvPr>
            <p:cNvSpPr/>
            <p:nvPr/>
          </p:nvSpPr>
          <p:spPr>
            <a:xfrm>
              <a:off x="7233761" y="5804058"/>
              <a:ext cx="9525" cy="9525"/>
            </a:xfrm>
            <a:custGeom>
              <a:avLst/>
              <a:gdLst>
                <a:gd name="connsiteX0" fmla="*/ 7144 w 9525"/>
                <a:gd name="connsiteY0" fmla="*/ 7144 h 9525"/>
                <a:gd name="connsiteX1" fmla="*/ 7144 w 9525"/>
                <a:gd name="connsiteY1" fmla="*/ 8097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7"/>
                  </a:lnTo>
                  <a:cubicBezTo>
                    <a:pt x="7144" y="8097"/>
                    <a:pt x="7144" y="8097"/>
                    <a:pt x="7144" y="7144"/>
                  </a:cubicBezTo>
                  <a:close/>
                </a:path>
              </a:pathLst>
            </a:custGeom>
            <a:grpFill/>
            <a:ln w="9525" cap="flat">
              <a:noFill/>
              <a:prstDash val="solid"/>
              <a:miter/>
            </a:ln>
          </p:spPr>
          <p:txBody>
            <a:bodyPr rtlCol="0" anchor="ctr"/>
            <a:lstStyle/>
            <a:p>
              <a:endParaRPr lang="en-US"/>
            </a:p>
          </p:txBody>
        </p:sp>
        <p:sp>
          <p:nvSpPr>
            <p:cNvPr id="1606" name="Freeform: Shape 1605">
              <a:extLst>
                <a:ext uri="{FF2B5EF4-FFF2-40B4-BE49-F238E27FC236}">
                  <a16:creationId xmlns:a16="http://schemas.microsoft.com/office/drawing/2014/main" xmlns="" id="{D2AA7C89-A2AC-4DAA-92D5-7C620079ADE9}"/>
                </a:ext>
              </a:extLst>
            </p:cNvPr>
            <p:cNvSpPr/>
            <p:nvPr/>
          </p:nvSpPr>
          <p:spPr>
            <a:xfrm>
              <a:off x="7234714" y="580427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1607" name="Freeform: Shape 1606">
              <a:extLst>
                <a:ext uri="{FF2B5EF4-FFF2-40B4-BE49-F238E27FC236}">
                  <a16:creationId xmlns:a16="http://schemas.microsoft.com/office/drawing/2014/main" xmlns="" id="{FF326B13-3DA7-43F1-B51F-705B6852D52A}"/>
                </a:ext>
              </a:extLst>
            </p:cNvPr>
            <p:cNvSpPr/>
            <p:nvPr/>
          </p:nvSpPr>
          <p:spPr>
            <a:xfrm>
              <a:off x="7220426" y="580691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1608" name="Freeform: Shape 1607">
              <a:extLst>
                <a:ext uri="{FF2B5EF4-FFF2-40B4-BE49-F238E27FC236}">
                  <a16:creationId xmlns:a16="http://schemas.microsoft.com/office/drawing/2014/main" xmlns="" id="{C20EC725-6B41-4475-823A-2D5A9EEFE2B1}"/>
                </a:ext>
              </a:extLst>
            </p:cNvPr>
            <p:cNvSpPr/>
            <p:nvPr/>
          </p:nvSpPr>
          <p:spPr>
            <a:xfrm>
              <a:off x="7226141" y="580215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7144" y="8096"/>
                    <a:pt x="7144" y="9048"/>
                    <a:pt x="7144" y="7144"/>
                  </a:cubicBezTo>
                  <a:close/>
                </a:path>
              </a:pathLst>
            </a:custGeom>
            <a:grpFill/>
            <a:ln w="9525" cap="flat">
              <a:noFill/>
              <a:prstDash val="solid"/>
              <a:miter/>
            </a:ln>
          </p:spPr>
          <p:txBody>
            <a:bodyPr rtlCol="0" anchor="ctr"/>
            <a:lstStyle/>
            <a:p>
              <a:endParaRPr lang="en-US"/>
            </a:p>
          </p:txBody>
        </p:sp>
        <p:sp>
          <p:nvSpPr>
            <p:cNvPr id="1609" name="Freeform: Shape 1608">
              <a:extLst>
                <a:ext uri="{FF2B5EF4-FFF2-40B4-BE49-F238E27FC236}">
                  <a16:creationId xmlns:a16="http://schemas.microsoft.com/office/drawing/2014/main" xmlns="" id="{8A8725A5-C8A2-42F5-BE45-F30FAD1978C1}"/>
                </a:ext>
              </a:extLst>
            </p:cNvPr>
            <p:cNvSpPr/>
            <p:nvPr/>
          </p:nvSpPr>
          <p:spPr>
            <a:xfrm>
              <a:off x="7213759" y="58078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610" name="Freeform: Shape 1609">
              <a:extLst>
                <a:ext uri="{FF2B5EF4-FFF2-40B4-BE49-F238E27FC236}">
                  <a16:creationId xmlns:a16="http://schemas.microsoft.com/office/drawing/2014/main" xmlns="" id="{19B1DEDF-005D-4C58-B0A7-FF7227668A51}"/>
                </a:ext>
              </a:extLst>
            </p:cNvPr>
            <p:cNvSpPr/>
            <p:nvPr/>
          </p:nvSpPr>
          <p:spPr>
            <a:xfrm>
              <a:off x="7226141" y="58031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611" name="Freeform: Shape 1610">
              <a:extLst>
                <a:ext uri="{FF2B5EF4-FFF2-40B4-BE49-F238E27FC236}">
                  <a16:creationId xmlns:a16="http://schemas.microsoft.com/office/drawing/2014/main" xmlns="" id="{7EFA3155-4EB0-4100-8217-E890226F9908}"/>
                </a:ext>
              </a:extLst>
            </p:cNvPr>
            <p:cNvSpPr/>
            <p:nvPr/>
          </p:nvSpPr>
          <p:spPr>
            <a:xfrm>
              <a:off x="7237571" y="580649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7144" y="6614"/>
                    <a:pt x="7144" y="7567"/>
                  </a:cubicBezTo>
                  <a:close/>
                </a:path>
              </a:pathLst>
            </a:custGeom>
            <a:grpFill/>
            <a:ln w="9525" cap="flat">
              <a:noFill/>
              <a:prstDash val="solid"/>
              <a:miter/>
            </a:ln>
          </p:spPr>
          <p:txBody>
            <a:bodyPr rtlCol="0" anchor="ctr"/>
            <a:lstStyle/>
            <a:p>
              <a:endParaRPr lang="en-US"/>
            </a:p>
          </p:txBody>
        </p:sp>
        <p:sp>
          <p:nvSpPr>
            <p:cNvPr id="1612" name="Freeform: Shape 1611">
              <a:extLst>
                <a:ext uri="{FF2B5EF4-FFF2-40B4-BE49-F238E27FC236}">
                  <a16:creationId xmlns:a16="http://schemas.microsoft.com/office/drawing/2014/main" xmlns="" id="{E792B67C-F8A4-4A2F-A558-3D57F70CE299}"/>
                </a:ext>
              </a:extLst>
            </p:cNvPr>
            <p:cNvSpPr/>
            <p:nvPr/>
          </p:nvSpPr>
          <p:spPr>
            <a:xfrm>
              <a:off x="7237571" y="580620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1613" name="Freeform: Shape 1612">
              <a:extLst>
                <a:ext uri="{FF2B5EF4-FFF2-40B4-BE49-F238E27FC236}">
                  <a16:creationId xmlns:a16="http://schemas.microsoft.com/office/drawing/2014/main" xmlns="" id="{0954D3F2-C2B8-4CDD-A391-A783B30871C7}"/>
                </a:ext>
              </a:extLst>
            </p:cNvPr>
            <p:cNvSpPr/>
            <p:nvPr/>
          </p:nvSpPr>
          <p:spPr>
            <a:xfrm>
              <a:off x="7237571" y="580501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1614" name="Freeform: Shape 1613">
              <a:extLst>
                <a:ext uri="{FF2B5EF4-FFF2-40B4-BE49-F238E27FC236}">
                  <a16:creationId xmlns:a16="http://schemas.microsoft.com/office/drawing/2014/main" xmlns="" id="{11F8B21D-2949-43D4-8541-CC690D42E163}"/>
                </a:ext>
              </a:extLst>
            </p:cNvPr>
            <p:cNvSpPr/>
            <p:nvPr/>
          </p:nvSpPr>
          <p:spPr>
            <a:xfrm>
              <a:off x="7236619" y="5805963"/>
              <a:ext cx="9525" cy="9525"/>
            </a:xfrm>
            <a:custGeom>
              <a:avLst/>
              <a:gdLst>
                <a:gd name="connsiteX0" fmla="*/ 7144 w 9525"/>
                <a:gd name="connsiteY0" fmla="*/ 7144 h 9525"/>
                <a:gd name="connsiteX1" fmla="*/ 7144 w 9525"/>
                <a:gd name="connsiteY1" fmla="*/ 8097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7"/>
                  </a:lnTo>
                  <a:cubicBezTo>
                    <a:pt x="7144" y="8097"/>
                    <a:pt x="7144" y="7144"/>
                    <a:pt x="7144" y="7144"/>
                  </a:cubicBezTo>
                  <a:close/>
                </a:path>
              </a:pathLst>
            </a:custGeom>
            <a:grpFill/>
            <a:ln w="9525" cap="flat">
              <a:noFill/>
              <a:prstDash val="solid"/>
              <a:miter/>
            </a:ln>
          </p:spPr>
          <p:txBody>
            <a:bodyPr rtlCol="0" anchor="ctr"/>
            <a:lstStyle/>
            <a:p>
              <a:endParaRPr lang="en-US"/>
            </a:p>
          </p:txBody>
        </p:sp>
        <p:sp>
          <p:nvSpPr>
            <p:cNvPr id="1615" name="Freeform: Shape 1614">
              <a:extLst>
                <a:ext uri="{FF2B5EF4-FFF2-40B4-BE49-F238E27FC236}">
                  <a16:creationId xmlns:a16="http://schemas.microsoft.com/office/drawing/2014/main" xmlns="" id="{D88DC230-01D3-4F8A-800C-6CFED063D65B}"/>
                </a:ext>
              </a:extLst>
            </p:cNvPr>
            <p:cNvSpPr/>
            <p:nvPr/>
          </p:nvSpPr>
          <p:spPr>
            <a:xfrm>
              <a:off x="7236619" y="580596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954"/>
                    <a:pt x="7144" y="8097"/>
                    <a:pt x="7144" y="7144"/>
                  </a:cubicBezTo>
                  <a:close/>
                </a:path>
              </a:pathLst>
            </a:custGeom>
            <a:grpFill/>
            <a:ln w="9525" cap="flat">
              <a:noFill/>
              <a:prstDash val="solid"/>
              <a:miter/>
            </a:ln>
          </p:spPr>
          <p:txBody>
            <a:bodyPr rtlCol="0" anchor="ctr"/>
            <a:lstStyle/>
            <a:p>
              <a:endParaRPr lang="en-US"/>
            </a:p>
          </p:txBody>
        </p:sp>
        <p:sp>
          <p:nvSpPr>
            <p:cNvPr id="1616" name="Freeform: Shape 1615">
              <a:extLst>
                <a:ext uri="{FF2B5EF4-FFF2-40B4-BE49-F238E27FC236}">
                  <a16:creationId xmlns:a16="http://schemas.microsoft.com/office/drawing/2014/main" xmlns="" id="{865A3F72-24A6-4DE7-BE39-DD9A4C0E9FF4}"/>
                </a:ext>
              </a:extLst>
            </p:cNvPr>
            <p:cNvSpPr/>
            <p:nvPr/>
          </p:nvSpPr>
          <p:spPr>
            <a:xfrm>
              <a:off x="7233867" y="5791887"/>
              <a:ext cx="9525" cy="9525"/>
            </a:xfrm>
            <a:custGeom>
              <a:avLst/>
              <a:gdLst>
                <a:gd name="connsiteX0" fmla="*/ 7990 w 9525"/>
                <a:gd name="connsiteY0" fmla="*/ 8837 h 9525"/>
                <a:gd name="connsiteX1" fmla="*/ 7990 w 9525"/>
                <a:gd name="connsiteY1" fmla="*/ 8837 h 9525"/>
              </a:gdLst>
              <a:ahLst/>
              <a:cxnLst>
                <a:cxn ang="0">
                  <a:pos x="connsiteX0" y="connsiteY0"/>
                </a:cxn>
                <a:cxn ang="0">
                  <a:pos x="connsiteX1" y="connsiteY1"/>
                </a:cxn>
              </a:cxnLst>
              <a:rect l="l" t="t" r="r" b="b"/>
              <a:pathLst>
                <a:path w="9525" h="9525">
                  <a:moveTo>
                    <a:pt x="7990" y="8837"/>
                  </a:moveTo>
                  <a:cubicBezTo>
                    <a:pt x="7990" y="8837"/>
                    <a:pt x="6086" y="5027"/>
                    <a:pt x="7990" y="8837"/>
                  </a:cubicBezTo>
                  <a:close/>
                </a:path>
              </a:pathLst>
            </a:custGeom>
            <a:grpFill/>
            <a:ln w="9525" cap="flat">
              <a:noFill/>
              <a:prstDash val="solid"/>
              <a:miter/>
            </a:ln>
          </p:spPr>
          <p:txBody>
            <a:bodyPr rtlCol="0" anchor="ctr"/>
            <a:lstStyle/>
            <a:p>
              <a:endParaRPr lang="en-US"/>
            </a:p>
          </p:txBody>
        </p:sp>
        <p:sp>
          <p:nvSpPr>
            <p:cNvPr id="1617" name="Freeform: Shape 1616">
              <a:extLst>
                <a:ext uri="{FF2B5EF4-FFF2-40B4-BE49-F238E27FC236}">
                  <a16:creationId xmlns:a16="http://schemas.microsoft.com/office/drawing/2014/main" xmlns="" id="{C9FFDA88-7ADB-49AE-8F5C-F1356B466F2D}"/>
                </a:ext>
              </a:extLst>
            </p:cNvPr>
            <p:cNvSpPr/>
            <p:nvPr/>
          </p:nvSpPr>
          <p:spPr>
            <a:xfrm>
              <a:off x="7233761" y="5789771"/>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7"/>
                    <a:pt x="7144" y="7144"/>
                    <a:pt x="7144" y="7144"/>
                  </a:cubicBezTo>
                  <a:cubicBezTo>
                    <a:pt x="7144" y="8097"/>
                    <a:pt x="7144" y="8097"/>
                    <a:pt x="7144" y="9049"/>
                  </a:cubicBezTo>
                  <a:close/>
                </a:path>
              </a:pathLst>
            </a:custGeom>
            <a:grpFill/>
            <a:ln w="9525" cap="flat">
              <a:noFill/>
              <a:prstDash val="solid"/>
              <a:miter/>
            </a:ln>
          </p:spPr>
          <p:txBody>
            <a:bodyPr rtlCol="0" anchor="ctr"/>
            <a:lstStyle/>
            <a:p>
              <a:endParaRPr lang="en-US"/>
            </a:p>
          </p:txBody>
        </p:sp>
        <p:sp>
          <p:nvSpPr>
            <p:cNvPr id="1618" name="Freeform: Shape 1617">
              <a:extLst>
                <a:ext uri="{FF2B5EF4-FFF2-40B4-BE49-F238E27FC236}">
                  <a16:creationId xmlns:a16="http://schemas.microsoft.com/office/drawing/2014/main" xmlns="" id="{01FCFC8B-AA5F-418B-9594-3EC007086DF1}"/>
                </a:ext>
              </a:extLst>
            </p:cNvPr>
            <p:cNvSpPr/>
            <p:nvPr/>
          </p:nvSpPr>
          <p:spPr>
            <a:xfrm>
              <a:off x="7229951" y="5788818"/>
              <a:ext cx="9525" cy="9525"/>
            </a:xfrm>
            <a:custGeom>
              <a:avLst/>
              <a:gdLst>
                <a:gd name="connsiteX0" fmla="*/ 7144 w 9525"/>
                <a:gd name="connsiteY0" fmla="*/ 10001 h 9525"/>
                <a:gd name="connsiteX1" fmla="*/ 7144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lnTo>
                    <a:pt x="7144" y="7144"/>
                  </a:lnTo>
                  <a:cubicBezTo>
                    <a:pt x="7144" y="8096"/>
                    <a:pt x="7144" y="8096"/>
                    <a:pt x="7144" y="10001"/>
                  </a:cubicBezTo>
                  <a:close/>
                </a:path>
              </a:pathLst>
            </a:custGeom>
            <a:grpFill/>
            <a:ln w="9525" cap="flat">
              <a:noFill/>
              <a:prstDash val="solid"/>
              <a:miter/>
            </a:ln>
          </p:spPr>
          <p:txBody>
            <a:bodyPr rtlCol="0" anchor="ctr"/>
            <a:lstStyle/>
            <a:p>
              <a:endParaRPr lang="en-US"/>
            </a:p>
          </p:txBody>
        </p:sp>
        <p:sp>
          <p:nvSpPr>
            <p:cNvPr id="1619" name="Freeform: Shape 1618">
              <a:extLst>
                <a:ext uri="{FF2B5EF4-FFF2-40B4-BE49-F238E27FC236}">
                  <a16:creationId xmlns:a16="http://schemas.microsoft.com/office/drawing/2014/main" xmlns="" id="{2664F8E5-7233-4167-9293-2F7D845E3CA6}"/>
                </a:ext>
              </a:extLst>
            </p:cNvPr>
            <p:cNvSpPr/>
            <p:nvPr/>
          </p:nvSpPr>
          <p:spPr>
            <a:xfrm>
              <a:off x="7227094" y="5804349"/>
              <a:ext cx="9525" cy="9525"/>
            </a:xfrm>
            <a:custGeom>
              <a:avLst/>
              <a:gdLst>
                <a:gd name="connsiteX0" fmla="*/ 7144 w 9525"/>
                <a:gd name="connsiteY0" fmla="*/ 7805 h 9525"/>
                <a:gd name="connsiteX1" fmla="*/ 7144 w 9525"/>
                <a:gd name="connsiteY1" fmla="*/ 7805 h 9525"/>
              </a:gdLst>
              <a:ahLst/>
              <a:cxnLst>
                <a:cxn ang="0">
                  <a:pos x="connsiteX0" y="connsiteY0"/>
                </a:cxn>
                <a:cxn ang="0">
                  <a:pos x="connsiteX1" y="connsiteY1"/>
                </a:cxn>
              </a:cxnLst>
              <a:rect l="l" t="t" r="r" b="b"/>
              <a:pathLst>
                <a:path w="9525" h="9525">
                  <a:moveTo>
                    <a:pt x="7144" y="7805"/>
                  </a:moveTo>
                  <a:cubicBezTo>
                    <a:pt x="8096" y="12568"/>
                    <a:pt x="7144" y="4948"/>
                    <a:pt x="7144" y="7805"/>
                  </a:cubicBezTo>
                  <a:close/>
                </a:path>
              </a:pathLst>
            </a:custGeom>
            <a:grpFill/>
            <a:ln w="9525" cap="flat">
              <a:noFill/>
              <a:prstDash val="solid"/>
              <a:miter/>
            </a:ln>
          </p:spPr>
          <p:txBody>
            <a:bodyPr rtlCol="0" anchor="ctr"/>
            <a:lstStyle/>
            <a:p>
              <a:endParaRPr lang="en-US"/>
            </a:p>
          </p:txBody>
        </p:sp>
        <p:sp>
          <p:nvSpPr>
            <p:cNvPr id="1620" name="Freeform: Shape 1619">
              <a:extLst>
                <a:ext uri="{FF2B5EF4-FFF2-40B4-BE49-F238E27FC236}">
                  <a16:creationId xmlns:a16="http://schemas.microsoft.com/office/drawing/2014/main" xmlns="" id="{E8A8EC24-024E-4D0E-BB5C-4ECAEF242DFF}"/>
                </a:ext>
              </a:extLst>
            </p:cNvPr>
            <p:cNvSpPr/>
            <p:nvPr/>
          </p:nvSpPr>
          <p:spPr>
            <a:xfrm>
              <a:off x="7229528" y="5786363"/>
              <a:ext cx="9525" cy="9525"/>
            </a:xfrm>
            <a:custGeom>
              <a:avLst/>
              <a:gdLst>
                <a:gd name="connsiteX0" fmla="*/ 7567 w 9525"/>
                <a:gd name="connsiteY0" fmla="*/ 7694 h 9525"/>
                <a:gd name="connsiteX1" fmla="*/ 7567 w 9525"/>
                <a:gd name="connsiteY1" fmla="*/ 7694 h 9525"/>
              </a:gdLst>
              <a:ahLst/>
              <a:cxnLst>
                <a:cxn ang="0">
                  <a:pos x="connsiteX0" y="connsiteY0"/>
                </a:cxn>
                <a:cxn ang="0">
                  <a:pos x="connsiteX1" y="connsiteY1"/>
                </a:cxn>
              </a:cxnLst>
              <a:rect l="l" t="t" r="r" b="b"/>
              <a:pathLst>
                <a:path w="9525" h="9525">
                  <a:moveTo>
                    <a:pt x="7567" y="7694"/>
                  </a:moveTo>
                  <a:cubicBezTo>
                    <a:pt x="7567" y="5789"/>
                    <a:pt x="6615" y="9599"/>
                    <a:pt x="7567" y="7694"/>
                  </a:cubicBezTo>
                  <a:close/>
                </a:path>
              </a:pathLst>
            </a:custGeom>
            <a:grpFill/>
            <a:ln w="9525" cap="flat">
              <a:noFill/>
              <a:prstDash val="solid"/>
              <a:miter/>
            </a:ln>
          </p:spPr>
          <p:txBody>
            <a:bodyPr rtlCol="0" anchor="ctr"/>
            <a:lstStyle/>
            <a:p>
              <a:endParaRPr lang="en-US"/>
            </a:p>
          </p:txBody>
        </p:sp>
        <p:sp>
          <p:nvSpPr>
            <p:cNvPr id="1621" name="Freeform: Shape 1620">
              <a:extLst>
                <a:ext uri="{FF2B5EF4-FFF2-40B4-BE49-F238E27FC236}">
                  <a16:creationId xmlns:a16="http://schemas.microsoft.com/office/drawing/2014/main" xmlns="" id="{1F4777FE-782B-4B2D-AE3A-4031D973A344}"/>
                </a:ext>
              </a:extLst>
            </p:cNvPr>
            <p:cNvSpPr/>
            <p:nvPr/>
          </p:nvSpPr>
          <p:spPr>
            <a:xfrm>
              <a:off x="7225189" y="5786722"/>
              <a:ext cx="9525" cy="9525"/>
            </a:xfrm>
            <a:custGeom>
              <a:avLst/>
              <a:gdLst>
                <a:gd name="connsiteX0" fmla="*/ 9049 w 9525"/>
                <a:gd name="connsiteY0" fmla="*/ 7335 h 9525"/>
                <a:gd name="connsiteX1" fmla="*/ 7144 w 9525"/>
                <a:gd name="connsiteY1" fmla="*/ 10193 h 9525"/>
                <a:gd name="connsiteX2" fmla="*/ 9049 w 9525"/>
                <a:gd name="connsiteY2" fmla="*/ 7335 h 9525"/>
              </a:gdLst>
              <a:ahLst/>
              <a:cxnLst>
                <a:cxn ang="0">
                  <a:pos x="connsiteX0" y="connsiteY0"/>
                </a:cxn>
                <a:cxn ang="0">
                  <a:pos x="connsiteX1" y="connsiteY1"/>
                </a:cxn>
                <a:cxn ang="0">
                  <a:pos x="connsiteX2" y="connsiteY2"/>
                </a:cxn>
              </a:cxnLst>
              <a:rect l="l" t="t" r="r" b="b"/>
              <a:pathLst>
                <a:path w="9525" h="9525">
                  <a:moveTo>
                    <a:pt x="9049" y="7335"/>
                  </a:moveTo>
                  <a:lnTo>
                    <a:pt x="7144" y="10193"/>
                  </a:lnTo>
                  <a:cubicBezTo>
                    <a:pt x="7144" y="9240"/>
                    <a:pt x="10001" y="6383"/>
                    <a:pt x="9049" y="7335"/>
                  </a:cubicBezTo>
                  <a:close/>
                </a:path>
              </a:pathLst>
            </a:custGeom>
            <a:grpFill/>
            <a:ln w="9525" cap="flat">
              <a:noFill/>
              <a:prstDash val="solid"/>
              <a:miter/>
            </a:ln>
          </p:spPr>
          <p:txBody>
            <a:bodyPr rtlCol="0" anchor="ctr"/>
            <a:lstStyle/>
            <a:p>
              <a:endParaRPr lang="en-US"/>
            </a:p>
          </p:txBody>
        </p:sp>
        <p:sp>
          <p:nvSpPr>
            <p:cNvPr id="1622" name="Freeform: Shape 1621">
              <a:extLst>
                <a:ext uri="{FF2B5EF4-FFF2-40B4-BE49-F238E27FC236}">
                  <a16:creationId xmlns:a16="http://schemas.microsoft.com/office/drawing/2014/main" xmlns="" id="{8D9422B1-7C3F-424E-878B-04932AE90F12}"/>
                </a:ext>
              </a:extLst>
            </p:cNvPr>
            <p:cNvSpPr/>
            <p:nvPr/>
          </p:nvSpPr>
          <p:spPr>
            <a:xfrm>
              <a:off x="7223813" y="5786766"/>
              <a:ext cx="9525" cy="9525"/>
            </a:xfrm>
            <a:custGeom>
              <a:avLst/>
              <a:gdLst>
                <a:gd name="connsiteX0" fmla="*/ 7567 w 9525"/>
                <a:gd name="connsiteY0" fmla="*/ 8244 h 9525"/>
                <a:gd name="connsiteX1" fmla="*/ 7567 w 9525"/>
                <a:gd name="connsiteY1" fmla="*/ 8244 h 9525"/>
                <a:gd name="connsiteX2" fmla="*/ 7567 w 9525"/>
                <a:gd name="connsiteY2" fmla="*/ 8244 h 9525"/>
              </a:gdLst>
              <a:ahLst/>
              <a:cxnLst>
                <a:cxn ang="0">
                  <a:pos x="connsiteX0" y="connsiteY0"/>
                </a:cxn>
                <a:cxn ang="0">
                  <a:pos x="connsiteX1" y="connsiteY1"/>
                </a:cxn>
                <a:cxn ang="0">
                  <a:pos x="connsiteX2" y="connsiteY2"/>
                </a:cxn>
              </a:cxnLst>
              <a:rect l="l" t="t" r="r" b="b"/>
              <a:pathLst>
                <a:path w="9525" h="9525">
                  <a:moveTo>
                    <a:pt x="7567" y="8244"/>
                  </a:moveTo>
                  <a:cubicBezTo>
                    <a:pt x="8519" y="7291"/>
                    <a:pt x="9472" y="6339"/>
                    <a:pt x="7567" y="8244"/>
                  </a:cubicBezTo>
                  <a:cubicBezTo>
                    <a:pt x="7567" y="7291"/>
                    <a:pt x="6615" y="8244"/>
                    <a:pt x="7567" y="8244"/>
                  </a:cubicBezTo>
                  <a:close/>
                </a:path>
              </a:pathLst>
            </a:custGeom>
            <a:grpFill/>
            <a:ln w="9525" cap="flat">
              <a:noFill/>
              <a:prstDash val="solid"/>
              <a:miter/>
            </a:ln>
          </p:spPr>
          <p:txBody>
            <a:bodyPr rtlCol="0" anchor="ctr"/>
            <a:lstStyle/>
            <a:p>
              <a:endParaRPr lang="en-US"/>
            </a:p>
          </p:txBody>
        </p:sp>
        <p:sp>
          <p:nvSpPr>
            <p:cNvPr id="1623" name="Freeform: Shape 1622">
              <a:extLst>
                <a:ext uri="{FF2B5EF4-FFF2-40B4-BE49-F238E27FC236}">
                  <a16:creationId xmlns:a16="http://schemas.microsoft.com/office/drawing/2014/main" xmlns="" id="{B153A1AD-DD1C-4F78-9DB8-DD04BE01003A}"/>
                </a:ext>
              </a:extLst>
            </p:cNvPr>
            <p:cNvSpPr/>
            <p:nvPr/>
          </p:nvSpPr>
          <p:spPr>
            <a:xfrm>
              <a:off x="7226141" y="578119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7144"/>
                    <a:pt x="8096" y="7144"/>
                    <a:pt x="7144" y="7144"/>
                  </a:cubicBezTo>
                  <a:close/>
                </a:path>
              </a:pathLst>
            </a:custGeom>
            <a:grpFill/>
            <a:ln w="9525" cap="flat">
              <a:noFill/>
              <a:prstDash val="solid"/>
              <a:miter/>
            </a:ln>
          </p:spPr>
          <p:txBody>
            <a:bodyPr rtlCol="0" anchor="ctr"/>
            <a:lstStyle/>
            <a:p>
              <a:endParaRPr lang="en-US"/>
            </a:p>
          </p:txBody>
        </p:sp>
        <p:sp>
          <p:nvSpPr>
            <p:cNvPr id="1624" name="Freeform: Shape 1623">
              <a:extLst>
                <a:ext uri="{FF2B5EF4-FFF2-40B4-BE49-F238E27FC236}">
                  <a16:creationId xmlns:a16="http://schemas.microsoft.com/office/drawing/2014/main" xmlns="" id="{5F5288C0-7949-4764-A994-6EDB617179F8}"/>
                </a:ext>
              </a:extLst>
            </p:cNvPr>
            <p:cNvSpPr/>
            <p:nvPr/>
          </p:nvSpPr>
          <p:spPr>
            <a:xfrm>
              <a:off x="7242334" y="567070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954" y="8097"/>
                    <a:pt x="8096" y="7144"/>
                    <a:pt x="7144" y="7144"/>
                  </a:cubicBezTo>
                  <a:close/>
                </a:path>
              </a:pathLst>
            </a:custGeom>
            <a:grpFill/>
            <a:ln w="9525" cap="flat">
              <a:noFill/>
              <a:prstDash val="solid"/>
              <a:miter/>
            </a:ln>
          </p:spPr>
          <p:txBody>
            <a:bodyPr rtlCol="0" anchor="ctr"/>
            <a:lstStyle/>
            <a:p>
              <a:endParaRPr lang="en-US"/>
            </a:p>
          </p:txBody>
        </p:sp>
        <p:sp>
          <p:nvSpPr>
            <p:cNvPr id="1625" name="Freeform: Shape 1624">
              <a:extLst>
                <a:ext uri="{FF2B5EF4-FFF2-40B4-BE49-F238E27FC236}">
                  <a16:creationId xmlns:a16="http://schemas.microsoft.com/office/drawing/2014/main" xmlns="" id="{04F420D4-2E86-4B6C-A6AC-C6D7A545094C}"/>
                </a:ext>
              </a:extLst>
            </p:cNvPr>
            <p:cNvSpPr/>
            <p:nvPr/>
          </p:nvSpPr>
          <p:spPr>
            <a:xfrm>
              <a:off x="7244297" y="5665628"/>
              <a:ext cx="9525" cy="9525"/>
            </a:xfrm>
            <a:custGeom>
              <a:avLst/>
              <a:gdLst>
                <a:gd name="connsiteX0" fmla="*/ 11847 w 9525"/>
                <a:gd name="connsiteY0" fmla="*/ 8414 h 9525"/>
                <a:gd name="connsiteX1" fmla="*/ 11847 w 9525"/>
                <a:gd name="connsiteY1" fmla="*/ 8414 h 9525"/>
              </a:gdLst>
              <a:ahLst/>
              <a:cxnLst>
                <a:cxn ang="0">
                  <a:pos x="connsiteX0" y="connsiteY0"/>
                </a:cxn>
                <a:cxn ang="0">
                  <a:pos x="connsiteX1" y="connsiteY1"/>
                </a:cxn>
              </a:cxnLst>
              <a:rect l="l" t="t" r="r" b="b"/>
              <a:pathLst>
                <a:path w="9525" h="9525">
                  <a:moveTo>
                    <a:pt x="11847" y="8414"/>
                  </a:moveTo>
                  <a:cubicBezTo>
                    <a:pt x="4228" y="5556"/>
                    <a:pt x="7085" y="8414"/>
                    <a:pt x="11847" y="8414"/>
                  </a:cubicBezTo>
                  <a:close/>
                </a:path>
              </a:pathLst>
            </a:custGeom>
            <a:grpFill/>
            <a:ln w="9525" cap="flat">
              <a:noFill/>
              <a:prstDash val="solid"/>
              <a:miter/>
            </a:ln>
          </p:spPr>
          <p:txBody>
            <a:bodyPr rtlCol="0" anchor="ctr"/>
            <a:lstStyle/>
            <a:p>
              <a:endParaRPr lang="en-US"/>
            </a:p>
          </p:txBody>
        </p:sp>
        <p:sp>
          <p:nvSpPr>
            <p:cNvPr id="1626" name="Freeform: Shape 1625">
              <a:extLst>
                <a:ext uri="{FF2B5EF4-FFF2-40B4-BE49-F238E27FC236}">
                  <a16:creationId xmlns:a16="http://schemas.microsoft.com/office/drawing/2014/main" xmlns="" id="{82C0FEB9-5B84-47EB-8922-61F6A0D0E2C7}"/>
                </a:ext>
              </a:extLst>
            </p:cNvPr>
            <p:cNvSpPr/>
            <p:nvPr/>
          </p:nvSpPr>
          <p:spPr>
            <a:xfrm>
              <a:off x="7251859" y="56135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627" name="Freeform: Shape 1626">
              <a:extLst>
                <a:ext uri="{FF2B5EF4-FFF2-40B4-BE49-F238E27FC236}">
                  <a16:creationId xmlns:a16="http://schemas.microsoft.com/office/drawing/2014/main" xmlns="" id="{2D728F31-3F68-40A4-B56D-7CF010B89DBB}"/>
                </a:ext>
              </a:extLst>
            </p:cNvPr>
            <p:cNvSpPr/>
            <p:nvPr/>
          </p:nvSpPr>
          <p:spPr>
            <a:xfrm>
              <a:off x="7252811" y="558022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628" name="Freeform: Shape 1627">
              <a:extLst>
                <a:ext uri="{FF2B5EF4-FFF2-40B4-BE49-F238E27FC236}">
                  <a16:creationId xmlns:a16="http://schemas.microsoft.com/office/drawing/2014/main" xmlns="" id="{B7BEB67B-ED12-4549-BBEB-ED410CA1488D}"/>
                </a:ext>
              </a:extLst>
            </p:cNvPr>
            <p:cNvSpPr/>
            <p:nvPr/>
          </p:nvSpPr>
          <p:spPr>
            <a:xfrm>
              <a:off x="7255669" y="55745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1629" name="Freeform: Shape 1628">
              <a:extLst>
                <a:ext uri="{FF2B5EF4-FFF2-40B4-BE49-F238E27FC236}">
                  <a16:creationId xmlns:a16="http://schemas.microsoft.com/office/drawing/2014/main" xmlns="" id="{A5D53D7D-88F2-4146-A2A6-8938980ACAE9}"/>
                </a:ext>
              </a:extLst>
            </p:cNvPr>
            <p:cNvSpPr/>
            <p:nvPr/>
          </p:nvSpPr>
          <p:spPr>
            <a:xfrm>
              <a:off x="7251859" y="5612606"/>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1630" name="Freeform: Shape 1629">
              <a:extLst>
                <a:ext uri="{FF2B5EF4-FFF2-40B4-BE49-F238E27FC236}">
                  <a16:creationId xmlns:a16="http://schemas.microsoft.com/office/drawing/2014/main" xmlns="" id="{00A7E1C2-0343-4A20-9C83-998726BB9D60}"/>
                </a:ext>
              </a:extLst>
            </p:cNvPr>
            <p:cNvSpPr/>
            <p:nvPr/>
          </p:nvSpPr>
          <p:spPr>
            <a:xfrm>
              <a:off x="7240429" y="566023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1631" name="Freeform: Shape 1630">
              <a:extLst>
                <a:ext uri="{FF2B5EF4-FFF2-40B4-BE49-F238E27FC236}">
                  <a16:creationId xmlns:a16="http://schemas.microsoft.com/office/drawing/2014/main" xmlns="" id="{CDC41EC5-274D-48CF-8F5E-3B12B8953B19}"/>
                </a:ext>
              </a:extLst>
            </p:cNvPr>
            <p:cNvSpPr/>
            <p:nvPr/>
          </p:nvSpPr>
          <p:spPr>
            <a:xfrm>
              <a:off x="7255669" y="562784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8097"/>
                    <a:pt x="7144" y="7144"/>
                  </a:cubicBezTo>
                  <a:close/>
                </a:path>
              </a:pathLst>
            </a:custGeom>
            <a:grpFill/>
            <a:ln w="9525" cap="flat">
              <a:noFill/>
              <a:prstDash val="solid"/>
              <a:miter/>
            </a:ln>
          </p:spPr>
          <p:txBody>
            <a:bodyPr rtlCol="0" anchor="ctr"/>
            <a:lstStyle/>
            <a:p>
              <a:endParaRPr lang="en-US"/>
            </a:p>
          </p:txBody>
        </p:sp>
        <p:sp>
          <p:nvSpPr>
            <p:cNvPr id="1632" name="Freeform: Shape 1631">
              <a:extLst>
                <a:ext uri="{FF2B5EF4-FFF2-40B4-BE49-F238E27FC236}">
                  <a16:creationId xmlns:a16="http://schemas.microsoft.com/office/drawing/2014/main" xmlns="" id="{1D075942-EFA1-4ABA-BAAD-974FF0849FEC}"/>
                </a:ext>
              </a:extLst>
            </p:cNvPr>
            <p:cNvSpPr/>
            <p:nvPr/>
          </p:nvSpPr>
          <p:spPr>
            <a:xfrm>
              <a:off x="7253235" y="5639001"/>
              <a:ext cx="9525" cy="9525"/>
            </a:xfrm>
            <a:custGeom>
              <a:avLst/>
              <a:gdLst>
                <a:gd name="connsiteX0" fmla="*/ 10530 w 9525"/>
                <a:gd name="connsiteY0" fmla="*/ 7419 h 9525"/>
                <a:gd name="connsiteX1" fmla="*/ 10530 w 9525"/>
                <a:gd name="connsiteY1" fmla="*/ 7419 h 9525"/>
              </a:gdLst>
              <a:ahLst/>
              <a:cxnLst>
                <a:cxn ang="0">
                  <a:pos x="connsiteX0" y="connsiteY0"/>
                </a:cxn>
                <a:cxn ang="0">
                  <a:pos x="connsiteX1" y="connsiteY1"/>
                </a:cxn>
              </a:cxnLst>
              <a:rect l="l" t="t" r="r" b="b"/>
              <a:pathLst>
                <a:path w="9525" h="9525">
                  <a:moveTo>
                    <a:pt x="10530" y="7419"/>
                  </a:moveTo>
                  <a:cubicBezTo>
                    <a:pt x="10530" y="6466"/>
                    <a:pt x="2910" y="8371"/>
                    <a:pt x="10530" y="7419"/>
                  </a:cubicBezTo>
                  <a:close/>
                </a:path>
              </a:pathLst>
            </a:custGeom>
            <a:grpFill/>
            <a:ln w="9525" cap="flat">
              <a:noFill/>
              <a:prstDash val="solid"/>
              <a:miter/>
            </a:ln>
          </p:spPr>
          <p:txBody>
            <a:bodyPr rtlCol="0" anchor="ctr"/>
            <a:lstStyle/>
            <a:p>
              <a:endParaRPr lang="en-US"/>
            </a:p>
          </p:txBody>
        </p:sp>
        <p:sp>
          <p:nvSpPr>
            <p:cNvPr id="1633" name="Freeform: Shape 1632">
              <a:extLst>
                <a:ext uri="{FF2B5EF4-FFF2-40B4-BE49-F238E27FC236}">
                  <a16:creationId xmlns:a16="http://schemas.microsoft.com/office/drawing/2014/main" xmlns="" id="{06D43A2C-0B08-426D-8C8D-89D215196875}"/>
                </a:ext>
              </a:extLst>
            </p:cNvPr>
            <p:cNvSpPr/>
            <p:nvPr/>
          </p:nvSpPr>
          <p:spPr>
            <a:xfrm>
              <a:off x="7251859" y="565737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634" name="Freeform: Shape 1633">
              <a:extLst>
                <a:ext uri="{FF2B5EF4-FFF2-40B4-BE49-F238E27FC236}">
                  <a16:creationId xmlns:a16="http://schemas.microsoft.com/office/drawing/2014/main" xmlns="" id="{147BF280-56A7-4435-B6E9-A33F050B1AC6}"/>
                </a:ext>
              </a:extLst>
            </p:cNvPr>
            <p:cNvSpPr/>
            <p:nvPr/>
          </p:nvSpPr>
          <p:spPr>
            <a:xfrm>
              <a:off x="7255669" y="5619511"/>
              <a:ext cx="9525" cy="9525"/>
            </a:xfrm>
            <a:custGeom>
              <a:avLst/>
              <a:gdLst>
                <a:gd name="connsiteX0" fmla="*/ 7144 w 9525"/>
                <a:gd name="connsiteY0" fmla="*/ 7858 h 9525"/>
                <a:gd name="connsiteX1" fmla="*/ 8096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8096" y="7858"/>
                    <a:pt x="8096" y="7858"/>
                  </a:cubicBezTo>
                  <a:cubicBezTo>
                    <a:pt x="8096" y="6906"/>
                    <a:pt x="7144" y="6906"/>
                    <a:pt x="7144" y="7858"/>
                  </a:cubicBezTo>
                  <a:close/>
                </a:path>
              </a:pathLst>
            </a:custGeom>
            <a:grpFill/>
            <a:ln w="9525" cap="flat">
              <a:noFill/>
              <a:prstDash val="solid"/>
              <a:miter/>
            </a:ln>
          </p:spPr>
          <p:txBody>
            <a:bodyPr rtlCol="0" anchor="ctr"/>
            <a:lstStyle/>
            <a:p>
              <a:endParaRPr lang="en-US"/>
            </a:p>
          </p:txBody>
        </p:sp>
        <p:sp>
          <p:nvSpPr>
            <p:cNvPr id="1635" name="Freeform: Shape 1634">
              <a:extLst>
                <a:ext uri="{FF2B5EF4-FFF2-40B4-BE49-F238E27FC236}">
                  <a16:creationId xmlns:a16="http://schemas.microsoft.com/office/drawing/2014/main" xmlns="" id="{F17AB087-6FEF-44D0-B317-BEBACADA9F75}"/>
                </a:ext>
              </a:extLst>
            </p:cNvPr>
            <p:cNvSpPr/>
            <p:nvPr/>
          </p:nvSpPr>
          <p:spPr>
            <a:xfrm>
              <a:off x="7217569" y="564880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636" name="Freeform: Shape 1635">
              <a:extLst>
                <a:ext uri="{FF2B5EF4-FFF2-40B4-BE49-F238E27FC236}">
                  <a16:creationId xmlns:a16="http://schemas.microsoft.com/office/drawing/2014/main" xmlns="" id="{B15AF466-E6E9-487B-A693-C7E42A4F3851}"/>
                </a:ext>
              </a:extLst>
            </p:cNvPr>
            <p:cNvSpPr/>
            <p:nvPr/>
          </p:nvSpPr>
          <p:spPr>
            <a:xfrm>
              <a:off x="7201588" y="5662136"/>
              <a:ext cx="9525" cy="9525"/>
            </a:xfrm>
            <a:custGeom>
              <a:avLst/>
              <a:gdLst>
                <a:gd name="connsiteX0" fmla="*/ 8837 w 9525"/>
                <a:gd name="connsiteY0" fmla="*/ 7144 h 9525"/>
                <a:gd name="connsiteX1" fmla="*/ 8837 w 9525"/>
                <a:gd name="connsiteY1" fmla="*/ 7144 h 9525"/>
              </a:gdLst>
              <a:ahLst/>
              <a:cxnLst>
                <a:cxn ang="0">
                  <a:pos x="connsiteX0" y="connsiteY0"/>
                </a:cxn>
                <a:cxn ang="0">
                  <a:pos x="connsiteX1" y="connsiteY1"/>
                </a:cxn>
              </a:cxnLst>
              <a:rect l="l" t="t" r="r" b="b"/>
              <a:pathLst>
                <a:path w="9525" h="9525">
                  <a:moveTo>
                    <a:pt x="8837" y="7144"/>
                  </a:moveTo>
                  <a:cubicBezTo>
                    <a:pt x="8837" y="7144"/>
                    <a:pt x="5027" y="7144"/>
                    <a:pt x="8837" y="7144"/>
                  </a:cubicBezTo>
                  <a:close/>
                </a:path>
              </a:pathLst>
            </a:custGeom>
            <a:grpFill/>
            <a:ln w="9525" cap="flat">
              <a:noFill/>
              <a:prstDash val="solid"/>
              <a:miter/>
            </a:ln>
          </p:spPr>
          <p:txBody>
            <a:bodyPr rtlCol="0" anchor="ctr"/>
            <a:lstStyle/>
            <a:p>
              <a:endParaRPr lang="en-US"/>
            </a:p>
          </p:txBody>
        </p:sp>
        <p:sp>
          <p:nvSpPr>
            <p:cNvPr id="1637" name="Freeform: Shape 1636">
              <a:extLst>
                <a:ext uri="{FF2B5EF4-FFF2-40B4-BE49-F238E27FC236}">
                  <a16:creationId xmlns:a16="http://schemas.microsoft.com/office/drawing/2014/main" xmlns="" id="{88819D29-1ACB-4ACF-8C11-F2635DEE339E}"/>
                </a:ext>
              </a:extLst>
            </p:cNvPr>
            <p:cNvSpPr/>
            <p:nvPr/>
          </p:nvSpPr>
          <p:spPr>
            <a:xfrm>
              <a:off x="7259479" y="556402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638" name="Freeform: Shape 1637">
              <a:extLst>
                <a:ext uri="{FF2B5EF4-FFF2-40B4-BE49-F238E27FC236}">
                  <a16:creationId xmlns:a16="http://schemas.microsoft.com/office/drawing/2014/main" xmlns="" id="{73D307D4-729B-48D7-AEDB-1E723555D260}"/>
                </a:ext>
              </a:extLst>
            </p:cNvPr>
            <p:cNvSpPr/>
            <p:nvPr/>
          </p:nvSpPr>
          <p:spPr>
            <a:xfrm>
              <a:off x="7211700" y="5506878"/>
              <a:ext cx="9525" cy="19050"/>
            </a:xfrm>
            <a:custGeom>
              <a:avLst/>
              <a:gdLst>
                <a:gd name="connsiteX0" fmla="*/ 7297 w 9525"/>
                <a:gd name="connsiteY0" fmla="*/ 7144 h 19050"/>
                <a:gd name="connsiteX1" fmla="*/ 8250 w 9525"/>
                <a:gd name="connsiteY1" fmla="*/ 12859 h 19050"/>
                <a:gd name="connsiteX2" fmla="*/ 7297 w 9525"/>
                <a:gd name="connsiteY2" fmla="*/ 7144 h 19050"/>
              </a:gdLst>
              <a:ahLst/>
              <a:cxnLst>
                <a:cxn ang="0">
                  <a:pos x="connsiteX0" y="connsiteY0"/>
                </a:cxn>
                <a:cxn ang="0">
                  <a:pos x="connsiteX1" y="connsiteY1"/>
                </a:cxn>
                <a:cxn ang="0">
                  <a:pos x="connsiteX2" y="connsiteY2"/>
                </a:cxn>
              </a:cxnLst>
              <a:rect l="l" t="t" r="r" b="b"/>
              <a:pathLst>
                <a:path w="9525" h="19050">
                  <a:moveTo>
                    <a:pt x="7297" y="7144"/>
                  </a:moveTo>
                  <a:cubicBezTo>
                    <a:pt x="9202" y="10001"/>
                    <a:pt x="5392" y="10953"/>
                    <a:pt x="8250" y="12859"/>
                  </a:cubicBezTo>
                  <a:cubicBezTo>
                    <a:pt x="8250" y="11906"/>
                    <a:pt x="10155" y="8096"/>
                    <a:pt x="7297" y="7144"/>
                  </a:cubicBezTo>
                  <a:close/>
                </a:path>
              </a:pathLst>
            </a:custGeom>
            <a:grpFill/>
            <a:ln w="9525" cap="flat">
              <a:noFill/>
              <a:prstDash val="solid"/>
              <a:miter/>
            </a:ln>
          </p:spPr>
          <p:txBody>
            <a:bodyPr rtlCol="0" anchor="ctr"/>
            <a:lstStyle/>
            <a:p>
              <a:endParaRPr lang="en-US"/>
            </a:p>
          </p:txBody>
        </p:sp>
        <p:sp>
          <p:nvSpPr>
            <p:cNvPr id="1639" name="Freeform: Shape 1638">
              <a:extLst>
                <a:ext uri="{FF2B5EF4-FFF2-40B4-BE49-F238E27FC236}">
                  <a16:creationId xmlns:a16="http://schemas.microsoft.com/office/drawing/2014/main" xmlns="" id="{9CDEDD67-9EF7-4875-80A0-D17E6CEB7D82}"/>
                </a:ext>
              </a:extLst>
            </p:cNvPr>
            <p:cNvSpPr/>
            <p:nvPr/>
          </p:nvSpPr>
          <p:spPr>
            <a:xfrm>
              <a:off x="7240429" y="5659517"/>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6906"/>
                    <a:pt x="7144" y="6906"/>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1640" name="Freeform: Shape 1639">
              <a:extLst>
                <a:ext uri="{FF2B5EF4-FFF2-40B4-BE49-F238E27FC236}">
                  <a16:creationId xmlns:a16="http://schemas.microsoft.com/office/drawing/2014/main" xmlns="" id="{1BE46998-3004-484B-B8DF-DBEB7182A7F4}"/>
                </a:ext>
              </a:extLst>
            </p:cNvPr>
            <p:cNvSpPr/>
            <p:nvPr/>
          </p:nvSpPr>
          <p:spPr>
            <a:xfrm>
              <a:off x="7212806" y="55125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8096"/>
                    <a:pt x="7144" y="7144"/>
                  </a:cubicBezTo>
                  <a:close/>
                </a:path>
              </a:pathLst>
            </a:custGeom>
            <a:grpFill/>
            <a:ln w="9525" cap="flat">
              <a:noFill/>
              <a:prstDash val="solid"/>
              <a:miter/>
            </a:ln>
          </p:spPr>
          <p:txBody>
            <a:bodyPr rtlCol="0" anchor="ctr"/>
            <a:lstStyle/>
            <a:p>
              <a:endParaRPr lang="en-US"/>
            </a:p>
          </p:txBody>
        </p:sp>
        <p:sp>
          <p:nvSpPr>
            <p:cNvPr id="1641" name="Freeform: Shape 1640">
              <a:extLst>
                <a:ext uri="{FF2B5EF4-FFF2-40B4-BE49-F238E27FC236}">
                  <a16:creationId xmlns:a16="http://schemas.microsoft.com/office/drawing/2014/main" xmlns="" id="{242DFD1D-6072-408B-851E-2B1AA54D61A0}"/>
                </a:ext>
              </a:extLst>
            </p:cNvPr>
            <p:cNvSpPr/>
            <p:nvPr/>
          </p:nvSpPr>
          <p:spPr>
            <a:xfrm>
              <a:off x="7255669" y="555926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7144"/>
                    <a:pt x="7144" y="7144"/>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1642" name="Freeform: Shape 1641">
              <a:extLst>
                <a:ext uri="{FF2B5EF4-FFF2-40B4-BE49-F238E27FC236}">
                  <a16:creationId xmlns:a16="http://schemas.microsoft.com/office/drawing/2014/main" xmlns="" id="{B408DA49-7C58-41FA-9FEE-143D171BC485}"/>
                </a:ext>
              </a:extLst>
            </p:cNvPr>
            <p:cNvSpPr/>
            <p:nvPr/>
          </p:nvSpPr>
          <p:spPr>
            <a:xfrm>
              <a:off x="7253764" y="557641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643" name="Freeform: Shape 1642">
              <a:extLst>
                <a:ext uri="{FF2B5EF4-FFF2-40B4-BE49-F238E27FC236}">
                  <a16:creationId xmlns:a16="http://schemas.microsoft.com/office/drawing/2014/main" xmlns="" id="{04358538-F28F-4C08-9E9E-24554DA58421}"/>
                </a:ext>
              </a:extLst>
            </p:cNvPr>
            <p:cNvSpPr/>
            <p:nvPr/>
          </p:nvSpPr>
          <p:spPr>
            <a:xfrm>
              <a:off x="7252261" y="5549070"/>
              <a:ext cx="9525" cy="9525"/>
            </a:xfrm>
            <a:custGeom>
              <a:avLst/>
              <a:gdLst>
                <a:gd name="connsiteX0" fmla="*/ 7694 w 9525"/>
                <a:gd name="connsiteY0" fmla="*/ 7815 h 9525"/>
                <a:gd name="connsiteX1" fmla="*/ 7694 w 9525"/>
                <a:gd name="connsiteY1" fmla="*/ 7815 h 9525"/>
              </a:gdLst>
              <a:ahLst/>
              <a:cxnLst>
                <a:cxn ang="0">
                  <a:pos x="connsiteX0" y="connsiteY0"/>
                </a:cxn>
                <a:cxn ang="0">
                  <a:pos x="connsiteX1" y="connsiteY1"/>
                </a:cxn>
              </a:cxnLst>
              <a:rect l="l" t="t" r="r" b="b"/>
              <a:pathLst>
                <a:path w="9525" h="9525">
                  <a:moveTo>
                    <a:pt x="7694" y="7815"/>
                  </a:moveTo>
                  <a:cubicBezTo>
                    <a:pt x="9599" y="5909"/>
                    <a:pt x="5789" y="8767"/>
                    <a:pt x="7694" y="7815"/>
                  </a:cubicBezTo>
                  <a:close/>
                </a:path>
              </a:pathLst>
            </a:custGeom>
            <a:grpFill/>
            <a:ln w="9525" cap="flat">
              <a:noFill/>
              <a:prstDash val="solid"/>
              <a:miter/>
            </a:ln>
          </p:spPr>
          <p:txBody>
            <a:bodyPr rtlCol="0" anchor="ctr"/>
            <a:lstStyle/>
            <a:p>
              <a:endParaRPr lang="en-US"/>
            </a:p>
          </p:txBody>
        </p:sp>
        <p:sp>
          <p:nvSpPr>
            <p:cNvPr id="1644" name="Freeform: Shape 1643">
              <a:extLst>
                <a:ext uri="{FF2B5EF4-FFF2-40B4-BE49-F238E27FC236}">
                  <a16:creationId xmlns:a16="http://schemas.microsoft.com/office/drawing/2014/main" xmlns="" id="{2BDAEDB0-0DCE-4D94-8A02-6D2C70B9CCF0}"/>
                </a:ext>
              </a:extLst>
            </p:cNvPr>
            <p:cNvSpPr/>
            <p:nvPr/>
          </p:nvSpPr>
          <p:spPr>
            <a:xfrm>
              <a:off x="7251435" y="554021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1645" name="Freeform: Shape 1644">
              <a:extLst>
                <a:ext uri="{FF2B5EF4-FFF2-40B4-BE49-F238E27FC236}">
                  <a16:creationId xmlns:a16="http://schemas.microsoft.com/office/drawing/2014/main" xmlns="" id="{8F3D488D-E8E4-4ADE-A7A8-B036DB54D95F}"/>
                </a:ext>
              </a:extLst>
            </p:cNvPr>
            <p:cNvSpPr/>
            <p:nvPr/>
          </p:nvSpPr>
          <p:spPr>
            <a:xfrm>
              <a:off x="7212806" y="5619273"/>
              <a:ext cx="9525" cy="9525"/>
            </a:xfrm>
            <a:custGeom>
              <a:avLst/>
              <a:gdLst>
                <a:gd name="connsiteX0" fmla="*/ 10001 w 9525"/>
                <a:gd name="connsiteY0" fmla="*/ 7144 h 9525"/>
                <a:gd name="connsiteX1" fmla="*/ 7144 w 9525"/>
                <a:gd name="connsiteY1" fmla="*/ 8096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8096" y="7144"/>
                    <a:pt x="7144" y="8096"/>
                  </a:cubicBezTo>
                  <a:cubicBezTo>
                    <a:pt x="9049" y="8096"/>
                    <a:pt x="10001" y="9049"/>
                    <a:pt x="10001" y="7144"/>
                  </a:cubicBezTo>
                  <a:close/>
                </a:path>
              </a:pathLst>
            </a:custGeom>
            <a:grpFill/>
            <a:ln w="9525" cap="flat">
              <a:noFill/>
              <a:prstDash val="solid"/>
              <a:miter/>
            </a:ln>
          </p:spPr>
          <p:txBody>
            <a:bodyPr rtlCol="0" anchor="ctr"/>
            <a:lstStyle/>
            <a:p>
              <a:endParaRPr lang="en-US"/>
            </a:p>
          </p:txBody>
        </p:sp>
        <p:sp>
          <p:nvSpPr>
            <p:cNvPr id="1646" name="Freeform: Shape 1645">
              <a:extLst>
                <a:ext uri="{FF2B5EF4-FFF2-40B4-BE49-F238E27FC236}">
                  <a16:creationId xmlns:a16="http://schemas.microsoft.com/office/drawing/2014/main" xmlns="" id="{27622510-515E-40B8-BFDA-A4F4D2B886ED}"/>
                </a:ext>
              </a:extLst>
            </p:cNvPr>
            <p:cNvSpPr/>
            <p:nvPr/>
          </p:nvSpPr>
          <p:spPr>
            <a:xfrm>
              <a:off x="7240408" y="5660231"/>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5259" y="7144"/>
                    <a:pt x="8117" y="7144"/>
                    <a:pt x="9069" y="7144"/>
                  </a:cubicBezTo>
                  <a:close/>
                </a:path>
              </a:pathLst>
            </a:custGeom>
            <a:grpFill/>
            <a:ln w="9525" cap="flat">
              <a:noFill/>
              <a:prstDash val="solid"/>
              <a:miter/>
            </a:ln>
          </p:spPr>
          <p:txBody>
            <a:bodyPr rtlCol="0" anchor="ctr"/>
            <a:lstStyle/>
            <a:p>
              <a:endParaRPr lang="en-US"/>
            </a:p>
          </p:txBody>
        </p:sp>
        <p:sp>
          <p:nvSpPr>
            <p:cNvPr id="1647" name="Freeform: Shape 1646">
              <a:extLst>
                <a:ext uri="{FF2B5EF4-FFF2-40B4-BE49-F238E27FC236}">
                  <a16:creationId xmlns:a16="http://schemas.microsoft.com/office/drawing/2014/main" xmlns="" id="{53EBD2C0-5C2B-476F-A17A-0A06C9E0A288}"/>
                </a:ext>
              </a:extLst>
            </p:cNvPr>
            <p:cNvSpPr/>
            <p:nvPr/>
          </p:nvSpPr>
          <p:spPr>
            <a:xfrm>
              <a:off x="7229951" y="5547836"/>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7144" y="7144"/>
                  </a:lnTo>
                  <a:cubicBezTo>
                    <a:pt x="7144" y="8096"/>
                    <a:pt x="7144" y="9049"/>
                    <a:pt x="7144" y="9049"/>
                  </a:cubicBezTo>
                  <a:close/>
                </a:path>
              </a:pathLst>
            </a:custGeom>
            <a:grpFill/>
            <a:ln w="9525" cap="flat">
              <a:noFill/>
              <a:prstDash val="solid"/>
              <a:miter/>
            </a:ln>
          </p:spPr>
          <p:txBody>
            <a:bodyPr rtlCol="0" anchor="ctr"/>
            <a:lstStyle/>
            <a:p>
              <a:endParaRPr lang="en-US"/>
            </a:p>
          </p:txBody>
        </p:sp>
        <p:sp>
          <p:nvSpPr>
            <p:cNvPr id="1648" name="Freeform: Shape 1647">
              <a:extLst>
                <a:ext uri="{FF2B5EF4-FFF2-40B4-BE49-F238E27FC236}">
                  <a16:creationId xmlns:a16="http://schemas.microsoft.com/office/drawing/2014/main" xmlns="" id="{4E5A6C88-300F-4F7B-BFE3-2B43F711AEE9}"/>
                </a:ext>
              </a:extLst>
            </p:cNvPr>
            <p:cNvSpPr/>
            <p:nvPr/>
          </p:nvSpPr>
          <p:spPr>
            <a:xfrm>
              <a:off x="7212806" y="55697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1649" name="Freeform: Shape 1648">
              <a:extLst>
                <a:ext uri="{FF2B5EF4-FFF2-40B4-BE49-F238E27FC236}">
                  <a16:creationId xmlns:a16="http://schemas.microsoft.com/office/drawing/2014/main" xmlns="" id="{97DE0431-0626-4559-8E06-AF51119F4E9A}"/>
                </a:ext>
              </a:extLst>
            </p:cNvPr>
            <p:cNvSpPr/>
            <p:nvPr/>
          </p:nvSpPr>
          <p:spPr>
            <a:xfrm>
              <a:off x="7229951" y="5543311"/>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9049" y="6906"/>
                    <a:pt x="9049" y="6906"/>
                    <a:pt x="7144" y="7858"/>
                  </a:cubicBezTo>
                  <a:close/>
                </a:path>
              </a:pathLst>
            </a:custGeom>
            <a:grpFill/>
            <a:ln w="9525" cap="flat">
              <a:noFill/>
              <a:prstDash val="solid"/>
              <a:miter/>
            </a:ln>
          </p:spPr>
          <p:txBody>
            <a:bodyPr rtlCol="0" anchor="ctr"/>
            <a:lstStyle/>
            <a:p>
              <a:endParaRPr lang="en-US"/>
            </a:p>
          </p:txBody>
        </p:sp>
        <p:sp>
          <p:nvSpPr>
            <p:cNvPr id="1650" name="Freeform: Shape 1649">
              <a:extLst>
                <a:ext uri="{FF2B5EF4-FFF2-40B4-BE49-F238E27FC236}">
                  <a16:creationId xmlns:a16="http://schemas.microsoft.com/office/drawing/2014/main" xmlns="" id="{679C956E-1083-48AC-86F5-9FCDEB360243}"/>
                </a:ext>
              </a:extLst>
            </p:cNvPr>
            <p:cNvSpPr/>
            <p:nvPr/>
          </p:nvSpPr>
          <p:spPr>
            <a:xfrm>
              <a:off x="7212806" y="562022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651" name="Freeform: Shape 1650">
              <a:extLst>
                <a:ext uri="{FF2B5EF4-FFF2-40B4-BE49-F238E27FC236}">
                  <a16:creationId xmlns:a16="http://schemas.microsoft.com/office/drawing/2014/main" xmlns="" id="{69115C52-D598-4611-B187-81069E6E377A}"/>
                </a:ext>
              </a:extLst>
            </p:cNvPr>
            <p:cNvSpPr/>
            <p:nvPr/>
          </p:nvSpPr>
          <p:spPr>
            <a:xfrm>
              <a:off x="7188876" y="5504021"/>
              <a:ext cx="85725" cy="171450"/>
            </a:xfrm>
            <a:custGeom>
              <a:avLst/>
              <a:gdLst>
                <a:gd name="connsiteX0" fmla="*/ 37741 w 85725"/>
                <a:gd name="connsiteY0" fmla="*/ 132874 h 171450"/>
                <a:gd name="connsiteX1" fmla="*/ 25359 w 85725"/>
                <a:gd name="connsiteY1" fmla="*/ 121444 h 171450"/>
                <a:gd name="connsiteX2" fmla="*/ 26311 w 85725"/>
                <a:gd name="connsiteY2" fmla="*/ 121444 h 171450"/>
                <a:gd name="connsiteX3" fmla="*/ 27264 w 85725"/>
                <a:gd name="connsiteY3" fmla="*/ 118586 h 171450"/>
                <a:gd name="connsiteX4" fmla="*/ 35836 w 85725"/>
                <a:gd name="connsiteY4" fmla="*/ 120491 h 171450"/>
                <a:gd name="connsiteX5" fmla="*/ 28216 w 85725"/>
                <a:gd name="connsiteY5" fmla="*/ 53816 h 171450"/>
                <a:gd name="connsiteX6" fmla="*/ 28216 w 85725"/>
                <a:gd name="connsiteY6" fmla="*/ 52864 h 171450"/>
                <a:gd name="connsiteX7" fmla="*/ 27264 w 85725"/>
                <a:gd name="connsiteY7" fmla="*/ 31909 h 171450"/>
                <a:gd name="connsiteX8" fmla="*/ 32026 w 85725"/>
                <a:gd name="connsiteY8" fmla="*/ 30004 h 171450"/>
                <a:gd name="connsiteX9" fmla="*/ 51076 w 85725"/>
                <a:gd name="connsiteY9" fmla="*/ 31909 h 171450"/>
                <a:gd name="connsiteX10" fmla="*/ 55839 w 85725"/>
                <a:gd name="connsiteY10" fmla="*/ 69056 h 171450"/>
                <a:gd name="connsiteX11" fmla="*/ 50124 w 85725"/>
                <a:gd name="connsiteY11" fmla="*/ 66199 h 171450"/>
                <a:gd name="connsiteX12" fmla="*/ 62506 w 85725"/>
                <a:gd name="connsiteY12" fmla="*/ 82391 h 171450"/>
                <a:gd name="connsiteX13" fmla="*/ 53934 w 85725"/>
                <a:gd name="connsiteY13" fmla="*/ 65247 h 171450"/>
                <a:gd name="connsiteX14" fmla="*/ 53934 w 85725"/>
                <a:gd name="connsiteY14" fmla="*/ 66199 h 171450"/>
                <a:gd name="connsiteX15" fmla="*/ 54886 w 85725"/>
                <a:gd name="connsiteY15" fmla="*/ 78581 h 171450"/>
                <a:gd name="connsiteX16" fmla="*/ 63459 w 85725"/>
                <a:gd name="connsiteY16" fmla="*/ 84297 h 171450"/>
                <a:gd name="connsiteX17" fmla="*/ 66316 w 85725"/>
                <a:gd name="connsiteY17" fmla="*/ 131922 h 171450"/>
                <a:gd name="connsiteX18" fmla="*/ 66316 w 85725"/>
                <a:gd name="connsiteY18" fmla="*/ 136684 h 171450"/>
                <a:gd name="connsiteX19" fmla="*/ 59649 w 85725"/>
                <a:gd name="connsiteY19" fmla="*/ 141447 h 171450"/>
                <a:gd name="connsiteX20" fmla="*/ 66316 w 85725"/>
                <a:gd name="connsiteY20" fmla="*/ 145256 h 171450"/>
                <a:gd name="connsiteX21" fmla="*/ 57744 w 85725"/>
                <a:gd name="connsiteY21" fmla="*/ 149066 h 171450"/>
                <a:gd name="connsiteX22" fmla="*/ 68221 w 85725"/>
                <a:gd name="connsiteY22" fmla="*/ 159544 h 171450"/>
                <a:gd name="connsiteX23" fmla="*/ 60601 w 85725"/>
                <a:gd name="connsiteY23" fmla="*/ 163354 h 171450"/>
                <a:gd name="connsiteX24" fmla="*/ 65364 w 85725"/>
                <a:gd name="connsiteY24" fmla="*/ 168116 h 171450"/>
                <a:gd name="connsiteX25" fmla="*/ 63459 w 85725"/>
                <a:gd name="connsiteY25" fmla="*/ 167164 h 171450"/>
                <a:gd name="connsiteX26" fmla="*/ 66316 w 85725"/>
                <a:gd name="connsiteY26" fmla="*/ 153829 h 171450"/>
                <a:gd name="connsiteX27" fmla="*/ 73936 w 85725"/>
                <a:gd name="connsiteY27" fmla="*/ 151924 h 171450"/>
                <a:gd name="connsiteX28" fmla="*/ 71079 w 85725"/>
                <a:gd name="connsiteY28" fmla="*/ 130969 h 171450"/>
                <a:gd name="connsiteX29" fmla="*/ 65364 w 85725"/>
                <a:gd name="connsiteY29" fmla="*/ 125254 h 171450"/>
                <a:gd name="connsiteX30" fmla="*/ 75841 w 85725"/>
                <a:gd name="connsiteY30" fmla="*/ 122397 h 171450"/>
                <a:gd name="connsiteX31" fmla="*/ 71079 w 85725"/>
                <a:gd name="connsiteY31" fmla="*/ 116681 h 171450"/>
                <a:gd name="connsiteX32" fmla="*/ 68221 w 85725"/>
                <a:gd name="connsiteY32" fmla="*/ 83344 h 171450"/>
                <a:gd name="connsiteX33" fmla="*/ 75841 w 85725"/>
                <a:gd name="connsiteY33" fmla="*/ 83344 h 171450"/>
                <a:gd name="connsiteX34" fmla="*/ 77746 w 85725"/>
                <a:gd name="connsiteY34" fmla="*/ 81439 h 171450"/>
                <a:gd name="connsiteX35" fmla="*/ 71079 w 85725"/>
                <a:gd name="connsiteY35" fmla="*/ 74772 h 171450"/>
                <a:gd name="connsiteX36" fmla="*/ 80604 w 85725"/>
                <a:gd name="connsiteY36" fmla="*/ 70009 h 171450"/>
                <a:gd name="connsiteX37" fmla="*/ 72984 w 85725"/>
                <a:gd name="connsiteY37" fmla="*/ 68104 h 171450"/>
                <a:gd name="connsiteX38" fmla="*/ 79651 w 85725"/>
                <a:gd name="connsiteY38" fmla="*/ 66199 h 171450"/>
                <a:gd name="connsiteX39" fmla="*/ 71079 w 85725"/>
                <a:gd name="connsiteY39" fmla="*/ 78581 h 171450"/>
                <a:gd name="connsiteX40" fmla="*/ 78699 w 85725"/>
                <a:gd name="connsiteY40" fmla="*/ 70961 h 171450"/>
                <a:gd name="connsiteX41" fmla="*/ 70126 w 85725"/>
                <a:gd name="connsiteY41" fmla="*/ 73819 h 171450"/>
                <a:gd name="connsiteX42" fmla="*/ 69174 w 85725"/>
                <a:gd name="connsiteY42" fmla="*/ 54769 h 171450"/>
                <a:gd name="connsiteX43" fmla="*/ 67269 w 85725"/>
                <a:gd name="connsiteY43" fmla="*/ 50959 h 171450"/>
                <a:gd name="connsiteX44" fmla="*/ 67269 w 85725"/>
                <a:gd name="connsiteY44" fmla="*/ 36672 h 171450"/>
                <a:gd name="connsiteX45" fmla="*/ 65364 w 85725"/>
                <a:gd name="connsiteY45" fmla="*/ 22384 h 171450"/>
                <a:gd name="connsiteX46" fmla="*/ 72031 w 85725"/>
                <a:gd name="connsiteY46" fmla="*/ 10954 h 171450"/>
                <a:gd name="connsiteX47" fmla="*/ 53934 w 85725"/>
                <a:gd name="connsiteY47" fmla="*/ 18574 h 171450"/>
                <a:gd name="connsiteX48" fmla="*/ 57744 w 85725"/>
                <a:gd name="connsiteY48" fmla="*/ 13811 h 171450"/>
                <a:gd name="connsiteX49" fmla="*/ 34884 w 85725"/>
                <a:gd name="connsiteY49" fmla="*/ 17622 h 171450"/>
                <a:gd name="connsiteX50" fmla="*/ 24406 w 85725"/>
                <a:gd name="connsiteY50" fmla="*/ 7144 h 171450"/>
                <a:gd name="connsiteX51" fmla="*/ 26311 w 85725"/>
                <a:gd name="connsiteY51" fmla="*/ 11906 h 171450"/>
                <a:gd name="connsiteX52" fmla="*/ 7261 w 85725"/>
                <a:gd name="connsiteY52" fmla="*/ 10954 h 171450"/>
                <a:gd name="connsiteX53" fmla="*/ 7261 w 85725"/>
                <a:gd name="connsiteY53" fmla="*/ 67152 h 171450"/>
                <a:gd name="connsiteX54" fmla="*/ 15834 w 85725"/>
                <a:gd name="connsiteY54" fmla="*/ 70009 h 171450"/>
                <a:gd name="connsiteX55" fmla="*/ 16786 w 85725"/>
                <a:gd name="connsiteY55" fmla="*/ 99536 h 171450"/>
                <a:gd name="connsiteX56" fmla="*/ 9166 w 85725"/>
                <a:gd name="connsiteY56" fmla="*/ 97631 h 171450"/>
                <a:gd name="connsiteX57" fmla="*/ 16786 w 85725"/>
                <a:gd name="connsiteY57" fmla="*/ 106204 h 171450"/>
                <a:gd name="connsiteX58" fmla="*/ 15834 w 85725"/>
                <a:gd name="connsiteY58" fmla="*/ 103347 h 171450"/>
                <a:gd name="connsiteX59" fmla="*/ 21549 w 85725"/>
                <a:gd name="connsiteY59" fmla="*/ 106204 h 171450"/>
                <a:gd name="connsiteX60" fmla="*/ 15834 w 85725"/>
                <a:gd name="connsiteY60" fmla="*/ 115729 h 171450"/>
                <a:gd name="connsiteX61" fmla="*/ 15834 w 85725"/>
                <a:gd name="connsiteY61" fmla="*/ 165259 h 171450"/>
                <a:gd name="connsiteX62" fmla="*/ 37741 w 85725"/>
                <a:gd name="connsiteY62" fmla="*/ 165259 h 171450"/>
                <a:gd name="connsiteX63" fmla="*/ 37741 w 85725"/>
                <a:gd name="connsiteY63" fmla="*/ 164306 h 171450"/>
                <a:gd name="connsiteX64" fmla="*/ 38694 w 85725"/>
                <a:gd name="connsiteY64" fmla="*/ 161449 h 171450"/>
                <a:gd name="connsiteX65" fmla="*/ 32979 w 85725"/>
                <a:gd name="connsiteY65" fmla="*/ 159544 h 171450"/>
                <a:gd name="connsiteX66" fmla="*/ 32026 w 85725"/>
                <a:gd name="connsiteY66" fmla="*/ 140494 h 171450"/>
                <a:gd name="connsiteX67" fmla="*/ 37741 w 85725"/>
                <a:gd name="connsiteY67" fmla="*/ 132874 h 171450"/>
                <a:gd name="connsiteX68" fmla="*/ 28216 w 85725"/>
                <a:gd name="connsiteY68" fmla="*/ 99536 h 171450"/>
                <a:gd name="connsiteX69" fmla="*/ 28216 w 85725"/>
                <a:gd name="connsiteY69" fmla="*/ 99536 h 171450"/>
                <a:gd name="connsiteX70" fmla="*/ 28216 w 85725"/>
                <a:gd name="connsiteY70" fmla="*/ 96679 h 171450"/>
                <a:gd name="connsiteX71" fmla="*/ 28216 w 85725"/>
                <a:gd name="connsiteY71" fmla="*/ 96679 h 171450"/>
                <a:gd name="connsiteX72" fmla="*/ 9166 w 85725"/>
                <a:gd name="connsiteY72" fmla="*/ 103347 h 171450"/>
                <a:gd name="connsiteX73" fmla="*/ 9166 w 85725"/>
                <a:gd name="connsiteY73" fmla="*/ 103347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85725" h="171450">
                  <a:moveTo>
                    <a:pt x="37741" y="132874"/>
                  </a:moveTo>
                  <a:cubicBezTo>
                    <a:pt x="37741" y="135731"/>
                    <a:pt x="31074" y="121444"/>
                    <a:pt x="25359" y="121444"/>
                  </a:cubicBezTo>
                  <a:cubicBezTo>
                    <a:pt x="27264" y="122397"/>
                    <a:pt x="27264" y="122397"/>
                    <a:pt x="26311" y="121444"/>
                  </a:cubicBezTo>
                  <a:cubicBezTo>
                    <a:pt x="31074" y="123349"/>
                    <a:pt x="32026" y="122397"/>
                    <a:pt x="27264" y="118586"/>
                  </a:cubicBezTo>
                  <a:cubicBezTo>
                    <a:pt x="33931" y="117634"/>
                    <a:pt x="28216" y="122397"/>
                    <a:pt x="35836" y="120491"/>
                  </a:cubicBezTo>
                  <a:cubicBezTo>
                    <a:pt x="39646" y="111919"/>
                    <a:pt x="32026" y="62389"/>
                    <a:pt x="28216" y="53816"/>
                  </a:cubicBezTo>
                  <a:cubicBezTo>
                    <a:pt x="32979" y="53816"/>
                    <a:pt x="32979" y="52864"/>
                    <a:pt x="28216" y="52864"/>
                  </a:cubicBezTo>
                  <a:cubicBezTo>
                    <a:pt x="30121" y="47149"/>
                    <a:pt x="37741" y="38577"/>
                    <a:pt x="27264" y="31909"/>
                  </a:cubicBezTo>
                  <a:cubicBezTo>
                    <a:pt x="31074" y="35719"/>
                    <a:pt x="34884" y="29052"/>
                    <a:pt x="32026" y="30004"/>
                  </a:cubicBezTo>
                  <a:cubicBezTo>
                    <a:pt x="39646" y="33814"/>
                    <a:pt x="47266" y="36672"/>
                    <a:pt x="51076" y="31909"/>
                  </a:cubicBezTo>
                  <a:cubicBezTo>
                    <a:pt x="49171" y="37624"/>
                    <a:pt x="49171" y="53816"/>
                    <a:pt x="55839" y="69056"/>
                  </a:cubicBezTo>
                  <a:cubicBezTo>
                    <a:pt x="53934" y="68104"/>
                    <a:pt x="52029" y="67152"/>
                    <a:pt x="50124" y="66199"/>
                  </a:cubicBezTo>
                  <a:cubicBezTo>
                    <a:pt x="56791" y="75724"/>
                    <a:pt x="48219" y="82391"/>
                    <a:pt x="62506" y="82391"/>
                  </a:cubicBezTo>
                  <a:cubicBezTo>
                    <a:pt x="59649" y="83344"/>
                    <a:pt x="56791" y="64294"/>
                    <a:pt x="53934" y="65247"/>
                  </a:cubicBezTo>
                  <a:cubicBezTo>
                    <a:pt x="57744" y="65247"/>
                    <a:pt x="57744" y="66199"/>
                    <a:pt x="53934" y="66199"/>
                  </a:cubicBezTo>
                  <a:cubicBezTo>
                    <a:pt x="53934" y="66199"/>
                    <a:pt x="64411" y="77629"/>
                    <a:pt x="54886" y="78581"/>
                  </a:cubicBezTo>
                  <a:cubicBezTo>
                    <a:pt x="55839" y="79534"/>
                    <a:pt x="62506" y="87154"/>
                    <a:pt x="63459" y="84297"/>
                  </a:cubicBezTo>
                  <a:cubicBezTo>
                    <a:pt x="55839" y="78581"/>
                    <a:pt x="66316" y="126206"/>
                    <a:pt x="66316" y="131922"/>
                  </a:cubicBezTo>
                  <a:cubicBezTo>
                    <a:pt x="58696" y="126206"/>
                    <a:pt x="66316" y="137636"/>
                    <a:pt x="66316" y="136684"/>
                  </a:cubicBezTo>
                  <a:cubicBezTo>
                    <a:pt x="63459" y="136684"/>
                    <a:pt x="65364" y="136684"/>
                    <a:pt x="59649" y="141447"/>
                  </a:cubicBezTo>
                  <a:cubicBezTo>
                    <a:pt x="59649" y="139541"/>
                    <a:pt x="67269" y="145256"/>
                    <a:pt x="66316" y="145256"/>
                  </a:cubicBezTo>
                  <a:cubicBezTo>
                    <a:pt x="57744" y="142399"/>
                    <a:pt x="59649" y="150019"/>
                    <a:pt x="57744" y="149066"/>
                  </a:cubicBezTo>
                  <a:cubicBezTo>
                    <a:pt x="59649" y="150972"/>
                    <a:pt x="65364" y="155734"/>
                    <a:pt x="68221" y="159544"/>
                  </a:cubicBezTo>
                  <a:cubicBezTo>
                    <a:pt x="63459" y="161449"/>
                    <a:pt x="63459" y="164306"/>
                    <a:pt x="60601" y="163354"/>
                  </a:cubicBezTo>
                  <a:cubicBezTo>
                    <a:pt x="63459" y="166211"/>
                    <a:pt x="59649" y="168116"/>
                    <a:pt x="65364" y="168116"/>
                  </a:cubicBezTo>
                  <a:cubicBezTo>
                    <a:pt x="67269" y="167164"/>
                    <a:pt x="66316" y="167164"/>
                    <a:pt x="63459" y="167164"/>
                  </a:cubicBezTo>
                  <a:cubicBezTo>
                    <a:pt x="63459" y="167164"/>
                    <a:pt x="78699" y="159544"/>
                    <a:pt x="66316" y="153829"/>
                  </a:cubicBezTo>
                  <a:cubicBezTo>
                    <a:pt x="69174" y="152877"/>
                    <a:pt x="71079" y="152877"/>
                    <a:pt x="73936" y="151924"/>
                  </a:cubicBezTo>
                  <a:cubicBezTo>
                    <a:pt x="72031" y="148114"/>
                    <a:pt x="77746" y="139541"/>
                    <a:pt x="71079" y="130969"/>
                  </a:cubicBezTo>
                  <a:cubicBezTo>
                    <a:pt x="82509" y="130969"/>
                    <a:pt x="67269" y="127159"/>
                    <a:pt x="65364" y="125254"/>
                  </a:cubicBezTo>
                  <a:cubicBezTo>
                    <a:pt x="72984" y="124302"/>
                    <a:pt x="68221" y="124302"/>
                    <a:pt x="75841" y="122397"/>
                  </a:cubicBezTo>
                  <a:cubicBezTo>
                    <a:pt x="76794" y="122397"/>
                    <a:pt x="71079" y="117634"/>
                    <a:pt x="71079" y="116681"/>
                  </a:cubicBezTo>
                  <a:cubicBezTo>
                    <a:pt x="72984" y="94774"/>
                    <a:pt x="79651" y="97631"/>
                    <a:pt x="68221" y="83344"/>
                  </a:cubicBezTo>
                  <a:cubicBezTo>
                    <a:pt x="70126" y="78581"/>
                    <a:pt x="73936" y="83344"/>
                    <a:pt x="75841" y="83344"/>
                  </a:cubicBezTo>
                  <a:cubicBezTo>
                    <a:pt x="73936" y="83344"/>
                    <a:pt x="73936" y="82391"/>
                    <a:pt x="77746" y="81439"/>
                  </a:cubicBezTo>
                  <a:cubicBezTo>
                    <a:pt x="77746" y="81439"/>
                    <a:pt x="72031" y="77629"/>
                    <a:pt x="71079" y="74772"/>
                  </a:cubicBezTo>
                  <a:cubicBezTo>
                    <a:pt x="74889" y="72866"/>
                    <a:pt x="78699" y="71914"/>
                    <a:pt x="80604" y="70009"/>
                  </a:cubicBezTo>
                  <a:cubicBezTo>
                    <a:pt x="75841" y="66199"/>
                    <a:pt x="82509" y="71914"/>
                    <a:pt x="72984" y="68104"/>
                  </a:cubicBezTo>
                  <a:cubicBezTo>
                    <a:pt x="74889" y="67152"/>
                    <a:pt x="78699" y="65247"/>
                    <a:pt x="79651" y="66199"/>
                  </a:cubicBezTo>
                  <a:cubicBezTo>
                    <a:pt x="82509" y="64294"/>
                    <a:pt x="72984" y="81439"/>
                    <a:pt x="71079" y="78581"/>
                  </a:cubicBezTo>
                  <a:cubicBezTo>
                    <a:pt x="71079" y="78581"/>
                    <a:pt x="80604" y="72866"/>
                    <a:pt x="78699" y="70961"/>
                  </a:cubicBezTo>
                  <a:cubicBezTo>
                    <a:pt x="72031" y="72866"/>
                    <a:pt x="76794" y="71914"/>
                    <a:pt x="70126" y="73819"/>
                  </a:cubicBezTo>
                  <a:cubicBezTo>
                    <a:pt x="82509" y="69056"/>
                    <a:pt x="68221" y="58579"/>
                    <a:pt x="69174" y="54769"/>
                  </a:cubicBezTo>
                  <a:cubicBezTo>
                    <a:pt x="79651" y="57627"/>
                    <a:pt x="70126" y="50006"/>
                    <a:pt x="67269" y="50959"/>
                  </a:cubicBezTo>
                  <a:cubicBezTo>
                    <a:pt x="75841" y="48102"/>
                    <a:pt x="68221" y="35719"/>
                    <a:pt x="67269" y="36672"/>
                  </a:cubicBezTo>
                  <a:cubicBezTo>
                    <a:pt x="81556" y="30956"/>
                    <a:pt x="64411" y="19527"/>
                    <a:pt x="65364" y="22384"/>
                  </a:cubicBezTo>
                  <a:cubicBezTo>
                    <a:pt x="66316" y="21431"/>
                    <a:pt x="74889" y="12859"/>
                    <a:pt x="72031" y="10954"/>
                  </a:cubicBezTo>
                  <a:cubicBezTo>
                    <a:pt x="54886" y="18574"/>
                    <a:pt x="66316" y="12859"/>
                    <a:pt x="53934" y="18574"/>
                  </a:cubicBezTo>
                  <a:cubicBezTo>
                    <a:pt x="65364" y="1429"/>
                    <a:pt x="59649" y="17622"/>
                    <a:pt x="57744" y="13811"/>
                  </a:cubicBezTo>
                  <a:cubicBezTo>
                    <a:pt x="52029" y="20479"/>
                    <a:pt x="32026" y="3334"/>
                    <a:pt x="34884" y="17622"/>
                  </a:cubicBezTo>
                  <a:cubicBezTo>
                    <a:pt x="31074" y="19527"/>
                    <a:pt x="27264" y="9049"/>
                    <a:pt x="24406" y="7144"/>
                  </a:cubicBezTo>
                  <a:cubicBezTo>
                    <a:pt x="21549" y="9049"/>
                    <a:pt x="21549" y="10954"/>
                    <a:pt x="26311" y="11906"/>
                  </a:cubicBezTo>
                  <a:cubicBezTo>
                    <a:pt x="27264" y="10002"/>
                    <a:pt x="5356" y="10954"/>
                    <a:pt x="7261" y="10954"/>
                  </a:cubicBezTo>
                  <a:cubicBezTo>
                    <a:pt x="9166" y="41434"/>
                    <a:pt x="13929" y="44291"/>
                    <a:pt x="7261" y="67152"/>
                  </a:cubicBezTo>
                  <a:cubicBezTo>
                    <a:pt x="10119" y="68104"/>
                    <a:pt x="12976" y="69056"/>
                    <a:pt x="15834" y="70009"/>
                  </a:cubicBezTo>
                  <a:cubicBezTo>
                    <a:pt x="12024" y="78581"/>
                    <a:pt x="19644" y="97631"/>
                    <a:pt x="16786" y="99536"/>
                  </a:cubicBezTo>
                  <a:cubicBezTo>
                    <a:pt x="16786" y="99536"/>
                    <a:pt x="11071" y="97631"/>
                    <a:pt x="9166" y="97631"/>
                  </a:cubicBezTo>
                  <a:cubicBezTo>
                    <a:pt x="13929" y="100489"/>
                    <a:pt x="12024" y="107156"/>
                    <a:pt x="16786" y="106204"/>
                  </a:cubicBezTo>
                  <a:cubicBezTo>
                    <a:pt x="15834" y="106204"/>
                    <a:pt x="15834" y="103347"/>
                    <a:pt x="15834" y="103347"/>
                  </a:cubicBezTo>
                  <a:cubicBezTo>
                    <a:pt x="16786" y="106204"/>
                    <a:pt x="18691" y="106204"/>
                    <a:pt x="21549" y="106204"/>
                  </a:cubicBezTo>
                  <a:cubicBezTo>
                    <a:pt x="2499" y="110966"/>
                    <a:pt x="24406" y="117634"/>
                    <a:pt x="15834" y="115729"/>
                  </a:cubicBezTo>
                  <a:cubicBezTo>
                    <a:pt x="28216" y="125254"/>
                    <a:pt x="15834" y="160497"/>
                    <a:pt x="15834" y="165259"/>
                  </a:cubicBezTo>
                  <a:cubicBezTo>
                    <a:pt x="18691" y="169069"/>
                    <a:pt x="36789" y="166211"/>
                    <a:pt x="37741" y="165259"/>
                  </a:cubicBezTo>
                  <a:cubicBezTo>
                    <a:pt x="33931" y="160497"/>
                    <a:pt x="36789" y="165259"/>
                    <a:pt x="37741" y="164306"/>
                  </a:cubicBezTo>
                  <a:cubicBezTo>
                    <a:pt x="35836" y="162402"/>
                    <a:pt x="36789" y="161449"/>
                    <a:pt x="38694" y="161449"/>
                  </a:cubicBezTo>
                  <a:cubicBezTo>
                    <a:pt x="38694" y="157639"/>
                    <a:pt x="35836" y="161449"/>
                    <a:pt x="32979" y="159544"/>
                  </a:cubicBezTo>
                  <a:cubicBezTo>
                    <a:pt x="38694" y="157639"/>
                    <a:pt x="39646" y="142399"/>
                    <a:pt x="32026" y="140494"/>
                  </a:cubicBezTo>
                  <a:cubicBezTo>
                    <a:pt x="43456" y="133827"/>
                    <a:pt x="25359" y="137636"/>
                    <a:pt x="37741" y="132874"/>
                  </a:cubicBezTo>
                  <a:close/>
                  <a:moveTo>
                    <a:pt x="28216" y="99536"/>
                  </a:moveTo>
                  <a:cubicBezTo>
                    <a:pt x="29169" y="99536"/>
                    <a:pt x="29169" y="100489"/>
                    <a:pt x="28216" y="99536"/>
                  </a:cubicBezTo>
                  <a:close/>
                  <a:moveTo>
                    <a:pt x="28216" y="96679"/>
                  </a:moveTo>
                  <a:cubicBezTo>
                    <a:pt x="28216" y="97631"/>
                    <a:pt x="25359" y="98584"/>
                    <a:pt x="28216" y="96679"/>
                  </a:cubicBezTo>
                  <a:close/>
                  <a:moveTo>
                    <a:pt x="9166" y="103347"/>
                  </a:moveTo>
                  <a:cubicBezTo>
                    <a:pt x="8214" y="102394"/>
                    <a:pt x="12976" y="104299"/>
                    <a:pt x="9166" y="103347"/>
                  </a:cubicBezTo>
                  <a:close/>
                </a:path>
              </a:pathLst>
            </a:custGeom>
            <a:grpFill/>
            <a:ln w="9525" cap="flat">
              <a:noFill/>
              <a:prstDash val="solid"/>
              <a:miter/>
            </a:ln>
          </p:spPr>
          <p:txBody>
            <a:bodyPr rtlCol="0" anchor="ctr"/>
            <a:lstStyle/>
            <a:p>
              <a:endParaRPr lang="en-US"/>
            </a:p>
          </p:txBody>
        </p:sp>
        <p:sp>
          <p:nvSpPr>
            <p:cNvPr id="1652" name="Freeform: Shape 1651">
              <a:extLst>
                <a:ext uri="{FF2B5EF4-FFF2-40B4-BE49-F238E27FC236}">
                  <a16:creationId xmlns:a16="http://schemas.microsoft.com/office/drawing/2014/main" xmlns="" id="{6164E7AE-CCE1-4A01-AE79-F46576F1ADF2}"/>
                </a:ext>
              </a:extLst>
            </p:cNvPr>
            <p:cNvSpPr/>
            <p:nvPr/>
          </p:nvSpPr>
          <p:spPr>
            <a:xfrm>
              <a:off x="7194709" y="56002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7144"/>
                    <a:pt x="7144" y="7144"/>
                  </a:cubicBezTo>
                  <a:close/>
                </a:path>
              </a:pathLst>
            </a:custGeom>
            <a:grpFill/>
            <a:ln w="9525" cap="flat">
              <a:noFill/>
              <a:prstDash val="solid"/>
              <a:miter/>
            </a:ln>
          </p:spPr>
          <p:txBody>
            <a:bodyPr rtlCol="0" anchor="ctr"/>
            <a:lstStyle/>
            <a:p>
              <a:endParaRPr lang="en-US"/>
            </a:p>
          </p:txBody>
        </p:sp>
        <p:sp>
          <p:nvSpPr>
            <p:cNvPr id="1653" name="Freeform: Shape 1652">
              <a:extLst>
                <a:ext uri="{FF2B5EF4-FFF2-40B4-BE49-F238E27FC236}">
                  <a16:creationId xmlns:a16="http://schemas.microsoft.com/office/drawing/2014/main" xmlns="" id="{BEE0CAD1-5C29-4D11-ABC9-280D097B008A}"/>
                </a:ext>
              </a:extLst>
            </p:cNvPr>
            <p:cNvSpPr/>
            <p:nvPr/>
          </p:nvSpPr>
          <p:spPr>
            <a:xfrm>
              <a:off x="7251435" y="561355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654" name="Freeform: Shape 1653">
              <a:extLst>
                <a:ext uri="{FF2B5EF4-FFF2-40B4-BE49-F238E27FC236}">
                  <a16:creationId xmlns:a16="http://schemas.microsoft.com/office/drawing/2014/main" xmlns="" id="{75A4CB08-A0CD-4D22-9934-24773661C3A2}"/>
                </a:ext>
              </a:extLst>
            </p:cNvPr>
            <p:cNvSpPr/>
            <p:nvPr/>
          </p:nvSpPr>
          <p:spPr>
            <a:xfrm>
              <a:off x="7213865" y="5572601"/>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6085" y="7144"/>
                    <a:pt x="7990" y="7144"/>
                    <a:pt x="7990" y="7144"/>
                  </a:cubicBezTo>
                  <a:close/>
                </a:path>
              </a:pathLst>
            </a:custGeom>
            <a:grpFill/>
            <a:ln w="9525" cap="flat">
              <a:noFill/>
              <a:prstDash val="solid"/>
              <a:miter/>
            </a:ln>
          </p:spPr>
          <p:txBody>
            <a:bodyPr rtlCol="0" anchor="ctr"/>
            <a:lstStyle/>
            <a:p>
              <a:endParaRPr lang="en-US"/>
            </a:p>
          </p:txBody>
        </p:sp>
        <p:sp>
          <p:nvSpPr>
            <p:cNvPr id="1655" name="Freeform: Shape 1654">
              <a:extLst>
                <a:ext uri="{FF2B5EF4-FFF2-40B4-BE49-F238E27FC236}">
                  <a16:creationId xmlns:a16="http://schemas.microsoft.com/office/drawing/2014/main" xmlns="" id="{EB3DAC3D-847E-44B2-8D8F-5E63EA3542CA}"/>
                </a:ext>
              </a:extLst>
            </p:cNvPr>
            <p:cNvSpPr/>
            <p:nvPr/>
          </p:nvSpPr>
          <p:spPr>
            <a:xfrm>
              <a:off x="7241910" y="562975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1656" name="Freeform: Shape 1655">
              <a:extLst>
                <a:ext uri="{FF2B5EF4-FFF2-40B4-BE49-F238E27FC236}">
                  <a16:creationId xmlns:a16="http://schemas.microsoft.com/office/drawing/2014/main" xmlns="" id="{DD48E051-D627-464B-8A73-1F28FFF89765}"/>
                </a:ext>
              </a:extLst>
            </p:cNvPr>
            <p:cNvSpPr/>
            <p:nvPr/>
          </p:nvSpPr>
          <p:spPr>
            <a:xfrm>
              <a:off x="7241381" y="563641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7144" y="8096"/>
                    <a:pt x="7144" y="8096"/>
                    <a:pt x="8096" y="7144"/>
                  </a:cubicBezTo>
                  <a:close/>
                </a:path>
              </a:pathLst>
            </a:custGeom>
            <a:grpFill/>
            <a:ln w="9525" cap="flat">
              <a:noFill/>
              <a:prstDash val="solid"/>
              <a:miter/>
            </a:ln>
          </p:spPr>
          <p:txBody>
            <a:bodyPr rtlCol="0" anchor="ctr"/>
            <a:lstStyle/>
            <a:p>
              <a:endParaRPr lang="en-US"/>
            </a:p>
          </p:txBody>
        </p:sp>
        <p:sp>
          <p:nvSpPr>
            <p:cNvPr id="1657" name="Freeform: Shape 1656">
              <a:extLst>
                <a:ext uri="{FF2B5EF4-FFF2-40B4-BE49-F238E27FC236}">
                  <a16:creationId xmlns:a16="http://schemas.microsoft.com/office/drawing/2014/main" xmlns="" id="{12BE6473-2513-435A-B1EB-784DFD6A3FC5}"/>
                </a:ext>
              </a:extLst>
            </p:cNvPr>
            <p:cNvSpPr/>
            <p:nvPr/>
          </p:nvSpPr>
          <p:spPr>
            <a:xfrm>
              <a:off x="7240429" y="56421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7144"/>
                    <a:pt x="7144" y="7144"/>
                  </a:cubicBezTo>
                  <a:close/>
                </a:path>
              </a:pathLst>
            </a:custGeom>
            <a:grpFill/>
            <a:ln w="9525" cap="flat">
              <a:noFill/>
              <a:prstDash val="solid"/>
              <a:miter/>
            </a:ln>
          </p:spPr>
          <p:txBody>
            <a:bodyPr rtlCol="0" anchor="ctr"/>
            <a:lstStyle/>
            <a:p>
              <a:endParaRPr lang="en-US"/>
            </a:p>
          </p:txBody>
        </p:sp>
        <p:sp>
          <p:nvSpPr>
            <p:cNvPr id="1658" name="Freeform: Shape 1657">
              <a:extLst>
                <a:ext uri="{FF2B5EF4-FFF2-40B4-BE49-F238E27FC236}">
                  <a16:creationId xmlns:a16="http://schemas.microsoft.com/office/drawing/2014/main" xmlns="" id="{2EDDCE82-E676-4C17-A524-01695367EEB2}"/>
                </a:ext>
              </a:extLst>
            </p:cNvPr>
            <p:cNvSpPr/>
            <p:nvPr/>
          </p:nvSpPr>
          <p:spPr>
            <a:xfrm>
              <a:off x="7233999" y="5577601"/>
              <a:ext cx="9525" cy="9525"/>
            </a:xfrm>
            <a:custGeom>
              <a:avLst/>
              <a:gdLst>
                <a:gd name="connsiteX0" fmla="*/ 7858 w 9525"/>
                <a:gd name="connsiteY0" fmla="*/ 7858 h 9525"/>
                <a:gd name="connsiteX1" fmla="*/ 7858 w 9525"/>
                <a:gd name="connsiteY1" fmla="*/ 7858 h 9525"/>
                <a:gd name="connsiteX2" fmla="*/ 7858 w 9525"/>
                <a:gd name="connsiteY2" fmla="*/ 7858 h 9525"/>
              </a:gdLst>
              <a:ahLst/>
              <a:cxnLst>
                <a:cxn ang="0">
                  <a:pos x="connsiteX0" y="connsiteY0"/>
                </a:cxn>
                <a:cxn ang="0">
                  <a:pos x="connsiteX1" y="connsiteY1"/>
                </a:cxn>
                <a:cxn ang="0">
                  <a:pos x="connsiteX2" y="connsiteY2"/>
                </a:cxn>
              </a:cxnLst>
              <a:rect l="l" t="t" r="r" b="b"/>
              <a:pathLst>
                <a:path w="9525" h="9525">
                  <a:moveTo>
                    <a:pt x="7858" y="7858"/>
                  </a:moveTo>
                  <a:cubicBezTo>
                    <a:pt x="7858" y="6906"/>
                    <a:pt x="6906" y="6906"/>
                    <a:pt x="7858" y="7858"/>
                  </a:cubicBezTo>
                  <a:cubicBezTo>
                    <a:pt x="6906" y="6906"/>
                    <a:pt x="6906" y="6906"/>
                    <a:pt x="7858" y="7858"/>
                  </a:cubicBezTo>
                  <a:close/>
                </a:path>
              </a:pathLst>
            </a:custGeom>
            <a:grpFill/>
            <a:ln w="9525" cap="flat">
              <a:noFill/>
              <a:prstDash val="solid"/>
              <a:miter/>
            </a:ln>
          </p:spPr>
          <p:txBody>
            <a:bodyPr rtlCol="0" anchor="ctr"/>
            <a:lstStyle/>
            <a:p>
              <a:endParaRPr lang="en-US"/>
            </a:p>
          </p:txBody>
        </p:sp>
        <p:sp>
          <p:nvSpPr>
            <p:cNvPr id="1659" name="Freeform: Shape 1658">
              <a:extLst>
                <a:ext uri="{FF2B5EF4-FFF2-40B4-BE49-F238E27FC236}">
                  <a16:creationId xmlns:a16="http://schemas.microsoft.com/office/drawing/2014/main" xmlns="" id="{DD99072A-397E-4192-ACFF-C5765D0AC899}"/>
                </a:ext>
              </a:extLst>
            </p:cNvPr>
            <p:cNvSpPr/>
            <p:nvPr/>
          </p:nvSpPr>
          <p:spPr>
            <a:xfrm>
              <a:off x="7240756" y="5582126"/>
              <a:ext cx="9525" cy="9525"/>
            </a:xfrm>
            <a:custGeom>
              <a:avLst/>
              <a:gdLst>
                <a:gd name="connsiteX0" fmla="*/ 8722 w 9525"/>
                <a:gd name="connsiteY0" fmla="*/ 8097 h 9525"/>
                <a:gd name="connsiteX1" fmla="*/ 7769 w 9525"/>
                <a:gd name="connsiteY1" fmla="*/ 7144 h 9525"/>
                <a:gd name="connsiteX2" fmla="*/ 8722 w 9525"/>
                <a:gd name="connsiteY2" fmla="*/ 8097 h 9525"/>
              </a:gdLst>
              <a:ahLst/>
              <a:cxnLst>
                <a:cxn ang="0">
                  <a:pos x="connsiteX0" y="connsiteY0"/>
                </a:cxn>
                <a:cxn ang="0">
                  <a:pos x="connsiteX1" y="connsiteY1"/>
                </a:cxn>
                <a:cxn ang="0">
                  <a:pos x="connsiteX2" y="connsiteY2"/>
                </a:cxn>
              </a:cxnLst>
              <a:rect l="l" t="t" r="r" b="b"/>
              <a:pathLst>
                <a:path w="9525" h="9525">
                  <a:moveTo>
                    <a:pt x="8722" y="8097"/>
                  </a:moveTo>
                  <a:cubicBezTo>
                    <a:pt x="7769" y="8097"/>
                    <a:pt x="7769" y="7144"/>
                    <a:pt x="7769" y="7144"/>
                  </a:cubicBezTo>
                  <a:cubicBezTo>
                    <a:pt x="6817" y="8097"/>
                    <a:pt x="6817" y="8097"/>
                    <a:pt x="8722" y="8097"/>
                  </a:cubicBezTo>
                  <a:close/>
                </a:path>
              </a:pathLst>
            </a:custGeom>
            <a:grpFill/>
            <a:ln w="9525" cap="flat">
              <a:noFill/>
              <a:prstDash val="solid"/>
              <a:miter/>
            </a:ln>
          </p:spPr>
          <p:txBody>
            <a:bodyPr rtlCol="0" anchor="ctr"/>
            <a:lstStyle/>
            <a:p>
              <a:endParaRPr lang="en-US"/>
            </a:p>
          </p:txBody>
        </p:sp>
        <p:sp>
          <p:nvSpPr>
            <p:cNvPr id="1660" name="Freeform: Shape 1659">
              <a:extLst>
                <a:ext uri="{FF2B5EF4-FFF2-40B4-BE49-F238E27FC236}">
                  <a16:creationId xmlns:a16="http://schemas.microsoft.com/office/drawing/2014/main" xmlns="" id="{D5498E7F-3CB1-45A3-A8EF-2B1120B269FE}"/>
                </a:ext>
              </a:extLst>
            </p:cNvPr>
            <p:cNvSpPr/>
            <p:nvPr/>
          </p:nvSpPr>
          <p:spPr>
            <a:xfrm>
              <a:off x="7229951" y="555027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7144" y="6615"/>
                    <a:pt x="7144" y="7567"/>
                  </a:cubicBezTo>
                  <a:close/>
                </a:path>
              </a:pathLst>
            </a:custGeom>
            <a:grpFill/>
            <a:ln w="9525" cap="flat">
              <a:noFill/>
              <a:prstDash val="solid"/>
              <a:miter/>
            </a:ln>
          </p:spPr>
          <p:txBody>
            <a:bodyPr rtlCol="0" anchor="ctr"/>
            <a:lstStyle/>
            <a:p>
              <a:endParaRPr lang="en-US"/>
            </a:p>
          </p:txBody>
        </p:sp>
        <p:sp>
          <p:nvSpPr>
            <p:cNvPr id="1661" name="Freeform: Shape 1660">
              <a:extLst>
                <a:ext uri="{FF2B5EF4-FFF2-40B4-BE49-F238E27FC236}">
                  <a16:creationId xmlns:a16="http://schemas.microsoft.com/office/drawing/2014/main" xmlns="" id="{5336C30A-EB2C-4BFF-998E-DC74383101C5}"/>
                </a:ext>
              </a:extLst>
            </p:cNvPr>
            <p:cNvSpPr/>
            <p:nvPr/>
          </p:nvSpPr>
          <p:spPr>
            <a:xfrm>
              <a:off x="7240005" y="5581173"/>
              <a:ext cx="9525" cy="9525"/>
            </a:xfrm>
            <a:custGeom>
              <a:avLst/>
              <a:gdLst>
                <a:gd name="connsiteX0" fmla="*/ 7567 w 9525"/>
                <a:gd name="connsiteY0" fmla="*/ 7144 h 9525"/>
                <a:gd name="connsiteX1" fmla="*/ 7567 w 9525"/>
                <a:gd name="connsiteY1" fmla="*/ 8096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6615" y="7144"/>
                    <a:pt x="7567" y="8096"/>
                    <a:pt x="7567" y="8096"/>
                  </a:cubicBezTo>
                  <a:cubicBezTo>
                    <a:pt x="7567" y="8096"/>
                    <a:pt x="8520" y="8096"/>
                    <a:pt x="7567" y="7144"/>
                  </a:cubicBezTo>
                  <a:close/>
                </a:path>
              </a:pathLst>
            </a:custGeom>
            <a:grpFill/>
            <a:ln w="9525" cap="flat">
              <a:noFill/>
              <a:prstDash val="solid"/>
              <a:miter/>
            </a:ln>
          </p:spPr>
          <p:txBody>
            <a:bodyPr rtlCol="0" anchor="ctr"/>
            <a:lstStyle/>
            <a:p>
              <a:endParaRPr lang="en-US"/>
            </a:p>
          </p:txBody>
        </p:sp>
        <p:sp>
          <p:nvSpPr>
            <p:cNvPr id="1662" name="Freeform: Shape 1661">
              <a:extLst>
                <a:ext uri="{FF2B5EF4-FFF2-40B4-BE49-F238E27FC236}">
                  <a16:creationId xmlns:a16="http://schemas.microsoft.com/office/drawing/2014/main" xmlns="" id="{297F5C50-EBC6-4E75-8750-F5001EA29A58}"/>
                </a:ext>
              </a:extLst>
            </p:cNvPr>
            <p:cNvSpPr/>
            <p:nvPr/>
          </p:nvSpPr>
          <p:spPr>
            <a:xfrm>
              <a:off x="7240429" y="56649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663" name="Freeform: Shape 1662">
              <a:extLst>
                <a:ext uri="{FF2B5EF4-FFF2-40B4-BE49-F238E27FC236}">
                  <a16:creationId xmlns:a16="http://schemas.microsoft.com/office/drawing/2014/main" xmlns="" id="{973775B6-CFF7-407C-994A-3591BEFB12B4}"/>
                </a:ext>
              </a:extLst>
            </p:cNvPr>
            <p:cNvSpPr/>
            <p:nvPr/>
          </p:nvSpPr>
          <p:spPr>
            <a:xfrm>
              <a:off x="7240429" y="566499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1664" name="Freeform: Shape 1663">
              <a:extLst>
                <a:ext uri="{FF2B5EF4-FFF2-40B4-BE49-F238E27FC236}">
                  <a16:creationId xmlns:a16="http://schemas.microsoft.com/office/drawing/2014/main" xmlns="" id="{FC172DFF-ABEC-4709-B4EE-4A163E2F3CC9}"/>
                </a:ext>
              </a:extLst>
            </p:cNvPr>
            <p:cNvSpPr/>
            <p:nvPr/>
          </p:nvSpPr>
          <p:spPr>
            <a:xfrm>
              <a:off x="7240958" y="566594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665" name="Freeform: Shape 1664">
              <a:extLst>
                <a:ext uri="{FF2B5EF4-FFF2-40B4-BE49-F238E27FC236}">
                  <a16:creationId xmlns:a16="http://schemas.microsoft.com/office/drawing/2014/main" xmlns="" id="{ACAAB8D0-2406-4A62-8346-FEC6E8FE2CD7}"/>
                </a:ext>
              </a:extLst>
            </p:cNvPr>
            <p:cNvSpPr/>
            <p:nvPr/>
          </p:nvSpPr>
          <p:spPr>
            <a:xfrm>
              <a:off x="7240429" y="5657373"/>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7144" y="7144"/>
                    <a:pt x="7144" y="7144"/>
                    <a:pt x="8096" y="7144"/>
                  </a:cubicBezTo>
                  <a:close/>
                </a:path>
              </a:pathLst>
            </a:custGeom>
            <a:grpFill/>
            <a:ln w="9525" cap="flat">
              <a:noFill/>
              <a:prstDash val="solid"/>
              <a:miter/>
            </a:ln>
          </p:spPr>
          <p:txBody>
            <a:bodyPr rtlCol="0" anchor="ctr"/>
            <a:lstStyle/>
            <a:p>
              <a:endParaRPr lang="en-US"/>
            </a:p>
          </p:txBody>
        </p:sp>
        <p:sp>
          <p:nvSpPr>
            <p:cNvPr id="1666" name="Freeform: Shape 1665">
              <a:extLst>
                <a:ext uri="{FF2B5EF4-FFF2-40B4-BE49-F238E27FC236}">
                  <a16:creationId xmlns:a16="http://schemas.microsoft.com/office/drawing/2014/main" xmlns="" id="{3B6C47A5-1736-4F28-8E05-53C325616941}"/>
                </a:ext>
              </a:extLst>
            </p:cNvPr>
            <p:cNvSpPr/>
            <p:nvPr/>
          </p:nvSpPr>
          <p:spPr>
            <a:xfrm>
              <a:off x="7239872" y="5655468"/>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5796" y="12859"/>
                    <a:pt x="7700" y="7144"/>
                    <a:pt x="8653" y="7144"/>
                  </a:cubicBezTo>
                  <a:close/>
                </a:path>
              </a:pathLst>
            </a:custGeom>
            <a:grpFill/>
            <a:ln w="9525" cap="flat">
              <a:noFill/>
              <a:prstDash val="solid"/>
              <a:miter/>
            </a:ln>
          </p:spPr>
          <p:txBody>
            <a:bodyPr rtlCol="0" anchor="ctr"/>
            <a:lstStyle/>
            <a:p>
              <a:endParaRPr lang="en-US"/>
            </a:p>
          </p:txBody>
        </p:sp>
        <p:sp>
          <p:nvSpPr>
            <p:cNvPr id="1667" name="Freeform: Shape 1666">
              <a:extLst>
                <a:ext uri="{FF2B5EF4-FFF2-40B4-BE49-F238E27FC236}">
                  <a16:creationId xmlns:a16="http://schemas.microsoft.com/office/drawing/2014/main" xmlns="" id="{0A2DCB52-FA53-4BFB-B778-31E78789EA40}"/>
                </a:ext>
              </a:extLst>
            </p:cNvPr>
            <p:cNvSpPr/>
            <p:nvPr/>
          </p:nvSpPr>
          <p:spPr>
            <a:xfrm>
              <a:off x="7253607" y="5645943"/>
              <a:ext cx="9525" cy="9525"/>
            </a:xfrm>
            <a:custGeom>
              <a:avLst/>
              <a:gdLst>
                <a:gd name="connsiteX0" fmla="*/ 7301 w 9525"/>
                <a:gd name="connsiteY0" fmla="*/ 7144 h 9525"/>
                <a:gd name="connsiteX1" fmla="*/ 7301 w 9525"/>
                <a:gd name="connsiteY1" fmla="*/ 7144 h 9525"/>
              </a:gdLst>
              <a:ahLst/>
              <a:cxnLst>
                <a:cxn ang="0">
                  <a:pos x="connsiteX0" y="connsiteY0"/>
                </a:cxn>
                <a:cxn ang="0">
                  <a:pos x="connsiteX1" y="connsiteY1"/>
                </a:cxn>
              </a:cxnLst>
              <a:rect l="l" t="t" r="r" b="b"/>
              <a:pathLst>
                <a:path w="9525" h="9525">
                  <a:moveTo>
                    <a:pt x="7301" y="7144"/>
                  </a:moveTo>
                  <a:cubicBezTo>
                    <a:pt x="10158" y="10954"/>
                    <a:pt x="6348" y="8096"/>
                    <a:pt x="7301" y="7144"/>
                  </a:cubicBezTo>
                  <a:close/>
                </a:path>
              </a:pathLst>
            </a:custGeom>
            <a:grpFill/>
            <a:ln w="9525" cap="flat">
              <a:noFill/>
              <a:prstDash val="solid"/>
              <a:miter/>
            </a:ln>
          </p:spPr>
          <p:txBody>
            <a:bodyPr rtlCol="0" anchor="ctr"/>
            <a:lstStyle/>
            <a:p>
              <a:endParaRPr lang="en-US"/>
            </a:p>
          </p:txBody>
        </p:sp>
        <p:sp>
          <p:nvSpPr>
            <p:cNvPr id="1668" name="Freeform: Shape 1667">
              <a:extLst>
                <a:ext uri="{FF2B5EF4-FFF2-40B4-BE49-F238E27FC236}">
                  <a16:creationId xmlns:a16="http://schemas.microsoft.com/office/drawing/2014/main" xmlns="" id="{5966D12E-36EC-46FE-9FD6-35B352A129B1}"/>
                </a:ext>
              </a:extLst>
            </p:cNvPr>
            <p:cNvSpPr/>
            <p:nvPr/>
          </p:nvSpPr>
          <p:spPr>
            <a:xfrm>
              <a:off x="7254716" y="5640467"/>
              <a:ext cx="9525" cy="9525"/>
            </a:xfrm>
            <a:custGeom>
              <a:avLst/>
              <a:gdLst>
                <a:gd name="connsiteX0" fmla="*/ 7144 w 9525"/>
                <a:gd name="connsiteY0" fmla="*/ 7858 h 9525"/>
                <a:gd name="connsiteX1" fmla="*/ 9049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8810"/>
                    <a:pt x="9049" y="7858"/>
                    <a:pt x="9049" y="7858"/>
                  </a:cubicBez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1669" name="Freeform: Shape 1668">
              <a:extLst>
                <a:ext uri="{FF2B5EF4-FFF2-40B4-BE49-F238E27FC236}">
                  <a16:creationId xmlns:a16="http://schemas.microsoft.com/office/drawing/2014/main" xmlns="" id="{BA7320A4-6132-4FD1-BDBF-4900B9649BEA}"/>
                </a:ext>
              </a:extLst>
            </p:cNvPr>
            <p:cNvSpPr/>
            <p:nvPr/>
          </p:nvSpPr>
          <p:spPr>
            <a:xfrm>
              <a:off x="7253764" y="5600752"/>
              <a:ext cx="9525" cy="9525"/>
            </a:xfrm>
            <a:custGeom>
              <a:avLst/>
              <a:gdLst>
                <a:gd name="connsiteX0" fmla="*/ 7144 w 9525"/>
                <a:gd name="connsiteY0" fmla="*/ 7567 h 9525"/>
                <a:gd name="connsiteX1" fmla="*/ 10001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10001" y="7567"/>
                  </a:lnTo>
                  <a:cubicBezTo>
                    <a:pt x="9049" y="6615"/>
                    <a:pt x="8096" y="7567"/>
                    <a:pt x="7144" y="7567"/>
                  </a:cubicBezTo>
                  <a:close/>
                </a:path>
              </a:pathLst>
            </a:custGeom>
            <a:grpFill/>
            <a:ln w="9525" cap="flat">
              <a:noFill/>
              <a:prstDash val="solid"/>
              <a:miter/>
            </a:ln>
          </p:spPr>
          <p:txBody>
            <a:bodyPr rtlCol="0" anchor="ctr"/>
            <a:lstStyle/>
            <a:p>
              <a:endParaRPr lang="en-US"/>
            </a:p>
          </p:txBody>
        </p:sp>
        <p:sp>
          <p:nvSpPr>
            <p:cNvPr id="1670" name="Freeform: Shape 1669">
              <a:extLst>
                <a:ext uri="{FF2B5EF4-FFF2-40B4-BE49-F238E27FC236}">
                  <a16:creationId xmlns:a16="http://schemas.microsoft.com/office/drawing/2014/main" xmlns="" id="{66C873AE-BA77-4356-8A9D-8BC3A47C7C83}"/>
                </a:ext>
              </a:extLst>
            </p:cNvPr>
            <p:cNvSpPr/>
            <p:nvPr/>
          </p:nvSpPr>
          <p:spPr>
            <a:xfrm>
              <a:off x="7239053" y="559450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9049"/>
                    <a:pt x="7567" y="7144"/>
                    <a:pt x="7567" y="7144"/>
                  </a:cubicBezTo>
                  <a:close/>
                </a:path>
              </a:pathLst>
            </a:custGeom>
            <a:grpFill/>
            <a:ln w="9525" cap="flat">
              <a:noFill/>
              <a:prstDash val="solid"/>
              <a:miter/>
            </a:ln>
          </p:spPr>
          <p:txBody>
            <a:bodyPr rtlCol="0" anchor="ctr"/>
            <a:lstStyle/>
            <a:p>
              <a:endParaRPr lang="en-US"/>
            </a:p>
          </p:txBody>
        </p:sp>
        <p:sp>
          <p:nvSpPr>
            <p:cNvPr id="1671" name="Freeform: Shape 1670">
              <a:extLst>
                <a:ext uri="{FF2B5EF4-FFF2-40B4-BE49-F238E27FC236}">
                  <a16:creationId xmlns:a16="http://schemas.microsoft.com/office/drawing/2014/main" xmlns="" id="{EA278A49-92D0-4196-878D-EC5B388F7FB1}"/>
                </a:ext>
              </a:extLst>
            </p:cNvPr>
            <p:cNvSpPr/>
            <p:nvPr/>
          </p:nvSpPr>
          <p:spPr>
            <a:xfrm>
              <a:off x="7257299" y="5587855"/>
              <a:ext cx="9525" cy="9525"/>
            </a:xfrm>
            <a:custGeom>
              <a:avLst/>
              <a:gdLst>
                <a:gd name="connsiteX0" fmla="*/ 7419 w 9525"/>
                <a:gd name="connsiteY0" fmla="*/ 8082 h 9525"/>
                <a:gd name="connsiteX1" fmla="*/ 7419 w 9525"/>
                <a:gd name="connsiteY1" fmla="*/ 8082 h 9525"/>
              </a:gdLst>
              <a:ahLst/>
              <a:cxnLst>
                <a:cxn ang="0">
                  <a:pos x="connsiteX0" y="connsiteY0"/>
                </a:cxn>
                <a:cxn ang="0">
                  <a:pos x="connsiteX1" y="connsiteY1"/>
                </a:cxn>
              </a:cxnLst>
              <a:rect l="l" t="t" r="r" b="b"/>
              <a:pathLst>
                <a:path w="9525" h="9525">
                  <a:moveTo>
                    <a:pt x="7419" y="8082"/>
                  </a:moveTo>
                  <a:cubicBezTo>
                    <a:pt x="8371" y="9987"/>
                    <a:pt x="6466" y="5225"/>
                    <a:pt x="7419" y="8082"/>
                  </a:cubicBezTo>
                  <a:close/>
                </a:path>
              </a:pathLst>
            </a:custGeom>
            <a:grpFill/>
            <a:ln w="9525" cap="flat">
              <a:noFill/>
              <a:prstDash val="solid"/>
              <a:miter/>
            </a:ln>
          </p:spPr>
          <p:txBody>
            <a:bodyPr rtlCol="0" anchor="ctr"/>
            <a:lstStyle/>
            <a:p>
              <a:endParaRPr lang="en-US"/>
            </a:p>
          </p:txBody>
        </p:sp>
        <p:sp>
          <p:nvSpPr>
            <p:cNvPr id="1672" name="Freeform: Shape 1671">
              <a:extLst>
                <a:ext uri="{FF2B5EF4-FFF2-40B4-BE49-F238E27FC236}">
                  <a16:creationId xmlns:a16="http://schemas.microsoft.com/office/drawing/2014/main" xmlns="" id="{8C0D617A-7C47-441F-BF78-4A1B39C3083E}"/>
                </a:ext>
              </a:extLst>
            </p:cNvPr>
            <p:cNvSpPr/>
            <p:nvPr/>
          </p:nvSpPr>
          <p:spPr>
            <a:xfrm>
              <a:off x="7251859" y="5542121"/>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7144" y="7144"/>
                    <a:pt x="10954" y="7144"/>
                    <a:pt x="10001" y="7144"/>
                  </a:cubicBezTo>
                  <a:close/>
                </a:path>
              </a:pathLst>
            </a:custGeom>
            <a:grpFill/>
            <a:ln w="9525" cap="flat">
              <a:noFill/>
              <a:prstDash val="solid"/>
              <a:miter/>
            </a:ln>
          </p:spPr>
          <p:txBody>
            <a:bodyPr rtlCol="0" anchor="ctr"/>
            <a:lstStyle/>
            <a:p>
              <a:endParaRPr lang="en-US"/>
            </a:p>
          </p:txBody>
        </p:sp>
        <p:sp>
          <p:nvSpPr>
            <p:cNvPr id="1673" name="Freeform: Shape 1672">
              <a:extLst>
                <a:ext uri="{FF2B5EF4-FFF2-40B4-BE49-F238E27FC236}">
                  <a16:creationId xmlns:a16="http://schemas.microsoft.com/office/drawing/2014/main" xmlns="" id="{71A17818-F998-4BE4-A73F-E90D54A42505}"/>
                </a:ext>
              </a:extLst>
            </p:cNvPr>
            <p:cNvSpPr/>
            <p:nvPr/>
          </p:nvSpPr>
          <p:spPr>
            <a:xfrm>
              <a:off x="7243286" y="5506792"/>
              <a:ext cx="9525" cy="9525"/>
            </a:xfrm>
            <a:custGeom>
              <a:avLst/>
              <a:gdLst>
                <a:gd name="connsiteX0" fmla="*/ 9049 w 9525"/>
                <a:gd name="connsiteY0" fmla="*/ 9134 h 9525"/>
                <a:gd name="connsiteX1" fmla="*/ 7144 w 9525"/>
                <a:gd name="connsiteY1" fmla="*/ 8182 h 9525"/>
                <a:gd name="connsiteX2" fmla="*/ 9049 w 9525"/>
                <a:gd name="connsiteY2" fmla="*/ 9134 h 9525"/>
              </a:gdLst>
              <a:ahLst/>
              <a:cxnLst>
                <a:cxn ang="0">
                  <a:pos x="connsiteX0" y="connsiteY0"/>
                </a:cxn>
                <a:cxn ang="0">
                  <a:pos x="connsiteX1" y="connsiteY1"/>
                </a:cxn>
                <a:cxn ang="0">
                  <a:pos x="connsiteX2" y="connsiteY2"/>
                </a:cxn>
              </a:cxnLst>
              <a:rect l="l" t="t" r="r" b="b"/>
              <a:pathLst>
                <a:path w="9525" h="9525">
                  <a:moveTo>
                    <a:pt x="9049" y="9134"/>
                  </a:moveTo>
                  <a:cubicBezTo>
                    <a:pt x="10001" y="7230"/>
                    <a:pt x="9049" y="6277"/>
                    <a:pt x="7144" y="8182"/>
                  </a:cubicBezTo>
                  <a:cubicBezTo>
                    <a:pt x="8096" y="9134"/>
                    <a:pt x="8096" y="10087"/>
                    <a:pt x="9049" y="9134"/>
                  </a:cubicBezTo>
                  <a:close/>
                </a:path>
              </a:pathLst>
            </a:custGeom>
            <a:grpFill/>
            <a:ln w="9525" cap="flat">
              <a:noFill/>
              <a:prstDash val="solid"/>
              <a:miter/>
            </a:ln>
          </p:spPr>
          <p:txBody>
            <a:bodyPr rtlCol="0" anchor="ctr"/>
            <a:lstStyle/>
            <a:p>
              <a:endParaRPr lang="en-US"/>
            </a:p>
          </p:txBody>
        </p:sp>
        <p:sp>
          <p:nvSpPr>
            <p:cNvPr id="1674" name="Freeform: Shape 1673">
              <a:extLst>
                <a:ext uri="{FF2B5EF4-FFF2-40B4-BE49-F238E27FC236}">
                  <a16:creationId xmlns:a16="http://schemas.microsoft.com/office/drawing/2014/main" xmlns="" id="{8CB0A591-9920-4335-90CE-BA2A9FBBBA0B}"/>
                </a:ext>
              </a:extLst>
            </p:cNvPr>
            <p:cNvSpPr/>
            <p:nvPr/>
          </p:nvSpPr>
          <p:spPr>
            <a:xfrm>
              <a:off x="7187724" y="5565510"/>
              <a:ext cx="9525" cy="9525"/>
            </a:xfrm>
            <a:custGeom>
              <a:avLst/>
              <a:gdLst>
                <a:gd name="connsiteX0" fmla="*/ 8414 w 9525"/>
                <a:gd name="connsiteY0" fmla="*/ 7567 h 9525"/>
                <a:gd name="connsiteX1" fmla="*/ 8414 w 9525"/>
                <a:gd name="connsiteY1" fmla="*/ 7567 h 9525"/>
              </a:gdLst>
              <a:ahLst/>
              <a:cxnLst>
                <a:cxn ang="0">
                  <a:pos x="connsiteX0" y="connsiteY0"/>
                </a:cxn>
                <a:cxn ang="0">
                  <a:pos x="connsiteX1" y="connsiteY1"/>
                </a:cxn>
              </a:cxnLst>
              <a:rect l="l" t="t" r="r" b="b"/>
              <a:pathLst>
                <a:path w="9525" h="9525">
                  <a:moveTo>
                    <a:pt x="8414" y="7567"/>
                  </a:moveTo>
                  <a:cubicBezTo>
                    <a:pt x="5556" y="6615"/>
                    <a:pt x="8414" y="7567"/>
                    <a:pt x="8414" y="7567"/>
                  </a:cubicBezTo>
                  <a:close/>
                </a:path>
              </a:pathLst>
            </a:custGeom>
            <a:grpFill/>
            <a:ln w="9525" cap="flat">
              <a:noFill/>
              <a:prstDash val="solid"/>
              <a:miter/>
            </a:ln>
          </p:spPr>
          <p:txBody>
            <a:bodyPr rtlCol="0" anchor="ctr"/>
            <a:lstStyle/>
            <a:p>
              <a:endParaRPr lang="en-US"/>
            </a:p>
          </p:txBody>
        </p:sp>
      </p:grpSp>
      <p:grpSp>
        <p:nvGrpSpPr>
          <p:cNvPr id="1675" name="Group 1674">
            <a:extLst>
              <a:ext uri="{FF2B5EF4-FFF2-40B4-BE49-F238E27FC236}">
                <a16:creationId xmlns:a16="http://schemas.microsoft.com/office/drawing/2014/main" xmlns="" id="{954CA354-08FD-4E52-8ED1-7C2D6E8878E4}"/>
              </a:ext>
            </a:extLst>
          </p:cNvPr>
          <p:cNvGrpSpPr/>
          <p:nvPr/>
        </p:nvGrpSpPr>
        <p:grpSpPr>
          <a:xfrm flipH="1">
            <a:off x="7567482" y="917954"/>
            <a:ext cx="270931" cy="344010"/>
            <a:chOff x="6843236" y="157160"/>
            <a:chExt cx="947072" cy="1202528"/>
          </a:xfrm>
          <a:solidFill>
            <a:schemeClr val="accent1">
              <a:lumMod val="75000"/>
            </a:schemeClr>
          </a:solidFill>
        </p:grpSpPr>
        <p:sp>
          <p:nvSpPr>
            <p:cNvPr id="1676" name="Freeform: Shape 1675">
              <a:extLst>
                <a:ext uri="{FF2B5EF4-FFF2-40B4-BE49-F238E27FC236}">
                  <a16:creationId xmlns:a16="http://schemas.microsoft.com/office/drawing/2014/main" xmlns="" id="{2EE27F27-42D6-47BC-B8B7-443EDF61ACB8}"/>
                </a:ext>
              </a:extLst>
            </p:cNvPr>
            <p:cNvSpPr/>
            <p:nvPr/>
          </p:nvSpPr>
          <p:spPr>
            <a:xfrm>
              <a:off x="7263183" y="188542"/>
              <a:ext cx="19050" cy="9525"/>
            </a:xfrm>
            <a:custGeom>
              <a:avLst/>
              <a:gdLst>
                <a:gd name="connsiteX0" fmla="*/ 13917 w 19050"/>
                <a:gd name="connsiteY0" fmla="*/ 10530 h 9525"/>
                <a:gd name="connsiteX1" fmla="*/ 13917 w 19050"/>
                <a:gd name="connsiteY1" fmla="*/ 10530 h 9525"/>
              </a:gdLst>
              <a:ahLst/>
              <a:cxnLst>
                <a:cxn ang="0">
                  <a:pos x="connsiteX0" y="connsiteY0"/>
                </a:cxn>
                <a:cxn ang="0">
                  <a:pos x="connsiteX1" y="connsiteY1"/>
                </a:cxn>
              </a:cxnLst>
              <a:rect l="l" t="t" r="r" b="b"/>
              <a:pathLst>
                <a:path w="19050" h="9525">
                  <a:moveTo>
                    <a:pt x="13917" y="10530"/>
                  </a:moveTo>
                  <a:cubicBezTo>
                    <a:pt x="13917" y="10530"/>
                    <a:pt x="-1323" y="2910"/>
                    <a:pt x="13917" y="10530"/>
                  </a:cubicBezTo>
                  <a:close/>
                </a:path>
              </a:pathLst>
            </a:custGeom>
            <a:grpFill/>
            <a:ln w="9525" cap="flat">
              <a:noFill/>
              <a:prstDash val="solid"/>
              <a:miter/>
            </a:ln>
          </p:spPr>
          <p:txBody>
            <a:bodyPr rtlCol="0" anchor="ctr"/>
            <a:lstStyle/>
            <a:p>
              <a:endParaRPr lang="en-US"/>
            </a:p>
          </p:txBody>
        </p:sp>
        <p:sp>
          <p:nvSpPr>
            <p:cNvPr id="1677" name="Freeform: Shape 1676">
              <a:extLst>
                <a:ext uri="{FF2B5EF4-FFF2-40B4-BE49-F238E27FC236}">
                  <a16:creationId xmlns:a16="http://schemas.microsoft.com/office/drawing/2014/main" xmlns="" id="{ACB6583B-F097-4178-8D07-239D54AA9EF9}"/>
                </a:ext>
              </a:extLst>
            </p:cNvPr>
            <p:cNvSpPr/>
            <p:nvPr/>
          </p:nvSpPr>
          <p:spPr>
            <a:xfrm>
              <a:off x="7235250" y="171185"/>
              <a:ext cx="19050" cy="19050"/>
            </a:xfrm>
            <a:custGeom>
              <a:avLst/>
              <a:gdLst>
                <a:gd name="connsiteX0" fmla="*/ 15180 w 19050"/>
                <a:gd name="connsiteY0" fmla="*/ 12647 h 19050"/>
                <a:gd name="connsiteX1" fmla="*/ 15180 w 19050"/>
                <a:gd name="connsiteY1" fmla="*/ 12647 h 19050"/>
              </a:gdLst>
              <a:ahLst/>
              <a:cxnLst>
                <a:cxn ang="0">
                  <a:pos x="connsiteX0" y="connsiteY0"/>
                </a:cxn>
                <a:cxn ang="0">
                  <a:pos x="connsiteX1" y="connsiteY1"/>
                </a:cxn>
              </a:cxnLst>
              <a:rect l="l" t="t" r="r" b="b"/>
              <a:pathLst>
                <a:path w="19050" h="19050">
                  <a:moveTo>
                    <a:pt x="15180" y="12647"/>
                  </a:moveTo>
                  <a:cubicBezTo>
                    <a:pt x="-8632" y="12647"/>
                    <a:pt x="29468" y="265"/>
                    <a:pt x="15180" y="12647"/>
                  </a:cubicBezTo>
                  <a:close/>
                </a:path>
              </a:pathLst>
            </a:custGeom>
            <a:grpFill/>
            <a:ln w="9525" cap="flat">
              <a:noFill/>
              <a:prstDash val="solid"/>
              <a:miter/>
            </a:ln>
          </p:spPr>
          <p:txBody>
            <a:bodyPr rtlCol="0" anchor="ctr"/>
            <a:lstStyle/>
            <a:p>
              <a:endParaRPr lang="en-US"/>
            </a:p>
          </p:txBody>
        </p:sp>
        <p:sp>
          <p:nvSpPr>
            <p:cNvPr id="1678" name="Freeform: Shape 1677">
              <a:extLst>
                <a:ext uri="{FF2B5EF4-FFF2-40B4-BE49-F238E27FC236}">
                  <a16:creationId xmlns:a16="http://schemas.microsoft.com/office/drawing/2014/main" xmlns="" id="{82D2081E-9CAB-4889-819C-3719CC8450E2}"/>
                </a:ext>
              </a:extLst>
            </p:cNvPr>
            <p:cNvSpPr/>
            <p:nvPr/>
          </p:nvSpPr>
          <p:spPr>
            <a:xfrm>
              <a:off x="7409021" y="559593"/>
              <a:ext cx="9525" cy="9525"/>
            </a:xfrm>
            <a:custGeom>
              <a:avLst/>
              <a:gdLst>
                <a:gd name="connsiteX0" fmla="*/ 7144 w 9525"/>
                <a:gd name="connsiteY0" fmla="*/ 10001 h 9525"/>
                <a:gd name="connsiteX1" fmla="*/ 7144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lnTo>
                    <a:pt x="7144" y="7144"/>
                  </a:lnTo>
                  <a:cubicBezTo>
                    <a:pt x="7144" y="8096"/>
                    <a:pt x="7144" y="9049"/>
                    <a:pt x="7144" y="10001"/>
                  </a:cubicBezTo>
                  <a:close/>
                </a:path>
              </a:pathLst>
            </a:custGeom>
            <a:grpFill/>
            <a:ln w="9525" cap="flat">
              <a:noFill/>
              <a:prstDash val="solid"/>
              <a:miter/>
            </a:ln>
          </p:spPr>
          <p:txBody>
            <a:bodyPr rtlCol="0" anchor="ctr"/>
            <a:lstStyle/>
            <a:p>
              <a:endParaRPr lang="en-US"/>
            </a:p>
          </p:txBody>
        </p:sp>
        <p:sp>
          <p:nvSpPr>
            <p:cNvPr id="1679" name="Freeform: Shape 1678">
              <a:extLst>
                <a:ext uri="{FF2B5EF4-FFF2-40B4-BE49-F238E27FC236}">
                  <a16:creationId xmlns:a16="http://schemas.microsoft.com/office/drawing/2014/main" xmlns="" id="{DE5C1DD2-CBE3-4F9B-9E55-C0AFA1B5B8DF}"/>
                </a:ext>
              </a:extLst>
            </p:cNvPr>
            <p:cNvSpPr/>
            <p:nvPr/>
          </p:nvSpPr>
          <p:spPr>
            <a:xfrm>
              <a:off x="7597616" y="751284"/>
              <a:ext cx="9525" cy="9525"/>
            </a:xfrm>
            <a:custGeom>
              <a:avLst/>
              <a:gdLst>
                <a:gd name="connsiteX0" fmla="*/ 10001 w 9525"/>
                <a:gd name="connsiteY0" fmla="*/ 7858 h 9525"/>
                <a:gd name="connsiteX1" fmla="*/ 7144 w 9525"/>
                <a:gd name="connsiteY1" fmla="*/ 7858 h 9525"/>
                <a:gd name="connsiteX2" fmla="*/ 10001 w 9525"/>
                <a:gd name="connsiteY2" fmla="*/ 7858 h 9525"/>
              </a:gdLst>
              <a:ahLst/>
              <a:cxnLst>
                <a:cxn ang="0">
                  <a:pos x="connsiteX0" y="connsiteY0"/>
                </a:cxn>
                <a:cxn ang="0">
                  <a:pos x="connsiteX1" y="connsiteY1"/>
                </a:cxn>
                <a:cxn ang="0">
                  <a:pos x="connsiteX2" y="connsiteY2"/>
                </a:cxn>
              </a:cxnLst>
              <a:rect l="l" t="t" r="r" b="b"/>
              <a:pathLst>
                <a:path w="9525" h="9525">
                  <a:moveTo>
                    <a:pt x="10001" y="7858"/>
                  </a:moveTo>
                  <a:cubicBezTo>
                    <a:pt x="8096" y="6906"/>
                    <a:pt x="7144" y="6906"/>
                    <a:pt x="7144" y="7858"/>
                  </a:cubicBezTo>
                  <a:cubicBezTo>
                    <a:pt x="9049" y="8811"/>
                    <a:pt x="10954" y="8811"/>
                    <a:pt x="10001" y="7858"/>
                  </a:cubicBezTo>
                  <a:close/>
                </a:path>
              </a:pathLst>
            </a:custGeom>
            <a:grpFill/>
            <a:ln w="9525" cap="flat">
              <a:noFill/>
              <a:prstDash val="solid"/>
              <a:miter/>
            </a:ln>
          </p:spPr>
          <p:txBody>
            <a:bodyPr rtlCol="0" anchor="ctr"/>
            <a:lstStyle/>
            <a:p>
              <a:endParaRPr lang="en-US"/>
            </a:p>
          </p:txBody>
        </p:sp>
        <p:sp>
          <p:nvSpPr>
            <p:cNvPr id="1680" name="Freeform: Shape 1679">
              <a:extLst>
                <a:ext uri="{FF2B5EF4-FFF2-40B4-BE49-F238E27FC236}">
                  <a16:creationId xmlns:a16="http://schemas.microsoft.com/office/drawing/2014/main" xmlns="" id="{27F9B774-BC18-4D2A-802A-E1BC3237D6D1}"/>
                </a:ext>
              </a:extLst>
            </p:cNvPr>
            <p:cNvSpPr/>
            <p:nvPr/>
          </p:nvSpPr>
          <p:spPr>
            <a:xfrm>
              <a:off x="7640479" y="771048"/>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9049" y="8096"/>
                    <a:pt x="8096" y="7144"/>
                    <a:pt x="7144" y="7144"/>
                  </a:cubicBezTo>
                  <a:cubicBezTo>
                    <a:pt x="8096" y="7144"/>
                    <a:pt x="9049" y="8096"/>
                    <a:pt x="10001" y="8096"/>
                  </a:cubicBezTo>
                  <a:close/>
                </a:path>
              </a:pathLst>
            </a:custGeom>
            <a:grpFill/>
            <a:ln w="9525" cap="flat">
              <a:noFill/>
              <a:prstDash val="solid"/>
              <a:miter/>
            </a:ln>
          </p:spPr>
          <p:txBody>
            <a:bodyPr rtlCol="0" anchor="ctr"/>
            <a:lstStyle/>
            <a:p>
              <a:endParaRPr lang="en-US"/>
            </a:p>
          </p:txBody>
        </p:sp>
        <p:sp>
          <p:nvSpPr>
            <p:cNvPr id="1681" name="Freeform: Shape 1680">
              <a:extLst>
                <a:ext uri="{FF2B5EF4-FFF2-40B4-BE49-F238E27FC236}">
                  <a16:creationId xmlns:a16="http://schemas.microsoft.com/office/drawing/2014/main" xmlns="" id="{0259D029-8C81-4570-A5A8-C0775F11D913}"/>
                </a:ext>
              </a:extLst>
            </p:cNvPr>
            <p:cNvSpPr/>
            <p:nvPr/>
          </p:nvSpPr>
          <p:spPr>
            <a:xfrm>
              <a:off x="7408069" y="562451"/>
              <a:ext cx="9525" cy="19050"/>
            </a:xfrm>
            <a:custGeom>
              <a:avLst/>
              <a:gdLst>
                <a:gd name="connsiteX0" fmla="*/ 8096 w 9525"/>
                <a:gd name="connsiteY0" fmla="*/ 7144 h 19050"/>
                <a:gd name="connsiteX1" fmla="*/ 7144 w 9525"/>
                <a:gd name="connsiteY1" fmla="*/ 14764 h 19050"/>
                <a:gd name="connsiteX2" fmla="*/ 8096 w 9525"/>
                <a:gd name="connsiteY2" fmla="*/ 7144 h 19050"/>
              </a:gdLst>
              <a:ahLst/>
              <a:cxnLst>
                <a:cxn ang="0">
                  <a:pos x="connsiteX0" y="connsiteY0"/>
                </a:cxn>
                <a:cxn ang="0">
                  <a:pos x="connsiteX1" y="connsiteY1"/>
                </a:cxn>
                <a:cxn ang="0">
                  <a:pos x="connsiteX2" y="connsiteY2"/>
                </a:cxn>
              </a:cxnLst>
              <a:rect l="l" t="t" r="r" b="b"/>
              <a:pathLst>
                <a:path w="9525" h="19050">
                  <a:moveTo>
                    <a:pt x="8096" y="7144"/>
                  </a:moveTo>
                  <a:lnTo>
                    <a:pt x="7144" y="14764"/>
                  </a:lnTo>
                  <a:cubicBezTo>
                    <a:pt x="8096" y="14764"/>
                    <a:pt x="8096" y="10954"/>
                    <a:pt x="8096" y="7144"/>
                  </a:cubicBezTo>
                  <a:close/>
                </a:path>
              </a:pathLst>
            </a:custGeom>
            <a:grpFill/>
            <a:ln w="9525" cap="flat">
              <a:noFill/>
              <a:prstDash val="solid"/>
              <a:miter/>
            </a:ln>
          </p:spPr>
          <p:txBody>
            <a:bodyPr rtlCol="0" anchor="ctr"/>
            <a:lstStyle/>
            <a:p>
              <a:endParaRPr lang="en-US"/>
            </a:p>
          </p:txBody>
        </p:sp>
        <p:sp>
          <p:nvSpPr>
            <p:cNvPr id="1682" name="Freeform: Shape 1681">
              <a:extLst>
                <a:ext uri="{FF2B5EF4-FFF2-40B4-BE49-F238E27FC236}">
                  <a16:creationId xmlns:a16="http://schemas.microsoft.com/office/drawing/2014/main" xmlns="" id="{744D7FC2-B788-4223-BB59-A9558315ABBD}"/>
                </a:ext>
              </a:extLst>
            </p:cNvPr>
            <p:cNvSpPr/>
            <p:nvPr/>
          </p:nvSpPr>
          <p:spPr>
            <a:xfrm>
              <a:off x="7282648" y="164306"/>
              <a:ext cx="9525" cy="9525"/>
            </a:xfrm>
            <a:custGeom>
              <a:avLst/>
              <a:gdLst>
                <a:gd name="connsiteX0" fmla="*/ 11597 w 9525"/>
                <a:gd name="connsiteY0" fmla="*/ 7144 h 9525"/>
                <a:gd name="connsiteX1" fmla="*/ 11597 w 9525"/>
                <a:gd name="connsiteY1" fmla="*/ 7144 h 9525"/>
              </a:gdLst>
              <a:ahLst/>
              <a:cxnLst>
                <a:cxn ang="0">
                  <a:pos x="connsiteX0" y="connsiteY0"/>
                </a:cxn>
                <a:cxn ang="0">
                  <a:pos x="connsiteX1" y="connsiteY1"/>
                </a:cxn>
              </a:cxnLst>
              <a:rect l="l" t="t" r="r" b="b"/>
              <a:pathLst>
                <a:path w="9525" h="9525">
                  <a:moveTo>
                    <a:pt x="11597" y="7144"/>
                  </a:moveTo>
                  <a:cubicBezTo>
                    <a:pt x="2072" y="8096"/>
                    <a:pt x="10644" y="9049"/>
                    <a:pt x="11597" y="7144"/>
                  </a:cubicBezTo>
                  <a:close/>
                </a:path>
              </a:pathLst>
            </a:custGeom>
            <a:grpFill/>
            <a:ln w="9525" cap="flat">
              <a:noFill/>
              <a:prstDash val="solid"/>
              <a:miter/>
            </a:ln>
          </p:spPr>
          <p:txBody>
            <a:bodyPr rtlCol="0" anchor="ctr"/>
            <a:lstStyle/>
            <a:p>
              <a:endParaRPr lang="en-US"/>
            </a:p>
          </p:txBody>
        </p:sp>
        <p:sp>
          <p:nvSpPr>
            <p:cNvPr id="1683" name="Freeform: Shape 1682">
              <a:extLst>
                <a:ext uri="{FF2B5EF4-FFF2-40B4-BE49-F238E27FC236}">
                  <a16:creationId xmlns:a16="http://schemas.microsoft.com/office/drawing/2014/main" xmlns="" id="{24C6A3E1-16DF-45B2-9970-77A5C7F43F39}"/>
                </a:ext>
              </a:extLst>
            </p:cNvPr>
            <p:cNvSpPr/>
            <p:nvPr/>
          </p:nvSpPr>
          <p:spPr>
            <a:xfrm>
              <a:off x="7404111" y="435841"/>
              <a:ext cx="9525" cy="9525"/>
            </a:xfrm>
            <a:custGeom>
              <a:avLst/>
              <a:gdLst>
                <a:gd name="connsiteX0" fmla="*/ 8244 w 9525"/>
                <a:gd name="connsiteY0" fmla="*/ 11833 h 9525"/>
                <a:gd name="connsiteX1" fmla="*/ 8244 w 9525"/>
                <a:gd name="connsiteY1" fmla="*/ 11833 h 9525"/>
              </a:gdLst>
              <a:ahLst/>
              <a:cxnLst>
                <a:cxn ang="0">
                  <a:pos x="connsiteX0" y="connsiteY0"/>
                </a:cxn>
                <a:cxn ang="0">
                  <a:pos x="connsiteX1" y="connsiteY1"/>
                </a:cxn>
              </a:cxnLst>
              <a:rect l="l" t="t" r="r" b="b"/>
              <a:pathLst>
                <a:path w="9525" h="9525">
                  <a:moveTo>
                    <a:pt x="8244" y="11833"/>
                  </a:moveTo>
                  <a:cubicBezTo>
                    <a:pt x="7291" y="9928"/>
                    <a:pt x="6339" y="2308"/>
                    <a:pt x="8244" y="11833"/>
                  </a:cubicBezTo>
                  <a:close/>
                </a:path>
              </a:pathLst>
            </a:custGeom>
            <a:grpFill/>
            <a:ln w="9525" cap="flat">
              <a:noFill/>
              <a:prstDash val="solid"/>
              <a:miter/>
            </a:ln>
          </p:spPr>
          <p:txBody>
            <a:bodyPr rtlCol="0" anchor="ctr"/>
            <a:lstStyle/>
            <a:p>
              <a:endParaRPr lang="en-US"/>
            </a:p>
          </p:txBody>
        </p:sp>
        <p:sp>
          <p:nvSpPr>
            <p:cNvPr id="1684" name="Freeform: Shape 1683">
              <a:extLst>
                <a:ext uri="{FF2B5EF4-FFF2-40B4-BE49-F238E27FC236}">
                  <a16:creationId xmlns:a16="http://schemas.microsoft.com/office/drawing/2014/main" xmlns="" id="{BE0DC450-F31A-4D08-99A5-40DAA09FABFF}"/>
                </a:ext>
              </a:extLst>
            </p:cNvPr>
            <p:cNvSpPr/>
            <p:nvPr/>
          </p:nvSpPr>
          <p:spPr>
            <a:xfrm>
              <a:off x="7409503" y="215636"/>
              <a:ext cx="9525" cy="19050"/>
            </a:xfrm>
            <a:custGeom>
              <a:avLst/>
              <a:gdLst>
                <a:gd name="connsiteX0" fmla="*/ 7615 w 9525"/>
                <a:gd name="connsiteY0" fmla="*/ 8201 h 19050"/>
                <a:gd name="connsiteX1" fmla="*/ 7615 w 9525"/>
                <a:gd name="connsiteY1" fmla="*/ 8201 h 19050"/>
              </a:gdLst>
              <a:ahLst/>
              <a:cxnLst>
                <a:cxn ang="0">
                  <a:pos x="connsiteX0" y="connsiteY0"/>
                </a:cxn>
                <a:cxn ang="0">
                  <a:pos x="connsiteX1" y="connsiteY1"/>
                </a:cxn>
              </a:cxnLst>
              <a:rect l="l" t="t" r="r" b="b"/>
              <a:pathLst>
                <a:path w="9525" h="19050">
                  <a:moveTo>
                    <a:pt x="7615" y="8201"/>
                  </a:moveTo>
                  <a:cubicBezTo>
                    <a:pt x="4757" y="22488"/>
                    <a:pt x="16187" y="2486"/>
                    <a:pt x="7615" y="8201"/>
                  </a:cubicBezTo>
                  <a:close/>
                </a:path>
              </a:pathLst>
            </a:custGeom>
            <a:grpFill/>
            <a:ln w="9525" cap="flat">
              <a:noFill/>
              <a:prstDash val="solid"/>
              <a:miter/>
            </a:ln>
          </p:spPr>
          <p:txBody>
            <a:bodyPr rtlCol="0" anchor="ctr"/>
            <a:lstStyle/>
            <a:p>
              <a:endParaRPr lang="en-US"/>
            </a:p>
          </p:txBody>
        </p:sp>
        <p:sp>
          <p:nvSpPr>
            <p:cNvPr id="1685" name="Freeform: Shape 1684">
              <a:extLst>
                <a:ext uri="{FF2B5EF4-FFF2-40B4-BE49-F238E27FC236}">
                  <a16:creationId xmlns:a16="http://schemas.microsoft.com/office/drawing/2014/main" xmlns="" id="{978868E0-8EDF-460C-9FC7-F68278FEB555}"/>
                </a:ext>
              </a:extLst>
            </p:cNvPr>
            <p:cNvSpPr/>
            <p:nvPr/>
          </p:nvSpPr>
          <p:spPr>
            <a:xfrm>
              <a:off x="7305199" y="175736"/>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8096" y="7144"/>
                    <a:pt x="9049" y="7144"/>
                    <a:pt x="10001" y="7144"/>
                  </a:cubicBezTo>
                  <a:close/>
                </a:path>
              </a:pathLst>
            </a:custGeom>
            <a:grpFill/>
            <a:ln w="9525" cap="flat">
              <a:noFill/>
              <a:prstDash val="solid"/>
              <a:miter/>
            </a:ln>
          </p:spPr>
          <p:txBody>
            <a:bodyPr rtlCol="0" anchor="ctr"/>
            <a:lstStyle/>
            <a:p>
              <a:endParaRPr lang="en-US"/>
            </a:p>
          </p:txBody>
        </p:sp>
        <p:sp>
          <p:nvSpPr>
            <p:cNvPr id="1686" name="Freeform: Shape 1685">
              <a:extLst>
                <a:ext uri="{FF2B5EF4-FFF2-40B4-BE49-F238E27FC236}">
                  <a16:creationId xmlns:a16="http://schemas.microsoft.com/office/drawing/2014/main" xmlns="" id="{7FC72DAE-DE46-4B45-AEE1-15D88447DD84}"/>
                </a:ext>
              </a:extLst>
            </p:cNvPr>
            <p:cNvSpPr/>
            <p:nvPr/>
          </p:nvSpPr>
          <p:spPr>
            <a:xfrm>
              <a:off x="7402354" y="50720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8096"/>
                    <a:pt x="7144" y="8096"/>
                  </a:cubicBezTo>
                  <a:cubicBezTo>
                    <a:pt x="7144" y="8096"/>
                    <a:pt x="7144" y="8096"/>
                    <a:pt x="8096" y="7144"/>
                  </a:cubicBezTo>
                  <a:close/>
                </a:path>
              </a:pathLst>
            </a:custGeom>
            <a:grpFill/>
            <a:ln w="9525" cap="flat">
              <a:noFill/>
              <a:prstDash val="solid"/>
              <a:miter/>
            </a:ln>
          </p:spPr>
          <p:txBody>
            <a:bodyPr rtlCol="0" anchor="ctr"/>
            <a:lstStyle/>
            <a:p>
              <a:endParaRPr lang="en-US"/>
            </a:p>
          </p:txBody>
        </p:sp>
        <p:sp>
          <p:nvSpPr>
            <p:cNvPr id="1687" name="Freeform: Shape 1686">
              <a:extLst>
                <a:ext uri="{FF2B5EF4-FFF2-40B4-BE49-F238E27FC236}">
                  <a16:creationId xmlns:a16="http://schemas.microsoft.com/office/drawing/2014/main" xmlns="" id="{49C9085C-DB79-4C56-9B86-86FECFE0576D}"/>
                </a:ext>
              </a:extLst>
            </p:cNvPr>
            <p:cNvSpPr/>
            <p:nvPr/>
          </p:nvSpPr>
          <p:spPr>
            <a:xfrm>
              <a:off x="7208996" y="4024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688" name="Freeform: Shape 1687">
              <a:extLst>
                <a:ext uri="{FF2B5EF4-FFF2-40B4-BE49-F238E27FC236}">
                  <a16:creationId xmlns:a16="http://schemas.microsoft.com/office/drawing/2014/main" xmlns="" id="{E6117897-F3B9-4939-9D40-B7B2294489E8}"/>
                </a:ext>
              </a:extLst>
            </p:cNvPr>
            <p:cNvSpPr/>
            <p:nvPr/>
          </p:nvSpPr>
          <p:spPr>
            <a:xfrm>
              <a:off x="7228999" y="1662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9049"/>
                    <a:pt x="9049" y="11906"/>
                    <a:pt x="7144" y="7144"/>
                  </a:cubicBezTo>
                  <a:close/>
                </a:path>
              </a:pathLst>
            </a:custGeom>
            <a:grpFill/>
            <a:ln w="9525" cap="flat">
              <a:noFill/>
              <a:prstDash val="solid"/>
              <a:miter/>
            </a:ln>
          </p:spPr>
          <p:txBody>
            <a:bodyPr rtlCol="0" anchor="ctr"/>
            <a:lstStyle/>
            <a:p>
              <a:endParaRPr lang="en-US"/>
            </a:p>
          </p:txBody>
        </p:sp>
        <p:sp>
          <p:nvSpPr>
            <p:cNvPr id="1689" name="Freeform: Shape 1688">
              <a:extLst>
                <a:ext uri="{FF2B5EF4-FFF2-40B4-BE49-F238E27FC236}">
                  <a16:creationId xmlns:a16="http://schemas.microsoft.com/office/drawing/2014/main" xmlns="" id="{9F5CEC99-1A97-4B6B-88FF-EB505C85F35A}"/>
                </a:ext>
              </a:extLst>
            </p:cNvPr>
            <p:cNvSpPr/>
            <p:nvPr/>
          </p:nvSpPr>
          <p:spPr>
            <a:xfrm>
              <a:off x="7710113" y="815392"/>
              <a:ext cx="9525" cy="9525"/>
            </a:xfrm>
            <a:custGeom>
              <a:avLst/>
              <a:gdLst>
                <a:gd name="connsiteX0" fmla="*/ 8947 w 9525"/>
                <a:gd name="connsiteY0" fmla="*/ 7567 h 9525"/>
                <a:gd name="connsiteX1" fmla="*/ 8947 w 9525"/>
                <a:gd name="connsiteY1" fmla="*/ 7567 h 9525"/>
                <a:gd name="connsiteX2" fmla="*/ 8947 w 9525"/>
                <a:gd name="connsiteY2" fmla="*/ 7567 h 9525"/>
              </a:gdLst>
              <a:ahLst/>
              <a:cxnLst>
                <a:cxn ang="0">
                  <a:pos x="connsiteX0" y="connsiteY0"/>
                </a:cxn>
                <a:cxn ang="0">
                  <a:pos x="connsiteX1" y="connsiteY1"/>
                </a:cxn>
                <a:cxn ang="0">
                  <a:pos x="connsiteX2" y="connsiteY2"/>
                </a:cxn>
              </a:cxnLst>
              <a:rect l="l" t="t" r="r" b="b"/>
              <a:pathLst>
                <a:path w="9525" h="9525">
                  <a:moveTo>
                    <a:pt x="8947" y="7567"/>
                  </a:moveTo>
                  <a:cubicBezTo>
                    <a:pt x="7995" y="7567"/>
                    <a:pt x="7995" y="7567"/>
                    <a:pt x="8947" y="7567"/>
                  </a:cubicBezTo>
                  <a:cubicBezTo>
                    <a:pt x="6090" y="6615"/>
                    <a:pt x="7042" y="7567"/>
                    <a:pt x="8947" y="7567"/>
                  </a:cubicBezTo>
                  <a:close/>
                </a:path>
              </a:pathLst>
            </a:custGeom>
            <a:grpFill/>
            <a:ln w="9525" cap="flat">
              <a:noFill/>
              <a:prstDash val="solid"/>
              <a:miter/>
            </a:ln>
          </p:spPr>
          <p:txBody>
            <a:bodyPr rtlCol="0" anchor="ctr"/>
            <a:lstStyle/>
            <a:p>
              <a:endParaRPr lang="en-US"/>
            </a:p>
          </p:txBody>
        </p:sp>
        <p:sp>
          <p:nvSpPr>
            <p:cNvPr id="1690" name="Freeform: Shape 1689">
              <a:extLst>
                <a:ext uri="{FF2B5EF4-FFF2-40B4-BE49-F238E27FC236}">
                  <a16:creationId xmlns:a16="http://schemas.microsoft.com/office/drawing/2014/main" xmlns="" id="{583213DE-AAC4-45DA-A4FB-4694C020263F}"/>
                </a:ext>
              </a:extLst>
            </p:cNvPr>
            <p:cNvSpPr/>
            <p:nvPr/>
          </p:nvSpPr>
          <p:spPr>
            <a:xfrm>
              <a:off x="7269956" y="1302044"/>
              <a:ext cx="38100" cy="19050"/>
            </a:xfrm>
            <a:custGeom>
              <a:avLst/>
              <a:gdLst>
                <a:gd name="connsiteX0" fmla="*/ 7144 w 38100"/>
                <a:gd name="connsiteY0" fmla="*/ 12405 h 19050"/>
                <a:gd name="connsiteX1" fmla="*/ 38576 w 38100"/>
                <a:gd name="connsiteY1" fmla="*/ 7643 h 19050"/>
                <a:gd name="connsiteX2" fmla="*/ 7144 w 38100"/>
                <a:gd name="connsiteY2" fmla="*/ 12405 h 19050"/>
              </a:gdLst>
              <a:ahLst/>
              <a:cxnLst>
                <a:cxn ang="0">
                  <a:pos x="connsiteX0" y="connsiteY0"/>
                </a:cxn>
                <a:cxn ang="0">
                  <a:pos x="connsiteX1" y="connsiteY1"/>
                </a:cxn>
                <a:cxn ang="0">
                  <a:pos x="connsiteX2" y="connsiteY2"/>
                </a:cxn>
              </a:cxnLst>
              <a:rect l="l" t="t" r="r" b="b"/>
              <a:pathLst>
                <a:path w="38100" h="19050">
                  <a:moveTo>
                    <a:pt x="7144" y="12405"/>
                  </a:moveTo>
                  <a:cubicBezTo>
                    <a:pt x="15716" y="15263"/>
                    <a:pt x="25241" y="4785"/>
                    <a:pt x="38576" y="7643"/>
                  </a:cubicBezTo>
                  <a:cubicBezTo>
                    <a:pt x="36671" y="6690"/>
                    <a:pt x="17621" y="14310"/>
                    <a:pt x="7144" y="12405"/>
                  </a:cubicBezTo>
                  <a:close/>
                </a:path>
              </a:pathLst>
            </a:custGeom>
            <a:grpFill/>
            <a:ln w="9525" cap="flat">
              <a:noFill/>
              <a:prstDash val="solid"/>
              <a:miter/>
            </a:ln>
          </p:spPr>
          <p:txBody>
            <a:bodyPr rtlCol="0" anchor="ctr"/>
            <a:lstStyle/>
            <a:p>
              <a:endParaRPr lang="en-US"/>
            </a:p>
          </p:txBody>
        </p:sp>
        <p:sp>
          <p:nvSpPr>
            <p:cNvPr id="1691" name="Freeform: Shape 1690">
              <a:extLst>
                <a:ext uri="{FF2B5EF4-FFF2-40B4-BE49-F238E27FC236}">
                  <a16:creationId xmlns:a16="http://schemas.microsoft.com/office/drawing/2014/main" xmlns="" id="{3A163883-B9E3-4BB9-BDC6-FA8EA13D3E92}"/>
                </a:ext>
              </a:extLst>
            </p:cNvPr>
            <p:cNvSpPr/>
            <p:nvPr/>
          </p:nvSpPr>
          <p:spPr>
            <a:xfrm>
              <a:off x="7289006" y="164544"/>
              <a:ext cx="9525" cy="9525"/>
            </a:xfrm>
            <a:custGeom>
              <a:avLst/>
              <a:gdLst>
                <a:gd name="connsiteX0" fmla="*/ 7144 w 9525"/>
                <a:gd name="connsiteY0" fmla="*/ 7858 h 9525"/>
                <a:gd name="connsiteX1" fmla="*/ 1095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10954" y="7858"/>
                  </a:lnTo>
                  <a:cubicBezTo>
                    <a:pt x="10001" y="6906"/>
                    <a:pt x="8096" y="6906"/>
                    <a:pt x="7144" y="7858"/>
                  </a:cubicBezTo>
                  <a:close/>
                </a:path>
              </a:pathLst>
            </a:custGeom>
            <a:grpFill/>
            <a:ln w="9525" cap="flat">
              <a:noFill/>
              <a:prstDash val="solid"/>
              <a:miter/>
            </a:ln>
          </p:spPr>
          <p:txBody>
            <a:bodyPr rtlCol="0" anchor="ctr"/>
            <a:lstStyle/>
            <a:p>
              <a:endParaRPr lang="en-US"/>
            </a:p>
          </p:txBody>
        </p:sp>
        <p:sp>
          <p:nvSpPr>
            <p:cNvPr id="1692" name="Freeform: Shape 1691">
              <a:extLst>
                <a:ext uri="{FF2B5EF4-FFF2-40B4-BE49-F238E27FC236}">
                  <a16:creationId xmlns:a16="http://schemas.microsoft.com/office/drawing/2014/main" xmlns="" id="{A8071C3B-D922-437B-9BF1-818724C5031A}"/>
                </a:ext>
              </a:extLst>
            </p:cNvPr>
            <p:cNvSpPr/>
            <p:nvPr/>
          </p:nvSpPr>
          <p:spPr>
            <a:xfrm>
              <a:off x="7300436" y="130254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8096"/>
                    <a:pt x="7144" y="7144"/>
                  </a:cubicBezTo>
                  <a:close/>
                </a:path>
              </a:pathLst>
            </a:custGeom>
            <a:grpFill/>
            <a:ln w="9525" cap="flat">
              <a:noFill/>
              <a:prstDash val="solid"/>
              <a:miter/>
            </a:ln>
          </p:spPr>
          <p:txBody>
            <a:bodyPr rtlCol="0" anchor="ctr"/>
            <a:lstStyle/>
            <a:p>
              <a:endParaRPr lang="en-US"/>
            </a:p>
          </p:txBody>
        </p:sp>
        <p:sp>
          <p:nvSpPr>
            <p:cNvPr id="1693" name="Freeform: Shape 1692">
              <a:extLst>
                <a:ext uri="{FF2B5EF4-FFF2-40B4-BE49-F238E27FC236}">
                  <a16:creationId xmlns:a16="http://schemas.microsoft.com/office/drawing/2014/main" xmlns="" id="{51C3BBE2-52C9-4D23-BB5C-92F6401D2CB4}"/>
                </a:ext>
              </a:extLst>
            </p:cNvPr>
            <p:cNvSpPr/>
            <p:nvPr/>
          </p:nvSpPr>
          <p:spPr>
            <a:xfrm>
              <a:off x="7754779" y="986313"/>
              <a:ext cx="9525" cy="9525"/>
            </a:xfrm>
            <a:custGeom>
              <a:avLst/>
              <a:gdLst>
                <a:gd name="connsiteX0" fmla="*/ 7144 w 9525"/>
                <a:gd name="connsiteY0" fmla="*/ 9049 h 9525"/>
                <a:gd name="connsiteX1" fmla="*/ 9049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8096" y="9049"/>
                    <a:pt x="8096" y="8096"/>
                    <a:pt x="9049" y="7144"/>
                  </a:cubicBezTo>
                  <a:cubicBezTo>
                    <a:pt x="9049" y="7144"/>
                    <a:pt x="8096" y="7144"/>
                    <a:pt x="7144" y="9049"/>
                  </a:cubicBezTo>
                  <a:close/>
                </a:path>
              </a:pathLst>
            </a:custGeom>
            <a:grpFill/>
            <a:ln w="9525" cap="flat">
              <a:noFill/>
              <a:prstDash val="solid"/>
              <a:miter/>
            </a:ln>
          </p:spPr>
          <p:txBody>
            <a:bodyPr rtlCol="0" anchor="ctr"/>
            <a:lstStyle/>
            <a:p>
              <a:endParaRPr lang="en-US"/>
            </a:p>
          </p:txBody>
        </p:sp>
        <p:sp>
          <p:nvSpPr>
            <p:cNvPr id="1694" name="Freeform: Shape 1693">
              <a:extLst>
                <a:ext uri="{FF2B5EF4-FFF2-40B4-BE49-F238E27FC236}">
                  <a16:creationId xmlns:a16="http://schemas.microsoft.com/office/drawing/2014/main" xmlns="" id="{F117A949-07E6-49A1-834A-302E30DFACB8}"/>
                </a:ext>
              </a:extLst>
            </p:cNvPr>
            <p:cNvSpPr/>
            <p:nvPr/>
          </p:nvSpPr>
          <p:spPr>
            <a:xfrm>
              <a:off x="7744301" y="849153"/>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10001"/>
                  </a:lnTo>
                  <a:cubicBezTo>
                    <a:pt x="8096" y="9049"/>
                    <a:pt x="8096" y="8096"/>
                    <a:pt x="7144" y="7144"/>
                  </a:cubicBezTo>
                  <a:close/>
                </a:path>
              </a:pathLst>
            </a:custGeom>
            <a:grpFill/>
            <a:ln w="9525" cap="flat">
              <a:noFill/>
              <a:prstDash val="solid"/>
              <a:miter/>
            </a:ln>
          </p:spPr>
          <p:txBody>
            <a:bodyPr rtlCol="0" anchor="ctr"/>
            <a:lstStyle/>
            <a:p>
              <a:endParaRPr lang="en-US"/>
            </a:p>
          </p:txBody>
        </p:sp>
        <p:sp>
          <p:nvSpPr>
            <p:cNvPr id="1695" name="Freeform: Shape 1694">
              <a:extLst>
                <a:ext uri="{FF2B5EF4-FFF2-40B4-BE49-F238E27FC236}">
                  <a16:creationId xmlns:a16="http://schemas.microsoft.com/office/drawing/2014/main" xmlns="" id="{55660469-8BD7-4700-A42E-057A02ABBAEE}"/>
                </a:ext>
              </a:extLst>
            </p:cNvPr>
            <p:cNvSpPr/>
            <p:nvPr/>
          </p:nvSpPr>
          <p:spPr>
            <a:xfrm>
              <a:off x="7735932" y="1060466"/>
              <a:ext cx="9525" cy="19050"/>
            </a:xfrm>
            <a:custGeom>
              <a:avLst/>
              <a:gdLst>
                <a:gd name="connsiteX0" fmla="*/ 10751 w 9525"/>
                <a:gd name="connsiteY0" fmla="*/ 7286 h 19050"/>
                <a:gd name="connsiteX1" fmla="*/ 10751 w 9525"/>
                <a:gd name="connsiteY1" fmla="*/ 7286 h 19050"/>
              </a:gdLst>
              <a:ahLst/>
              <a:cxnLst>
                <a:cxn ang="0">
                  <a:pos x="connsiteX0" y="connsiteY0"/>
                </a:cxn>
                <a:cxn ang="0">
                  <a:pos x="connsiteX1" y="connsiteY1"/>
                </a:cxn>
              </a:cxnLst>
              <a:rect l="l" t="t" r="r" b="b"/>
              <a:pathLst>
                <a:path w="9525" h="19050">
                  <a:moveTo>
                    <a:pt x="10751" y="7286"/>
                  </a:moveTo>
                  <a:cubicBezTo>
                    <a:pt x="2178" y="23479"/>
                    <a:pt x="11703" y="5381"/>
                    <a:pt x="10751" y="7286"/>
                  </a:cubicBezTo>
                  <a:close/>
                </a:path>
              </a:pathLst>
            </a:custGeom>
            <a:grpFill/>
            <a:ln w="9525" cap="flat">
              <a:noFill/>
              <a:prstDash val="solid"/>
              <a:miter/>
            </a:ln>
          </p:spPr>
          <p:txBody>
            <a:bodyPr rtlCol="0" anchor="ctr"/>
            <a:lstStyle/>
            <a:p>
              <a:endParaRPr lang="en-US"/>
            </a:p>
          </p:txBody>
        </p:sp>
        <p:sp>
          <p:nvSpPr>
            <p:cNvPr id="1696" name="Freeform: Shape 1695">
              <a:extLst>
                <a:ext uri="{FF2B5EF4-FFF2-40B4-BE49-F238E27FC236}">
                  <a16:creationId xmlns:a16="http://schemas.microsoft.com/office/drawing/2014/main" xmlns="" id="{A5EA39A6-908F-4AD5-A8A1-08734AE5A1DC}"/>
                </a:ext>
              </a:extLst>
            </p:cNvPr>
            <p:cNvSpPr/>
            <p:nvPr/>
          </p:nvSpPr>
          <p:spPr>
            <a:xfrm>
              <a:off x="7703344" y="1127177"/>
              <a:ext cx="9525" cy="9525"/>
            </a:xfrm>
            <a:custGeom>
              <a:avLst/>
              <a:gdLst>
                <a:gd name="connsiteX0" fmla="*/ 7144 w 9525"/>
                <a:gd name="connsiteY0" fmla="*/ 10107 h 9525"/>
                <a:gd name="connsiteX1" fmla="*/ 7144 w 9525"/>
                <a:gd name="connsiteY1" fmla="*/ 10107 h 9525"/>
              </a:gdLst>
              <a:ahLst/>
              <a:cxnLst>
                <a:cxn ang="0">
                  <a:pos x="connsiteX0" y="connsiteY0"/>
                </a:cxn>
                <a:cxn ang="0">
                  <a:pos x="connsiteX1" y="connsiteY1"/>
                </a:cxn>
              </a:cxnLst>
              <a:rect l="l" t="t" r="r" b="b"/>
              <a:pathLst>
                <a:path w="9525" h="9525">
                  <a:moveTo>
                    <a:pt x="7144" y="10107"/>
                  </a:moveTo>
                  <a:cubicBezTo>
                    <a:pt x="8096" y="10107"/>
                    <a:pt x="12859" y="3440"/>
                    <a:pt x="7144" y="10107"/>
                  </a:cubicBezTo>
                  <a:close/>
                </a:path>
              </a:pathLst>
            </a:custGeom>
            <a:grpFill/>
            <a:ln w="9525" cap="flat">
              <a:noFill/>
              <a:prstDash val="solid"/>
              <a:miter/>
            </a:ln>
          </p:spPr>
          <p:txBody>
            <a:bodyPr rtlCol="0" anchor="ctr"/>
            <a:lstStyle/>
            <a:p>
              <a:endParaRPr lang="en-US"/>
            </a:p>
          </p:txBody>
        </p:sp>
        <p:sp>
          <p:nvSpPr>
            <p:cNvPr id="1697" name="Freeform: Shape 1696">
              <a:extLst>
                <a:ext uri="{FF2B5EF4-FFF2-40B4-BE49-F238E27FC236}">
                  <a16:creationId xmlns:a16="http://schemas.microsoft.com/office/drawing/2014/main" xmlns="" id="{0344ED65-BF89-430A-9CE8-6E065BD137D4}"/>
                </a:ext>
              </a:extLst>
            </p:cNvPr>
            <p:cNvSpPr/>
            <p:nvPr/>
          </p:nvSpPr>
          <p:spPr>
            <a:xfrm>
              <a:off x="7190899" y="638077"/>
              <a:ext cx="9525" cy="19050"/>
            </a:xfrm>
            <a:custGeom>
              <a:avLst/>
              <a:gdLst>
                <a:gd name="connsiteX0" fmla="*/ 7144 w 9525"/>
                <a:gd name="connsiteY0" fmla="*/ 14385 h 19050"/>
                <a:gd name="connsiteX1" fmla="*/ 10001 w 9525"/>
                <a:gd name="connsiteY1" fmla="*/ 10575 h 19050"/>
                <a:gd name="connsiteX2" fmla="*/ 7144 w 9525"/>
                <a:gd name="connsiteY2" fmla="*/ 14385 h 19050"/>
              </a:gdLst>
              <a:ahLst/>
              <a:cxnLst>
                <a:cxn ang="0">
                  <a:pos x="connsiteX0" y="connsiteY0"/>
                </a:cxn>
                <a:cxn ang="0">
                  <a:pos x="connsiteX1" y="connsiteY1"/>
                </a:cxn>
                <a:cxn ang="0">
                  <a:pos x="connsiteX2" y="connsiteY2"/>
                </a:cxn>
              </a:cxnLst>
              <a:rect l="l" t="t" r="r" b="b"/>
              <a:pathLst>
                <a:path w="9525" h="19050">
                  <a:moveTo>
                    <a:pt x="7144" y="14385"/>
                  </a:moveTo>
                  <a:cubicBezTo>
                    <a:pt x="8096" y="12480"/>
                    <a:pt x="9049" y="11528"/>
                    <a:pt x="10001" y="10575"/>
                  </a:cubicBezTo>
                  <a:cubicBezTo>
                    <a:pt x="8096" y="11528"/>
                    <a:pt x="8096" y="98"/>
                    <a:pt x="7144" y="14385"/>
                  </a:cubicBezTo>
                  <a:close/>
                </a:path>
              </a:pathLst>
            </a:custGeom>
            <a:grpFill/>
            <a:ln w="9525" cap="flat">
              <a:noFill/>
              <a:prstDash val="solid"/>
              <a:miter/>
            </a:ln>
          </p:spPr>
          <p:txBody>
            <a:bodyPr rtlCol="0" anchor="ctr"/>
            <a:lstStyle/>
            <a:p>
              <a:endParaRPr lang="en-US"/>
            </a:p>
          </p:txBody>
        </p:sp>
        <p:sp>
          <p:nvSpPr>
            <p:cNvPr id="1698" name="Freeform: Shape 1697">
              <a:extLst>
                <a:ext uri="{FF2B5EF4-FFF2-40B4-BE49-F238E27FC236}">
                  <a16:creationId xmlns:a16="http://schemas.microsoft.com/office/drawing/2014/main" xmlns="" id="{6554B537-8279-4779-A0E4-FDF7F57A5E2E}"/>
                </a:ext>
              </a:extLst>
            </p:cNvPr>
            <p:cNvSpPr/>
            <p:nvPr/>
          </p:nvSpPr>
          <p:spPr>
            <a:xfrm>
              <a:off x="7287101" y="164094"/>
              <a:ext cx="9525" cy="9525"/>
            </a:xfrm>
            <a:custGeom>
              <a:avLst/>
              <a:gdLst>
                <a:gd name="connsiteX0" fmla="*/ 7144 w 9525"/>
                <a:gd name="connsiteY0" fmla="*/ 9260 h 9525"/>
                <a:gd name="connsiteX1" fmla="*/ 7144 w 9525"/>
                <a:gd name="connsiteY1" fmla="*/ 9260 h 9525"/>
              </a:gdLst>
              <a:ahLst/>
              <a:cxnLst>
                <a:cxn ang="0">
                  <a:pos x="connsiteX0" y="connsiteY0"/>
                </a:cxn>
                <a:cxn ang="0">
                  <a:pos x="connsiteX1" y="connsiteY1"/>
                </a:cxn>
              </a:cxnLst>
              <a:rect l="l" t="t" r="r" b="b"/>
              <a:pathLst>
                <a:path w="9525" h="9525">
                  <a:moveTo>
                    <a:pt x="7144" y="9260"/>
                  </a:moveTo>
                  <a:cubicBezTo>
                    <a:pt x="10001" y="4498"/>
                    <a:pt x="8096" y="9260"/>
                    <a:pt x="7144" y="9260"/>
                  </a:cubicBezTo>
                  <a:close/>
                </a:path>
              </a:pathLst>
            </a:custGeom>
            <a:grpFill/>
            <a:ln w="9525" cap="flat">
              <a:noFill/>
              <a:prstDash val="solid"/>
              <a:miter/>
            </a:ln>
          </p:spPr>
          <p:txBody>
            <a:bodyPr rtlCol="0" anchor="ctr"/>
            <a:lstStyle/>
            <a:p>
              <a:endParaRPr lang="en-US"/>
            </a:p>
          </p:txBody>
        </p:sp>
        <p:sp>
          <p:nvSpPr>
            <p:cNvPr id="1699" name="Freeform: Shape 1698">
              <a:extLst>
                <a:ext uri="{FF2B5EF4-FFF2-40B4-BE49-F238E27FC236}">
                  <a16:creationId xmlns:a16="http://schemas.microsoft.com/office/drawing/2014/main" xmlns="" id="{16F5FA22-870A-443A-B060-F786AD519816}"/>
                </a:ext>
              </a:extLst>
            </p:cNvPr>
            <p:cNvSpPr/>
            <p:nvPr/>
          </p:nvSpPr>
          <p:spPr>
            <a:xfrm>
              <a:off x="7752874" y="1072038"/>
              <a:ext cx="19050" cy="19050"/>
            </a:xfrm>
            <a:custGeom>
              <a:avLst/>
              <a:gdLst>
                <a:gd name="connsiteX0" fmla="*/ 12859 w 19050"/>
                <a:gd name="connsiteY0" fmla="*/ 7144 h 19050"/>
                <a:gd name="connsiteX1" fmla="*/ 7144 w 19050"/>
                <a:gd name="connsiteY1" fmla="*/ 18574 h 19050"/>
                <a:gd name="connsiteX2" fmla="*/ 12859 w 19050"/>
                <a:gd name="connsiteY2" fmla="*/ 7144 h 19050"/>
              </a:gdLst>
              <a:ahLst/>
              <a:cxnLst>
                <a:cxn ang="0">
                  <a:pos x="connsiteX0" y="connsiteY0"/>
                </a:cxn>
                <a:cxn ang="0">
                  <a:pos x="connsiteX1" y="connsiteY1"/>
                </a:cxn>
                <a:cxn ang="0">
                  <a:pos x="connsiteX2" y="connsiteY2"/>
                </a:cxn>
              </a:cxnLst>
              <a:rect l="l" t="t" r="r" b="b"/>
              <a:pathLst>
                <a:path w="19050" h="19050">
                  <a:moveTo>
                    <a:pt x="12859" y="7144"/>
                  </a:moveTo>
                  <a:lnTo>
                    <a:pt x="7144" y="18574"/>
                  </a:lnTo>
                  <a:cubicBezTo>
                    <a:pt x="9049" y="15716"/>
                    <a:pt x="10954" y="11906"/>
                    <a:pt x="12859" y="7144"/>
                  </a:cubicBezTo>
                  <a:close/>
                </a:path>
              </a:pathLst>
            </a:custGeom>
            <a:grpFill/>
            <a:ln w="9525" cap="flat">
              <a:noFill/>
              <a:prstDash val="solid"/>
              <a:miter/>
            </a:ln>
          </p:spPr>
          <p:txBody>
            <a:bodyPr rtlCol="0" anchor="ctr"/>
            <a:lstStyle/>
            <a:p>
              <a:endParaRPr lang="en-US"/>
            </a:p>
          </p:txBody>
        </p:sp>
        <p:sp>
          <p:nvSpPr>
            <p:cNvPr id="1700" name="Freeform: Shape 1699">
              <a:extLst>
                <a:ext uri="{FF2B5EF4-FFF2-40B4-BE49-F238E27FC236}">
                  <a16:creationId xmlns:a16="http://schemas.microsoft.com/office/drawing/2014/main" xmlns="" id="{420DF749-52A2-4FB2-A7A4-540376F27845}"/>
                </a:ext>
              </a:extLst>
            </p:cNvPr>
            <p:cNvSpPr/>
            <p:nvPr/>
          </p:nvSpPr>
          <p:spPr>
            <a:xfrm>
              <a:off x="6852999" y="1048226"/>
              <a:ext cx="9525" cy="9525"/>
            </a:xfrm>
            <a:custGeom>
              <a:avLst/>
              <a:gdLst>
                <a:gd name="connsiteX0" fmla="*/ 7858 w 9525"/>
                <a:gd name="connsiteY0" fmla="*/ 10001 h 9525"/>
                <a:gd name="connsiteX1" fmla="*/ 7858 w 9525"/>
                <a:gd name="connsiteY1" fmla="*/ 7144 h 9525"/>
                <a:gd name="connsiteX2" fmla="*/ 7858 w 9525"/>
                <a:gd name="connsiteY2" fmla="*/ 10001 h 9525"/>
              </a:gdLst>
              <a:ahLst/>
              <a:cxnLst>
                <a:cxn ang="0">
                  <a:pos x="connsiteX0" y="connsiteY0"/>
                </a:cxn>
                <a:cxn ang="0">
                  <a:pos x="connsiteX1" y="connsiteY1"/>
                </a:cxn>
                <a:cxn ang="0">
                  <a:pos x="connsiteX2" y="connsiteY2"/>
                </a:cxn>
              </a:cxnLst>
              <a:rect l="l" t="t" r="r" b="b"/>
              <a:pathLst>
                <a:path w="9525" h="9525">
                  <a:moveTo>
                    <a:pt x="7858" y="10001"/>
                  </a:moveTo>
                  <a:lnTo>
                    <a:pt x="7858" y="7144"/>
                  </a:lnTo>
                  <a:cubicBezTo>
                    <a:pt x="6906" y="8096"/>
                    <a:pt x="6906" y="9049"/>
                    <a:pt x="7858" y="10001"/>
                  </a:cubicBezTo>
                  <a:close/>
                </a:path>
              </a:pathLst>
            </a:custGeom>
            <a:grpFill/>
            <a:ln w="9525" cap="flat">
              <a:noFill/>
              <a:prstDash val="solid"/>
              <a:miter/>
            </a:ln>
          </p:spPr>
          <p:txBody>
            <a:bodyPr rtlCol="0" anchor="ctr"/>
            <a:lstStyle/>
            <a:p>
              <a:endParaRPr lang="en-US"/>
            </a:p>
          </p:txBody>
        </p:sp>
        <p:sp>
          <p:nvSpPr>
            <p:cNvPr id="1701" name="Freeform: Shape 1700">
              <a:extLst>
                <a:ext uri="{FF2B5EF4-FFF2-40B4-BE49-F238E27FC236}">
                  <a16:creationId xmlns:a16="http://schemas.microsoft.com/office/drawing/2014/main" xmlns="" id="{69022B9F-D66A-49F2-B49C-A04F25B4935C}"/>
                </a:ext>
              </a:extLst>
            </p:cNvPr>
            <p:cNvSpPr/>
            <p:nvPr/>
          </p:nvSpPr>
          <p:spPr>
            <a:xfrm>
              <a:off x="7729162" y="1119663"/>
              <a:ext cx="19050" cy="19050"/>
            </a:xfrm>
            <a:custGeom>
              <a:avLst/>
              <a:gdLst>
                <a:gd name="connsiteX0" fmla="*/ 13711 w 19050"/>
                <a:gd name="connsiteY0" fmla="*/ 7144 h 19050"/>
                <a:gd name="connsiteX1" fmla="*/ 13711 w 19050"/>
                <a:gd name="connsiteY1" fmla="*/ 7144 h 19050"/>
              </a:gdLst>
              <a:ahLst/>
              <a:cxnLst>
                <a:cxn ang="0">
                  <a:pos x="connsiteX0" y="connsiteY0"/>
                </a:cxn>
                <a:cxn ang="0">
                  <a:pos x="connsiteX1" y="connsiteY1"/>
                </a:cxn>
              </a:cxnLst>
              <a:rect l="l" t="t" r="r" b="b"/>
              <a:pathLst>
                <a:path w="19050" h="19050">
                  <a:moveTo>
                    <a:pt x="13711" y="7144"/>
                  </a:moveTo>
                  <a:cubicBezTo>
                    <a:pt x="12758" y="8096"/>
                    <a:pt x="-577" y="24289"/>
                    <a:pt x="13711" y="7144"/>
                  </a:cubicBezTo>
                  <a:close/>
                </a:path>
              </a:pathLst>
            </a:custGeom>
            <a:grpFill/>
            <a:ln w="9525" cap="flat">
              <a:noFill/>
              <a:prstDash val="solid"/>
              <a:miter/>
            </a:ln>
          </p:spPr>
          <p:txBody>
            <a:bodyPr rtlCol="0" anchor="ctr"/>
            <a:lstStyle/>
            <a:p>
              <a:endParaRPr lang="en-US"/>
            </a:p>
          </p:txBody>
        </p:sp>
        <p:sp>
          <p:nvSpPr>
            <p:cNvPr id="1702" name="Freeform: Shape 1701">
              <a:extLst>
                <a:ext uri="{FF2B5EF4-FFF2-40B4-BE49-F238E27FC236}">
                  <a16:creationId xmlns:a16="http://schemas.microsoft.com/office/drawing/2014/main" xmlns="" id="{F81AA858-695F-4C13-8FBA-0A4EA3B4803B}"/>
                </a:ext>
              </a:extLst>
            </p:cNvPr>
            <p:cNvSpPr/>
            <p:nvPr/>
          </p:nvSpPr>
          <p:spPr>
            <a:xfrm>
              <a:off x="7193756" y="6415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703" name="Freeform: Shape 1702">
              <a:extLst>
                <a:ext uri="{FF2B5EF4-FFF2-40B4-BE49-F238E27FC236}">
                  <a16:creationId xmlns:a16="http://schemas.microsoft.com/office/drawing/2014/main" xmlns="" id="{3F8A8D52-9755-48BB-9731-40A72D680C89}"/>
                </a:ext>
              </a:extLst>
            </p:cNvPr>
            <p:cNvSpPr/>
            <p:nvPr/>
          </p:nvSpPr>
          <p:spPr>
            <a:xfrm>
              <a:off x="6847333" y="157160"/>
              <a:ext cx="942975" cy="1181100"/>
            </a:xfrm>
            <a:custGeom>
              <a:avLst/>
              <a:gdLst>
                <a:gd name="connsiteX0" fmla="*/ 353567 w 942975"/>
                <a:gd name="connsiteY0" fmla="*/ 407672 h 1181100"/>
                <a:gd name="connsiteX1" fmla="*/ 358330 w 942975"/>
                <a:gd name="connsiteY1" fmla="*/ 501970 h 1181100"/>
                <a:gd name="connsiteX2" fmla="*/ 353567 w 942975"/>
                <a:gd name="connsiteY2" fmla="*/ 524830 h 1181100"/>
                <a:gd name="connsiteX3" fmla="*/ 353567 w 942975"/>
                <a:gd name="connsiteY3" fmla="*/ 504827 h 1181100"/>
                <a:gd name="connsiteX4" fmla="*/ 46862 w 942975"/>
                <a:gd name="connsiteY4" fmla="*/ 678182 h 1181100"/>
                <a:gd name="connsiteX5" fmla="*/ 71627 w 942975"/>
                <a:gd name="connsiteY5" fmla="*/ 1047752 h 1181100"/>
                <a:gd name="connsiteX6" fmla="*/ 940307 w 942975"/>
                <a:gd name="connsiteY6" fmla="*/ 779147 h 1181100"/>
                <a:gd name="connsiteX7" fmla="*/ 945070 w 942975"/>
                <a:gd name="connsiteY7" fmla="*/ 806770 h 1181100"/>
                <a:gd name="connsiteX8" fmla="*/ 941260 w 942975"/>
                <a:gd name="connsiteY8" fmla="*/ 748667 h 1181100"/>
                <a:gd name="connsiteX9" fmla="*/ 920305 w 942975"/>
                <a:gd name="connsiteY9" fmla="*/ 685802 h 1181100"/>
                <a:gd name="connsiteX10" fmla="*/ 757427 w 942975"/>
                <a:gd name="connsiteY10" fmla="*/ 584837 h 1181100"/>
                <a:gd name="connsiteX11" fmla="*/ 598360 w 942975"/>
                <a:gd name="connsiteY11" fmla="*/ 542927 h 1181100"/>
                <a:gd name="connsiteX12" fmla="*/ 578357 w 942975"/>
                <a:gd name="connsiteY12" fmla="*/ 308612 h 1181100"/>
                <a:gd name="connsiteX13" fmla="*/ 579310 w 942975"/>
                <a:gd name="connsiteY13" fmla="*/ 41912 h 1181100"/>
                <a:gd name="connsiteX14" fmla="*/ 399287 w 942975"/>
                <a:gd name="connsiteY14" fmla="*/ 18100 h 1181100"/>
                <a:gd name="connsiteX15" fmla="*/ 571690 w 942975"/>
                <a:gd name="connsiteY15" fmla="*/ 336235 h 1181100"/>
                <a:gd name="connsiteX16" fmla="*/ 566927 w 942975"/>
                <a:gd name="connsiteY16" fmla="*/ 406720 h 1181100"/>
                <a:gd name="connsiteX17" fmla="*/ 579310 w 942975"/>
                <a:gd name="connsiteY17" fmla="*/ 528640 h 1181100"/>
                <a:gd name="connsiteX18" fmla="*/ 576452 w 942975"/>
                <a:gd name="connsiteY18" fmla="*/ 520067 h 1181100"/>
                <a:gd name="connsiteX19" fmla="*/ 657415 w 942975"/>
                <a:gd name="connsiteY19" fmla="*/ 570550 h 1181100"/>
                <a:gd name="connsiteX20" fmla="*/ 750760 w 942975"/>
                <a:gd name="connsiteY20" fmla="*/ 601030 h 1181100"/>
                <a:gd name="connsiteX21" fmla="*/ 874585 w 942975"/>
                <a:gd name="connsiteY21" fmla="*/ 662942 h 1181100"/>
                <a:gd name="connsiteX22" fmla="*/ 919352 w 942975"/>
                <a:gd name="connsiteY22" fmla="*/ 762955 h 1181100"/>
                <a:gd name="connsiteX23" fmla="*/ 914590 w 942975"/>
                <a:gd name="connsiteY23" fmla="*/ 742000 h 1181100"/>
                <a:gd name="connsiteX24" fmla="*/ 916495 w 942975"/>
                <a:gd name="connsiteY24" fmla="*/ 738190 h 1181100"/>
                <a:gd name="connsiteX25" fmla="*/ 919352 w 942975"/>
                <a:gd name="connsiteY25" fmla="*/ 809627 h 1181100"/>
                <a:gd name="connsiteX26" fmla="*/ 645985 w 942975"/>
                <a:gd name="connsiteY26" fmla="*/ 1147765 h 1181100"/>
                <a:gd name="connsiteX27" fmla="*/ 656462 w 942975"/>
                <a:gd name="connsiteY27" fmla="*/ 1139192 h 1181100"/>
                <a:gd name="connsiteX28" fmla="*/ 64007 w 942975"/>
                <a:gd name="connsiteY28" fmla="*/ 1002985 h 1181100"/>
                <a:gd name="connsiteX29" fmla="*/ 53530 w 942975"/>
                <a:gd name="connsiteY29" fmla="*/ 722950 h 1181100"/>
                <a:gd name="connsiteX30" fmla="*/ 173545 w 942975"/>
                <a:gd name="connsiteY30" fmla="*/ 591505 h 1181100"/>
                <a:gd name="connsiteX31" fmla="*/ 240220 w 942975"/>
                <a:gd name="connsiteY31" fmla="*/ 566740 h 1181100"/>
                <a:gd name="connsiteX32" fmla="*/ 220217 w 942975"/>
                <a:gd name="connsiteY32" fmla="*/ 573407 h 1181100"/>
                <a:gd name="connsiteX33" fmla="*/ 316420 w 942975"/>
                <a:gd name="connsiteY33" fmla="*/ 552452 h 1181100"/>
                <a:gd name="connsiteX34" fmla="*/ 388810 w 942975"/>
                <a:gd name="connsiteY34" fmla="*/ 15242 h 1181100"/>
                <a:gd name="connsiteX35" fmla="*/ 378332 w 942975"/>
                <a:gd name="connsiteY35" fmla="*/ 14290 h 1181100"/>
                <a:gd name="connsiteX36" fmla="*/ 353567 w 942975"/>
                <a:gd name="connsiteY36" fmla="*/ 407672 h 1181100"/>
                <a:gd name="connsiteX37" fmla="*/ 202120 w 942975"/>
                <a:gd name="connsiteY37" fmla="*/ 565787 h 1181100"/>
                <a:gd name="connsiteX38" fmla="*/ 202120 w 942975"/>
                <a:gd name="connsiteY38" fmla="*/ 565787 h 1181100"/>
                <a:gd name="connsiteX39" fmla="*/ 179260 w 942975"/>
                <a:gd name="connsiteY39" fmla="*/ 574360 h 1181100"/>
                <a:gd name="connsiteX40" fmla="*/ 179260 w 942975"/>
                <a:gd name="connsiteY40" fmla="*/ 574360 h 1181100"/>
                <a:gd name="connsiteX41" fmla="*/ 233552 w 942975"/>
                <a:gd name="connsiteY41" fmla="*/ 576265 h 1181100"/>
                <a:gd name="connsiteX42" fmla="*/ 233552 w 942975"/>
                <a:gd name="connsiteY42" fmla="*/ 576265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942975" h="1181100">
                  <a:moveTo>
                    <a:pt x="353567" y="407672"/>
                  </a:moveTo>
                  <a:cubicBezTo>
                    <a:pt x="352615" y="423865"/>
                    <a:pt x="362140" y="499112"/>
                    <a:pt x="358330" y="501970"/>
                  </a:cubicBezTo>
                  <a:cubicBezTo>
                    <a:pt x="360235" y="483872"/>
                    <a:pt x="358330" y="518162"/>
                    <a:pt x="353567" y="524830"/>
                  </a:cubicBezTo>
                  <a:cubicBezTo>
                    <a:pt x="349757" y="524830"/>
                    <a:pt x="353567" y="505780"/>
                    <a:pt x="353567" y="504827"/>
                  </a:cubicBezTo>
                  <a:cubicBezTo>
                    <a:pt x="304990" y="580075"/>
                    <a:pt x="112585" y="556262"/>
                    <a:pt x="46862" y="678182"/>
                  </a:cubicBezTo>
                  <a:cubicBezTo>
                    <a:pt x="-20765" y="803912"/>
                    <a:pt x="4952" y="970600"/>
                    <a:pt x="71627" y="1047752"/>
                  </a:cubicBezTo>
                  <a:cubicBezTo>
                    <a:pt x="291655" y="1300165"/>
                    <a:pt x="968882" y="1193485"/>
                    <a:pt x="940307" y="779147"/>
                  </a:cubicBezTo>
                  <a:cubicBezTo>
                    <a:pt x="942212" y="788672"/>
                    <a:pt x="943165" y="797245"/>
                    <a:pt x="945070" y="806770"/>
                  </a:cubicBezTo>
                  <a:cubicBezTo>
                    <a:pt x="927925" y="744857"/>
                    <a:pt x="926973" y="725807"/>
                    <a:pt x="941260" y="748667"/>
                  </a:cubicBezTo>
                  <a:cubicBezTo>
                    <a:pt x="907923" y="686755"/>
                    <a:pt x="900302" y="665800"/>
                    <a:pt x="920305" y="685802"/>
                  </a:cubicBezTo>
                  <a:cubicBezTo>
                    <a:pt x="891730" y="637225"/>
                    <a:pt x="804100" y="595315"/>
                    <a:pt x="757427" y="584837"/>
                  </a:cubicBezTo>
                  <a:cubicBezTo>
                    <a:pt x="764095" y="585790"/>
                    <a:pt x="616457" y="561977"/>
                    <a:pt x="598360" y="542927"/>
                  </a:cubicBezTo>
                  <a:cubicBezTo>
                    <a:pt x="600265" y="483872"/>
                    <a:pt x="575500" y="384812"/>
                    <a:pt x="578357" y="308612"/>
                  </a:cubicBezTo>
                  <a:cubicBezTo>
                    <a:pt x="571690" y="267655"/>
                    <a:pt x="607885" y="78107"/>
                    <a:pt x="579310" y="41912"/>
                  </a:cubicBezTo>
                  <a:cubicBezTo>
                    <a:pt x="565023" y="23815"/>
                    <a:pt x="427862" y="-10475"/>
                    <a:pt x="399287" y="18100"/>
                  </a:cubicBezTo>
                  <a:cubicBezTo>
                    <a:pt x="569785" y="35245"/>
                    <a:pt x="553592" y="147640"/>
                    <a:pt x="571690" y="336235"/>
                  </a:cubicBezTo>
                  <a:cubicBezTo>
                    <a:pt x="558355" y="341950"/>
                    <a:pt x="565975" y="366715"/>
                    <a:pt x="566927" y="406720"/>
                  </a:cubicBezTo>
                  <a:cubicBezTo>
                    <a:pt x="567880" y="448630"/>
                    <a:pt x="578357" y="487682"/>
                    <a:pt x="579310" y="528640"/>
                  </a:cubicBezTo>
                  <a:cubicBezTo>
                    <a:pt x="577405" y="525782"/>
                    <a:pt x="576452" y="522925"/>
                    <a:pt x="576452" y="520067"/>
                  </a:cubicBezTo>
                  <a:cubicBezTo>
                    <a:pt x="580262" y="567692"/>
                    <a:pt x="625982" y="577217"/>
                    <a:pt x="657415" y="570550"/>
                  </a:cubicBezTo>
                  <a:cubicBezTo>
                    <a:pt x="673607" y="575312"/>
                    <a:pt x="762190" y="608650"/>
                    <a:pt x="750760" y="601030"/>
                  </a:cubicBezTo>
                  <a:cubicBezTo>
                    <a:pt x="774573" y="607697"/>
                    <a:pt x="878395" y="649607"/>
                    <a:pt x="874585" y="662942"/>
                  </a:cubicBezTo>
                  <a:cubicBezTo>
                    <a:pt x="885062" y="673420"/>
                    <a:pt x="901255" y="713425"/>
                    <a:pt x="919352" y="762955"/>
                  </a:cubicBezTo>
                  <a:cubicBezTo>
                    <a:pt x="918400" y="756287"/>
                    <a:pt x="916495" y="748667"/>
                    <a:pt x="914590" y="742000"/>
                  </a:cubicBezTo>
                  <a:cubicBezTo>
                    <a:pt x="921257" y="750572"/>
                    <a:pt x="920305" y="770575"/>
                    <a:pt x="916495" y="738190"/>
                  </a:cubicBezTo>
                  <a:cubicBezTo>
                    <a:pt x="923162" y="751525"/>
                    <a:pt x="919352" y="811532"/>
                    <a:pt x="919352" y="809627"/>
                  </a:cubicBezTo>
                  <a:cubicBezTo>
                    <a:pt x="1005077" y="923927"/>
                    <a:pt x="699325" y="1129667"/>
                    <a:pt x="645985" y="1147765"/>
                  </a:cubicBezTo>
                  <a:cubicBezTo>
                    <a:pt x="703135" y="1106807"/>
                    <a:pt x="639317" y="1142050"/>
                    <a:pt x="656462" y="1139192"/>
                  </a:cubicBezTo>
                  <a:cubicBezTo>
                    <a:pt x="547877" y="1240157"/>
                    <a:pt x="131635" y="1117285"/>
                    <a:pt x="64007" y="1002985"/>
                  </a:cubicBezTo>
                  <a:cubicBezTo>
                    <a:pt x="17335" y="924880"/>
                    <a:pt x="25907" y="801055"/>
                    <a:pt x="53530" y="722950"/>
                  </a:cubicBezTo>
                  <a:cubicBezTo>
                    <a:pt x="76390" y="657227"/>
                    <a:pt x="174498" y="590552"/>
                    <a:pt x="173545" y="591505"/>
                  </a:cubicBezTo>
                  <a:cubicBezTo>
                    <a:pt x="177355" y="599125"/>
                    <a:pt x="234505" y="566740"/>
                    <a:pt x="240220" y="566740"/>
                  </a:cubicBezTo>
                  <a:cubicBezTo>
                    <a:pt x="237362" y="566740"/>
                    <a:pt x="219265" y="573407"/>
                    <a:pt x="220217" y="573407"/>
                  </a:cubicBezTo>
                  <a:cubicBezTo>
                    <a:pt x="243077" y="557215"/>
                    <a:pt x="317373" y="551500"/>
                    <a:pt x="316420" y="552452"/>
                  </a:cubicBezTo>
                  <a:cubicBezTo>
                    <a:pt x="449770" y="510542"/>
                    <a:pt x="340232" y="126685"/>
                    <a:pt x="388810" y="15242"/>
                  </a:cubicBezTo>
                  <a:cubicBezTo>
                    <a:pt x="386905" y="35245"/>
                    <a:pt x="386905" y="11432"/>
                    <a:pt x="378332" y="14290"/>
                  </a:cubicBezTo>
                  <a:cubicBezTo>
                    <a:pt x="364045" y="20005"/>
                    <a:pt x="361187" y="383860"/>
                    <a:pt x="353567" y="407672"/>
                  </a:cubicBezTo>
                  <a:close/>
                  <a:moveTo>
                    <a:pt x="202120" y="565787"/>
                  </a:moveTo>
                  <a:cubicBezTo>
                    <a:pt x="204977" y="564835"/>
                    <a:pt x="214502" y="560072"/>
                    <a:pt x="202120" y="565787"/>
                  </a:cubicBezTo>
                  <a:close/>
                  <a:moveTo>
                    <a:pt x="179260" y="574360"/>
                  </a:moveTo>
                  <a:cubicBezTo>
                    <a:pt x="195452" y="567692"/>
                    <a:pt x="188785" y="572455"/>
                    <a:pt x="179260" y="574360"/>
                  </a:cubicBezTo>
                  <a:close/>
                  <a:moveTo>
                    <a:pt x="233552" y="576265"/>
                  </a:moveTo>
                  <a:cubicBezTo>
                    <a:pt x="218312" y="582932"/>
                    <a:pt x="239267" y="570550"/>
                    <a:pt x="233552" y="576265"/>
                  </a:cubicBezTo>
                  <a:close/>
                </a:path>
              </a:pathLst>
            </a:custGeom>
            <a:grpFill/>
            <a:ln w="9525" cap="flat">
              <a:noFill/>
              <a:prstDash val="solid"/>
              <a:miter/>
            </a:ln>
          </p:spPr>
          <p:txBody>
            <a:bodyPr rtlCol="0" anchor="ctr"/>
            <a:lstStyle/>
            <a:p>
              <a:endParaRPr lang="en-US"/>
            </a:p>
          </p:txBody>
        </p:sp>
        <p:sp>
          <p:nvSpPr>
            <p:cNvPr id="1704" name="Freeform: Shape 1703">
              <a:extLst>
                <a:ext uri="{FF2B5EF4-FFF2-40B4-BE49-F238E27FC236}">
                  <a16:creationId xmlns:a16="http://schemas.microsoft.com/office/drawing/2014/main" xmlns="" id="{1F890084-8EAB-4045-9057-5DBDBD47BFAA}"/>
                </a:ext>
              </a:extLst>
            </p:cNvPr>
            <p:cNvSpPr/>
            <p:nvPr/>
          </p:nvSpPr>
          <p:spPr>
            <a:xfrm>
              <a:off x="7076473" y="720016"/>
              <a:ext cx="9525" cy="9525"/>
            </a:xfrm>
            <a:custGeom>
              <a:avLst/>
              <a:gdLst>
                <a:gd name="connsiteX0" fmla="*/ 9174 w 9525"/>
                <a:gd name="connsiteY0" fmla="*/ 7694 h 9525"/>
                <a:gd name="connsiteX1" fmla="*/ 9174 w 9525"/>
                <a:gd name="connsiteY1" fmla="*/ 7694 h 9525"/>
              </a:gdLst>
              <a:ahLst/>
              <a:cxnLst>
                <a:cxn ang="0">
                  <a:pos x="connsiteX0" y="connsiteY0"/>
                </a:cxn>
                <a:cxn ang="0">
                  <a:pos x="connsiteX1" y="connsiteY1"/>
                </a:cxn>
              </a:cxnLst>
              <a:rect l="l" t="t" r="r" b="b"/>
              <a:pathLst>
                <a:path w="9525" h="9525">
                  <a:moveTo>
                    <a:pt x="9174" y="7694"/>
                  </a:moveTo>
                  <a:cubicBezTo>
                    <a:pt x="14889" y="5789"/>
                    <a:pt x="2507" y="9599"/>
                    <a:pt x="9174" y="7694"/>
                  </a:cubicBezTo>
                  <a:close/>
                </a:path>
              </a:pathLst>
            </a:custGeom>
            <a:grpFill/>
            <a:ln w="9525" cap="flat">
              <a:noFill/>
              <a:prstDash val="solid"/>
              <a:miter/>
            </a:ln>
          </p:spPr>
          <p:txBody>
            <a:bodyPr rtlCol="0" anchor="ctr"/>
            <a:lstStyle/>
            <a:p>
              <a:endParaRPr lang="en-US"/>
            </a:p>
          </p:txBody>
        </p:sp>
        <p:sp>
          <p:nvSpPr>
            <p:cNvPr id="1705" name="Freeform: Shape 1704">
              <a:extLst>
                <a:ext uri="{FF2B5EF4-FFF2-40B4-BE49-F238E27FC236}">
                  <a16:creationId xmlns:a16="http://schemas.microsoft.com/office/drawing/2014/main" xmlns="" id="{F0D36DC9-1112-4F77-9F78-62B96106C8DA}"/>
                </a:ext>
              </a:extLst>
            </p:cNvPr>
            <p:cNvSpPr/>
            <p:nvPr/>
          </p:nvSpPr>
          <p:spPr>
            <a:xfrm>
              <a:off x="7408598" y="558366"/>
              <a:ext cx="9525" cy="9525"/>
            </a:xfrm>
            <a:custGeom>
              <a:avLst/>
              <a:gdLst>
                <a:gd name="connsiteX0" fmla="*/ 7567 w 9525"/>
                <a:gd name="connsiteY0" fmla="*/ 7419 h 9525"/>
                <a:gd name="connsiteX1" fmla="*/ 7567 w 9525"/>
                <a:gd name="connsiteY1" fmla="*/ 7419 h 9525"/>
              </a:gdLst>
              <a:ahLst/>
              <a:cxnLst>
                <a:cxn ang="0">
                  <a:pos x="connsiteX0" y="connsiteY0"/>
                </a:cxn>
                <a:cxn ang="0">
                  <a:pos x="connsiteX1" y="connsiteY1"/>
                </a:cxn>
              </a:cxnLst>
              <a:rect l="l" t="t" r="r" b="b"/>
              <a:pathLst>
                <a:path w="9525" h="9525">
                  <a:moveTo>
                    <a:pt x="7567" y="7419"/>
                  </a:moveTo>
                  <a:cubicBezTo>
                    <a:pt x="6615" y="8371"/>
                    <a:pt x="7567" y="6466"/>
                    <a:pt x="7567" y="7419"/>
                  </a:cubicBezTo>
                  <a:close/>
                </a:path>
              </a:pathLst>
            </a:custGeom>
            <a:grpFill/>
            <a:ln w="9525" cap="flat">
              <a:noFill/>
              <a:prstDash val="solid"/>
              <a:miter/>
            </a:ln>
          </p:spPr>
          <p:txBody>
            <a:bodyPr rtlCol="0" anchor="ctr"/>
            <a:lstStyle/>
            <a:p>
              <a:endParaRPr lang="en-US"/>
            </a:p>
          </p:txBody>
        </p:sp>
        <p:sp>
          <p:nvSpPr>
            <p:cNvPr id="1706" name="Freeform: Shape 1705">
              <a:extLst>
                <a:ext uri="{FF2B5EF4-FFF2-40B4-BE49-F238E27FC236}">
                  <a16:creationId xmlns:a16="http://schemas.microsoft.com/office/drawing/2014/main" xmlns="" id="{59193D8D-F507-4DC0-A673-5AD614100A97}"/>
                </a:ext>
              </a:extLst>
            </p:cNvPr>
            <p:cNvSpPr/>
            <p:nvPr/>
          </p:nvSpPr>
          <p:spPr>
            <a:xfrm>
              <a:off x="6851809" y="1021873"/>
              <a:ext cx="9525" cy="9525"/>
            </a:xfrm>
            <a:custGeom>
              <a:avLst/>
              <a:gdLst>
                <a:gd name="connsiteX0" fmla="*/ 7144 w 9525"/>
                <a:gd name="connsiteY0" fmla="*/ 9684 h 9525"/>
                <a:gd name="connsiteX1" fmla="*/ 7144 w 9525"/>
                <a:gd name="connsiteY1" fmla="*/ 9684 h 9525"/>
              </a:gdLst>
              <a:ahLst/>
              <a:cxnLst>
                <a:cxn ang="0">
                  <a:pos x="connsiteX0" y="connsiteY0"/>
                </a:cxn>
                <a:cxn ang="0">
                  <a:pos x="connsiteX1" y="connsiteY1"/>
                </a:cxn>
              </a:cxnLst>
              <a:rect l="l" t="t" r="r" b="b"/>
              <a:pathLst>
                <a:path w="9525" h="9525">
                  <a:moveTo>
                    <a:pt x="7144" y="9684"/>
                  </a:moveTo>
                  <a:cubicBezTo>
                    <a:pt x="7144" y="9684"/>
                    <a:pt x="9049" y="3969"/>
                    <a:pt x="7144" y="9684"/>
                  </a:cubicBezTo>
                  <a:close/>
                </a:path>
              </a:pathLst>
            </a:custGeom>
            <a:grpFill/>
            <a:ln w="9525" cap="flat">
              <a:noFill/>
              <a:prstDash val="solid"/>
              <a:miter/>
            </a:ln>
          </p:spPr>
          <p:txBody>
            <a:bodyPr rtlCol="0" anchor="ctr"/>
            <a:lstStyle/>
            <a:p>
              <a:endParaRPr lang="en-US"/>
            </a:p>
          </p:txBody>
        </p:sp>
        <p:sp>
          <p:nvSpPr>
            <p:cNvPr id="1707" name="Freeform: Shape 1706">
              <a:extLst>
                <a:ext uri="{FF2B5EF4-FFF2-40B4-BE49-F238E27FC236}">
                  <a16:creationId xmlns:a16="http://schemas.microsoft.com/office/drawing/2014/main" xmlns="" id="{F846EFED-E330-4DEB-B4CE-E0B13EE96E93}"/>
                </a:ext>
              </a:extLst>
            </p:cNvPr>
            <p:cNvSpPr/>
            <p:nvPr/>
          </p:nvSpPr>
          <p:spPr>
            <a:xfrm>
              <a:off x="7418546" y="426243"/>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9049"/>
                    <a:pt x="8096" y="8096"/>
                    <a:pt x="8096" y="7144"/>
                  </a:cubicBezTo>
                  <a:cubicBezTo>
                    <a:pt x="8096" y="7144"/>
                    <a:pt x="7144" y="8096"/>
                    <a:pt x="7144" y="9049"/>
                  </a:cubicBezTo>
                  <a:close/>
                </a:path>
              </a:pathLst>
            </a:custGeom>
            <a:grpFill/>
            <a:ln w="9525" cap="flat">
              <a:noFill/>
              <a:prstDash val="solid"/>
              <a:miter/>
            </a:ln>
          </p:spPr>
          <p:txBody>
            <a:bodyPr rtlCol="0" anchor="ctr"/>
            <a:lstStyle/>
            <a:p>
              <a:endParaRPr lang="en-US"/>
            </a:p>
          </p:txBody>
        </p:sp>
        <p:sp>
          <p:nvSpPr>
            <p:cNvPr id="1708" name="Freeform: Shape 1707">
              <a:extLst>
                <a:ext uri="{FF2B5EF4-FFF2-40B4-BE49-F238E27FC236}">
                  <a16:creationId xmlns:a16="http://schemas.microsoft.com/office/drawing/2014/main" xmlns="" id="{DF80BE98-6E4D-4266-9F60-3DFE0A192096}"/>
                </a:ext>
              </a:extLst>
            </p:cNvPr>
            <p:cNvSpPr/>
            <p:nvPr/>
          </p:nvSpPr>
          <p:spPr>
            <a:xfrm>
              <a:off x="7421404" y="234791"/>
              <a:ext cx="9525" cy="19050"/>
            </a:xfrm>
            <a:custGeom>
              <a:avLst/>
              <a:gdLst>
                <a:gd name="connsiteX0" fmla="*/ 7144 w 9525"/>
                <a:gd name="connsiteY0" fmla="*/ 14764 h 19050"/>
                <a:gd name="connsiteX1" fmla="*/ 9049 w 9525"/>
                <a:gd name="connsiteY1" fmla="*/ 7144 h 19050"/>
                <a:gd name="connsiteX2" fmla="*/ 7144 w 9525"/>
                <a:gd name="connsiteY2" fmla="*/ 14764 h 19050"/>
              </a:gdLst>
              <a:ahLst/>
              <a:cxnLst>
                <a:cxn ang="0">
                  <a:pos x="connsiteX0" y="connsiteY0"/>
                </a:cxn>
                <a:cxn ang="0">
                  <a:pos x="connsiteX1" y="connsiteY1"/>
                </a:cxn>
                <a:cxn ang="0">
                  <a:pos x="connsiteX2" y="connsiteY2"/>
                </a:cxn>
              </a:cxnLst>
              <a:rect l="l" t="t" r="r" b="b"/>
              <a:pathLst>
                <a:path w="9525" h="19050">
                  <a:moveTo>
                    <a:pt x="7144" y="14764"/>
                  </a:moveTo>
                  <a:lnTo>
                    <a:pt x="9049" y="7144"/>
                  </a:lnTo>
                  <a:cubicBezTo>
                    <a:pt x="8096" y="10954"/>
                    <a:pt x="7144" y="12859"/>
                    <a:pt x="7144" y="14764"/>
                  </a:cubicBezTo>
                  <a:close/>
                </a:path>
              </a:pathLst>
            </a:custGeom>
            <a:grpFill/>
            <a:ln w="9525" cap="flat">
              <a:noFill/>
              <a:prstDash val="solid"/>
              <a:miter/>
            </a:ln>
          </p:spPr>
          <p:txBody>
            <a:bodyPr rtlCol="0" anchor="ctr"/>
            <a:lstStyle/>
            <a:p>
              <a:endParaRPr lang="en-US"/>
            </a:p>
          </p:txBody>
        </p:sp>
        <p:sp>
          <p:nvSpPr>
            <p:cNvPr id="1709" name="Freeform: Shape 1708">
              <a:extLst>
                <a:ext uri="{FF2B5EF4-FFF2-40B4-BE49-F238E27FC236}">
                  <a16:creationId xmlns:a16="http://schemas.microsoft.com/office/drawing/2014/main" xmlns="" id="{D5D74BDB-CF1E-41D7-B113-E7EC33B18AC0}"/>
                </a:ext>
              </a:extLst>
            </p:cNvPr>
            <p:cNvSpPr/>
            <p:nvPr/>
          </p:nvSpPr>
          <p:spPr>
            <a:xfrm>
              <a:off x="7425849" y="197749"/>
              <a:ext cx="9525" cy="9525"/>
            </a:xfrm>
            <a:custGeom>
              <a:avLst/>
              <a:gdLst>
                <a:gd name="connsiteX0" fmla="*/ 8414 w 9525"/>
                <a:gd name="connsiteY0" fmla="*/ 7990 h 9525"/>
                <a:gd name="connsiteX1" fmla="*/ 8414 w 9525"/>
                <a:gd name="connsiteY1" fmla="*/ 7990 h 9525"/>
              </a:gdLst>
              <a:ahLst/>
              <a:cxnLst>
                <a:cxn ang="0">
                  <a:pos x="connsiteX0" y="connsiteY0"/>
                </a:cxn>
                <a:cxn ang="0">
                  <a:pos x="connsiteX1" y="connsiteY1"/>
                </a:cxn>
              </a:cxnLst>
              <a:rect l="l" t="t" r="r" b="b"/>
              <a:pathLst>
                <a:path w="9525" h="9525">
                  <a:moveTo>
                    <a:pt x="8414" y="7990"/>
                  </a:moveTo>
                  <a:cubicBezTo>
                    <a:pt x="8414" y="7990"/>
                    <a:pt x="5556" y="6085"/>
                    <a:pt x="8414" y="7990"/>
                  </a:cubicBezTo>
                  <a:close/>
                </a:path>
              </a:pathLst>
            </a:custGeom>
            <a:grpFill/>
            <a:ln w="9525" cap="flat">
              <a:noFill/>
              <a:prstDash val="solid"/>
              <a:miter/>
            </a:ln>
          </p:spPr>
          <p:txBody>
            <a:bodyPr rtlCol="0" anchor="ctr"/>
            <a:lstStyle/>
            <a:p>
              <a:endParaRPr lang="en-US"/>
            </a:p>
          </p:txBody>
        </p:sp>
        <p:sp>
          <p:nvSpPr>
            <p:cNvPr id="1710" name="Freeform: Shape 1709">
              <a:extLst>
                <a:ext uri="{FF2B5EF4-FFF2-40B4-BE49-F238E27FC236}">
                  <a16:creationId xmlns:a16="http://schemas.microsoft.com/office/drawing/2014/main" xmlns="" id="{55E78E3C-61BF-49F9-B0AC-E50EA875C917}"/>
                </a:ext>
              </a:extLst>
            </p:cNvPr>
            <p:cNvSpPr/>
            <p:nvPr/>
          </p:nvSpPr>
          <p:spPr>
            <a:xfrm>
              <a:off x="7759541" y="837723"/>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8096" y="9049"/>
                  </a:cubicBezTo>
                  <a:cubicBezTo>
                    <a:pt x="10954" y="11906"/>
                    <a:pt x="9049" y="10001"/>
                    <a:pt x="7144" y="7144"/>
                  </a:cubicBezTo>
                  <a:close/>
                </a:path>
              </a:pathLst>
            </a:custGeom>
            <a:grpFill/>
            <a:ln w="9525" cap="flat">
              <a:noFill/>
              <a:prstDash val="solid"/>
              <a:miter/>
            </a:ln>
          </p:spPr>
          <p:txBody>
            <a:bodyPr rtlCol="0" anchor="ctr"/>
            <a:lstStyle/>
            <a:p>
              <a:endParaRPr lang="en-US"/>
            </a:p>
          </p:txBody>
        </p:sp>
        <p:sp>
          <p:nvSpPr>
            <p:cNvPr id="1711" name="Freeform: Shape 1710">
              <a:extLst>
                <a:ext uri="{FF2B5EF4-FFF2-40B4-BE49-F238E27FC236}">
                  <a16:creationId xmlns:a16="http://schemas.microsoft.com/office/drawing/2014/main" xmlns="" id="{92FB6C3C-B3DC-4930-82FC-BE22C5493AB2}"/>
                </a:ext>
              </a:extLst>
            </p:cNvPr>
            <p:cNvSpPr/>
            <p:nvPr/>
          </p:nvSpPr>
          <p:spPr>
            <a:xfrm>
              <a:off x="7543324" y="723337"/>
              <a:ext cx="19050" cy="9525"/>
            </a:xfrm>
            <a:custGeom>
              <a:avLst/>
              <a:gdLst>
                <a:gd name="connsiteX0" fmla="*/ 7144 w 19050"/>
                <a:gd name="connsiteY0" fmla="*/ 8182 h 9525"/>
                <a:gd name="connsiteX1" fmla="*/ 13811 w 19050"/>
                <a:gd name="connsiteY1" fmla="*/ 9135 h 9525"/>
                <a:gd name="connsiteX2" fmla="*/ 7144 w 19050"/>
                <a:gd name="connsiteY2" fmla="*/ 8182 h 9525"/>
              </a:gdLst>
              <a:ahLst/>
              <a:cxnLst>
                <a:cxn ang="0">
                  <a:pos x="connsiteX0" y="connsiteY0"/>
                </a:cxn>
                <a:cxn ang="0">
                  <a:pos x="connsiteX1" y="connsiteY1"/>
                </a:cxn>
                <a:cxn ang="0">
                  <a:pos x="connsiteX2" y="connsiteY2"/>
                </a:cxn>
              </a:cxnLst>
              <a:rect l="l" t="t" r="r" b="b"/>
              <a:pathLst>
                <a:path w="19050" h="9525">
                  <a:moveTo>
                    <a:pt x="7144" y="8182"/>
                  </a:moveTo>
                  <a:cubicBezTo>
                    <a:pt x="9049" y="8182"/>
                    <a:pt x="11906" y="8182"/>
                    <a:pt x="13811" y="9135"/>
                  </a:cubicBezTo>
                  <a:cubicBezTo>
                    <a:pt x="10954" y="7230"/>
                    <a:pt x="8096" y="6277"/>
                    <a:pt x="7144" y="8182"/>
                  </a:cubicBezTo>
                  <a:close/>
                </a:path>
              </a:pathLst>
            </a:custGeom>
            <a:grpFill/>
            <a:ln w="9525" cap="flat">
              <a:noFill/>
              <a:prstDash val="solid"/>
              <a:miter/>
            </a:ln>
          </p:spPr>
          <p:txBody>
            <a:bodyPr rtlCol="0" anchor="ctr"/>
            <a:lstStyle/>
            <a:p>
              <a:endParaRPr lang="en-US"/>
            </a:p>
          </p:txBody>
        </p:sp>
        <p:sp>
          <p:nvSpPr>
            <p:cNvPr id="1712" name="Freeform: Shape 1711">
              <a:extLst>
                <a:ext uri="{FF2B5EF4-FFF2-40B4-BE49-F238E27FC236}">
                  <a16:creationId xmlns:a16="http://schemas.microsoft.com/office/drawing/2014/main" xmlns="" id="{53F84A2E-4FE0-4886-B276-8E4C0D290B7B}"/>
                </a:ext>
              </a:extLst>
            </p:cNvPr>
            <p:cNvSpPr/>
            <p:nvPr/>
          </p:nvSpPr>
          <p:spPr>
            <a:xfrm>
              <a:off x="7759118" y="107108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10001"/>
                    <a:pt x="7567" y="7144"/>
                  </a:cubicBezTo>
                  <a:close/>
                </a:path>
              </a:pathLst>
            </a:custGeom>
            <a:grpFill/>
            <a:ln w="9525" cap="flat">
              <a:noFill/>
              <a:prstDash val="solid"/>
              <a:miter/>
            </a:ln>
          </p:spPr>
          <p:txBody>
            <a:bodyPr rtlCol="0" anchor="ctr"/>
            <a:lstStyle/>
            <a:p>
              <a:endParaRPr lang="en-US"/>
            </a:p>
          </p:txBody>
        </p:sp>
        <p:sp>
          <p:nvSpPr>
            <p:cNvPr id="1713" name="Freeform: Shape 1712">
              <a:extLst>
                <a:ext uri="{FF2B5EF4-FFF2-40B4-BE49-F238E27FC236}">
                  <a16:creationId xmlns:a16="http://schemas.microsoft.com/office/drawing/2014/main" xmlns="" id="{8DDDF895-5AB2-4CC6-A6A8-00E3452446A3}"/>
                </a:ext>
              </a:extLst>
            </p:cNvPr>
            <p:cNvSpPr/>
            <p:nvPr/>
          </p:nvSpPr>
          <p:spPr>
            <a:xfrm>
              <a:off x="7550944" y="725328"/>
              <a:ext cx="57150" cy="19050"/>
            </a:xfrm>
            <a:custGeom>
              <a:avLst/>
              <a:gdLst>
                <a:gd name="connsiteX0" fmla="*/ 52864 w 57150"/>
                <a:gd name="connsiteY0" fmla="*/ 20479 h 19050"/>
                <a:gd name="connsiteX1" fmla="*/ 7144 w 57150"/>
                <a:gd name="connsiteY1" fmla="*/ 7144 h 19050"/>
                <a:gd name="connsiteX2" fmla="*/ 52864 w 57150"/>
                <a:gd name="connsiteY2" fmla="*/ 20479 h 19050"/>
              </a:gdLst>
              <a:ahLst/>
              <a:cxnLst>
                <a:cxn ang="0">
                  <a:pos x="connsiteX0" y="connsiteY0"/>
                </a:cxn>
                <a:cxn ang="0">
                  <a:pos x="connsiteX1" y="connsiteY1"/>
                </a:cxn>
                <a:cxn ang="0">
                  <a:pos x="connsiteX2" y="connsiteY2"/>
                </a:cxn>
              </a:cxnLst>
              <a:rect l="l" t="t" r="r" b="b"/>
              <a:pathLst>
                <a:path w="57150" h="19050">
                  <a:moveTo>
                    <a:pt x="52864" y="20479"/>
                  </a:moveTo>
                  <a:cubicBezTo>
                    <a:pt x="50006" y="18574"/>
                    <a:pt x="10001" y="7144"/>
                    <a:pt x="7144" y="7144"/>
                  </a:cubicBezTo>
                  <a:cubicBezTo>
                    <a:pt x="9049" y="8096"/>
                    <a:pt x="49054" y="19526"/>
                    <a:pt x="52864" y="20479"/>
                  </a:cubicBezTo>
                  <a:close/>
                </a:path>
              </a:pathLst>
            </a:custGeom>
            <a:grpFill/>
            <a:ln w="9525" cap="flat">
              <a:noFill/>
              <a:prstDash val="solid"/>
              <a:miter/>
            </a:ln>
          </p:spPr>
          <p:txBody>
            <a:bodyPr rtlCol="0" anchor="ctr"/>
            <a:lstStyle/>
            <a:p>
              <a:endParaRPr lang="en-US"/>
            </a:p>
          </p:txBody>
        </p:sp>
        <p:sp>
          <p:nvSpPr>
            <p:cNvPr id="1714" name="Freeform: Shape 1713">
              <a:extLst>
                <a:ext uri="{FF2B5EF4-FFF2-40B4-BE49-F238E27FC236}">
                  <a16:creationId xmlns:a16="http://schemas.microsoft.com/office/drawing/2014/main" xmlns="" id="{2D74DCCC-83CC-42BD-BD71-7B8036195F49}"/>
                </a:ext>
              </a:extLst>
            </p:cNvPr>
            <p:cNvSpPr/>
            <p:nvPr/>
          </p:nvSpPr>
          <p:spPr>
            <a:xfrm>
              <a:off x="7246123" y="164306"/>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8096"/>
                    <a:pt x="5259" y="8096"/>
                    <a:pt x="9069" y="7144"/>
                  </a:cubicBezTo>
                  <a:close/>
                </a:path>
              </a:pathLst>
            </a:custGeom>
            <a:grpFill/>
            <a:ln w="9525" cap="flat">
              <a:noFill/>
              <a:prstDash val="solid"/>
              <a:miter/>
            </a:ln>
          </p:spPr>
          <p:txBody>
            <a:bodyPr rtlCol="0" anchor="ctr"/>
            <a:lstStyle/>
            <a:p>
              <a:endParaRPr lang="en-US"/>
            </a:p>
          </p:txBody>
        </p:sp>
        <p:sp>
          <p:nvSpPr>
            <p:cNvPr id="1715" name="Freeform: Shape 1714">
              <a:extLst>
                <a:ext uri="{FF2B5EF4-FFF2-40B4-BE49-F238E27FC236}">
                  <a16:creationId xmlns:a16="http://schemas.microsoft.com/office/drawing/2014/main" xmlns="" id="{D6A4C1D0-02EA-4EF6-9BC0-6424E708B58C}"/>
                </a:ext>
              </a:extLst>
            </p:cNvPr>
            <p:cNvSpPr/>
            <p:nvPr/>
          </p:nvSpPr>
          <p:spPr>
            <a:xfrm>
              <a:off x="7244239" y="165258"/>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7144"/>
                  </a:lnTo>
                  <a:cubicBezTo>
                    <a:pt x="7144" y="7144"/>
                    <a:pt x="8096" y="7144"/>
                    <a:pt x="9049" y="7144"/>
                  </a:cubicBezTo>
                  <a:close/>
                </a:path>
              </a:pathLst>
            </a:custGeom>
            <a:grpFill/>
            <a:ln w="9525" cap="flat">
              <a:noFill/>
              <a:prstDash val="solid"/>
              <a:miter/>
            </a:ln>
          </p:spPr>
          <p:txBody>
            <a:bodyPr rtlCol="0" anchor="ctr"/>
            <a:lstStyle/>
            <a:p>
              <a:endParaRPr lang="en-US"/>
            </a:p>
          </p:txBody>
        </p:sp>
        <p:sp>
          <p:nvSpPr>
            <p:cNvPr id="1716" name="Freeform: Shape 1715">
              <a:extLst>
                <a:ext uri="{FF2B5EF4-FFF2-40B4-BE49-F238E27FC236}">
                  <a16:creationId xmlns:a16="http://schemas.microsoft.com/office/drawing/2014/main" xmlns="" id="{11C54A00-84E5-480C-AFE1-5FC398F4A1BF}"/>
                </a:ext>
              </a:extLst>
            </p:cNvPr>
            <p:cNvSpPr/>
            <p:nvPr/>
          </p:nvSpPr>
          <p:spPr>
            <a:xfrm>
              <a:off x="7238524" y="165258"/>
              <a:ext cx="19050" cy="9525"/>
            </a:xfrm>
            <a:custGeom>
              <a:avLst/>
              <a:gdLst>
                <a:gd name="connsiteX0" fmla="*/ 7144 w 19050"/>
                <a:gd name="connsiteY0" fmla="*/ 8096 h 9525"/>
                <a:gd name="connsiteX1" fmla="*/ 11906 w 19050"/>
                <a:gd name="connsiteY1" fmla="*/ 7144 h 9525"/>
                <a:gd name="connsiteX2" fmla="*/ 7144 w 19050"/>
                <a:gd name="connsiteY2" fmla="*/ 8096 h 9525"/>
              </a:gdLst>
              <a:ahLst/>
              <a:cxnLst>
                <a:cxn ang="0">
                  <a:pos x="connsiteX0" y="connsiteY0"/>
                </a:cxn>
                <a:cxn ang="0">
                  <a:pos x="connsiteX1" y="connsiteY1"/>
                </a:cxn>
                <a:cxn ang="0">
                  <a:pos x="connsiteX2" y="connsiteY2"/>
                </a:cxn>
              </a:cxnLst>
              <a:rect l="l" t="t" r="r" b="b"/>
              <a:pathLst>
                <a:path w="19050" h="9525">
                  <a:moveTo>
                    <a:pt x="7144" y="8096"/>
                  </a:moveTo>
                  <a:lnTo>
                    <a:pt x="11906" y="7144"/>
                  </a:lnTo>
                  <a:cubicBezTo>
                    <a:pt x="10954" y="7144"/>
                    <a:pt x="8096" y="7144"/>
                    <a:pt x="7144" y="8096"/>
                  </a:cubicBezTo>
                  <a:close/>
                </a:path>
              </a:pathLst>
            </a:custGeom>
            <a:grpFill/>
            <a:ln w="9525" cap="flat">
              <a:noFill/>
              <a:prstDash val="solid"/>
              <a:miter/>
            </a:ln>
          </p:spPr>
          <p:txBody>
            <a:bodyPr rtlCol="0" anchor="ctr"/>
            <a:lstStyle/>
            <a:p>
              <a:endParaRPr lang="en-US"/>
            </a:p>
          </p:txBody>
        </p:sp>
        <p:sp>
          <p:nvSpPr>
            <p:cNvPr id="1717" name="Freeform: Shape 1716">
              <a:extLst>
                <a:ext uri="{FF2B5EF4-FFF2-40B4-BE49-F238E27FC236}">
                  <a16:creationId xmlns:a16="http://schemas.microsoft.com/office/drawing/2014/main" xmlns="" id="{CE711B99-5F17-48AA-BF34-EBC34143E77A}"/>
                </a:ext>
              </a:extLst>
            </p:cNvPr>
            <p:cNvSpPr/>
            <p:nvPr/>
          </p:nvSpPr>
          <p:spPr>
            <a:xfrm>
              <a:off x="7306151" y="164306"/>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1718" name="Freeform: Shape 1717">
              <a:extLst>
                <a:ext uri="{FF2B5EF4-FFF2-40B4-BE49-F238E27FC236}">
                  <a16:creationId xmlns:a16="http://schemas.microsoft.com/office/drawing/2014/main" xmlns="" id="{E923FDCB-CA45-4B08-B8A8-79C8A51FA9AB}"/>
                </a:ext>
              </a:extLst>
            </p:cNvPr>
            <p:cNvSpPr/>
            <p:nvPr/>
          </p:nvSpPr>
          <p:spPr>
            <a:xfrm>
              <a:off x="7303610" y="163459"/>
              <a:ext cx="28575" cy="9525"/>
            </a:xfrm>
            <a:custGeom>
              <a:avLst/>
              <a:gdLst>
                <a:gd name="connsiteX0" fmla="*/ 26830 w 28575"/>
                <a:gd name="connsiteY0" fmla="*/ 7990 h 9525"/>
                <a:gd name="connsiteX1" fmla="*/ 26830 w 28575"/>
                <a:gd name="connsiteY1" fmla="*/ 7990 h 9525"/>
              </a:gdLst>
              <a:ahLst/>
              <a:cxnLst>
                <a:cxn ang="0">
                  <a:pos x="connsiteX0" y="connsiteY0"/>
                </a:cxn>
                <a:cxn ang="0">
                  <a:pos x="connsiteX1" y="connsiteY1"/>
                </a:cxn>
              </a:cxnLst>
              <a:rect l="l" t="t" r="r" b="b"/>
              <a:pathLst>
                <a:path w="28575" h="9525">
                  <a:moveTo>
                    <a:pt x="26830" y="7990"/>
                  </a:moveTo>
                  <a:cubicBezTo>
                    <a:pt x="-17937" y="6085"/>
                    <a:pt x="27783" y="7990"/>
                    <a:pt x="26830" y="7990"/>
                  </a:cubicBezTo>
                  <a:close/>
                </a:path>
              </a:pathLst>
            </a:custGeom>
            <a:grpFill/>
            <a:ln w="9525" cap="flat">
              <a:noFill/>
              <a:prstDash val="solid"/>
              <a:miter/>
            </a:ln>
          </p:spPr>
          <p:txBody>
            <a:bodyPr rtlCol="0" anchor="ctr"/>
            <a:lstStyle/>
            <a:p>
              <a:endParaRPr lang="en-US"/>
            </a:p>
          </p:txBody>
        </p:sp>
        <p:sp>
          <p:nvSpPr>
            <p:cNvPr id="1719" name="Freeform: Shape 1718">
              <a:extLst>
                <a:ext uri="{FF2B5EF4-FFF2-40B4-BE49-F238E27FC236}">
                  <a16:creationId xmlns:a16="http://schemas.microsoft.com/office/drawing/2014/main" xmlns="" id="{279ED4A9-6E91-45B0-8DAC-037E4779A1BC}"/>
                </a:ext>
              </a:extLst>
            </p:cNvPr>
            <p:cNvSpPr/>
            <p:nvPr/>
          </p:nvSpPr>
          <p:spPr>
            <a:xfrm>
              <a:off x="7382827" y="176413"/>
              <a:ext cx="19050" cy="9525"/>
            </a:xfrm>
            <a:custGeom>
              <a:avLst/>
              <a:gdLst>
                <a:gd name="connsiteX0" fmla="*/ 20003 w 19050"/>
                <a:gd name="connsiteY0" fmla="*/ 7419 h 9525"/>
                <a:gd name="connsiteX1" fmla="*/ 20003 w 19050"/>
                <a:gd name="connsiteY1" fmla="*/ 7419 h 9525"/>
              </a:gdLst>
              <a:ahLst/>
              <a:cxnLst>
                <a:cxn ang="0">
                  <a:pos x="connsiteX0" y="connsiteY0"/>
                </a:cxn>
                <a:cxn ang="0">
                  <a:pos x="connsiteX1" y="connsiteY1"/>
                </a:cxn>
              </a:cxnLst>
              <a:rect l="l" t="t" r="r" b="b"/>
              <a:pathLst>
                <a:path w="19050" h="9525">
                  <a:moveTo>
                    <a:pt x="20003" y="7419"/>
                  </a:moveTo>
                  <a:cubicBezTo>
                    <a:pt x="2857" y="8371"/>
                    <a:pt x="2857" y="6466"/>
                    <a:pt x="20003" y="7419"/>
                  </a:cubicBezTo>
                  <a:close/>
                </a:path>
              </a:pathLst>
            </a:custGeom>
            <a:grpFill/>
            <a:ln w="9525" cap="flat">
              <a:noFill/>
              <a:prstDash val="solid"/>
              <a:miter/>
            </a:ln>
          </p:spPr>
          <p:txBody>
            <a:bodyPr rtlCol="0" anchor="ctr"/>
            <a:lstStyle/>
            <a:p>
              <a:endParaRPr lang="en-US"/>
            </a:p>
          </p:txBody>
        </p:sp>
        <p:sp>
          <p:nvSpPr>
            <p:cNvPr id="1720" name="Freeform: Shape 1719">
              <a:extLst>
                <a:ext uri="{FF2B5EF4-FFF2-40B4-BE49-F238E27FC236}">
                  <a16:creationId xmlns:a16="http://schemas.microsoft.com/office/drawing/2014/main" xmlns="" id="{0878B651-4C8E-4FA8-8815-7D91B8AE9970}"/>
                </a:ext>
              </a:extLst>
            </p:cNvPr>
            <p:cNvSpPr/>
            <p:nvPr/>
          </p:nvSpPr>
          <p:spPr>
            <a:xfrm>
              <a:off x="7410926" y="199972"/>
              <a:ext cx="9525" cy="19050"/>
            </a:xfrm>
            <a:custGeom>
              <a:avLst/>
              <a:gdLst>
                <a:gd name="connsiteX0" fmla="*/ 9049 w 9525"/>
                <a:gd name="connsiteY0" fmla="*/ 10530 h 19050"/>
                <a:gd name="connsiteX1" fmla="*/ 7144 w 9525"/>
                <a:gd name="connsiteY1" fmla="*/ 10530 h 19050"/>
                <a:gd name="connsiteX2" fmla="*/ 9049 w 9525"/>
                <a:gd name="connsiteY2" fmla="*/ 10530 h 19050"/>
              </a:gdLst>
              <a:ahLst/>
              <a:cxnLst>
                <a:cxn ang="0">
                  <a:pos x="connsiteX0" y="connsiteY0"/>
                </a:cxn>
                <a:cxn ang="0">
                  <a:pos x="connsiteX1" y="connsiteY1"/>
                </a:cxn>
                <a:cxn ang="0">
                  <a:pos x="connsiteX2" y="connsiteY2"/>
                </a:cxn>
              </a:cxnLst>
              <a:rect l="l" t="t" r="r" b="b"/>
              <a:pathLst>
                <a:path w="9525" h="19050">
                  <a:moveTo>
                    <a:pt x="9049" y="10530"/>
                  </a:moveTo>
                  <a:cubicBezTo>
                    <a:pt x="9049" y="2910"/>
                    <a:pt x="7144" y="10530"/>
                    <a:pt x="7144" y="10530"/>
                  </a:cubicBezTo>
                  <a:cubicBezTo>
                    <a:pt x="7144" y="15293"/>
                    <a:pt x="7144" y="16245"/>
                    <a:pt x="9049" y="10530"/>
                  </a:cubicBezTo>
                  <a:close/>
                </a:path>
              </a:pathLst>
            </a:custGeom>
            <a:grpFill/>
            <a:ln w="9525" cap="flat">
              <a:noFill/>
              <a:prstDash val="solid"/>
              <a:miter/>
            </a:ln>
          </p:spPr>
          <p:txBody>
            <a:bodyPr rtlCol="0" anchor="ctr"/>
            <a:lstStyle/>
            <a:p>
              <a:endParaRPr lang="en-US"/>
            </a:p>
          </p:txBody>
        </p:sp>
        <p:sp>
          <p:nvSpPr>
            <p:cNvPr id="1721" name="Freeform: Shape 1720">
              <a:extLst>
                <a:ext uri="{FF2B5EF4-FFF2-40B4-BE49-F238E27FC236}">
                  <a16:creationId xmlns:a16="http://schemas.microsoft.com/office/drawing/2014/main" xmlns="" id="{E633B165-9BCD-4DC6-9CDB-6E2314520355}"/>
                </a:ext>
              </a:extLst>
            </p:cNvPr>
            <p:cNvSpPr/>
            <p:nvPr/>
          </p:nvSpPr>
          <p:spPr>
            <a:xfrm>
              <a:off x="7414736" y="661511"/>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8096" y="12859"/>
                    <a:pt x="8096" y="7144"/>
                    <a:pt x="10001" y="7144"/>
                  </a:cubicBezTo>
                  <a:close/>
                </a:path>
              </a:pathLst>
            </a:custGeom>
            <a:grpFill/>
            <a:ln w="9525" cap="flat">
              <a:noFill/>
              <a:prstDash val="solid"/>
              <a:miter/>
            </a:ln>
          </p:spPr>
          <p:txBody>
            <a:bodyPr rtlCol="0" anchor="ctr"/>
            <a:lstStyle/>
            <a:p>
              <a:endParaRPr lang="en-US"/>
            </a:p>
          </p:txBody>
        </p:sp>
        <p:sp>
          <p:nvSpPr>
            <p:cNvPr id="1722" name="Freeform: Shape 1721">
              <a:extLst>
                <a:ext uri="{FF2B5EF4-FFF2-40B4-BE49-F238E27FC236}">
                  <a16:creationId xmlns:a16="http://schemas.microsoft.com/office/drawing/2014/main" xmlns="" id="{B022D3E1-57D7-47F3-AF19-CFF5594E6C4B}"/>
                </a:ext>
              </a:extLst>
            </p:cNvPr>
            <p:cNvSpPr/>
            <p:nvPr/>
          </p:nvSpPr>
          <p:spPr>
            <a:xfrm>
              <a:off x="7448806" y="697004"/>
              <a:ext cx="19050" cy="9525"/>
            </a:xfrm>
            <a:custGeom>
              <a:avLst/>
              <a:gdLst>
                <a:gd name="connsiteX0" fmla="*/ 15936 w 19050"/>
                <a:gd name="connsiteY0" fmla="*/ 9750 h 9525"/>
                <a:gd name="connsiteX1" fmla="*/ 15936 w 19050"/>
                <a:gd name="connsiteY1" fmla="*/ 9750 h 9525"/>
              </a:gdLst>
              <a:ahLst/>
              <a:cxnLst>
                <a:cxn ang="0">
                  <a:pos x="connsiteX0" y="connsiteY0"/>
                </a:cxn>
                <a:cxn ang="0">
                  <a:pos x="connsiteX1" y="connsiteY1"/>
                </a:cxn>
              </a:cxnLst>
              <a:rect l="l" t="t" r="r" b="b"/>
              <a:pathLst>
                <a:path w="19050" h="9525">
                  <a:moveTo>
                    <a:pt x="15936" y="9750"/>
                  </a:moveTo>
                  <a:cubicBezTo>
                    <a:pt x="11174" y="7845"/>
                    <a:pt x="-1209" y="4988"/>
                    <a:pt x="15936" y="9750"/>
                  </a:cubicBezTo>
                  <a:close/>
                </a:path>
              </a:pathLst>
            </a:custGeom>
            <a:grpFill/>
            <a:ln w="9525" cap="flat">
              <a:noFill/>
              <a:prstDash val="solid"/>
              <a:miter/>
            </a:ln>
          </p:spPr>
          <p:txBody>
            <a:bodyPr rtlCol="0" anchor="ctr"/>
            <a:lstStyle/>
            <a:p>
              <a:endParaRPr lang="en-US"/>
            </a:p>
          </p:txBody>
        </p:sp>
        <p:sp>
          <p:nvSpPr>
            <p:cNvPr id="1723" name="Freeform: Shape 1722">
              <a:extLst>
                <a:ext uri="{FF2B5EF4-FFF2-40B4-BE49-F238E27FC236}">
                  <a16:creationId xmlns:a16="http://schemas.microsoft.com/office/drawing/2014/main" xmlns="" id="{75EE6F42-CBF8-4723-A340-E51488101341}"/>
                </a:ext>
              </a:extLst>
            </p:cNvPr>
            <p:cNvSpPr/>
            <p:nvPr/>
          </p:nvSpPr>
          <p:spPr>
            <a:xfrm>
              <a:off x="7487270" y="724976"/>
              <a:ext cx="19050" cy="9525"/>
            </a:xfrm>
            <a:custGeom>
              <a:avLst/>
              <a:gdLst>
                <a:gd name="connsiteX0" fmla="*/ 8905 w 19050"/>
                <a:gd name="connsiteY0" fmla="*/ 7496 h 9525"/>
                <a:gd name="connsiteX1" fmla="*/ 8905 w 19050"/>
                <a:gd name="connsiteY1" fmla="*/ 7496 h 9525"/>
              </a:gdLst>
              <a:ahLst/>
              <a:cxnLst>
                <a:cxn ang="0">
                  <a:pos x="connsiteX0" y="connsiteY0"/>
                </a:cxn>
                <a:cxn ang="0">
                  <a:pos x="connsiteX1" y="connsiteY1"/>
                </a:cxn>
              </a:cxnLst>
              <a:rect l="l" t="t" r="r" b="b"/>
              <a:pathLst>
                <a:path w="19050" h="9525">
                  <a:moveTo>
                    <a:pt x="8905" y="7496"/>
                  </a:moveTo>
                  <a:cubicBezTo>
                    <a:pt x="-620" y="5591"/>
                    <a:pt x="32718" y="12259"/>
                    <a:pt x="8905" y="7496"/>
                  </a:cubicBezTo>
                  <a:close/>
                </a:path>
              </a:pathLst>
            </a:custGeom>
            <a:grpFill/>
            <a:ln w="9525" cap="flat">
              <a:noFill/>
              <a:prstDash val="solid"/>
              <a:miter/>
            </a:ln>
          </p:spPr>
          <p:txBody>
            <a:bodyPr rtlCol="0" anchor="ctr"/>
            <a:lstStyle/>
            <a:p>
              <a:endParaRPr lang="en-US"/>
            </a:p>
          </p:txBody>
        </p:sp>
        <p:sp>
          <p:nvSpPr>
            <p:cNvPr id="1724" name="Freeform: Shape 1723">
              <a:extLst>
                <a:ext uri="{FF2B5EF4-FFF2-40B4-BE49-F238E27FC236}">
                  <a16:creationId xmlns:a16="http://schemas.microsoft.com/office/drawing/2014/main" xmlns="" id="{4F1941F7-5964-4B54-AE88-2FC6C6BDB323}"/>
                </a:ext>
              </a:extLst>
            </p:cNvPr>
            <p:cNvSpPr/>
            <p:nvPr/>
          </p:nvSpPr>
          <p:spPr>
            <a:xfrm>
              <a:off x="7708106" y="1113759"/>
              <a:ext cx="9525" cy="9525"/>
            </a:xfrm>
            <a:custGeom>
              <a:avLst/>
              <a:gdLst>
                <a:gd name="connsiteX0" fmla="*/ 7144 w 9525"/>
                <a:gd name="connsiteY0" fmla="*/ 11143 h 9525"/>
                <a:gd name="connsiteX1" fmla="*/ 10954 w 9525"/>
                <a:gd name="connsiteY1" fmla="*/ 11143 h 9525"/>
                <a:gd name="connsiteX2" fmla="*/ 7144 w 9525"/>
                <a:gd name="connsiteY2" fmla="*/ 11143 h 9525"/>
              </a:gdLst>
              <a:ahLst/>
              <a:cxnLst>
                <a:cxn ang="0">
                  <a:pos x="connsiteX0" y="connsiteY0"/>
                </a:cxn>
                <a:cxn ang="0">
                  <a:pos x="connsiteX1" y="connsiteY1"/>
                </a:cxn>
                <a:cxn ang="0">
                  <a:pos x="connsiteX2" y="connsiteY2"/>
                </a:cxn>
              </a:cxnLst>
              <a:rect l="l" t="t" r="r" b="b"/>
              <a:pathLst>
                <a:path w="9525" h="9525">
                  <a:moveTo>
                    <a:pt x="7144" y="11143"/>
                  </a:moveTo>
                  <a:lnTo>
                    <a:pt x="10954" y="11143"/>
                  </a:lnTo>
                  <a:cubicBezTo>
                    <a:pt x="12859" y="7333"/>
                    <a:pt x="10001" y="4476"/>
                    <a:pt x="7144" y="11143"/>
                  </a:cubicBezTo>
                  <a:close/>
                </a:path>
              </a:pathLst>
            </a:custGeom>
            <a:grpFill/>
            <a:ln w="9525" cap="flat">
              <a:noFill/>
              <a:prstDash val="solid"/>
              <a:miter/>
            </a:ln>
          </p:spPr>
          <p:txBody>
            <a:bodyPr rtlCol="0" anchor="ctr"/>
            <a:lstStyle/>
            <a:p>
              <a:endParaRPr lang="en-US"/>
            </a:p>
          </p:txBody>
        </p:sp>
        <p:sp>
          <p:nvSpPr>
            <p:cNvPr id="1725" name="Freeform: Shape 1724">
              <a:extLst>
                <a:ext uri="{FF2B5EF4-FFF2-40B4-BE49-F238E27FC236}">
                  <a16:creationId xmlns:a16="http://schemas.microsoft.com/office/drawing/2014/main" xmlns="" id="{E8A479E4-9C24-41B3-8562-BC65A268A32D}"/>
                </a:ext>
              </a:extLst>
            </p:cNvPr>
            <p:cNvSpPr/>
            <p:nvPr/>
          </p:nvSpPr>
          <p:spPr>
            <a:xfrm>
              <a:off x="7529036" y="1274921"/>
              <a:ext cx="19050" cy="19050"/>
            </a:xfrm>
            <a:custGeom>
              <a:avLst/>
              <a:gdLst>
                <a:gd name="connsiteX0" fmla="*/ 19526 w 19050"/>
                <a:gd name="connsiteY0" fmla="*/ 7144 h 19050"/>
                <a:gd name="connsiteX1" fmla="*/ 7144 w 19050"/>
                <a:gd name="connsiteY1" fmla="*/ 11906 h 19050"/>
                <a:gd name="connsiteX2" fmla="*/ 19526 w 19050"/>
                <a:gd name="connsiteY2" fmla="*/ 7144 h 19050"/>
              </a:gdLst>
              <a:ahLst/>
              <a:cxnLst>
                <a:cxn ang="0">
                  <a:pos x="connsiteX0" y="connsiteY0"/>
                </a:cxn>
                <a:cxn ang="0">
                  <a:pos x="connsiteX1" y="connsiteY1"/>
                </a:cxn>
                <a:cxn ang="0">
                  <a:pos x="connsiteX2" y="connsiteY2"/>
                </a:cxn>
              </a:cxnLst>
              <a:rect l="l" t="t" r="r" b="b"/>
              <a:pathLst>
                <a:path w="19050" h="19050">
                  <a:moveTo>
                    <a:pt x="19526" y="7144"/>
                  </a:moveTo>
                  <a:cubicBezTo>
                    <a:pt x="16669" y="7144"/>
                    <a:pt x="10001" y="9049"/>
                    <a:pt x="7144" y="11906"/>
                  </a:cubicBezTo>
                  <a:cubicBezTo>
                    <a:pt x="11906" y="10001"/>
                    <a:pt x="16669" y="8096"/>
                    <a:pt x="19526" y="7144"/>
                  </a:cubicBezTo>
                  <a:close/>
                </a:path>
              </a:pathLst>
            </a:custGeom>
            <a:grpFill/>
            <a:ln w="9525" cap="flat">
              <a:noFill/>
              <a:prstDash val="solid"/>
              <a:miter/>
            </a:ln>
          </p:spPr>
          <p:txBody>
            <a:bodyPr rtlCol="0" anchor="ctr"/>
            <a:lstStyle/>
            <a:p>
              <a:endParaRPr lang="en-US"/>
            </a:p>
          </p:txBody>
        </p:sp>
        <p:sp>
          <p:nvSpPr>
            <p:cNvPr id="1726" name="Freeform: Shape 1725">
              <a:extLst>
                <a:ext uri="{FF2B5EF4-FFF2-40B4-BE49-F238E27FC236}">
                  <a16:creationId xmlns:a16="http://schemas.microsoft.com/office/drawing/2014/main" xmlns="" id="{7E3A2B0E-0C86-4164-8BB3-B7425F00C678}"/>
                </a:ext>
              </a:extLst>
            </p:cNvPr>
            <p:cNvSpPr/>
            <p:nvPr/>
          </p:nvSpPr>
          <p:spPr>
            <a:xfrm>
              <a:off x="6879322" y="1084639"/>
              <a:ext cx="19050" cy="9525"/>
            </a:xfrm>
            <a:custGeom>
              <a:avLst/>
              <a:gdLst>
                <a:gd name="connsiteX0" fmla="*/ 9158 w 19050"/>
                <a:gd name="connsiteY0" fmla="*/ 7878 h 9525"/>
                <a:gd name="connsiteX1" fmla="*/ 9158 w 19050"/>
                <a:gd name="connsiteY1" fmla="*/ 7878 h 9525"/>
              </a:gdLst>
              <a:ahLst/>
              <a:cxnLst>
                <a:cxn ang="0">
                  <a:pos x="connsiteX0" y="connsiteY0"/>
                </a:cxn>
                <a:cxn ang="0">
                  <a:pos x="connsiteX1" y="connsiteY1"/>
                </a:cxn>
              </a:cxnLst>
              <a:rect l="l" t="t" r="r" b="b"/>
              <a:pathLst>
                <a:path w="19050" h="9525">
                  <a:moveTo>
                    <a:pt x="9158" y="7878"/>
                  </a:moveTo>
                  <a:cubicBezTo>
                    <a:pt x="18683" y="11688"/>
                    <a:pt x="1538" y="5021"/>
                    <a:pt x="9158" y="7878"/>
                  </a:cubicBezTo>
                  <a:close/>
                </a:path>
              </a:pathLst>
            </a:custGeom>
            <a:grpFill/>
            <a:ln w="9525" cap="flat">
              <a:noFill/>
              <a:prstDash val="solid"/>
              <a:miter/>
            </a:ln>
          </p:spPr>
          <p:txBody>
            <a:bodyPr rtlCol="0" anchor="ctr"/>
            <a:lstStyle/>
            <a:p>
              <a:endParaRPr lang="en-US"/>
            </a:p>
          </p:txBody>
        </p:sp>
        <p:sp>
          <p:nvSpPr>
            <p:cNvPr id="1727" name="Freeform: Shape 1726">
              <a:extLst>
                <a:ext uri="{FF2B5EF4-FFF2-40B4-BE49-F238E27FC236}">
                  <a16:creationId xmlns:a16="http://schemas.microsoft.com/office/drawing/2014/main" xmlns="" id="{525FF06C-890B-4874-907A-CD5F222EC016}"/>
                </a:ext>
              </a:extLst>
            </p:cNvPr>
            <p:cNvSpPr/>
            <p:nvPr/>
          </p:nvSpPr>
          <p:spPr>
            <a:xfrm>
              <a:off x="7459504" y="197855"/>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8096" y="5027"/>
                    <a:pt x="7144" y="8837"/>
                    <a:pt x="7144" y="8837"/>
                  </a:cubicBezTo>
                  <a:close/>
                </a:path>
              </a:pathLst>
            </a:custGeom>
            <a:grpFill/>
            <a:ln w="9525" cap="flat">
              <a:noFill/>
              <a:prstDash val="solid"/>
              <a:miter/>
            </a:ln>
          </p:spPr>
          <p:txBody>
            <a:bodyPr rtlCol="0" anchor="ctr"/>
            <a:lstStyle/>
            <a:p>
              <a:endParaRPr lang="en-US"/>
            </a:p>
          </p:txBody>
        </p:sp>
        <p:sp>
          <p:nvSpPr>
            <p:cNvPr id="1728" name="Freeform: Shape 1727">
              <a:extLst>
                <a:ext uri="{FF2B5EF4-FFF2-40B4-BE49-F238E27FC236}">
                  <a16:creationId xmlns:a16="http://schemas.microsoft.com/office/drawing/2014/main" xmlns="" id="{5B778D49-A0FE-4A97-BA84-020AE8C97DC0}"/>
                </a:ext>
              </a:extLst>
            </p:cNvPr>
            <p:cNvSpPr/>
            <p:nvPr/>
          </p:nvSpPr>
          <p:spPr>
            <a:xfrm>
              <a:off x="7455254" y="192881"/>
              <a:ext cx="9525" cy="19050"/>
            </a:xfrm>
            <a:custGeom>
              <a:avLst/>
              <a:gdLst>
                <a:gd name="connsiteX0" fmla="*/ 9488 w 9525"/>
                <a:gd name="connsiteY0" fmla="*/ 7144 h 19050"/>
                <a:gd name="connsiteX1" fmla="*/ 9488 w 9525"/>
                <a:gd name="connsiteY1" fmla="*/ 7144 h 19050"/>
              </a:gdLst>
              <a:ahLst/>
              <a:cxnLst>
                <a:cxn ang="0">
                  <a:pos x="connsiteX0" y="connsiteY0"/>
                </a:cxn>
                <a:cxn ang="0">
                  <a:pos x="connsiteX1" y="connsiteY1"/>
                </a:cxn>
              </a:cxnLst>
              <a:rect l="l" t="t" r="r" b="b"/>
              <a:pathLst>
                <a:path w="9525" h="19050">
                  <a:moveTo>
                    <a:pt x="9488" y="7144"/>
                  </a:moveTo>
                  <a:cubicBezTo>
                    <a:pt x="4726" y="15716"/>
                    <a:pt x="8536" y="11906"/>
                    <a:pt x="9488" y="7144"/>
                  </a:cubicBezTo>
                  <a:close/>
                </a:path>
              </a:pathLst>
            </a:custGeom>
            <a:grpFill/>
            <a:ln w="9525" cap="flat">
              <a:noFill/>
              <a:prstDash val="solid"/>
              <a:miter/>
            </a:ln>
          </p:spPr>
          <p:txBody>
            <a:bodyPr rtlCol="0" anchor="ctr"/>
            <a:lstStyle/>
            <a:p>
              <a:endParaRPr lang="en-US"/>
            </a:p>
          </p:txBody>
        </p:sp>
        <p:sp>
          <p:nvSpPr>
            <p:cNvPr id="1729" name="Freeform: Shape 1728">
              <a:extLst>
                <a:ext uri="{FF2B5EF4-FFF2-40B4-BE49-F238E27FC236}">
                  <a16:creationId xmlns:a16="http://schemas.microsoft.com/office/drawing/2014/main" xmlns="" id="{A6ECB3B0-E186-40B4-ADAF-E5DEC05D4A2E}"/>
                </a:ext>
              </a:extLst>
            </p:cNvPr>
            <p:cNvSpPr/>
            <p:nvPr/>
          </p:nvSpPr>
          <p:spPr>
            <a:xfrm>
              <a:off x="7415689" y="1814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1730" name="Freeform: Shape 1729">
              <a:extLst>
                <a:ext uri="{FF2B5EF4-FFF2-40B4-BE49-F238E27FC236}">
                  <a16:creationId xmlns:a16="http://schemas.microsoft.com/office/drawing/2014/main" xmlns="" id="{83AD2FFD-5E23-4B2E-9B6A-5C4E510A3107}"/>
                </a:ext>
              </a:extLst>
            </p:cNvPr>
            <p:cNvSpPr/>
            <p:nvPr/>
          </p:nvSpPr>
          <p:spPr>
            <a:xfrm>
              <a:off x="7389019" y="17668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1731" name="Freeform: Shape 1730">
              <a:extLst>
                <a:ext uri="{FF2B5EF4-FFF2-40B4-BE49-F238E27FC236}">
                  <a16:creationId xmlns:a16="http://schemas.microsoft.com/office/drawing/2014/main" xmlns="" id="{0B3D1668-C25D-4683-B28F-A116AD90F591}"/>
                </a:ext>
              </a:extLst>
            </p:cNvPr>
            <p:cNvSpPr/>
            <p:nvPr/>
          </p:nvSpPr>
          <p:spPr>
            <a:xfrm>
              <a:off x="7385209" y="17287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732" name="Freeform: Shape 1731">
              <a:extLst>
                <a:ext uri="{FF2B5EF4-FFF2-40B4-BE49-F238E27FC236}">
                  <a16:creationId xmlns:a16="http://schemas.microsoft.com/office/drawing/2014/main" xmlns="" id="{F56EC4C7-9217-40E7-8522-262CE4A23B14}"/>
                </a:ext>
              </a:extLst>
            </p:cNvPr>
            <p:cNvSpPr/>
            <p:nvPr/>
          </p:nvSpPr>
          <p:spPr>
            <a:xfrm>
              <a:off x="7414736" y="18049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7144" y="8096"/>
                    <a:pt x="8096" y="8096"/>
                    <a:pt x="8096" y="8096"/>
                  </a:cubicBezTo>
                  <a:close/>
                </a:path>
              </a:pathLst>
            </a:custGeom>
            <a:grpFill/>
            <a:ln w="9525" cap="flat">
              <a:noFill/>
              <a:prstDash val="solid"/>
              <a:miter/>
            </a:ln>
          </p:spPr>
          <p:txBody>
            <a:bodyPr rtlCol="0" anchor="ctr"/>
            <a:lstStyle/>
            <a:p>
              <a:endParaRPr lang="en-US"/>
            </a:p>
          </p:txBody>
        </p:sp>
        <p:sp>
          <p:nvSpPr>
            <p:cNvPr id="1733" name="Freeform: Shape 1732">
              <a:extLst>
                <a:ext uri="{FF2B5EF4-FFF2-40B4-BE49-F238E27FC236}">
                  <a16:creationId xmlns:a16="http://schemas.microsoft.com/office/drawing/2014/main" xmlns="" id="{FD7D8A14-62E6-4527-A460-E8330B742B70}"/>
                </a:ext>
              </a:extLst>
            </p:cNvPr>
            <p:cNvSpPr/>
            <p:nvPr/>
          </p:nvSpPr>
          <p:spPr>
            <a:xfrm>
              <a:off x="7449979" y="199125"/>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8096" y="7567"/>
                    <a:pt x="8096" y="6615"/>
                    <a:pt x="7144" y="7567"/>
                  </a:cubicBezTo>
                  <a:close/>
                </a:path>
              </a:pathLst>
            </a:custGeom>
            <a:grpFill/>
            <a:ln w="9525" cap="flat">
              <a:noFill/>
              <a:prstDash val="solid"/>
              <a:miter/>
            </a:ln>
          </p:spPr>
          <p:txBody>
            <a:bodyPr rtlCol="0" anchor="ctr"/>
            <a:lstStyle/>
            <a:p>
              <a:endParaRPr lang="en-US"/>
            </a:p>
          </p:txBody>
        </p:sp>
        <p:sp>
          <p:nvSpPr>
            <p:cNvPr id="1734" name="Freeform: Shape 1733">
              <a:extLst>
                <a:ext uri="{FF2B5EF4-FFF2-40B4-BE49-F238E27FC236}">
                  <a16:creationId xmlns:a16="http://schemas.microsoft.com/office/drawing/2014/main" xmlns="" id="{178410DA-8419-414E-8571-60B5A139215F}"/>
                </a:ext>
              </a:extLst>
            </p:cNvPr>
            <p:cNvSpPr/>
            <p:nvPr/>
          </p:nvSpPr>
          <p:spPr>
            <a:xfrm>
              <a:off x="7427119" y="179228"/>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8096" y="8414"/>
                    <a:pt x="9049" y="5556"/>
                    <a:pt x="7144" y="8414"/>
                  </a:cubicBezTo>
                  <a:close/>
                </a:path>
              </a:pathLst>
            </a:custGeom>
            <a:grpFill/>
            <a:ln w="9525" cap="flat">
              <a:noFill/>
              <a:prstDash val="solid"/>
              <a:miter/>
            </a:ln>
          </p:spPr>
          <p:txBody>
            <a:bodyPr rtlCol="0" anchor="ctr"/>
            <a:lstStyle/>
            <a:p>
              <a:endParaRPr lang="en-US"/>
            </a:p>
          </p:txBody>
        </p:sp>
        <p:sp>
          <p:nvSpPr>
            <p:cNvPr id="1735" name="Freeform: Shape 1734">
              <a:extLst>
                <a:ext uri="{FF2B5EF4-FFF2-40B4-BE49-F238E27FC236}">
                  <a16:creationId xmlns:a16="http://schemas.microsoft.com/office/drawing/2014/main" xmlns="" id="{62A5C0FF-DA92-46E1-B87F-CB4CC7CCDA34}"/>
                </a:ext>
              </a:extLst>
            </p:cNvPr>
            <p:cNvSpPr/>
            <p:nvPr/>
          </p:nvSpPr>
          <p:spPr>
            <a:xfrm>
              <a:off x="7436220" y="18145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13811"/>
                    <a:pt x="7567" y="7144"/>
                  </a:cubicBezTo>
                  <a:close/>
                </a:path>
              </a:pathLst>
            </a:custGeom>
            <a:grpFill/>
            <a:ln w="9525" cap="flat">
              <a:noFill/>
              <a:prstDash val="solid"/>
              <a:miter/>
            </a:ln>
          </p:spPr>
          <p:txBody>
            <a:bodyPr rtlCol="0" anchor="ctr"/>
            <a:lstStyle/>
            <a:p>
              <a:endParaRPr lang="en-US"/>
            </a:p>
          </p:txBody>
        </p:sp>
        <p:sp>
          <p:nvSpPr>
            <p:cNvPr id="1736" name="Freeform: Shape 1735">
              <a:extLst>
                <a:ext uri="{FF2B5EF4-FFF2-40B4-BE49-F238E27FC236}">
                  <a16:creationId xmlns:a16="http://schemas.microsoft.com/office/drawing/2014/main" xmlns="" id="{8A68C84D-C2F4-4216-B6A4-08B3DB5FECF6}"/>
                </a:ext>
              </a:extLst>
            </p:cNvPr>
            <p:cNvSpPr/>
            <p:nvPr/>
          </p:nvSpPr>
          <p:spPr>
            <a:xfrm>
              <a:off x="7449979" y="1881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737" name="Freeform: Shape 1736">
              <a:extLst>
                <a:ext uri="{FF2B5EF4-FFF2-40B4-BE49-F238E27FC236}">
                  <a16:creationId xmlns:a16="http://schemas.microsoft.com/office/drawing/2014/main" xmlns="" id="{1E658CB8-D8B7-4958-A622-3658F1651FC1}"/>
                </a:ext>
              </a:extLst>
            </p:cNvPr>
            <p:cNvSpPr/>
            <p:nvPr/>
          </p:nvSpPr>
          <p:spPr>
            <a:xfrm>
              <a:off x="7421404" y="178593"/>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1738" name="Freeform: Shape 1737">
              <a:extLst>
                <a:ext uri="{FF2B5EF4-FFF2-40B4-BE49-F238E27FC236}">
                  <a16:creationId xmlns:a16="http://schemas.microsoft.com/office/drawing/2014/main" xmlns="" id="{FB22D3D0-11BE-4FC9-B44C-6C9DD4F4EBD9}"/>
                </a:ext>
              </a:extLst>
            </p:cNvPr>
            <p:cNvSpPr/>
            <p:nvPr/>
          </p:nvSpPr>
          <p:spPr>
            <a:xfrm>
              <a:off x="7171849" y="19573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739" name="Freeform: Shape 1738">
              <a:extLst>
                <a:ext uri="{FF2B5EF4-FFF2-40B4-BE49-F238E27FC236}">
                  <a16:creationId xmlns:a16="http://schemas.microsoft.com/office/drawing/2014/main" xmlns="" id="{077C3202-5023-43B9-B87E-3CC866D3FAF7}"/>
                </a:ext>
              </a:extLst>
            </p:cNvPr>
            <p:cNvSpPr/>
            <p:nvPr/>
          </p:nvSpPr>
          <p:spPr>
            <a:xfrm>
              <a:off x="7160419" y="18071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1740" name="Freeform: Shape 1739">
              <a:extLst>
                <a:ext uri="{FF2B5EF4-FFF2-40B4-BE49-F238E27FC236}">
                  <a16:creationId xmlns:a16="http://schemas.microsoft.com/office/drawing/2014/main" xmlns="" id="{A4AFCB97-D09F-4CB0-81C0-5A4329B16FD4}"/>
                </a:ext>
              </a:extLst>
            </p:cNvPr>
            <p:cNvSpPr/>
            <p:nvPr/>
          </p:nvSpPr>
          <p:spPr>
            <a:xfrm>
              <a:off x="7377589" y="168354"/>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1741" name="Freeform: Shape 1740">
              <a:extLst>
                <a:ext uri="{FF2B5EF4-FFF2-40B4-BE49-F238E27FC236}">
                  <a16:creationId xmlns:a16="http://schemas.microsoft.com/office/drawing/2014/main" xmlns="" id="{F8516F79-311A-425A-9EFE-06D0132CB6B6}"/>
                </a:ext>
              </a:extLst>
            </p:cNvPr>
            <p:cNvSpPr/>
            <p:nvPr/>
          </p:nvSpPr>
          <p:spPr>
            <a:xfrm>
              <a:off x="7299766" y="166211"/>
              <a:ext cx="9525" cy="19050"/>
            </a:xfrm>
            <a:custGeom>
              <a:avLst/>
              <a:gdLst>
                <a:gd name="connsiteX0" fmla="*/ 7815 w 9525"/>
                <a:gd name="connsiteY0" fmla="*/ 7144 h 19050"/>
                <a:gd name="connsiteX1" fmla="*/ 7815 w 9525"/>
                <a:gd name="connsiteY1" fmla="*/ 12859 h 19050"/>
                <a:gd name="connsiteX2" fmla="*/ 7815 w 9525"/>
                <a:gd name="connsiteY2" fmla="*/ 7144 h 19050"/>
              </a:gdLst>
              <a:ahLst/>
              <a:cxnLst>
                <a:cxn ang="0">
                  <a:pos x="connsiteX0" y="connsiteY0"/>
                </a:cxn>
                <a:cxn ang="0">
                  <a:pos x="connsiteX1" y="connsiteY1"/>
                </a:cxn>
                <a:cxn ang="0">
                  <a:pos x="connsiteX2" y="connsiteY2"/>
                </a:cxn>
              </a:cxnLst>
              <a:rect l="l" t="t" r="r" b="b"/>
              <a:pathLst>
                <a:path w="9525" h="19050">
                  <a:moveTo>
                    <a:pt x="7815" y="7144"/>
                  </a:moveTo>
                  <a:cubicBezTo>
                    <a:pt x="8767" y="10001"/>
                    <a:pt x="5909" y="10001"/>
                    <a:pt x="7815" y="12859"/>
                  </a:cubicBezTo>
                  <a:cubicBezTo>
                    <a:pt x="7815" y="12859"/>
                    <a:pt x="8767" y="9049"/>
                    <a:pt x="7815" y="7144"/>
                  </a:cubicBezTo>
                  <a:close/>
                </a:path>
              </a:pathLst>
            </a:custGeom>
            <a:grpFill/>
            <a:ln w="9525" cap="flat">
              <a:noFill/>
              <a:prstDash val="solid"/>
              <a:miter/>
            </a:ln>
          </p:spPr>
          <p:txBody>
            <a:bodyPr rtlCol="0" anchor="ctr"/>
            <a:lstStyle/>
            <a:p>
              <a:endParaRPr lang="en-US"/>
            </a:p>
          </p:txBody>
        </p:sp>
        <p:sp>
          <p:nvSpPr>
            <p:cNvPr id="1742" name="Freeform: Shape 1741">
              <a:extLst>
                <a:ext uri="{FF2B5EF4-FFF2-40B4-BE49-F238E27FC236}">
                  <a16:creationId xmlns:a16="http://schemas.microsoft.com/office/drawing/2014/main" xmlns="" id="{85C9F4BD-4224-42A5-835A-425C58DDE684}"/>
                </a:ext>
              </a:extLst>
            </p:cNvPr>
            <p:cNvSpPr/>
            <p:nvPr/>
          </p:nvSpPr>
          <p:spPr>
            <a:xfrm>
              <a:off x="7449979" y="19954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743" name="Freeform: Shape 1742">
              <a:extLst>
                <a:ext uri="{FF2B5EF4-FFF2-40B4-BE49-F238E27FC236}">
                  <a16:creationId xmlns:a16="http://schemas.microsoft.com/office/drawing/2014/main" xmlns="" id="{88A3EC53-0C87-427A-A337-24FBE6E897B7}"/>
                </a:ext>
              </a:extLst>
            </p:cNvPr>
            <p:cNvSpPr/>
            <p:nvPr/>
          </p:nvSpPr>
          <p:spPr>
            <a:xfrm>
              <a:off x="7300436" y="17287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744" name="Freeform: Shape 1743">
              <a:extLst>
                <a:ext uri="{FF2B5EF4-FFF2-40B4-BE49-F238E27FC236}">
                  <a16:creationId xmlns:a16="http://schemas.microsoft.com/office/drawing/2014/main" xmlns="" id="{DE836746-A8D6-4AC7-B36C-F089C0396F51}"/>
                </a:ext>
              </a:extLst>
            </p:cNvPr>
            <p:cNvSpPr/>
            <p:nvPr/>
          </p:nvSpPr>
          <p:spPr>
            <a:xfrm>
              <a:off x="7357586" y="169068"/>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1745" name="Freeform: Shape 1744">
              <a:extLst>
                <a:ext uri="{FF2B5EF4-FFF2-40B4-BE49-F238E27FC236}">
                  <a16:creationId xmlns:a16="http://schemas.microsoft.com/office/drawing/2014/main" xmlns="" id="{C20EEE0F-FAE5-4A70-B817-FE622D053765}"/>
                </a:ext>
              </a:extLst>
            </p:cNvPr>
            <p:cNvSpPr/>
            <p:nvPr/>
          </p:nvSpPr>
          <p:spPr>
            <a:xfrm>
              <a:off x="7371874" y="1738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746" name="Freeform: Shape 1745">
              <a:extLst>
                <a:ext uri="{FF2B5EF4-FFF2-40B4-BE49-F238E27FC236}">
                  <a16:creationId xmlns:a16="http://schemas.microsoft.com/office/drawing/2014/main" xmlns="" id="{D3E37B54-FF4E-4AE5-A428-1978D66C257D}"/>
                </a:ext>
              </a:extLst>
            </p:cNvPr>
            <p:cNvSpPr/>
            <p:nvPr/>
          </p:nvSpPr>
          <p:spPr>
            <a:xfrm>
              <a:off x="7349691" y="171376"/>
              <a:ext cx="9525" cy="9525"/>
            </a:xfrm>
            <a:custGeom>
              <a:avLst/>
              <a:gdLst>
                <a:gd name="connsiteX0" fmla="*/ 7419 w 9525"/>
                <a:gd name="connsiteY0" fmla="*/ 7694 h 9525"/>
                <a:gd name="connsiteX1" fmla="*/ 7419 w 9525"/>
                <a:gd name="connsiteY1" fmla="*/ 7694 h 9525"/>
              </a:gdLst>
              <a:ahLst/>
              <a:cxnLst>
                <a:cxn ang="0">
                  <a:pos x="connsiteX0" y="connsiteY0"/>
                </a:cxn>
                <a:cxn ang="0">
                  <a:pos x="connsiteX1" y="connsiteY1"/>
                </a:cxn>
              </a:cxnLst>
              <a:rect l="l" t="t" r="r" b="b"/>
              <a:pathLst>
                <a:path w="9525" h="9525">
                  <a:moveTo>
                    <a:pt x="7419" y="7694"/>
                  </a:moveTo>
                  <a:cubicBezTo>
                    <a:pt x="6466" y="5789"/>
                    <a:pt x="8371" y="9599"/>
                    <a:pt x="7419" y="7694"/>
                  </a:cubicBezTo>
                  <a:close/>
                </a:path>
              </a:pathLst>
            </a:custGeom>
            <a:grpFill/>
            <a:ln w="9525" cap="flat">
              <a:noFill/>
              <a:prstDash val="solid"/>
              <a:miter/>
            </a:ln>
          </p:spPr>
          <p:txBody>
            <a:bodyPr rtlCol="0" anchor="ctr"/>
            <a:lstStyle/>
            <a:p>
              <a:endParaRPr lang="en-US"/>
            </a:p>
          </p:txBody>
        </p:sp>
        <p:sp>
          <p:nvSpPr>
            <p:cNvPr id="1747" name="Freeform: Shape 1746">
              <a:extLst>
                <a:ext uri="{FF2B5EF4-FFF2-40B4-BE49-F238E27FC236}">
                  <a16:creationId xmlns:a16="http://schemas.microsoft.com/office/drawing/2014/main" xmlns="" id="{F19A1B80-BBF1-4BD2-B09E-BF21B5BE480D}"/>
                </a:ext>
              </a:extLst>
            </p:cNvPr>
            <p:cNvSpPr/>
            <p:nvPr/>
          </p:nvSpPr>
          <p:spPr>
            <a:xfrm>
              <a:off x="7342346" y="17192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8096"/>
                    <a:pt x="7144" y="7144"/>
                  </a:cubicBezTo>
                  <a:close/>
                </a:path>
              </a:pathLst>
            </a:custGeom>
            <a:grpFill/>
            <a:ln w="9525" cap="flat">
              <a:noFill/>
              <a:prstDash val="solid"/>
              <a:miter/>
            </a:ln>
          </p:spPr>
          <p:txBody>
            <a:bodyPr rtlCol="0" anchor="ctr"/>
            <a:lstStyle/>
            <a:p>
              <a:endParaRPr lang="en-US"/>
            </a:p>
          </p:txBody>
        </p:sp>
        <p:sp>
          <p:nvSpPr>
            <p:cNvPr id="1748" name="Freeform: Shape 1747">
              <a:extLst>
                <a:ext uri="{FF2B5EF4-FFF2-40B4-BE49-F238E27FC236}">
                  <a16:creationId xmlns:a16="http://schemas.microsoft.com/office/drawing/2014/main" xmlns="" id="{92141747-F9C1-4790-A3F1-6EFB5CA1860A}"/>
                </a:ext>
              </a:extLst>
            </p:cNvPr>
            <p:cNvSpPr/>
            <p:nvPr/>
          </p:nvSpPr>
          <p:spPr>
            <a:xfrm>
              <a:off x="7193518" y="190023"/>
              <a:ext cx="9525" cy="9525"/>
            </a:xfrm>
            <a:custGeom>
              <a:avLst/>
              <a:gdLst>
                <a:gd name="connsiteX0" fmla="*/ 8334 w 9525"/>
                <a:gd name="connsiteY0" fmla="*/ 10001 h 9525"/>
                <a:gd name="connsiteX1" fmla="*/ 7382 w 9525"/>
                <a:gd name="connsiteY1" fmla="*/ 7144 h 9525"/>
                <a:gd name="connsiteX2" fmla="*/ 8334 w 9525"/>
                <a:gd name="connsiteY2" fmla="*/ 10001 h 9525"/>
              </a:gdLst>
              <a:ahLst/>
              <a:cxnLst>
                <a:cxn ang="0">
                  <a:pos x="connsiteX0" y="connsiteY0"/>
                </a:cxn>
                <a:cxn ang="0">
                  <a:pos x="connsiteX1" y="connsiteY1"/>
                </a:cxn>
                <a:cxn ang="0">
                  <a:pos x="connsiteX2" y="connsiteY2"/>
                </a:cxn>
              </a:cxnLst>
              <a:rect l="l" t="t" r="r" b="b"/>
              <a:pathLst>
                <a:path w="9525" h="9525">
                  <a:moveTo>
                    <a:pt x="8334" y="10001"/>
                  </a:moveTo>
                  <a:cubicBezTo>
                    <a:pt x="8334" y="9049"/>
                    <a:pt x="8334" y="8096"/>
                    <a:pt x="7382" y="7144"/>
                  </a:cubicBezTo>
                  <a:cubicBezTo>
                    <a:pt x="7382" y="9049"/>
                    <a:pt x="6429" y="10001"/>
                    <a:pt x="8334" y="10001"/>
                  </a:cubicBezTo>
                  <a:close/>
                </a:path>
              </a:pathLst>
            </a:custGeom>
            <a:grpFill/>
            <a:ln w="9525" cap="flat">
              <a:noFill/>
              <a:prstDash val="solid"/>
              <a:miter/>
            </a:ln>
          </p:spPr>
          <p:txBody>
            <a:bodyPr rtlCol="0" anchor="ctr"/>
            <a:lstStyle/>
            <a:p>
              <a:endParaRPr lang="en-US"/>
            </a:p>
          </p:txBody>
        </p:sp>
        <p:sp>
          <p:nvSpPr>
            <p:cNvPr id="1749" name="Freeform: Shape 1748">
              <a:extLst>
                <a:ext uri="{FF2B5EF4-FFF2-40B4-BE49-F238E27FC236}">
                  <a16:creationId xmlns:a16="http://schemas.microsoft.com/office/drawing/2014/main" xmlns="" id="{82B1B47B-56DC-48BA-BE74-FEA808FEBF48}"/>
                </a:ext>
              </a:extLst>
            </p:cNvPr>
            <p:cNvSpPr/>
            <p:nvPr/>
          </p:nvSpPr>
          <p:spPr>
            <a:xfrm>
              <a:off x="7449979" y="1985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0001"/>
                    <a:pt x="7144" y="7144"/>
                    <a:pt x="7144" y="7144"/>
                  </a:cubicBezTo>
                  <a:close/>
                </a:path>
              </a:pathLst>
            </a:custGeom>
            <a:grpFill/>
            <a:ln w="9525" cap="flat">
              <a:noFill/>
              <a:prstDash val="solid"/>
              <a:miter/>
            </a:ln>
          </p:spPr>
          <p:txBody>
            <a:bodyPr rtlCol="0" anchor="ctr"/>
            <a:lstStyle/>
            <a:p>
              <a:endParaRPr lang="en-US"/>
            </a:p>
          </p:txBody>
        </p:sp>
        <p:sp>
          <p:nvSpPr>
            <p:cNvPr id="1750" name="Freeform: Shape 1749">
              <a:extLst>
                <a:ext uri="{FF2B5EF4-FFF2-40B4-BE49-F238E27FC236}">
                  <a16:creationId xmlns:a16="http://schemas.microsoft.com/office/drawing/2014/main" xmlns="" id="{235F7EE9-96E5-4DC3-987E-E1F86CC7A4C0}"/>
                </a:ext>
              </a:extLst>
            </p:cNvPr>
            <p:cNvSpPr/>
            <p:nvPr/>
          </p:nvSpPr>
          <p:spPr>
            <a:xfrm>
              <a:off x="7347109" y="193833"/>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7144" y="8096"/>
                    <a:pt x="8096" y="8096"/>
                    <a:pt x="8096" y="8096"/>
                  </a:cubicBezTo>
                  <a:close/>
                </a:path>
              </a:pathLst>
            </a:custGeom>
            <a:grpFill/>
            <a:ln w="9525" cap="flat">
              <a:noFill/>
              <a:prstDash val="solid"/>
              <a:miter/>
            </a:ln>
          </p:spPr>
          <p:txBody>
            <a:bodyPr rtlCol="0" anchor="ctr"/>
            <a:lstStyle/>
            <a:p>
              <a:endParaRPr lang="en-US"/>
            </a:p>
          </p:txBody>
        </p:sp>
        <p:sp>
          <p:nvSpPr>
            <p:cNvPr id="1751" name="Freeform: Shape 1750">
              <a:extLst>
                <a:ext uri="{FF2B5EF4-FFF2-40B4-BE49-F238E27FC236}">
                  <a16:creationId xmlns:a16="http://schemas.microsoft.com/office/drawing/2014/main" xmlns="" id="{FF660C25-6E7D-4C97-9002-7F7A3F72F16D}"/>
                </a:ext>
              </a:extLst>
            </p:cNvPr>
            <p:cNvSpPr/>
            <p:nvPr/>
          </p:nvSpPr>
          <p:spPr>
            <a:xfrm>
              <a:off x="7249001" y="1900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752" name="Freeform: Shape 1751">
              <a:extLst>
                <a:ext uri="{FF2B5EF4-FFF2-40B4-BE49-F238E27FC236}">
                  <a16:creationId xmlns:a16="http://schemas.microsoft.com/office/drawing/2014/main" xmlns="" id="{0400032F-FEEF-4473-BB4D-99B1D62C1738}"/>
                </a:ext>
              </a:extLst>
            </p:cNvPr>
            <p:cNvSpPr/>
            <p:nvPr/>
          </p:nvSpPr>
          <p:spPr>
            <a:xfrm>
              <a:off x="7343299" y="192982"/>
              <a:ext cx="9525" cy="9525"/>
            </a:xfrm>
            <a:custGeom>
              <a:avLst/>
              <a:gdLst>
                <a:gd name="connsiteX0" fmla="*/ 7144 w 9525"/>
                <a:gd name="connsiteY0" fmla="*/ 8947 h 9525"/>
                <a:gd name="connsiteX1" fmla="*/ 7144 w 9525"/>
                <a:gd name="connsiteY1" fmla="*/ 8947 h 9525"/>
              </a:gdLst>
              <a:ahLst/>
              <a:cxnLst>
                <a:cxn ang="0">
                  <a:pos x="connsiteX0" y="connsiteY0"/>
                </a:cxn>
                <a:cxn ang="0">
                  <a:pos x="connsiteX1" y="connsiteY1"/>
                </a:cxn>
              </a:cxnLst>
              <a:rect l="l" t="t" r="r" b="b"/>
              <a:pathLst>
                <a:path w="9525" h="9525">
                  <a:moveTo>
                    <a:pt x="7144" y="8947"/>
                  </a:moveTo>
                  <a:cubicBezTo>
                    <a:pt x="7144" y="6090"/>
                    <a:pt x="7144" y="7042"/>
                    <a:pt x="7144" y="8947"/>
                  </a:cubicBezTo>
                  <a:close/>
                </a:path>
              </a:pathLst>
            </a:custGeom>
            <a:grpFill/>
            <a:ln w="9525" cap="flat">
              <a:noFill/>
              <a:prstDash val="solid"/>
              <a:miter/>
            </a:ln>
          </p:spPr>
          <p:txBody>
            <a:bodyPr rtlCol="0" anchor="ctr"/>
            <a:lstStyle/>
            <a:p>
              <a:endParaRPr lang="en-US"/>
            </a:p>
          </p:txBody>
        </p:sp>
        <p:sp>
          <p:nvSpPr>
            <p:cNvPr id="1753" name="Freeform: Shape 1752">
              <a:extLst>
                <a:ext uri="{FF2B5EF4-FFF2-40B4-BE49-F238E27FC236}">
                  <a16:creationId xmlns:a16="http://schemas.microsoft.com/office/drawing/2014/main" xmlns="" id="{76675E43-ED25-4EBF-946F-2843AC0FFA20}"/>
                </a:ext>
              </a:extLst>
            </p:cNvPr>
            <p:cNvSpPr/>
            <p:nvPr/>
          </p:nvSpPr>
          <p:spPr>
            <a:xfrm>
              <a:off x="7193756" y="1900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754" name="Freeform: Shape 1753">
              <a:extLst>
                <a:ext uri="{FF2B5EF4-FFF2-40B4-BE49-F238E27FC236}">
                  <a16:creationId xmlns:a16="http://schemas.microsoft.com/office/drawing/2014/main" xmlns="" id="{8C0DF81A-362D-4A9E-B8F2-B3BE4AEE8322}"/>
                </a:ext>
              </a:extLst>
            </p:cNvPr>
            <p:cNvSpPr/>
            <p:nvPr/>
          </p:nvSpPr>
          <p:spPr>
            <a:xfrm>
              <a:off x="7160309" y="163353"/>
              <a:ext cx="304800" cy="47625"/>
            </a:xfrm>
            <a:custGeom>
              <a:avLst/>
              <a:gdLst>
                <a:gd name="connsiteX0" fmla="*/ 32972 w 304800"/>
                <a:gd name="connsiteY0" fmla="*/ 41434 h 47625"/>
                <a:gd name="connsiteX1" fmla="*/ 42497 w 304800"/>
                <a:gd name="connsiteY1" fmla="*/ 38576 h 47625"/>
                <a:gd name="connsiteX2" fmla="*/ 220614 w 304800"/>
                <a:gd name="connsiteY2" fmla="*/ 28099 h 47625"/>
                <a:gd name="connsiteX3" fmla="*/ 297766 w 304800"/>
                <a:gd name="connsiteY3" fmla="*/ 42386 h 47625"/>
                <a:gd name="connsiteX4" fmla="*/ 299672 w 304800"/>
                <a:gd name="connsiteY4" fmla="*/ 42386 h 47625"/>
                <a:gd name="connsiteX5" fmla="*/ 301576 w 304800"/>
                <a:gd name="connsiteY5" fmla="*/ 40481 h 47625"/>
                <a:gd name="connsiteX6" fmla="*/ 301576 w 304800"/>
                <a:gd name="connsiteY6" fmla="*/ 37624 h 47625"/>
                <a:gd name="connsiteX7" fmla="*/ 263476 w 304800"/>
                <a:gd name="connsiteY7" fmla="*/ 25241 h 47625"/>
                <a:gd name="connsiteX8" fmla="*/ 236807 w 304800"/>
                <a:gd name="connsiteY8" fmla="*/ 24289 h 47625"/>
                <a:gd name="connsiteX9" fmla="*/ 228234 w 304800"/>
                <a:gd name="connsiteY9" fmla="*/ 10001 h 47625"/>
                <a:gd name="connsiteX10" fmla="*/ 62499 w 304800"/>
                <a:gd name="connsiteY10" fmla="*/ 7144 h 47625"/>
                <a:gd name="connsiteX11" fmla="*/ 55832 w 304800"/>
                <a:gd name="connsiteY11" fmla="*/ 10001 h 47625"/>
                <a:gd name="connsiteX12" fmla="*/ 55832 w 304800"/>
                <a:gd name="connsiteY12" fmla="*/ 19526 h 47625"/>
                <a:gd name="connsiteX13" fmla="*/ 8207 w 304800"/>
                <a:gd name="connsiteY13" fmla="*/ 15716 h 47625"/>
                <a:gd name="connsiteX14" fmla="*/ 9159 w 304800"/>
                <a:gd name="connsiteY14" fmla="*/ 37624 h 47625"/>
                <a:gd name="connsiteX15" fmla="*/ 10111 w 304800"/>
                <a:gd name="connsiteY15" fmla="*/ 36671 h 47625"/>
                <a:gd name="connsiteX16" fmla="*/ 12016 w 304800"/>
                <a:gd name="connsiteY16" fmla="*/ 37624 h 47625"/>
                <a:gd name="connsiteX17" fmla="*/ 32972 w 304800"/>
                <a:gd name="connsiteY17" fmla="*/ 41434 h 47625"/>
                <a:gd name="connsiteX18" fmla="*/ 59641 w 304800"/>
                <a:gd name="connsiteY18" fmla="*/ 30956 h 47625"/>
                <a:gd name="connsiteX19" fmla="*/ 59641 w 304800"/>
                <a:gd name="connsiteY19" fmla="*/ 30956 h 47625"/>
                <a:gd name="connsiteX20" fmla="*/ 61547 w 304800"/>
                <a:gd name="connsiteY20" fmla="*/ 30956 h 47625"/>
                <a:gd name="connsiteX21" fmla="*/ 61547 w 304800"/>
                <a:gd name="connsiteY21" fmla="*/ 30956 h 47625"/>
                <a:gd name="connsiteX22" fmla="*/ 55832 w 304800"/>
                <a:gd name="connsiteY22" fmla="*/ 10954 h 47625"/>
                <a:gd name="connsiteX23" fmla="*/ 55832 w 304800"/>
                <a:gd name="connsiteY23" fmla="*/ 10954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4800" h="47625">
                  <a:moveTo>
                    <a:pt x="32972" y="41434"/>
                  </a:moveTo>
                  <a:cubicBezTo>
                    <a:pt x="42497" y="41434"/>
                    <a:pt x="37734" y="17621"/>
                    <a:pt x="42497" y="38576"/>
                  </a:cubicBezTo>
                  <a:cubicBezTo>
                    <a:pt x="37734" y="36671"/>
                    <a:pt x="218709" y="39529"/>
                    <a:pt x="220614" y="28099"/>
                  </a:cubicBezTo>
                  <a:cubicBezTo>
                    <a:pt x="218709" y="35719"/>
                    <a:pt x="300624" y="35719"/>
                    <a:pt x="297766" y="42386"/>
                  </a:cubicBezTo>
                  <a:cubicBezTo>
                    <a:pt x="300624" y="37624"/>
                    <a:pt x="301576" y="37624"/>
                    <a:pt x="299672" y="42386"/>
                  </a:cubicBezTo>
                  <a:cubicBezTo>
                    <a:pt x="297766" y="44291"/>
                    <a:pt x="307291" y="32861"/>
                    <a:pt x="301576" y="40481"/>
                  </a:cubicBezTo>
                  <a:cubicBezTo>
                    <a:pt x="300624" y="39529"/>
                    <a:pt x="300624" y="38576"/>
                    <a:pt x="301576" y="37624"/>
                  </a:cubicBezTo>
                  <a:cubicBezTo>
                    <a:pt x="302529" y="25241"/>
                    <a:pt x="263476" y="25241"/>
                    <a:pt x="263476" y="25241"/>
                  </a:cubicBezTo>
                  <a:cubicBezTo>
                    <a:pt x="247284" y="18574"/>
                    <a:pt x="247284" y="15716"/>
                    <a:pt x="236807" y="24289"/>
                  </a:cubicBezTo>
                  <a:cubicBezTo>
                    <a:pt x="232997" y="22384"/>
                    <a:pt x="232997" y="16669"/>
                    <a:pt x="228234" y="10001"/>
                  </a:cubicBezTo>
                  <a:cubicBezTo>
                    <a:pt x="227282" y="10954"/>
                    <a:pt x="61547" y="9049"/>
                    <a:pt x="62499" y="7144"/>
                  </a:cubicBezTo>
                  <a:cubicBezTo>
                    <a:pt x="58689" y="16669"/>
                    <a:pt x="60594" y="10001"/>
                    <a:pt x="55832" y="10001"/>
                  </a:cubicBezTo>
                  <a:cubicBezTo>
                    <a:pt x="56784" y="19526"/>
                    <a:pt x="57736" y="9049"/>
                    <a:pt x="55832" y="19526"/>
                  </a:cubicBezTo>
                  <a:cubicBezTo>
                    <a:pt x="54879" y="14764"/>
                    <a:pt x="12969" y="16669"/>
                    <a:pt x="8207" y="15716"/>
                  </a:cubicBezTo>
                  <a:cubicBezTo>
                    <a:pt x="5349" y="18574"/>
                    <a:pt x="9159" y="37624"/>
                    <a:pt x="9159" y="37624"/>
                  </a:cubicBezTo>
                  <a:cubicBezTo>
                    <a:pt x="10111" y="37624"/>
                    <a:pt x="12016" y="33814"/>
                    <a:pt x="10111" y="36671"/>
                  </a:cubicBezTo>
                  <a:cubicBezTo>
                    <a:pt x="11064" y="34766"/>
                    <a:pt x="12016" y="34766"/>
                    <a:pt x="12016" y="37624"/>
                  </a:cubicBezTo>
                  <a:cubicBezTo>
                    <a:pt x="19636" y="34766"/>
                    <a:pt x="28209" y="40481"/>
                    <a:pt x="32972" y="41434"/>
                  </a:cubicBezTo>
                  <a:close/>
                  <a:moveTo>
                    <a:pt x="59641" y="30956"/>
                  </a:moveTo>
                  <a:cubicBezTo>
                    <a:pt x="59641" y="30956"/>
                    <a:pt x="58689" y="31909"/>
                    <a:pt x="59641" y="30956"/>
                  </a:cubicBezTo>
                  <a:close/>
                  <a:moveTo>
                    <a:pt x="61547" y="30956"/>
                  </a:moveTo>
                  <a:cubicBezTo>
                    <a:pt x="60594" y="30004"/>
                    <a:pt x="59641" y="27146"/>
                    <a:pt x="61547" y="30956"/>
                  </a:cubicBezTo>
                  <a:close/>
                  <a:moveTo>
                    <a:pt x="55832" y="10954"/>
                  </a:moveTo>
                  <a:cubicBezTo>
                    <a:pt x="56784" y="10954"/>
                    <a:pt x="55832" y="14764"/>
                    <a:pt x="55832" y="10954"/>
                  </a:cubicBezTo>
                  <a:close/>
                </a:path>
              </a:pathLst>
            </a:custGeom>
            <a:grpFill/>
            <a:ln w="9525" cap="flat">
              <a:noFill/>
              <a:prstDash val="solid"/>
              <a:miter/>
            </a:ln>
          </p:spPr>
          <p:txBody>
            <a:bodyPr rtlCol="0" anchor="ctr"/>
            <a:lstStyle/>
            <a:p>
              <a:endParaRPr lang="en-US"/>
            </a:p>
          </p:txBody>
        </p:sp>
        <p:sp>
          <p:nvSpPr>
            <p:cNvPr id="1755" name="Freeform: Shape 1754">
              <a:extLst>
                <a:ext uri="{FF2B5EF4-FFF2-40B4-BE49-F238E27FC236}">
                  <a16:creationId xmlns:a16="http://schemas.microsoft.com/office/drawing/2014/main" xmlns="" id="{D63BF4BC-F240-497F-B237-4C71B67AFAF6}"/>
                </a:ext>
              </a:extLst>
            </p:cNvPr>
            <p:cNvSpPr/>
            <p:nvPr/>
          </p:nvSpPr>
          <p:spPr>
            <a:xfrm>
              <a:off x="7208573" y="17097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8096"/>
                    <a:pt x="7567" y="9049"/>
                    <a:pt x="7567" y="7144"/>
                  </a:cubicBezTo>
                  <a:close/>
                </a:path>
              </a:pathLst>
            </a:custGeom>
            <a:grpFill/>
            <a:ln w="9525" cap="flat">
              <a:noFill/>
              <a:prstDash val="solid"/>
              <a:miter/>
            </a:ln>
          </p:spPr>
          <p:txBody>
            <a:bodyPr rtlCol="0" anchor="ctr"/>
            <a:lstStyle/>
            <a:p>
              <a:endParaRPr lang="en-US"/>
            </a:p>
          </p:txBody>
        </p:sp>
        <p:sp>
          <p:nvSpPr>
            <p:cNvPr id="1756" name="Freeform: Shape 1755">
              <a:extLst>
                <a:ext uri="{FF2B5EF4-FFF2-40B4-BE49-F238E27FC236}">
                  <a16:creationId xmlns:a16="http://schemas.microsoft.com/office/drawing/2014/main" xmlns="" id="{7638AEEF-B011-4F5A-A55C-EEF95B489ECE}"/>
                </a:ext>
              </a:extLst>
            </p:cNvPr>
            <p:cNvSpPr/>
            <p:nvPr/>
          </p:nvSpPr>
          <p:spPr>
            <a:xfrm>
              <a:off x="7415689" y="18240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1757" name="Freeform: Shape 1756">
              <a:extLst>
                <a:ext uri="{FF2B5EF4-FFF2-40B4-BE49-F238E27FC236}">
                  <a16:creationId xmlns:a16="http://schemas.microsoft.com/office/drawing/2014/main" xmlns="" id="{61A0DA9A-BCEC-4DE4-A04A-DB4B0067EEB7}"/>
                </a:ext>
              </a:extLst>
            </p:cNvPr>
            <p:cNvSpPr/>
            <p:nvPr/>
          </p:nvSpPr>
          <p:spPr>
            <a:xfrm>
              <a:off x="7246144" y="19055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1758" name="Freeform: Shape 1757">
              <a:extLst>
                <a:ext uri="{FF2B5EF4-FFF2-40B4-BE49-F238E27FC236}">
                  <a16:creationId xmlns:a16="http://schemas.microsoft.com/office/drawing/2014/main" xmlns="" id="{52CC6634-AF0B-476D-9FD9-B439FCD1A95A}"/>
                </a:ext>
              </a:extLst>
            </p:cNvPr>
            <p:cNvSpPr/>
            <p:nvPr/>
          </p:nvSpPr>
          <p:spPr>
            <a:xfrm>
              <a:off x="7427119" y="19383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759" name="Freeform: Shape 1758">
              <a:extLst>
                <a:ext uri="{FF2B5EF4-FFF2-40B4-BE49-F238E27FC236}">
                  <a16:creationId xmlns:a16="http://schemas.microsoft.com/office/drawing/2014/main" xmlns="" id="{1B3910AD-6275-458B-85BD-3071A2CB3780}"/>
                </a:ext>
              </a:extLst>
            </p:cNvPr>
            <p:cNvSpPr/>
            <p:nvPr/>
          </p:nvSpPr>
          <p:spPr>
            <a:xfrm>
              <a:off x="7431881" y="194786"/>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8096"/>
                  </a:ln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1760" name="Freeform: Shape 1759">
              <a:extLst>
                <a:ext uri="{FF2B5EF4-FFF2-40B4-BE49-F238E27FC236}">
                  <a16:creationId xmlns:a16="http://schemas.microsoft.com/office/drawing/2014/main" xmlns="" id="{B09EEBBF-F29B-4DDD-AE15-BF43C4CE0675}"/>
                </a:ext>
              </a:extLst>
            </p:cNvPr>
            <p:cNvSpPr/>
            <p:nvPr/>
          </p:nvSpPr>
          <p:spPr>
            <a:xfrm>
              <a:off x="7436644" y="195421"/>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7144" y="8414"/>
                    <a:pt x="7144" y="5556"/>
                    <a:pt x="7144" y="8414"/>
                  </a:cubicBezTo>
                  <a:close/>
                </a:path>
              </a:pathLst>
            </a:custGeom>
            <a:grpFill/>
            <a:ln w="9525" cap="flat">
              <a:noFill/>
              <a:prstDash val="solid"/>
              <a:miter/>
            </a:ln>
          </p:spPr>
          <p:txBody>
            <a:bodyPr rtlCol="0" anchor="ctr"/>
            <a:lstStyle/>
            <a:p>
              <a:endParaRPr lang="en-US"/>
            </a:p>
          </p:txBody>
        </p:sp>
        <p:sp>
          <p:nvSpPr>
            <p:cNvPr id="1761" name="Freeform: Shape 1760">
              <a:extLst>
                <a:ext uri="{FF2B5EF4-FFF2-40B4-BE49-F238E27FC236}">
                  <a16:creationId xmlns:a16="http://schemas.microsoft.com/office/drawing/2014/main" xmlns="" id="{BF7C48DF-8060-48F1-BF2F-19FDC7119941}"/>
                </a:ext>
              </a:extLst>
            </p:cNvPr>
            <p:cNvSpPr/>
            <p:nvPr/>
          </p:nvSpPr>
          <p:spPr>
            <a:xfrm>
              <a:off x="7370207" y="192881"/>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7858" y="7144"/>
                    <a:pt x="6906" y="7144"/>
                    <a:pt x="7858" y="7144"/>
                  </a:cubicBezTo>
                  <a:cubicBezTo>
                    <a:pt x="6906" y="8096"/>
                    <a:pt x="6906" y="8096"/>
                    <a:pt x="7858" y="7144"/>
                  </a:cubicBezTo>
                  <a:close/>
                </a:path>
              </a:pathLst>
            </a:custGeom>
            <a:grpFill/>
            <a:ln w="9525" cap="flat">
              <a:noFill/>
              <a:prstDash val="solid"/>
              <a:miter/>
            </a:ln>
          </p:spPr>
          <p:txBody>
            <a:bodyPr rtlCol="0" anchor="ctr"/>
            <a:lstStyle/>
            <a:p>
              <a:endParaRPr lang="en-US"/>
            </a:p>
          </p:txBody>
        </p:sp>
        <p:sp>
          <p:nvSpPr>
            <p:cNvPr id="1762" name="Freeform: Shape 1761">
              <a:extLst>
                <a:ext uri="{FF2B5EF4-FFF2-40B4-BE49-F238E27FC236}">
                  <a16:creationId xmlns:a16="http://schemas.microsoft.com/office/drawing/2014/main" xmlns="" id="{79705900-DD32-4400-95B8-30CE2153E437}"/>
                </a:ext>
              </a:extLst>
            </p:cNvPr>
            <p:cNvSpPr/>
            <p:nvPr/>
          </p:nvSpPr>
          <p:spPr>
            <a:xfrm>
              <a:off x="7389971" y="18811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8096"/>
                    <a:pt x="7144" y="8096"/>
                    <a:pt x="7144" y="8096"/>
                  </a:cubicBezTo>
                  <a:cubicBezTo>
                    <a:pt x="7144" y="9049"/>
                    <a:pt x="8096" y="9049"/>
                    <a:pt x="8096" y="7144"/>
                  </a:cubicBezTo>
                  <a:close/>
                </a:path>
              </a:pathLst>
            </a:custGeom>
            <a:grpFill/>
            <a:ln w="9525" cap="flat">
              <a:noFill/>
              <a:prstDash val="solid"/>
              <a:miter/>
            </a:ln>
          </p:spPr>
          <p:txBody>
            <a:bodyPr rtlCol="0" anchor="ctr"/>
            <a:lstStyle/>
            <a:p>
              <a:endParaRPr lang="en-US"/>
            </a:p>
          </p:txBody>
        </p:sp>
        <p:sp>
          <p:nvSpPr>
            <p:cNvPr id="1763" name="Freeform: Shape 1762">
              <a:extLst>
                <a:ext uri="{FF2B5EF4-FFF2-40B4-BE49-F238E27FC236}">
                  <a16:creationId xmlns:a16="http://schemas.microsoft.com/office/drawing/2014/main" xmlns="" id="{82471CEB-C6E4-41FD-A343-86FC2F83DA8A}"/>
                </a:ext>
              </a:extLst>
            </p:cNvPr>
            <p:cNvSpPr/>
            <p:nvPr/>
          </p:nvSpPr>
          <p:spPr>
            <a:xfrm>
              <a:off x="7348590" y="19478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1764" name="Freeform: Shape 1763">
              <a:extLst>
                <a:ext uri="{FF2B5EF4-FFF2-40B4-BE49-F238E27FC236}">
                  <a16:creationId xmlns:a16="http://schemas.microsoft.com/office/drawing/2014/main" xmlns="" id="{E090CBD6-9AA1-4375-BD64-B9692BC6833D}"/>
                </a:ext>
              </a:extLst>
            </p:cNvPr>
            <p:cNvSpPr/>
            <p:nvPr/>
          </p:nvSpPr>
          <p:spPr>
            <a:xfrm>
              <a:off x="7389019" y="1890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1765" name="Freeform: Shape 1764">
              <a:extLst>
                <a:ext uri="{FF2B5EF4-FFF2-40B4-BE49-F238E27FC236}">
                  <a16:creationId xmlns:a16="http://schemas.microsoft.com/office/drawing/2014/main" xmlns="" id="{760AB81C-C5A8-45FE-B06F-63CC6BB49ADC}"/>
                </a:ext>
              </a:extLst>
            </p:cNvPr>
            <p:cNvSpPr/>
            <p:nvPr/>
          </p:nvSpPr>
          <p:spPr>
            <a:xfrm>
              <a:off x="7453789" y="20050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1766" name="Freeform: Shape 1765">
              <a:extLst>
                <a:ext uri="{FF2B5EF4-FFF2-40B4-BE49-F238E27FC236}">
                  <a16:creationId xmlns:a16="http://schemas.microsoft.com/office/drawing/2014/main" xmlns="" id="{3EFB50D9-7F08-4B0E-BAC1-AC1A732C2295}"/>
                </a:ext>
              </a:extLst>
            </p:cNvPr>
            <p:cNvSpPr/>
            <p:nvPr/>
          </p:nvSpPr>
          <p:spPr>
            <a:xfrm>
              <a:off x="7453789" y="20050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767" name="Freeform: Shape 1766">
              <a:extLst>
                <a:ext uri="{FF2B5EF4-FFF2-40B4-BE49-F238E27FC236}">
                  <a16:creationId xmlns:a16="http://schemas.microsoft.com/office/drawing/2014/main" xmlns="" id="{552663E0-DCC9-49FC-B16A-A9EB6946E355}"/>
                </a:ext>
              </a:extLst>
            </p:cNvPr>
            <p:cNvSpPr/>
            <p:nvPr/>
          </p:nvSpPr>
          <p:spPr>
            <a:xfrm>
              <a:off x="7454741" y="19954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1768" name="Freeform: Shape 1767">
              <a:extLst>
                <a:ext uri="{FF2B5EF4-FFF2-40B4-BE49-F238E27FC236}">
                  <a16:creationId xmlns:a16="http://schemas.microsoft.com/office/drawing/2014/main" xmlns="" id="{CF8E1CD9-214F-41BB-A0C5-E3EEC38DC3BE}"/>
                </a:ext>
              </a:extLst>
            </p:cNvPr>
            <p:cNvSpPr/>
            <p:nvPr/>
          </p:nvSpPr>
          <p:spPr>
            <a:xfrm>
              <a:off x="7448312" y="198596"/>
              <a:ext cx="9525" cy="9525"/>
            </a:xfrm>
            <a:custGeom>
              <a:avLst/>
              <a:gdLst>
                <a:gd name="connsiteX0" fmla="*/ 7858 w 9525"/>
                <a:gd name="connsiteY0" fmla="*/ 7144 h 9525"/>
                <a:gd name="connsiteX1" fmla="*/ 7858 w 9525"/>
                <a:gd name="connsiteY1" fmla="*/ 8096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8096"/>
                  </a:lnTo>
                  <a:cubicBezTo>
                    <a:pt x="6906" y="8096"/>
                    <a:pt x="6906" y="8096"/>
                    <a:pt x="7858" y="7144"/>
                  </a:cubicBezTo>
                  <a:close/>
                </a:path>
              </a:pathLst>
            </a:custGeom>
            <a:grpFill/>
            <a:ln w="9525" cap="flat">
              <a:noFill/>
              <a:prstDash val="solid"/>
              <a:miter/>
            </a:ln>
          </p:spPr>
          <p:txBody>
            <a:bodyPr rtlCol="0" anchor="ctr"/>
            <a:lstStyle/>
            <a:p>
              <a:endParaRPr lang="en-US"/>
            </a:p>
          </p:txBody>
        </p:sp>
        <p:sp>
          <p:nvSpPr>
            <p:cNvPr id="1769" name="Freeform: Shape 1768">
              <a:extLst>
                <a:ext uri="{FF2B5EF4-FFF2-40B4-BE49-F238E27FC236}">
                  <a16:creationId xmlns:a16="http://schemas.microsoft.com/office/drawing/2014/main" xmlns="" id="{B0F7CEBD-22CB-49C3-AFE5-D435FB982D22}"/>
                </a:ext>
              </a:extLst>
            </p:cNvPr>
            <p:cNvSpPr/>
            <p:nvPr/>
          </p:nvSpPr>
          <p:spPr>
            <a:xfrm>
              <a:off x="7447121" y="1985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954" y="10954"/>
                    <a:pt x="7144" y="8096"/>
                    <a:pt x="7144" y="7144"/>
                  </a:cubicBezTo>
                  <a:close/>
                </a:path>
              </a:pathLst>
            </a:custGeom>
            <a:grpFill/>
            <a:ln w="9525" cap="flat">
              <a:noFill/>
              <a:prstDash val="solid"/>
              <a:miter/>
            </a:ln>
          </p:spPr>
          <p:txBody>
            <a:bodyPr rtlCol="0" anchor="ctr"/>
            <a:lstStyle/>
            <a:p>
              <a:endParaRPr lang="en-US"/>
            </a:p>
          </p:txBody>
        </p:sp>
        <p:sp>
          <p:nvSpPr>
            <p:cNvPr id="1770" name="Freeform: Shape 1769">
              <a:extLst>
                <a:ext uri="{FF2B5EF4-FFF2-40B4-BE49-F238E27FC236}">
                  <a16:creationId xmlns:a16="http://schemas.microsoft.com/office/drawing/2014/main" xmlns="" id="{7C8943A4-4D28-49AA-86CB-3E0EE9FA3F5C}"/>
                </a:ext>
              </a:extLst>
            </p:cNvPr>
            <p:cNvSpPr/>
            <p:nvPr/>
          </p:nvSpPr>
          <p:spPr>
            <a:xfrm>
              <a:off x="7441406" y="18483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10954" y="6615"/>
                    <a:pt x="8096" y="7567"/>
                    <a:pt x="7144" y="7567"/>
                  </a:cubicBezTo>
                  <a:close/>
                </a:path>
              </a:pathLst>
            </a:custGeom>
            <a:grpFill/>
            <a:ln w="9525" cap="flat">
              <a:noFill/>
              <a:prstDash val="solid"/>
              <a:miter/>
            </a:ln>
          </p:spPr>
          <p:txBody>
            <a:bodyPr rtlCol="0" anchor="ctr"/>
            <a:lstStyle/>
            <a:p>
              <a:endParaRPr lang="en-US"/>
            </a:p>
          </p:txBody>
        </p:sp>
        <p:sp>
          <p:nvSpPr>
            <p:cNvPr id="1771" name="Freeform: Shape 1770">
              <a:extLst>
                <a:ext uri="{FF2B5EF4-FFF2-40B4-BE49-F238E27FC236}">
                  <a16:creationId xmlns:a16="http://schemas.microsoft.com/office/drawing/2014/main" xmlns="" id="{E287B5F4-5275-45BA-8778-6CD36C65F626}"/>
                </a:ext>
              </a:extLst>
            </p:cNvPr>
            <p:cNvSpPr/>
            <p:nvPr/>
          </p:nvSpPr>
          <p:spPr>
            <a:xfrm>
              <a:off x="7437596" y="180498"/>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8096" y="9049"/>
                    <a:pt x="7144" y="7144"/>
                    <a:pt x="7144" y="7144"/>
                  </a:cubicBezTo>
                  <a:cubicBezTo>
                    <a:pt x="7144" y="8096"/>
                    <a:pt x="7144" y="8096"/>
                    <a:pt x="7144" y="9049"/>
                  </a:cubicBezTo>
                  <a:close/>
                </a:path>
              </a:pathLst>
            </a:custGeom>
            <a:grpFill/>
            <a:ln w="9525" cap="flat">
              <a:noFill/>
              <a:prstDash val="solid"/>
              <a:miter/>
            </a:ln>
          </p:spPr>
          <p:txBody>
            <a:bodyPr rtlCol="0" anchor="ctr"/>
            <a:lstStyle/>
            <a:p>
              <a:endParaRPr lang="en-US"/>
            </a:p>
          </p:txBody>
        </p:sp>
        <p:sp>
          <p:nvSpPr>
            <p:cNvPr id="1772" name="Freeform: Shape 1771">
              <a:extLst>
                <a:ext uri="{FF2B5EF4-FFF2-40B4-BE49-F238E27FC236}">
                  <a16:creationId xmlns:a16="http://schemas.microsoft.com/office/drawing/2014/main" xmlns="" id="{8FAFDE95-687B-43AB-9E4A-F77DB4A10614}"/>
                </a:ext>
              </a:extLst>
            </p:cNvPr>
            <p:cNvSpPr/>
            <p:nvPr/>
          </p:nvSpPr>
          <p:spPr>
            <a:xfrm>
              <a:off x="7406164" y="175736"/>
              <a:ext cx="9525" cy="9525"/>
            </a:xfrm>
            <a:custGeom>
              <a:avLst/>
              <a:gdLst>
                <a:gd name="connsiteX0" fmla="*/ 7144 w 9525"/>
                <a:gd name="connsiteY0" fmla="*/ 10001 h 9525"/>
                <a:gd name="connsiteX1" fmla="*/ 7144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lnTo>
                    <a:pt x="7144" y="7144"/>
                  </a:lnTo>
                  <a:cubicBezTo>
                    <a:pt x="7144" y="8096"/>
                    <a:pt x="7144" y="9049"/>
                    <a:pt x="7144" y="10001"/>
                  </a:cubicBezTo>
                  <a:close/>
                </a:path>
              </a:pathLst>
            </a:custGeom>
            <a:grpFill/>
            <a:ln w="9525" cap="flat">
              <a:noFill/>
              <a:prstDash val="solid"/>
              <a:miter/>
            </a:ln>
          </p:spPr>
          <p:txBody>
            <a:bodyPr rtlCol="0" anchor="ctr"/>
            <a:lstStyle/>
            <a:p>
              <a:endParaRPr lang="en-US"/>
            </a:p>
          </p:txBody>
        </p:sp>
        <p:sp>
          <p:nvSpPr>
            <p:cNvPr id="1773" name="Freeform: Shape 1772">
              <a:extLst>
                <a:ext uri="{FF2B5EF4-FFF2-40B4-BE49-F238E27FC236}">
                  <a16:creationId xmlns:a16="http://schemas.microsoft.com/office/drawing/2014/main" xmlns="" id="{08ABBBBD-62BD-42FD-839A-DA60E95BF722}"/>
                </a:ext>
              </a:extLst>
            </p:cNvPr>
            <p:cNvSpPr/>
            <p:nvPr/>
          </p:nvSpPr>
          <p:spPr>
            <a:xfrm>
              <a:off x="7398544" y="191728"/>
              <a:ext cx="9525" cy="9525"/>
            </a:xfrm>
            <a:custGeom>
              <a:avLst/>
              <a:gdLst>
                <a:gd name="connsiteX0" fmla="*/ 7144 w 9525"/>
                <a:gd name="connsiteY0" fmla="*/ 7344 h 9525"/>
                <a:gd name="connsiteX1" fmla="*/ 7144 w 9525"/>
                <a:gd name="connsiteY1" fmla="*/ 7344 h 9525"/>
              </a:gdLst>
              <a:ahLst/>
              <a:cxnLst>
                <a:cxn ang="0">
                  <a:pos x="connsiteX0" y="connsiteY0"/>
                </a:cxn>
                <a:cxn ang="0">
                  <a:pos x="connsiteX1" y="connsiteY1"/>
                </a:cxn>
              </a:cxnLst>
              <a:rect l="l" t="t" r="r" b="b"/>
              <a:pathLst>
                <a:path w="9525" h="9525">
                  <a:moveTo>
                    <a:pt x="7144" y="7344"/>
                  </a:moveTo>
                  <a:cubicBezTo>
                    <a:pt x="10001" y="9249"/>
                    <a:pt x="7144" y="6392"/>
                    <a:pt x="7144" y="7344"/>
                  </a:cubicBezTo>
                  <a:close/>
                </a:path>
              </a:pathLst>
            </a:custGeom>
            <a:grpFill/>
            <a:ln w="9525" cap="flat">
              <a:noFill/>
              <a:prstDash val="solid"/>
              <a:miter/>
            </a:ln>
          </p:spPr>
          <p:txBody>
            <a:bodyPr rtlCol="0" anchor="ctr"/>
            <a:lstStyle/>
            <a:p>
              <a:endParaRPr lang="en-US"/>
            </a:p>
          </p:txBody>
        </p:sp>
        <p:sp>
          <p:nvSpPr>
            <p:cNvPr id="1774" name="Freeform: Shape 1773">
              <a:extLst>
                <a:ext uri="{FF2B5EF4-FFF2-40B4-BE49-F238E27FC236}">
                  <a16:creationId xmlns:a16="http://schemas.microsoft.com/office/drawing/2014/main" xmlns="" id="{F8EED8C4-0BA9-456A-8D37-C0B59B8DD8B8}"/>
                </a:ext>
              </a:extLst>
            </p:cNvPr>
            <p:cNvSpPr/>
            <p:nvPr/>
          </p:nvSpPr>
          <p:spPr>
            <a:xfrm>
              <a:off x="7396508" y="172603"/>
              <a:ext cx="9525" cy="9525"/>
            </a:xfrm>
            <a:custGeom>
              <a:avLst/>
              <a:gdLst>
                <a:gd name="connsiteX0" fmla="*/ 8227 w 9525"/>
                <a:gd name="connsiteY0" fmla="*/ 7419 h 9525"/>
                <a:gd name="connsiteX1" fmla="*/ 8227 w 9525"/>
                <a:gd name="connsiteY1" fmla="*/ 7419 h 9525"/>
              </a:gdLst>
              <a:ahLst/>
              <a:cxnLst>
                <a:cxn ang="0">
                  <a:pos x="connsiteX0" y="connsiteY0"/>
                </a:cxn>
                <a:cxn ang="0">
                  <a:pos x="connsiteX1" y="connsiteY1"/>
                </a:cxn>
              </a:cxnLst>
              <a:rect l="l" t="t" r="r" b="b"/>
              <a:pathLst>
                <a:path w="9525" h="9525">
                  <a:moveTo>
                    <a:pt x="8227" y="7419"/>
                  </a:moveTo>
                  <a:cubicBezTo>
                    <a:pt x="9179" y="6466"/>
                    <a:pt x="5369" y="8371"/>
                    <a:pt x="8227" y="7419"/>
                  </a:cubicBezTo>
                  <a:close/>
                </a:path>
              </a:pathLst>
            </a:custGeom>
            <a:grpFill/>
            <a:ln w="9525" cap="flat">
              <a:noFill/>
              <a:prstDash val="solid"/>
              <a:miter/>
            </a:ln>
          </p:spPr>
          <p:txBody>
            <a:bodyPr rtlCol="0" anchor="ctr"/>
            <a:lstStyle/>
            <a:p>
              <a:endParaRPr lang="en-US"/>
            </a:p>
          </p:txBody>
        </p:sp>
        <p:sp>
          <p:nvSpPr>
            <p:cNvPr id="1775" name="Freeform: Shape 1774">
              <a:extLst>
                <a:ext uri="{FF2B5EF4-FFF2-40B4-BE49-F238E27FC236}">
                  <a16:creationId xmlns:a16="http://schemas.microsoft.com/office/drawing/2014/main" xmlns="" id="{C1FD477E-2E24-422F-BB6B-3DF4B7AF1B23}"/>
                </a:ext>
              </a:extLst>
            </p:cNvPr>
            <p:cNvSpPr/>
            <p:nvPr/>
          </p:nvSpPr>
          <p:spPr>
            <a:xfrm>
              <a:off x="7344251" y="168915"/>
              <a:ext cx="9525" cy="9525"/>
            </a:xfrm>
            <a:custGeom>
              <a:avLst/>
              <a:gdLst>
                <a:gd name="connsiteX0" fmla="*/ 7144 w 9525"/>
                <a:gd name="connsiteY0" fmla="*/ 7297 h 9525"/>
                <a:gd name="connsiteX1" fmla="*/ 7144 w 9525"/>
                <a:gd name="connsiteY1" fmla="*/ 10154 h 9525"/>
                <a:gd name="connsiteX2" fmla="*/ 7144 w 9525"/>
                <a:gd name="connsiteY2" fmla="*/ 7297 h 9525"/>
              </a:gdLst>
              <a:ahLst/>
              <a:cxnLst>
                <a:cxn ang="0">
                  <a:pos x="connsiteX0" y="connsiteY0"/>
                </a:cxn>
                <a:cxn ang="0">
                  <a:pos x="connsiteX1" y="connsiteY1"/>
                </a:cxn>
                <a:cxn ang="0">
                  <a:pos x="connsiteX2" y="connsiteY2"/>
                </a:cxn>
              </a:cxnLst>
              <a:rect l="l" t="t" r="r" b="b"/>
              <a:pathLst>
                <a:path w="9525" h="9525">
                  <a:moveTo>
                    <a:pt x="7144" y="7297"/>
                  </a:moveTo>
                  <a:lnTo>
                    <a:pt x="7144" y="10154"/>
                  </a:lnTo>
                  <a:cubicBezTo>
                    <a:pt x="7144" y="10154"/>
                    <a:pt x="7144" y="6344"/>
                    <a:pt x="7144" y="7297"/>
                  </a:cubicBezTo>
                  <a:close/>
                </a:path>
              </a:pathLst>
            </a:custGeom>
            <a:grpFill/>
            <a:ln w="9525" cap="flat">
              <a:noFill/>
              <a:prstDash val="solid"/>
              <a:miter/>
            </a:ln>
          </p:spPr>
          <p:txBody>
            <a:bodyPr rtlCol="0" anchor="ctr"/>
            <a:lstStyle/>
            <a:p>
              <a:endParaRPr lang="en-US"/>
            </a:p>
          </p:txBody>
        </p:sp>
        <p:sp>
          <p:nvSpPr>
            <p:cNvPr id="1776" name="Freeform: Shape 1775">
              <a:extLst>
                <a:ext uri="{FF2B5EF4-FFF2-40B4-BE49-F238E27FC236}">
                  <a16:creationId xmlns:a16="http://schemas.microsoft.com/office/drawing/2014/main" xmlns="" id="{93795E22-80FC-418C-B011-3FFE3FDCF779}"/>
                </a:ext>
              </a:extLst>
            </p:cNvPr>
            <p:cNvSpPr/>
            <p:nvPr/>
          </p:nvSpPr>
          <p:spPr>
            <a:xfrm>
              <a:off x="7319486" y="169935"/>
              <a:ext cx="9525" cy="9525"/>
            </a:xfrm>
            <a:custGeom>
              <a:avLst/>
              <a:gdLst>
                <a:gd name="connsiteX0" fmla="*/ 8096 w 9525"/>
                <a:gd name="connsiteY0" fmla="*/ 9135 h 9525"/>
                <a:gd name="connsiteX1" fmla="*/ 7144 w 9525"/>
                <a:gd name="connsiteY1" fmla="*/ 8182 h 9525"/>
                <a:gd name="connsiteX2" fmla="*/ 8096 w 9525"/>
                <a:gd name="connsiteY2" fmla="*/ 9135 h 9525"/>
              </a:gdLst>
              <a:ahLst/>
              <a:cxnLst>
                <a:cxn ang="0">
                  <a:pos x="connsiteX0" y="connsiteY0"/>
                </a:cxn>
                <a:cxn ang="0">
                  <a:pos x="connsiteX1" y="connsiteY1"/>
                </a:cxn>
                <a:cxn ang="0">
                  <a:pos x="connsiteX2" y="connsiteY2"/>
                </a:cxn>
              </a:cxnLst>
              <a:rect l="l" t="t" r="r" b="b"/>
              <a:pathLst>
                <a:path w="9525" h="9525">
                  <a:moveTo>
                    <a:pt x="8096" y="9135"/>
                  </a:moveTo>
                  <a:cubicBezTo>
                    <a:pt x="8096" y="7230"/>
                    <a:pt x="7144" y="6277"/>
                    <a:pt x="7144" y="8182"/>
                  </a:cubicBezTo>
                  <a:cubicBezTo>
                    <a:pt x="8096" y="8182"/>
                    <a:pt x="8096" y="9135"/>
                    <a:pt x="8096" y="9135"/>
                  </a:cubicBezTo>
                  <a:close/>
                </a:path>
              </a:pathLst>
            </a:custGeom>
            <a:grpFill/>
            <a:ln w="9525" cap="flat">
              <a:noFill/>
              <a:prstDash val="solid"/>
              <a:miter/>
            </a:ln>
          </p:spPr>
          <p:txBody>
            <a:bodyPr rtlCol="0" anchor="ctr"/>
            <a:lstStyle/>
            <a:p>
              <a:endParaRPr lang="en-US"/>
            </a:p>
          </p:txBody>
        </p:sp>
        <p:sp>
          <p:nvSpPr>
            <p:cNvPr id="1777" name="Freeform: Shape 1776">
              <a:extLst>
                <a:ext uri="{FF2B5EF4-FFF2-40B4-BE49-F238E27FC236}">
                  <a16:creationId xmlns:a16="http://schemas.microsoft.com/office/drawing/2014/main" xmlns="" id="{4ABA86B1-C2FD-4555-8FDB-1C0DAF7CBB9A}"/>
                </a:ext>
              </a:extLst>
            </p:cNvPr>
            <p:cNvSpPr/>
            <p:nvPr/>
          </p:nvSpPr>
          <p:spPr>
            <a:xfrm>
              <a:off x="7251859" y="164175"/>
              <a:ext cx="9525" cy="9525"/>
            </a:xfrm>
            <a:custGeom>
              <a:avLst/>
              <a:gdLst>
                <a:gd name="connsiteX0" fmla="*/ 7144 w 9525"/>
                <a:gd name="connsiteY0" fmla="*/ 8227 h 9525"/>
                <a:gd name="connsiteX1" fmla="*/ 7144 w 9525"/>
                <a:gd name="connsiteY1" fmla="*/ 8227 h 9525"/>
              </a:gdLst>
              <a:ahLst/>
              <a:cxnLst>
                <a:cxn ang="0">
                  <a:pos x="connsiteX0" y="connsiteY0"/>
                </a:cxn>
                <a:cxn ang="0">
                  <a:pos x="connsiteX1" y="connsiteY1"/>
                </a:cxn>
              </a:cxnLst>
              <a:rect l="l" t="t" r="r" b="b"/>
              <a:pathLst>
                <a:path w="9525" h="9525">
                  <a:moveTo>
                    <a:pt x="7144" y="8227"/>
                  </a:moveTo>
                  <a:cubicBezTo>
                    <a:pt x="7144" y="5369"/>
                    <a:pt x="7144" y="9179"/>
                    <a:pt x="7144" y="8227"/>
                  </a:cubicBezTo>
                  <a:close/>
                </a:path>
              </a:pathLst>
            </a:custGeom>
            <a:grpFill/>
            <a:ln w="9525" cap="flat">
              <a:noFill/>
              <a:prstDash val="solid"/>
              <a:miter/>
            </a:ln>
          </p:spPr>
          <p:txBody>
            <a:bodyPr rtlCol="0" anchor="ctr"/>
            <a:lstStyle/>
            <a:p>
              <a:endParaRPr lang="en-US"/>
            </a:p>
          </p:txBody>
        </p:sp>
        <p:sp>
          <p:nvSpPr>
            <p:cNvPr id="1778" name="Freeform: Shape 1777">
              <a:extLst>
                <a:ext uri="{FF2B5EF4-FFF2-40B4-BE49-F238E27FC236}">
                  <a16:creationId xmlns:a16="http://schemas.microsoft.com/office/drawing/2014/main" xmlns="" id="{292C2117-3E5C-4945-9654-4ECE2D905E89}"/>
                </a:ext>
              </a:extLst>
            </p:cNvPr>
            <p:cNvSpPr/>
            <p:nvPr/>
          </p:nvSpPr>
          <p:spPr>
            <a:xfrm>
              <a:off x="7710418" y="974916"/>
              <a:ext cx="28575" cy="19050"/>
            </a:xfrm>
            <a:custGeom>
              <a:avLst/>
              <a:gdLst>
                <a:gd name="connsiteX0" fmla="*/ 7689 w 28575"/>
                <a:gd name="connsiteY0" fmla="*/ 15683 h 19050"/>
                <a:gd name="connsiteX1" fmla="*/ 7689 w 28575"/>
                <a:gd name="connsiteY1" fmla="*/ 15683 h 19050"/>
              </a:gdLst>
              <a:ahLst/>
              <a:cxnLst>
                <a:cxn ang="0">
                  <a:pos x="connsiteX0" y="connsiteY0"/>
                </a:cxn>
                <a:cxn ang="0">
                  <a:pos x="connsiteX1" y="connsiteY1"/>
                </a:cxn>
              </a:cxnLst>
              <a:rect l="l" t="t" r="r" b="b"/>
              <a:pathLst>
                <a:path w="28575" h="19050">
                  <a:moveTo>
                    <a:pt x="7689" y="15683"/>
                  </a:moveTo>
                  <a:cubicBezTo>
                    <a:pt x="43884" y="-1462"/>
                    <a:pt x="1974" y="11873"/>
                    <a:pt x="7689" y="15683"/>
                  </a:cubicBezTo>
                  <a:close/>
                </a:path>
              </a:pathLst>
            </a:custGeom>
            <a:grpFill/>
            <a:ln w="9525" cap="flat">
              <a:noFill/>
              <a:prstDash val="solid"/>
              <a:miter/>
            </a:ln>
          </p:spPr>
          <p:txBody>
            <a:bodyPr rtlCol="0" anchor="ctr"/>
            <a:lstStyle/>
            <a:p>
              <a:endParaRPr lang="en-US"/>
            </a:p>
          </p:txBody>
        </p:sp>
        <p:sp>
          <p:nvSpPr>
            <p:cNvPr id="1779" name="Freeform: Shape 1778">
              <a:extLst>
                <a:ext uri="{FF2B5EF4-FFF2-40B4-BE49-F238E27FC236}">
                  <a16:creationId xmlns:a16="http://schemas.microsoft.com/office/drawing/2014/main" xmlns="" id="{FD1518E7-2203-4C05-AF00-3C0B2946D655}"/>
                </a:ext>
              </a:extLst>
            </p:cNvPr>
            <p:cNvSpPr/>
            <p:nvPr/>
          </p:nvSpPr>
          <p:spPr>
            <a:xfrm>
              <a:off x="7695677" y="936184"/>
              <a:ext cx="19050" cy="28575"/>
            </a:xfrm>
            <a:custGeom>
              <a:avLst/>
              <a:gdLst>
                <a:gd name="connsiteX0" fmla="*/ 12905 w 19050"/>
                <a:gd name="connsiteY0" fmla="*/ 11553 h 28575"/>
                <a:gd name="connsiteX1" fmla="*/ 18620 w 19050"/>
                <a:gd name="connsiteY1" fmla="*/ 30603 h 28575"/>
                <a:gd name="connsiteX2" fmla="*/ 12905 w 19050"/>
                <a:gd name="connsiteY2" fmla="*/ 11553 h 28575"/>
              </a:gdLst>
              <a:ahLst/>
              <a:cxnLst>
                <a:cxn ang="0">
                  <a:pos x="connsiteX0" y="connsiteY0"/>
                </a:cxn>
                <a:cxn ang="0">
                  <a:pos x="connsiteX1" y="connsiteY1"/>
                </a:cxn>
                <a:cxn ang="0">
                  <a:pos x="connsiteX2" y="connsiteY2"/>
                </a:cxn>
              </a:cxnLst>
              <a:rect l="l" t="t" r="r" b="b"/>
              <a:pathLst>
                <a:path w="19050" h="28575">
                  <a:moveTo>
                    <a:pt x="12905" y="11553"/>
                  </a:moveTo>
                  <a:cubicBezTo>
                    <a:pt x="12905" y="40128"/>
                    <a:pt x="-3287" y="10601"/>
                    <a:pt x="18620" y="30603"/>
                  </a:cubicBezTo>
                  <a:cubicBezTo>
                    <a:pt x="30050" y="18221"/>
                    <a:pt x="-4240" y="-1782"/>
                    <a:pt x="12905" y="11553"/>
                  </a:cubicBezTo>
                  <a:close/>
                </a:path>
              </a:pathLst>
            </a:custGeom>
            <a:grpFill/>
            <a:ln w="9525" cap="flat">
              <a:noFill/>
              <a:prstDash val="solid"/>
              <a:miter/>
            </a:ln>
          </p:spPr>
          <p:txBody>
            <a:bodyPr rtlCol="0" anchor="ctr"/>
            <a:lstStyle/>
            <a:p>
              <a:endParaRPr lang="en-US"/>
            </a:p>
          </p:txBody>
        </p:sp>
        <p:sp>
          <p:nvSpPr>
            <p:cNvPr id="1780" name="Freeform: Shape 1779">
              <a:extLst>
                <a:ext uri="{FF2B5EF4-FFF2-40B4-BE49-F238E27FC236}">
                  <a16:creationId xmlns:a16="http://schemas.microsoft.com/office/drawing/2014/main" xmlns="" id="{E978D64E-3485-471C-BE23-A77A7AA730CF}"/>
                </a:ext>
              </a:extLst>
            </p:cNvPr>
            <p:cNvSpPr/>
            <p:nvPr/>
          </p:nvSpPr>
          <p:spPr>
            <a:xfrm>
              <a:off x="7709059" y="95392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781" name="Freeform: Shape 1780">
              <a:extLst>
                <a:ext uri="{FF2B5EF4-FFF2-40B4-BE49-F238E27FC236}">
                  <a16:creationId xmlns:a16="http://schemas.microsoft.com/office/drawing/2014/main" xmlns="" id="{11475BEE-BE6C-402C-92FD-381184AEF4D2}"/>
                </a:ext>
              </a:extLst>
            </p:cNvPr>
            <p:cNvSpPr/>
            <p:nvPr/>
          </p:nvSpPr>
          <p:spPr>
            <a:xfrm>
              <a:off x="7191389" y="1085809"/>
              <a:ext cx="19050" cy="9525"/>
            </a:xfrm>
            <a:custGeom>
              <a:avLst/>
              <a:gdLst>
                <a:gd name="connsiteX0" fmla="*/ 10464 w 19050"/>
                <a:gd name="connsiteY0" fmla="*/ 9566 h 9525"/>
                <a:gd name="connsiteX1" fmla="*/ 10464 w 19050"/>
                <a:gd name="connsiteY1" fmla="*/ 9566 h 9525"/>
              </a:gdLst>
              <a:ahLst/>
              <a:cxnLst>
                <a:cxn ang="0">
                  <a:pos x="connsiteX0" y="connsiteY0"/>
                </a:cxn>
                <a:cxn ang="0">
                  <a:pos x="connsiteX1" y="connsiteY1"/>
                </a:cxn>
              </a:cxnLst>
              <a:rect l="l" t="t" r="r" b="b"/>
              <a:pathLst>
                <a:path w="19050" h="9525">
                  <a:moveTo>
                    <a:pt x="10464" y="9566"/>
                  </a:moveTo>
                  <a:cubicBezTo>
                    <a:pt x="39039" y="2898"/>
                    <a:pt x="-4776" y="12423"/>
                    <a:pt x="10464" y="9566"/>
                  </a:cubicBezTo>
                  <a:close/>
                </a:path>
              </a:pathLst>
            </a:custGeom>
            <a:grpFill/>
            <a:ln w="9525" cap="flat">
              <a:noFill/>
              <a:prstDash val="solid"/>
              <a:miter/>
            </a:ln>
          </p:spPr>
          <p:txBody>
            <a:bodyPr rtlCol="0" anchor="ctr"/>
            <a:lstStyle/>
            <a:p>
              <a:endParaRPr lang="en-US"/>
            </a:p>
          </p:txBody>
        </p:sp>
        <p:sp>
          <p:nvSpPr>
            <p:cNvPr id="1782" name="Freeform: Shape 1781">
              <a:extLst>
                <a:ext uri="{FF2B5EF4-FFF2-40B4-BE49-F238E27FC236}">
                  <a16:creationId xmlns:a16="http://schemas.microsoft.com/office/drawing/2014/main" xmlns="" id="{550806CD-9630-441B-ABD7-3B766C8E1507}"/>
                </a:ext>
              </a:extLst>
            </p:cNvPr>
            <p:cNvSpPr/>
            <p:nvPr/>
          </p:nvSpPr>
          <p:spPr>
            <a:xfrm>
              <a:off x="6890861" y="1076801"/>
              <a:ext cx="9525" cy="9525"/>
            </a:xfrm>
            <a:custGeom>
              <a:avLst/>
              <a:gdLst>
                <a:gd name="connsiteX0" fmla="*/ 7144 w 9525"/>
                <a:gd name="connsiteY0" fmla="*/ 9049 h 9525"/>
                <a:gd name="connsiteX1" fmla="*/ 10001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9049" y="9049"/>
                    <a:pt x="10001" y="8096"/>
                    <a:pt x="10001" y="7144"/>
                  </a:cubicBezTo>
                  <a:cubicBezTo>
                    <a:pt x="9049" y="7144"/>
                    <a:pt x="8096" y="8096"/>
                    <a:pt x="7144" y="9049"/>
                  </a:cubicBezTo>
                  <a:close/>
                </a:path>
              </a:pathLst>
            </a:custGeom>
            <a:grpFill/>
            <a:ln w="9525" cap="flat">
              <a:noFill/>
              <a:prstDash val="solid"/>
              <a:miter/>
            </a:ln>
          </p:spPr>
          <p:txBody>
            <a:bodyPr rtlCol="0" anchor="ctr"/>
            <a:lstStyle/>
            <a:p>
              <a:endParaRPr lang="en-US"/>
            </a:p>
          </p:txBody>
        </p:sp>
        <p:sp>
          <p:nvSpPr>
            <p:cNvPr id="1783" name="Freeform: Shape 1782">
              <a:extLst>
                <a:ext uri="{FF2B5EF4-FFF2-40B4-BE49-F238E27FC236}">
                  <a16:creationId xmlns:a16="http://schemas.microsoft.com/office/drawing/2014/main" xmlns="" id="{FB499107-9D60-40AD-A2B9-A6CE1C6E644E}"/>
                </a:ext>
              </a:extLst>
            </p:cNvPr>
            <p:cNvSpPr/>
            <p:nvPr/>
          </p:nvSpPr>
          <p:spPr>
            <a:xfrm>
              <a:off x="7185184" y="1099661"/>
              <a:ext cx="9525" cy="19050"/>
            </a:xfrm>
            <a:custGeom>
              <a:avLst/>
              <a:gdLst>
                <a:gd name="connsiteX0" fmla="*/ 9049 w 9525"/>
                <a:gd name="connsiteY0" fmla="*/ 7144 h 19050"/>
                <a:gd name="connsiteX1" fmla="*/ 7144 w 9525"/>
                <a:gd name="connsiteY1" fmla="*/ 12859 h 19050"/>
                <a:gd name="connsiteX2" fmla="*/ 9049 w 9525"/>
                <a:gd name="connsiteY2" fmla="*/ 7144 h 19050"/>
              </a:gdLst>
              <a:ahLst/>
              <a:cxnLst>
                <a:cxn ang="0">
                  <a:pos x="connsiteX0" y="connsiteY0"/>
                </a:cxn>
                <a:cxn ang="0">
                  <a:pos x="connsiteX1" y="connsiteY1"/>
                </a:cxn>
                <a:cxn ang="0">
                  <a:pos x="connsiteX2" y="connsiteY2"/>
                </a:cxn>
              </a:cxnLst>
              <a:rect l="l" t="t" r="r" b="b"/>
              <a:pathLst>
                <a:path w="9525" h="19050">
                  <a:moveTo>
                    <a:pt x="9049" y="7144"/>
                  </a:moveTo>
                  <a:lnTo>
                    <a:pt x="7144" y="12859"/>
                  </a:lnTo>
                  <a:cubicBezTo>
                    <a:pt x="7144" y="10954"/>
                    <a:pt x="8096" y="9049"/>
                    <a:pt x="9049" y="7144"/>
                  </a:cubicBezTo>
                  <a:close/>
                </a:path>
              </a:pathLst>
            </a:custGeom>
            <a:grpFill/>
            <a:ln w="9525" cap="flat">
              <a:noFill/>
              <a:prstDash val="solid"/>
              <a:miter/>
            </a:ln>
          </p:spPr>
          <p:txBody>
            <a:bodyPr rtlCol="0" anchor="ctr"/>
            <a:lstStyle/>
            <a:p>
              <a:endParaRPr lang="en-US"/>
            </a:p>
          </p:txBody>
        </p:sp>
        <p:sp>
          <p:nvSpPr>
            <p:cNvPr id="1784" name="Freeform: Shape 1783">
              <a:extLst>
                <a:ext uri="{FF2B5EF4-FFF2-40B4-BE49-F238E27FC236}">
                  <a16:creationId xmlns:a16="http://schemas.microsoft.com/office/drawing/2014/main" xmlns="" id="{E507B83F-50B0-434B-B531-D988BD4D8653}"/>
                </a:ext>
              </a:extLst>
            </p:cNvPr>
            <p:cNvSpPr/>
            <p:nvPr/>
          </p:nvSpPr>
          <p:spPr>
            <a:xfrm>
              <a:off x="7195344" y="987866"/>
              <a:ext cx="9525" cy="9525"/>
            </a:xfrm>
            <a:custGeom>
              <a:avLst/>
              <a:gdLst>
                <a:gd name="connsiteX0" fmla="*/ 8414 w 9525"/>
                <a:gd name="connsiteY0" fmla="*/ 7496 h 9525"/>
                <a:gd name="connsiteX1" fmla="*/ 8414 w 9525"/>
                <a:gd name="connsiteY1" fmla="*/ 7496 h 9525"/>
              </a:gdLst>
              <a:ahLst/>
              <a:cxnLst>
                <a:cxn ang="0">
                  <a:pos x="connsiteX0" y="connsiteY0"/>
                </a:cxn>
                <a:cxn ang="0">
                  <a:pos x="connsiteX1" y="connsiteY1"/>
                </a:cxn>
              </a:cxnLst>
              <a:rect l="l" t="t" r="r" b="b"/>
              <a:pathLst>
                <a:path w="9525" h="9525">
                  <a:moveTo>
                    <a:pt x="8414" y="7496"/>
                  </a:moveTo>
                  <a:cubicBezTo>
                    <a:pt x="8414" y="5591"/>
                    <a:pt x="5556" y="12259"/>
                    <a:pt x="8414" y="7496"/>
                  </a:cubicBezTo>
                  <a:close/>
                </a:path>
              </a:pathLst>
            </a:custGeom>
            <a:grpFill/>
            <a:ln w="9525" cap="flat">
              <a:noFill/>
              <a:prstDash val="solid"/>
              <a:miter/>
            </a:ln>
          </p:spPr>
          <p:txBody>
            <a:bodyPr rtlCol="0" anchor="ctr"/>
            <a:lstStyle/>
            <a:p>
              <a:endParaRPr lang="en-US"/>
            </a:p>
          </p:txBody>
        </p:sp>
        <p:sp>
          <p:nvSpPr>
            <p:cNvPr id="1785" name="Freeform: Shape 1784">
              <a:extLst>
                <a:ext uri="{FF2B5EF4-FFF2-40B4-BE49-F238E27FC236}">
                  <a16:creationId xmlns:a16="http://schemas.microsoft.com/office/drawing/2014/main" xmlns="" id="{3AA0D815-6D01-4F62-AD17-C2509F33C510}"/>
                </a:ext>
              </a:extLst>
            </p:cNvPr>
            <p:cNvSpPr/>
            <p:nvPr/>
          </p:nvSpPr>
          <p:spPr>
            <a:xfrm>
              <a:off x="7123271" y="112728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1786" name="Freeform: Shape 1785">
              <a:extLst>
                <a:ext uri="{FF2B5EF4-FFF2-40B4-BE49-F238E27FC236}">
                  <a16:creationId xmlns:a16="http://schemas.microsoft.com/office/drawing/2014/main" xmlns="" id="{03806465-EBD2-46C6-B578-9D8762A7F1BD}"/>
                </a:ext>
              </a:extLst>
            </p:cNvPr>
            <p:cNvSpPr/>
            <p:nvPr/>
          </p:nvSpPr>
          <p:spPr>
            <a:xfrm>
              <a:off x="7221830" y="952976"/>
              <a:ext cx="19050" cy="19050"/>
            </a:xfrm>
            <a:custGeom>
              <a:avLst/>
              <a:gdLst>
                <a:gd name="connsiteX0" fmla="*/ 18123 w 19050"/>
                <a:gd name="connsiteY0" fmla="*/ 7144 h 19050"/>
                <a:gd name="connsiteX1" fmla="*/ 18123 w 19050"/>
                <a:gd name="connsiteY1" fmla="*/ 7144 h 19050"/>
              </a:gdLst>
              <a:ahLst/>
              <a:cxnLst>
                <a:cxn ang="0">
                  <a:pos x="connsiteX0" y="connsiteY0"/>
                </a:cxn>
                <a:cxn ang="0">
                  <a:pos x="connsiteX1" y="connsiteY1"/>
                </a:cxn>
              </a:cxnLst>
              <a:rect l="l" t="t" r="r" b="b"/>
              <a:pathLst>
                <a:path w="19050" h="19050">
                  <a:moveTo>
                    <a:pt x="18123" y="7144"/>
                  </a:moveTo>
                  <a:cubicBezTo>
                    <a:pt x="11455" y="14764"/>
                    <a:pt x="-2833" y="34766"/>
                    <a:pt x="18123" y="7144"/>
                  </a:cubicBezTo>
                  <a:close/>
                </a:path>
              </a:pathLst>
            </a:custGeom>
            <a:grpFill/>
            <a:ln w="9525" cap="flat">
              <a:noFill/>
              <a:prstDash val="solid"/>
              <a:miter/>
            </a:ln>
          </p:spPr>
          <p:txBody>
            <a:bodyPr rtlCol="0" anchor="ctr"/>
            <a:lstStyle/>
            <a:p>
              <a:endParaRPr lang="en-US"/>
            </a:p>
          </p:txBody>
        </p:sp>
        <p:sp>
          <p:nvSpPr>
            <p:cNvPr id="1787" name="Freeform: Shape 1786">
              <a:extLst>
                <a:ext uri="{FF2B5EF4-FFF2-40B4-BE49-F238E27FC236}">
                  <a16:creationId xmlns:a16="http://schemas.microsoft.com/office/drawing/2014/main" xmlns="" id="{54B325C0-36F7-44E0-BF9F-2BA7C7D77CA2}"/>
                </a:ext>
              </a:extLst>
            </p:cNvPr>
            <p:cNvSpPr/>
            <p:nvPr/>
          </p:nvSpPr>
          <p:spPr>
            <a:xfrm>
              <a:off x="6986111" y="105394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788" name="Freeform: Shape 1787">
              <a:extLst>
                <a:ext uri="{FF2B5EF4-FFF2-40B4-BE49-F238E27FC236}">
                  <a16:creationId xmlns:a16="http://schemas.microsoft.com/office/drawing/2014/main" xmlns="" id="{B5649962-8D92-43AC-B32D-72603D390763}"/>
                </a:ext>
              </a:extLst>
            </p:cNvPr>
            <p:cNvSpPr/>
            <p:nvPr/>
          </p:nvSpPr>
          <p:spPr>
            <a:xfrm>
              <a:off x="6986111" y="105108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9049"/>
                    <a:pt x="9049" y="8096"/>
                    <a:pt x="7144" y="7144"/>
                  </a:cubicBezTo>
                  <a:close/>
                </a:path>
              </a:pathLst>
            </a:custGeom>
            <a:grpFill/>
            <a:ln w="9525" cap="flat">
              <a:noFill/>
              <a:prstDash val="solid"/>
              <a:miter/>
            </a:ln>
          </p:spPr>
          <p:txBody>
            <a:bodyPr rtlCol="0" anchor="ctr"/>
            <a:lstStyle/>
            <a:p>
              <a:endParaRPr lang="en-US"/>
            </a:p>
          </p:txBody>
        </p:sp>
        <p:sp>
          <p:nvSpPr>
            <p:cNvPr id="1789" name="Freeform: Shape 1788">
              <a:extLst>
                <a:ext uri="{FF2B5EF4-FFF2-40B4-BE49-F238E27FC236}">
                  <a16:creationId xmlns:a16="http://schemas.microsoft.com/office/drawing/2014/main" xmlns="" id="{CD20F445-26DA-431F-A188-5F6C4AF7064E}"/>
                </a:ext>
              </a:extLst>
            </p:cNvPr>
            <p:cNvSpPr/>
            <p:nvPr/>
          </p:nvSpPr>
          <p:spPr>
            <a:xfrm>
              <a:off x="7187089" y="1094898"/>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8096" y="18574"/>
                    <a:pt x="8096" y="7144"/>
                    <a:pt x="7144" y="7144"/>
                  </a:cubicBezTo>
                  <a:close/>
                </a:path>
              </a:pathLst>
            </a:custGeom>
            <a:grpFill/>
            <a:ln w="9525" cap="flat">
              <a:noFill/>
              <a:prstDash val="solid"/>
              <a:miter/>
            </a:ln>
          </p:spPr>
          <p:txBody>
            <a:bodyPr rtlCol="0" anchor="ctr"/>
            <a:lstStyle/>
            <a:p>
              <a:endParaRPr lang="en-US"/>
            </a:p>
          </p:txBody>
        </p:sp>
        <p:sp>
          <p:nvSpPr>
            <p:cNvPr id="1790" name="Freeform: Shape 1789">
              <a:extLst>
                <a:ext uri="{FF2B5EF4-FFF2-40B4-BE49-F238E27FC236}">
                  <a16:creationId xmlns:a16="http://schemas.microsoft.com/office/drawing/2014/main" xmlns="" id="{06F94F8C-9A86-4DB4-9A4B-B127F32D95F4}"/>
                </a:ext>
              </a:extLst>
            </p:cNvPr>
            <p:cNvSpPr/>
            <p:nvPr/>
          </p:nvSpPr>
          <p:spPr>
            <a:xfrm>
              <a:off x="7189946" y="1073493"/>
              <a:ext cx="19050" cy="19050"/>
            </a:xfrm>
            <a:custGeom>
              <a:avLst/>
              <a:gdLst>
                <a:gd name="connsiteX0" fmla="*/ 7144 w 19050"/>
                <a:gd name="connsiteY0" fmla="*/ 12356 h 19050"/>
                <a:gd name="connsiteX1" fmla="*/ 7144 w 19050"/>
                <a:gd name="connsiteY1" fmla="*/ 12356 h 19050"/>
              </a:gdLst>
              <a:ahLst/>
              <a:cxnLst>
                <a:cxn ang="0">
                  <a:pos x="connsiteX0" y="connsiteY0"/>
                </a:cxn>
                <a:cxn ang="0">
                  <a:pos x="connsiteX1" y="connsiteY1"/>
                </a:cxn>
              </a:cxnLst>
              <a:rect l="l" t="t" r="r" b="b"/>
              <a:pathLst>
                <a:path w="19050" h="19050">
                  <a:moveTo>
                    <a:pt x="7144" y="12356"/>
                  </a:moveTo>
                  <a:cubicBezTo>
                    <a:pt x="14764" y="8546"/>
                    <a:pt x="16669" y="2831"/>
                    <a:pt x="7144" y="12356"/>
                  </a:cubicBezTo>
                  <a:close/>
                </a:path>
              </a:pathLst>
            </a:custGeom>
            <a:grpFill/>
            <a:ln w="9525" cap="flat">
              <a:noFill/>
              <a:prstDash val="solid"/>
              <a:miter/>
            </a:ln>
          </p:spPr>
          <p:txBody>
            <a:bodyPr rtlCol="0" anchor="ctr"/>
            <a:lstStyle/>
            <a:p>
              <a:endParaRPr lang="en-US"/>
            </a:p>
          </p:txBody>
        </p:sp>
        <p:sp>
          <p:nvSpPr>
            <p:cNvPr id="1791" name="Freeform: Shape 1790">
              <a:extLst>
                <a:ext uri="{FF2B5EF4-FFF2-40B4-BE49-F238E27FC236}">
                  <a16:creationId xmlns:a16="http://schemas.microsoft.com/office/drawing/2014/main" xmlns="" id="{F6A6A876-985F-407E-B885-7FBA1C1AFDBE}"/>
                </a:ext>
              </a:extLst>
            </p:cNvPr>
            <p:cNvSpPr/>
            <p:nvPr/>
          </p:nvSpPr>
          <p:spPr>
            <a:xfrm>
              <a:off x="7101364" y="1094898"/>
              <a:ext cx="95250" cy="66675"/>
            </a:xfrm>
            <a:custGeom>
              <a:avLst/>
              <a:gdLst>
                <a:gd name="connsiteX0" fmla="*/ 38576 w 95250"/>
                <a:gd name="connsiteY0" fmla="*/ 43339 h 66675"/>
                <a:gd name="connsiteX1" fmla="*/ 30004 w 95250"/>
                <a:gd name="connsiteY1" fmla="*/ 57626 h 66675"/>
                <a:gd name="connsiteX2" fmla="*/ 7144 w 95250"/>
                <a:gd name="connsiteY2" fmla="*/ 62389 h 66675"/>
                <a:gd name="connsiteX3" fmla="*/ 90964 w 95250"/>
                <a:gd name="connsiteY3" fmla="*/ 18574 h 66675"/>
                <a:gd name="connsiteX4" fmla="*/ 88106 w 95250"/>
                <a:gd name="connsiteY4" fmla="*/ 9049 h 66675"/>
                <a:gd name="connsiteX5" fmla="*/ 78581 w 95250"/>
                <a:gd name="connsiteY5" fmla="*/ 7144 h 66675"/>
                <a:gd name="connsiteX6" fmla="*/ 38576 w 95250"/>
                <a:gd name="connsiteY6" fmla="*/ 43339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66675">
                  <a:moveTo>
                    <a:pt x="38576" y="43339"/>
                  </a:moveTo>
                  <a:cubicBezTo>
                    <a:pt x="45244" y="41434"/>
                    <a:pt x="17621" y="51911"/>
                    <a:pt x="30004" y="57626"/>
                  </a:cubicBezTo>
                  <a:cubicBezTo>
                    <a:pt x="28099" y="55721"/>
                    <a:pt x="21431" y="35719"/>
                    <a:pt x="7144" y="62389"/>
                  </a:cubicBezTo>
                  <a:cubicBezTo>
                    <a:pt x="8096" y="81439"/>
                    <a:pt x="71914" y="48101"/>
                    <a:pt x="90964" y="18574"/>
                  </a:cubicBezTo>
                  <a:cubicBezTo>
                    <a:pt x="87154" y="24289"/>
                    <a:pt x="86201" y="20479"/>
                    <a:pt x="88106" y="9049"/>
                  </a:cubicBezTo>
                  <a:cubicBezTo>
                    <a:pt x="83344" y="22384"/>
                    <a:pt x="80486" y="21431"/>
                    <a:pt x="78581" y="7144"/>
                  </a:cubicBezTo>
                  <a:cubicBezTo>
                    <a:pt x="42386" y="33814"/>
                    <a:pt x="47149" y="33814"/>
                    <a:pt x="38576" y="43339"/>
                  </a:cubicBezTo>
                  <a:close/>
                </a:path>
              </a:pathLst>
            </a:custGeom>
            <a:grpFill/>
            <a:ln w="9525" cap="flat">
              <a:noFill/>
              <a:prstDash val="solid"/>
              <a:miter/>
            </a:ln>
          </p:spPr>
          <p:txBody>
            <a:bodyPr rtlCol="0" anchor="ctr"/>
            <a:lstStyle/>
            <a:p>
              <a:endParaRPr lang="en-US"/>
            </a:p>
          </p:txBody>
        </p:sp>
        <p:sp>
          <p:nvSpPr>
            <p:cNvPr id="1792" name="Freeform: Shape 1791">
              <a:extLst>
                <a:ext uri="{FF2B5EF4-FFF2-40B4-BE49-F238E27FC236}">
                  <a16:creationId xmlns:a16="http://schemas.microsoft.com/office/drawing/2014/main" xmlns="" id="{A2BF8095-5531-4D85-8800-036053611558}"/>
                </a:ext>
              </a:extLst>
            </p:cNvPr>
            <p:cNvSpPr/>
            <p:nvPr/>
          </p:nvSpPr>
          <p:spPr>
            <a:xfrm>
              <a:off x="7156609" y="111013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8096"/>
                    <a:pt x="7144" y="7144"/>
                    <a:pt x="7144" y="7144"/>
                  </a:cubicBezTo>
                  <a:cubicBezTo>
                    <a:pt x="7144" y="8096"/>
                    <a:pt x="7144" y="8096"/>
                    <a:pt x="8096" y="8096"/>
                  </a:cubicBezTo>
                  <a:close/>
                </a:path>
              </a:pathLst>
            </a:custGeom>
            <a:grpFill/>
            <a:ln w="9525" cap="flat">
              <a:noFill/>
              <a:prstDash val="solid"/>
              <a:miter/>
            </a:ln>
          </p:spPr>
          <p:txBody>
            <a:bodyPr rtlCol="0" anchor="ctr"/>
            <a:lstStyle/>
            <a:p>
              <a:endParaRPr lang="en-US"/>
            </a:p>
          </p:txBody>
        </p:sp>
        <p:sp>
          <p:nvSpPr>
            <p:cNvPr id="1793" name="Freeform: Shape 1792">
              <a:extLst>
                <a:ext uri="{FF2B5EF4-FFF2-40B4-BE49-F238E27FC236}">
                  <a16:creationId xmlns:a16="http://schemas.microsoft.com/office/drawing/2014/main" xmlns="" id="{8C65EA83-3A9A-4BB9-8AA0-96BA8A752329}"/>
                </a:ext>
              </a:extLst>
            </p:cNvPr>
            <p:cNvSpPr/>
            <p:nvPr/>
          </p:nvSpPr>
          <p:spPr>
            <a:xfrm>
              <a:off x="7140522" y="1119663"/>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1794" name="Freeform: Shape 1793">
              <a:extLst>
                <a:ext uri="{FF2B5EF4-FFF2-40B4-BE49-F238E27FC236}">
                  <a16:creationId xmlns:a16="http://schemas.microsoft.com/office/drawing/2014/main" xmlns="" id="{8F8665A1-D32C-44FD-A304-669D2B1071BA}"/>
                </a:ext>
              </a:extLst>
            </p:cNvPr>
            <p:cNvSpPr/>
            <p:nvPr/>
          </p:nvSpPr>
          <p:spPr>
            <a:xfrm>
              <a:off x="7183279" y="1079968"/>
              <a:ext cx="9525" cy="9525"/>
            </a:xfrm>
            <a:custGeom>
              <a:avLst/>
              <a:gdLst>
                <a:gd name="connsiteX0" fmla="*/ 7144 w 9525"/>
                <a:gd name="connsiteY0" fmla="*/ 11597 h 9525"/>
                <a:gd name="connsiteX1" fmla="*/ 7144 w 9525"/>
                <a:gd name="connsiteY1" fmla="*/ 11597 h 9525"/>
              </a:gdLst>
              <a:ahLst/>
              <a:cxnLst>
                <a:cxn ang="0">
                  <a:pos x="connsiteX0" y="connsiteY0"/>
                </a:cxn>
                <a:cxn ang="0">
                  <a:pos x="connsiteX1" y="connsiteY1"/>
                </a:cxn>
              </a:cxnLst>
              <a:rect l="l" t="t" r="r" b="b"/>
              <a:pathLst>
                <a:path w="9525" h="9525">
                  <a:moveTo>
                    <a:pt x="7144" y="11597"/>
                  </a:moveTo>
                  <a:cubicBezTo>
                    <a:pt x="10001" y="2072"/>
                    <a:pt x="7144" y="10644"/>
                    <a:pt x="7144" y="11597"/>
                  </a:cubicBezTo>
                  <a:close/>
                </a:path>
              </a:pathLst>
            </a:custGeom>
            <a:grpFill/>
            <a:ln w="9525" cap="flat">
              <a:noFill/>
              <a:prstDash val="solid"/>
              <a:miter/>
            </a:ln>
          </p:spPr>
          <p:txBody>
            <a:bodyPr rtlCol="0" anchor="ctr"/>
            <a:lstStyle/>
            <a:p>
              <a:endParaRPr lang="en-US"/>
            </a:p>
          </p:txBody>
        </p:sp>
        <p:sp>
          <p:nvSpPr>
            <p:cNvPr id="1795" name="Freeform: Shape 1794">
              <a:extLst>
                <a:ext uri="{FF2B5EF4-FFF2-40B4-BE49-F238E27FC236}">
                  <a16:creationId xmlns:a16="http://schemas.microsoft.com/office/drawing/2014/main" xmlns="" id="{FB59E3B5-4F72-4284-A824-2F806B229355}"/>
                </a:ext>
              </a:extLst>
            </p:cNvPr>
            <p:cNvSpPr/>
            <p:nvPr/>
          </p:nvSpPr>
          <p:spPr>
            <a:xfrm>
              <a:off x="7187089" y="10929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1906"/>
                    <a:pt x="7144" y="7144"/>
                    <a:pt x="7144" y="7144"/>
                  </a:cubicBezTo>
                  <a:close/>
                </a:path>
              </a:pathLst>
            </a:custGeom>
            <a:grpFill/>
            <a:ln w="9525" cap="flat">
              <a:noFill/>
              <a:prstDash val="solid"/>
              <a:miter/>
            </a:ln>
          </p:spPr>
          <p:txBody>
            <a:bodyPr rtlCol="0" anchor="ctr"/>
            <a:lstStyle/>
            <a:p>
              <a:endParaRPr lang="en-US"/>
            </a:p>
          </p:txBody>
        </p:sp>
        <p:sp>
          <p:nvSpPr>
            <p:cNvPr id="1796" name="Freeform: Shape 1795">
              <a:extLst>
                <a:ext uri="{FF2B5EF4-FFF2-40B4-BE49-F238E27FC236}">
                  <a16:creationId xmlns:a16="http://schemas.microsoft.com/office/drawing/2014/main" xmlns="" id="{C83356E9-9571-4674-A115-EC8F6F17FCF2}"/>
                </a:ext>
              </a:extLst>
            </p:cNvPr>
            <p:cNvSpPr/>
            <p:nvPr/>
          </p:nvSpPr>
          <p:spPr>
            <a:xfrm>
              <a:off x="7083266" y="109108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7144" y="8096"/>
                    <a:pt x="8096" y="8096"/>
                    <a:pt x="8096" y="7144"/>
                  </a:cubicBezTo>
                  <a:close/>
                </a:path>
              </a:pathLst>
            </a:custGeom>
            <a:grpFill/>
            <a:ln w="9525" cap="flat">
              <a:noFill/>
              <a:prstDash val="solid"/>
              <a:miter/>
            </a:ln>
          </p:spPr>
          <p:txBody>
            <a:bodyPr rtlCol="0" anchor="ctr"/>
            <a:lstStyle/>
            <a:p>
              <a:endParaRPr lang="en-US"/>
            </a:p>
          </p:txBody>
        </p:sp>
        <p:sp>
          <p:nvSpPr>
            <p:cNvPr id="1797" name="Freeform: Shape 1796">
              <a:extLst>
                <a:ext uri="{FF2B5EF4-FFF2-40B4-BE49-F238E27FC236}">
                  <a16:creationId xmlns:a16="http://schemas.microsoft.com/office/drawing/2014/main" xmlns="" id="{F14EACA8-561B-4118-89FF-CE52B07FFD06}"/>
                </a:ext>
              </a:extLst>
            </p:cNvPr>
            <p:cNvSpPr/>
            <p:nvPr/>
          </p:nvSpPr>
          <p:spPr>
            <a:xfrm>
              <a:off x="7117711" y="1101262"/>
              <a:ext cx="47625" cy="28575"/>
            </a:xfrm>
            <a:custGeom>
              <a:avLst/>
              <a:gdLst>
                <a:gd name="connsiteX0" fmla="*/ 8894 w 47625"/>
                <a:gd name="connsiteY0" fmla="*/ 30307 h 28575"/>
                <a:gd name="connsiteX1" fmla="*/ 46041 w 47625"/>
                <a:gd name="connsiteY1" fmla="*/ 16972 h 28575"/>
                <a:gd name="connsiteX2" fmla="*/ 43184 w 47625"/>
                <a:gd name="connsiteY2" fmla="*/ 10305 h 28575"/>
                <a:gd name="connsiteX3" fmla="*/ 8894 w 47625"/>
                <a:gd name="connsiteY3" fmla="*/ 30307 h 28575"/>
              </a:gdLst>
              <a:ahLst/>
              <a:cxnLst>
                <a:cxn ang="0">
                  <a:pos x="connsiteX0" y="connsiteY0"/>
                </a:cxn>
                <a:cxn ang="0">
                  <a:pos x="connsiteX1" y="connsiteY1"/>
                </a:cxn>
                <a:cxn ang="0">
                  <a:pos x="connsiteX2" y="connsiteY2"/>
                </a:cxn>
                <a:cxn ang="0">
                  <a:pos x="connsiteX3" y="connsiteY3"/>
                </a:cxn>
              </a:cxnLst>
              <a:rect l="l" t="t" r="r" b="b"/>
              <a:pathLst>
                <a:path w="47625" h="28575">
                  <a:moveTo>
                    <a:pt x="8894" y="30307"/>
                  </a:moveTo>
                  <a:cubicBezTo>
                    <a:pt x="14609" y="28402"/>
                    <a:pt x="37469" y="11257"/>
                    <a:pt x="46041" y="16972"/>
                  </a:cubicBezTo>
                  <a:cubicBezTo>
                    <a:pt x="43184" y="15067"/>
                    <a:pt x="42231" y="12210"/>
                    <a:pt x="43184" y="10305"/>
                  </a:cubicBezTo>
                  <a:cubicBezTo>
                    <a:pt x="25086" y="-3983"/>
                    <a:pt x="321" y="35070"/>
                    <a:pt x="8894" y="30307"/>
                  </a:cubicBezTo>
                  <a:close/>
                </a:path>
              </a:pathLst>
            </a:custGeom>
            <a:grpFill/>
            <a:ln w="9525" cap="flat">
              <a:noFill/>
              <a:prstDash val="solid"/>
              <a:miter/>
            </a:ln>
          </p:spPr>
          <p:txBody>
            <a:bodyPr rtlCol="0" anchor="ctr"/>
            <a:lstStyle/>
            <a:p>
              <a:endParaRPr lang="en-US"/>
            </a:p>
          </p:txBody>
        </p:sp>
        <p:sp>
          <p:nvSpPr>
            <p:cNvPr id="1798" name="Freeform: Shape 1797">
              <a:extLst>
                <a:ext uri="{FF2B5EF4-FFF2-40B4-BE49-F238E27FC236}">
                  <a16:creationId xmlns:a16="http://schemas.microsoft.com/office/drawing/2014/main" xmlns="" id="{11D4B104-1390-4AE9-94AC-02D590285D6E}"/>
                </a:ext>
              </a:extLst>
            </p:cNvPr>
            <p:cNvSpPr/>
            <p:nvPr/>
          </p:nvSpPr>
          <p:spPr>
            <a:xfrm>
              <a:off x="7176611" y="108537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799" name="Freeform: Shape 1798">
              <a:extLst>
                <a:ext uri="{FF2B5EF4-FFF2-40B4-BE49-F238E27FC236}">
                  <a16:creationId xmlns:a16="http://schemas.microsoft.com/office/drawing/2014/main" xmlns="" id="{B27F0018-CD22-459F-BA25-45339C6143E8}"/>
                </a:ext>
              </a:extLst>
            </p:cNvPr>
            <p:cNvSpPr/>
            <p:nvPr/>
          </p:nvSpPr>
          <p:spPr>
            <a:xfrm>
              <a:off x="7184231" y="1098708"/>
              <a:ext cx="57150" cy="38100"/>
            </a:xfrm>
            <a:custGeom>
              <a:avLst/>
              <a:gdLst>
                <a:gd name="connsiteX0" fmla="*/ 53816 w 57150"/>
                <a:gd name="connsiteY0" fmla="*/ 28099 h 38100"/>
                <a:gd name="connsiteX1" fmla="*/ 7144 w 57150"/>
                <a:gd name="connsiteY1" fmla="*/ 39529 h 38100"/>
                <a:gd name="connsiteX2" fmla="*/ 10954 w 57150"/>
                <a:gd name="connsiteY2" fmla="*/ 24289 h 38100"/>
                <a:gd name="connsiteX3" fmla="*/ 35719 w 57150"/>
                <a:gd name="connsiteY3" fmla="*/ 7144 h 38100"/>
                <a:gd name="connsiteX4" fmla="*/ 53816 w 57150"/>
                <a:gd name="connsiteY4" fmla="*/ 28099 h 38100"/>
                <a:gd name="connsiteX5" fmla="*/ 49054 w 57150"/>
                <a:gd name="connsiteY5" fmla="*/ 30956 h 38100"/>
                <a:gd name="connsiteX6" fmla="*/ 46196 w 57150"/>
                <a:gd name="connsiteY6" fmla="*/ 30004 h 38100"/>
                <a:gd name="connsiteX7" fmla="*/ 49054 w 57150"/>
                <a:gd name="connsiteY7" fmla="*/ 30956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50" h="38100">
                  <a:moveTo>
                    <a:pt x="53816" y="28099"/>
                  </a:moveTo>
                  <a:cubicBezTo>
                    <a:pt x="41434" y="30956"/>
                    <a:pt x="28099" y="42386"/>
                    <a:pt x="7144" y="39529"/>
                  </a:cubicBezTo>
                  <a:cubicBezTo>
                    <a:pt x="7144" y="37624"/>
                    <a:pt x="13811" y="24289"/>
                    <a:pt x="10954" y="24289"/>
                  </a:cubicBezTo>
                  <a:cubicBezTo>
                    <a:pt x="22384" y="49054"/>
                    <a:pt x="16669" y="19526"/>
                    <a:pt x="35719" y="7144"/>
                  </a:cubicBezTo>
                  <a:cubicBezTo>
                    <a:pt x="30956" y="43339"/>
                    <a:pt x="53816" y="24289"/>
                    <a:pt x="53816" y="28099"/>
                  </a:cubicBezTo>
                  <a:close/>
                  <a:moveTo>
                    <a:pt x="49054" y="30956"/>
                  </a:moveTo>
                  <a:lnTo>
                    <a:pt x="46196" y="30004"/>
                  </a:lnTo>
                  <a:cubicBezTo>
                    <a:pt x="47149" y="31909"/>
                    <a:pt x="48101" y="31909"/>
                    <a:pt x="49054" y="30956"/>
                  </a:cubicBezTo>
                  <a:close/>
                </a:path>
              </a:pathLst>
            </a:custGeom>
            <a:grpFill/>
            <a:ln w="9525" cap="flat">
              <a:noFill/>
              <a:prstDash val="solid"/>
              <a:miter/>
            </a:ln>
          </p:spPr>
          <p:txBody>
            <a:bodyPr rtlCol="0" anchor="ctr"/>
            <a:lstStyle/>
            <a:p>
              <a:endParaRPr lang="en-US"/>
            </a:p>
          </p:txBody>
        </p:sp>
        <p:sp>
          <p:nvSpPr>
            <p:cNvPr id="1800" name="Freeform: Shape 1799">
              <a:extLst>
                <a:ext uri="{FF2B5EF4-FFF2-40B4-BE49-F238E27FC236}">
                  <a16:creationId xmlns:a16="http://schemas.microsoft.com/office/drawing/2014/main" xmlns="" id="{EE16A7FF-BADD-461F-AB53-000480C0D6F6}"/>
                </a:ext>
              </a:extLst>
            </p:cNvPr>
            <p:cNvSpPr/>
            <p:nvPr/>
          </p:nvSpPr>
          <p:spPr>
            <a:xfrm>
              <a:off x="7660481" y="94630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8096"/>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1801" name="Freeform: Shape 1800">
              <a:extLst>
                <a:ext uri="{FF2B5EF4-FFF2-40B4-BE49-F238E27FC236}">
                  <a16:creationId xmlns:a16="http://schemas.microsoft.com/office/drawing/2014/main" xmlns="" id="{32DC941C-161B-4F91-90C9-F408341012DA}"/>
                </a:ext>
              </a:extLst>
            </p:cNvPr>
            <p:cNvSpPr/>
            <p:nvPr/>
          </p:nvSpPr>
          <p:spPr>
            <a:xfrm>
              <a:off x="7327106" y="975836"/>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9049"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1802" name="Freeform: Shape 1801">
              <a:extLst>
                <a:ext uri="{FF2B5EF4-FFF2-40B4-BE49-F238E27FC236}">
                  <a16:creationId xmlns:a16="http://schemas.microsoft.com/office/drawing/2014/main" xmlns="" id="{205F9B79-D036-491F-B598-CEE5FD411471}"/>
                </a:ext>
              </a:extLst>
            </p:cNvPr>
            <p:cNvSpPr/>
            <p:nvPr/>
          </p:nvSpPr>
          <p:spPr>
            <a:xfrm>
              <a:off x="7362349" y="941172"/>
              <a:ext cx="9525" cy="9525"/>
            </a:xfrm>
            <a:custGeom>
              <a:avLst/>
              <a:gdLst>
                <a:gd name="connsiteX0" fmla="*/ 7144 w 9525"/>
                <a:gd name="connsiteY0" fmla="*/ 9422 h 9525"/>
                <a:gd name="connsiteX1" fmla="*/ 9049 w 9525"/>
                <a:gd name="connsiteY1" fmla="*/ 7517 h 9525"/>
                <a:gd name="connsiteX2" fmla="*/ 7144 w 9525"/>
                <a:gd name="connsiteY2" fmla="*/ 9422 h 9525"/>
              </a:gdLst>
              <a:ahLst/>
              <a:cxnLst>
                <a:cxn ang="0">
                  <a:pos x="connsiteX0" y="connsiteY0"/>
                </a:cxn>
                <a:cxn ang="0">
                  <a:pos x="connsiteX1" y="connsiteY1"/>
                </a:cxn>
                <a:cxn ang="0">
                  <a:pos x="connsiteX2" y="connsiteY2"/>
                </a:cxn>
              </a:cxnLst>
              <a:rect l="l" t="t" r="r" b="b"/>
              <a:pathLst>
                <a:path w="9525" h="9525">
                  <a:moveTo>
                    <a:pt x="7144" y="9422"/>
                  </a:moveTo>
                  <a:lnTo>
                    <a:pt x="9049" y="7517"/>
                  </a:lnTo>
                  <a:cubicBezTo>
                    <a:pt x="8096" y="6565"/>
                    <a:pt x="7144" y="7517"/>
                    <a:pt x="7144" y="9422"/>
                  </a:cubicBezTo>
                  <a:close/>
                </a:path>
              </a:pathLst>
            </a:custGeom>
            <a:grpFill/>
            <a:ln w="9525" cap="flat">
              <a:noFill/>
              <a:prstDash val="solid"/>
              <a:miter/>
            </a:ln>
          </p:spPr>
          <p:txBody>
            <a:bodyPr rtlCol="0" anchor="ctr"/>
            <a:lstStyle/>
            <a:p>
              <a:endParaRPr lang="en-US"/>
            </a:p>
          </p:txBody>
        </p:sp>
        <p:sp>
          <p:nvSpPr>
            <p:cNvPr id="1803" name="Freeform: Shape 1802">
              <a:extLst>
                <a:ext uri="{FF2B5EF4-FFF2-40B4-BE49-F238E27FC236}">
                  <a16:creationId xmlns:a16="http://schemas.microsoft.com/office/drawing/2014/main" xmlns="" id="{A5A8AEF2-DF03-4037-9C0E-52B1F772526A}"/>
                </a:ext>
              </a:extLst>
            </p:cNvPr>
            <p:cNvSpPr/>
            <p:nvPr/>
          </p:nvSpPr>
          <p:spPr>
            <a:xfrm>
              <a:off x="7639103" y="94821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9049"/>
                    <a:pt x="7567" y="7144"/>
                  </a:cubicBezTo>
                  <a:close/>
                </a:path>
              </a:pathLst>
            </a:custGeom>
            <a:grpFill/>
            <a:ln w="9525" cap="flat">
              <a:noFill/>
              <a:prstDash val="solid"/>
              <a:miter/>
            </a:ln>
          </p:spPr>
          <p:txBody>
            <a:bodyPr rtlCol="0" anchor="ctr"/>
            <a:lstStyle/>
            <a:p>
              <a:endParaRPr lang="en-US"/>
            </a:p>
          </p:txBody>
        </p:sp>
        <p:sp>
          <p:nvSpPr>
            <p:cNvPr id="1804" name="Freeform: Shape 1803">
              <a:extLst>
                <a:ext uri="{FF2B5EF4-FFF2-40B4-BE49-F238E27FC236}">
                  <a16:creationId xmlns:a16="http://schemas.microsoft.com/office/drawing/2014/main" xmlns="" id="{70153EBD-E3CC-48F3-9D34-2AC5B11CA015}"/>
                </a:ext>
              </a:extLst>
            </p:cNvPr>
            <p:cNvSpPr/>
            <p:nvPr/>
          </p:nvSpPr>
          <p:spPr>
            <a:xfrm>
              <a:off x="7474744" y="943451"/>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9049" y="9049"/>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1805" name="Freeform: Shape 1804">
              <a:extLst>
                <a:ext uri="{FF2B5EF4-FFF2-40B4-BE49-F238E27FC236}">
                  <a16:creationId xmlns:a16="http://schemas.microsoft.com/office/drawing/2014/main" xmlns="" id="{2A5CFC8F-DB3C-483F-8238-A88D1AF6F931}"/>
                </a:ext>
              </a:extLst>
            </p:cNvPr>
            <p:cNvSpPr/>
            <p:nvPr/>
          </p:nvSpPr>
          <p:spPr>
            <a:xfrm>
              <a:off x="7361396" y="94302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5"/>
                    <a:pt x="7144" y="7567"/>
                  </a:cubicBezTo>
                  <a:close/>
                </a:path>
              </a:pathLst>
            </a:custGeom>
            <a:grpFill/>
            <a:ln w="9525" cap="flat">
              <a:noFill/>
              <a:prstDash val="solid"/>
              <a:miter/>
            </a:ln>
          </p:spPr>
          <p:txBody>
            <a:bodyPr rtlCol="0" anchor="ctr"/>
            <a:lstStyle/>
            <a:p>
              <a:endParaRPr lang="en-US"/>
            </a:p>
          </p:txBody>
        </p:sp>
        <p:sp>
          <p:nvSpPr>
            <p:cNvPr id="1806" name="Freeform: Shape 1805">
              <a:extLst>
                <a:ext uri="{FF2B5EF4-FFF2-40B4-BE49-F238E27FC236}">
                  <a16:creationId xmlns:a16="http://schemas.microsoft.com/office/drawing/2014/main" xmlns="" id="{66D96898-8B87-4C11-B725-8B0C2DA358AE}"/>
                </a:ext>
              </a:extLst>
            </p:cNvPr>
            <p:cNvSpPr/>
            <p:nvPr/>
          </p:nvSpPr>
          <p:spPr>
            <a:xfrm>
              <a:off x="7306151" y="95297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8096"/>
                    <a:pt x="7144" y="8096"/>
                  </a:cubicBezTo>
                  <a:cubicBezTo>
                    <a:pt x="7144" y="8096"/>
                    <a:pt x="8096" y="8096"/>
                    <a:pt x="8096" y="7144"/>
                  </a:cubicBezTo>
                  <a:close/>
                </a:path>
              </a:pathLst>
            </a:custGeom>
            <a:grpFill/>
            <a:ln w="9525" cap="flat">
              <a:noFill/>
              <a:prstDash val="solid"/>
              <a:miter/>
            </a:ln>
          </p:spPr>
          <p:txBody>
            <a:bodyPr rtlCol="0" anchor="ctr"/>
            <a:lstStyle/>
            <a:p>
              <a:endParaRPr lang="en-US"/>
            </a:p>
          </p:txBody>
        </p:sp>
        <p:sp>
          <p:nvSpPr>
            <p:cNvPr id="1807" name="Freeform: Shape 1806">
              <a:extLst>
                <a:ext uri="{FF2B5EF4-FFF2-40B4-BE49-F238E27FC236}">
                  <a16:creationId xmlns:a16="http://schemas.microsoft.com/office/drawing/2014/main" xmlns="" id="{9806AF5C-19C7-4F49-A71B-8D3E6201FD99}"/>
                </a:ext>
              </a:extLst>
            </p:cNvPr>
            <p:cNvSpPr/>
            <p:nvPr/>
          </p:nvSpPr>
          <p:spPr>
            <a:xfrm>
              <a:off x="7310914" y="97678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8096"/>
                    <a:pt x="7144" y="8096"/>
                  </a:cubicBezTo>
                  <a:lnTo>
                    <a:pt x="8096" y="7144"/>
                  </a:lnTo>
                  <a:close/>
                </a:path>
              </a:pathLst>
            </a:custGeom>
            <a:grpFill/>
            <a:ln w="9525" cap="flat">
              <a:noFill/>
              <a:prstDash val="solid"/>
              <a:miter/>
            </a:ln>
          </p:spPr>
          <p:txBody>
            <a:bodyPr rtlCol="0" anchor="ctr"/>
            <a:lstStyle/>
            <a:p>
              <a:endParaRPr lang="en-US"/>
            </a:p>
          </p:txBody>
        </p:sp>
        <p:sp>
          <p:nvSpPr>
            <p:cNvPr id="1808" name="Freeform: Shape 1807">
              <a:extLst>
                <a:ext uri="{FF2B5EF4-FFF2-40B4-BE49-F238E27FC236}">
                  <a16:creationId xmlns:a16="http://schemas.microsoft.com/office/drawing/2014/main" xmlns="" id="{6E0DDE95-CF56-4151-9B88-655FDFC7D52C}"/>
                </a:ext>
              </a:extLst>
            </p:cNvPr>
            <p:cNvSpPr/>
            <p:nvPr/>
          </p:nvSpPr>
          <p:spPr>
            <a:xfrm>
              <a:off x="7249001" y="968216"/>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9049"/>
                  </a:lnTo>
                  <a:cubicBezTo>
                    <a:pt x="8096" y="8096"/>
                    <a:pt x="9049" y="7144"/>
                    <a:pt x="9049" y="7144"/>
                  </a:cubicBezTo>
                  <a:close/>
                </a:path>
              </a:pathLst>
            </a:custGeom>
            <a:grpFill/>
            <a:ln w="9525" cap="flat">
              <a:noFill/>
              <a:prstDash val="solid"/>
              <a:miter/>
            </a:ln>
          </p:spPr>
          <p:txBody>
            <a:bodyPr rtlCol="0" anchor="ctr"/>
            <a:lstStyle/>
            <a:p>
              <a:endParaRPr lang="en-US"/>
            </a:p>
          </p:txBody>
        </p:sp>
        <p:sp>
          <p:nvSpPr>
            <p:cNvPr id="1809" name="Freeform: Shape 1808">
              <a:extLst>
                <a:ext uri="{FF2B5EF4-FFF2-40B4-BE49-F238E27FC236}">
                  <a16:creationId xmlns:a16="http://schemas.microsoft.com/office/drawing/2014/main" xmlns="" id="{CDD11390-E040-472C-9225-D9223114E438}"/>
                </a:ext>
              </a:extLst>
            </p:cNvPr>
            <p:cNvSpPr/>
            <p:nvPr/>
          </p:nvSpPr>
          <p:spPr>
            <a:xfrm>
              <a:off x="7305199" y="972026"/>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6"/>
                  </a:lnTo>
                  <a:cubicBezTo>
                    <a:pt x="7144" y="8096"/>
                    <a:pt x="8096" y="8096"/>
                    <a:pt x="7144" y="7144"/>
                  </a:cubicBezTo>
                  <a:close/>
                </a:path>
              </a:pathLst>
            </a:custGeom>
            <a:grpFill/>
            <a:ln w="9525" cap="flat">
              <a:noFill/>
              <a:prstDash val="solid"/>
              <a:miter/>
            </a:ln>
          </p:spPr>
          <p:txBody>
            <a:bodyPr rtlCol="0" anchor="ctr"/>
            <a:lstStyle/>
            <a:p>
              <a:endParaRPr lang="en-US"/>
            </a:p>
          </p:txBody>
        </p:sp>
        <p:sp>
          <p:nvSpPr>
            <p:cNvPr id="1810" name="Freeform: Shape 1809">
              <a:extLst>
                <a:ext uri="{FF2B5EF4-FFF2-40B4-BE49-F238E27FC236}">
                  <a16:creationId xmlns:a16="http://schemas.microsoft.com/office/drawing/2014/main" xmlns="" id="{3F074ECB-A169-4E37-859D-980B64B8386D}"/>
                </a:ext>
              </a:extLst>
            </p:cNvPr>
            <p:cNvSpPr/>
            <p:nvPr/>
          </p:nvSpPr>
          <p:spPr>
            <a:xfrm>
              <a:off x="7677626" y="97012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10001"/>
                    <a:pt x="7144" y="7144"/>
                  </a:cubicBezTo>
                  <a:close/>
                </a:path>
              </a:pathLst>
            </a:custGeom>
            <a:grpFill/>
            <a:ln w="9525" cap="flat">
              <a:noFill/>
              <a:prstDash val="solid"/>
              <a:miter/>
            </a:ln>
          </p:spPr>
          <p:txBody>
            <a:bodyPr rtlCol="0" anchor="ctr"/>
            <a:lstStyle/>
            <a:p>
              <a:endParaRPr lang="en-US"/>
            </a:p>
          </p:txBody>
        </p:sp>
        <p:sp>
          <p:nvSpPr>
            <p:cNvPr id="1811" name="Freeform: Shape 1810">
              <a:extLst>
                <a:ext uri="{FF2B5EF4-FFF2-40B4-BE49-F238E27FC236}">
                  <a16:creationId xmlns:a16="http://schemas.microsoft.com/office/drawing/2014/main" xmlns="" id="{B54AAA12-AB75-4D0E-9F21-730790D3482A}"/>
                </a:ext>
              </a:extLst>
            </p:cNvPr>
            <p:cNvSpPr/>
            <p:nvPr/>
          </p:nvSpPr>
          <p:spPr>
            <a:xfrm>
              <a:off x="7682389" y="955833"/>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9049" y="7144"/>
                  </a:lnTo>
                  <a:cubicBezTo>
                    <a:pt x="8096" y="8096"/>
                    <a:pt x="7144" y="8096"/>
                    <a:pt x="7144" y="8096"/>
                  </a:cubicBezTo>
                  <a:close/>
                </a:path>
              </a:pathLst>
            </a:custGeom>
            <a:grpFill/>
            <a:ln w="9525" cap="flat">
              <a:noFill/>
              <a:prstDash val="solid"/>
              <a:miter/>
            </a:ln>
          </p:spPr>
          <p:txBody>
            <a:bodyPr rtlCol="0" anchor="ctr"/>
            <a:lstStyle/>
            <a:p>
              <a:endParaRPr lang="en-US"/>
            </a:p>
          </p:txBody>
        </p:sp>
        <p:sp>
          <p:nvSpPr>
            <p:cNvPr id="1812" name="Freeform: Shape 1811">
              <a:extLst>
                <a:ext uri="{FF2B5EF4-FFF2-40B4-BE49-F238E27FC236}">
                  <a16:creationId xmlns:a16="http://schemas.microsoft.com/office/drawing/2014/main" xmlns="" id="{7A48D2A6-149D-4A5D-A658-546D7BEA19D6}"/>
                </a:ext>
              </a:extLst>
            </p:cNvPr>
            <p:cNvSpPr/>
            <p:nvPr/>
          </p:nvSpPr>
          <p:spPr>
            <a:xfrm>
              <a:off x="7546181" y="962562"/>
              <a:ext cx="9525" cy="9525"/>
            </a:xfrm>
            <a:custGeom>
              <a:avLst/>
              <a:gdLst>
                <a:gd name="connsiteX0" fmla="*/ 7144 w 9525"/>
                <a:gd name="connsiteY0" fmla="*/ 8035 h 9525"/>
                <a:gd name="connsiteX1" fmla="*/ 9049 w 9525"/>
                <a:gd name="connsiteY1" fmla="*/ 11845 h 9525"/>
                <a:gd name="connsiteX2" fmla="*/ 7144 w 9525"/>
                <a:gd name="connsiteY2" fmla="*/ 8035 h 9525"/>
              </a:gdLst>
              <a:ahLst/>
              <a:cxnLst>
                <a:cxn ang="0">
                  <a:pos x="connsiteX0" y="connsiteY0"/>
                </a:cxn>
                <a:cxn ang="0">
                  <a:pos x="connsiteX1" y="connsiteY1"/>
                </a:cxn>
                <a:cxn ang="0">
                  <a:pos x="connsiteX2" y="connsiteY2"/>
                </a:cxn>
              </a:cxnLst>
              <a:rect l="l" t="t" r="r" b="b"/>
              <a:pathLst>
                <a:path w="9525" h="9525">
                  <a:moveTo>
                    <a:pt x="7144" y="8035"/>
                  </a:moveTo>
                  <a:cubicBezTo>
                    <a:pt x="8096" y="8987"/>
                    <a:pt x="10001" y="10892"/>
                    <a:pt x="9049" y="11845"/>
                  </a:cubicBezTo>
                  <a:cubicBezTo>
                    <a:pt x="10001" y="9940"/>
                    <a:pt x="10001" y="5177"/>
                    <a:pt x="7144" y="8035"/>
                  </a:cubicBezTo>
                  <a:close/>
                </a:path>
              </a:pathLst>
            </a:custGeom>
            <a:grpFill/>
            <a:ln w="9525" cap="flat">
              <a:noFill/>
              <a:prstDash val="solid"/>
              <a:miter/>
            </a:ln>
          </p:spPr>
          <p:txBody>
            <a:bodyPr rtlCol="0" anchor="ctr"/>
            <a:lstStyle/>
            <a:p>
              <a:endParaRPr lang="en-US"/>
            </a:p>
          </p:txBody>
        </p:sp>
        <p:sp>
          <p:nvSpPr>
            <p:cNvPr id="1813" name="Freeform: Shape 1812">
              <a:extLst>
                <a:ext uri="{FF2B5EF4-FFF2-40B4-BE49-F238E27FC236}">
                  <a16:creationId xmlns:a16="http://schemas.microsoft.com/office/drawing/2014/main" xmlns="" id="{06AE7E18-2BA2-4128-9AC5-DAEE94DD8E2B}"/>
                </a:ext>
              </a:extLst>
            </p:cNvPr>
            <p:cNvSpPr/>
            <p:nvPr/>
          </p:nvSpPr>
          <p:spPr>
            <a:xfrm>
              <a:off x="7672864" y="1051083"/>
              <a:ext cx="9525" cy="9525"/>
            </a:xfrm>
            <a:custGeom>
              <a:avLst/>
              <a:gdLst>
                <a:gd name="connsiteX0" fmla="*/ 7144 w 9525"/>
                <a:gd name="connsiteY0" fmla="*/ 10001 h 9525"/>
                <a:gd name="connsiteX1" fmla="*/ 8096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cubicBezTo>
                    <a:pt x="7144" y="9049"/>
                    <a:pt x="8096" y="8096"/>
                    <a:pt x="8096" y="7144"/>
                  </a:cubicBezTo>
                  <a:cubicBezTo>
                    <a:pt x="8096" y="8096"/>
                    <a:pt x="7144" y="9049"/>
                    <a:pt x="7144" y="10001"/>
                  </a:cubicBezTo>
                  <a:close/>
                </a:path>
              </a:pathLst>
            </a:custGeom>
            <a:grpFill/>
            <a:ln w="9525" cap="flat">
              <a:noFill/>
              <a:prstDash val="solid"/>
              <a:miter/>
            </a:ln>
          </p:spPr>
          <p:txBody>
            <a:bodyPr rtlCol="0" anchor="ctr"/>
            <a:lstStyle/>
            <a:p>
              <a:endParaRPr lang="en-US"/>
            </a:p>
          </p:txBody>
        </p:sp>
        <p:sp>
          <p:nvSpPr>
            <p:cNvPr id="1814" name="Freeform: Shape 1813">
              <a:extLst>
                <a:ext uri="{FF2B5EF4-FFF2-40B4-BE49-F238E27FC236}">
                  <a16:creationId xmlns:a16="http://schemas.microsoft.com/office/drawing/2014/main" xmlns="" id="{344E3D06-32F1-4C0A-8CC4-B505509AAEC7}"/>
                </a:ext>
              </a:extLst>
            </p:cNvPr>
            <p:cNvSpPr/>
            <p:nvPr/>
          </p:nvSpPr>
          <p:spPr>
            <a:xfrm>
              <a:off x="7673816" y="104917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8096" y="7144"/>
                    <a:pt x="8096" y="8096"/>
                    <a:pt x="7144" y="9049"/>
                  </a:cubicBezTo>
                  <a:close/>
                </a:path>
              </a:pathLst>
            </a:custGeom>
            <a:grpFill/>
            <a:ln w="9525" cap="flat">
              <a:noFill/>
              <a:prstDash val="solid"/>
              <a:miter/>
            </a:ln>
          </p:spPr>
          <p:txBody>
            <a:bodyPr rtlCol="0" anchor="ctr"/>
            <a:lstStyle/>
            <a:p>
              <a:endParaRPr lang="en-US"/>
            </a:p>
          </p:txBody>
        </p:sp>
        <p:sp>
          <p:nvSpPr>
            <p:cNvPr id="1815" name="Freeform: Shape 1814">
              <a:extLst>
                <a:ext uri="{FF2B5EF4-FFF2-40B4-BE49-F238E27FC236}">
                  <a16:creationId xmlns:a16="http://schemas.microsoft.com/office/drawing/2014/main" xmlns="" id="{B70284CF-B6AD-4F1E-BF75-9992628AA41A}"/>
                </a:ext>
              </a:extLst>
            </p:cNvPr>
            <p:cNvSpPr/>
            <p:nvPr/>
          </p:nvSpPr>
          <p:spPr>
            <a:xfrm>
              <a:off x="7538561" y="106346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7144"/>
                    <a:pt x="7144" y="7144"/>
                    <a:pt x="7144" y="7144"/>
                  </a:cubicBezTo>
                  <a:cubicBezTo>
                    <a:pt x="8096" y="8096"/>
                    <a:pt x="8096" y="8096"/>
                    <a:pt x="8096" y="8096"/>
                  </a:cubicBezTo>
                  <a:close/>
                </a:path>
              </a:pathLst>
            </a:custGeom>
            <a:grpFill/>
            <a:ln w="9525" cap="flat">
              <a:noFill/>
              <a:prstDash val="solid"/>
              <a:miter/>
            </a:ln>
          </p:spPr>
          <p:txBody>
            <a:bodyPr rtlCol="0" anchor="ctr"/>
            <a:lstStyle/>
            <a:p>
              <a:endParaRPr lang="en-US"/>
            </a:p>
          </p:txBody>
        </p:sp>
        <p:sp>
          <p:nvSpPr>
            <p:cNvPr id="1816" name="Freeform: Shape 1815">
              <a:extLst>
                <a:ext uri="{FF2B5EF4-FFF2-40B4-BE49-F238E27FC236}">
                  <a16:creationId xmlns:a16="http://schemas.microsoft.com/office/drawing/2014/main" xmlns="" id="{C7859314-5BF1-4B5D-8286-812C0C42A0B8}"/>
                </a:ext>
              </a:extLst>
            </p:cNvPr>
            <p:cNvSpPr/>
            <p:nvPr/>
          </p:nvSpPr>
          <p:spPr>
            <a:xfrm>
              <a:off x="7679789" y="929163"/>
              <a:ext cx="19050" cy="38100"/>
            </a:xfrm>
            <a:custGeom>
              <a:avLst/>
              <a:gdLst>
                <a:gd name="connsiteX0" fmla="*/ 13553 w 19050"/>
                <a:gd name="connsiteY0" fmla="*/ 35719 h 38100"/>
                <a:gd name="connsiteX1" fmla="*/ 18316 w 19050"/>
                <a:gd name="connsiteY1" fmla="*/ 7144 h 38100"/>
                <a:gd name="connsiteX2" fmla="*/ 13553 w 19050"/>
                <a:gd name="connsiteY2" fmla="*/ 35719 h 38100"/>
              </a:gdLst>
              <a:ahLst/>
              <a:cxnLst>
                <a:cxn ang="0">
                  <a:pos x="connsiteX0" y="connsiteY0"/>
                </a:cxn>
                <a:cxn ang="0">
                  <a:pos x="connsiteX1" y="connsiteY1"/>
                </a:cxn>
                <a:cxn ang="0">
                  <a:pos x="connsiteX2" y="connsiteY2"/>
                </a:cxn>
              </a:cxnLst>
              <a:rect l="l" t="t" r="r" b="b"/>
              <a:pathLst>
                <a:path w="19050" h="38100">
                  <a:moveTo>
                    <a:pt x="13553" y="35719"/>
                  </a:moveTo>
                  <a:cubicBezTo>
                    <a:pt x="14506" y="27146"/>
                    <a:pt x="25936" y="11906"/>
                    <a:pt x="18316" y="7144"/>
                  </a:cubicBezTo>
                  <a:cubicBezTo>
                    <a:pt x="-1687" y="15716"/>
                    <a:pt x="10696" y="27146"/>
                    <a:pt x="13553" y="35719"/>
                  </a:cubicBezTo>
                  <a:close/>
                </a:path>
              </a:pathLst>
            </a:custGeom>
            <a:grpFill/>
            <a:ln w="9525" cap="flat">
              <a:noFill/>
              <a:prstDash val="solid"/>
              <a:miter/>
            </a:ln>
          </p:spPr>
          <p:txBody>
            <a:bodyPr rtlCol="0" anchor="ctr"/>
            <a:lstStyle/>
            <a:p>
              <a:endParaRPr lang="en-US"/>
            </a:p>
          </p:txBody>
        </p:sp>
        <p:sp>
          <p:nvSpPr>
            <p:cNvPr id="1817" name="Freeform: Shape 1816">
              <a:extLst>
                <a:ext uri="{FF2B5EF4-FFF2-40B4-BE49-F238E27FC236}">
                  <a16:creationId xmlns:a16="http://schemas.microsoft.com/office/drawing/2014/main" xmlns="" id="{888BE8E5-B7DC-4348-BDFA-413D9A5656AC}"/>
                </a:ext>
              </a:extLst>
            </p:cNvPr>
            <p:cNvSpPr/>
            <p:nvPr/>
          </p:nvSpPr>
          <p:spPr>
            <a:xfrm>
              <a:off x="7686199" y="103446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5"/>
                    <a:pt x="7144" y="7567"/>
                  </a:cubicBezTo>
                  <a:close/>
                </a:path>
              </a:pathLst>
            </a:custGeom>
            <a:grpFill/>
            <a:ln w="9525" cap="flat">
              <a:noFill/>
              <a:prstDash val="solid"/>
              <a:miter/>
            </a:ln>
          </p:spPr>
          <p:txBody>
            <a:bodyPr rtlCol="0" anchor="ctr"/>
            <a:lstStyle/>
            <a:p>
              <a:endParaRPr lang="en-US"/>
            </a:p>
          </p:txBody>
        </p:sp>
        <p:sp>
          <p:nvSpPr>
            <p:cNvPr id="1818" name="Freeform: Shape 1817">
              <a:extLst>
                <a:ext uri="{FF2B5EF4-FFF2-40B4-BE49-F238E27FC236}">
                  <a16:creationId xmlns:a16="http://schemas.microsoft.com/office/drawing/2014/main" xmlns="" id="{3225A3C9-6EEE-4716-AA2D-97CC91E11E3E}"/>
                </a:ext>
              </a:extLst>
            </p:cNvPr>
            <p:cNvSpPr/>
            <p:nvPr/>
          </p:nvSpPr>
          <p:spPr>
            <a:xfrm>
              <a:off x="7265194" y="1107281"/>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1819" name="Freeform: Shape 1818">
              <a:extLst>
                <a:ext uri="{FF2B5EF4-FFF2-40B4-BE49-F238E27FC236}">
                  <a16:creationId xmlns:a16="http://schemas.microsoft.com/office/drawing/2014/main" xmlns="" id="{B0D16768-0BEC-4AEA-A6B8-174CD8978F71}"/>
                </a:ext>
              </a:extLst>
            </p:cNvPr>
            <p:cNvSpPr/>
            <p:nvPr/>
          </p:nvSpPr>
          <p:spPr>
            <a:xfrm>
              <a:off x="7677626" y="98059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820" name="Freeform: Shape 1819">
              <a:extLst>
                <a:ext uri="{FF2B5EF4-FFF2-40B4-BE49-F238E27FC236}">
                  <a16:creationId xmlns:a16="http://schemas.microsoft.com/office/drawing/2014/main" xmlns="" id="{2F1E4DF3-AA9F-4ACA-912D-97A531CE72AE}"/>
                </a:ext>
              </a:extLst>
            </p:cNvPr>
            <p:cNvSpPr/>
            <p:nvPr/>
          </p:nvSpPr>
          <p:spPr>
            <a:xfrm>
              <a:off x="7283291" y="11053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821" name="Freeform: Shape 1820">
              <a:extLst>
                <a:ext uri="{FF2B5EF4-FFF2-40B4-BE49-F238E27FC236}">
                  <a16:creationId xmlns:a16="http://schemas.microsoft.com/office/drawing/2014/main" xmlns="" id="{728DFB94-C766-4283-8B8E-90632CFF093E}"/>
                </a:ext>
              </a:extLst>
            </p:cNvPr>
            <p:cNvSpPr/>
            <p:nvPr/>
          </p:nvSpPr>
          <p:spPr>
            <a:xfrm>
              <a:off x="7272814" y="95773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822" name="Freeform: Shape 1821">
              <a:extLst>
                <a:ext uri="{FF2B5EF4-FFF2-40B4-BE49-F238E27FC236}">
                  <a16:creationId xmlns:a16="http://schemas.microsoft.com/office/drawing/2014/main" xmlns="" id="{00F97FDA-B927-41A4-994B-9430905F8274}"/>
                </a:ext>
              </a:extLst>
            </p:cNvPr>
            <p:cNvSpPr/>
            <p:nvPr/>
          </p:nvSpPr>
          <p:spPr>
            <a:xfrm>
              <a:off x="7283291" y="11053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823" name="Freeform: Shape 1822">
              <a:extLst>
                <a:ext uri="{FF2B5EF4-FFF2-40B4-BE49-F238E27FC236}">
                  <a16:creationId xmlns:a16="http://schemas.microsoft.com/office/drawing/2014/main" xmlns="" id="{43D4C3A1-4B0A-459E-9920-1BE28087F8E2}"/>
                </a:ext>
              </a:extLst>
            </p:cNvPr>
            <p:cNvSpPr/>
            <p:nvPr/>
          </p:nvSpPr>
          <p:spPr>
            <a:xfrm>
              <a:off x="7399496" y="1061561"/>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cubicBezTo>
                    <a:pt x="8096" y="9049"/>
                    <a:pt x="8096" y="8096"/>
                    <a:pt x="7144" y="7144"/>
                  </a:cubicBezTo>
                  <a:cubicBezTo>
                    <a:pt x="7144" y="8096"/>
                    <a:pt x="7144" y="8096"/>
                    <a:pt x="8096" y="9049"/>
                  </a:cubicBezTo>
                  <a:close/>
                </a:path>
              </a:pathLst>
            </a:custGeom>
            <a:grpFill/>
            <a:ln w="9525" cap="flat">
              <a:noFill/>
              <a:prstDash val="solid"/>
              <a:miter/>
            </a:ln>
          </p:spPr>
          <p:txBody>
            <a:bodyPr rtlCol="0" anchor="ctr"/>
            <a:lstStyle/>
            <a:p>
              <a:endParaRPr lang="en-US"/>
            </a:p>
          </p:txBody>
        </p:sp>
        <p:sp>
          <p:nvSpPr>
            <p:cNvPr id="1824" name="Freeform: Shape 1823">
              <a:extLst>
                <a:ext uri="{FF2B5EF4-FFF2-40B4-BE49-F238E27FC236}">
                  <a16:creationId xmlns:a16="http://schemas.microsoft.com/office/drawing/2014/main" xmlns="" id="{1570D307-955E-414A-AAF0-DF820495279E}"/>
                </a:ext>
              </a:extLst>
            </p:cNvPr>
            <p:cNvSpPr/>
            <p:nvPr/>
          </p:nvSpPr>
          <p:spPr>
            <a:xfrm>
              <a:off x="7381637" y="1057751"/>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7144"/>
                    <a:pt x="6906" y="7144"/>
                    <a:pt x="7858" y="7144"/>
                  </a:cubicBezTo>
                  <a:lnTo>
                    <a:pt x="7858" y="7144"/>
                  </a:lnTo>
                  <a:close/>
                </a:path>
              </a:pathLst>
            </a:custGeom>
            <a:grpFill/>
            <a:ln w="9525" cap="flat">
              <a:noFill/>
              <a:prstDash val="solid"/>
              <a:miter/>
            </a:ln>
          </p:spPr>
          <p:txBody>
            <a:bodyPr rtlCol="0" anchor="ctr"/>
            <a:lstStyle/>
            <a:p>
              <a:endParaRPr lang="en-US"/>
            </a:p>
          </p:txBody>
        </p:sp>
        <p:sp>
          <p:nvSpPr>
            <p:cNvPr id="1825" name="Freeform: Shape 1824">
              <a:extLst>
                <a:ext uri="{FF2B5EF4-FFF2-40B4-BE49-F238E27FC236}">
                  <a16:creationId xmlns:a16="http://schemas.microsoft.com/office/drawing/2014/main" xmlns="" id="{B311C816-F866-41EA-9E50-14BF81DAFC72}"/>
                </a:ext>
              </a:extLst>
            </p:cNvPr>
            <p:cNvSpPr/>
            <p:nvPr/>
          </p:nvSpPr>
          <p:spPr>
            <a:xfrm>
              <a:off x="7537609" y="938688"/>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7144" y="7144"/>
                    <a:pt x="7144" y="8096"/>
                  </a:cubicBezTo>
                  <a:cubicBezTo>
                    <a:pt x="7144" y="8096"/>
                    <a:pt x="8096" y="8096"/>
                    <a:pt x="9049" y="7144"/>
                  </a:cubicBezTo>
                  <a:close/>
                </a:path>
              </a:pathLst>
            </a:custGeom>
            <a:grpFill/>
            <a:ln w="9525" cap="flat">
              <a:noFill/>
              <a:prstDash val="solid"/>
              <a:miter/>
            </a:ln>
          </p:spPr>
          <p:txBody>
            <a:bodyPr rtlCol="0" anchor="ctr"/>
            <a:lstStyle/>
            <a:p>
              <a:endParaRPr lang="en-US"/>
            </a:p>
          </p:txBody>
        </p:sp>
        <p:sp>
          <p:nvSpPr>
            <p:cNvPr id="1826" name="Freeform: Shape 1825">
              <a:extLst>
                <a:ext uri="{FF2B5EF4-FFF2-40B4-BE49-F238E27FC236}">
                  <a16:creationId xmlns:a16="http://schemas.microsoft.com/office/drawing/2014/main" xmlns="" id="{08A8716D-40BB-4548-91E6-81D3BCB9F794}"/>
                </a:ext>
              </a:extLst>
            </p:cNvPr>
            <p:cNvSpPr/>
            <p:nvPr/>
          </p:nvSpPr>
          <p:spPr>
            <a:xfrm>
              <a:off x="7282339" y="1106328"/>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8096"/>
                    <a:pt x="8096" y="8096"/>
                    <a:pt x="7144" y="9049"/>
                  </a:cubicBezTo>
                  <a:cubicBezTo>
                    <a:pt x="7144" y="8096"/>
                    <a:pt x="8096" y="7144"/>
                    <a:pt x="8096" y="7144"/>
                  </a:cubicBezTo>
                  <a:close/>
                </a:path>
              </a:pathLst>
            </a:custGeom>
            <a:grpFill/>
            <a:ln w="9525" cap="flat">
              <a:noFill/>
              <a:prstDash val="solid"/>
              <a:miter/>
            </a:ln>
          </p:spPr>
          <p:txBody>
            <a:bodyPr rtlCol="0" anchor="ctr"/>
            <a:lstStyle/>
            <a:p>
              <a:endParaRPr lang="en-US"/>
            </a:p>
          </p:txBody>
        </p:sp>
        <p:sp>
          <p:nvSpPr>
            <p:cNvPr id="1827" name="Freeform: Shape 1826">
              <a:extLst>
                <a:ext uri="{FF2B5EF4-FFF2-40B4-BE49-F238E27FC236}">
                  <a16:creationId xmlns:a16="http://schemas.microsoft.com/office/drawing/2014/main" xmlns="" id="{D0479B70-BA70-4DB5-BAC5-3B15A770C719}"/>
                </a:ext>
              </a:extLst>
            </p:cNvPr>
            <p:cNvSpPr/>
            <p:nvPr/>
          </p:nvSpPr>
          <p:spPr>
            <a:xfrm>
              <a:off x="7422594" y="1032986"/>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8096"/>
                    <a:pt x="6906" y="8096"/>
                    <a:pt x="7858" y="7144"/>
                  </a:cubicBezTo>
                  <a:close/>
                </a:path>
              </a:pathLst>
            </a:custGeom>
            <a:grpFill/>
            <a:ln w="9525" cap="flat">
              <a:noFill/>
              <a:prstDash val="solid"/>
              <a:miter/>
            </a:ln>
          </p:spPr>
          <p:txBody>
            <a:bodyPr rtlCol="0" anchor="ctr"/>
            <a:lstStyle/>
            <a:p>
              <a:endParaRPr lang="en-US"/>
            </a:p>
          </p:txBody>
        </p:sp>
        <p:sp>
          <p:nvSpPr>
            <p:cNvPr id="1828" name="Freeform: Shape 1827">
              <a:extLst>
                <a:ext uri="{FF2B5EF4-FFF2-40B4-BE49-F238E27FC236}">
                  <a16:creationId xmlns:a16="http://schemas.microsoft.com/office/drawing/2014/main" xmlns="" id="{F7A12220-541C-4564-9F7E-2D28EBA0F888}"/>
                </a:ext>
              </a:extLst>
            </p:cNvPr>
            <p:cNvSpPr/>
            <p:nvPr/>
          </p:nvSpPr>
          <p:spPr>
            <a:xfrm>
              <a:off x="7425192" y="1022754"/>
              <a:ext cx="19050" cy="28575"/>
            </a:xfrm>
            <a:custGeom>
              <a:avLst/>
              <a:gdLst>
                <a:gd name="connsiteX0" fmla="*/ 14786 w 19050"/>
                <a:gd name="connsiteY0" fmla="*/ 20233 h 28575"/>
                <a:gd name="connsiteX1" fmla="*/ 14786 w 19050"/>
                <a:gd name="connsiteY1" fmla="*/ 20233 h 28575"/>
              </a:gdLst>
              <a:ahLst/>
              <a:cxnLst>
                <a:cxn ang="0">
                  <a:pos x="connsiteX0" y="connsiteY0"/>
                </a:cxn>
                <a:cxn ang="0">
                  <a:pos x="connsiteX1" y="connsiteY1"/>
                </a:cxn>
              </a:cxnLst>
              <a:rect l="l" t="t" r="r" b="b"/>
              <a:pathLst>
                <a:path w="19050" h="28575">
                  <a:moveTo>
                    <a:pt x="14786" y="20233"/>
                  </a:moveTo>
                  <a:cubicBezTo>
                    <a:pt x="26216" y="-15009"/>
                    <a:pt x="-7122" y="33568"/>
                    <a:pt x="14786" y="20233"/>
                  </a:cubicBezTo>
                  <a:close/>
                </a:path>
              </a:pathLst>
            </a:custGeom>
            <a:grpFill/>
            <a:ln w="9525" cap="flat">
              <a:noFill/>
              <a:prstDash val="solid"/>
              <a:miter/>
            </a:ln>
          </p:spPr>
          <p:txBody>
            <a:bodyPr rtlCol="0" anchor="ctr"/>
            <a:lstStyle/>
            <a:p>
              <a:endParaRPr lang="en-US"/>
            </a:p>
          </p:txBody>
        </p:sp>
        <p:sp>
          <p:nvSpPr>
            <p:cNvPr id="1829" name="Freeform: Shape 1828">
              <a:extLst>
                <a:ext uri="{FF2B5EF4-FFF2-40B4-BE49-F238E27FC236}">
                  <a16:creationId xmlns:a16="http://schemas.microsoft.com/office/drawing/2014/main" xmlns="" id="{E78197B7-6903-4433-9231-9040AFAB5989}"/>
                </a:ext>
              </a:extLst>
            </p:cNvPr>
            <p:cNvSpPr/>
            <p:nvPr/>
          </p:nvSpPr>
          <p:spPr>
            <a:xfrm>
              <a:off x="7430929" y="1037748"/>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8096"/>
                    <a:pt x="7144" y="9049"/>
                  </a:cubicBezTo>
                  <a:cubicBezTo>
                    <a:pt x="8096" y="8096"/>
                    <a:pt x="8096" y="8096"/>
                    <a:pt x="8096" y="7144"/>
                  </a:cubicBezTo>
                  <a:close/>
                </a:path>
              </a:pathLst>
            </a:custGeom>
            <a:grpFill/>
            <a:ln w="9525" cap="flat">
              <a:noFill/>
              <a:prstDash val="solid"/>
              <a:miter/>
            </a:ln>
          </p:spPr>
          <p:txBody>
            <a:bodyPr rtlCol="0" anchor="ctr"/>
            <a:lstStyle/>
            <a:p>
              <a:endParaRPr lang="en-US"/>
            </a:p>
          </p:txBody>
        </p:sp>
        <p:sp>
          <p:nvSpPr>
            <p:cNvPr id="1830" name="Freeform: Shape 1829">
              <a:extLst>
                <a:ext uri="{FF2B5EF4-FFF2-40B4-BE49-F238E27FC236}">
                  <a16:creationId xmlns:a16="http://schemas.microsoft.com/office/drawing/2014/main" xmlns="" id="{4008346A-6774-42C0-A066-56D45D72630D}"/>
                </a:ext>
              </a:extLst>
            </p:cNvPr>
            <p:cNvSpPr/>
            <p:nvPr/>
          </p:nvSpPr>
          <p:spPr>
            <a:xfrm>
              <a:off x="7464266" y="1041558"/>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8096" y="7144"/>
                    <a:pt x="8096" y="7144"/>
                  </a:cubicBezTo>
                  <a:cubicBezTo>
                    <a:pt x="8096" y="8096"/>
                    <a:pt x="8096" y="8096"/>
                    <a:pt x="7144" y="8096"/>
                  </a:cubicBezTo>
                  <a:close/>
                </a:path>
              </a:pathLst>
            </a:custGeom>
            <a:grpFill/>
            <a:ln w="9525" cap="flat">
              <a:noFill/>
              <a:prstDash val="solid"/>
              <a:miter/>
            </a:ln>
          </p:spPr>
          <p:txBody>
            <a:bodyPr rtlCol="0" anchor="ctr"/>
            <a:lstStyle/>
            <a:p>
              <a:endParaRPr lang="en-US"/>
            </a:p>
          </p:txBody>
        </p:sp>
        <p:sp>
          <p:nvSpPr>
            <p:cNvPr id="1831" name="Freeform: Shape 1830">
              <a:extLst>
                <a:ext uri="{FF2B5EF4-FFF2-40B4-BE49-F238E27FC236}">
                  <a16:creationId xmlns:a16="http://schemas.microsoft.com/office/drawing/2014/main" xmlns="" id="{608445AB-912E-46EC-B40B-F1198BDB1B17}"/>
                </a:ext>
              </a:extLst>
            </p:cNvPr>
            <p:cNvSpPr/>
            <p:nvPr/>
          </p:nvSpPr>
          <p:spPr>
            <a:xfrm>
              <a:off x="7201376" y="107394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14764" y="7144"/>
                    <a:pt x="7144" y="7144"/>
                  </a:cubicBezTo>
                  <a:close/>
                </a:path>
              </a:pathLst>
            </a:custGeom>
            <a:grpFill/>
            <a:ln w="9525" cap="flat">
              <a:noFill/>
              <a:prstDash val="solid"/>
              <a:miter/>
            </a:ln>
          </p:spPr>
          <p:txBody>
            <a:bodyPr rtlCol="0" anchor="ctr"/>
            <a:lstStyle/>
            <a:p>
              <a:endParaRPr lang="en-US"/>
            </a:p>
          </p:txBody>
        </p:sp>
        <p:sp>
          <p:nvSpPr>
            <p:cNvPr id="1832" name="Freeform: Shape 1831">
              <a:extLst>
                <a:ext uri="{FF2B5EF4-FFF2-40B4-BE49-F238E27FC236}">
                  <a16:creationId xmlns:a16="http://schemas.microsoft.com/office/drawing/2014/main" xmlns="" id="{B02F69B8-932E-4ACE-A8E6-021378D2F0A8}"/>
                </a:ext>
              </a:extLst>
            </p:cNvPr>
            <p:cNvSpPr/>
            <p:nvPr/>
          </p:nvSpPr>
          <p:spPr>
            <a:xfrm>
              <a:off x="7581525" y="989171"/>
              <a:ext cx="9525" cy="9525"/>
            </a:xfrm>
            <a:custGeom>
              <a:avLst/>
              <a:gdLst>
                <a:gd name="connsiteX0" fmla="*/ 8947 w 9525"/>
                <a:gd name="connsiteY0" fmla="*/ 7144 h 9525"/>
                <a:gd name="connsiteX1" fmla="*/ 8947 w 9525"/>
                <a:gd name="connsiteY1" fmla="*/ 7144 h 9525"/>
              </a:gdLst>
              <a:ahLst/>
              <a:cxnLst>
                <a:cxn ang="0">
                  <a:pos x="connsiteX0" y="connsiteY0"/>
                </a:cxn>
                <a:cxn ang="0">
                  <a:pos x="connsiteX1" y="connsiteY1"/>
                </a:cxn>
              </a:cxnLst>
              <a:rect l="l" t="t" r="r" b="b"/>
              <a:pathLst>
                <a:path w="9525" h="9525">
                  <a:moveTo>
                    <a:pt x="8947" y="7144"/>
                  </a:moveTo>
                  <a:cubicBezTo>
                    <a:pt x="6090" y="7144"/>
                    <a:pt x="7042" y="9049"/>
                    <a:pt x="8947" y="7144"/>
                  </a:cubicBezTo>
                  <a:close/>
                </a:path>
              </a:pathLst>
            </a:custGeom>
            <a:grpFill/>
            <a:ln w="9525" cap="flat">
              <a:noFill/>
              <a:prstDash val="solid"/>
              <a:miter/>
            </a:ln>
          </p:spPr>
          <p:txBody>
            <a:bodyPr rtlCol="0" anchor="ctr"/>
            <a:lstStyle/>
            <a:p>
              <a:endParaRPr lang="en-US"/>
            </a:p>
          </p:txBody>
        </p:sp>
        <p:sp>
          <p:nvSpPr>
            <p:cNvPr id="1833" name="Freeform: Shape 1832">
              <a:extLst>
                <a:ext uri="{FF2B5EF4-FFF2-40B4-BE49-F238E27FC236}">
                  <a16:creationId xmlns:a16="http://schemas.microsoft.com/office/drawing/2014/main" xmlns="" id="{C2779459-4729-4B94-996E-3A8E4666BB85}"/>
                </a:ext>
              </a:extLst>
            </p:cNvPr>
            <p:cNvSpPr/>
            <p:nvPr/>
          </p:nvSpPr>
          <p:spPr>
            <a:xfrm>
              <a:off x="7434739" y="1022508"/>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8096"/>
                    <a:pt x="7144" y="9049"/>
                    <a:pt x="7144" y="9049"/>
                  </a:cubicBezTo>
                  <a:cubicBezTo>
                    <a:pt x="7144" y="9049"/>
                    <a:pt x="8096" y="8096"/>
                    <a:pt x="8096" y="7144"/>
                  </a:cubicBezTo>
                  <a:close/>
                </a:path>
              </a:pathLst>
            </a:custGeom>
            <a:grpFill/>
            <a:ln w="9525" cap="flat">
              <a:noFill/>
              <a:prstDash val="solid"/>
              <a:miter/>
            </a:ln>
          </p:spPr>
          <p:txBody>
            <a:bodyPr rtlCol="0" anchor="ctr"/>
            <a:lstStyle/>
            <a:p>
              <a:endParaRPr lang="en-US"/>
            </a:p>
          </p:txBody>
        </p:sp>
        <p:sp>
          <p:nvSpPr>
            <p:cNvPr id="1834" name="Freeform: Shape 1833">
              <a:extLst>
                <a:ext uri="{FF2B5EF4-FFF2-40B4-BE49-F238E27FC236}">
                  <a16:creationId xmlns:a16="http://schemas.microsoft.com/office/drawing/2014/main" xmlns="" id="{8485EAF3-F157-4CAC-8A59-6F0AE13D8636}"/>
                </a:ext>
              </a:extLst>
            </p:cNvPr>
            <p:cNvSpPr/>
            <p:nvPr/>
          </p:nvSpPr>
          <p:spPr>
            <a:xfrm>
              <a:off x="7585234" y="10282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10954"/>
                    <a:pt x="13811" y="11906"/>
                    <a:pt x="7144" y="7144"/>
                  </a:cubicBezTo>
                  <a:close/>
                </a:path>
              </a:pathLst>
            </a:custGeom>
            <a:grpFill/>
            <a:ln w="9525" cap="flat">
              <a:noFill/>
              <a:prstDash val="solid"/>
              <a:miter/>
            </a:ln>
          </p:spPr>
          <p:txBody>
            <a:bodyPr rtlCol="0" anchor="ctr"/>
            <a:lstStyle/>
            <a:p>
              <a:endParaRPr lang="en-US"/>
            </a:p>
          </p:txBody>
        </p:sp>
        <p:sp>
          <p:nvSpPr>
            <p:cNvPr id="1835" name="Freeform: Shape 1834">
              <a:extLst>
                <a:ext uri="{FF2B5EF4-FFF2-40B4-BE49-F238E27FC236}">
                  <a16:creationId xmlns:a16="http://schemas.microsoft.com/office/drawing/2014/main" xmlns="" id="{A4D7196E-B16B-41E4-87BC-B8551437C4BB}"/>
                </a:ext>
              </a:extLst>
            </p:cNvPr>
            <p:cNvSpPr/>
            <p:nvPr/>
          </p:nvSpPr>
          <p:spPr>
            <a:xfrm>
              <a:off x="7590949" y="10291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836" name="Freeform: Shape 1835">
              <a:extLst>
                <a:ext uri="{FF2B5EF4-FFF2-40B4-BE49-F238E27FC236}">
                  <a16:creationId xmlns:a16="http://schemas.microsoft.com/office/drawing/2014/main" xmlns="" id="{1228D9CD-8BB9-4B81-B6CB-439D45A353AA}"/>
                </a:ext>
              </a:extLst>
            </p:cNvPr>
            <p:cNvSpPr/>
            <p:nvPr/>
          </p:nvSpPr>
          <p:spPr>
            <a:xfrm>
              <a:off x="6870859" y="924791"/>
              <a:ext cx="828675" cy="209550"/>
            </a:xfrm>
            <a:custGeom>
              <a:avLst/>
              <a:gdLst>
                <a:gd name="connsiteX0" fmla="*/ 334804 w 828675"/>
                <a:gd name="connsiteY0" fmla="*/ 154391 h 209550"/>
                <a:gd name="connsiteX1" fmla="*/ 305276 w 828675"/>
                <a:gd name="connsiteY1" fmla="*/ 162011 h 209550"/>
                <a:gd name="connsiteX2" fmla="*/ 302419 w 828675"/>
                <a:gd name="connsiteY2" fmla="*/ 172489 h 209550"/>
                <a:gd name="connsiteX3" fmla="*/ 286226 w 828675"/>
                <a:gd name="connsiteY3" fmla="*/ 153439 h 209550"/>
                <a:gd name="connsiteX4" fmla="*/ 248126 w 828675"/>
                <a:gd name="connsiteY4" fmla="*/ 163916 h 209550"/>
                <a:gd name="connsiteX5" fmla="*/ 251936 w 828675"/>
                <a:gd name="connsiteY5" fmla="*/ 179156 h 209550"/>
                <a:gd name="connsiteX6" fmla="*/ 184309 w 828675"/>
                <a:gd name="connsiteY6" fmla="*/ 180109 h 209550"/>
                <a:gd name="connsiteX7" fmla="*/ 182404 w 828675"/>
                <a:gd name="connsiteY7" fmla="*/ 160106 h 209550"/>
                <a:gd name="connsiteX8" fmla="*/ 7144 w 828675"/>
                <a:gd name="connsiteY8" fmla="*/ 158201 h 209550"/>
                <a:gd name="connsiteX9" fmla="*/ 17621 w 828675"/>
                <a:gd name="connsiteY9" fmla="*/ 135341 h 209550"/>
                <a:gd name="connsiteX10" fmla="*/ 121444 w 828675"/>
                <a:gd name="connsiteY10" fmla="*/ 127721 h 209550"/>
                <a:gd name="connsiteX11" fmla="*/ 108109 w 828675"/>
                <a:gd name="connsiteY11" fmla="*/ 144866 h 209550"/>
                <a:gd name="connsiteX12" fmla="*/ 121444 w 828675"/>
                <a:gd name="connsiteY12" fmla="*/ 142961 h 209550"/>
                <a:gd name="connsiteX13" fmla="*/ 123349 w 828675"/>
                <a:gd name="connsiteY13" fmla="*/ 127721 h 209550"/>
                <a:gd name="connsiteX14" fmla="*/ 186214 w 828675"/>
                <a:gd name="connsiteY14" fmla="*/ 133436 h 209550"/>
                <a:gd name="connsiteX15" fmla="*/ 225266 w 828675"/>
                <a:gd name="connsiteY15" fmla="*/ 114386 h 209550"/>
                <a:gd name="connsiteX16" fmla="*/ 220504 w 828675"/>
                <a:gd name="connsiteY16" fmla="*/ 136294 h 209550"/>
                <a:gd name="connsiteX17" fmla="*/ 342424 w 828675"/>
                <a:gd name="connsiteY17" fmla="*/ 58189 h 209550"/>
                <a:gd name="connsiteX18" fmla="*/ 326231 w 828675"/>
                <a:gd name="connsiteY18" fmla="*/ 42949 h 209550"/>
                <a:gd name="connsiteX19" fmla="*/ 298609 w 828675"/>
                <a:gd name="connsiteY19" fmla="*/ 71524 h 209550"/>
                <a:gd name="connsiteX20" fmla="*/ 283369 w 828675"/>
                <a:gd name="connsiteY20" fmla="*/ 70571 h 209550"/>
                <a:gd name="connsiteX21" fmla="*/ 289084 w 828675"/>
                <a:gd name="connsiteY21" fmla="*/ 58189 h 209550"/>
                <a:gd name="connsiteX22" fmla="*/ 304324 w 828675"/>
                <a:gd name="connsiteY22" fmla="*/ 60094 h 209550"/>
                <a:gd name="connsiteX23" fmla="*/ 353854 w 828675"/>
                <a:gd name="connsiteY23" fmla="*/ 33424 h 209550"/>
                <a:gd name="connsiteX24" fmla="*/ 357664 w 828675"/>
                <a:gd name="connsiteY24" fmla="*/ 39139 h 209550"/>
                <a:gd name="connsiteX25" fmla="*/ 350996 w 828675"/>
                <a:gd name="connsiteY25" fmla="*/ 63904 h 209550"/>
                <a:gd name="connsiteX26" fmla="*/ 352901 w 828675"/>
                <a:gd name="connsiteY26" fmla="*/ 70571 h 209550"/>
                <a:gd name="connsiteX27" fmla="*/ 373856 w 828675"/>
                <a:gd name="connsiteY27" fmla="*/ 47711 h 209550"/>
                <a:gd name="connsiteX28" fmla="*/ 385286 w 828675"/>
                <a:gd name="connsiteY28" fmla="*/ 70571 h 209550"/>
                <a:gd name="connsiteX29" fmla="*/ 409099 w 828675"/>
                <a:gd name="connsiteY29" fmla="*/ 35329 h 209550"/>
                <a:gd name="connsiteX30" fmla="*/ 387191 w 828675"/>
                <a:gd name="connsiteY30" fmla="*/ 48664 h 209550"/>
                <a:gd name="connsiteX31" fmla="*/ 383381 w 828675"/>
                <a:gd name="connsiteY31" fmla="*/ 46759 h 209550"/>
                <a:gd name="connsiteX32" fmla="*/ 385286 w 828675"/>
                <a:gd name="connsiteY32" fmla="*/ 30566 h 209550"/>
                <a:gd name="connsiteX33" fmla="*/ 476726 w 828675"/>
                <a:gd name="connsiteY33" fmla="*/ 28661 h 209550"/>
                <a:gd name="connsiteX34" fmla="*/ 449104 w 828675"/>
                <a:gd name="connsiteY34" fmla="*/ 44854 h 209550"/>
                <a:gd name="connsiteX35" fmla="*/ 453866 w 828675"/>
                <a:gd name="connsiteY35" fmla="*/ 27709 h 209550"/>
                <a:gd name="connsiteX36" fmla="*/ 437674 w 828675"/>
                <a:gd name="connsiteY36" fmla="*/ 29614 h 209550"/>
                <a:gd name="connsiteX37" fmla="*/ 444341 w 828675"/>
                <a:gd name="connsiteY37" fmla="*/ 69619 h 209550"/>
                <a:gd name="connsiteX38" fmla="*/ 453866 w 828675"/>
                <a:gd name="connsiteY38" fmla="*/ 54379 h 209550"/>
                <a:gd name="connsiteX39" fmla="*/ 489109 w 828675"/>
                <a:gd name="connsiteY39" fmla="*/ 37234 h 209550"/>
                <a:gd name="connsiteX40" fmla="*/ 478631 w 828675"/>
                <a:gd name="connsiteY40" fmla="*/ 57236 h 209550"/>
                <a:gd name="connsiteX41" fmla="*/ 471964 w 828675"/>
                <a:gd name="connsiteY41" fmla="*/ 50569 h 209550"/>
                <a:gd name="connsiteX42" fmla="*/ 475774 w 828675"/>
                <a:gd name="connsiteY42" fmla="*/ 41996 h 209550"/>
                <a:gd name="connsiteX43" fmla="*/ 476726 w 828675"/>
                <a:gd name="connsiteY43" fmla="*/ 31519 h 209550"/>
                <a:gd name="connsiteX44" fmla="*/ 543401 w 828675"/>
                <a:gd name="connsiteY44" fmla="*/ 12469 h 209550"/>
                <a:gd name="connsiteX45" fmla="*/ 496729 w 828675"/>
                <a:gd name="connsiteY45" fmla="*/ 38186 h 209550"/>
                <a:gd name="connsiteX46" fmla="*/ 544354 w 828675"/>
                <a:gd name="connsiteY46" fmla="*/ 20089 h 209550"/>
                <a:gd name="connsiteX47" fmla="*/ 533876 w 828675"/>
                <a:gd name="connsiteY47" fmla="*/ 34376 h 209550"/>
                <a:gd name="connsiteX48" fmla="*/ 492919 w 828675"/>
                <a:gd name="connsiteY48" fmla="*/ 49616 h 209550"/>
                <a:gd name="connsiteX49" fmla="*/ 564356 w 828675"/>
                <a:gd name="connsiteY49" fmla="*/ 8659 h 209550"/>
                <a:gd name="connsiteX50" fmla="*/ 576739 w 828675"/>
                <a:gd name="connsiteY50" fmla="*/ 12469 h 209550"/>
                <a:gd name="connsiteX51" fmla="*/ 552926 w 828675"/>
                <a:gd name="connsiteY51" fmla="*/ 18184 h 209550"/>
                <a:gd name="connsiteX52" fmla="*/ 556736 w 828675"/>
                <a:gd name="connsiteY52" fmla="*/ 43901 h 209550"/>
                <a:gd name="connsiteX53" fmla="*/ 583406 w 828675"/>
                <a:gd name="connsiteY53" fmla="*/ 25804 h 209550"/>
                <a:gd name="connsiteX54" fmla="*/ 584359 w 828675"/>
                <a:gd name="connsiteY54" fmla="*/ 7706 h 209550"/>
                <a:gd name="connsiteX55" fmla="*/ 611981 w 828675"/>
                <a:gd name="connsiteY55" fmla="*/ 24851 h 209550"/>
                <a:gd name="connsiteX56" fmla="*/ 608171 w 828675"/>
                <a:gd name="connsiteY56" fmla="*/ 18184 h 209550"/>
                <a:gd name="connsiteX57" fmla="*/ 582454 w 828675"/>
                <a:gd name="connsiteY57" fmla="*/ 28661 h 209550"/>
                <a:gd name="connsiteX58" fmla="*/ 618649 w 828675"/>
                <a:gd name="connsiteY58" fmla="*/ 35329 h 209550"/>
                <a:gd name="connsiteX59" fmla="*/ 619601 w 828675"/>
                <a:gd name="connsiteY59" fmla="*/ 15326 h 209550"/>
                <a:gd name="connsiteX60" fmla="*/ 673894 w 828675"/>
                <a:gd name="connsiteY60" fmla="*/ 21994 h 209550"/>
                <a:gd name="connsiteX61" fmla="*/ 663416 w 828675"/>
                <a:gd name="connsiteY61" fmla="*/ 45806 h 209550"/>
                <a:gd name="connsiteX62" fmla="*/ 703421 w 828675"/>
                <a:gd name="connsiteY62" fmla="*/ 20089 h 209550"/>
                <a:gd name="connsiteX63" fmla="*/ 763429 w 828675"/>
                <a:gd name="connsiteY63" fmla="*/ 26756 h 209550"/>
                <a:gd name="connsiteX64" fmla="*/ 743426 w 828675"/>
                <a:gd name="connsiteY64" fmla="*/ 26756 h 209550"/>
                <a:gd name="connsiteX65" fmla="*/ 743426 w 828675"/>
                <a:gd name="connsiteY65" fmla="*/ 42949 h 209550"/>
                <a:gd name="connsiteX66" fmla="*/ 752951 w 828675"/>
                <a:gd name="connsiteY66" fmla="*/ 45806 h 209550"/>
                <a:gd name="connsiteX67" fmla="*/ 763429 w 828675"/>
                <a:gd name="connsiteY67" fmla="*/ 14374 h 209550"/>
                <a:gd name="connsiteX68" fmla="*/ 770096 w 828675"/>
                <a:gd name="connsiteY68" fmla="*/ 45806 h 209550"/>
                <a:gd name="connsiteX69" fmla="*/ 775811 w 828675"/>
                <a:gd name="connsiteY69" fmla="*/ 21041 h 209550"/>
                <a:gd name="connsiteX70" fmla="*/ 775811 w 828675"/>
                <a:gd name="connsiteY70" fmla="*/ 31519 h 209550"/>
                <a:gd name="connsiteX71" fmla="*/ 818674 w 828675"/>
                <a:gd name="connsiteY71" fmla="*/ 40091 h 209550"/>
                <a:gd name="connsiteX72" fmla="*/ 821531 w 828675"/>
                <a:gd name="connsiteY72" fmla="*/ 43901 h 209550"/>
                <a:gd name="connsiteX73" fmla="*/ 770096 w 828675"/>
                <a:gd name="connsiteY73" fmla="*/ 121054 h 209550"/>
                <a:gd name="connsiteX74" fmla="*/ 820579 w 828675"/>
                <a:gd name="connsiteY74" fmla="*/ 105814 h 209550"/>
                <a:gd name="connsiteX75" fmla="*/ 830104 w 828675"/>
                <a:gd name="connsiteY75" fmla="*/ 105814 h 209550"/>
                <a:gd name="connsiteX76" fmla="*/ 824389 w 828675"/>
                <a:gd name="connsiteY76" fmla="*/ 119149 h 209550"/>
                <a:gd name="connsiteX77" fmla="*/ 762476 w 828675"/>
                <a:gd name="connsiteY77" fmla="*/ 139151 h 209550"/>
                <a:gd name="connsiteX78" fmla="*/ 724376 w 828675"/>
                <a:gd name="connsiteY78" fmla="*/ 160106 h 209550"/>
                <a:gd name="connsiteX79" fmla="*/ 718661 w 828675"/>
                <a:gd name="connsiteY79" fmla="*/ 138199 h 209550"/>
                <a:gd name="connsiteX80" fmla="*/ 676751 w 828675"/>
                <a:gd name="connsiteY80" fmla="*/ 161059 h 209550"/>
                <a:gd name="connsiteX81" fmla="*/ 682466 w 828675"/>
                <a:gd name="connsiteY81" fmla="*/ 141056 h 209550"/>
                <a:gd name="connsiteX82" fmla="*/ 684371 w 828675"/>
                <a:gd name="connsiteY82" fmla="*/ 136294 h 209550"/>
                <a:gd name="connsiteX83" fmla="*/ 538639 w 828675"/>
                <a:gd name="connsiteY83" fmla="*/ 138199 h 209550"/>
                <a:gd name="connsiteX84" fmla="*/ 532924 w 828675"/>
                <a:gd name="connsiteY84" fmla="*/ 143914 h 209550"/>
                <a:gd name="connsiteX85" fmla="*/ 525304 w 828675"/>
                <a:gd name="connsiteY85" fmla="*/ 168679 h 209550"/>
                <a:gd name="connsiteX86" fmla="*/ 531019 w 828675"/>
                <a:gd name="connsiteY86" fmla="*/ 163916 h 209550"/>
                <a:gd name="connsiteX87" fmla="*/ 517684 w 828675"/>
                <a:gd name="connsiteY87" fmla="*/ 151534 h 209550"/>
                <a:gd name="connsiteX88" fmla="*/ 527209 w 828675"/>
                <a:gd name="connsiteY88" fmla="*/ 124864 h 209550"/>
                <a:gd name="connsiteX89" fmla="*/ 513874 w 828675"/>
                <a:gd name="connsiteY89" fmla="*/ 133436 h 209550"/>
                <a:gd name="connsiteX90" fmla="*/ 518636 w 828675"/>
                <a:gd name="connsiteY90" fmla="*/ 155344 h 209550"/>
                <a:gd name="connsiteX91" fmla="*/ 413861 w 828675"/>
                <a:gd name="connsiteY91" fmla="*/ 189634 h 209550"/>
                <a:gd name="connsiteX92" fmla="*/ 416719 w 828675"/>
                <a:gd name="connsiteY92" fmla="*/ 180109 h 209550"/>
                <a:gd name="connsiteX93" fmla="*/ 395764 w 828675"/>
                <a:gd name="connsiteY93" fmla="*/ 171536 h 209550"/>
                <a:gd name="connsiteX94" fmla="*/ 386239 w 828675"/>
                <a:gd name="connsiteY94" fmla="*/ 197254 h 209550"/>
                <a:gd name="connsiteX95" fmla="*/ 382429 w 828675"/>
                <a:gd name="connsiteY95" fmla="*/ 199159 h 209550"/>
                <a:gd name="connsiteX96" fmla="*/ 389096 w 828675"/>
                <a:gd name="connsiteY96" fmla="*/ 167726 h 209550"/>
                <a:gd name="connsiteX97" fmla="*/ 368141 w 828675"/>
                <a:gd name="connsiteY97" fmla="*/ 204874 h 209550"/>
                <a:gd name="connsiteX98" fmla="*/ 348139 w 828675"/>
                <a:gd name="connsiteY98" fmla="*/ 143914 h 209550"/>
                <a:gd name="connsiteX99" fmla="*/ 348139 w 828675"/>
                <a:gd name="connsiteY99" fmla="*/ 153439 h 209550"/>
                <a:gd name="connsiteX100" fmla="*/ 355759 w 828675"/>
                <a:gd name="connsiteY100" fmla="*/ 139151 h 209550"/>
                <a:gd name="connsiteX101" fmla="*/ 334804 w 828675"/>
                <a:gd name="connsiteY101" fmla="*/ 154391 h 209550"/>
                <a:gd name="connsiteX102" fmla="*/ 38576 w 828675"/>
                <a:gd name="connsiteY102" fmla="*/ 154391 h 209550"/>
                <a:gd name="connsiteX103" fmla="*/ 39529 w 828675"/>
                <a:gd name="connsiteY103" fmla="*/ 152486 h 209550"/>
                <a:gd name="connsiteX104" fmla="*/ 38576 w 828675"/>
                <a:gd name="connsiteY104" fmla="*/ 154391 h 209550"/>
                <a:gd name="connsiteX105" fmla="*/ 420529 w 828675"/>
                <a:gd name="connsiteY105" fmla="*/ 122959 h 209550"/>
                <a:gd name="connsiteX106" fmla="*/ 404336 w 828675"/>
                <a:gd name="connsiteY106" fmla="*/ 144866 h 209550"/>
                <a:gd name="connsiteX107" fmla="*/ 420529 w 828675"/>
                <a:gd name="connsiteY107" fmla="*/ 122959 h 209550"/>
                <a:gd name="connsiteX108" fmla="*/ 427196 w 828675"/>
                <a:gd name="connsiteY108" fmla="*/ 142961 h 209550"/>
                <a:gd name="connsiteX109" fmla="*/ 427196 w 828675"/>
                <a:gd name="connsiteY109" fmla="*/ 142961 h 209550"/>
                <a:gd name="connsiteX110" fmla="*/ 430054 w 828675"/>
                <a:gd name="connsiteY110" fmla="*/ 136294 h 209550"/>
                <a:gd name="connsiteX111" fmla="*/ 430054 w 828675"/>
                <a:gd name="connsiteY111" fmla="*/ 136294 h 209550"/>
                <a:gd name="connsiteX112" fmla="*/ 430054 w 828675"/>
                <a:gd name="connsiteY112" fmla="*/ 136294 h 209550"/>
                <a:gd name="connsiteX113" fmla="*/ 362426 w 828675"/>
                <a:gd name="connsiteY113" fmla="*/ 141056 h 209550"/>
                <a:gd name="connsiteX114" fmla="*/ 362426 w 828675"/>
                <a:gd name="connsiteY114" fmla="*/ 141056 h 209550"/>
                <a:gd name="connsiteX115" fmla="*/ 370046 w 828675"/>
                <a:gd name="connsiteY115" fmla="*/ 146771 h 209550"/>
                <a:gd name="connsiteX116" fmla="*/ 370046 w 828675"/>
                <a:gd name="connsiteY116" fmla="*/ 146771 h 209550"/>
                <a:gd name="connsiteX117" fmla="*/ 394811 w 828675"/>
                <a:gd name="connsiteY117" fmla="*/ 159154 h 209550"/>
                <a:gd name="connsiteX118" fmla="*/ 394811 w 828675"/>
                <a:gd name="connsiteY118" fmla="*/ 159154 h 209550"/>
                <a:gd name="connsiteX119" fmla="*/ 757714 w 828675"/>
                <a:gd name="connsiteY119" fmla="*/ 105814 h 209550"/>
                <a:gd name="connsiteX120" fmla="*/ 757714 w 828675"/>
                <a:gd name="connsiteY120" fmla="*/ 105814 h 209550"/>
                <a:gd name="connsiteX121" fmla="*/ 701516 w 828675"/>
                <a:gd name="connsiteY121" fmla="*/ 101051 h 209550"/>
                <a:gd name="connsiteX122" fmla="*/ 687229 w 828675"/>
                <a:gd name="connsiteY122" fmla="*/ 131531 h 209550"/>
                <a:gd name="connsiteX123" fmla="*/ 682466 w 828675"/>
                <a:gd name="connsiteY123" fmla="*/ 132484 h 209550"/>
                <a:gd name="connsiteX124" fmla="*/ 696754 w 828675"/>
                <a:gd name="connsiteY124" fmla="*/ 111529 h 209550"/>
                <a:gd name="connsiteX125" fmla="*/ 730091 w 828675"/>
                <a:gd name="connsiteY125" fmla="*/ 129626 h 209550"/>
                <a:gd name="connsiteX126" fmla="*/ 701516 w 828675"/>
                <a:gd name="connsiteY126" fmla="*/ 101051 h 209550"/>
                <a:gd name="connsiteX127" fmla="*/ 519589 w 828675"/>
                <a:gd name="connsiteY127" fmla="*/ 102004 h 209550"/>
                <a:gd name="connsiteX128" fmla="*/ 558641 w 828675"/>
                <a:gd name="connsiteY128" fmla="*/ 116291 h 209550"/>
                <a:gd name="connsiteX129" fmla="*/ 562451 w 828675"/>
                <a:gd name="connsiteY129" fmla="*/ 129626 h 209550"/>
                <a:gd name="connsiteX130" fmla="*/ 543401 w 828675"/>
                <a:gd name="connsiteY130" fmla="*/ 130579 h 209550"/>
                <a:gd name="connsiteX131" fmla="*/ 557689 w 828675"/>
                <a:gd name="connsiteY131" fmla="*/ 158201 h 209550"/>
                <a:gd name="connsiteX132" fmla="*/ 571976 w 828675"/>
                <a:gd name="connsiteY132" fmla="*/ 148676 h 209550"/>
                <a:gd name="connsiteX133" fmla="*/ 558641 w 828675"/>
                <a:gd name="connsiteY133" fmla="*/ 140104 h 209550"/>
                <a:gd name="connsiteX134" fmla="*/ 598646 w 828675"/>
                <a:gd name="connsiteY134" fmla="*/ 115339 h 209550"/>
                <a:gd name="connsiteX135" fmla="*/ 599599 w 828675"/>
                <a:gd name="connsiteY135" fmla="*/ 126769 h 209550"/>
                <a:gd name="connsiteX136" fmla="*/ 598646 w 828675"/>
                <a:gd name="connsiteY136" fmla="*/ 105814 h 209550"/>
                <a:gd name="connsiteX137" fmla="*/ 670084 w 828675"/>
                <a:gd name="connsiteY137" fmla="*/ 114386 h 209550"/>
                <a:gd name="connsiteX138" fmla="*/ 671036 w 828675"/>
                <a:gd name="connsiteY138" fmla="*/ 105814 h 209550"/>
                <a:gd name="connsiteX139" fmla="*/ 583406 w 828675"/>
                <a:gd name="connsiteY139" fmla="*/ 110576 h 209550"/>
                <a:gd name="connsiteX140" fmla="*/ 579596 w 828675"/>
                <a:gd name="connsiteY140" fmla="*/ 61999 h 209550"/>
                <a:gd name="connsiteX141" fmla="*/ 519589 w 828675"/>
                <a:gd name="connsiteY141" fmla="*/ 102004 h 209550"/>
                <a:gd name="connsiteX142" fmla="*/ 471011 w 828675"/>
                <a:gd name="connsiteY142" fmla="*/ 120101 h 209550"/>
                <a:gd name="connsiteX143" fmla="*/ 435769 w 828675"/>
                <a:gd name="connsiteY143" fmla="*/ 136294 h 209550"/>
                <a:gd name="connsiteX144" fmla="*/ 431959 w 828675"/>
                <a:gd name="connsiteY144" fmla="*/ 153439 h 209550"/>
                <a:gd name="connsiteX145" fmla="*/ 471011 w 828675"/>
                <a:gd name="connsiteY145" fmla="*/ 120101 h 209550"/>
                <a:gd name="connsiteX146" fmla="*/ 373856 w 828675"/>
                <a:gd name="connsiteY146" fmla="*/ 58189 h 209550"/>
                <a:gd name="connsiteX147" fmla="*/ 373856 w 828675"/>
                <a:gd name="connsiteY147" fmla="*/ 58189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828675" h="209550">
                  <a:moveTo>
                    <a:pt x="334804" y="154391"/>
                  </a:moveTo>
                  <a:cubicBezTo>
                    <a:pt x="333851" y="155344"/>
                    <a:pt x="301466" y="166774"/>
                    <a:pt x="305276" y="162011"/>
                  </a:cubicBezTo>
                  <a:cubicBezTo>
                    <a:pt x="311944" y="160106"/>
                    <a:pt x="310991" y="162964"/>
                    <a:pt x="302419" y="172489"/>
                  </a:cubicBezTo>
                  <a:cubicBezTo>
                    <a:pt x="305276" y="175346"/>
                    <a:pt x="290989" y="152486"/>
                    <a:pt x="286226" y="153439"/>
                  </a:cubicBezTo>
                  <a:cubicBezTo>
                    <a:pt x="302419" y="178204"/>
                    <a:pt x="238601" y="165821"/>
                    <a:pt x="248126" y="163916"/>
                  </a:cubicBezTo>
                  <a:cubicBezTo>
                    <a:pt x="245269" y="183919"/>
                    <a:pt x="237649" y="166774"/>
                    <a:pt x="251936" y="179156"/>
                  </a:cubicBezTo>
                  <a:cubicBezTo>
                    <a:pt x="233839" y="166774"/>
                    <a:pt x="191929" y="167726"/>
                    <a:pt x="184309" y="180109"/>
                  </a:cubicBezTo>
                  <a:cubicBezTo>
                    <a:pt x="180499" y="170584"/>
                    <a:pt x="178594" y="169631"/>
                    <a:pt x="182404" y="160106"/>
                  </a:cubicBezTo>
                  <a:cubicBezTo>
                    <a:pt x="166211" y="148676"/>
                    <a:pt x="41434" y="180109"/>
                    <a:pt x="7144" y="158201"/>
                  </a:cubicBezTo>
                  <a:cubicBezTo>
                    <a:pt x="12859" y="150581"/>
                    <a:pt x="37624" y="132484"/>
                    <a:pt x="17621" y="135341"/>
                  </a:cubicBezTo>
                  <a:cubicBezTo>
                    <a:pt x="40481" y="111529"/>
                    <a:pt x="86201" y="142961"/>
                    <a:pt x="121444" y="127721"/>
                  </a:cubicBezTo>
                  <a:cubicBezTo>
                    <a:pt x="121444" y="129626"/>
                    <a:pt x="109061" y="142961"/>
                    <a:pt x="108109" y="144866"/>
                  </a:cubicBezTo>
                  <a:cubicBezTo>
                    <a:pt x="114776" y="136294"/>
                    <a:pt x="119539" y="136294"/>
                    <a:pt x="121444" y="142961"/>
                  </a:cubicBezTo>
                  <a:cubicBezTo>
                    <a:pt x="134779" y="136294"/>
                    <a:pt x="123349" y="132484"/>
                    <a:pt x="123349" y="127721"/>
                  </a:cubicBezTo>
                  <a:cubicBezTo>
                    <a:pt x="139541" y="129626"/>
                    <a:pt x="197644" y="125816"/>
                    <a:pt x="186214" y="133436"/>
                  </a:cubicBezTo>
                  <a:cubicBezTo>
                    <a:pt x="184309" y="133436"/>
                    <a:pt x="225266" y="114386"/>
                    <a:pt x="225266" y="114386"/>
                  </a:cubicBezTo>
                  <a:cubicBezTo>
                    <a:pt x="230029" y="120101"/>
                    <a:pt x="212884" y="137246"/>
                    <a:pt x="220504" y="136294"/>
                  </a:cubicBezTo>
                  <a:cubicBezTo>
                    <a:pt x="270034" y="107719"/>
                    <a:pt x="301466" y="93431"/>
                    <a:pt x="342424" y="58189"/>
                  </a:cubicBezTo>
                  <a:cubicBezTo>
                    <a:pt x="344329" y="68666"/>
                    <a:pt x="330041" y="41996"/>
                    <a:pt x="326231" y="42949"/>
                  </a:cubicBezTo>
                  <a:cubicBezTo>
                    <a:pt x="317659" y="54379"/>
                    <a:pt x="314801" y="56284"/>
                    <a:pt x="298609" y="71524"/>
                  </a:cubicBezTo>
                  <a:cubicBezTo>
                    <a:pt x="296704" y="57236"/>
                    <a:pt x="291941" y="56284"/>
                    <a:pt x="283369" y="70571"/>
                  </a:cubicBezTo>
                  <a:cubicBezTo>
                    <a:pt x="293846" y="65809"/>
                    <a:pt x="295751" y="61999"/>
                    <a:pt x="289084" y="58189"/>
                  </a:cubicBezTo>
                  <a:cubicBezTo>
                    <a:pt x="295751" y="52474"/>
                    <a:pt x="300514" y="53426"/>
                    <a:pt x="304324" y="60094"/>
                  </a:cubicBezTo>
                  <a:cubicBezTo>
                    <a:pt x="302419" y="14374"/>
                    <a:pt x="348139" y="61999"/>
                    <a:pt x="353854" y="33424"/>
                  </a:cubicBezTo>
                  <a:cubicBezTo>
                    <a:pt x="350044" y="39139"/>
                    <a:pt x="351949" y="41044"/>
                    <a:pt x="357664" y="39139"/>
                  </a:cubicBezTo>
                  <a:cubicBezTo>
                    <a:pt x="357664" y="41996"/>
                    <a:pt x="351949" y="60094"/>
                    <a:pt x="350996" y="63904"/>
                  </a:cubicBezTo>
                  <a:cubicBezTo>
                    <a:pt x="348139" y="59141"/>
                    <a:pt x="350996" y="68666"/>
                    <a:pt x="352901" y="70571"/>
                  </a:cubicBezTo>
                  <a:cubicBezTo>
                    <a:pt x="354806" y="69619"/>
                    <a:pt x="372904" y="48664"/>
                    <a:pt x="373856" y="47711"/>
                  </a:cubicBezTo>
                  <a:cubicBezTo>
                    <a:pt x="378619" y="47711"/>
                    <a:pt x="385286" y="69619"/>
                    <a:pt x="385286" y="70571"/>
                  </a:cubicBezTo>
                  <a:cubicBezTo>
                    <a:pt x="396716" y="53426"/>
                    <a:pt x="415766" y="64856"/>
                    <a:pt x="409099" y="35329"/>
                  </a:cubicBezTo>
                  <a:cubicBezTo>
                    <a:pt x="397669" y="41996"/>
                    <a:pt x="399574" y="53426"/>
                    <a:pt x="387191" y="48664"/>
                  </a:cubicBezTo>
                  <a:cubicBezTo>
                    <a:pt x="399574" y="28661"/>
                    <a:pt x="380524" y="45806"/>
                    <a:pt x="383381" y="46759"/>
                  </a:cubicBezTo>
                  <a:cubicBezTo>
                    <a:pt x="383381" y="43901"/>
                    <a:pt x="386239" y="31519"/>
                    <a:pt x="385286" y="30566"/>
                  </a:cubicBezTo>
                  <a:cubicBezTo>
                    <a:pt x="421481" y="32471"/>
                    <a:pt x="427196" y="23899"/>
                    <a:pt x="476726" y="28661"/>
                  </a:cubicBezTo>
                  <a:cubicBezTo>
                    <a:pt x="478631" y="26756"/>
                    <a:pt x="451009" y="45806"/>
                    <a:pt x="449104" y="44854"/>
                  </a:cubicBezTo>
                  <a:cubicBezTo>
                    <a:pt x="451961" y="39139"/>
                    <a:pt x="453866" y="33424"/>
                    <a:pt x="453866" y="27709"/>
                  </a:cubicBezTo>
                  <a:cubicBezTo>
                    <a:pt x="447199" y="41996"/>
                    <a:pt x="444341" y="29614"/>
                    <a:pt x="437674" y="29614"/>
                  </a:cubicBezTo>
                  <a:cubicBezTo>
                    <a:pt x="446246" y="41996"/>
                    <a:pt x="440531" y="44854"/>
                    <a:pt x="444341" y="69619"/>
                  </a:cubicBezTo>
                  <a:cubicBezTo>
                    <a:pt x="445294" y="67714"/>
                    <a:pt x="458629" y="58189"/>
                    <a:pt x="453866" y="54379"/>
                  </a:cubicBezTo>
                  <a:cubicBezTo>
                    <a:pt x="455771" y="55331"/>
                    <a:pt x="515779" y="77239"/>
                    <a:pt x="489109" y="37234"/>
                  </a:cubicBezTo>
                  <a:cubicBezTo>
                    <a:pt x="490061" y="46759"/>
                    <a:pt x="486251" y="53426"/>
                    <a:pt x="478631" y="57236"/>
                  </a:cubicBezTo>
                  <a:cubicBezTo>
                    <a:pt x="481489" y="51521"/>
                    <a:pt x="479584" y="49616"/>
                    <a:pt x="471964" y="50569"/>
                  </a:cubicBezTo>
                  <a:cubicBezTo>
                    <a:pt x="479584" y="46759"/>
                    <a:pt x="481489" y="43901"/>
                    <a:pt x="475774" y="41996"/>
                  </a:cubicBezTo>
                  <a:cubicBezTo>
                    <a:pt x="491014" y="15326"/>
                    <a:pt x="474821" y="70571"/>
                    <a:pt x="476726" y="31519"/>
                  </a:cubicBezTo>
                  <a:cubicBezTo>
                    <a:pt x="475774" y="33424"/>
                    <a:pt x="544354" y="11516"/>
                    <a:pt x="543401" y="12469"/>
                  </a:cubicBezTo>
                  <a:cubicBezTo>
                    <a:pt x="544354" y="7706"/>
                    <a:pt x="495776" y="40091"/>
                    <a:pt x="496729" y="38186"/>
                  </a:cubicBezTo>
                  <a:cubicBezTo>
                    <a:pt x="511016" y="18184"/>
                    <a:pt x="538639" y="21041"/>
                    <a:pt x="544354" y="20089"/>
                  </a:cubicBezTo>
                  <a:cubicBezTo>
                    <a:pt x="547211" y="24851"/>
                    <a:pt x="539591" y="35329"/>
                    <a:pt x="533876" y="34376"/>
                  </a:cubicBezTo>
                  <a:cubicBezTo>
                    <a:pt x="538639" y="27709"/>
                    <a:pt x="502444" y="40091"/>
                    <a:pt x="492919" y="49616"/>
                  </a:cubicBezTo>
                  <a:cubicBezTo>
                    <a:pt x="522446" y="54379"/>
                    <a:pt x="548164" y="-2771"/>
                    <a:pt x="564356" y="8659"/>
                  </a:cubicBezTo>
                  <a:cubicBezTo>
                    <a:pt x="564356" y="7706"/>
                    <a:pt x="569119" y="16279"/>
                    <a:pt x="576739" y="12469"/>
                  </a:cubicBezTo>
                  <a:cubicBezTo>
                    <a:pt x="577691" y="25804"/>
                    <a:pt x="552926" y="6754"/>
                    <a:pt x="552926" y="18184"/>
                  </a:cubicBezTo>
                  <a:cubicBezTo>
                    <a:pt x="551974" y="11516"/>
                    <a:pt x="571024" y="45806"/>
                    <a:pt x="556736" y="43901"/>
                  </a:cubicBezTo>
                  <a:cubicBezTo>
                    <a:pt x="550069" y="18184"/>
                    <a:pt x="584359" y="25804"/>
                    <a:pt x="583406" y="25804"/>
                  </a:cubicBezTo>
                  <a:cubicBezTo>
                    <a:pt x="584359" y="16279"/>
                    <a:pt x="575786" y="16279"/>
                    <a:pt x="584359" y="7706"/>
                  </a:cubicBezTo>
                  <a:cubicBezTo>
                    <a:pt x="591026" y="7706"/>
                    <a:pt x="601504" y="9611"/>
                    <a:pt x="611981" y="24851"/>
                  </a:cubicBezTo>
                  <a:cubicBezTo>
                    <a:pt x="599599" y="28661"/>
                    <a:pt x="598646" y="25804"/>
                    <a:pt x="608171" y="18184"/>
                  </a:cubicBezTo>
                  <a:cubicBezTo>
                    <a:pt x="605314" y="8659"/>
                    <a:pt x="582454" y="20089"/>
                    <a:pt x="582454" y="28661"/>
                  </a:cubicBezTo>
                  <a:cubicBezTo>
                    <a:pt x="582454" y="28661"/>
                    <a:pt x="615791" y="33424"/>
                    <a:pt x="618649" y="35329"/>
                  </a:cubicBezTo>
                  <a:cubicBezTo>
                    <a:pt x="618649" y="33424"/>
                    <a:pt x="621506" y="15326"/>
                    <a:pt x="619601" y="15326"/>
                  </a:cubicBezTo>
                  <a:cubicBezTo>
                    <a:pt x="614839" y="24851"/>
                    <a:pt x="673894" y="21994"/>
                    <a:pt x="673894" y="21994"/>
                  </a:cubicBezTo>
                  <a:cubicBezTo>
                    <a:pt x="671036" y="23899"/>
                    <a:pt x="661511" y="44854"/>
                    <a:pt x="663416" y="45806"/>
                  </a:cubicBezTo>
                  <a:cubicBezTo>
                    <a:pt x="671989" y="58189"/>
                    <a:pt x="697706" y="37234"/>
                    <a:pt x="703421" y="20089"/>
                  </a:cubicBezTo>
                  <a:cubicBezTo>
                    <a:pt x="705326" y="25804"/>
                    <a:pt x="764381" y="16279"/>
                    <a:pt x="763429" y="26756"/>
                  </a:cubicBezTo>
                  <a:cubicBezTo>
                    <a:pt x="749141" y="24851"/>
                    <a:pt x="756761" y="31519"/>
                    <a:pt x="743426" y="26756"/>
                  </a:cubicBezTo>
                  <a:cubicBezTo>
                    <a:pt x="750094" y="29614"/>
                    <a:pt x="750094" y="35329"/>
                    <a:pt x="743426" y="42949"/>
                  </a:cubicBezTo>
                  <a:cubicBezTo>
                    <a:pt x="750094" y="42949"/>
                    <a:pt x="762476" y="31519"/>
                    <a:pt x="752951" y="45806"/>
                  </a:cubicBezTo>
                  <a:cubicBezTo>
                    <a:pt x="758666" y="43901"/>
                    <a:pt x="776764" y="24851"/>
                    <a:pt x="763429" y="14374"/>
                  </a:cubicBezTo>
                  <a:cubicBezTo>
                    <a:pt x="782479" y="7706"/>
                    <a:pt x="755809" y="45806"/>
                    <a:pt x="770096" y="45806"/>
                  </a:cubicBezTo>
                  <a:cubicBezTo>
                    <a:pt x="770096" y="45806"/>
                    <a:pt x="802481" y="16279"/>
                    <a:pt x="775811" y="21041"/>
                  </a:cubicBezTo>
                  <a:cubicBezTo>
                    <a:pt x="774859" y="29614"/>
                    <a:pt x="777716" y="28661"/>
                    <a:pt x="775811" y="31519"/>
                  </a:cubicBezTo>
                  <a:cubicBezTo>
                    <a:pt x="769144" y="32471"/>
                    <a:pt x="821531" y="38186"/>
                    <a:pt x="818674" y="40091"/>
                  </a:cubicBezTo>
                  <a:cubicBezTo>
                    <a:pt x="816769" y="41996"/>
                    <a:pt x="818674" y="42949"/>
                    <a:pt x="821531" y="43901"/>
                  </a:cubicBezTo>
                  <a:cubicBezTo>
                    <a:pt x="813911" y="65809"/>
                    <a:pt x="797719" y="91526"/>
                    <a:pt x="770096" y="121054"/>
                  </a:cubicBezTo>
                  <a:cubicBezTo>
                    <a:pt x="772001" y="122959"/>
                    <a:pt x="821531" y="104861"/>
                    <a:pt x="820579" y="105814"/>
                  </a:cubicBezTo>
                  <a:cubicBezTo>
                    <a:pt x="812959" y="105814"/>
                    <a:pt x="816769" y="105814"/>
                    <a:pt x="830104" y="105814"/>
                  </a:cubicBezTo>
                  <a:cubicBezTo>
                    <a:pt x="828199" y="116291"/>
                    <a:pt x="810101" y="108671"/>
                    <a:pt x="824389" y="119149"/>
                  </a:cubicBezTo>
                  <a:cubicBezTo>
                    <a:pt x="814864" y="150581"/>
                    <a:pt x="766286" y="138199"/>
                    <a:pt x="762476" y="139151"/>
                  </a:cubicBezTo>
                  <a:cubicBezTo>
                    <a:pt x="751046" y="141056"/>
                    <a:pt x="757714" y="178204"/>
                    <a:pt x="724376" y="160106"/>
                  </a:cubicBezTo>
                  <a:cubicBezTo>
                    <a:pt x="735806" y="162011"/>
                    <a:pt x="721519" y="142009"/>
                    <a:pt x="718661" y="138199"/>
                  </a:cubicBezTo>
                  <a:cubicBezTo>
                    <a:pt x="718661" y="138199"/>
                    <a:pt x="681514" y="150581"/>
                    <a:pt x="676751" y="161059"/>
                  </a:cubicBezTo>
                  <a:cubicBezTo>
                    <a:pt x="672941" y="152486"/>
                    <a:pt x="674846" y="145819"/>
                    <a:pt x="682466" y="141056"/>
                  </a:cubicBezTo>
                  <a:cubicBezTo>
                    <a:pt x="685324" y="152486"/>
                    <a:pt x="686276" y="150581"/>
                    <a:pt x="684371" y="136294"/>
                  </a:cubicBezTo>
                  <a:cubicBezTo>
                    <a:pt x="659606" y="143914"/>
                    <a:pt x="552926" y="196301"/>
                    <a:pt x="538639" y="138199"/>
                  </a:cubicBezTo>
                  <a:cubicBezTo>
                    <a:pt x="538639" y="142961"/>
                    <a:pt x="536734" y="144866"/>
                    <a:pt x="532924" y="143914"/>
                  </a:cubicBezTo>
                  <a:cubicBezTo>
                    <a:pt x="542449" y="152486"/>
                    <a:pt x="539591" y="160106"/>
                    <a:pt x="525304" y="168679"/>
                  </a:cubicBezTo>
                  <a:cubicBezTo>
                    <a:pt x="523399" y="162964"/>
                    <a:pt x="524351" y="161059"/>
                    <a:pt x="531019" y="163916"/>
                  </a:cubicBezTo>
                  <a:cubicBezTo>
                    <a:pt x="526256" y="146771"/>
                    <a:pt x="521494" y="153439"/>
                    <a:pt x="517684" y="151534"/>
                  </a:cubicBezTo>
                  <a:cubicBezTo>
                    <a:pt x="517684" y="141056"/>
                    <a:pt x="520541" y="132484"/>
                    <a:pt x="527209" y="124864"/>
                  </a:cubicBezTo>
                  <a:cubicBezTo>
                    <a:pt x="520541" y="138199"/>
                    <a:pt x="515779" y="141056"/>
                    <a:pt x="513874" y="133436"/>
                  </a:cubicBezTo>
                  <a:cubicBezTo>
                    <a:pt x="510064" y="137246"/>
                    <a:pt x="483394" y="177251"/>
                    <a:pt x="518636" y="155344"/>
                  </a:cubicBezTo>
                  <a:cubicBezTo>
                    <a:pt x="509111" y="172489"/>
                    <a:pt x="422434" y="188681"/>
                    <a:pt x="413861" y="189634"/>
                  </a:cubicBezTo>
                  <a:cubicBezTo>
                    <a:pt x="401479" y="181061"/>
                    <a:pt x="411956" y="187729"/>
                    <a:pt x="416719" y="180109"/>
                  </a:cubicBezTo>
                  <a:cubicBezTo>
                    <a:pt x="411004" y="182966"/>
                    <a:pt x="394811" y="171536"/>
                    <a:pt x="395764" y="171536"/>
                  </a:cubicBezTo>
                  <a:cubicBezTo>
                    <a:pt x="407194" y="166774"/>
                    <a:pt x="383381" y="202969"/>
                    <a:pt x="386239" y="197254"/>
                  </a:cubicBezTo>
                  <a:cubicBezTo>
                    <a:pt x="387191" y="189634"/>
                    <a:pt x="386239" y="190586"/>
                    <a:pt x="382429" y="199159"/>
                  </a:cubicBezTo>
                  <a:cubicBezTo>
                    <a:pt x="388144" y="179156"/>
                    <a:pt x="388144" y="183919"/>
                    <a:pt x="389096" y="167726"/>
                  </a:cubicBezTo>
                  <a:cubicBezTo>
                    <a:pt x="382429" y="163916"/>
                    <a:pt x="365284" y="205826"/>
                    <a:pt x="368141" y="204874"/>
                  </a:cubicBezTo>
                  <a:cubicBezTo>
                    <a:pt x="375761" y="153439"/>
                    <a:pt x="354806" y="167726"/>
                    <a:pt x="348139" y="143914"/>
                  </a:cubicBezTo>
                  <a:cubicBezTo>
                    <a:pt x="354806" y="143914"/>
                    <a:pt x="354806" y="147724"/>
                    <a:pt x="348139" y="153439"/>
                  </a:cubicBezTo>
                  <a:cubicBezTo>
                    <a:pt x="396716" y="129626"/>
                    <a:pt x="340519" y="154391"/>
                    <a:pt x="355759" y="139151"/>
                  </a:cubicBezTo>
                  <a:cubicBezTo>
                    <a:pt x="337661" y="138199"/>
                    <a:pt x="341471" y="143914"/>
                    <a:pt x="334804" y="154391"/>
                  </a:cubicBezTo>
                  <a:close/>
                  <a:moveTo>
                    <a:pt x="38576" y="154391"/>
                  </a:moveTo>
                  <a:cubicBezTo>
                    <a:pt x="38576" y="153439"/>
                    <a:pt x="39529" y="153439"/>
                    <a:pt x="39529" y="152486"/>
                  </a:cubicBezTo>
                  <a:cubicBezTo>
                    <a:pt x="39529" y="153439"/>
                    <a:pt x="39529" y="154391"/>
                    <a:pt x="38576" y="154391"/>
                  </a:cubicBezTo>
                  <a:close/>
                  <a:moveTo>
                    <a:pt x="420529" y="122959"/>
                  </a:moveTo>
                  <a:cubicBezTo>
                    <a:pt x="398621" y="122006"/>
                    <a:pt x="403384" y="129626"/>
                    <a:pt x="404336" y="144866"/>
                  </a:cubicBezTo>
                  <a:cubicBezTo>
                    <a:pt x="420529" y="152486"/>
                    <a:pt x="430054" y="110576"/>
                    <a:pt x="420529" y="122959"/>
                  </a:cubicBezTo>
                  <a:close/>
                  <a:moveTo>
                    <a:pt x="427196" y="142961"/>
                  </a:moveTo>
                  <a:cubicBezTo>
                    <a:pt x="431006" y="143914"/>
                    <a:pt x="428149" y="133436"/>
                    <a:pt x="427196" y="142961"/>
                  </a:cubicBezTo>
                  <a:close/>
                  <a:moveTo>
                    <a:pt x="430054" y="136294"/>
                  </a:moveTo>
                  <a:cubicBezTo>
                    <a:pt x="429101" y="136294"/>
                    <a:pt x="429101" y="136294"/>
                    <a:pt x="430054" y="136294"/>
                  </a:cubicBezTo>
                  <a:lnTo>
                    <a:pt x="430054" y="136294"/>
                  </a:lnTo>
                  <a:close/>
                  <a:moveTo>
                    <a:pt x="362426" y="141056"/>
                  </a:moveTo>
                  <a:cubicBezTo>
                    <a:pt x="364331" y="140104"/>
                    <a:pt x="355759" y="142009"/>
                    <a:pt x="362426" y="141056"/>
                  </a:cubicBezTo>
                  <a:close/>
                  <a:moveTo>
                    <a:pt x="370046" y="146771"/>
                  </a:moveTo>
                  <a:cubicBezTo>
                    <a:pt x="368141" y="136294"/>
                    <a:pt x="369094" y="144866"/>
                    <a:pt x="370046" y="146771"/>
                  </a:cubicBezTo>
                  <a:close/>
                  <a:moveTo>
                    <a:pt x="394811" y="159154"/>
                  </a:moveTo>
                  <a:cubicBezTo>
                    <a:pt x="399574" y="122006"/>
                    <a:pt x="392906" y="162011"/>
                    <a:pt x="394811" y="159154"/>
                  </a:cubicBezTo>
                  <a:close/>
                  <a:moveTo>
                    <a:pt x="757714" y="105814"/>
                  </a:moveTo>
                  <a:cubicBezTo>
                    <a:pt x="751046" y="88669"/>
                    <a:pt x="734854" y="128674"/>
                    <a:pt x="757714" y="105814"/>
                  </a:cubicBezTo>
                  <a:close/>
                  <a:moveTo>
                    <a:pt x="701516" y="101051"/>
                  </a:moveTo>
                  <a:cubicBezTo>
                    <a:pt x="686276" y="116291"/>
                    <a:pt x="671989" y="113434"/>
                    <a:pt x="687229" y="131531"/>
                  </a:cubicBezTo>
                  <a:cubicBezTo>
                    <a:pt x="686276" y="125816"/>
                    <a:pt x="684371" y="125816"/>
                    <a:pt x="682466" y="132484"/>
                  </a:cubicBezTo>
                  <a:cubicBezTo>
                    <a:pt x="685324" y="138199"/>
                    <a:pt x="706279" y="120101"/>
                    <a:pt x="696754" y="111529"/>
                  </a:cubicBezTo>
                  <a:cubicBezTo>
                    <a:pt x="706279" y="99146"/>
                    <a:pt x="722471" y="128674"/>
                    <a:pt x="730091" y="129626"/>
                  </a:cubicBezTo>
                  <a:cubicBezTo>
                    <a:pt x="740569" y="116291"/>
                    <a:pt x="728186" y="98194"/>
                    <a:pt x="701516" y="101051"/>
                  </a:cubicBezTo>
                  <a:close/>
                  <a:moveTo>
                    <a:pt x="519589" y="102004"/>
                  </a:moveTo>
                  <a:cubicBezTo>
                    <a:pt x="537686" y="150581"/>
                    <a:pt x="539591" y="101051"/>
                    <a:pt x="558641" y="116291"/>
                  </a:cubicBezTo>
                  <a:cubicBezTo>
                    <a:pt x="548164" y="131531"/>
                    <a:pt x="551974" y="129626"/>
                    <a:pt x="562451" y="129626"/>
                  </a:cubicBezTo>
                  <a:cubicBezTo>
                    <a:pt x="548164" y="152486"/>
                    <a:pt x="563404" y="117244"/>
                    <a:pt x="543401" y="130579"/>
                  </a:cubicBezTo>
                  <a:cubicBezTo>
                    <a:pt x="544354" y="134389"/>
                    <a:pt x="557689" y="159154"/>
                    <a:pt x="557689" y="158201"/>
                  </a:cubicBezTo>
                  <a:cubicBezTo>
                    <a:pt x="557689" y="158201"/>
                    <a:pt x="571976" y="148676"/>
                    <a:pt x="571976" y="148676"/>
                  </a:cubicBezTo>
                  <a:cubicBezTo>
                    <a:pt x="571976" y="146771"/>
                    <a:pt x="557689" y="150581"/>
                    <a:pt x="558641" y="140104"/>
                  </a:cubicBezTo>
                  <a:cubicBezTo>
                    <a:pt x="573881" y="129626"/>
                    <a:pt x="591026" y="122006"/>
                    <a:pt x="598646" y="115339"/>
                  </a:cubicBezTo>
                  <a:cubicBezTo>
                    <a:pt x="593884" y="134389"/>
                    <a:pt x="597694" y="118196"/>
                    <a:pt x="599599" y="126769"/>
                  </a:cubicBezTo>
                  <a:cubicBezTo>
                    <a:pt x="639604" y="85811"/>
                    <a:pt x="670084" y="175346"/>
                    <a:pt x="598646" y="105814"/>
                  </a:cubicBezTo>
                  <a:cubicBezTo>
                    <a:pt x="609124" y="102004"/>
                    <a:pt x="664369" y="122006"/>
                    <a:pt x="670084" y="114386"/>
                  </a:cubicBezTo>
                  <a:cubicBezTo>
                    <a:pt x="671036" y="111529"/>
                    <a:pt x="671036" y="108671"/>
                    <a:pt x="671036" y="105814"/>
                  </a:cubicBezTo>
                  <a:cubicBezTo>
                    <a:pt x="629126" y="99146"/>
                    <a:pt x="611981" y="95336"/>
                    <a:pt x="583406" y="110576"/>
                  </a:cubicBezTo>
                  <a:cubicBezTo>
                    <a:pt x="584359" y="111529"/>
                    <a:pt x="581501" y="61999"/>
                    <a:pt x="579596" y="61999"/>
                  </a:cubicBezTo>
                  <a:cubicBezTo>
                    <a:pt x="580549" y="64856"/>
                    <a:pt x="523399" y="99146"/>
                    <a:pt x="519589" y="102004"/>
                  </a:cubicBezTo>
                  <a:close/>
                  <a:moveTo>
                    <a:pt x="471011" y="120101"/>
                  </a:moveTo>
                  <a:cubicBezTo>
                    <a:pt x="451009" y="128674"/>
                    <a:pt x="461486" y="150581"/>
                    <a:pt x="435769" y="136294"/>
                  </a:cubicBezTo>
                  <a:cubicBezTo>
                    <a:pt x="439579" y="141056"/>
                    <a:pt x="431959" y="152486"/>
                    <a:pt x="431959" y="153439"/>
                  </a:cubicBezTo>
                  <a:cubicBezTo>
                    <a:pt x="457676" y="160106"/>
                    <a:pt x="475774" y="143914"/>
                    <a:pt x="471011" y="120101"/>
                  </a:cubicBezTo>
                  <a:close/>
                  <a:moveTo>
                    <a:pt x="373856" y="58189"/>
                  </a:moveTo>
                  <a:cubicBezTo>
                    <a:pt x="372904" y="58189"/>
                    <a:pt x="373856" y="58189"/>
                    <a:pt x="373856" y="58189"/>
                  </a:cubicBezTo>
                  <a:close/>
                </a:path>
              </a:pathLst>
            </a:custGeom>
            <a:grpFill/>
            <a:ln w="9525" cap="flat">
              <a:noFill/>
              <a:prstDash val="solid"/>
              <a:miter/>
            </a:ln>
          </p:spPr>
          <p:txBody>
            <a:bodyPr rtlCol="0" anchor="ctr"/>
            <a:lstStyle/>
            <a:p>
              <a:endParaRPr lang="en-US"/>
            </a:p>
          </p:txBody>
        </p:sp>
        <p:sp>
          <p:nvSpPr>
            <p:cNvPr id="1837" name="Freeform: Shape 1836">
              <a:extLst>
                <a:ext uri="{FF2B5EF4-FFF2-40B4-BE49-F238E27FC236}">
                  <a16:creationId xmlns:a16="http://schemas.microsoft.com/office/drawing/2014/main" xmlns="" id="{52C84977-863E-429E-A999-804C00BF8C14}"/>
                </a:ext>
              </a:extLst>
            </p:cNvPr>
            <p:cNvSpPr/>
            <p:nvPr/>
          </p:nvSpPr>
          <p:spPr>
            <a:xfrm>
              <a:off x="7680092" y="965358"/>
              <a:ext cx="9525" cy="19050"/>
            </a:xfrm>
            <a:custGeom>
              <a:avLst/>
              <a:gdLst>
                <a:gd name="connsiteX0" fmla="*/ 7535 w 9525"/>
                <a:gd name="connsiteY0" fmla="*/ 12859 h 19050"/>
                <a:gd name="connsiteX1" fmla="*/ 10393 w 9525"/>
                <a:gd name="connsiteY1" fmla="*/ 7144 h 19050"/>
                <a:gd name="connsiteX2" fmla="*/ 7535 w 9525"/>
                <a:gd name="connsiteY2" fmla="*/ 12859 h 19050"/>
              </a:gdLst>
              <a:ahLst/>
              <a:cxnLst>
                <a:cxn ang="0">
                  <a:pos x="connsiteX0" y="connsiteY0"/>
                </a:cxn>
                <a:cxn ang="0">
                  <a:pos x="connsiteX1" y="connsiteY1"/>
                </a:cxn>
                <a:cxn ang="0">
                  <a:pos x="connsiteX2" y="connsiteY2"/>
                </a:cxn>
              </a:cxnLst>
              <a:rect l="l" t="t" r="r" b="b"/>
              <a:pathLst>
                <a:path w="9525" h="19050">
                  <a:moveTo>
                    <a:pt x="7535" y="12859"/>
                  </a:moveTo>
                  <a:cubicBezTo>
                    <a:pt x="8488" y="10954"/>
                    <a:pt x="11345" y="10954"/>
                    <a:pt x="10393" y="7144"/>
                  </a:cubicBezTo>
                  <a:cubicBezTo>
                    <a:pt x="11345" y="10954"/>
                    <a:pt x="5630" y="8096"/>
                    <a:pt x="7535" y="12859"/>
                  </a:cubicBezTo>
                  <a:close/>
                </a:path>
              </a:pathLst>
            </a:custGeom>
            <a:grpFill/>
            <a:ln w="9525" cap="flat">
              <a:noFill/>
              <a:prstDash val="solid"/>
              <a:miter/>
            </a:ln>
          </p:spPr>
          <p:txBody>
            <a:bodyPr rtlCol="0" anchor="ctr"/>
            <a:lstStyle/>
            <a:p>
              <a:endParaRPr lang="en-US"/>
            </a:p>
          </p:txBody>
        </p:sp>
        <p:sp>
          <p:nvSpPr>
            <p:cNvPr id="1838" name="Freeform: Shape 1837">
              <a:extLst>
                <a:ext uri="{FF2B5EF4-FFF2-40B4-BE49-F238E27FC236}">
                  <a16:creationId xmlns:a16="http://schemas.microsoft.com/office/drawing/2014/main" xmlns="" id="{498699C0-77DB-4EBC-BAE9-194BB99E0205}"/>
                </a:ext>
              </a:extLst>
            </p:cNvPr>
            <p:cNvSpPr/>
            <p:nvPr/>
          </p:nvSpPr>
          <p:spPr>
            <a:xfrm>
              <a:off x="7683870" y="971982"/>
              <a:ext cx="9525" cy="9525"/>
            </a:xfrm>
            <a:custGeom>
              <a:avLst/>
              <a:gdLst>
                <a:gd name="connsiteX0" fmla="*/ 7567 w 9525"/>
                <a:gd name="connsiteY0" fmla="*/ 10045 h 9525"/>
                <a:gd name="connsiteX1" fmla="*/ 7567 w 9525"/>
                <a:gd name="connsiteY1" fmla="*/ 10045 h 9525"/>
              </a:gdLst>
              <a:ahLst/>
              <a:cxnLst>
                <a:cxn ang="0">
                  <a:pos x="connsiteX0" y="connsiteY0"/>
                </a:cxn>
                <a:cxn ang="0">
                  <a:pos x="connsiteX1" y="connsiteY1"/>
                </a:cxn>
              </a:cxnLst>
              <a:rect l="l" t="t" r="r" b="b"/>
              <a:pathLst>
                <a:path w="9525" h="9525">
                  <a:moveTo>
                    <a:pt x="7567" y="10045"/>
                  </a:moveTo>
                  <a:cubicBezTo>
                    <a:pt x="7567" y="5282"/>
                    <a:pt x="6615" y="7187"/>
                    <a:pt x="7567" y="10045"/>
                  </a:cubicBezTo>
                  <a:close/>
                </a:path>
              </a:pathLst>
            </a:custGeom>
            <a:grpFill/>
            <a:ln w="9525" cap="flat">
              <a:noFill/>
              <a:prstDash val="solid"/>
              <a:miter/>
            </a:ln>
          </p:spPr>
          <p:txBody>
            <a:bodyPr rtlCol="0" anchor="ctr"/>
            <a:lstStyle/>
            <a:p>
              <a:endParaRPr lang="en-US"/>
            </a:p>
          </p:txBody>
        </p:sp>
        <p:sp>
          <p:nvSpPr>
            <p:cNvPr id="1839" name="Freeform: Shape 1838">
              <a:extLst>
                <a:ext uri="{FF2B5EF4-FFF2-40B4-BE49-F238E27FC236}">
                  <a16:creationId xmlns:a16="http://schemas.microsoft.com/office/drawing/2014/main" xmlns="" id="{E1D0D361-D11C-43F9-BC0E-FE38CDE21BAB}"/>
                </a:ext>
              </a:extLst>
            </p:cNvPr>
            <p:cNvSpPr/>
            <p:nvPr/>
          </p:nvSpPr>
          <p:spPr>
            <a:xfrm>
              <a:off x="7691914" y="1029908"/>
              <a:ext cx="9525" cy="19050"/>
            </a:xfrm>
            <a:custGeom>
              <a:avLst/>
              <a:gdLst>
                <a:gd name="connsiteX0" fmla="*/ 7144 w 9525"/>
                <a:gd name="connsiteY0" fmla="*/ 9269 h 19050"/>
                <a:gd name="connsiteX1" fmla="*/ 7144 w 9525"/>
                <a:gd name="connsiteY1" fmla="*/ 9269 h 19050"/>
              </a:gdLst>
              <a:ahLst/>
              <a:cxnLst>
                <a:cxn ang="0">
                  <a:pos x="connsiteX0" y="connsiteY0"/>
                </a:cxn>
                <a:cxn ang="0">
                  <a:pos x="connsiteX1" y="connsiteY1"/>
                </a:cxn>
              </a:cxnLst>
              <a:rect l="l" t="t" r="r" b="b"/>
              <a:pathLst>
                <a:path w="9525" h="19050">
                  <a:moveTo>
                    <a:pt x="7144" y="9269"/>
                  </a:moveTo>
                  <a:cubicBezTo>
                    <a:pt x="10001" y="697"/>
                    <a:pt x="8096" y="21652"/>
                    <a:pt x="7144" y="9269"/>
                  </a:cubicBezTo>
                  <a:close/>
                </a:path>
              </a:pathLst>
            </a:custGeom>
            <a:grpFill/>
            <a:ln w="9525" cap="flat">
              <a:noFill/>
              <a:prstDash val="solid"/>
              <a:miter/>
            </a:ln>
          </p:spPr>
          <p:txBody>
            <a:bodyPr rtlCol="0" anchor="ctr"/>
            <a:lstStyle/>
            <a:p>
              <a:endParaRPr lang="en-US"/>
            </a:p>
          </p:txBody>
        </p:sp>
        <p:sp>
          <p:nvSpPr>
            <p:cNvPr id="1840" name="Freeform: Shape 1839">
              <a:extLst>
                <a:ext uri="{FF2B5EF4-FFF2-40B4-BE49-F238E27FC236}">
                  <a16:creationId xmlns:a16="http://schemas.microsoft.com/office/drawing/2014/main" xmlns="" id="{474E67EA-0199-4C5D-B483-7BE5FB91FC60}"/>
                </a:ext>
              </a:extLst>
            </p:cNvPr>
            <p:cNvSpPr/>
            <p:nvPr/>
          </p:nvSpPr>
          <p:spPr>
            <a:xfrm>
              <a:off x="7690961" y="1042182"/>
              <a:ext cx="9525" cy="9525"/>
            </a:xfrm>
            <a:custGeom>
              <a:avLst/>
              <a:gdLst>
                <a:gd name="connsiteX0" fmla="*/ 7144 w 9525"/>
                <a:gd name="connsiteY0" fmla="*/ 10330 h 9525"/>
                <a:gd name="connsiteX1" fmla="*/ 7144 w 9525"/>
                <a:gd name="connsiteY1" fmla="*/ 10330 h 9525"/>
              </a:gdLst>
              <a:ahLst/>
              <a:cxnLst>
                <a:cxn ang="0">
                  <a:pos x="connsiteX0" y="connsiteY0"/>
                </a:cxn>
                <a:cxn ang="0">
                  <a:pos x="connsiteX1" y="connsiteY1"/>
                </a:cxn>
              </a:cxnLst>
              <a:rect l="l" t="t" r="r" b="b"/>
              <a:pathLst>
                <a:path w="9525" h="9525">
                  <a:moveTo>
                    <a:pt x="7144" y="10330"/>
                  </a:moveTo>
                  <a:cubicBezTo>
                    <a:pt x="12859" y="3663"/>
                    <a:pt x="8096" y="9378"/>
                    <a:pt x="7144" y="10330"/>
                  </a:cubicBezTo>
                  <a:close/>
                </a:path>
              </a:pathLst>
            </a:custGeom>
            <a:grpFill/>
            <a:ln w="9525" cap="flat">
              <a:noFill/>
              <a:prstDash val="solid"/>
              <a:miter/>
            </a:ln>
          </p:spPr>
          <p:txBody>
            <a:bodyPr rtlCol="0" anchor="ctr"/>
            <a:lstStyle/>
            <a:p>
              <a:endParaRPr lang="en-US"/>
            </a:p>
          </p:txBody>
        </p:sp>
        <p:sp>
          <p:nvSpPr>
            <p:cNvPr id="1841" name="Freeform: Shape 1840">
              <a:extLst>
                <a:ext uri="{FF2B5EF4-FFF2-40B4-BE49-F238E27FC236}">
                  <a16:creationId xmlns:a16="http://schemas.microsoft.com/office/drawing/2014/main" xmlns="" id="{2C565D4D-CA2C-4EED-8F36-28184F12123C}"/>
                </a:ext>
              </a:extLst>
            </p:cNvPr>
            <p:cNvSpPr/>
            <p:nvPr/>
          </p:nvSpPr>
          <p:spPr>
            <a:xfrm>
              <a:off x="7612856" y="932688"/>
              <a:ext cx="9525" cy="9525"/>
            </a:xfrm>
            <a:custGeom>
              <a:avLst/>
              <a:gdLst>
                <a:gd name="connsiteX0" fmla="*/ 10001 w 9525"/>
                <a:gd name="connsiteY0" fmla="*/ 8381 h 9525"/>
                <a:gd name="connsiteX1" fmla="*/ 7144 w 9525"/>
                <a:gd name="connsiteY1" fmla="*/ 9334 h 9525"/>
                <a:gd name="connsiteX2" fmla="*/ 10001 w 9525"/>
                <a:gd name="connsiteY2" fmla="*/ 8381 h 9525"/>
              </a:gdLst>
              <a:ahLst/>
              <a:cxnLst>
                <a:cxn ang="0">
                  <a:pos x="connsiteX0" y="connsiteY0"/>
                </a:cxn>
                <a:cxn ang="0">
                  <a:pos x="connsiteX1" y="connsiteY1"/>
                </a:cxn>
                <a:cxn ang="0">
                  <a:pos x="connsiteX2" y="connsiteY2"/>
                </a:cxn>
              </a:cxnLst>
              <a:rect l="l" t="t" r="r" b="b"/>
              <a:pathLst>
                <a:path w="9525" h="9525">
                  <a:moveTo>
                    <a:pt x="10001" y="8381"/>
                  </a:moveTo>
                  <a:cubicBezTo>
                    <a:pt x="9049" y="5524"/>
                    <a:pt x="8096" y="8381"/>
                    <a:pt x="7144" y="9334"/>
                  </a:cubicBezTo>
                  <a:cubicBezTo>
                    <a:pt x="7144" y="9334"/>
                    <a:pt x="9049" y="10286"/>
                    <a:pt x="10001" y="8381"/>
                  </a:cubicBezTo>
                  <a:close/>
                </a:path>
              </a:pathLst>
            </a:custGeom>
            <a:grpFill/>
            <a:ln w="9525" cap="flat">
              <a:noFill/>
              <a:prstDash val="solid"/>
              <a:miter/>
            </a:ln>
          </p:spPr>
          <p:txBody>
            <a:bodyPr rtlCol="0" anchor="ctr"/>
            <a:lstStyle/>
            <a:p>
              <a:endParaRPr lang="en-US"/>
            </a:p>
          </p:txBody>
        </p:sp>
        <p:sp>
          <p:nvSpPr>
            <p:cNvPr id="1842" name="Freeform: Shape 1841">
              <a:extLst>
                <a:ext uri="{FF2B5EF4-FFF2-40B4-BE49-F238E27FC236}">
                  <a16:creationId xmlns:a16="http://schemas.microsoft.com/office/drawing/2014/main" xmlns="" id="{63B2CEB0-148B-4957-8B29-6F37C5309685}"/>
                </a:ext>
              </a:extLst>
            </p:cNvPr>
            <p:cNvSpPr/>
            <p:nvPr/>
          </p:nvSpPr>
          <p:spPr>
            <a:xfrm>
              <a:off x="6955771" y="1016793"/>
              <a:ext cx="28575" cy="9525"/>
            </a:xfrm>
            <a:custGeom>
              <a:avLst/>
              <a:gdLst>
                <a:gd name="connsiteX0" fmla="*/ 28911 w 28575"/>
                <a:gd name="connsiteY0" fmla="*/ 7144 h 9525"/>
                <a:gd name="connsiteX1" fmla="*/ 28911 w 28575"/>
                <a:gd name="connsiteY1" fmla="*/ 7144 h 9525"/>
              </a:gdLst>
              <a:ahLst/>
              <a:cxnLst>
                <a:cxn ang="0">
                  <a:pos x="connsiteX0" y="connsiteY0"/>
                </a:cxn>
                <a:cxn ang="0">
                  <a:pos x="connsiteX1" y="connsiteY1"/>
                </a:cxn>
              </a:cxnLst>
              <a:rect l="l" t="t" r="r" b="b"/>
              <a:pathLst>
                <a:path w="28575" h="9525">
                  <a:moveTo>
                    <a:pt x="28911" y="7144"/>
                  </a:moveTo>
                  <a:cubicBezTo>
                    <a:pt x="19386" y="7144"/>
                    <a:pt x="-14903" y="10954"/>
                    <a:pt x="28911" y="7144"/>
                  </a:cubicBezTo>
                  <a:close/>
                </a:path>
              </a:pathLst>
            </a:custGeom>
            <a:grpFill/>
            <a:ln w="9525" cap="flat">
              <a:noFill/>
              <a:prstDash val="solid"/>
              <a:miter/>
            </a:ln>
          </p:spPr>
          <p:txBody>
            <a:bodyPr rtlCol="0" anchor="ctr"/>
            <a:lstStyle/>
            <a:p>
              <a:endParaRPr lang="en-US"/>
            </a:p>
          </p:txBody>
        </p:sp>
        <p:sp>
          <p:nvSpPr>
            <p:cNvPr id="1843" name="Freeform: Shape 1842">
              <a:extLst>
                <a:ext uri="{FF2B5EF4-FFF2-40B4-BE49-F238E27FC236}">
                  <a16:creationId xmlns:a16="http://schemas.microsoft.com/office/drawing/2014/main" xmlns="" id="{054D3A63-39F3-4389-BA11-D2390EB5C857}"/>
                </a:ext>
              </a:extLst>
            </p:cNvPr>
            <p:cNvSpPr/>
            <p:nvPr/>
          </p:nvSpPr>
          <p:spPr>
            <a:xfrm>
              <a:off x="7543324" y="954936"/>
              <a:ext cx="19050" cy="19050"/>
            </a:xfrm>
            <a:custGeom>
              <a:avLst/>
              <a:gdLst>
                <a:gd name="connsiteX0" fmla="*/ 7144 w 19050"/>
                <a:gd name="connsiteY0" fmla="*/ 16613 h 19050"/>
                <a:gd name="connsiteX1" fmla="*/ 7144 w 19050"/>
                <a:gd name="connsiteY1" fmla="*/ 16613 h 19050"/>
              </a:gdLst>
              <a:ahLst/>
              <a:cxnLst>
                <a:cxn ang="0">
                  <a:pos x="connsiteX0" y="connsiteY0"/>
                </a:cxn>
                <a:cxn ang="0">
                  <a:pos x="connsiteX1" y="connsiteY1"/>
                </a:cxn>
              </a:cxnLst>
              <a:rect l="l" t="t" r="r" b="b"/>
              <a:pathLst>
                <a:path w="19050" h="19050">
                  <a:moveTo>
                    <a:pt x="7144" y="16613"/>
                  </a:moveTo>
                  <a:cubicBezTo>
                    <a:pt x="34766" y="-1484"/>
                    <a:pt x="10954" y="10898"/>
                    <a:pt x="7144" y="16613"/>
                  </a:cubicBezTo>
                  <a:close/>
                </a:path>
              </a:pathLst>
            </a:custGeom>
            <a:grpFill/>
            <a:ln w="9525" cap="flat">
              <a:noFill/>
              <a:prstDash val="solid"/>
              <a:miter/>
            </a:ln>
          </p:spPr>
          <p:txBody>
            <a:bodyPr rtlCol="0" anchor="ctr"/>
            <a:lstStyle/>
            <a:p>
              <a:endParaRPr lang="en-US"/>
            </a:p>
          </p:txBody>
        </p:sp>
        <p:sp>
          <p:nvSpPr>
            <p:cNvPr id="1844" name="Freeform: Shape 1843">
              <a:extLst>
                <a:ext uri="{FF2B5EF4-FFF2-40B4-BE49-F238E27FC236}">
                  <a16:creationId xmlns:a16="http://schemas.microsoft.com/office/drawing/2014/main" xmlns="" id="{83FF4434-FCD2-4EAF-80D0-7B7B92414BD3}"/>
                </a:ext>
              </a:extLst>
            </p:cNvPr>
            <p:cNvSpPr/>
            <p:nvPr/>
          </p:nvSpPr>
          <p:spPr>
            <a:xfrm>
              <a:off x="7542242" y="938688"/>
              <a:ext cx="9525" cy="19050"/>
            </a:xfrm>
            <a:custGeom>
              <a:avLst/>
              <a:gdLst>
                <a:gd name="connsiteX0" fmla="*/ 7273 w 9525"/>
                <a:gd name="connsiteY0" fmla="*/ 7144 h 19050"/>
                <a:gd name="connsiteX1" fmla="*/ 7273 w 9525"/>
                <a:gd name="connsiteY1" fmla="*/ 7144 h 19050"/>
              </a:gdLst>
              <a:ahLst/>
              <a:cxnLst>
                <a:cxn ang="0">
                  <a:pos x="connsiteX0" y="connsiteY0"/>
                </a:cxn>
                <a:cxn ang="0">
                  <a:pos x="connsiteX1" y="connsiteY1"/>
                </a:cxn>
              </a:cxnLst>
              <a:rect l="l" t="t" r="r" b="b"/>
              <a:pathLst>
                <a:path w="9525" h="19050">
                  <a:moveTo>
                    <a:pt x="7273" y="7144"/>
                  </a:moveTo>
                  <a:cubicBezTo>
                    <a:pt x="11083" y="21431"/>
                    <a:pt x="6320" y="18574"/>
                    <a:pt x="7273" y="7144"/>
                  </a:cubicBezTo>
                  <a:close/>
                </a:path>
              </a:pathLst>
            </a:custGeom>
            <a:grpFill/>
            <a:ln w="9525" cap="flat">
              <a:noFill/>
              <a:prstDash val="solid"/>
              <a:miter/>
            </a:ln>
          </p:spPr>
          <p:txBody>
            <a:bodyPr rtlCol="0" anchor="ctr"/>
            <a:lstStyle/>
            <a:p>
              <a:endParaRPr lang="en-US"/>
            </a:p>
          </p:txBody>
        </p:sp>
        <p:sp>
          <p:nvSpPr>
            <p:cNvPr id="1845" name="Freeform: Shape 1844">
              <a:extLst>
                <a:ext uri="{FF2B5EF4-FFF2-40B4-BE49-F238E27FC236}">
                  <a16:creationId xmlns:a16="http://schemas.microsoft.com/office/drawing/2014/main" xmlns="" id="{2EFC812D-6B73-43CA-9DCB-34869A2C7C71}"/>
                </a:ext>
              </a:extLst>
            </p:cNvPr>
            <p:cNvSpPr/>
            <p:nvPr/>
          </p:nvSpPr>
          <p:spPr>
            <a:xfrm>
              <a:off x="7580867" y="1065371"/>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5795" y="14764"/>
                    <a:pt x="7701" y="9049"/>
                    <a:pt x="8653" y="7144"/>
                  </a:cubicBezTo>
                  <a:close/>
                </a:path>
              </a:pathLst>
            </a:custGeom>
            <a:grpFill/>
            <a:ln w="9525" cap="flat">
              <a:noFill/>
              <a:prstDash val="solid"/>
              <a:miter/>
            </a:ln>
          </p:spPr>
          <p:txBody>
            <a:bodyPr rtlCol="0" anchor="ctr"/>
            <a:lstStyle/>
            <a:p>
              <a:endParaRPr lang="en-US"/>
            </a:p>
          </p:txBody>
        </p:sp>
        <p:sp>
          <p:nvSpPr>
            <p:cNvPr id="1846" name="Freeform: Shape 1845">
              <a:extLst>
                <a:ext uri="{FF2B5EF4-FFF2-40B4-BE49-F238E27FC236}">
                  <a16:creationId xmlns:a16="http://schemas.microsoft.com/office/drawing/2014/main" xmlns="" id="{00E08926-6AE9-480B-95A5-49A6CFB149C9}"/>
                </a:ext>
              </a:extLst>
            </p:cNvPr>
            <p:cNvSpPr/>
            <p:nvPr/>
          </p:nvSpPr>
          <p:spPr>
            <a:xfrm>
              <a:off x="7476209" y="933175"/>
              <a:ext cx="9525" cy="9525"/>
            </a:xfrm>
            <a:custGeom>
              <a:avLst/>
              <a:gdLst>
                <a:gd name="connsiteX0" fmla="*/ 9488 w 9525"/>
                <a:gd name="connsiteY0" fmla="*/ 10752 h 9525"/>
                <a:gd name="connsiteX1" fmla="*/ 9488 w 9525"/>
                <a:gd name="connsiteY1" fmla="*/ 10752 h 9525"/>
              </a:gdLst>
              <a:ahLst/>
              <a:cxnLst>
                <a:cxn ang="0">
                  <a:pos x="connsiteX0" y="connsiteY0"/>
                </a:cxn>
                <a:cxn ang="0">
                  <a:pos x="connsiteX1" y="connsiteY1"/>
                </a:cxn>
              </a:cxnLst>
              <a:rect l="l" t="t" r="r" b="b"/>
              <a:pathLst>
                <a:path w="9525" h="9525">
                  <a:moveTo>
                    <a:pt x="9488" y="10752"/>
                  </a:moveTo>
                  <a:cubicBezTo>
                    <a:pt x="8536" y="9800"/>
                    <a:pt x="4726" y="3132"/>
                    <a:pt x="9488" y="10752"/>
                  </a:cubicBezTo>
                  <a:close/>
                </a:path>
              </a:pathLst>
            </a:custGeom>
            <a:grpFill/>
            <a:ln w="9525" cap="flat">
              <a:noFill/>
              <a:prstDash val="solid"/>
              <a:miter/>
            </a:ln>
          </p:spPr>
          <p:txBody>
            <a:bodyPr rtlCol="0" anchor="ctr"/>
            <a:lstStyle/>
            <a:p>
              <a:endParaRPr lang="en-US"/>
            </a:p>
          </p:txBody>
        </p:sp>
        <p:sp>
          <p:nvSpPr>
            <p:cNvPr id="1847" name="Freeform: Shape 1846">
              <a:extLst>
                <a:ext uri="{FF2B5EF4-FFF2-40B4-BE49-F238E27FC236}">
                  <a16:creationId xmlns:a16="http://schemas.microsoft.com/office/drawing/2014/main" xmlns="" id="{46A6666B-9726-4604-BE7E-6C98D9A6226A}"/>
                </a:ext>
              </a:extLst>
            </p:cNvPr>
            <p:cNvSpPr/>
            <p:nvPr/>
          </p:nvSpPr>
          <p:spPr>
            <a:xfrm>
              <a:off x="7478554" y="933926"/>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lnTo>
                    <a:pt x="8096" y="7144"/>
                  </a:lnTo>
                  <a:close/>
                </a:path>
              </a:pathLst>
            </a:custGeom>
            <a:grpFill/>
            <a:ln w="9525" cap="flat">
              <a:noFill/>
              <a:prstDash val="solid"/>
              <a:miter/>
            </a:ln>
          </p:spPr>
          <p:txBody>
            <a:bodyPr rtlCol="0" anchor="ctr"/>
            <a:lstStyle/>
            <a:p>
              <a:endParaRPr lang="en-US"/>
            </a:p>
          </p:txBody>
        </p:sp>
        <p:sp>
          <p:nvSpPr>
            <p:cNvPr id="1848" name="Freeform: Shape 1847">
              <a:extLst>
                <a:ext uri="{FF2B5EF4-FFF2-40B4-BE49-F238E27FC236}">
                  <a16:creationId xmlns:a16="http://schemas.microsoft.com/office/drawing/2014/main" xmlns="" id="{A29A5E9D-1C4F-4405-ACDA-EFAE82042D5B}"/>
                </a:ext>
              </a:extLst>
            </p:cNvPr>
            <p:cNvSpPr/>
            <p:nvPr/>
          </p:nvSpPr>
          <p:spPr>
            <a:xfrm>
              <a:off x="7581424" y="107828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10001" y="7567"/>
                    <a:pt x="14764" y="6615"/>
                    <a:pt x="7144" y="7567"/>
                  </a:cubicBezTo>
                  <a:close/>
                </a:path>
              </a:pathLst>
            </a:custGeom>
            <a:grpFill/>
            <a:ln w="9525" cap="flat">
              <a:noFill/>
              <a:prstDash val="solid"/>
              <a:miter/>
            </a:ln>
          </p:spPr>
          <p:txBody>
            <a:bodyPr rtlCol="0" anchor="ctr"/>
            <a:lstStyle/>
            <a:p>
              <a:endParaRPr lang="en-US"/>
            </a:p>
          </p:txBody>
        </p:sp>
        <p:sp>
          <p:nvSpPr>
            <p:cNvPr id="1849" name="Freeform: Shape 1848">
              <a:extLst>
                <a:ext uri="{FF2B5EF4-FFF2-40B4-BE49-F238E27FC236}">
                  <a16:creationId xmlns:a16="http://schemas.microsoft.com/office/drawing/2014/main" xmlns="" id="{5C076F9D-4025-4ABD-9243-0EE65796AAA9}"/>
                </a:ext>
              </a:extLst>
            </p:cNvPr>
            <p:cNvSpPr/>
            <p:nvPr/>
          </p:nvSpPr>
          <p:spPr>
            <a:xfrm>
              <a:off x="7552315" y="1046176"/>
              <a:ext cx="9525" cy="9525"/>
            </a:xfrm>
            <a:custGeom>
              <a:avLst/>
              <a:gdLst>
                <a:gd name="connsiteX0" fmla="*/ 7677 w 9525"/>
                <a:gd name="connsiteY0" fmla="*/ 9193 h 9525"/>
                <a:gd name="connsiteX1" fmla="*/ 9582 w 9525"/>
                <a:gd name="connsiteY1" fmla="*/ 7288 h 9525"/>
                <a:gd name="connsiteX2" fmla="*/ 7677 w 9525"/>
                <a:gd name="connsiteY2" fmla="*/ 9193 h 9525"/>
              </a:gdLst>
              <a:ahLst/>
              <a:cxnLst>
                <a:cxn ang="0">
                  <a:pos x="connsiteX0" y="connsiteY0"/>
                </a:cxn>
                <a:cxn ang="0">
                  <a:pos x="connsiteX1" y="connsiteY1"/>
                </a:cxn>
                <a:cxn ang="0">
                  <a:pos x="connsiteX2" y="connsiteY2"/>
                </a:cxn>
              </a:cxnLst>
              <a:rect l="l" t="t" r="r" b="b"/>
              <a:pathLst>
                <a:path w="9525" h="9525">
                  <a:moveTo>
                    <a:pt x="7677" y="9193"/>
                  </a:moveTo>
                  <a:lnTo>
                    <a:pt x="9582" y="7288"/>
                  </a:lnTo>
                  <a:cubicBezTo>
                    <a:pt x="9582" y="8241"/>
                    <a:pt x="5772" y="5383"/>
                    <a:pt x="7677" y="9193"/>
                  </a:cubicBezTo>
                  <a:close/>
                </a:path>
              </a:pathLst>
            </a:custGeom>
            <a:grpFill/>
            <a:ln w="9525" cap="flat">
              <a:noFill/>
              <a:prstDash val="solid"/>
              <a:miter/>
            </a:ln>
          </p:spPr>
          <p:txBody>
            <a:bodyPr rtlCol="0" anchor="ctr"/>
            <a:lstStyle/>
            <a:p>
              <a:endParaRPr lang="en-US"/>
            </a:p>
          </p:txBody>
        </p:sp>
        <p:sp>
          <p:nvSpPr>
            <p:cNvPr id="1850" name="Freeform: Shape 1849">
              <a:extLst>
                <a:ext uri="{FF2B5EF4-FFF2-40B4-BE49-F238E27FC236}">
                  <a16:creationId xmlns:a16="http://schemas.microsoft.com/office/drawing/2014/main" xmlns="" id="{4932FE64-8D41-4191-A581-33C804B7BF51}"/>
                </a:ext>
              </a:extLst>
            </p:cNvPr>
            <p:cNvSpPr/>
            <p:nvPr/>
          </p:nvSpPr>
          <p:spPr>
            <a:xfrm>
              <a:off x="7456738" y="936783"/>
              <a:ext cx="9525" cy="9525"/>
            </a:xfrm>
            <a:custGeom>
              <a:avLst/>
              <a:gdLst>
                <a:gd name="connsiteX0" fmla="*/ 9909 w 9525"/>
                <a:gd name="connsiteY0" fmla="*/ 7144 h 9525"/>
                <a:gd name="connsiteX1" fmla="*/ 9909 w 9525"/>
                <a:gd name="connsiteY1" fmla="*/ 7144 h 9525"/>
              </a:gdLst>
              <a:ahLst/>
              <a:cxnLst>
                <a:cxn ang="0">
                  <a:pos x="connsiteX0" y="connsiteY0"/>
                </a:cxn>
                <a:cxn ang="0">
                  <a:pos x="connsiteX1" y="connsiteY1"/>
                </a:cxn>
              </a:cxnLst>
              <a:rect l="l" t="t" r="r" b="b"/>
              <a:pathLst>
                <a:path w="9525" h="9525">
                  <a:moveTo>
                    <a:pt x="9909" y="7144"/>
                  </a:moveTo>
                  <a:cubicBezTo>
                    <a:pt x="4194" y="13811"/>
                    <a:pt x="8956" y="8096"/>
                    <a:pt x="9909" y="7144"/>
                  </a:cubicBezTo>
                  <a:close/>
                </a:path>
              </a:pathLst>
            </a:custGeom>
            <a:grpFill/>
            <a:ln w="9525" cap="flat">
              <a:noFill/>
              <a:prstDash val="solid"/>
              <a:miter/>
            </a:ln>
          </p:spPr>
          <p:txBody>
            <a:bodyPr rtlCol="0" anchor="ctr"/>
            <a:lstStyle/>
            <a:p>
              <a:endParaRPr lang="en-US"/>
            </a:p>
          </p:txBody>
        </p:sp>
        <p:sp>
          <p:nvSpPr>
            <p:cNvPr id="1851" name="Freeform: Shape 1850">
              <a:extLst>
                <a:ext uri="{FF2B5EF4-FFF2-40B4-BE49-F238E27FC236}">
                  <a16:creationId xmlns:a16="http://schemas.microsoft.com/office/drawing/2014/main" xmlns="" id="{A179F4C3-1862-41BF-9FFB-2DF5882437F0}"/>
                </a:ext>
              </a:extLst>
            </p:cNvPr>
            <p:cNvSpPr/>
            <p:nvPr/>
          </p:nvSpPr>
          <p:spPr>
            <a:xfrm>
              <a:off x="7533553" y="1068228"/>
              <a:ext cx="9525" cy="19050"/>
            </a:xfrm>
            <a:custGeom>
              <a:avLst/>
              <a:gdLst>
                <a:gd name="connsiteX0" fmla="*/ 9294 w 9525"/>
                <a:gd name="connsiteY0" fmla="*/ 7144 h 19050"/>
                <a:gd name="connsiteX1" fmla="*/ 8342 w 9525"/>
                <a:gd name="connsiteY1" fmla="*/ 12859 h 19050"/>
                <a:gd name="connsiteX2" fmla="*/ 9294 w 9525"/>
                <a:gd name="connsiteY2" fmla="*/ 7144 h 19050"/>
              </a:gdLst>
              <a:ahLst/>
              <a:cxnLst>
                <a:cxn ang="0">
                  <a:pos x="connsiteX0" y="connsiteY0"/>
                </a:cxn>
                <a:cxn ang="0">
                  <a:pos x="connsiteX1" y="connsiteY1"/>
                </a:cxn>
                <a:cxn ang="0">
                  <a:pos x="connsiteX2" y="connsiteY2"/>
                </a:cxn>
              </a:cxnLst>
              <a:rect l="l" t="t" r="r" b="b"/>
              <a:pathLst>
                <a:path w="9525" h="19050">
                  <a:moveTo>
                    <a:pt x="9294" y="7144"/>
                  </a:moveTo>
                  <a:cubicBezTo>
                    <a:pt x="11199" y="11906"/>
                    <a:pt x="4532" y="9049"/>
                    <a:pt x="8342" y="12859"/>
                  </a:cubicBezTo>
                  <a:cubicBezTo>
                    <a:pt x="12152" y="11906"/>
                    <a:pt x="10247" y="9049"/>
                    <a:pt x="9294" y="7144"/>
                  </a:cubicBezTo>
                  <a:close/>
                </a:path>
              </a:pathLst>
            </a:custGeom>
            <a:grpFill/>
            <a:ln w="9525" cap="flat">
              <a:noFill/>
              <a:prstDash val="solid"/>
              <a:miter/>
            </a:ln>
          </p:spPr>
          <p:txBody>
            <a:bodyPr rtlCol="0" anchor="ctr"/>
            <a:lstStyle/>
            <a:p>
              <a:endParaRPr lang="en-US"/>
            </a:p>
          </p:txBody>
        </p:sp>
        <p:sp>
          <p:nvSpPr>
            <p:cNvPr id="1852" name="Freeform: Shape 1851">
              <a:extLst>
                <a:ext uri="{FF2B5EF4-FFF2-40B4-BE49-F238E27FC236}">
                  <a16:creationId xmlns:a16="http://schemas.microsoft.com/office/drawing/2014/main" xmlns="" id="{D8CD1EAF-8B59-476D-B259-F697646B16BD}"/>
                </a:ext>
              </a:extLst>
            </p:cNvPr>
            <p:cNvSpPr/>
            <p:nvPr/>
          </p:nvSpPr>
          <p:spPr>
            <a:xfrm>
              <a:off x="7458551" y="103012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7144"/>
                    <a:pt x="7144" y="8096"/>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1853" name="Freeform: Shape 1852">
              <a:extLst>
                <a:ext uri="{FF2B5EF4-FFF2-40B4-BE49-F238E27FC236}">
                  <a16:creationId xmlns:a16="http://schemas.microsoft.com/office/drawing/2014/main" xmlns="" id="{2EEABE7F-07F3-4D56-8DB8-8CAA10085695}"/>
                </a:ext>
              </a:extLst>
            </p:cNvPr>
            <p:cNvSpPr/>
            <p:nvPr/>
          </p:nvSpPr>
          <p:spPr>
            <a:xfrm>
              <a:off x="7459504" y="1029028"/>
              <a:ext cx="9525" cy="9525"/>
            </a:xfrm>
            <a:custGeom>
              <a:avLst/>
              <a:gdLst>
                <a:gd name="connsiteX0" fmla="*/ 7144 w 9525"/>
                <a:gd name="connsiteY0" fmla="*/ 8244 h 9525"/>
                <a:gd name="connsiteX1" fmla="*/ 10954 w 9525"/>
                <a:gd name="connsiteY1" fmla="*/ 8244 h 9525"/>
                <a:gd name="connsiteX2" fmla="*/ 7144 w 9525"/>
                <a:gd name="connsiteY2" fmla="*/ 8244 h 9525"/>
              </a:gdLst>
              <a:ahLst/>
              <a:cxnLst>
                <a:cxn ang="0">
                  <a:pos x="connsiteX0" y="connsiteY0"/>
                </a:cxn>
                <a:cxn ang="0">
                  <a:pos x="connsiteX1" y="connsiteY1"/>
                </a:cxn>
                <a:cxn ang="0">
                  <a:pos x="connsiteX2" y="connsiteY2"/>
                </a:cxn>
              </a:cxnLst>
              <a:rect l="l" t="t" r="r" b="b"/>
              <a:pathLst>
                <a:path w="9525" h="9525">
                  <a:moveTo>
                    <a:pt x="7144" y="8244"/>
                  </a:moveTo>
                  <a:cubicBezTo>
                    <a:pt x="8096" y="8244"/>
                    <a:pt x="10001" y="10149"/>
                    <a:pt x="10954" y="8244"/>
                  </a:cubicBezTo>
                  <a:cubicBezTo>
                    <a:pt x="9049" y="6339"/>
                    <a:pt x="8096" y="7291"/>
                    <a:pt x="7144" y="8244"/>
                  </a:cubicBezTo>
                  <a:close/>
                </a:path>
              </a:pathLst>
            </a:custGeom>
            <a:grpFill/>
            <a:ln w="9525" cap="flat">
              <a:noFill/>
              <a:prstDash val="solid"/>
              <a:miter/>
            </a:ln>
          </p:spPr>
          <p:txBody>
            <a:bodyPr rtlCol="0" anchor="ctr"/>
            <a:lstStyle/>
            <a:p>
              <a:endParaRPr lang="en-US"/>
            </a:p>
          </p:txBody>
        </p:sp>
        <p:sp>
          <p:nvSpPr>
            <p:cNvPr id="1854" name="Freeform: Shape 1853">
              <a:extLst>
                <a:ext uri="{FF2B5EF4-FFF2-40B4-BE49-F238E27FC236}">
                  <a16:creationId xmlns:a16="http://schemas.microsoft.com/office/drawing/2014/main" xmlns="" id="{1B95BB63-C4C0-4247-B35D-70F7B8AAFACD}"/>
                </a:ext>
              </a:extLst>
            </p:cNvPr>
            <p:cNvSpPr/>
            <p:nvPr/>
          </p:nvSpPr>
          <p:spPr>
            <a:xfrm>
              <a:off x="7445121" y="1029686"/>
              <a:ext cx="9525" cy="9525"/>
            </a:xfrm>
            <a:custGeom>
              <a:avLst/>
              <a:gdLst>
                <a:gd name="connsiteX0" fmla="*/ 7239 w 9525"/>
                <a:gd name="connsiteY0" fmla="*/ 10443 h 9525"/>
                <a:gd name="connsiteX1" fmla="*/ 7239 w 9525"/>
                <a:gd name="connsiteY1" fmla="*/ 10443 h 9525"/>
              </a:gdLst>
              <a:ahLst/>
              <a:cxnLst>
                <a:cxn ang="0">
                  <a:pos x="connsiteX0" y="connsiteY0"/>
                </a:cxn>
                <a:cxn ang="0">
                  <a:pos x="connsiteX1" y="connsiteY1"/>
                </a:cxn>
              </a:cxnLst>
              <a:rect l="l" t="t" r="r" b="b"/>
              <a:pathLst>
                <a:path w="9525" h="9525">
                  <a:moveTo>
                    <a:pt x="7239" y="10443"/>
                  </a:moveTo>
                  <a:cubicBezTo>
                    <a:pt x="12954" y="4728"/>
                    <a:pt x="6286" y="7586"/>
                    <a:pt x="7239" y="10443"/>
                  </a:cubicBezTo>
                  <a:close/>
                </a:path>
              </a:pathLst>
            </a:custGeom>
            <a:grpFill/>
            <a:ln w="9525" cap="flat">
              <a:noFill/>
              <a:prstDash val="solid"/>
              <a:miter/>
            </a:ln>
          </p:spPr>
          <p:txBody>
            <a:bodyPr rtlCol="0" anchor="ctr"/>
            <a:lstStyle/>
            <a:p>
              <a:endParaRPr lang="en-US"/>
            </a:p>
          </p:txBody>
        </p:sp>
        <p:sp>
          <p:nvSpPr>
            <p:cNvPr id="1855" name="Freeform: Shape 1854">
              <a:extLst>
                <a:ext uri="{FF2B5EF4-FFF2-40B4-BE49-F238E27FC236}">
                  <a16:creationId xmlns:a16="http://schemas.microsoft.com/office/drawing/2014/main" xmlns="" id="{8D3A60D4-3961-4244-8D8E-F4A9DF1E0EBB}"/>
                </a:ext>
              </a:extLst>
            </p:cNvPr>
            <p:cNvSpPr/>
            <p:nvPr/>
          </p:nvSpPr>
          <p:spPr>
            <a:xfrm>
              <a:off x="7347109" y="940446"/>
              <a:ext cx="19050" cy="9525"/>
            </a:xfrm>
            <a:custGeom>
              <a:avLst/>
              <a:gdLst>
                <a:gd name="connsiteX0" fmla="*/ 7144 w 19050"/>
                <a:gd name="connsiteY0" fmla="*/ 8244 h 9525"/>
                <a:gd name="connsiteX1" fmla="*/ 7144 w 19050"/>
                <a:gd name="connsiteY1" fmla="*/ 8244 h 9525"/>
              </a:gdLst>
              <a:ahLst/>
              <a:cxnLst>
                <a:cxn ang="0">
                  <a:pos x="connsiteX0" y="connsiteY0"/>
                </a:cxn>
                <a:cxn ang="0">
                  <a:pos x="connsiteX1" y="connsiteY1"/>
                </a:cxn>
              </a:cxnLst>
              <a:rect l="l" t="t" r="r" b="b"/>
              <a:pathLst>
                <a:path w="19050" h="9525">
                  <a:moveTo>
                    <a:pt x="7144" y="8244"/>
                  </a:moveTo>
                  <a:cubicBezTo>
                    <a:pt x="21431" y="12054"/>
                    <a:pt x="17621" y="4434"/>
                    <a:pt x="7144" y="8244"/>
                  </a:cubicBezTo>
                  <a:close/>
                </a:path>
              </a:pathLst>
            </a:custGeom>
            <a:grpFill/>
            <a:ln w="9525" cap="flat">
              <a:noFill/>
              <a:prstDash val="solid"/>
              <a:miter/>
            </a:ln>
          </p:spPr>
          <p:txBody>
            <a:bodyPr rtlCol="0" anchor="ctr"/>
            <a:lstStyle/>
            <a:p>
              <a:endParaRPr lang="en-US"/>
            </a:p>
          </p:txBody>
        </p:sp>
        <p:sp>
          <p:nvSpPr>
            <p:cNvPr id="1856" name="Freeform: Shape 1855">
              <a:extLst>
                <a:ext uri="{FF2B5EF4-FFF2-40B4-BE49-F238E27FC236}">
                  <a16:creationId xmlns:a16="http://schemas.microsoft.com/office/drawing/2014/main" xmlns="" id="{B6C3C404-9BD3-439A-AE2A-CCABB42EC957}"/>
                </a:ext>
              </a:extLst>
            </p:cNvPr>
            <p:cNvSpPr/>
            <p:nvPr/>
          </p:nvSpPr>
          <p:spPr>
            <a:xfrm>
              <a:off x="7358539" y="938688"/>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8096"/>
                    <a:pt x="9049" y="7144"/>
                  </a:cubicBezTo>
                  <a:cubicBezTo>
                    <a:pt x="8096" y="8096"/>
                    <a:pt x="7144" y="8096"/>
                    <a:pt x="7144" y="8096"/>
                  </a:cubicBezTo>
                  <a:close/>
                </a:path>
              </a:pathLst>
            </a:custGeom>
            <a:grpFill/>
            <a:ln w="9525" cap="flat">
              <a:noFill/>
              <a:prstDash val="solid"/>
              <a:miter/>
            </a:ln>
          </p:spPr>
          <p:txBody>
            <a:bodyPr rtlCol="0" anchor="ctr"/>
            <a:lstStyle/>
            <a:p>
              <a:endParaRPr lang="en-US"/>
            </a:p>
          </p:txBody>
        </p:sp>
        <p:sp>
          <p:nvSpPr>
            <p:cNvPr id="1857" name="Freeform: Shape 1856">
              <a:extLst>
                <a:ext uri="{FF2B5EF4-FFF2-40B4-BE49-F238E27FC236}">
                  <a16:creationId xmlns:a16="http://schemas.microsoft.com/office/drawing/2014/main" xmlns="" id="{1A874851-6317-4350-998B-7F7960EA25EE}"/>
                </a:ext>
              </a:extLst>
            </p:cNvPr>
            <p:cNvSpPr/>
            <p:nvPr/>
          </p:nvSpPr>
          <p:spPr>
            <a:xfrm>
              <a:off x="7501625" y="1081563"/>
              <a:ext cx="9525" cy="19050"/>
            </a:xfrm>
            <a:custGeom>
              <a:avLst/>
              <a:gdLst>
                <a:gd name="connsiteX0" fmla="*/ 8837 w 9525"/>
                <a:gd name="connsiteY0" fmla="*/ 7144 h 19050"/>
                <a:gd name="connsiteX1" fmla="*/ 8837 w 9525"/>
                <a:gd name="connsiteY1" fmla="*/ 7144 h 19050"/>
              </a:gdLst>
              <a:ahLst/>
              <a:cxnLst>
                <a:cxn ang="0">
                  <a:pos x="connsiteX0" y="connsiteY0"/>
                </a:cxn>
                <a:cxn ang="0">
                  <a:pos x="connsiteX1" y="connsiteY1"/>
                </a:cxn>
              </a:cxnLst>
              <a:rect l="l" t="t" r="r" b="b"/>
              <a:pathLst>
                <a:path w="9525" h="19050">
                  <a:moveTo>
                    <a:pt x="8837" y="7144"/>
                  </a:moveTo>
                  <a:cubicBezTo>
                    <a:pt x="5027" y="20479"/>
                    <a:pt x="8837" y="9049"/>
                    <a:pt x="8837" y="7144"/>
                  </a:cubicBezTo>
                  <a:close/>
                </a:path>
              </a:pathLst>
            </a:custGeom>
            <a:grpFill/>
            <a:ln w="9525" cap="flat">
              <a:noFill/>
              <a:prstDash val="solid"/>
              <a:miter/>
            </a:ln>
          </p:spPr>
          <p:txBody>
            <a:bodyPr rtlCol="0" anchor="ctr"/>
            <a:lstStyle/>
            <a:p>
              <a:endParaRPr lang="en-US"/>
            </a:p>
          </p:txBody>
        </p:sp>
        <p:sp>
          <p:nvSpPr>
            <p:cNvPr id="1858" name="Freeform: Shape 1857">
              <a:extLst>
                <a:ext uri="{FF2B5EF4-FFF2-40B4-BE49-F238E27FC236}">
                  <a16:creationId xmlns:a16="http://schemas.microsoft.com/office/drawing/2014/main" xmlns="" id="{5D2A1ED8-CE87-4B1D-9076-7E2A6F9624E4}"/>
                </a:ext>
              </a:extLst>
            </p:cNvPr>
            <p:cNvSpPr/>
            <p:nvPr/>
          </p:nvSpPr>
          <p:spPr>
            <a:xfrm>
              <a:off x="7340288" y="939565"/>
              <a:ext cx="9525" cy="9525"/>
            </a:xfrm>
            <a:custGeom>
              <a:avLst/>
              <a:gdLst>
                <a:gd name="connsiteX0" fmla="*/ 7297 w 9525"/>
                <a:gd name="connsiteY0" fmla="*/ 8172 h 9525"/>
                <a:gd name="connsiteX1" fmla="*/ 10154 w 9525"/>
                <a:gd name="connsiteY1" fmla="*/ 9125 h 9525"/>
                <a:gd name="connsiteX2" fmla="*/ 7297 w 9525"/>
                <a:gd name="connsiteY2" fmla="*/ 8172 h 9525"/>
              </a:gdLst>
              <a:ahLst/>
              <a:cxnLst>
                <a:cxn ang="0">
                  <a:pos x="connsiteX0" y="connsiteY0"/>
                </a:cxn>
                <a:cxn ang="0">
                  <a:pos x="connsiteX1" y="connsiteY1"/>
                </a:cxn>
                <a:cxn ang="0">
                  <a:pos x="connsiteX2" y="connsiteY2"/>
                </a:cxn>
              </a:cxnLst>
              <a:rect l="l" t="t" r="r" b="b"/>
              <a:pathLst>
                <a:path w="9525" h="9525">
                  <a:moveTo>
                    <a:pt x="7297" y="8172"/>
                  </a:moveTo>
                  <a:cubicBezTo>
                    <a:pt x="8249" y="8172"/>
                    <a:pt x="9202" y="8172"/>
                    <a:pt x="10154" y="9125"/>
                  </a:cubicBezTo>
                  <a:cubicBezTo>
                    <a:pt x="10154" y="5315"/>
                    <a:pt x="6344" y="8172"/>
                    <a:pt x="7297" y="8172"/>
                  </a:cubicBezTo>
                  <a:close/>
                </a:path>
              </a:pathLst>
            </a:custGeom>
            <a:grpFill/>
            <a:ln w="9525" cap="flat">
              <a:noFill/>
              <a:prstDash val="solid"/>
              <a:miter/>
            </a:ln>
          </p:spPr>
          <p:txBody>
            <a:bodyPr rtlCol="0" anchor="ctr"/>
            <a:lstStyle/>
            <a:p>
              <a:endParaRPr lang="en-US"/>
            </a:p>
          </p:txBody>
        </p:sp>
        <p:sp>
          <p:nvSpPr>
            <p:cNvPr id="1859" name="Freeform: Shape 1858">
              <a:extLst>
                <a:ext uri="{FF2B5EF4-FFF2-40B4-BE49-F238E27FC236}">
                  <a16:creationId xmlns:a16="http://schemas.microsoft.com/office/drawing/2014/main" xmlns="" id="{4E9DF351-86E7-44A9-BFF6-4E99FF896134}"/>
                </a:ext>
              </a:extLst>
            </p:cNvPr>
            <p:cNvSpPr/>
            <p:nvPr/>
          </p:nvSpPr>
          <p:spPr>
            <a:xfrm>
              <a:off x="7398544" y="1026861"/>
              <a:ext cx="19050" cy="9525"/>
            </a:xfrm>
            <a:custGeom>
              <a:avLst/>
              <a:gdLst>
                <a:gd name="connsiteX0" fmla="*/ 7144 w 19050"/>
                <a:gd name="connsiteY0" fmla="*/ 9458 h 9525"/>
                <a:gd name="connsiteX1" fmla="*/ 11906 w 19050"/>
                <a:gd name="connsiteY1" fmla="*/ 10411 h 9525"/>
                <a:gd name="connsiteX2" fmla="*/ 7144 w 19050"/>
                <a:gd name="connsiteY2" fmla="*/ 9458 h 9525"/>
              </a:gdLst>
              <a:ahLst/>
              <a:cxnLst>
                <a:cxn ang="0">
                  <a:pos x="connsiteX0" y="connsiteY0"/>
                </a:cxn>
                <a:cxn ang="0">
                  <a:pos x="connsiteX1" y="connsiteY1"/>
                </a:cxn>
                <a:cxn ang="0">
                  <a:pos x="connsiteX2" y="connsiteY2"/>
                </a:cxn>
              </a:cxnLst>
              <a:rect l="l" t="t" r="r" b="b"/>
              <a:pathLst>
                <a:path w="19050" h="9525">
                  <a:moveTo>
                    <a:pt x="7144" y="9458"/>
                  </a:moveTo>
                  <a:cubicBezTo>
                    <a:pt x="8096" y="11363"/>
                    <a:pt x="10001" y="10411"/>
                    <a:pt x="11906" y="10411"/>
                  </a:cubicBezTo>
                  <a:cubicBezTo>
                    <a:pt x="10001" y="10411"/>
                    <a:pt x="8096" y="3743"/>
                    <a:pt x="7144" y="9458"/>
                  </a:cubicBezTo>
                  <a:close/>
                </a:path>
              </a:pathLst>
            </a:custGeom>
            <a:grpFill/>
            <a:ln w="9525" cap="flat">
              <a:noFill/>
              <a:prstDash val="solid"/>
              <a:miter/>
            </a:ln>
          </p:spPr>
          <p:txBody>
            <a:bodyPr rtlCol="0" anchor="ctr"/>
            <a:lstStyle/>
            <a:p>
              <a:endParaRPr lang="en-US"/>
            </a:p>
          </p:txBody>
        </p:sp>
        <p:sp>
          <p:nvSpPr>
            <p:cNvPr id="1860" name="Freeform: Shape 1859">
              <a:extLst>
                <a:ext uri="{FF2B5EF4-FFF2-40B4-BE49-F238E27FC236}">
                  <a16:creationId xmlns:a16="http://schemas.microsoft.com/office/drawing/2014/main" xmlns="" id="{A9938BFA-EACA-4E52-AD39-099AF3D680D2}"/>
                </a:ext>
              </a:extLst>
            </p:cNvPr>
            <p:cNvSpPr/>
            <p:nvPr/>
          </p:nvSpPr>
          <p:spPr>
            <a:xfrm>
              <a:off x="7329964" y="956592"/>
              <a:ext cx="9525" cy="19050"/>
            </a:xfrm>
            <a:custGeom>
              <a:avLst/>
              <a:gdLst>
                <a:gd name="connsiteX0" fmla="*/ 7144 w 9525"/>
                <a:gd name="connsiteY0" fmla="*/ 8290 h 19050"/>
                <a:gd name="connsiteX1" fmla="*/ 9049 w 9525"/>
                <a:gd name="connsiteY1" fmla="*/ 14005 h 19050"/>
                <a:gd name="connsiteX2" fmla="*/ 7144 w 9525"/>
                <a:gd name="connsiteY2" fmla="*/ 8290 h 19050"/>
              </a:gdLst>
              <a:ahLst/>
              <a:cxnLst>
                <a:cxn ang="0">
                  <a:pos x="connsiteX0" y="connsiteY0"/>
                </a:cxn>
                <a:cxn ang="0">
                  <a:pos x="connsiteX1" y="connsiteY1"/>
                </a:cxn>
                <a:cxn ang="0">
                  <a:pos x="connsiteX2" y="connsiteY2"/>
                </a:cxn>
              </a:cxnLst>
              <a:rect l="l" t="t" r="r" b="b"/>
              <a:pathLst>
                <a:path w="9525" h="19050">
                  <a:moveTo>
                    <a:pt x="7144" y="8290"/>
                  </a:moveTo>
                  <a:cubicBezTo>
                    <a:pt x="8096" y="8290"/>
                    <a:pt x="9049" y="11148"/>
                    <a:pt x="9049" y="14005"/>
                  </a:cubicBezTo>
                  <a:cubicBezTo>
                    <a:pt x="10001" y="11148"/>
                    <a:pt x="10954" y="4480"/>
                    <a:pt x="7144" y="8290"/>
                  </a:cubicBezTo>
                  <a:close/>
                </a:path>
              </a:pathLst>
            </a:custGeom>
            <a:grpFill/>
            <a:ln w="9525" cap="flat">
              <a:noFill/>
              <a:prstDash val="solid"/>
              <a:miter/>
            </a:ln>
          </p:spPr>
          <p:txBody>
            <a:bodyPr rtlCol="0" anchor="ctr"/>
            <a:lstStyle/>
            <a:p>
              <a:endParaRPr lang="en-US"/>
            </a:p>
          </p:txBody>
        </p:sp>
        <p:sp>
          <p:nvSpPr>
            <p:cNvPr id="1861" name="Freeform: Shape 1860">
              <a:extLst>
                <a:ext uri="{FF2B5EF4-FFF2-40B4-BE49-F238E27FC236}">
                  <a16:creationId xmlns:a16="http://schemas.microsoft.com/office/drawing/2014/main" xmlns="" id="{23A19702-364F-46D8-BD7B-C392D777B8D0}"/>
                </a:ext>
              </a:extLst>
            </p:cNvPr>
            <p:cNvSpPr/>
            <p:nvPr/>
          </p:nvSpPr>
          <p:spPr>
            <a:xfrm>
              <a:off x="7390924" y="1028329"/>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7144" y="7990"/>
                    <a:pt x="15716" y="6085"/>
                    <a:pt x="7144" y="7990"/>
                  </a:cubicBezTo>
                  <a:close/>
                </a:path>
              </a:pathLst>
            </a:custGeom>
            <a:grpFill/>
            <a:ln w="9525" cap="flat">
              <a:noFill/>
              <a:prstDash val="solid"/>
              <a:miter/>
            </a:ln>
          </p:spPr>
          <p:txBody>
            <a:bodyPr rtlCol="0" anchor="ctr"/>
            <a:lstStyle/>
            <a:p>
              <a:endParaRPr lang="en-US"/>
            </a:p>
          </p:txBody>
        </p:sp>
        <p:sp>
          <p:nvSpPr>
            <p:cNvPr id="1862" name="Freeform: Shape 1861">
              <a:extLst>
                <a:ext uri="{FF2B5EF4-FFF2-40B4-BE49-F238E27FC236}">
                  <a16:creationId xmlns:a16="http://schemas.microsoft.com/office/drawing/2014/main" xmlns="" id="{B4B07AEA-3CAE-4CDD-928A-60CD6AE1FCC0}"/>
                </a:ext>
              </a:extLst>
            </p:cNvPr>
            <p:cNvSpPr/>
            <p:nvPr/>
          </p:nvSpPr>
          <p:spPr>
            <a:xfrm>
              <a:off x="7407519" y="1069159"/>
              <a:ext cx="9525" cy="19050"/>
            </a:xfrm>
            <a:custGeom>
              <a:avLst/>
              <a:gdLst>
                <a:gd name="connsiteX0" fmla="*/ 7694 w 9525"/>
                <a:gd name="connsiteY0" fmla="*/ 20500 h 19050"/>
                <a:gd name="connsiteX1" fmla="*/ 7694 w 9525"/>
                <a:gd name="connsiteY1" fmla="*/ 20500 h 19050"/>
              </a:gdLst>
              <a:ahLst/>
              <a:cxnLst>
                <a:cxn ang="0">
                  <a:pos x="connsiteX0" y="connsiteY0"/>
                </a:cxn>
                <a:cxn ang="0">
                  <a:pos x="connsiteX1" y="connsiteY1"/>
                </a:cxn>
              </a:cxnLst>
              <a:rect l="l" t="t" r="r" b="b"/>
              <a:pathLst>
                <a:path w="9525" h="19050">
                  <a:moveTo>
                    <a:pt x="7694" y="20500"/>
                  </a:moveTo>
                  <a:cubicBezTo>
                    <a:pt x="5789" y="23358"/>
                    <a:pt x="9599" y="-10932"/>
                    <a:pt x="7694" y="20500"/>
                  </a:cubicBezTo>
                  <a:close/>
                </a:path>
              </a:pathLst>
            </a:custGeom>
            <a:grpFill/>
            <a:ln w="9525" cap="flat">
              <a:noFill/>
              <a:prstDash val="solid"/>
              <a:miter/>
            </a:ln>
          </p:spPr>
          <p:txBody>
            <a:bodyPr rtlCol="0" anchor="ctr"/>
            <a:lstStyle/>
            <a:p>
              <a:endParaRPr lang="en-US"/>
            </a:p>
          </p:txBody>
        </p:sp>
        <p:sp>
          <p:nvSpPr>
            <p:cNvPr id="1863" name="Freeform: Shape 1862">
              <a:extLst>
                <a:ext uri="{FF2B5EF4-FFF2-40B4-BE49-F238E27FC236}">
                  <a16:creationId xmlns:a16="http://schemas.microsoft.com/office/drawing/2014/main" xmlns="" id="{943A336B-6D69-44ED-BFF0-566A8C4CAF52}"/>
                </a:ext>
              </a:extLst>
            </p:cNvPr>
            <p:cNvSpPr/>
            <p:nvPr/>
          </p:nvSpPr>
          <p:spPr>
            <a:xfrm>
              <a:off x="7400449" y="1073943"/>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7144"/>
                    <a:pt x="7144" y="7144"/>
                  </a:cubicBezTo>
                  <a:cubicBezTo>
                    <a:pt x="8096" y="7144"/>
                    <a:pt x="9049" y="7144"/>
                    <a:pt x="9049" y="7144"/>
                  </a:cubicBezTo>
                  <a:close/>
                </a:path>
              </a:pathLst>
            </a:custGeom>
            <a:grpFill/>
            <a:ln w="9525" cap="flat">
              <a:noFill/>
              <a:prstDash val="solid"/>
              <a:miter/>
            </a:ln>
          </p:spPr>
          <p:txBody>
            <a:bodyPr rtlCol="0" anchor="ctr"/>
            <a:lstStyle/>
            <a:p>
              <a:endParaRPr lang="en-US"/>
            </a:p>
          </p:txBody>
        </p:sp>
        <p:sp>
          <p:nvSpPr>
            <p:cNvPr id="1864" name="Freeform: Shape 1863">
              <a:extLst>
                <a:ext uri="{FF2B5EF4-FFF2-40B4-BE49-F238E27FC236}">
                  <a16:creationId xmlns:a16="http://schemas.microsoft.com/office/drawing/2014/main" xmlns="" id="{F6EA553C-9168-4FC3-85B3-7B94E9FEA04A}"/>
                </a:ext>
              </a:extLst>
            </p:cNvPr>
            <p:cNvSpPr/>
            <p:nvPr/>
          </p:nvSpPr>
          <p:spPr>
            <a:xfrm>
              <a:off x="7319486" y="106060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8096" y="8096"/>
                    <a:pt x="8096" y="7144"/>
                  </a:cubicBezTo>
                  <a:cubicBezTo>
                    <a:pt x="7144" y="8096"/>
                    <a:pt x="7144" y="8096"/>
                    <a:pt x="7144" y="9049"/>
                  </a:cubicBezTo>
                  <a:close/>
                </a:path>
              </a:pathLst>
            </a:custGeom>
            <a:grpFill/>
            <a:ln w="9525" cap="flat">
              <a:noFill/>
              <a:prstDash val="solid"/>
              <a:miter/>
            </a:ln>
          </p:spPr>
          <p:txBody>
            <a:bodyPr rtlCol="0" anchor="ctr"/>
            <a:lstStyle/>
            <a:p>
              <a:endParaRPr lang="en-US"/>
            </a:p>
          </p:txBody>
        </p:sp>
        <p:sp>
          <p:nvSpPr>
            <p:cNvPr id="1865" name="Freeform: Shape 1864">
              <a:extLst>
                <a:ext uri="{FF2B5EF4-FFF2-40B4-BE49-F238E27FC236}">
                  <a16:creationId xmlns:a16="http://schemas.microsoft.com/office/drawing/2014/main" xmlns="" id="{425912B4-5EDD-4668-9A25-F404FCCF31B2}"/>
                </a:ext>
              </a:extLst>
            </p:cNvPr>
            <p:cNvSpPr/>
            <p:nvPr/>
          </p:nvSpPr>
          <p:spPr>
            <a:xfrm>
              <a:off x="7383867" y="1077738"/>
              <a:ext cx="9525" cy="9525"/>
            </a:xfrm>
            <a:custGeom>
              <a:avLst/>
              <a:gdLst>
                <a:gd name="connsiteX0" fmla="*/ 8485 w 9525"/>
                <a:gd name="connsiteY0" fmla="*/ 9064 h 9525"/>
                <a:gd name="connsiteX1" fmla="*/ 8485 w 9525"/>
                <a:gd name="connsiteY1" fmla="*/ 9064 h 9525"/>
              </a:gdLst>
              <a:ahLst/>
              <a:cxnLst>
                <a:cxn ang="0">
                  <a:pos x="connsiteX0" y="connsiteY0"/>
                </a:cxn>
                <a:cxn ang="0">
                  <a:pos x="connsiteX1" y="connsiteY1"/>
                </a:cxn>
              </a:cxnLst>
              <a:rect l="l" t="t" r="r" b="b"/>
              <a:pathLst>
                <a:path w="9525" h="9525">
                  <a:moveTo>
                    <a:pt x="8485" y="9064"/>
                  </a:moveTo>
                  <a:cubicBezTo>
                    <a:pt x="4675" y="4302"/>
                    <a:pt x="10390" y="10017"/>
                    <a:pt x="8485" y="9064"/>
                  </a:cubicBezTo>
                  <a:close/>
                </a:path>
              </a:pathLst>
            </a:custGeom>
            <a:grpFill/>
            <a:ln w="9525" cap="flat">
              <a:noFill/>
              <a:prstDash val="solid"/>
              <a:miter/>
            </a:ln>
          </p:spPr>
          <p:txBody>
            <a:bodyPr rtlCol="0" anchor="ctr"/>
            <a:lstStyle/>
            <a:p>
              <a:endParaRPr lang="en-US"/>
            </a:p>
          </p:txBody>
        </p:sp>
        <p:sp>
          <p:nvSpPr>
            <p:cNvPr id="1866" name="Freeform: Shape 1865">
              <a:extLst>
                <a:ext uri="{FF2B5EF4-FFF2-40B4-BE49-F238E27FC236}">
                  <a16:creationId xmlns:a16="http://schemas.microsoft.com/office/drawing/2014/main" xmlns="" id="{78B4AB2C-C8C8-45EE-811C-303EEA6506BB}"/>
                </a:ext>
              </a:extLst>
            </p:cNvPr>
            <p:cNvSpPr/>
            <p:nvPr/>
          </p:nvSpPr>
          <p:spPr>
            <a:xfrm>
              <a:off x="7280434" y="946511"/>
              <a:ext cx="9525" cy="9525"/>
            </a:xfrm>
            <a:custGeom>
              <a:avLst/>
              <a:gdLst>
                <a:gd name="connsiteX0" fmla="*/ 7144 w 9525"/>
                <a:gd name="connsiteY0" fmla="*/ 10751 h 9525"/>
                <a:gd name="connsiteX1" fmla="*/ 7144 w 9525"/>
                <a:gd name="connsiteY1" fmla="*/ 10751 h 9525"/>
              </a:gdLst>
              <a:ahLst/>
              <a:cxnLst>
                <a:cxn ang="0">
                  <a:pos x="connsiteX0" y="connsiteY0"/>
                </a:cxn>
                <a:cxn ang="0">
                  <a:pos x="connsiteX1" y="connsiteY1"/>
                </a:cxn>
              </a:cxnLst>
              <a:rect l="l" t="t" r="r" b="b"/>
              <a:pathLst>
                <a:path w="9525" h="9525">
                  <a:moveTo>
                    <a:pt x="7144" y="10751"/>
                  </a:moveTo>
                  <a:cubicBezTo>
                    <a:pt x="8096" y="5036"/>
                    <a:pt x="8096" y="6941"/>
                    <a:pt x="7144" y="10751"/>
                  </a:cubicBezTo>
                  <a:close/>
                </a:path>
              </a:pathLst>
            </a:custGeom>
            <a:grpFill/>
            <a:ln w="9525" cap="flat">
              <a:noFill/>
              <a:prstDash val="solid"/>
              <a:miter/>
            </a:ln>
          </p:spPr>
          <p:txBody>
            <a:bodyPr rtlCol="0" anchor="ctr"/>
            <a:lstStyle/>
            <a:p>
              <a:endParaRPr lang="en-US"/>
            </a:p>
          </p:txBody>
        </p:sp>
        <p:sp>
          <p:nvSpPr>
            <p:cNvPr id="1867" name="Freeform: Shape 1866">
              <a:extLst>
                <a:ext uri="{FF2B5EF4-FFF2-40B4-BE49-F238E27FC236}">
                  <a16:creationId xmlns:a16="http://schemas.microsoft.com/office/drawing/2014/main" xmlns="" id="{43937478-B498-4866-B97F-ACC20BA21CD6}"/>
                </a:ext>
              </a:extLst>
            </p:cNvPr>
            <p:cNvSpPr/>
            <p:nvPr/>
          </p:nvSpPr>
          <p:spPr>
            <a:xfrm>
              <a:off x="7278529" y="9463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1868" name="Freeform: Shape 1867">
              <a:extLst>
                <a:ext uri="{FF2B5EF4-FFF2-40B4-BE49-F238E27FC236}">
                  <a16:creationId xmlns:a16="http://schemas.microsoft.com/office/drawing/2014/main" xmlns="" id="{7E7E3C41-F6DB-482B-A862-52B7F09A03E3}"/>
                </a:ext>
              </a:extLst>
            </p:cNvPr>
            <p:cNvSpPr/>
            <p:nvPr/>
          </p:nvSpPr>
          <p:spPr>
            <a:xfrm>
              <a:off x="7328059" y="1055846"/>
              <a:ext cx="9525" cy="9525"/>
            </a:xfrm>
            <a:custGeom>
              <a:avLst/>
              <a:gdLst>
                <a:gd name="connsiteX0" fmla="*/ 7144 w 9525"/>
                <a:gd name="connsiteY0" fmla="*/ 9049 h 9525"/>
                <a:gd name="connsiteX1" fmla="*/ 10954 w 9525"/>
                <a:gd name="connsiteY1" fmla="*/ 8096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9049" y="9049"/>
                    <a:pt x="10001" y="9049"/>
                    <a:pt x="10954" y="8096"/>
                  </a:cubicBezTo>
                  <a:cubicBezTo>
                    <a:pt x="10954" y="7144"/>
                    <a:pt x="7144" y="6191"/>
                    <a:pt x="7144" y="9049"/>
                  </a:cubicBezTo>
                  <a:close/>
                </a:path>
              </a:pathLst>
            </a:custGeom>
            <a:grpFill/>
            <a:ln w="9525" cap="flat">
              <a:noFill/>
              <a:prstDash val="solid"/>
              <a:miter/>
            </a:ln>
          </p:spPr>
          <p:txBody>
            <a:bodyPr rtlCol="0" anchor="ctr"/>
            <a:lstStyle/>
            <a:p>
              <a:endParaRPr lang="en-US"/>
            </a:p>
          </p:txBody>
        </p:sp>
        <p:sp>
          <p:nvSpPr>
            <p:cNvPr id="1869" name="Freeform: Shape 1868">
              <a:extLst>
                <a:ext uri="{FF2B5EF4-FFF2-40B4-BE49-F238E27FC236}">
                  <a16:creationId xmlns:a16="http://schemas.microsoft.com/office/drawing/2014/main" xmlns="" id="{E9DD73BE-A914-407B-8BC1-F925989A3EEE}"/>
                </a:ext>
              </a:extLst>
            </p:cNvPr>
            <p:cNvSpPr/>
            <p:nvPr/>
          </p:nvSpPr>
          <p:spPr>
            <a:xfrm>
              <a:off x="7266146" y="959008"/>
              <a:ext cx="9525" cy="9525"/>
            </a:xfrm>
            <a:custGeom>
              <a:avLst/>
              <a:gdLst>
                <a:gd name="connsiteX0" fmla="*/ 7144 w 9525"/>
                <a:gd name="connsiteY0" fmla="*/ 9684 h 9525"/>
                <a:gd name="connsiteX1" fmla="*/ 7144 w 9525"/>
                <a:gd name="connsiteY1" fmla="*/ 9684 h 9525"/>
              </a:gdLst>
              <a:ahLst/>
              <a:cxnLst>
                <a:cxn ang="0">
                  <a:pos x="connsiteX0" y="connsiteY0"/>
                </a:cxn>
                <a:cxn ang="0">
                  <a:pos x="connsiteX1" y="connsiteY1"/>
                </a:cxn>
              </a:cxnLst>
              <a:rect l="l" t="t" r="r" b="b"/>
              <a:pathLst>
                <a:path w="9525" h="9525">
                  <a:moveTo>
                    <a:pt x="7144" y="9684"/>
                  </a:moveTo>
                  <a:cubicBezTo>
                    <a:pt x="15716" y="3969"/>
                    <a:pt x="7144" y="9684"/>
                    <a:pt x="7144" y="9684"/>
                  </a:cubicBezTo>
                  <a:close/>
                </a:path>
              </a:pathLst>
            </a:custGeom>
            <a:grpFill/>
            <a:ln w="9525" cap="flat">
              <a:noFill/>
              <a:prstDash val="solid"/>
              <a:miter/>
            </a:ln>
          </p:spPr>
          <p:txBody>
            <a:bodyPr rtlCol="0" anchor="ctr"/>
            <a:lstStyle/>
            <a:p>
              <a:endParaRPr lang="en-US"/>
            </a:p>
          </p:txBody>
        </p:sp>
        <p:sp>
          <p:nvSpPr>
            <p:cNvPr id="1870" name="Freeform: Shape 1869">
              <a:extLst>
                <a:ext uri="{FF2B5EF4-FFF2-40B4-BE49-F238E27FC236}">
                  <a16:creationId xmlns:a16="http://schemas.microsoft.com/office/drawing/2014/main" xmlns="" id="{CC9B8D05-2277-4999-8815-3F627A58DBF2}"/>
                </a:ext>
              </a:extLst>
            </p:cNvPr>
            <p:cNvSpPr/>
            <p:nvPr/>
          </p:nvSpPr>
          <p:spPr>
            <a:xfrm>
              <a:off x="7244864" y="952023"/>
              <a:ext cx="9525" cy="9525"/>
            </a:xfrm>
            <a:custGeom>
              <a:avLst/>
              <a:gdLst>
                <a:gd name="connsiteX0" fmla="*/ 10329 w 9525"/>
                <a:gd name="connsiteY0" fmla="*/ 7144 h 9525"/>
                <a:gd name="connsiteX1" fmla="*/ 10329 w 9525"/>
                <a:gd name="connsiteY1" fmla="*/ 7144 h 9525"/>
              </a:gdLst>
              <a:ahLst/>
              <a:cxnLst>
                <a:cxn ang="0">
                  <a:pos x="connsiteX0" y="connsiteY0"/>
                </a:cxn>
                <a:cxn ang="0">
                  <a:pos x="connsiteX1" y="connsiteY1"/>
                </a:cxn>
              </a:cxnLst>
              <a:rect l="l" t="t" r="r" b="b"/>
              <a:pathLst>
                <a:path w="9525" h="9525">
                  <a:moveTo>
                    <a:pt x="10329" y="7144"/>
                  </a:moveTo>
                  <a:cubicBezTo>
                    <a:pt x="11281" y="7144"/>
                    <a:pt x="2708" y="11906"/>
                    <a:pt x="10329" y="7144"/>
                  </a:cubicBezTo>
                  <a:close/>
                </a:path>
              </a:pathLst>
            </a:custGeom>
            <a:grpFill/>
            <a:ln w="9525" cap="flat">
              <a:noFill/>
              <a:prstDash val="solid"/>
              <a:miter/>
            </a:ln>
          </p:spPr>
          <p:txBody>
            <a:bodyPr rtlCol="0" anchor="ctr"/>
            <a:lstStyle/>
            <a:p>
              <a:endParaRPr lang="en-US"/>
            </a:p>
          </p:txBody>
        </p:sp>
        <p:sp>
          <p:nvSpPr>
            <p:cNvPr id="1871" name="Freeform: Shape 1870">
              <a:extLst>
                <a:ext uri="{FF2B5EF4-FFF2-40B4-BE49-F238E27FC236}">
                  <a16:creationId xmlns:a16="http://schemas.microsoft.com/office/drawing/2014/main" xmlns="" id="{47B107DA-EABF-414E-8225-980F0B8E4CE2}"/>
                </a:ext>
              </a:extLst>
            </p:cNvPr>
            <p:cNvSpPr/>
            <p:nvPr/>
          </p:nvSpPr>
          <p:spPr>
            <a:xfrm>
              <a:off x="7286149" y="1100084"/>
              <a:ext cx="9525" cy="19050"/>
            </a:xfrm>
            <a:custGeom>
              <a:avLst/>
              <a:gdLst>
                <a:gd name="connsiteX0" fmla="*/ 7144 w 9525"/>
                <a:gd name="connsiteY0" fmla="*/ 14340 h 19050"/>
                <a:gd name="connsiteX1" fmla="*/ 7144 w 9525"/>
                <a:gd name="connsiteY1" fmla="*/ 14340 h 19050"/>
              </a:gdLst>
              <a:ahLst/>
              <a:cxnLst>
                <a:cxn ang="0">
                  <a:pos x="connsiteX0" y="connsiteY0"/>
                </a:cxn>
                <a:cxn ang="0">
                  <a:pos x="connsiteX1" y="connsiteY1"/>
                </a:cxn>
              </a:cxnLst>
              <a:rect l="l" t="t" r="r" b="b"/>
              <a:pathLst>
                <a:path w="9525" h="19050">
                  <a:moveTo>
                    <a:pt x="7144" y="14340"/>
                  </a:moveTo>
                  <a:cubicBezTo>
                    <a:pt x="7144" y="14340"/>
                    <a:pt x="10001" y="-1852"/>
                    <a:pt x="7144" y="14340"/>
                  </a:cubicBezTo>
                  <a:close/>
                </a:path>
              </a:pathLst>
            </a:custGeom>
            <a:grpFill/>
            <a:ln w="9525" cap="flat">
              <a:noFill/>
              <a:prstDash val="solid"/>
              <a:miter/>
            </a:ln>
          </p:spPr>
          <p:txBody>
            <a:bodyPr rtlCol="0" anchor="ctr"/>
            <a:lstStyle/>
            <a:p>
              <a:endParaRPr lang="en-US"/>
            </a:p>
          </p:txBody>
        </p:sp>
        <p:sp>
          <p:nvSpPr>
            <p:cNvPr id="1872" name="Freeform: Shape 1871">
              <a:extLst>
                <a:ext uri="{FF2B5EF4-FFF2-40B4-BE49-F238E27FC236}">
                  <a16:creationId xmlns:a16="http://schemas.microsoft.com/office/drawing/2014/main" xmlns="" id="{220BC18A-F326-4D19-9640-C21DB5C42170}"/>
                </a:ext>
              </a:extLst>
            </p:cNvPr>
            <p:cNvSpPr/>
            <p:nvPr/>
          </p:nvSpPr>
          <p:spPr>
            <a:xfrm>
              <a:off x="7064216" y="961548"/>
              <a:ext cx="95250" cy="76200"/>
            </a:xfrm>
            <a:custGeom>
              <a:avLst/>
              <a:gdLst>
                <a:gd name="connsiteX0" fmla="*/ 69056 w 95250"/>
                <a:gd name="connsiteY0" fmla="*/ 22384 h 76200"/>
                <a:gd name="connsiteX1" fmla="*/ 85249 w 95250"/>
                <a:gd name="connsiteY1" fmla="*/ 28099 h 76200"/>
                <a:gd name="connsiteX2" fmla="*/ 90964 w 95250"/>
                <a:gd name="connsiteY2" fmla="*/ 10001 h 76200"/>
                <a:gd name="connsiteX3" fmla="*/ 90011 w 95250"/>
                <a:gd name="connsiteY3" fmla="*/ 7144 h 76200"/>
                <a:gd name="connsiteX4" fmla="*/ 7144 w 95250"/>
                <a:gd name="connsiteY4" fmla="*/ 20479 h 76200"/>
                <a:gd name="connsiteX5" fmla="*/ 13811 w 95250"/>
                <a:gd name="connsiteY5" fmla="*/ 69056 h 76200"/>
                <a:gd name="connsiteX6" fmla="*/ 69056 w 95250"/>
                <a:gd name="connsiteY6" fmla="*/ 22384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76200">
                  <a:moveTo>
                    <a:pt x="69056" y="22384"/>
                  </a:moveTo>
                  <a:cubicBezTo>
                    <a:pt x="69056" y="22384"/>
                    <a:pt x="77629" y="29051"/>
                    <a:pt x="85249" y="28099"/>
                  </a:cubicBezTo>
                  <a:cubicBezTo>
                    <a:pt x="78581" y="26194"/>
                    <a:pt x="88106" y="15716"/>
                    <a:pt x="90964" y="10001"/>
                  </a:cubicBezTo>
                  <a:cubicBezTo>
                    <a:pt x="90011" y="10001"/>
                    <a:pt x="89059" y="9049"/>
                    <a:pt x="90011" y="7144"/>
                  </a:cubicBezTo>
                  <a:cubicBezTo>
                    <a:pt x="73819" y="18574"/>
                    <a:pt x="34766" y="16669"/>
                    <a:pt x="7144" y="20479"/>
                  </a:cubicBezTo>
                  <a:cubicBezTo>
                    <a:pt x="20479" y="24289"/>
                    <a:pt x="13811" y="61436"/>
                    <a:pt x="13811" y="69056"/>
                  </a:cubicBezTo>
                  <a:cubicBezTo>
                    <a:pt x="25241" y="76676"/>
                    <a:pt x="71914" y="31909"/>
                    <a:pt x="69056" y="22384"/>
                  </a:cubicBezTo>
                  <a:close/>
                </a:path>
              </a:pathLst>
            </a:custGeom>
            <a:grpFill/>
            <a:ln w="9525" cap="flat">
              <a:noFill/>
              <a:prstDash val="solid"/>
              <a:miter/>
            </a:ln>
          </p:spPr>
          <p:txBody>
            <a:bodyPr rtlCol="0" anchor="ctr"/>
            <a:lstStyle/>
            <a:p>
              <a:endParaRPr lang="en-US"/>
            </a:p>
          </p:txBody>
        </p:sp>
        <p:sp>
          <p:nvSpPr>
            <p:cNvPr id="1873" name="Freeform: Shape 1872">
              <a:extLst>
                <a:ext uri="{FF2B5EF4-FFF2-40B4-BE49-F238E27FC236}">
                  <a16:creationId xmlns:a16="http://schemas.microsoft.com/office/drawing/2014/main" xmlns="" id="{8B94E4BF-3C2D-41F4-A4D1-C064DA1F74A8}"/>
                </a:ext>
              </a:extLst>
            </p:cNvPr>
            <p:cNvSpPr/>
            <p:nvPr/>
          </p:nvSpPr>
          <p:spPr>
            <a:xfrm>
              <a:off x="7141369" y="982741"/>
              <a:ext cx="9525" cy="9525"/>
            </a:xfrm>
            <a:custGeom>
              <a:avLst/>
              <a:gdLst>
                <a:gd name="connsiteX0" fmla="*/ 7144 w 9525"/>
                <a:gd name="connsiteY0" fmla="*/ 7858 h 9525"/>
                <a:gd name="connsiteX1" fmla="*/ 9049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7858"/>
                    <a:pt x="8096" y="7858"/>
                    <a:pt x="9049" y="7858"/>
                  </a:cubicBezTo>
                  <a:cubicBezTo>
                    <a:pt x="9049" y="6906"/>
                    <a:pt x="8096" y="6906"/>
                    <a:pt x="7144" y="7858"/>
                  </a:cubicBezTo>
                  <a:close/>
                </a:path>
              </a:pathLst>
            </a:custGeom>
            <a:grpFill/>
            <a:ln w="9525" cap="flat">
              <a:noFill/>
              <a:prstDash val="solid"/>
              <a:miter/>
            </a:ln>
          </p:spPr>
          <p:txBody>
            <a:bodyPr rtlCol="0" anchor="ctr"/>
            <a:lstStyle/>
            <a:p>
              <a:endParaRPr lang="en-US"/>
            </a:p>
          </p:txBody>
        </p:sp>
        <p:sp>
          <p:nvSpPr>
            <p:cNvPr id="1874" name="Freeform: Shape 1873">
              <a:extLst>
                <a:ext uri="{FF2B5EF4-FFF2-40B4-BE49-F238E27FC236}">
                  <a16:creationId xmlns:a16="http://schemas.microsoft.com/office/drawing/2014/main" xmlns="" id="{0FC68894-A25A-42B8-8997-BA82EE4CDE24}"/>
                </a:ext>
              </a:extLst>
            </p:cNvPr>
            <p:cNvSpPr/>
            <p:nvPr/>
          </p:nvSpPr>
          <p:spPr>
            <a:xfrm>
              <a:off x="7059454" y="975121"/>
              <a:ext cx="9525" cy="9525"/>
            </a:xfrm>
            <a:custGeom>
              <a:avLst/>
              <a:gdLst>
                <a:gd name="connsiteX0" fmla="*/ 7144 w 9525"/>
                <a:gd name="connsiteY0" fmla="*/ 7858 h 9525"/>
                <a:gd name="connsiteX1" fmla="*/ 10001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10001" y="7858"/>
                  </a:lnTo>
                  <a:cubicBezTo>
                    <a:pt x="10001" y="6906"/>
                    <a:pt x="9049" y="6906"/>
                    <a:pt x="7144" y="7858"/>
                  </a:cubicBezTo>
                  <a:close/>
                </a:path>
              </a:pathLst>
            </a:custGeom>
            <a:grpFill/>
            <a:ln w="9525" cap="flat">
              <a:noFill/>
              <a:prstDash val="solid"/>
              <a:miter/>
            </a:ln>
          </p:spPr>
          <p:txBody>
            <a:bodyPr rtlCol="0" anchor="ctr"/>
            <a:lstStyle/>
            <a:p>
              <a:endParaRPr lang="en-US"/>
            </a:p>
          </p:txBody>
        </p:sp>
        <p:sp>
          <p:nvSpPr>
            <p:cNvPr id="1875" name="Freeform: Shape 1874">
              <a:extLst>
                <a:ext uri="{FF2B5EF4-FFF2-40B4-BE49-F238E27FC236}">
                  <a16:creationId xmlns:a16="http://schemas.microsoft.com/office/drawing/2014/main" xmlns="" id="{66FE4034-A399-4D86-8A80-0E6F2758F134}"/>
                </a:ext>
              </a:extLst>
            </p:cNvPr>
            <p:cNvSpPr/>
            <p:nvPr/>
          </p:nvSpPr>
          <p:spPr>
            <a:xfrm>
              <a:off x="7152911" y="964882"/>
              <a:ext cx="9525" cy="9525"/>
            </a:xfrm>
            <a:custGeom>
              <a:avLst/>
              <a:gdLst>
                <a:gd name="connsiteX0" fmla="*/ 11794 w 9525"/>
                <a:gd name="connsiteY0" fmla="*/ 11430 h 9525"/>
                <a:gd name="connsiteX1" fmla="*/ 11794 w 9525"/>
                <a:gd name="connsiteY1" fmla="*/ 11430 h 9525"/>
              </a:gdLst>
              <a:ahLst/>
              <a:cxnLst>
                <a:cxn ang="0">
                  <a:pos x="connsiteX0" y="connsiteY0"/>
                </a:cxn>
                <a:cxn ang="0">
                  <a:pos x="connsiteX1" y="connsiteY1"/>
                </a:cxn>
              </a:cxnLst>
              <a:rect l="l" t="t" r="r" b="b"/>
              <a:pathLst>
                <a:path w="9525" h="9525">
                  <a:moveTo>
                    <a:pt x="11794" y="11430"/>
                  </a:moveTo>
                  <a:cubicBezTo>
                    <a:pt x="6079" y="5715"/>
                    <a:pt x="5126" y="5715"/>
                    <a:pt x="11794" y="11430"/>
                  </a:cubicBezTo>
                  <a:close/>
                </a:path>
              </a:pathLst>
            </a:custGeom>
            <a:grpFill/>
            <a:ln w="9525" cap="flat">
              <a:noFill/>
              <a:prstDash val="solid"/>
              <a:miter/>
            </a:ln>
          </p:spPr>
          <p:txBody>
            <a:bodyPr rtlCol="0" anchor="ctr"/>
            <a:lstStyle/>
            <a:p>
              <a:endParaRPr lang="en-US"/>
            </a:p>
          </p:txBody>
        </p:sp>
        <p:sp>
          <p:nvSpPr>
            <p:cNvPr id="1876" name="Freeform: Shape 1875">
              <a:extLst>
                <a:ext uri="{FF2B5EF4-FFF2-40B4-BE49-F238E27FC236}">
                  <a16:creationId xmlns:a16="http://schemas.microsoft.com/office/drawing/2014/main" xmlns="" id="{061AB9C3-6DEE-4543-AA9A-DC4C4EED524B}"/>
                </a:ext>
              </a:extLst>
            </p:cNvPr>
            <p:cNvSpPr/>
            <p:nvPr/>
          </p:nvSpPr>
          <p:spPr>
            <a:xfrm>
              <a:off x="7148832" y="960596"/>
              <a:ext cx="9525" cy="9525"/>
            </a:xfrm>
            <a:custGeom>
              <a:avLst/>
              <a:gdLst>
                <a:gd name="connsiteX0" fmla="*/ 7301 w 9525"/>
                <a:gd name="connsiteY0" fmla="*/ 7144 h 9525"/>
                <a:gd name="connsiteX1" fmla="*/ 7301 w 9525"/>
                <a:gd name="connsiteY1" fmla="*/ 7144 h 9525"/>
              </a:gdLst>
              <a:ahLst/>
              <a:cxnLst>
                <a:cxn ang="0">
                  <a:pos x="connsiteX0" y="connsiteY0"/>
                </a:cxn>
                <a:cxn ang="0">
                  <a:pos x="connsiteX1" y="connsiteY1"/>
                </a:cxn>
              </a:cxnLst>
              <a:rect l="l" t="t" r="r" b="b"/>
              <a:pathLst>
                <a:path w="9525" h="9525">
                  <a:moveTo>
                    <a:pt x="7301" y="7144"/>
                  </a:moveTo>
                  <a:cubicBezTo>
                    <a:pt x="6348" y="16669"/>
                    <a:pt x="10158" y="9049"/>
                    <a:pt x="7301" y="7144"/>
                  </a:cubicBezTo>
                  <a:close/>
                </a:path>
              </a:pathLst>
            </a:custGeom>
            <a:grpFill/>
            <a:ln w="9525" cap="flat">
              <a:noFill/>
              <a:prstDash val="solid"/>
              <a:miter/>
            </a:ln>
          </p:spPr>
          <p:txBody>
            <a:bodyPr rtlCol="0" anchor="ctr"/>
            <a:lstStyle/>
            <a:p>
              <a:endParaRPr lang="en-US"/>
            </a:p>
          </p:txBody>
        </p:sp>
        <p:sp>
          <p:nvSpPr>
            <p:cNvPr id="1877" name="Freeform: Shape 1876">
              <a:extLst>
                <a:ext uri="{FF2B5EF4-FFF2-40B4-BE49-F238E27FC236}">
                  <a16:creationId xmlns:a16="http://schemas.microsoft.com/office/drawing/2014/main" xmlns="" id="{E691D1DA-42F1-46A2-BD04-2F49C517AA18}"/>
                </a:ext>
              </a:extLst>
            </p:cNvPr>
            <p:cNvSpPr/>
            <p:nvPr/>
          </p:nvSpPr>
          <p:spPr>
            <a:xfrm>
              <a:off x="7159425" y="1098708"/>
              <a:ext cx="9525" cy="9525"/>
            </a:xfrm>
            <a:custGeom>
              <a:avLst/>
              <a:gdLst>
                <a:gd name="connsiteX0" fmla="*/ 10995 w 9525"/>
                <a:gd name="connsiteY0" fmla="*/ 7144 h 9525"/>
                <a:gd name="connsiteX1" fmla="*/ 10995 w 9525"/>
                <a:gd name="connsiteY1" fmla="*/ 7144 h 9525"/>
              </a:gdLst>
              <a:ahLst/>
              <a:cxnLst>
                <a:cxn ang="0">
                  <a:pos x="connsiteX0" y="connsiteY0"/>
                </a:cxn>
                <a:cxn ang="0">
                  <a:pos x="connsiteX1" y="connsiteY1"/>
                </a:cxn>
              </a:cxnLst>
              <a:rect l="l" t="t" r="r" b="b"/>
              <a:pathLst>
                <a:path w="9525" h="9525">
                  <a:moveTo>
                    <a:pt x="10995" y="7144"/>
                  </a:moveTo>
                  <a:cubicBezTo>
                    <a:pt x="9090" y="7144"/>
                    <a:pt x="3375" y="10954"/>
                    <a:pt x="10995" y="7144"/>
                  </a:cubicBezTo>
                  <a:close/>
                </a:path>
              </a:pathLst>
            </a:custGeom>
            <a:grpFill/>
            <a:ln w="9525" cap="flat">
              <a:noFill/>
              <a:prstDash val="solid"/>
              <a:miter/>
            </a:ln>
          </p:spPr>
          <p:txBody>
            <a:bodyPr rtlCol="0" anchor="ctr"/>
            <a:lstStyle/>
            <a:p>
              <a:endParaRPr lang="en-US"/>
            </a:p>
          </p:txBody>
        </p:sp>
        <p:sp>
          <p:nvSpPr>
            <p:cNvPr id="1878" name="Freeform: Shape 1877">
              <a:extLst>
                <a:ext uri="{FF2B5EF4-FFF2-40B4-BE49-F238E27FC236}">
                  <a16:creationId xmlns:a16="http://schemas.microsoft.com/office/drawing/2014/main" xmlns="" id="{3BF578D6-475B-4EC8-8D72-7B3944F05672}"/>
                </a:ext>
              </a:extLst>
            </p:cNvPr>
            <p:cNvSpPr/>
            <p:nvPr/>
          </p:nvSpPr>
          <p:spPr>
            <a:xfrm>
              <a:off x="7141369" y="1091088"/>
              <a:ext cx="19050" cy="9525"/>
            </a:xfrm>
            <a:custGeom>
              <a:avLst/>
              <a:gdLst>
                <a:gd name="connsiteX0" fmla="*/ 7144 w 19050"/>
                <a:gd name="connsiteY0" fmla="*/ 8096 h 9525"/>
                <a:gd name="connsiteX1" fmla="*/ 12859 w 19050"/>
                <a:gd name="connsiteY1" fmla="*/ 7144 h 9525"/>
                <a:gd name="connsiteX2" fmla="*/ 7144 w 19050"/>
                <a:gd name="connsiteY2" fmla="*/ 8096 h 9525"/>
              </a:gdLst>
              <a:ahLst/>
              <a:cxnLst>
                <a:cxn ang="0">
                  <a:pos x="connsiteX0" y="connsiteY0"/>
                </a:cxn>
                <a:cxn ang="0">
                  <a:pos x="connsiteX1" y="connsiteY1"/>
                </a:cxn>
                <a:cxn ang="0">
                  <a:pos x="connsiteX2" y="connsiteY2"/>
                </a:cxn>
              </a:cxnLst>
              <a:rect l="l" t="t" r="r" b="b"/>
              <a:pathLst>
                <a:path w="19050" h="9525">
                  <a:moveTo>
                    <a:pt x="7144" y="8096"/>
                  </a:moveTo>
                  <a:cubicBezTo>
                    <a:pt x="9049" y="10954"/>
                    <a:pt x="11906" y="8096"/>
                    <a:pt x="12859" y="7144"/>
                  </a:cubicBezTo>
                  <a:cubicBezTo>
                    <a:pt x="9049" y="8096"/>
                    <a:pt x="10954" y="6191"/>
                    <a:pt x="7144" y="8096"/>
                  </a:cubicBezTo>
                  <a:close/>
                </a:path>
              </a:pathLst>
            </a:custGeom>
            <a:grpFill/>
            <a:ln w="9525" cap="flat">
              <a:noFill/>
              <a:prstDash val="solid"/>
              <a:miter/>
            </a:ln>
          </p:spPr>
          <p:txBody>
            <a:bodyPr rtlCol="0" anchor="ctr"/>
            <a:lstStyle/>
            <a:p>
              <a:endParaRPr lang="en-US"/>
            </a:p>
          </p:txBody>
        </p:sp>
        <p:sp>
          <p:nvSpPr>
            <p:cNvPr id="1879" name="Freeform: Shape 1878">
              <a:extLst>
                <a:ext uri="{FF2B5EF4-FFF2-40B4-BE49-F238E27FC236}">
                  <a16:creationId xmlns:a16="http://schemas.microsoft.com/office/drawing/2014/main" xmlns="" id="{802FBBD2-4DA4-43AC-BDF2-00A7270A299C}"/>
                </a:ext>
              </a:extLst>
            </p:cNvPr>
            <p:cNvSpPr/>
            <p:nvPr/>
          </p:nvSpPr>
          <p:spPr>
            <a:xfrm>
              <a:off x="7146717" y="1124426"/>
              <a:ext cx="9525" cy="9525"/>
            </a:xfrm>
            <a:custGeom>
              <a:avLst/>
              <a:gdLst>
                <a:gd name="connsiteX0" fmla="*/ 10368 w 9525"/>
                <a:gd name="connsiteY0" fmla="*/ 7144 h 9525"/>
                <a:gd name="connsiteX1" fmla="*/ 10368 w 9525"/>
                <a:gd name="connsiteY1" fmla="*/ 7144 h 9525"/>
              </a:gdLst>
              <a:ahLst/>
              <a:cxnLst>
                <a:cxn ang="0">
                  <a:pos x="connsiteX0" y="connsiteY0"/>
                </a:cxn>
                <a:cxn ang="0">
                  <a:pos x="connsiteX1" y="connsiteY1"/>
                </a:cxn>
              </a:cxnLst>
              <a:rect l="l" t="t" r="r" b="b"/>
              <a:pathLst>
                <a:path w="9525" h="9525">
                  <a:moveTo>
                    <a:pt x="10368" y="7144"/>
                  </a:moveTo>
                  <a:cubicBezTo>
                    <a:pt x="6558" y="10001"/>
                    <a:pt x="5606" y="10954"/>
                    <a:pt x="10368" y="7144"/>
                  </a:cubicBezTo>
                  <a:close/>
                </a:path>
              </a:pathLst>
            </a:custGeom>
            <a:grpFill/>
            <a:ln w="9525" cap="flat">
              <a:noFill/>
              <a:prstDash val="solid"/>
              <a:miter/>
            </a:ln>
          </p:spPr>
          <p:txBody>
            <a:bodyPr rtlCol="0" anchor="ctr"/>
            <a:lstStyle/>
            <a:p>
              <a:endParaRPr lang="en-US"/>
            </a:p>
          </p:txBody>
        </p:sp>
        <p:sp>
          <p:nvSpPr>
            <p:cNvPr id="1880" name="Freeform: Shape 1879">
              <a:extLst>
                <a:ext uri="{FF2B5EF4-FFF2-40B4-BE49-F238E27FC236}">
                  <a16:creationId xmlns:a16="http://schemas.microsoft.com/office/drawing/2014/main" xmlns="" id="{68CCF24C-DEEF-4A0D-B9AA-B4F165C538BD}"/>
                </a:ext>
              </a:extLst>
            </p:cNvPr>
            <p:cNvSpPr/>
            <p:nvPr/>
          </p:nvSpPr>
          <p:spPr>
            <a:xfrm>
              <a:off x="7036594" y="1026318"/>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7144"/>
                  </a:lnTo>
                  <a:cubicBezTo>
                    <a:pt x="8096" y="8096"/>
                    <a:pt x="8096" y="7144"/>
                    <a:pt x="9049" y="7144"/>
                  </a:cubicBezTo>
                  <a:close/>
                </a:path>
              </a:pathLst>
            </a:custGeom>
            <a:grpFill/>
            <a:ln w="9525" cap="flat">
              <a:noFill/>
              <a:prstDash val="solid"/>
              <a:miter/>
            </a:ln>
          </p:spPr>
          <p:txBody>
            <a:bodyPr rtlCol="0" anchor="ctr"/>
            <a:lstStyle/>
            <a:p>
              <a:endParaRPr lang="en-US"/>
            </a:p>
          </p:txBody>
        </p:sp>
        <p:sp>
          <p:nvSpPr>
            <p:cNvPr id="1881" name="Freeform: Shape 1880">
              <a:extLst>
                <a:ext uri="{FF2B5EF4-FFF2-40B4-BE49-F238E27FC236}">
                  <a16:creationId xmlns:a16="http://schemas.microsoft.com/office/drawing/2014/main" xmlns="" id="{6B26FA66-9B48-4F97-8C61-7A0EE5F0E0F6}"/>
                </a:ext>
              </a:extLst>
            </p:cNvPr>
            <p:cNvSpPr/>
            <p:nvPr/>
          </p:nvSpPr>
          <p:spPr>
            <a:xfrm>
              <a:off x="7021354" y="976980"/>
              <a:ext cx="57150" cy="57150"/>
            </a:xfrm>
            <a:custGeom>
              <a:avLst/>
              <a:gdLst>
                <a:gd name="connsiteX0" fmla="*/ 50006 w 57150"/>
                <a:gd name="connsiteY0" fmla="*/ 49814 h 57150"/>
                <a:gd name="connsiteX1" fmla="*/ 7144 w 57150"/>
                <a:gd name="connsiteY1" fmla="*/ 53624 h 57150"/>
                <a:gd name="connsiteX2" fmla="*/ 20479 w 57150"/>
                <a:gd name="connsiteY2" fmla="*/ 53624 h 57150"/>
                <a:gd name="connsiteX3" fmla="*/ 33814 w 57150"/>
                <a:gd name="connsiteY3" fmla="*/ 15524 h 57150"/>
                <a:gd name="connsiteX4" fmla="*/ 50006 w 57150"/>
                <a:gd name="connsiteY4" fmla="*/ 49814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50006" y="49814"/>
                  </a:moveTo>
                  <a:cubicBezTo>
                    <a:pt x="16669" y="26002"/>
                    <a:pt x="56674" y="-34958"/>
                    <a:pt x="7144" y="53624"/>
                  </a:cubicBezTo>
                  <a:cubicBezTo>
                    <a:pt x="15716" y="46957"/>
                    <a:pt x="20479" y="46957"/>
                    <a:pt x="20479" y="53624"/>
                  </a:cubicBezTo>
                  <a:cubicBezTo>
                    <a:pt x="20479" y="53624"/>
                    <a:pt x="24289" y="-2573"/>
                    <a:pt x="33814" y="15524"/>
                  </a:cubicBezTo>
                  <a:cubicBezTo>
                    <a:pt x="14764" y="25049"/>
                    <a:pt x="25241" y="68864"/>
                    <a:pt x="50006" y="49814"/>
                  </a:cubicBezTo>
                  <a:close/>
                </a:path>
              </a:pathLst>
            </a:custGeom>
            <a:grpFill/>
            <a:ln w="9525" cap="flat">
              <a:noFill/>
              <a:prstDash val="solid"/>
              <a:miter/>
            </a:ln>
          </p:spPr>
          <p:txBody>
            <a:bodyPr rtlCol="0" anchor="ctr"/>
            <a:lstStyle/>
            <a:p>
              <a:endParaRPr lang="en-US"/>
            </a:p>
          </p:txBody>
        </p:sp>
        <p:sp>
          <p:nvSpPr>
            <p:cNvPr id="1882" name="Freeform: Shape 1881">
              <a:extLst>
                <a:ext uri="{FF2B5EF4-FFF2-40B4-BE49-F238E27FC236}">
                  <a16:creationId xmlns:a16="http://schemas.microsoft.com/office/drawing/2014/main" xmlns="" id="{142F7E3A-82AD-409A-A4C0-F84E25EC5B6D}"/>
                </a:ext>
              </a:extLst>
            </p:cNvPr>
            <p:cNvSpPr/>
            <p:nvPr/>
          </p:nvSpPr>
          <p:spPr>
            <a:xfrm>
              <a:off x="6977539" y="10225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883" name="Freeform: Shape 1882">
              <a:extLst>
                <a:ext uri="{FF2B5EF4-FFF2-40B4-BE49-F238E27FC236}">
                  <a16:creationId xmlns:a16="http://schemas.microsoft.com/office/drawing/2014/main" xmlns="" id="{F0A781BA-DCBA-4DC4-B070-FA5D75488E31}"/>
                </a:ext>
              </a:extLst>
            </p:cNvPr>
            <p:cNvSpPr/>
            <p:nvPr/>
          </p:nvSpPr>
          <p:spPr>
            <a:xfrm>
              <a:off x="6980396" y="1017266"/>
              <a:ext cx="9525" cy="19050"/>
            </a:xfrm>
            <a:custGeom>
              <a:avLst/>
              <a:gdLst>
                <a:gd name="connsiteX0" fmla="*/ 7144 w 9525"/>
                <a:gd name="connsiteY0" fmla="*/ 13339 h 19050"/>
                <a:gd name="connsiteX1" fmla="*/ 7144 w 9525"/>
                <a:gd name="connsiteY1" fmla="*/ 13339 h 19050"/>
              </a:gdLst>
              <a:ahLst/>
              <a:cxnLst>
                <a:cxn ang="0">
                  <a:pos x="connsiteX0" y="connsiteY0"/>
                </a:cxn>
                <a:cxn ang="0">
                  <a:pos x="connsiteX1" y="connsiteY1"/>
                </a:cxn>
              </a:cxnLst>
              <a:rect l="l" t="t" r="r" b="b"/>
              <a:pathLst>
                <a:path w="9525" h="19050">
                  <a:moveTo>
                    <a:pt x="7144" y="13339"/>
                  </a:moveTo>
                  <a:cubicBezTo>
                    <a:pt x="7144" y="956"/>
                    <a:pt x="7144" y="10481"/>
                    <a:pt x="7144" y="13339"/>
                  </a:cubicBezTo>
                  <a:close/>
                </a:path>
              </a:pathLst>
            </a:custGeom>
            <a:grpFill/>
            <a:ln w="9525" cap="flat">
              <a:noFill/>
              <a:prstDash val="solid"/>
              <a:miter/>
            </a:ln>
          </p:spPr>
          <p:txBody>
            <a:bodyPr rtlCol="0" anchor="ctr"/>
            <a:lstStyle/>
            <a:p>
              <a:endParaRPr lang="en-US"/>
            </a:p>
          </p:txBody>
        </p:sp>
        <p:sp>
          <p:nvSpPr>
            <p:cNvPr id="1884" name="Freeform: Shape 1883">
              <a:extLst>
                <a:ext uri="{FF2B5EF4-FFF2-40B4-BE49-F238E27FC236}">
                  <a16:creationId xmlns:a16="http://schemas.microsoft.com/office/drawing/2014/main" xmlns="" id="{209E8A66-AE03-4558-8FEE-970A5FD39875}"/>
                </a:ext>
              </a:extLst>
            </p:cNvPr>
            <p:cNvSpPr/>
            <p:nvPr/>
          </p:nvSpPr>
          <p:spPr>
            <a:xfrm>
              <a:off x="6986069" y="984408"/>
              <a:ext cx="19050" cy="19050"/>
            </a:xfrm>
            <a:custGeom>
              <a:avLst/>
              <a:gdLst>
                <a:gd name="connsiteX0" fmla="*/ 11948 w 19050"/>
                <a:gd name="connsiteY0" fmla="*/ 7144 h 19050"/>
                <a:gd name="connsiteX1" fmla="*/ 11948 w 19050"/>
                <a:gd name="connsiteY1" fmla="*/ 7144 h 19050"/>
              </a:gdLst>
              <a:ahLst/>
              <a:cxnLst>
                <a:cxn ang="0">
                  <a:pos x="connsiteX0" y="connsiteY0"/>
                </a:cxn>
                <a:cxn ang="0">
                  <a:pos x="connsiteX1" y="connsiteY1"/>
                </a:cxn>
              </a:cxnLst>
              <a:rect l="l" t="t" r="r" b="b"/>
              <a:pathLst>
                <a:path w="19050" h="19050">
                  <a:moveTo>
                    <a:pt x="11948" y="7144"/>
                  </a:moveTo>
                  <a:cubicBezTo>
                    <a:pt x="8138" y="9049"/>
                    <a:pt x="3375" y="34766"/>
                    <a:pt x="11948" y="7144"/>
                  </a:cubicBezTo>
                  <a:close/>
                </a:path>
              </a:pathLst>
            </a:custGeom>
            <a:grpFill/>
            <a:ln w="9525" cap="flat">
              <a:noFill/>
              <a:prstDash val="solid"/>
              <a:miter/>
            </a:ln>
          </p:spPr>
          <p:txBody>
            <a:bodyPr rtlCol="0" anchor="ctr"/>
            <a:lstStyle/>
            <a:p>
              <a:endParaRPr lang="en-US"/>
            </a:p>
          </p:txBody>
        </p:sp>
        <p:sp>
          <p:nvSpPr>
            <p:cNvPr id="1885" name="Freeform: Shape 1884">
              <a:extLst>
                <a:ext uri="{FF2B5EF4-FFF2-40B4-BE49-F238E27FC236}">
                  <a16:creationId xmlns:a16="http://schemas.microsoft.com/office/drawing/2014/main" xmlns="" id="{6D932A40-C3CF-4B33-BF58-88EAC660096F}"/>
                </a:ext>
              </a:extLst>
            </p:cNvPr>
            <p:cNvSpPr/>
            <p:nvPr/>
          </p:nvSpPr>
          <p:spPr>
            <a:xfrm>
              <a:off x="7013734" y="9891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001"/>
                    <a:pt x="8096" y="12859"/>
                    <a:pt x="7144" y="7144"/>
                  </a:cubicBezTo>
                  <a:close/>
                </a:path>
              </a:pathLst>
            </a:custGeom>
            <a:grpFill/>
            <a:ln w="9525" cap="flat">
              <a:noFill/>
              <a:prstDash val="solid"/>
              <a:miter/>
            </a:ln>
          </p:spPr>
          <p:txBody>
            <a:bodyPr rtlCol="0" anchor="ctr"/>
            <a:lstStyle/>
            <a:p>
              <a:endParaRPr lang="en-US"/>
            </a:p>
          </p:txBody>
        </p:sp>
        <p:sp>
          <p:nvSpPr>
            <p:cNvPr id="1886" name="Freeform: Shape 1885">
              <a:extLst>
                <a:ext uri="{FF2B5EF4-FFF2-40B4-BE49-F238E27FC236}">
                  <a16:creationId xmlns:a16="http://schemas.microsoft.com/office/drawing/2014/main" xmlns="" id="{6565FA27-D38E-4C53-B956-73E9A1D730E7}"/>
                </a:ext>
              </a:extLst>
            </p:cNvPr>
            <p:cNvSpPr/>
            <p:nvPr/>
          </p:nvSpPr>
          <p:spPr>
            <a:xfrm>
              <a:off x="7010241" y="1019651"/>
              <a:ext cx="9525" cy="9525"/>
            </a:xfrm>
            <a:custGeom>
              <a:avLst/>
              <a:gdLst>
                <a:gd name="connsiteX0" fmla="*/ 9684 w 9525"/>
                <a:gd name="connsiteY0" fmla="*/ 7144 h 9525"/>
                <a:gd name="connsiteX1" fmla="*/ 9684 w 9525"/>
                <a:gd name="connsiteY1" fmla="*/ 7144 h 9525"/>
              </a:gdLst>
              <a:ahLst/>
              <a:cxnLst>
                <a:cxn ang="0">
                  <a:pos x="connsiteX0" y="connsiteY0"/>
                </a:cxn>
                <a:cxn ang="0">
                  <a:pos x="connsiteX1" y="connsiteY1"/>
                </a:cxn>
              </a:cxnLst>
              <a:rect l="l" t="t" r="r" b="b"/>
              <a:pathLst>
                <a:path w="9525" h="9525">
                  <a:moveTo>
                    <a:pt x="9684" y="7144"/>
                  </a:moveTo>
                  <a:cubicBezTo>
                    <a:pt x="9684" y="7144"/>
                    <a:pt x="3969" y="14764"/>
                    <a:pt x="9684" y="7144"/>
                  </a:cubicBezTo>
                  <a:close/>
                </a:path>
              </a:pathLst>
            </a:custGeom>
            <a:grpFill/>
            <a:ln w="9525" cap="flat">
              <a:noFill/>
              <a:prstDash val="solid"/>
              <a:miter/>
            </a:ln>
          </p:spPr>
          <p:txBody>
            <a:bodyPr rtlCol="0" anchor="ctr"/>
            <a:lstStyle/>
            <a:p>
              <a:endParaRPr lang="en-US"/>
            </a:p>
          </p:txBody>
        </p:sp>
        <p:sp>
          <p:nvSpPr>
            <p:cNvPr id="1887" name="Freeform: Shape 1886">
              <a:extLst>
                <a:ext uri="{FF2B5EF4-FFF2-40B4-BE49-F238E27FC236}">
                  <a16:creationId xmlns:a16="http://schemas.microsoft.com/office/drawing/2014/main" xmlns="" id="{19B11FD4-2D7F-4EFF-A14C-596B2B81049F}"/>
                </a:ext>
              </a:extLst>
            </p:cNvPr>
            <p:cNvSpPr/>
            <p:nvPr/>
          </p:nvSpPr>
          <p:spPr>
            <a:xfrm>
              <a:off x="7002304" y="988218"/>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9049" y="7144"/>
                    <a:pt x="8096" y="7144"/>
                    <a:pt x="7144" y="7144"/>
                  </a:cubicBezTo>
                  <a:lnTo>
                    <a:pt x="10001" y="8096"/>
                  </a:lnTo>
                  <a:close/>
                </a:path>
              </a:pathLst>
            </a:custGeom>
            <a:grpFill/>
            <a:ln w="9525" cap="flat">
              <a:noFill/>
              <a:prstDash val="solid"/>
              <a:miter/>
            </a:ln>
          </p:spPr>
          <p:txBody>
            <a:bodyPr rtlCol="0" anchor="ctr"/>
            <a:lstStyle/>
            <a:p>
              <a:endParaRPr lang="en-US"/>
            </a:p>
          </p:txBody>
        </p:sp>
        <p:sp>
          <p:nvSpPr>
            <p:cNvPr id="1888" name="Freeform: Shape 1887">
              <a:extLst>
                <a:ext uri="{FF2B5EF4-FFF2-40B4-BE49-F238E27FC236}">
                  <a16:creationId xmlns:a16="http://schemas.microsoft.com/office/drawing/2014/main" xmlns="" id="{4472A986-593E-4638-A540-F2AF07DB0E34}"/>
                </a:ext>
              </a:extLst>
            </p:cNvPr>
            <p:cNvSpPr/>
            <p:nvPr/>
          </p:nvSpPr>
          <p:spPr>
            <a:xfrm>
              <a:off x="7005253" y="1017005"/>
              <a:ext cx="9525" cy="9525"/>
            </a:xfrm>
            <a:custGeom>
              <a:avLst/>
              <a:gdLst>
                <a:gd name="connsiteX0" fmla="*/ 9909 w 9525"/>
                <a:gd name="connsiteY0" fmla="*/ 8837 h 9525"/>
                <a:gd name="connsiteX1" fmla="*/ 9909 w 9525"/>
                <a:gd name="connsiteY1" fmla="*/ 8837 h 9525"/>
              </a:gdLst>
              <a:ahLst/>
              <a:cxnLst>
                <a:cxn ang="0">
                  <a:pos x="connsiteX0" y="connsiteY0"/>
                </a:cxn>
                <a:cxn ang="0">
                  <a:pos x="connsiteX1" y="connsiteY1"/>
                </a:cxn>
              </a:cxnLst>
              <a:rect l="l" t="t" r="r" b="b"/>
              <a:pathLst>
                <a:path w="9525" h="9525">
                  <a:moveTo>
                    <a:pt x="9909" y="8837"/>
                  </a:moveTo>
                  <a:cubicBezTo>
                    <a:pt x="8956" y="8837"/>
                    <a:pt x="4194" y="5027"/>
                    <a:pt x="9909" y="8837"/>
                  </a:cubicBezTo>
                  <a:close/>
                </a:path>
              </a:pathLst>
            </a:custGeom>
            <a:grpFill/>
            <a:ln w="9525" cap="flat">
              <a:noFill/>
              <a:prstDash val="solid"/>
              <a:miter/>
            </a:ln>
          </p:spPr>
          <p:txBody>
            <a:bodyPr rtlCol="0" anchor="ctr"/>
            <a:lstStyle/>
            <a:p>
              <a:endParaRPr lang="en-US"/>
            </a:p>
          </p:txBody>
        </p:sp>
        <p:sp>
          <p:nvSpPr>
            <p:cNvPr id="1889" name="Freeform: Shape 1888">
              <a:extLst>
                <a:ext uri="{FF2B5EF4-FFF2-40B4-BE49-F238E27FC236}">
                  <a16:creationId xmlns:a16="http://schemas.microsoft.com/office/drawing/2014/main" xmlns="" id="{BF1F2804-A64F-48B7-8631-B857DC97F6FE}"/>
                </a:ext>
              </a:extLst>
            </p:cNvPr>
            <p:cNvSpPr/>
            <p:nvPr/>
          </p:nvSpPr>
          <p:spPr>
            <a:xfrm>
              <a:off x="7008532" y="978375"/>
              <a:ext cx="9525" cy="47625"/>
            </a:xfrm>
            <a:custGeom>
              <a:avLst/>
              <a:gdLst>
                <a:gd name="connsiteX0" fmla="*/ 9488 w 9525"/>
                <a:gd name="connsiteY0" fmla="*/ 48420 h 47625"/>
                <a:gd name="connsiteX1" fmla="*/ 9488 w 9525"/>
                <a:gd name="connsiteY1" fmla="*/ 48420 h 47625"/>
              </a:gdLst>
              <a:ahLst/>
              <a:cxnLst>
                <a:cxn ang="0">
                  <a:pos x="connsiteX0" y="connsiteY0"/>
                </a:cxn>
                <a:cxn ang="0">
                  <a:pos x="connsiteX1" y="connsiteY1"/>
                </a:cxn>
              </a:cxnLst>
              <a:rect l="l" t="t" r="r" b="b"/>
              <a:pathLst>
                <a:path w="9525" h="47625">
                  <a:moveTo>
                    <a:pt x="9488" y="48420"/>
                  </a:moveTo>
                  <a:cubicBezTo>
                    <a:pt x="4726" y="-43973"/>
                    <a:pt x="8536" y="47467"/>
                    <a:pt x="9488" y="48420"/>
                  </a:cubicBezTo>
                  <a:close/>
                </a:path>
              </a:pathLst>
            </a:custGeom>
            <a:grpFill/>
            <a:ln w="9525" cap="flat">
              <a:noFill/>
              <a:prstDash val="solid"/>
              <a:miter/>
            </a:ln>
          </p:spPr>
          <p:txBody>
            <a:bodyPr rtlCol="0" anchor="ctr"/>
            <a:lstStyle/>
            <a:p>
              <a:endParaRPr lang="en-US"/>
            </a:p>
          </p:txBody>
        </p:sp>
        <p:sp>
          <p:nvSpPr>
            <p:cNvPr id="1890" name="Freeform: Shape 1889">
              <a:extLst>
                <a:ext uri="{FF2B5EF4-FFF2-40B4-BE49-F238E27FC236}">
                  <a16:creationId xmlns:a16="http://schemas.microsoft.com/office/drawing/2014/main" xmlns="" id="{5343D5E0-EDBA-40C1-B534-4A02B0D05420}"/>
                </a:ext>
              </a:extLst>
            </p:cNvPr>
            <p:cNvSpPr/>
            <p:nvPr/>
          </p:nvSpPr>
          <p:spPr>
            <a:xfrm>
              <a:off x="7122411" y="1121568"/>
              <a:ext cx="9525" cy="9525"/>
            </a:xfrm>
            <a:custGeom>
              <a:avLst/>
              <a:gdLst>
                <a:gd name="connsiteX0" fmla="*/ 9909 w 9525"/>
                <a:gd name="connsiteY0" fmla="*/ 7144 h 9525"/>
                <a:gd name="connsiteX1" fmla="*/ 9909 w 9525"/>
                <a:gd name="connsiteY1" fmla="*/ 7144 h 9525"/>
              </a:gdLst>
              <a:ahLst/>
              <a:cxnLst>
                <a:cxn ang="0">
                  <a:pos x="connsiteX0" y="connsiteY0"/>
                </a:cxn>
                <a:cxn ang="0">
                  <a:pos x="connsiteX1" y="connsiteY1"/>
                </a:cxn>
              </a:cxnLst>
              <a:rect l="l" t="t" r="r" b="b"/>
              <a:pathLst>
                <a:path w="9525" h="9525">
                  <a:moveTo>
                    <a:pt x="9909" y="7144"/>
                  </a:moveTo>
                  <a:cubicBezTo>
                    <a:pt x="4194" y="13811"/>
                    <a:pt x="8957" y="8096"/>
                    <a:pt x="9909" y="7144"/>
                  </a:cubicBezTo>
                  <a:close/>
                </a:path>
              </a:pathLst>
            </a:custGeom>
            <a:grpFill/>
            <a:ln w="9525" cap="flat">
              <a:noFill/>
              <a:prstDash val="solid"/>
              <a:miter/>
            </a:ln>
          </p:spPr>
          <p:txBody>
            <a:bodyPr rtlCol="0" anchor="ctr"/>
            <a:lstStyle/>
            <a:p>
              <a:endParaRPr lang="en-US"/>
            </a:p>
          </p:txBody>
        </p:sp>
        <p:sp>
          <p:nvSpPr>
            <p:cNvPr id="1891" name="Freeform: Shape 1890">
              <a:extLst>
                <a:ext uri="{FF2B5EF4-FFF2-40B4-BE49-F238E27FC236}">
                  <a16:creationId xmlns:a16="http://schemas.microsoft.com/office/drawing/2014/main" xmlns="" id="{B2B5216D-CBEA-49F0-95CD-5A064E24E249}"/>
                </a:ext>
              </a:extLst>
            </p:cNvPr>
            <p:cNvSpPr/>
            <p:nvPr/>
          </p:nvSpPr>
          <p:spPr>
            <a:xfrm>
              <a:off x="7105174" y="1119663"/>
              <a:ext cx="9525" cy="9525"/>
            </a:xfrm>
            <a:custGeom>
              <a:avLst/>
              <a:gdLst>
                <a:gd name="connsiteX0" fmla="*/ 9049 w 9525"/>
                <a:gd name="connsiteY0" fmla="*/ 7144 h 9525"/>
                <a:gd name="connsiteX1" fmla="*/ 7144 w 9525"/>
                <a:gd name="connsiteY1" fmla="*/ 10001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8096"/>
                    <a:pt x="8096" y="9049"/>
                    <a:pt x="7144" y="10001"/>
                  </a:cubicBezTo>
                  <a:cubicBezTo>
                    <a:pt x="8096" y="9049"/>
                    <a:pt x="8096" y="8096"/>
                    <a:pt x="9049" y="7144"/>
                  </a:cubicBezTo>
                  <a:close/>
                </a:path>
              </a:pathLst>
            </a:custGeom>
            <a:grpFill/>
            <a:ln w="9525" cap="flat">
              <a:noFill/>
              <a:prstDash val="solid"/>
              <a:miter/>
            </a:ln>
          </p:spPr>
          <p:txBody>
            <a:bodyPr rtlCol="0" anchor="ctr"/>
            <a:lstStyle/>
            <a:p>
              <a:endParaRPr lang="en-US"/>
            </a:p>
          </p:txBody>
        </p:sp>
        <p:sp>
          <p:nvSpPr>
            <p:cNvPr id="1892" name="Freeform: Shape 1891">
              <a:extLst>
                <a:ext uri="{FF2B5EF4-FFF2-40B4-BE49-F238E27FC236}">
                  <a16:creationId xmlns:a16="http://schemas.microsoft.com/office/drawing/2014/main" xmlns="" id="{DE545527-37B7-4810-A191-60EFC2438904}"/>
                </a:ext>
              </a:extLst>
            </p:cNvPr>
            <p:cNvSpPr/>
            <p:nvPr/>
          </p:nvSpPr>
          <p:spPr>
            <a:xfrm>
              <a:off x="7089099" y="1121568"/>
              <a:ext cx="28575" cy="38100"/>
            </a:xfrm>
            <a:custGeom>
              <a:avLst/>
              <a:gdLst>
                <a:gd name="connsiteX0" fmla="*/ 14645 w 28575"/>
                <a:gd name="connsiteY0" fmla="*/ 34766 h 38100"/>
                <a:gd name="connsiteX1" fmla="*/ 23218 w 28575"/>
                <a:gd name="connsiteY1" fmla="*/ 7144 h 38100"/>
                <a:gd name="connsiteX2" fmla="*/ 14645 w 28575"/>
                <a:gd name="connsiteY2" fmla="*/ 34766 h 38100"/>
              </a:gdLst>
              <a:ahLst/>
              <a:cxnLst>
                <a:cxn ang="0">
                  <a:pos x="connsiteX0" y="connsiteY0"/>
                </a:cxn>
                <a:cxn ang="0">
                  <a:pos x="connsiteX1" y="connsiteY1"/>
                </a:cxn>
                <a:cxn ang="0">
                  <a:pos x="connsiteX2" y="connsiteY2"/>
                </a:cxn>
              </a:cxnLst>
              <a:rect l="l" t="t" r="r" b="b"/>
              <a:pathLst>
                <a:path w="28575" h="38100">
                  <a:moveTo>
                    <a:pt x="14645" y="34766"/>
                  </a:moveTo>
                  <a:cubicBezTo>
                    <a:pt x="9883" y="30004"/>
                    <a:pt x="17503" y="17621"/>
                    <a:pt x="23218" y="7144"/>
                  </a:cubicBezTo>
                  <a:cubicBezTo>
                    <a:pt x="-6309" y="29051"/>
                    <a:pt x="13693" y="25241"/>
                    <a:pt x="14645" y="34766"/>
                  </a:cubicBezTo>
                  <a:close/>
                </a:path>
              </a:pathLst>
            </a:custGeom>
            <a:grpFill/>
            <a:ln w="9525" cap="flat">
              <a:noFill/>
              <a:prstDash val="solid"/>
              <a:miter/>
            </a:ln>
          </p:spPr>
          <p:txBody>
            <a:bodyPr rtlCol="0" anchor="ctr"/>
            <a:lstStyle/>
            <a:p>
              <a:endParaRPr lang="en-US"/>
            </a:p>
          </p:txBody>
        </p:sp>
        <p:sp>
          <p:nvSpPr>
            <p:cNvPr id="1893" name="Freeform: Shape 1892">
              <a:extLst>
                <a:ext uri="{FF2B5EF4-FFF2-40B4-BE49-F238E27FC236}">
                  <a16:creationId xmlns:a16="http://schemas.microsoft.com/office/drawing/2014/main" xmlns="" id="{DE9E171F-49AC-49D1-9477-4CCA33E233D3}"/>
                </a:ext>
              </a:extLst>
            </p:cNvPr>
            <p:cNvSpPr/>
            <p:nvPr/>
          </p:nvSpPr>
          <p:spPr>
            <a:xfrm>
              <a:off x="7103269" y="1156103"/>
              <a:ext cx="9525" cy="9525"/>
            </a:xfrm>
            <a:custGeom>
              <a:avLst/>
              <a:gdLst>
                <a:gd name="connsiteX0" fmla="*/ 7144 w 9525"/>
                <a:gd name="connsiteY0" fmla="*/ 9756 h 9525"/>
                <a:gd name="connsiteX1" fmla="*/ 10001 w 9525"/>
                <a:gd name="connsiteY1" fmla="*/ 8804 h 9525"/>
                <a:gd name="connsiteX2" fmla="*/ 7144 w 9525"/>
                <a:gd name="connsiteY2" fmla="*/ 9756 h 9525"/>
              </a:gdLst>
              <a:ahLst/>
              <a:cxnLst>
                <a:cxn ang="0">
                  <a:pos x="connsiteX0" y="connsiteY0"/>
                </a:cxn>
                <a:cxn ang="0">
                  <a:pos x="connsiteX1" y="connsiteY1"/>
                </a:cxn>
                <a:cxn ang="0">
                  <a:pos x="connsiteX2" y="connsiteY2"/>
                </a:cxn>
              </a:cxnLst>
              <a:rect l="l" t="t" r="r" b="b"/>
              <a:pathLst>
                <a:path w="9525" h="9525">
                  <a:moveTo>
                    <a:pt x="7144" y="9756"/>
                  </a:moveTo>
                  <a:cubicBezTo>
                    <a:pt x="9049" y="9756"/>
                    <a:pt x="9049" y="9756"/>
                    <a:pt x="10001" y="8804"/>
                  </a:cubicBezTo>
                  <a:cubicBezTo>
                    <a:pt x="10001" y="4994"/>
                    <a:pt x="9049" y="8804"/>
                    <a:pt x="7144" y="9756"/>
                  </a:cubicBezTo>
                  <a:close/>
                </a:path>
              </a:pathLst>
            </a:custGeom>
            <a:grpFill/>
            <a:ln w="9525" cap="flat">
              <a:noFill/>
              <a:prstDash val="solid"/>
              <a:miter/>
            </a:ln>
          </p:spPr>
          <p:txBody>
            <a:bodyPr rtlCol="0" anchor="ctr"/>
            <a:lstStyle/>
            <a:p>
              <a:endParaRPr lang="en-US"/>
            </a:p>
          </p:txBody>
        </p:sp>
        <p:sp>
          <p:nvSpPr>
            <p:cNvPr id="1894" name="Freeform: Shape 1893">
              <a:extLst>
                <a:ext uri="{FF2B5EF4-FFF2-40B4-BE49-F238E27FC236}">
                  <a16:creationId xmlns:a16="http://schemas.microsoft.com/office/drawing/2014/main" xmlns="" id="{D3B80D5B-7915-4924-ADF9-6A133FF79EF0}"/>
                </a:ext>
              </a:extLst>
            </p:cNvPr>
            <p:cNvSpPr/>
            <p:nvPr/>
          </p:nvSpPr>
          <p:spPr>
            <a:xfrm>
              <a:off x="7057830" y="1089183"/>
              <a:ext cx="9525" cy="19050"/>
            </a:xfrm>
            <a:custGeom>
              <a:avLst/>
              <a:gdLst>
                <a:gd name="connsiteX0" fmla="*/ 7814 w 9525"/>
                <a:gd name="connsiteY0" fmla="*/ 7144 h 19050"/>
                <a:gd name="connsiteX1" fmla="*/ 7814 w 9525"/>
                <a:gd name="connsiteY1" fmla="*/ 7144 h 19050"/>
              </a:gdLst>
              <a:ahLst/>
              <a:cxnLst>
                <a:cxn ang="0">
                  <a:pos x="connsiteX0" y="connsiteY0"/>
                </a:cxn>
                <a:cxn ang="0">
                  <a:pos x="connsiteX1" y="connsiteY1"/>
                </a:cxn>
              </a:cxnLst>
              <a:rect l="l" t="t" r="r" b="b"/>
              <a:pathLst>
                <a:path w="9525" h="19050">
                  <a:moveTo>
                    <a:pt x="7814" y="7144"/>
                  </a:moveTo>
                  <a:cubicBezTo>
                    <a:pt x="5910" y="17621"/>
                    <a:pt x="8767" y="10954"/>
                    <a:pt x="7814" y="7144"/>
                  </a:cubicBezTo>
                  <a:close/>
                </a:path>
              </a:pathLst>
            </a:custGeom>
            <a:grpFill/>
            <a:ln w="9525" cap="flat">
              <a:noFill/>
              <a:prstDash val="solid"/>
              <a:miter/>
            </a:ln>
          </p:spPr>
          <p:txBody>
            <a:bodyPr rtlCol="0" anchor="ctr"/>
            <a:lstStyle/>
            <a:p>
              <a:endParaRPr lang="en-US"/>
            </a:p>
          </p:txBody>
        </p:sp>
        <p:sp>
          <p:nvSpPr>
            <p:cNvPr id="1895" name="Freeform: Shape 1894">
              <a:extLst>
                <a:ext uri="{FF2B5EF4-FFF2-40B4-BE49-F238E27FC236}">
                  <a16:creationId xmlns:a16="http://schemas.microsoft.com/office/drawing/2014/main" xmlns="" id="{E25C6AF2-4862-425C-865F-A48A4E0941FB}"/>
                </a:ext>
              </a:extLst>
            </p:cNvPr>
            <p:cNvSpPr/>
            <p:nvPr/>
          </p:nvSpPr>
          <p:spPr>
            <a:xfrm>
              <a:off x="7060406" y="1092041"/>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8096"/>
                  </a:lnTo>
                  <a:cubicBezTo>
                    <a:pt x="7144" y="8096"/>
                    <a:pt x="8096" y="8096"/>
                    <a:pt x="9049" y="7144"/>
                  </a:cubicBezTo>
                  <a:close/>
                </a:path>
              </a:pathLst>
            </a:custGeom>
            <a:grpFill/>
            <a:ln w="9525" cap="flat">
              <a:noFill/>
              <a:prstDash val="solid"/>
              <a:miter/>
            </a:ln>
          </p:spPr>
          <p:txBody>
            <a:bodyPr rtlCol="0" anchor="ctr"/>
            <a:lstStyle/>
            <a:p>
              <a:endParaRPr lang="en-US"/>
            </a:p>
          </p:txBody>
        </p:sp>
        <p:sp>
          <p:nvSpPr>
            <p:cNvPr id="1896" name="Freeform: Shape 1895">
              <a:extLst>
                <a:ext uri="{FF2B5EF4-FFF2-40B4-BE49-F238E27FC236}">
                  <a16:creationId xmlns:a16="http://schemas.microsoft.com/office/drawing/2014/main" xmlns="" id="{246979D6-8105-416D-8285-587D0A7D3881}"/>
                </a:ext>
              </a:extLst>
            </p:cNvPr>
            <p:cNvSpPr/>
            <p:nvPr/>
          </p:nvSpPr>
          <p:spPr>
            <a:xfrm>
              <a:off x="7057549" y="10882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1897" name="Freeform: Shape 1896">
              <a:extLst>
                <a:ext uri="{FF2B5EF4-FFF2-40B4-BE49-F238E27FC236}">
                  <a16:creationId xmlns:a16="http://schemas.microsoft.com/office/drawing/2014/main" xmlns="" id="{61A50121-986B-46D9-A541-3EA15BB499BC}"/>
                </a:ext>
              </a:extLst>
            </p:cNvPr>
            <p:cNvSpPr/>
            <p:nvPr/>
          </p:nvSpPr>
          <p:spPr>
            <a:xfrm>
              <a:off x="6993731" y="984739"/>
              <a:ext cx="9525" cy="9525"/>
            </a:xfrm>
            <a:custGeom>
              <a:avLst/>
              <a:gdLst>
                <a:gd name="connsiteX0" fmla="*/ 10001 w 9525"/>
                <a:gd name="connsiteY0" fmla="*/ 8718 h 9525"/>
                <a:gd name="connsiteX1" fmla="*/ 7144 w 9525"/>
                <a:gd name="connsiteY1" fmla="*/ 7766 h 9525"/>
                <a:gd name="connsiteX2" fmla="*/ 10001 w 9525"/>
                <a:gd name="connsiteY2" fmla="*/ 8718 h 9525"/>
              </a:gdLst>
              <a:ahLst/>
              <a:cxnLst>
                <a:cxn ang="0">
                  <a:pos x="connsiteX0" y="connsiteY0"/>
                </a:cxn>
                <a:cxn ang="0">
                  <a:pos x="connsiteX1" y="connsiteY1"/>
                </a:cxn>
                <a:cxn ang="0">
                  <a:pos x="connsiteX2" y="connsiteY2"/>
                </a:cxn>
              </a:cxnLst>
              <a:rect l="l" t="t" r="r" b="b"/>
              <a:pathLst>
                <a:path w="9525" h="9525">
                  <a:moveTo>
                    <a:pt x="10001" y="8718"/>
                  </a:moveTo>
                  <a:cubicBezTo>
                    <a:pt x="10001" y="5861"/>
                    <a:pt x="8096" y="7766"/>
                    <a:pt x="7144" y="7766"/>
                  </a:cubicBezTo>
                  <a:cubicBezTo>
                    <a:pt x="8096" y="7766"/>
                    <a:pt x="9049" y="8718"/>
                    <a:pt x="10001" y="8718"/>
                  </a:cubicBezTo>
                  <a:close/>
                </a:path>
              </a:pathLst>
            </a:custGeom>
            <a:grpFill/>
            <a:ln w="9525" cap="flat">
              <a:noFill/>
              <a:prstDash val="solid"/>
              <a:miter/>
            </a:ln>
          </p:spPr>
          <p:txBody>
            <a:bodyPr rtlCol="0" anchor="ctr"/>
            <a:lstStyle/>
            <a:p>
              <a:endParaRPr lang="en-US"/>
            </a:p>
          </p:txBody>
        </p:sp>
        <p:sp>
          <p:nvSpPr>
            <p:cNvPr id="1898" name="Freeform: Shape 1897">
              <a:extLst>
                <a:ext uri="{FF2B5EF4-FFF2-40B4-BE49-F238E27FC236}">
                  <a16:creationId xmlns:a16="http://schemas.microsoft.com/office/drawing/2014/main" xmlns="" id="{DF3BC34B-D578-4165-97D5-71DD2972E218}"/>
                </a:ext>
              </a:extLst>
            </p:cNvPr>
            <p:cNvSpPr/>
            <p:nvPr/>
          </p:nvSpPr>
          <p:spPr>
            <a:xfrm>
              <a:off x="6928009" y="1012031"/>
              <a:ext cx="9525" cy="9525"/>
            </a:xfrm>
            <a:custGeom>
              <a:avLst/>
              <a:gdLst>
                <a:gd name="connsiteX0" fmla="*/ 8096 w 9525"/>
                <a:gd name="connsiteY0" fmla="*/ 10001 h 9525"/>
                <a:gd name="connsiteX1" fmla="*/ 7144 w 9525"/>
                <a:gd name="connsiteY1" fmla="*/ 7144 h 9525"/>
                <a:gd name="connsiteX2" fmla="*/ 8096 w 9525"/>
                <a:gd name="connsiteY2" fmla="*/ 10001 h 9525"/>
              </a:gdLst>
              <a:ahLst/>
              <a:cxnLst>
                <a:cxn ang="0">
                  <a:pos x="connsiteX0" y="connsiteY0"/>
                </a:cxn>
                <a:cxn ang="0">
                  <a:pos x="connsiteX1" y="connsiteY1"/>
                </a:cxn>
                <a:cxn ang="0">
                  <a:pos x="connsiteX2" y="connsiteY2"/>
                </a:cxn>
              </a:cxnLst>
              <a:rect l="l" t="t" r="r" b="b"/>
              <a:pathLst>
                <a:path w="9525" h="9525">
                  <a:moveTo>
                    <a:pt x="8096" y="10001"/>
                  </a:moveTo>
                  <a:lnTo>
                    <a:pt x="7144" y="7144"/>
                  </a:lnTo>
                  <a:cubicBezTo>
                    <a:pt x="7144" y="9049"/>
                    <a:pt x="7144" y="10001"/>
                    <a:pt x="8096" y="10001"/>
                  </a:cubicBezTo>
                  <a:close/>
                </a:path>
              </a:pathLst>
            </a:custGeom>
            <a:grpFill/>
            <a:ln w="9525" cap="flat">
              <a:noFill/>
              <a:prstDash val="solid"/>
              <a:miter/>
            </a:ln>
          </p:spPr>
          <p:txBody>
            <a:bodyPr rtlCol="0" anchor="ctr"/>
            <a:lstStyle/>
            <a:p>
              <a:endParaRPr lang="en-US"/>
            </a:p>
          </p:txBody>
        </p:sp>
        <p:sp>
          <p:nvSpPr>
            <p:cNvPr id="1899" name="Freeform: Shape 1898">
              <a:extLst>
                <a:ext uri="{FF2B5EF4-FFF2-40B4-BE49-F238E27FC236}">
                  <a16:creationId xmlns:a16="http://schemas.microsoft.com/office/drawing/2014/main" xmlns="" id="{59E4B692-D20B-4A47-A2E9-27A17F8C9BD0}"/>
                </a:ext>
              </a:extLst>
            </p:cNvPr>
            <p:cNvSpPr/>
            <p:nvPr/>
          </p:nvSpPr>
          <p:spPr>
            <a:xfrm>
              <a:off x="6886099" y="107965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8096"/>
                    <a:pt x="8096" y="8096"/>
                    <a:pt x="7144" y="8096"/>
                  </a:cubicBezTo>
                  <a:cubicBezTo>
                    <a:pt x="7144" y="8096"/>
                    <a:pt x="8096" y="8096"/>
                    <a:pt x="8096" y="7144"/>
                  </a:cubicBezTo>
                  <a:close/>
                </a:path>
              </a:pathLst>
            </a:custGeom>
            <a:grpFill/>
            <a:ln w="9525" cap="flat">
              <a:noFill/>
              <a:prstDash val="solid"/>
              <a:miter/>
            </a:ln>
          </p:spPr>
          <p:txBody>
            <a:bodyPr rtlCol="0" anchor="ctr"/>
            <a:lstStyle/>
            <a:p>
              <a:endParaRPr lang="en-US"/>
            </a:p>
          </p:txBody>
        </p:sp>
        <p:sp>
          <p:nvSpPr>
            <p:cNvPr id="1900" name="Freeform: Shape 1899">
              <a:extLst>
                <a:ext uri="{FF2B5EF4-FFF2-40B4-BE49-F238E27FC236}">
                  <a16:creationId xmlns:a16="http://schemas.microsoft.com/office/drawing/2014/main" xmlns="" id="{6757B9C6-D6B0-4CBA-A402-4F0AC62810D6}"/>
                </a:ext>
              </a:extLst>
            </p:cNvPr>
            <p:cNvSpPr/>
            <p:nvPr/>
          </p:nvSpPr>
          <p:spPr>
            <a:xfrm>
              <a:off x="6882490" y="1080611"/>
              <a:ext cx="9525" cy="9525"/>
            </a:xfrm>
            <a:custGeom>
              <a:avLst/>
              <a:gdLst>
                <a:gd name="connsiteX0" fmla="*/ 10752 w 9525"/>
                <a:gd name="connsiteY0" fmla="*/ 7144 h 9525"/>
                <a:gd name="connsiteX1" fmla="*/ 10752 w 9525"/>
                <a:gd name="connsiteY1" fmla="*/ 7144 h 9525"/>
              </a:gdLst>
              <a:ahLst/>
              <a:cxnLst>
                <a:cxn ang="0">
                  <a:pos x="connsiteX0" y="connsiteY0"/>
                </a:cxn>
                <a:cxn ang="0">
                  <a:pos x="connsiteX1" y="connsiteY1"/>
                </a:cxn>
              </a:cxnLst>
              <a:rect l="l" t="t" r="r" b="b"/>
              <a:pathLst>
                <a:path w="9525" h="9525">
                  <a:moveTo>
                    <a:pt x="10752" y="7144"/>
                  </a:moveTo>
                  <a:cubicBezTo>
                    <a:pt x="3132" y="15716"/>
                    <a:pt x="9800" y="9049"/>
                    <a:pt x="10752" y="7144"/>
                  </a:cubicBezTo>
                  <a:close/>
                </a:path>
              </a:pathLst>
            </a:custGeom>
            <a:grpFill/>
            <a:ln w="9525" cap="flat">
              <a:noFill/>
              <a:prstDash val="solid"/>
              <a:miter/>
            </a:ln>
          </p:spPr>
          <p:txBody>
            <a:bodyPr rtlCol="0" anchor="ctr"/>
            <a:lstStyle/>
            <a:p>
              <a:endParaRPr lang="en-US"/>
            </a:p>
          </p:txBody>
        </p:sp>
        <p:sp>
          <p:nvSpPr>
            <p:cNvPr id="1901" name="Freeform: Shape 1900">
              <a:extLst>
                <a:ext uri="{FF2B5EF4-FFF2-40B4-BE49-F238E27FC236}">
                  <a16:creationId xmlns:a16="http://schemas.microsoft.com/office/drawing/2014/main" xmlns="" id="{80AAAE4C-E42E-491A-AB8B-460341CFD42A}"/>
                </a:ext>
              </a:extLst>
            </p:cNvPr>
            <p:cNvSpPr/>
            <p:nvPr/>
          </p:nvSpPr>
          <p:spPr>
            <a:xfrm>
              <a:off x="6890374" y="1037748"/>
              <a:ext cx="19050" cy="38100"/>
            </a:xfrm>
            <a:custGeom>
              <a:avLst/>
              <a:gdLst>
                <a:gd name="connsiteX0" fmla="*/ 19061 w 19050"/>
                <a:gd name="connsiteY0" fmla="*/ 31909 h 38100"/>
                <a:gd name="connsiteX1" fmla="*/ 7631 w 19050"/>
                <a:gd name="connsiteY1" fmla="*/ 7144 h 38100"/>
                <a:gd name="connsiteX2" fmla="*/ 19061 w 19050"/>
                <a:gd name="connsiteY2" fmla="*/ 31909 h 38100"/>
              </a:gdLst>
              <a:ahLst/>
              <a:cxnLst>
                <a:cxn ang="0">
                  <a:pos x="connsiteX0" y="connsiteY0"/>
                </a:cxn>
                <a:cxn ang="0">
                  <a:pos x="connsiteX1" y="connsiteY1"/>
                </a:cxn>
                <a:cxn ang="0">
                  <a:pos x="connsiteX2" y="connsiteY2"/>
                </a:cxn>
              </a:cxnLst>
              <a:rect l="l" t="t" r="r" b="b"/>
              <a:pathLst>
                <a:path w="19050" h="38100">
                  <a:moveTo>
                    <a:pt x="19061" y="31909"/>
                  </a:moveTo>
                  <a:cubicBezTo>
                    <a:pt x="16204" y="24289"/>
                    <a:pt x="20014" y="9049"/>
                    <a:pt x="7631" y="7144"/>
                  </a:cubicBezTo>
                  <a:cubicBezTo>
                    <a:pt x="4774" y="15716"/>
                    <a:pt x="15251" y="40481"/>
                    <a:pt x="19061" y="31909"/>
                  </a:cubicBezTo>
                  <a:close/>
                </a:path>
              </a:pathLst>
            </a:custGeom>
            <a:grpFill/>
            <a:ln w="9525" cap="flat">
              <a:noFill/>
              <a:prstDash val="solid"/>
              <a:miter/>
            </a:ln>
          </p:spPr>
          <p:txBody>
            <a:bodyPr rtlCol="0" anchor="ctr"/>
            <a:lstStyle/>
            <a:p>
              <a:endParaRPr lang="en-US"/>
            </a:p>
          </p:txBody>
        </p:sp>
        <p:sp>
          <p:nvSpPr>
            <p:cNvPr id="1902" name="Freeform: Shape 1901">
              <a:extLst>
                <a:ext uri="{FF2B5EF4-FFF2-40B4-BE49-F238E27FC236}">
                  <a16:creationId xmlns:a16="http://schemas.microsoft.com/office/drawing/2014/main" xmlns="" id="{5896A621-BB9A-4334-BFEA-F483D95EAA93}"/>
                </a:ext>
              </a:extLst>
            </p:cNvPr>
            <p:cNvSpPr/>
            <p:nvPr/>
          </p:nvSpPr>
          <p:spPr>
            <a:xfrm>
              <a:off x="6884822" y="1062738"/>
              <a:ext cx="38100" cy="28575"/>
            </a:xfrm>
            <a:custGeom>
              <a:avLst/>
              <a:gdLst>
                <a:gd name="connsiteX0" fmla="*/ 11278 w 38100"/>
                <a:gd name="connsiteY0" fmla="*/ 18349 h 28575"/>
                <a:gd name="connsiteX1" fmla="*/ 24613 w 38100"/>
                <a:gd name="connsiteY1" fmla="*/ 8824 h 28575"/>
                <a:gd name="connsiteX2" fmla="*/ 11278 w 38100"/>
                <a:gd name="connsiteY2" fmla="*/ 18349 h 28575"/>
              </a:gdLst>
              <a:ahLst/>
              <a:cxnLst>
                <a:cxn ang="0">
                  <a:pos x="connsiteX0" y="connsiteY0"/>
                </a:cxn>
                <a:cxn ang="0">
                  <a:pos x="connsiteX1" y="connsiteY1"/>
                </a:cxn>
                <a:cxn ang="0">
                  <a:pos x="connsiteX2" y="connsiteY2"/>
                </a:cxn>
              </a:cxnLst>
              <a:rect l="l" t="t" r="r" b="b"/>
              <a:pathLst>
                <a:path w="38100" h="28575">
                  <a:moveTo>
                    <a:pt x="11278" y="18349"/>
                  </a:moveTo>
                  <a:cubicBezTo>
                    <a:pt x="20803" y="17397"/>
                    <a:pt x="44615" y="48829"/>
                    <a:pt x="24613" y="8824"/>
                  </a:cubicBezTo>
                  <a:cubicBezTo>
                    <a:pt x="20803" y="-1653"/>
                    <a:pt x="-2057" y="41209"/>
                    <a:pt x="11278" y="18349"/>
                  </a:cubicBezTo>
                  <a:close/>
                </a:path>
              </a:pathLst>
            </a:custGeom>
            <a:grpFill/>
            <a:ln w="9525" cap="flat">
              <a:noFill/>
              <a:prstDash val="solid"/>
              <a:miter/>
            </a:ln>
          </p:spPr>
          <p:txBody>
            <a:bodyPr rtlCol="0" anchor="ctr"/>
            <a:lstStyle/>
            <a:p>
              <a:endParaRPr lang="en-US"/>
            </a:p>
          </p:txBody>
        </p:sp>
        <p:sp>
          <p:nvSpPr>
            <p:cNvPr id="1903" name="Freeform: Shape 1902">
              <a:extLst>
                <a:ext uri="{FF2B5EF4-FFF2-40B4-BE49-F238E27FC236}">
                  <a16:creationId xmlns:a16="http://schemas.microsoft.com/office/drawing/2014/main" xmlns="" id="{8D7B9177-56F3-47CE-A57B-2CA377182803}"/>
                </a:ext>
              </a:extLst>
            </p:cNvPr>
            <p:cNvSpPr/>
            <p:nvPr/>
          </p:nvSpPr>
          <p:spPr>
            <a:xfrm>
              <a:off x="6902291" y="10653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904" name="Freeform: Shape 1903">
              <a:extLst>
                <a:ext uri="{FF2B5EF4-FFF2-40B4-BE49-F238E27FC236}">
                  <a16:creationId xmlns:a16="http://schemas.microsoft.com/office/drawing/2014/main" xmlns="" id="{E3B6DFC0-8EAC-4BDB-876E-0F2E191730AF}"/>
                </a:ext>
              </a:extLst>
            </p:cNvPr>
            <p:cNvSpPr/>
            <p:nvPr/>
          </p:nvSpPr>
          <p:spPr>
            <a:xfrm>
              <a:off x="7413964" y="1218257"/>
              <a:ext cx="28575" cy="19050"/>
            </a:xfrm>
            <a:custGeom>
              <a:avLst/>
              <a:gdLst>
                <a:gd name="connsiteX0" fmla="*/ 7916 w 28575"/>
                <a:gd name="connsiteY0" fmla="*/ 13325 h 19050"/>
                <a:gd name="connsiteX1" fmla="*/ 7916 w 28575"/>
                <a:gd name="connsiteY1" fmla="*/ 13325 h 19050"/>
              </a:gdLst>
              <a:ahLst/>
              <a:cxnLst>
                <a:cxn ang="0">
                  <a:pos x="connsiteX0" y="connsiteY0"/>
                </a:cxn>
                <a:cxn ang="0">
                  <a:pos x="connsiteX1" y="connsiteY1"/>
                </a:cxn>
              </a:cxnLst>
              <a:rect l="l" t="t" r="r" b="b"/>
              <a:pathLst>
                <a:path w="28575" h="19050">
                  <a:moveTo>
                    <a:pt x="7916" y="13325"/>
                  </a:moveTo>
                  <a:cubicBezTo>
                    <a:pt x="296" y="16183"/>
                    <a:pt x="52683" y="-1915"/>
                    <a:pt x="7916" y="13325"/>
                  </a:cubicBezTo>
                  <a:close/>
                </a:path>
              </a:pathLst>
            </a:custGeom>
            <a:grpFill/>
            <a:ln w="9525" cap="flat">
              <a:noFill/>
              <a:prstDash val="solid"/>
              <a:miter/>
            </a:ln>
          </p:spPr>
          <p:txBody>
            <a:bodyPr rtlCol="0" anchor="ctr"/>
            <a:lstStyle/>
            <a:p>
              <a:endParaRPr lang="en-US"/>
            </a:p>
          </p:txBody>
        </p:sp>
        <p:sp>
          <p:nvSpPr>
            <p:cNvPr id="1905" name="Freeform: Shape 1904">
              <a:extLst>
                <a:ext uri="{FF2B5EF4-FFF2-40B4-BE49-F238E27FC236}">
                  <a16:creationId xmlns:a16="http://schemas.microsoft.com/office/drawing/2014/main" xmlns="" id="{928BA99C-AAD9-4318-8802-E58E2012F443}"/>
                </a:ext>
              </a:extLst>
            </p:cNvPr>
            <p:cNvSpPr/>
            <p:nvPr/>
          </p:nvSpPr>
          <p:spPr>
            <a:xfrm>
              <a:off x="7701439" y="966311"/>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10001"/>
                    <a:pt x="7144" y="10001"/>
                    <a:pt x="8096" y="10001"/>
                  </a:cubicBezTo>
                  <a:cubicBezTo>
                    <a:pt x="8096" y="10001"/>
                    <a:pt x="7144" y="9049"/>
                    <a:pt x="7144" y="7144"/>
                  </a:cubicBezTo>
                  <a:close/>
                </a:path>
              </a:pathLst>
            </a:custGeom>
            <a:grpFill/>
            <a:ln w="9525" cap="flat">
              <a:noFill/>
              <a:prstDash val="solid"/>
              <a:miter/>
            </a:ln>
          </p:spPr>
          <p:txBody>
            <a:bodyPr rtlCol="0" anchor="ctr"/>
            <a:lstStyle/>
            <a:p>
              <a:endParaRPr lang="en-US"/>
            </a:p>
          </p:txBody>
        </p:sp>
        <p:sp>
          <p:nvSpPr>
            <p:cNvPr id="1906" name="Freeform: Shape 1905">
              <a:extLst>
                <a:ext uri="{FF2B5EF4-FFF2-40B4-BE49-F238E27FC236}">
                  <a16:creationId xmlns:a16="http://schemas.microsoft.com/office/drawing/2014/main" xmlns="" id="{BA7D5BC3-9BCF-46EF-8FEB-ADC0EB864094}"/>
                </a:ext>
              </a:extLst>
            </p:cNvPr>
            <p:cNvSpPr/>
            <p:nvPr/>
          </p:nvSpPr>
          <p:spPr>
            <a:xfrm>
              <a:off x="7458551" y="1216818"/>
              <a:ext cx="9525" cy="19050"/>
            </a:xfrm>
            <a:custGeom>
              <a:avLst/>
              <a:gdLst>
                <a:gd name="connsiteX0" fmla="*/ 7144 w 9525"/>
                <a:gd name="connsiteY0" fmla="*/ 12859 h 19050"/>
                <a:gd name="connsiteX1" fmla="*/ 9049 w 9525"/>
                <a:gd name="connsiteY1" fmla="*/ 7144 h 19050"/>
                <a:gd name="connsiteX2" fmla="*/ 7144 w 9525"/>
                <a:gd name="connsiteY2" fmla="*/ 12859 h 19050"/>
              </a:gdLst>
              <a:ahLst/>
              <a:cxnLst>
                <a:cxn ang="0">
                  <a:pos x="connsiteX0" y="connsiteY0"/>
                </a:cxn>
                <a:cxn ang="0">
                  <a:pos x="connsiteX1" y="connsiteY1"/>
                </a:cxn>
                <a:cxn ang="0">
                  <a:pos x="connsiteX2" y="connsiteY2"/>
                </a:cxn>
              </a:cxnLst>
              <a:rect l="l" t="t" r="r" b="b"/>
              <a:pathLst>
                <a:path w="9525" h="19050">
                  <a:moveTo>
                    <a:pt x="7144" y="12859"/>
                  </a:moveTo>
                  <a:lnTo>
                    <a:pt x="9049" y="7144"/>
                  </a:lnTo>
                  <a:cubicBezTo>
                    <a:pt x="8096" y="8096"/>
                    <a:pt x="7144" y="10001"/>
                    <a:pt x="7144" y="12859"/>
                  </a:cubicBezTo>
                  <a:close/>
                </a:path>
              </a:pathLst>
            </a:custGeom>
            <a:grpFill/>
            <a:ln w="9525" cap="flat">
              <a:noFill/>
              <a:prstDash val="solid"/>
              <a:miter/>
            </a:ln>
          </p:spPr>
          <p:txBody>
            <a:bodyPr rtlCol="0" anchor="ctr"/>
            <a:lstStyle/>
            <a:p>
              <a:endParaRPr lang="en-US"/>
            </a:p>
          </p:txBody>
        </p:sp>
        <p:sp>
          <p:nvSpPr>
            <p:cNvPr id="1907" name="Freeform: Shape 1906">
              <a:extLst>
                <a:ext uri="{FF2B5EF4-FFF2-40B4-BE49-F238E27FC236}">
                  <a16:creationId xmlns:a16="http://schemas.microsoft.com/office/drawing/2014/main" xmlns="" id="{615A5CA2-4BDA-4AC8-AF23-5BF22A90C6A0}"/>
                </a:ext>
              </a:extLst>
            </p:cNvPr>
            <p:cNvSpPr/>
            <p:nvPr/>
          </p:nvSpPr>
          <p:spPr>
            <a:xfrm>
              <a:off x="7455694" y="1305293"/>
              <a:ext cx="9525" cy="9525"/>
            </a:xfrm>
            <a:custGeom>
              <a:avLst/>
              <a:gdLst>
                <a:gd name="connsiteX0" fmla="*/ 7144 w 9525"/>
                <a:gd name="connsiteY0" fmla="*/ 9156 h 9525"/>
                <a:gd name="connsiteX1" fmla="*/ 7144 w 9525"/>
                <a:gd name="connsiteY1" fmla="*/ 9156 h 9525"/>
              </a:gdLst>
              <a:ahLst/>
              <a:cxnLst>
                <a:cxn ang="0">
                  <a:pos x="connsiteX0" y="connsiteY0"/>
                </a:cxn>
                <a:cxn ang="0">
                  <a:pos x="connsiteX1" y="connsiteY1"/>
                </a:cxn>
              </a:cxnLst>
              <a:rect l="l" t="t" r="r" b="b"/>
              <a:pathLst>
                <a:path w="9525" h="9525">
                  <a:moveTo>
                    <a:pt x="7144" y="9156"/>
                  </a:moveTo>
                  <a:cubicBezTo>
                    <a:pt x="7144" y="12014"/>
                    <a:pt x="10001" y="3441"/>
                    <a:pt x="7144" y="9156"/>
                  </a:cubicBezTo>
                  <a:close/>
                </a:path>
              </a:pathLst>
            </a:custGeom>
            <a:grpFill/>
            <a:ln w="9525" cap="flat">
              <a:noFill/>
              <a:prstDash val="solid"/>
              <a:miter/>
            </a:ln>
          </p:spPr>
          <p:txBody>
            <a:bodyPr rtlCol="0" anchor="ctr"/>
            <a:lstStyle/>
            <a:p>
              <a:endParaRPr lang="en-US"/>
            </a:p>
          </p:txBody>
        </p:sp>
        <p:sp>
          <p:nvSpPr>
            <p:cNvPr id="1908" name="Freeform: Shape 1907">
              <a:extLst>
                <a:ext uri="{FF2B5EF4-FFF2-40B4-BE49-F238E27FC236}">
                  <a16:creationId xmlns:a16="http://schemas.microsoft.com/office/drawing/2014/main" xmlns="" id="{D20B9BB1-C086-4B73-B579-9B51D1F1CA90}"/>
                </a:ext>
              </a:extLst>
            </p:cNvPr>
            <p:cNvSpPr/>
            <p:nvPr/>
          </p:nvSpPr>
          <p:spPr>
            <a:xfrm>
              <a:off x="7515701" y="1174194"/>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6906"/>
                    <a:pt x="8096" y="6906"/>
                    <a:pt x="7144" y="7858"/>
                  </a:cubicBez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1909" name="Freeform: Shape 1908">
              <a:extLst>
                <a:ext uri="{FF2B5EF4-FFF2-40B4-BE49-F238E27FC236}">
                  <a16:creationId xmlns:a16="http://schemas.microsoft.com/office/drawing/2014/main" xmlns="" id="{8D896FBD-0122-4A33-8904-7875E7BC8D7F}"/>
                </a:ext>
              </a:extLst>
            </p:cNvPr>
            <p:cNvSpPr/>
            <p:nvPr/>
          </p:nvSpPr>
          <p:spPr>
            <a:xfrm>
              <a:off x="7369016" y="1322132"/>
              <a:ext cx="28575" cy="28575"/>
            </a:xfrm>
            <a:custGeom>
              <a:avLst/>
              <a:gdLst>
                <a:gd name="connsiteX0" fmla="*/ 7144 w 28575"/>
                <a:gd name="connsiteY0" fmla="*/ 21845 h 28575"/>
                <a:gd name="connsiteX1" fmla="*/ 7144 w 28575"/>
                <a:gd name="connsiteY1" fmla="*/ 21845 h 28575"/>
              </a:gdLst>
              <a:ahLst/>
              <a:cxnLst>
                <a:cxn ang="0">
                  <a:pos x="connsiteX0" y="connsiteY0"/>
                </a:cxn>
                <a:cxn ang="0">
                  <a:pos x="connsiteX1" y="connsiteY1"/>
                </a:cxn>
              </a:cxnLst>
              <a:rect l="l" t="t" r="r" b="b"/>
              <a:pathLst>
                <a:path w="28575" h="28575">
                  <a:moveTo>
                    <a:pt x="7144" y="21845"/>
                  </a:moveTo>
                  <a:cubicBezTo>
                    <a:pt x="19526" y="9463"/>
                    <a:pt x="33814" y="-3872"/>
                    <a:pt x="7144" y="21845"/>
                  </a:cubicBezTo>
                  <a:close/>
                </a:path>
              </a:pathLst>
            </a:custGeom>
            <a:grpFill/>
            <a:ln w="9525" cap="flat">
              <a:noFill/>
              <a:prstDash val="solid"/>
              <a:miter/>
            </a:ln>
          </p:spPr>
          <p:txBody>
            <a:bodyPr rtlCol="0" anchor="ctr"/>
            <a:lstStyle/>
            <a:p>
              <a:endParaRPr lang="en-US"/>
            </a:p>
          </p:txBody>
        </p:sp>
        <p:sp>
          <p:nvSpPr>
            <p:cNvPr id="1910" name="Freeform: Shape 1909">
              <a:extLst>
                <a:ext uri="{FF2B5EF4-FFF2-40B4-BE49-F238E27FC236}">
                  <a16:creationId xmlns:a16="http://schemas.microsoft.com/office/drawing/2014/main" xmlns="" id="{88BEB091-A3A2-40E0-BE1F-273133B32F21}"/>
                </a:ext>
              </a:extLst>
            </p:cNvPr>
            <p:cNvSpPr/>
            <p:nvPr/>
          </p:nvSpPr>
          <p:spPr>
            <a:xfrm>
              <a:off x="7681436" y="111490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911" name="Freeform: Shape 1910">
              <a:extLst>
                <a:ext uri="{FF2B5EF4-FFF2-40B4-BE49-F238E27FC236}">
                  <a16:creationId xmlns:a16="http://schemas.microsoft.com/office/drawing/2014/main" xmlns="" id="{4F4D41D4-150F-4627-8EE0-40B0BF4DB917}"/>
                </a:ext>
              </a:extLst>
            </p:cNvPr>
            <p:cNvSpPr/>
            <p:nvPr/>
          </p:nvSpPr>
          <p:spPr>
            <a:xfrm>
              <a:off x="7681436" y="1114901"/>
              <a:ext cx="9525" cy="9525"/>
            </a:xfrm>
            <a:custGeom>
              <a:avLst/>
              <a:gdLst>
                <a:gd name="connsiteX0" fmla="*/ 9049 w 9525"/>
                <a:gd name="connsiteY0" fmla="*/ 9049 h 9525"/>
                <a:gd name="connsiteX1" fmla="*/ 7144 w 9525"/>
                <a:gd name="connsiteY1" fmla="*/ 7144 h 9525"/>
                <a:gd name="connsiteX2" fmla="*/ 9049 w 9525"/>
                <a:gd name="connsiteY2" fmla="*/ 9049 h 9525"/>
              </a:gdLst>
              <a:ahLst/>
              <a:cxnLst>
                <a:cxn ang="0">
                  <a:pos x="connsiteX0" y="connsiteY0"/>
                </a:cxn>
                <a:cxn ang="0">
                  <a:pos x="connsiteX1" y="connsiteY1"/>
                </a:cxn>
                <a:cxn ang="0">
                  <a:pos x="connsiteX2" y="connsiteY2"/>
                </a:cxn>
              </a:cxnLst>
              <a:rect l="l" t="t" r="r" b="b"/>
              <a:pathLst>
                <a:path w="9525" h="9525">
                  <a:moveTo>
                    <a:pt x="9049" y="9049"/>
                  </a:moveTo>
                  <a:lnTo>
                    <a:pt x="7144" y="7144"/>
                  </a:lnTo>
                  <a:cubicBezTo>
                    <a:pt x="8096" y="9049"/>
                    <a:pt x="8096" y="10954"/>
                    <a:pt x="9049" y="9049"/>
                  </a:cubicBezTo>
                  <a:close/>
                </a:path>
              </a:pathLst>
            </a:custGeom>
            <a:grpFill/>
            <a:ln w="9525" cap="flat">
              <a:noFill/>
              <a:prstDash val="solid"/>
              <a:miter/>
            </a:ln>
          </p:spPr>
          <p:txBody>
            <a:bodyPr rtlCol="0" anchor="ctr"/>
            <a:lstStyle/>
            <a:p>
              <a:endParaRPr lang="en-US"/>
            </a:p>
          </p:txBody>
        </p:sp>
        <p:sp>
          <p:nvSpPr>
            <p:cNvPr id="1912" name="Freeform: Shape 1911">
              <a:extLst>
                <a:ext uri="{FF2B5EF4-FFF2-40B4-BE49-F238E27FC236}">
                  <a16:creationId xmlns:a16="http://schemas.microsoft.com/office/drawing/2014/main" xmlns="" id="{D502EFD7-6EB1-4688-89D4-6C30D659EBE3}"/>
                </a:ext>
              </a:extLst>
            </p:cNvPr>
            <p:cNvSpPr/>
            <p:nvPr/>
          </p:nvSpPr>
          <p:spPr>
            <a:xfrm>
              <a:off x="7457705" y="1222216"/>
              <a:ext cx="9525" cy="19050"/>
            </a:xfrm>
            <a:custGeom>
              <a:avLst/>
              <a:gdLst>
                <a:gd name="connsiteX0" fmla="*/ 7990 w 9525"/>
                <a:gd name="connsiteY0" fmla="*/ 12224 h 19050"/>
                <a:gd name="connsiteX1" fmla="*/ 7990 w 9525"/>
                <a:gd name="connsiteY1" fmla="*/ 12224 h 19050"/>
              </a:gdLst>
              <a:ahLst/>
              <a:cxnLst>
                <a:cxn ang="0">
                  <a:pos x="connsiteX0" y="connsiteY0"/>
                </a:cxn>
                <a:cxn ang="0">
                  <a:pos x="connsiteX1" y="connsiteY1"/>
                </a:cxn>
              </a:cxnLst>
              <a:rect l="l" t="t" r="r" b="b"/>
              <a:pathLst>
                <a:path w="9525" h="19050">
                  <a:moveTo>
                    <a:pt x="7990" y="12224"/>
                  </a:moveTo>
                  <a:cubicBezTo>
                    <a:pt x="6086" y="794"/>
                    <a:pt x="7990" y="12224"/>
                    <a:pt x="7990" y="12224"/>
                  </a:cubicBezTo>
                  <a:close/>
                </a:path>
              </a:pathLst>
            </a:custGeom>
            <a:grpFill/>
            <a:ln w="9525" cap="flat">
              <a:noFill/>
              <a:prstDash val="solid"/>
              <a:miter/>
            </a:ln>
          </p:spPr>
          <p:txBody>
            <a:bodyPr rtlCol="0" anchor="ctr"/>
            <a:lstStyle/>
            <a:p>
              <a:endParaRPr lang="en-US"/>
            </a:p>
          </p:txBody>
        </p:sp>
        <p:sp>
          <p:nvSpPr>
            <p:cNvPr id="1913" name="Freeform: Shape 1912">
              <a:extLst>
                <a:ext uri="{FF2B5EF4-FFF2-40B4-BE49-F238E27FC236}">
                  <a16:creationId xmlns:a16="http://schemas.microsoft.com/office/drawing/2014/main" xmlns="" id="{70E23D0E-EDF9-4FC2-9245-047BE896519F}"/>
                </a:ext>
              </a:extLst>
            </p:cNvPr>
            <p:cNvSpPr/>
            <p:nvPr/>
          </p:nvSpPr>
          <p:spPr>
            <a:xfrm>
              <a:off x="7450770" y="1243488"/>
              <a:ext cx="19050" cy="19050"/>
            </a:xfrm>
            <a:custGeom>
              <a:avLst/>
              <a:gdLst>
                <a:gd name="connsiteX0" fmla="*/ 13972 w 19050"/>
                <a:gd name="connsiteY0" fmla="*/ 7144 h 19050"/>
                <a:gd name="connsiteX1" fmla="*/ 13972 w 19050"/>
                <a:gd name="connsiteY1" fmla="*/ 7144 h 19050"/>
              </a:gdLst>
              <a:ahLst/>
              <a:cxnLst>
                <a:cxn ang="0">
                  <a:pos x="connsiteX0" y="connsiteY0"/>
                </a:cxn>
                <a:cxn ang="0">
                  <a:pos x="connsiteX1" y="connsiteY1"/>
                </a:cxn>
              </a:cxnLst>
              <a:rect l="l" t="t" r="r" b="b"/>
              <a:pathLst>
                <a:path w="19050" h="19050">
                  <a:moveTo>
                    <a:pt x="13972" y="7144"/>
                  </a:moveTo>
                  <a:cubicBezTo>
                    <a:pt x="6352" y="12859"/>
                    <a:pt x="3495" y="19526"/>
                    <a:pt x="13972" y="7144"/>
                  </a:cubicBezTo>
                  <a:close/>
                </a:path>
              </a:pathLst>
            </a:custGeom>
            <a:grpFill/>
            <a:ln w="9525" cap="flat">
              <a:noFill/>
              <a:prstDash val="solid"/>
              <a:miter/>
            </a:ln>
          </p:spPr>
          <p:txBody>
            <a:bodyPr rtlCol="0" anchor="ctr"/>
            <a:lstStyle/>
            <a:p>
              <a:endParaRPr lang="en-US"/>
            </a:p>
          </p:txBody>
        </p:sp>
        <p:sp>
          <p:nvSpPr>
            <p:cNvPr id="1914" name="Freeform: Shape 1913">
              <a:extLst>
                <a:ext uri="{FF2B5EF4-FFF2-40B4-BE49-F238E27FC236}">
                  <a16:creationId xmlns:a16="http://schemas.microsoft.com/office/drawing/2014/main" xmlns="" id="{BE2C224E-2BA8-40AB-B0DE-B45660AAC98C}"/>
                </a:ext>
              </a:extLst>
            </p:cNvPr>
            <p:cNvSpPr/>
            <p:nvPr/>
          </p:nvSpPr>
          <p:spPr>
            <a:xfrm>
              <a:off x="7459504" y="1142507"/>
              <a:ext cx="76200" cy="95250"/>
            </a:xfrm>
            <a:custGeom>
              <a:avLst/>
              <a:gdLst>
                <a:gd name="connsiteX0" fmla="*/ 53816 w 76200"/>
                <a:gd name="connsiteY0" fmla="*/ 40498 h 95250"/>
                <a:gd name="connsiteX1" fmla="*/ 55721 w 76200"/>
                <a:gd name="connsiteY1" fmla="*/ 24305 h 95250"/>
                <a:gd name="connsiteX2" fmla="*/ 60484 w 76200"/>
                <a:gd name="connsiteY2" fmla="*/ 7160 h 95250"/>
                <a:gd name="connsiteX3" fmla="*/ 7144 w 76200"/>
                <a:gd name="connsiteY3" fmla="*/ 80503 h 95250"/>
                <a:gd name="connsiteX4" fmla="*/ 11906 w 76200"/>
                <a:gd name="connsiteY4" fmla="*/ 89075 h 95250"/>
                <a:gd name="connsiteX5" fmla="*/ 22384 w 76200"/>
                <a:gd name="connsiteY5" fmla="*/ 88123 h 95250"/>
                <a:gd name="connsiteX6" fmla="*/ 53816 w 76200"/>
                <a:gd name="connsiteY6" fmla="*/ 40498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00" h="95250">
                  <a:moveTo>
                    <a:pt x="53816" y="40498"/>
                  </a:moveTo>
                  <a:cubicBezTo>
                    <a:pt x="47149" y="45260"/>
                    <a:pt x="70961" y="24305"/>
                    <a:pt x="55721" y="24305"/>
                  </a:cubicBezTo>
                  <a:cubicBezTo>
                    <a:pt x="64294" y="30020"/>
                    <a:pt x="79534" y="23353"/>
                    <a:pt x="60484" y="7160"/>
                  </a:cubicBezTo>
                  <a:cubicBezTo>
                    <a:pt x="59531" y="6208"/>
                    <a:pt x="20479" y="47165"/>
                    <a:pt x="7144" y="80503"/>
                  </a:cubicBezTo>
                  <a:cubicBezTo>
                    <a:pt x="10001" y="74788"/>
                    <a:pt x="11906" y="77645"/>
                    <a:pt x="11906" y="89075"/>
                  </a:cubicBezTo>
                  <a:cubicBezTo>
                    <a:pt x="13811" y="74788"/>
                    <a:pt x="17621" y="74788"/>
                    <a:pt x="22384" y="88123"/>
                  </a:cubicBezTo>
                  <a:cubicBezTo>
                    <a:pt x="51911" y="60500"/>
                    <a:pt x="50006" y="47165"/>
                    <a:pt x="53816" y="40498"/>
                  </a:cubicBezTo>
                  <a:close/>
                </a:path>
              </a:pathLst>
            </a:custGeom>
            <a:grpFill/>
            <a:ln w="9525" cap="flat">
              <a:noFill/>
              <a:prstDash val="solid"/>
              <a:miter/>
            </a:ln>
          </p:spPr>
          <p:txBody>
            <a:bodyPr rtlCol="0" anchor="ctr"/>
            <a:lstStyle/>
            <a:p>
              <a:endParaRPr lang="en-US"/>
            </a:p>
          </p:txBody>
        </p:sp>
        <p:sp>
          <p:nvSpPr>
            <p:cNvPr id="1915" name="Freeform: Shape 1914">
              <a:extLst>
                <a:ext uri="{FF2B5EF4-FFF2-40B4-BE49-F238E27FC236}">
                  <a16:creationId xmlns:a16="http://schemas.microsoft.com/office/drawing/2014/main" xmlns="" id="{64493ED1-9D13-40C8-A337-054FAE922D5F}"/>
                </a:ext>
              </a:extLst>
            </p:cNvPr>
            <p:cNvSpPr/>
            <p:nvPr/>
          </p:nvSpPr>
          <p:spPr>
            <a:xfrm>
              <a:off x="7488079" y="1202531"/>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1916" name="Freeform: Shape 1915">
              <a:extLst>
                <a:ext uri="{FF2B5EF4-FFF2-40B4-BE49-F238E27FC236}">
                  <a16:creationId xmlns:a16="http://schemas.microsoft.com/office/drawing/2014/main" xmlns="" id="{B0AA9DC8-C059-4DBB-A56D-321F89B9BB86}"/>
                </a:ext>
              </a:extLst>
            </p:cNvPr>
            <p:cNvSpPr/>
            <p:nvPr/>
          </p:nvSpPr>
          <p:spPr>
            <a:xfrm>
              <a:off x="7501414" y="118877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8096" y="7567"/>
                    <a:pt x="10001" y="6615"/>
                    <a:pt x="7144" y="7567"/>
                  </a:cubicBezTo>
                  <a:close/>
                </a:path>
              </a:pathLst>
            </a:custGeom>
            <a:grpFill/>
            <a:ln w="9525" cap="flat">
              <a:noFill/>
              <a:prstDash val="solid"/>
              <a:miter/>
            </a:ln>
          </p:spPr>
          <p:txBody>
            <a:bodyPr rtlCol="0" anchor="ctr"/>
            <a:lstStyle/>
            <a:p>
              <a:endParaRPr lang="en-US"/>
            </a:p>
          </p:txBody>
        </p:sp>
        <p:sp>
          <p:nvSpPr>
            <p:cNvPr id="1917" name="Freeform: Shape 1916">
              <a:extLst>
                <a:ext uri="{FF2B5EF4-FFF2-40B4-BE49-F238E27FC236}">
                  <a16:creationId xmlns:a16="http://schemas.microsoft.com/office/drawing/2014/main" xmlns="" id="{83144B08-2366-46F9-B959-F984A884D7D5}"/>
                </a:ext>
              </a:extLst>
            </p:cNvPr>
            <p:cNvSpPr/>
            <p:nvPr/>
          </p:nvSpPr>
          <p:spPr>
            <a:xfrm>
              <a:off x="7463949" y="1236821"/>
              <a:ext cx="9525" cy="9525"/>
            </a:xfrm>
            <a:custGeom>
              <a:avLst/>
              <a:gdLst>
                <a:gd name="connsiteX0" fmla="*/ 8414 w 9525"/>
                <a:gd name="connsiteY0" fmla="*/ 7144 h 9525"/>
                <a:gd name="connsiteX1" fmla="*/ 8414 w 9525"/>
                <a:gd name="connsiteY1" fmla="*/ 7144 h 9525"/>
              </a:gdLst>
              <a:ahLst/>
              <a:cxnLst>
                <a:cxn ang="0">
                  <a:pos x="connsiteX0" y="connsiteY0"/>
                </a:cxn>
                <a:cxn ang="0">
                  <a:pos x="connsiteX1" y="connsiteY1"/>
                </a:cxn>
              </a:cxnLst>
              <a:rect l="l" t="t" r="r" b="b"/>
              <a:pathLst>
                <a:path w="9525" h="9525">
                  <a:moveTo>
                    <a:pt x="8414" y="7144"/>
                  </a:moveTo>
                  <a:cubicBezTo>
                    <a:pt x="5556" y="16669"/>
                    <a:pt x="8414" y="7144"/>
                    <a:pt x="8414" y="7144"/>
                  </a:cubicBezTo>
                  <a:close/>
                </a:path>
              </a:pathLst>
            </a:custGeom>
            <a:grpFill/>
            <a:ln w="9525" cap="flat">
              <a:noFill/>
              <a:prstDash val="solid"/>
              <a:miter/>
            </a:ln>
          </p:spPr>
          <p:txBody>
            <a:bodyPr rtlCol="0" anchor="ctr"/>
            <a:lstStyle/>
            <a:p>
              <a:endParaRPr lang="en-US"/>
            </a:p>
          </p:txBody>
        </p:sp>
        <p:sp>
          <p:nvSpPr>
            <p:cNvPr id="1918" name="Freeform: Shape 1917">
              <a:extLst>
                <a:ext uri="{FF2B5EF4-FFF2-40B4-BE49-F238E27FC236}">
                  <a16:creationId xmlns:a16="http://schemas.microsoft.com/office/drawing/2014/main" xmlns="" id="{6F848627-13B3-45D5-B436-6341EEC6F823}"/>
                </a:ext>
              </a:extLst>
            </p:cNvPr>
            <p:cNvSpPr/>
            <p:nvPr/>
          </p:nvSpPr>
          <p:spPr>
            <a:xfrm>
              <a:off x="7459080" y="1227084"/>
              <a:ext cx="9525" cy="9525"/>
            </a:xfrm>
            <a:custGeom>
              <a:avLst/>
              <a:gdLst>
                <a:gd name="connsiteX0" fmla="*/ 7567 w 9525"/>
                <a:gd name="connsiteY0" fmla="*/ 9260 h 9525"/>
                <a:gd name="connsiteX1" fmla="*/ 7567 w 9525"/>
                <a:gd name="connsiteY1" fmla="*/ 9260 h 9525"/>
              </a:gdLst>
              <a:ahLst/>
              <a:cxnLst>
                <a:cxn ang="0">
                  <a:pos x="connsiteX0" y="connsiteY0"/>
                </a:cxn>
                <a:cxn ang="0">
                  <a:pos x="connsiteX1" y="connsiteY1"/>
                </a:cxn>
              </a:cxnLst>
              <a:rect l="l" t="t" r="r" b="b"/>
              <a:pathLst>
                <a:path w="9525" h="9525">
                  <a:moveTo>
                    <a:pt x="7567" y="9260"/>
                  </a:moveTo>
                  <a:cubicBezTo>
                    <a:pt x="6615" y="4498"/>
                    <a:pt x="7567" y="9260"/>
                    <a:pt x="7567" y="9260"/>
                  </a:cubicBezTo>
                  <a:close/>
                </a:path>
              </a:pathLst>
            </a:custGeom>
            <a:grpFill/>
            <a:ln w="9525" cap="flat">
              <a:noFill/>
              <a:prstDash val="solid"/>
              <a:miter/>
            </a:ln>
          </p:spPr>
          <p:txBody>
            <a:bodyPr rtlCol="0" anchor="ctr"/>
            <a:lstStyle/>
            <a:p>
              <a:endParaRPr lang="en-US"/>
            </a:p>
          </p:txBody>
        </p:sp>
        <p:sp>
          <p:nvSpPr>
            <p:cNvPr id="1919" name="Freeform: Shape 1918">
              <a:extLst>
                <a:ext uri="{FF2B5EF4-FFF2-40B4-BE49-F238E27FC236}">
                  <a16:creationId xmlns:a16="http://schemas.microsoft.com/office/drawing/2014/main" xmlns="" id="{FDE35C7D-DFFB-4DBD-B43C-7965CA4E1265}"/>
                </a:ext>
              </a:extLst>
            </p:cNvPr>
            <p:cNvSpPr/>
            <p:nvPr/>
          </p:nvSpPr>
          <p:spPr>
            <a:xfrm>
              <a:off x="7570946" y="1183481"/>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7144" y="7144"/>
                  </a:lnTo>
                  <a:cubicBezTo>
                    <a:pt x="7144" y="8096"/>
                    <a:pt x="7144" y="9049"/>
                    <a:pt x="7144" y="9049"/>
                  </a:cubicBezTo>
                  <a:close/>
                </a:path>
              </a:pathLst>
            </a:custGeom>
            <a:grpFill/>
            <a:ln w="9525" cap="flat">
              <a:noFill/>
              <a:prstDash val="solid"/>
              <a:miter/>
            </a:ln>
          </p:spPr>
          <p:txBody>
            <a:bodyPr rtlCol="0" anchor="ctr"/>
            <a:lstStyle/>
            <a:p>
              <a:endParaRPr lang="en-US"/>
            </a:p>
          </p:txBody>
        </p:sp>
        <p:sp>
          <p:nvSpPr>
            <p:cNvPr id="1920" name="Freeform: Shape 1919">
              <a:extLst>
                <a:ext uri="{FF2B5EF4-FFF2-40B4-BE49-F238E27FC236}">
                  <a16:creationId xmlns:a16="http://schemas.microsoft.com/office/drawing/2014/main" xmlns="" id="{4C15A097-2E16-4D63-B1F3-DD1D0F71C6F9}"/>
                </a:ext>
              </a:extLst>
            </p:cNvPr>
            <p:cNvSpPr/>
            <p:nvPr/>
          </p:nvSpPr>
          <p:spPr>
            <a:xfrm>
              <a:off x="7489031" y="1174843"/>
              <a:ext cx="47625" cy="47625"/>
            </a:xfrm>
            <a:custGeom>
              <a:avLst/>
              <a:gdLst>
                <a:gd name="connsiteX0" fmla="*/ 39529 w 47625"/>
                <a:gd name="connsiteY0" fmla="*/ 8162 h 47625"/>
                <a:gd name="connsiteX1" fmla="*/ 7144 w 47625"/>
                <a:gd name="connsiteY1" fmla="*/ 35784 h 47625"/>
                <a:gd name="connsiteX2" fmla="*/ 11906 w 47625"/>
                <a:gd name="connsiteY2" fmla="*/ 41499 h 47625"/>
                <a:gd name="connsiteX3" fmla="*/ 39529 w 47625"/>
                <a:gd name="connsiteY3" fmla="*/ 8162 h 47625"/>
              </a:gdLst>
              <a:ahLst/>
              <a:cxnLst>
                <a:cxn ang="0">
                  <a:pos x="connsiteX0" y="connsiteY0"/>
                </a:cxn>
                <a:cxn ang="0">
                  <a:pos x="connsiteX1" y="connsiteY1"/>
                </a:cxn>
                <a:cxn ang="0">
                  <a:pos x="connsiteX2" y="connsiteY2"/>
                </a:cxn>
                <a:cxn ang="0">
                  <a:pos x="connsiteX3" y="connsiteY3"/>
                </a:cxn>
              </a:cxnLst>
              <a:rect l="l" t="t" r="r" b="b"/>
              <a:pathLst>
                <a:path w="47625" h="47625">
                  <a:moveTo>
                    <a:pt x="39529" y="8162"/>
                  </a:moveTo>
                  <a:cubicBezTo>
                    <a:pt x="34766" y="11972"/>
                    <a:pt x="19526" y="37689"/>
                    <a:pt x="7144" y="35784"/>
                  </a:cubicBezTo>
                  <a:cubicBezTo>
                    <a:pt x="10954" y="36737"/>
                    <a:pt x="12859" y="38642"/>
                    <a:pt x="11906" y="41499"/>
                  </a:cubicBezTo>
                  <a:cubicBezTo>
                    <a:pt x="35719" y="48167"/>
                    <a:pt x="46196" y="-411"/>
                    <a:pt x="39529" y="8162"/>
                  </a:cubicBezTo>
                  <a:close/>
                </a:path>
              </a:pathLst>
            </a:custGeom>
            <a:grpFill/>
            <a:ln w="9525" cap="flat">
              <a:noFill/>
              <a:prstDash val="solid"/>
              <a:miter/>
            </a:ln>
          </p:spPr>
          <p:txBody>
            <a:bodyPr rtlCol="0" anchor="ctr"/>
            <a:lstStyle/>
            <a:p>
              <a:endParaRPr lang="en-US"/>
            </a:p>
          </p:txBody>
        </p:sp>
        <p:sp>
          <p:nvSpPr>
            <p:cNvPr id="1921" name="Freeform: Shape 1920">
              <a:extLst>
                <a:ext uri="{FF2B5EF4-FFF2-40B4-BE49-F238E27FC236}">
                  <a16:creationId xmlns:a16="http://schemas.microsoft.com/office/drawing/2014/main" xmlns="" id="{55EA7999-0D7D-4FF3-B499-FD5A9295D308}"/>
                </a:ext>
              </a:extLst>
            </p:cNvPr>
            <p:cNvSpPr/>
            <p:nvPr/>
          </p:nvSpPr>
          <p:spPr>
            <a:xfrm>
              <a:off x="7471886" y="1233540"/>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8096" y="7567"/>
                    <a:pt x="8096" y="6615"/>
                    <a:pt x="7144" y="7567"/>
                  </a:cubicBezTo>
                  <a:cubicBezTo>
                    <a:pt x="8096" y="6615"/>
                    <a:pt x="8096" y="7567"/>
                    <a:pt x="7144" y="7567"/>
                  </a:cubicBezTo>
                  <a:close/>
                </a:path>
              </a:pathLst>
            </a:custGeom>
            <a:grpFill/>
            <a:ln w="9525" cap="flat">
              <a:noFill/>
              <a:prstDash val="solid"/>
              <a:miter/>
            </a:ln>
          </p:spPr>
          <p:txBody>
            <a:bodyPr rtlCol="0" anchor="ctr"/>
            <a:lstStyle/>
            <a:p>
              <a:endParaRPr lang="en-US"/>
            </a:p>
          </p:txBody>
        </p:sp>
        <p:sp>
          <p:nvSpPr>
            <p:cNvPr id="1922" name="Freeform: Shape 1921">
              <a:extLst>
                <a:ext uri="{FF2B5EF4-FFF2-40B4-BE49-F238E27FC236}">
                  <a16:creationId xmlns:a16="http://schemas.microsoft.com/office/drawing/2014/main" xmlns="" id="{48DB164A-EB85-4C02-8161-3D3E15D84B5D}"/>
                </a:ext>
              </a:extLst>
            </p:cNvPr>
            <p:cNvSpPr/>
            <p:nvPr/>
          </p:nvSpPr>
          <p:spPr>
            <a:xfrm>
              <a:off x="7370921" y="1179671"/>
              <a:ext cx="57150" cy="47625"/>
            </a:xfrm>
            <a:custGeom>
              <a:avLst/>
              <a:gdLst>
                <a:gd name="connsiteX0" fmla="*/ 7144 w 57150"/>
                <a:gd name="connsiteY0" fmla="*/ 25241 h 47625"/>
                <a:gd name="connsiteX1" fmla="*/ 55721 w 57150"/>
                <a:gd name="connsiteY1" fmla="*/ 7144 h 47625"/>
                <a:gd name="connsiteX2" fmla="*/ 53816 w 57150"/>
                <a:gd name="connsiteY2" fmla="*/ 22384 h 47625"/>
                <a:gd name="connsiteX3" fmla="*/ 29051 w 57150"/>
                <a:gd name="connsiteY3" fmla="*/ 43339 h 47625"/>
                <a:gd name="connsiteX4" fmla="*/ 7144 w 57150"/>
                <a:gd name="connsiteY4" fmla="*/ 25241 h 47625"/>
                <a:gd name="connsiteX5" fmla="*/ 11906 w 57150"/>
                <a:gd name="connsiteY5" fmla="*/ 22384 h 47625"/>
                <a:gd name="connsiteX6" fmla="*/ 15716 w 57150"/>
                <a:gd name="connsiteY6" fmla="*/ 22384 h 47625"/>
                <a:gd name="connsiteX7" fmla="*/ 11906 w 57150"/>
                <a:gd name="connsiteY7" fmla="*/ 22384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50" h="47625">
                  <a:moveTo>
                    <a:pt x="7144" y="25241"/>
                  </a:moveTo>
                  <a:cubicBezTo>
                    <a:pt x="20479" y="19526"/>
                    <a:pt x="34766" y="10001"/>
                    <a:pt x="55721" y="7144"/>
                  </a:cubicBezTo>
                  <a:cubicBezTo>
                    <a:pt x="56674" y="9049"/>
                    <a:pt x="51911" y="23336"/>
                    <a:pt x="53816" y="22384"/>
                  </a:cubicBezTo>
                  <a:cubicBezTo>
                    <a:pt x="37624" y="-476"/>
                    <a:pt x="47149" y="29051"/>
                    <a:pt x="29051" y="43339"/>
                  </a:cubicBezTo>
                  <a:cubicBezTo>
                    <a:pt x="30956" y="9049"/>
                    <a:pt x="8096" y="29051"/>
                    <a:pt x="7144" y="25241"/>
                  </a:cubicBezTo>
                  <a:close/>
                  <a:moveTo>
                    <a:pt x="11906" y="22384"/>
                  </a:moveTo>
                  <a:lnTo>
                    <a:pt x="15716" y="22384"/>
                  </a:lnTo>
                  <a:cubicBezTo>
                    <a:pt x="14764" y="21431"/>
                    <a:pt x="12859" y="21431"/>
                    <a:pt x="11906" y="22384"/>
                  </a:cubicBezTo>
                  <a:close/>
                </a:path>
              </a:pathLst>
            </a:custGeom>
            <a:grpFill/>
            <a:ln w="9525" cap="flat">
              <a:noFill/>
              <a:prstDash val="solid"/>
              <a:miter/>
            </a:ln>
          </p:spPr>
          <p:txBody>
            <a:bodyPr rtlCol="0" anchor="ctr"/>
            <a:lstStyle/>
            <a:p>
              <a:endParaRPr lang="en-US"/>
            </a:p>
          </p:txBody>
        </p:sp>
        <p:sp>
          <p:nvSpPr>
            <p:cNvPr id="1923" name="Freeform: Shape 1922">
              <a:extLst>
                <a:ext uri="{FF2B5EF4-FFF2-40B4-BE49-F238E27FC236}">
                  <a16:creationId xmlns:a16="http://schemas.microsoft.com/office/drawing/2014/main" xmlns="" id="{D6157C6B-AA16-49D0-80D8-42F55CE20977}"/>
                </a:ext>
              </a:extLst>
            </p:cNvPr>
            <p:cNvSpPr/>
            <p:nvPr/>
          </p:nvSpPr>
          <p:spPr>
            <a:xfrm>
              <a:off x="6901339" y="1130141"/>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7144" y="8096"/>
                    <a:pt x="7144" y="7144"/>
                  </a:cubicBezTo>
                  <a:cubicBezTo>
                    <a:pt x="7144" y="8096"/>
                    <a:pt x="7144" y="9049"/>
                    <a:pt x="7144" y="9049"/>
                  </a:cubicBezTo>
                  <a:close/>
                </a:path>
              </a:pathLst>
            </a:custGeom>
            <a:grpFill/>
            <a:ln w="9525" cap="flat">
              <a:noFill/>
              <a:prstDash val="solid"/>
              <a:miter/>
            </a:ln>
          </p:spPr>
          <p:txBody>
            <a:bodyPr rtlCol="0" anchor="ctr"/>
            <a:lstStyle/>
            <a:p>
              <a:endParaRPr lang="en-US"/>
            </a:p>
          </p:txBody>
        </p:sp>
        <p:sp>
          <p:nvSpPr>
            <p:cNvPr id="1924" name="Freeform: Shape 1923">
              <a:extLst>
                <a:ext uri="{FF2B5EF4-FFF2-40B4-BE49-F238E27FC236}">
                  <a16:creationId xmlns:a16="http://schemas.microsoft.com/office/drawing/2014/main" xmlns="" id="{3A539756-8826-471B-9F3B-E1F2898BC100}"/>
                </a:ext>
              </a:extLst>
            </p:cNvPr>
            <p:cNvSpPr/>
            <p:nvPr/>
          </p:nvSpPr>
          <p:spPr>
            <a:xfrm>
              <a:off x="7207091" y="1315878"/>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7144"/>
                  </a:lnTo>
                  <a:cubicBezTo>
                    <a:pt x="7144" y="7144"/>
                    <a:pt x="8096" y="7144"/>
                    <a:pt x="9049" y="7144"/>
                  </a:cubicBezTo>
                  <a:close/>
                </a:path>
              </a:pathLst>
            </a:custGeom>
            <a:grpFill/>
            <a:ln w="9525" cap="flat">
              <a:noFill/>
              <a:prstDash val="solid"/>
              <a:miter/>
            </a:ln>
          </p:spPr>
          <p:txBody>
            <a:bodyPr rtlCol="0" anchor="ctr"/>
            <a:lstStyle/>
            <a:p>
              <a:endParaRPr lang="en-US"/>
            </a:p>
          </p:txBody>
        </p:sp>
        <p:sp>
          <p:nvSpPr>
            <p:cNvPr id="1925" name="Freeform: Shape 1924">
              <a:extLst>
                <a:ext uri="{FF2B5EF4-FFF2-40B4-BE49-F238E27FC236}">
                  <a16:creationId xmlns:a16="http://schemas.microsoft.com/office/drawing/2014/main" xmlns="" id="{1B634274-716E-431F-8ADF-D64ED6D124DB}"/>
                </a:ext>
              </a:extLst>
            </p:cNvPr>
            <p:cNvSpPr/>
            <p:nvPr/>
          </p:nvSpPr>
          <p:spPr>
            <a:xfrm>
              <a:off x="7149941" y="1338738"/>
              <a:ext cx="9525" cy="9525"/>
            </a:xfrm>
            <a:custGeom>
              <a:avLst/>
              <a:gdLst>
                <a:gd name="connsiteX0" fmla="*/ 10954 w 9525"/>
                <a:gd name="connsiteY0" fmla="*/ 7144 h 9525"/>
                <a:gd name="connsiteX1" fmla="*/ 7144 w 9525"/>
                <a:gd name="connsiteY1" fmla="*/ 9049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lnTo>
                    <a:pt x="7144" y="9049"/>
                  </a:lnTo>
                  <a:cubicBezTo>
                    <a:pt x="8096" y="9049"/>
                    <a:pt x="10001" y="8096"/>
                    <a:pt x="10954" y="7144"/>
                  </a:cubicBezTo>
                  <a:close/>
                </a:path>
              </a:pathLst>
            </a:custGeom>
            <a:grpFill/>
            <a:ln w="9525" cap="flat">
              <a:noFill/>
              <a:prstDash val="solid"/>
              <a:miter/>
            </a:ln>
          </p:spPr>
          <p:txBody>
            <a:bodyPr rtlCol="0" anchor="ctr"/>
            <a:lstStyle/>
            <a:p>
              <a:endParaRPr lang="en-US"/>
            </a:p>
          </p:txBody>
        </p:sp>
        <p:sp>
          <p:nvSpPr>
            <p:cNvPr id="1926" name="Freeform: Shape 1925">
              <a:extLst>
                <a:ext uri="{FF2B5EF4-FFF2-40B4-BE49-F238E27FC236}">
                  <a16:creationId xmlns:a16="http://schemas.microsoft.com/office/drawing/2014/main" xmlns="" id="{2ABBB4A9-19F4-418C-AED1-72E1FC35079C}"/>
                </a:ext>
              </a:extLst>
            </p:cNvPr>
            <p:cNvSpPr/>
            <p:nvPr/>
          </p:nvSpPr>
          <p:spPr>
            <a:xfrm>
              <a:off x="6911816" y="116157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9049"/>
                    <a:pt x="7144" y="7144"/>
                  </a:cubicBezTo>
                  <a:close/>
                </a:path>
              </a:pathLst>
            </a:custGeom>
            <a:grpFill/>
            <a:ln w="9525" cap="flat">
              <a:noFill/>
              <a:prstDash val="solid"/>
              <a:miter/>
            </a:ln>
          </p:spPr>
          <p:txBody>
            <a:bodyPr rtlCol="0" anchor="ctr"/>
            <a:lstStyle/>
            <a:p>
              <a:endParaRPr lang="en-US"/>
            </a:p>
          </p:txBody>
        </p:sp>
        <p:sp>
          <p:nvSpPr>
            <p:cNvPr id="1927" name="Freeform: Shape 1926">
              <a:extLst>
                <a:ext uri="{FF2B5EF4-FFF2-40B4-BE49-F238E27FC236}">
                  <a16:creationId xmlns:a16="http://schemas.microsoft.com/office/drawing/2014/main" xmlns="" id="{73B5F506-4E12-4A7F-8035-4DECEB74EA28}"/>
                </a:ext>
              </a:extLst>
            </p:cNvPr>
            <p:cNvSpPr/>
            <p:nvPr/>
          </p:nvSpPr>
          <p:spPr>
            <a:xfrm>
              <a:off x="7048976" y="1291113"/>
              <a:ext cx="9525" cy="9525"/>
            </a:xfrm>
            <a:custGeom>
              <a:avLst/>
              <a:gdLst>
                <a:gd name="connsiteX0" fmla="*/ 8096 w 9525"/>
                <a:gd name="connsiteY0" fmla="*/ 10001 h 9525"/>
                <a:gd name="connsiteX1" fmla="*/ 7144 w 9525"/>
                <a:gd name="connsiteY1" fmla="*/ 7144 h 9525"/>
                <a:gd name="connsiteX2" fmla="*/ 8096 w 9525"/>
                <a:gd name="connsiteY2" fmla="*/ 10001 h 9525"/>
              </a:gdLst>
              <a:ahLst/>
              <a:cxnLst>
                <a:cxn ang="0">
                  <a:pos x="connsiteX0" y="connsiteY0"/>
                </a:cxn>
                <a:cxn ang="0">
                  <a:pos x="connsiteX1" y="connsiteY1"/>
                </a:cxn>
                <a:cxn ang="0">
                  <a:pos x="connsiteX2" y="connsiteY2"/>
                </a:cxn>
              </a:cxnLst>
              <a:rect l="l" t="t" r="r" b="b"/>
              <a:pathLst>
                <a:path w="9525" h="9525">
                  <a:moveTo>
                    <a:pt x="8096" y="10001"/>
                  </a:moveTo>
                  <a:cubicBezTo>
                    <a:pt x="8096" y="9049"/>
                    <a:pt x="7144" y="8096"/>
                    <a:pt x="7144" y="7144"/>
                  </a:cubicBezTo>
                  <a:cubicBezTo>
                    <a:pt x="7144" y="8096"/>
                    <a:pt x="7144" y="9049"/>
                    <a:pt x="8096" y="10001"/>
                  </a:cubicBezTo>
                  <a:close/>
                </a:path>
              </a:pathLst>
            </a:custGeom>
            <a:grpFill/>
            <a:ln w="9525" cap="flat">
              <a:noFill/>
              <a:prstDash val="solid"/>
              <a:miter/>
            </a:ln>
          </p:spPr>
          <p:txBody>
            <a:bodyPr rtlCol="0" anchor="ctr"/>
            <a:lstStyle/>
            <a:p>
              <a:endParaRPr lang="en-US"/>
            </a:p>
          </p:txBody>
        </p:sp>
        <p:sp>
          <p:nvSpPr>
            <p:cNvPr id="1928" name="Freeform: Shape 1927">
              <a:extLst>
                <a:ext uri="{FF2B5EF4-FFF2-40B4-BE49-F238E27FC236}">
                  <a16:creationId xmlns:a16="http://schemas.microsoft.com/office/drawing/2014/main" xmlns="" id="{B41802AC-EB96-4307-9B60-BD9960445CD7}"/>
                </a:ext>
              </a:extLst>
            </p:cNvPr>
            <p:cNvSpPr/>
            <p:nvPr/>
          </p:nvSpPr>
          <p:spPr>
            <a:xfrm>
              <a:off x="7153604" y="1338738"/>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1929" name="Freeform: Shape 1928">
              <a:extLst>
                <a:ext uri="{FF2B5EF4-FFF2-40B4-BE49-F238E27FC236}">
                  <a16:creationId xmlns:a16="http://schemas.microsoft.com/office/drawing/2014/main" xmlns="" id="{048C79D0-38FB-49C8-AA33-4EA8F60C91E4}"/>
                </a:ext>
              </a:extLst>
            </p:cNvPr>
            <p:cNvSpPr/>
            <p:nvPr/>
          </p:nvSpPr>
          <p:spPr>
            <a:xfrm>
              <a:off x="7230904" y="1341596"/>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8096"/>
                    <a:pt x="9049" y="7144"/>
                  </a:cubicBezTo>
                  <a:cubicBezTo>
                    <a:pt x="8096" y="7144"/>
                    <a:pt x="7144" y="8096"/>
                    <a:pt x="7144" y="8096"/>
                  </a:cubicBezTo>
                  <a:close/>
                </a:path>
              </a:pathLst>
            </a:custGeom>
            <a:grpFill/>
            <a:ln w="9525" cap="flat">
              <a:noFill/>
              <a:prstDash val="solid"/>
              <a:miter/>
            </a:ln>
          </p:spPr>
          <p:txBody>
            <a:bodyPr rtlCol="0" anchor="ctr"/>
            <a:lstStyle/>
            <a:p>
              <a:endParaRPr lang="en-US"/>
            </a:p>
          </p:txBody>
        </p:sp>
        <p:sp>
          <p:nvSpPr>
            <p:cNvPr id="1930" name="Freeform: Shape 1929">
              <a:extLst>
                <a:ext uri="{FF2B5EF4-FFF2-40B4-BE49-F238E27FC236}">
                  <a16:creationId xmlns:a16="http://schemas.microsoft.com/office/drawing/2014/main" xmlns="" id="{673D9874-9077-4B5E-946A-E673F6859177}"/>
                </a:ext>
              </a:extLst>
            </p:cNvPr>
            <p:cNvSpPr/>
            <p:nvPr/>
          </p:nvSpPr>
          <p:spPr>
            <a:xfrm>
              <a:off x="7228046" y="1316831"/>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8096"/>
                    <a:pt x="9049" y="7144"/>
                  </a:cubicBezTo>
                  <a:lnTo>
                    <a:pt x="7144" y="8096"/>
                  </a:lnTo>
                  <a:close/>
                </a:path>
              </a:pathLst>
            </a:custGeom>
            <a:grpFill/>
            <a:ln w="9525" cap="flat">
              <a:noFill/>
              <a:prstDash val="solid"/>
              <a:miter/>
            </a:ln>
          </p:spPr>
          <p:txBody>
            <a:bodyPr rtlCol="0" anchor="ctr"/>
            <a:lstStyle/>
            <a:p>
              <a:endParaRPr lang="en-US"/>
            </a:p>
          </p:txBody>
        </p:sp>
        <p:sp>
          <p:nvSpPr>
            <p:cNvPr id="1931" name="Freeform: Shape 1930">
              <a:extLst>
                <a:ext uri="{FF2B5EF4-FFF2-40B4-BE49-F238E27FC236}">
                  <a16:creationId xmlns:a16="http://schemas.microsoft.com/office/drawing/2014/main" xmlns="" id="{C78F9850-3ACB-4FC8-BCE7-E812F82023CB}"/>
                </a:ext>
              </a:extLst>
            </p:cNvPr>
            <p:cNvSpPr/>
            <p:nvPr/>
          </p:nvSpPr>
          <p:spPr>
            <a:xfrm>
              <a:off x="7343299" y="1320641"/>
              <a:ext cx="9525" cy="9525"/>
            </a:xfrm>
            <a:custGeom>
              <a:avLst/>
              <a:gdLst>
                <a:gd name="connsiteX0" fmla="*/ 7144 w 9525"/>
                <a:gd name="connsiteY0" fmla="*/ 9049 h 9525"/>
                <a:gd name="connsiteX1" fmla="*/ 10001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10001" y="7144"/>
                  </a:lnTo>
                  <a:cubicBezTo>
                    <a:pt x="9049" y="8096"/>
                    <a:pt x="8096" y="8096"/>
                    <a:pt x="7144" y="9049"/>
                  </a:cubicBezTo>
                  <a:close/>
                </a:path>
              </a:pathLst>
            </a:custGeom>
            <a:grpFill/>
            <a:ln w="9525" cap="flat">
              <a:noFill/>
              <a:prstDash val="solid"/>
              <a:miter/>
            </a:ln>
          </p:spPr>
          <p:txBody>
            <a:bodyPr rtlCol="0" anchor="ctr"/>
            <a:lstStyle/>
            <a:p>
              <a:endParaRPr lang="en-US"/>
            </a:p>
          </p:txBody>
        </p:sp>
        <p:sp>
          <p:nvSpPr>
            <p:cNvPr id="1932" name="Freeform: Shape 1931">
              <a:extLst>
                <a:ext uri="{FF2B5EF4-FFF2-40B4-BE49-F238E27FC236}">
                  <a16:creationId xmlns:a16="http://schemas.microsoft.com/office/drawing/2014/main" xmlns="" id="{B936AFD7-2786-4AD5-ABB3-8F6265786EFB}"/>
                </a:ext>
              </a:extLst>
            </p:cNvPr>
            <p:cNvSpPr/>
            <p:nvPr/>
          </p:nvSpPr>
          <p:spPr>
            <a:xfrm>
              <a:off x="7236619" y="1322546"/>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8096" y="7144"/>
                  </a:cubicBez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1933" name="Freeform: Shape 1932">
              <a:extLst>
                <a:ext uri="{FF2B5EF4-FFF2-40B4-BE49-F238E27FC236}">
                  <a16:creationId xmlns:a16="http://schemas.microsoft.com/office/drawing/2014/main" xmlns="" id="{84066B90-BAFC-4BF5-9F23-3AF89D35243D}"/>
                </a:ext>
              </a:extLst>
            </p:cNvPr>
            <p:cNvSpPr/>
            <p:nvPr/>
          </p:nvSpPr>
          <p:spPr>
            <a:xfrm>
              <a:off x="6921341" y="110632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1934" name="Freeform: Shape 1933">
              <a:extLst>
                <a:ext uri="{FF2B5EF4-FFF2-40B4-BE49-F238E27FC236}">
                  <a16:creationId xmlns:a16="http://schemas.microsoft.com/office/drawing/2014/main" xmlns="" id="{AEAD3C9D-1C80-4847-A6CF-CF1D94C3F2E3}"/>
                </a:ext>
              </a:extLst>
            </p:cNvPr>
            <p:cNvSpPr/>
            <p:nvPr/>
          </p:nvSpPr>
          <p:spPr>
            <a:xfrm>
              <a:off x="6906101" y="1098708"/>
              <a:ext cx="9525" cy="9525"/>
            </a:xfrm>
            <a:custGeom>
              <a:avLst/>
              <a:gdLst>
                <a:gd name="connsiteX0" fmla="*/ 8096 w 9525"/>
                <a:gd name="connsiteY0" fmla="*/ 10001 h 9525"/>
                <a:gd name="connsiteX1" fmla="*/ 7144 w 9525"/>
                <a:gd name="connsiteY1" fmla="*/ 7144 h 9525"/>
                <a:gd name="connsiteX2" fmla="*/ 8096 w 9525"/>
                <a:gd name="connsiteY2" fmla="*/ 10001 h 9525"/>
              </a:gdLst>
              <a:ahLst/>
              <a:cxnLst>
                <a:cxn ang="0">
                  <a:pos x="connsiteX0" y="connsiteY0"/>
                </a:cxn>
                <a:cxn ang="0">
                  <a:pos x="connsiteX1" y="connsiteY1"/>
                </a:cxn>
                <a:cxn ang="0">
                  <a:pos x="connsiteX2" y="connsiteY2"/>
                </a:cxn>
              </a:cxnLst>
              <a:rect l="l" t="t" r="r" b="b"/>
              <a:pathLst>
                <a:path w="9525" h="9525">
                  <a:moveTo>
                    <a:pt x="8096" y="10001"/>
                  </a:moveTo>
                  <a:lnTo>
                    <a:pt x="7144" y="7144"/>
                  </a:lnTo>
                  <a:cubicBezTo>
                    <a:pt x="7144" y="8096"/>
                    <a:pt x="7144" y="9049"/>
                    <a:pt x="8096" y="10001"/>
                  </a:cubicBezTo>
                  <a:close/>
                </a:path>
              </a:pathLst>
            </a:custGeom>
            <a:grpFill/>
            <a:ln w="9525" cap="flat">
              <a:noFill/>
              <a:prstDash val="solid"/>
              <a:miter/>
            </a:ln>
          </p:spPr>
          <p:txBody>
            <a:bodyPr rtlCol="0" anchor="ctr"/>
            <a:lstStyle/>
            <a:p>
              <a:endParaRPr lang="en-US"/>
            </a:p>
          </p:txBody>
        </p:sp>
        <p:sp>
          <p:nvSpPr>
            <p:cNvPr id="1935" name="Freeform: Shape 1934">
              <a:extLst>
                <a:ext uri="{FF2B5EF4-FFF2-40B4-BE49-F238E27FC236}">
                  <a16:creationId xmlns:a16="http://schemas.microsoft.com/office/drawing/2014/main" xmlns="" id="{6A658623-CC1D-4E62-A7D4-78A1E1C45B77}"/>
                </a:ext>
              </a:extLst>
            </p:cNvPr>
            <p:cNvSpPr/>
            <p:nvPr/>
          </p:nvSpPr>
          <p:spPr>
            <a:xfrm>
              <a:off x="7008677" y="1256823"/>
              <a:ext cx="9525" cy="19050"/>
            </a:xfrm>
            <a:custGeom>
              <a:avLst/>
              <a:gdLst>
                <a:gd name="connsiteX0" fmla="*/ 9343 w 9525"/>
                <a:gd name="connsiteY0" fmla="*/ 11906 h 19050"/>
                <a:gd name="connsiteX1" fmla="*/ 9343 w 9525"/>
                <a:gd name="connsiteY1" fmla="*/ 7144 h 19050"/>
                <a:gd name="connsiteX2" fmla="*/ 9343 w 9525"/>
                <a:gd name="connsiteY2" fmla="*/ 11906 h 19050"/>
              </a:gdLst>
              <a:ahLst/>
              <a:cxnLst>
                <a:cxn ang="0">
                  <a:pos x="connsiteX0" y="connsiteY0"/>
                </a:cxn>
                <a:cxn ang="0">
                  <a:pos x="connsiteX1" y="connsiteY1"/>
                </a:cxn>
                <a:cxn ang="0">
                  <a:pos x="connsiteX2" y="connsiteY2"/>
                </a:cxn>
              </a:cxnLst>
              <a:rect l="l" t="t" r="r" b="b"/>
              <a:pathLst>
                <a:path w="9525" h="19050">
                  <a:moveTo>
                    <a:pt x="9343" y="11906"/>
                  </a:moveTo>
                  <a:cubicBezTo>
                    <a:pt x="9343" y="10001"/>
                    <a:pt x="8391" y="8096"/>
                    <a:pt x="9343" y="7144"/>
                  </a:cubicBezTo>
                  <a:cubicBezTo>
                    <a:pt x="7439" y="8096"/>
                    <a:pt x="5533" y="11906"/>
                    <a:pt x="9343" y="11906"/>
                  </a:cubicBezTo>
                  <a:close/>
                </a:path>
              </a:pathLst>
            </a:custGeom>
            <a:grpFill/>
            <a:ln w="9525" cap="flat">
              <a:noFill/>
              <a:prstDash val="solid"/>
              <a:miter/>
            </a:ln>
          </p:spPr>
          <p:txBody>
            <a:bodyPr rtlCol="0" anchor="ctr"/>
            <a:lstStyle/>
            <a:p>
              <a:endParaRPr lang="en-US"/>
            </a:p>
          </p:txBody>
        </p:sp>
        <p:sp>
          <p:nvSpPr>
            <p:cNvPr id="1936" name="Freeform: Shape 1935">
              <a:extLst>
                <a:ext uri="{FF2B5EF4-FFF2-40B4-BE49-F238E27FC236}">
                  <a16:creationId xmlns:a16="http://schemas.microsoft.com/office/drawing/2014/main" xmlns="" id="{D053BBFD-0D94-4FFE-8A10-F28E714ED12B}"/>
                </a:ext>
              </a:extLst>
            </p:cNvPr>
            <p:cNvSpPr/>
            <p:nvPr/>
          </p:nvSpPr>
          <p:spPr>
            <a:xfrm>
              <a:off x="6973729" y="1105376"/>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9049" y="8096"/>
                    <a:pt x="8096" y="8096"/>
                    <a:pt x="7144" y="7144"/>
                  </a:cubicBezTo>
                  <a:cubicBezTo>
                    <a:pt x="8096" y="8096"/>
                    <a:pt x="9049" y="8096"/>
                    <a:pt x="10001" y="8096"/>
                  </a:cubicBezTo>
                  <a:close/>
                </a:path>
              </a:pathLst>
            </a:custGeom>
            <a:grpFill/>
            <a:ln w="9525" cap="flat">
              <a:noFill/>
              <a:prstDash val="solid"/>
              <a:miter/>
            </a:ln>
          </p:spPr>
          <p:txBody>
            <a:bodyPr rtlCol="0" anchor="ctr"/>
            <a:lstStyle/>
            <a:p>
              <a:endParaRPr lang="en-US"/>
            </a:p>
          </p:txBody>
        </p:sp>
        <p:sp>
          <p:nvSpPr>
            <p:cNvPr id="1937" name="Freeform: Shape 1936">
              <a:extLst>
                <a:ext uri="{FF2B5EF4-FFF2-40B4-BE49-F238E27FC236}">
                  <a16:creationId xmlns:a16="http://schemas.microsoft.com/office/drawing/2014/main" xmlns="" id="{A52F305D-C9F9-4B23-B514-542CDF5E860E}"/>
                </a:ext>
              </a:extLst>
            </p:cNvPr>
            <p:cNvSpPr/>
            <p:nvPr/>
          </p:nvSpPr>
          <p:spPr>
            <a:xfrm>
              <a:off x="6970871" y="1104423"/>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lnTo>
                    <a:pt x="7144" y="7144"/>
                  </a:lnTo>
                  <a:cubicBezTo>
                    <a:pt x="8096" y="8096"/>
                    <a:pt x="9049" y="8096"/>
                    <a:pt x="9049" y="8096"/>
                  </a:cubicBezTo>
                  <a:close/>
                </a:path>
              </a:pathLst>
            </a:custGeom>
            <a:grpFill/>
            <a:ln w="9525" cap="flat">
              <a:noFill/>
              <a:prstDash val="solid"/>
              <a:miter/>
            </a:ln>
          </p:spPr>
          <p:txBody>
            <a:bodyPr rtlCol="0" anchor="ctr"/>
            <a:lstStyle/>
            <a:p>
              <a:endParaRPr lang="en-US"/>
            </a:p>
          </p:txBody>
        </p:sp>
        <p:sp>
          <p:nvSpPr>
            <p:cNvPr id="1938" name="Freeform: Shape 1937">
              <a:extLst>
                <a:ext uri="{FF2B5EF4-FFF2-40B4-BE49-F238E27FC236}">
                  <a16:creationId xmlns:a16="http://schemas.microsoft.com/office/drawing/2014/main" xmlns="" id="{B6DDD2DD-0700-4005-B3BD-952019010812}"/>
                </a:ext>
              </a:extLst>
            </p:cNvPr>
            <p:cNvSpPr/>
            <p:nvPr/>
          </p:nvSpPr>
          <p:spPr>
            <a:xfrm>
              <a:off x="7060406" y="1206341"/>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1939" name="Freeform: Shape 1938">
              <a:extLst>
                <a:ext uri="{FF2B5EF4-FFF2-40B4-BE49-F238E27FC236}">
                  <a16:creationId xmlns:a16="http://schemas.microsoft.com/office/drawing/2014/main" xmlns="" id="{69EF1444-FB97-497C-B625-6B8A41B40FF7}"/>
                </a:ext>
              </a:extLst>
            </p:cNvPr>
            <p:cNvSpPr/>
            <p:nvPr/>
          </p:nvSpPr>
          <p:spPr>
            <a:xfrm>
              <a:off x="6877526" y="1085792"/>
              <a:ext cx="38100" cy="28575"/>
            </a:xfrm>
            <a:custGeom>
              <a:avLst/>
              <a:gdLst>
                <a:gd name="connsiteX0" fmla="*/ 36671 w 38100"/>
                <a:gd name="connsiteY0" fmla="*/ 17203 h 28575"/>
                <a:gd name="connsiteX1" fmla="*/ 7144 w 38100"/>
                <a:gd name="connsiteY1" fmla="*/ 10535 h 28575"/>
                <a:gd name="connsiteX2" fmla="*/ 36671 w 38100"/>
                <a:gd name="connsiteY2" fmla="*/ 17203 h 28575"/>
              </a:gdLst>
              <a:ahLst/>
              <a:cxnLst>
                <a:cxn ang="0">
                  <a:pos x="connsiteX0" y="connsiteY0"/>
                </a:cxn>
                <a:cxn ang="0">
                  <a:pos x="connsiteX1" y="connsiteY1"/>
                </a:cxn>
                <a:cxn ang="0">
                  <a:pos x="connsiteX2" y="connsiteY2"/>
                </a:cxn>
              </a:cxnLst>
              <a:rect l="l" t="t" r="r" b="b"/>
              <a:pathLst>
                <a:path w="38100" h="28575">
                  <a:moveTo>
                    <a:pt x="36671" y="17203"/>
                  </a:moveTo>
                  <a:cubicBezTo>
                    <a:pt x="29051" y="17203"/>
                    <a:pt x="10954" y="58"/>
                    <a:pt x="7144" y="10535"/>
                  </a:cubicBezTo>
                  <a:cubicBezTo>
                    <a:pt x="17621" y="37205"/>
                    <a:pt x="28099" y="21013"/>
                    <a:pt x="36671" y="17203"/>
                  </a:cubicBezTo>
                  <a:close/>
                </a:path>
              </a:pathLst>
            </a:custGeom>
            <a:grpFill/>
            <a:ln w="9525" cap="flat">
              <a:noFill/>
              <a:prstDash val="solid"/>
              <a:miter/>
            </a:ln>
          </p:spPr>
          <p:txBody>
            <a:bodyPr rtlCol="0" anchor="ctr"/>
            <a:lstStyle/>
            <a:p>
              <a:endParaRPr lang="en-US"/>
            </a:p>
          </p:txBody>
        </p:sp>
        <p:sp>
          <p:nvSpPr>
            <p:cNvPr id="1940" name="Freeform: Shape 1939">
              <a:extLst>
                <a:ext uri="{FF2B5EF4-FFF2-40B4-BE49-F238E27FC236}">
                  <a16:creationId xmlns:a16="http://schemas.microsoft.com/office/drawing/2014/main" xmlns="" id="{4D0D16DF-EC00-46B7-8C3B-51DA5095EC19}"/>
                </a:ext>
              </a:extLst>
            </p:cNvPr>
            <p:cNvSpPr/>
            <p:nvPr/>
          </p:nvSpPr>
          <p:spPr>
            <a:xfrm>
              <a:off x="6955208" y="1093522"/>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1941" name="Freeform: Shape 1940">
              <a:extLst>
                <a:ext uri="{FF2B5EF4-FFF2-40B4-BE49-F238E27FC236}">
                  <a16:creationId xmlns:a16="http://schemas.microsoft.com/office/drawing/2014/main" xmlns="" id="{FD739819-DD20-49C0-AF62-B3AF5FE63146}"/>
                </a:ext>
              </a:extLst>
            </p:cNvPr>
            <p:cNvSpPr/>
            <p:nvPr/>
          </p:nvSpPr>
          <p:spPr>
            <a:xfrm>
              <a:off x="7332821" y="120919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7144" y="8096"/>
                    <a:pt x="7144" y="9049"/>
                    <a:pt x="7144" y="9049"/>
                  </a:cubicBezTo>
                  <a:close/>
                </a:path>
              </a:pathLst>
            </a:custGeom>
            <a:grpFill/>
            <a:ln w="9525" cap="flat">
              <a:noFill/>
              <a:prstDash val="solid"/>
              <a:miter/>
            </a:ln>
          </p:spPr>
          <p:txBody>
            <a:bodyPr rtlCol="0" anchor="ctr"/>
            <a:lstStyle/>
            <a:p>
              <a:endParaRPr lang="en-US"/>
            </a:p>
          </p:txBody>
        </p:sp>
        <p:sp>
          <p:nvSpPr>
            <p:cNvPr id="1942" name="Freeform: Shape 1941">
              <a:extLst>
                <a:ext uri="{FF2B5EF4-FFF2-40B4-BE49-F238E27FC236}">
                  <a16:creationId xmlns:a16="http://schemas.microsoft.com/office/drawing/2014/main" xmlns="" id="{E686236B-3EB8-4985-B722-187DC4E7EE19}"/>
                </a:ext>
              </a:extLst>
            </p:cNvPr>
            <p:cNvSpPr/>
            <p:nvPr/>
          </p:nvSpPr>
          <p:spPr>
            <a:xfrm>
              <a:off x="6930866" y="11053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943" name="Freeform: Shape 1942">
              <a:extLst>
                <a:ext uri="{FF2B5EF4-FFF2-40B4-BE49-F238E27FC236}">
                  <a16:creationId xmlns:a16="http://schemas.microsoft.com/office/drawing/2014/main" xmlns="" id="{5B832A00-DDED-42BD-8788-F111F92BFB84}"/>
                </a:ext>
              </a:extLst>
            </p:cNvPr>
            <p:cNvSpPr/>
            <p:nvPr/>
          </p:nvSpPr>
          <p:spPr>
            <a:xfrm>
              <a:off x="7280434" y="122253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1944" name="Freeform: Shape 1943">
              <a:extLst>
                <a:ext uri="{FF2B5EF4-FFF2-40B4-BE49-F238E27FC236}">
                  <a16:creationId xmlns:a16="http://schemas.microsoft.com/office/drawing/2014/main" xmlns="" id="{5A6B3377-8295-4D7A-9FD8-2455CAE0DC6D}"/>
                </a:ext>
              </a:extLst>
            </p:cNvPr>
            <p:cNvSpPr/>
            <p:nvPr/>
          </p:nvSpPr>
          <p:spPr>
            <a:xfrm>
              <a:off x="7310914" y="13311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1945" name="Freeform: Shape 1944">
              <a:extLst>
                <a:ext uri="{FF2B5EF4-FFF2-40B4-BE49-F238E27FC236}">
                  <a16:creationId xmlns:a16="http://schemas.microsoft.com/office/drawing/2014/main" xmlns="" id="{08884B96-9DD1-43F5-A839-A0BD83AD1C35}"/>
                </a:ext>
              </a:extLst>
            </p:cNvPr>
            <p:cNvSpPr/>
            <p:nvPr/>
          </p:nvSpPr>
          <p:spPr>
            <a:xfrm>
              <a:off x="7280434" y="122277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1946" name="Freeform: Shape 1945">
              <a:extLst>
                <a:ext uri="{FF2B5EF4-FFF2-40B4-BE49-F238E27FC236}">
                  <a16:creationId xmlns:a16="http://schemas.microsoft.com/office/drawing/2014/main" xmlns="" id="{5D115365-48CF-428E-959E-A2398B173A9F}"/>
                </a:ext>
              </a:extLst>
            </p:cNvPr>
            <p:cNvSpPr/>
            <p:nvPr/>
          </p:nvSpPr>
          <p:spPr>
            <a:xfrm>
              <a:off x="7175659" y="1238726"/>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8096" y="9049"/>
                  </a:cubicBezTo>
                  <a:cubicBezTo>
                    <a:pt x="8096" y="9049"/>
                    <a:pt x="8096" y="8096"/>
                    <a:pt x="7144" y="7144"/>
                  </a:cubicBezTo>
                  <a:close/>
                </a:path>
              </a:pathLst>
            </a:custGeom>
            <a:grpFill/>
            <a:ln w="9525" cap="flat">
              <a:noFill/>
              <a:prstDash val="solid"/>
              <a:miter/>
            </a:ln>
          </p:spPr>
          <p:txBody>
            <a:bodyPr rtlCol="0" anchor="ctr"/>
            <a:lstStyle/>
            <a:p>
              <a:endParaRPr lang="en-US"/>
            </a:p>
          </p:txBody>
        </p:sp>
        <p:sp>
          <p:nvSpPr>
            <p:cNvPr id="1947" name="Freeform: Shape 1946">
              <a:extLst>
                <a:ext uri="{FF2B5EF4-FFF2-40B4-BE49-F238E27FC236}">
                  <a16:creationId xmlns:a16="http://schemas.microsoft.com/office/drawing/2014/main" xmlns="" id="{0FD053A2-6EC4-42B2-9A7A-412DC97C305A}"/>
                </a:ext>
              </a:extLst>
            </p:cNvPr>
            <p:cNvSpPr/>
            <p:nvPr/>
          </p:nvSpPr>
          <p:spPr>
            <a:xfrm>
              <a:off x="7195661" y="124920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lnTo>
                    <a:pt x="7144" y="7144"/>
                  </a:lnTo>
                  <a:close/>
                </a:path>
              </a:pathLst>
            </a:custGeom>
            <a:grpFill/>
            <a:ln w="9525" cap="flat">
              <a:noFill/>
              <a:prstDash val="solid"/>
              <a:miter/>
            </a:ln>
          </p:spPr>
          <p:txBody>
            <a:bodyPr rtlCol="0" anchor="ctr"/>
            <a:lstStyle/>
            <a:p>
              <a:endParaRPr lang="en-US"/>
            </a:p>
          </p:txBody>
        </p:sp>
        <p:sp>
          <p:nvSpPr>
            <p:cNvPr id="1948" name="Freeform: Shape 1947">
              <a:extLst>
                <a:ext uri="{FF2B5EF4-FFF2-40B4-BE49-F238E27FC236}">
                  <a16:creationId xmlns:a16="http://schemas.microsoft.com/office/drawing/2014/main" xmlns="" id="{7CBA3F7E-2453-4623-B756-7EB8BC079444}"/>
                </a:ext>
              </a:extLst>
            </p:cNvPr>
            <p:cNvSpPr/>
            <p:nvPr/>
          </p:nvSpPr>
          <p:spPr>
            <a:xfrm>
              <a:off x="7005161" y="1286351"/>
              <a:ext cx="9525" cy="9525"/>
            </a:xfrm>
            <a:custGeom>
              <a:avLst/>
              <a:gdLst>
                <a:gd name="connsiteX0" fmla="*/ 7144 w 9525"/>
                <a:gd name="connsiteY0" fmla="*/ 7144 h 9525"/>
                <a:gd name="connsiteX1" fmla="*/ 10001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10001" y="8096"/>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1949" name="Freeform: Shape 1948">
              <a:extLst>
                <a:ext uri="{FF2B5EF4-FFF2-40B4-BE49-F238E27FC236}">
                  <a16:creationId xmlns:a16="http://schemas.microsoft.com/office/drawing/2014/main" xmlns="" id="{583D5C34-0C51-47AA-9B48-0B433C4FEE59}"/>
                </a:ext>
              </a:extLst>
            </p:cNvPr>
            <p:cNvSpPr/>
            <p:nvPr/>
          </p:nvSpPr>
          <p:spPr>
            <a:xfrm>
              <a:off x="7280434" y="122062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7144" y="8096"/>
                    <a:pt x="8096" y="7144"/>
                  </a:cubicBezTo>
                  <a:cubicBezTo>
                    <a:pt x="7144" y="7144"/>
                    <a:pt x="7144" y="8096"/>
                    <a:pt x="7144" y="9049"/>
                  </a:cubicBezTo>
                  <a:close/>
                </a:path>
              </a:pathLst>
            </a:custGeom>
            <a:grpFill/>
            <a:ln w="9525" cap="flat">
              <a:noFill/>
              <a:prstDash val="solid"/>
              <a:miter/>
            </a:ln>
          </p:spPr>
          <p:txBody>
            <a:bodyPr rtlCol="0" anchor="ctr"/>
            <a:lstStyle/>
            <a:p>
              <a:endParaRPr lang="en-US"/>
            </a:p>
          </p:txBody>
        </p:sp>
        <p:sp>
          <p:nvSpPr>
            <p:cNvPr id="1950" name="Freeform: Shape 1949">
              <a:extLst>
                <a:ext uri="{FF2B5EF4-FFF2-40B4-BE49-F238E27FC236}">
                  <a16:creationId xmlns:a16="http://schemas.microsoft.com/office/drawing/2014/main" xmlns="" id="{E212D48A-14FA-4BEC-8A57-BD6BE4917F3C}"/>
                </a:ext>
              </a:extLst>
            </p:cNvPr>
            <p:cNvSpPr/>
            <p:nvPr/>
          </p:nvSpPr>
          <p:spPr>
            <a:xfrm>
              <a:off x="7139464" y="1260871"/>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1951" name="Freeform: Shape 1950">
              <a:extLst>
                <a:ext uri="{FF2B5EF4-FFF2-40B4-BE49-F238E27FC236}">
                  <a16:creationId xmlns:a16="http://schemas.microsoft.com/office/drawing/2014/main" xmlns="" id="{FFBF0B97-AD8F-483E-921D-BEABEC97447A}"/>
                </a:ext>
              </a:extLst>
            </p:cNvPr>
            <p:cNvSpPr/>
            <p:nvPr/>
          </p:nvSpPr>
          <p:spPr>
            <a:xfrm>
              <a:off x="7122528" y="1255231"/>
              <a:ext cx="28575" cy="19050"/>
            </a:xfrm>
            <a:custGeom>
              <a:avLst/>
              <a:gdLst>
                <a:gd name="connsiteX0" fmla="*/ 14554 w 28575"/>
                <a:gd name="connsiteY0" fmla="*/ 7784 h 19050"/>
                <a:gd name="connsiteX1" fmla="*/ 14554 w 28575"/>
                <a:gd name="connsiteY1" fmla="*/ 7784 h 19050"/>
              </a:gdLst>
              <a:ahLst/>
              <a:cxnLst>
                <a:cxn ang="0">
                  <a:pos x="connsiteX0" y="connsiteY0"/>
                </a:cxn>
                <a:cxn ang="0">
                  <a:pos x="connsiteX1" y="connsiteY1"/>
                </a:cxn>
              </a:cxnLst>
              <a:rect l="l" t="t" r="r" b="b"/>
              <a:pathLst>
                <a:path w="28575" h="19050">
                  <a:moveTo>
                    <a:pt x="14554" y="7784"/>
                  </a:moveTo>
                  <a:cubicBezTo>
                    <a:pt x="-13069" y="37311"/>
                    <a:pt x="47891" y="2069"/>
                    <a:pt x="14554" y="7784"/>
                  </a:cubicBezTo>
                  <a:close/>
                </a:path>
              </a:pathLst>
            </a:custGeom>
            <a:grpFill/>
            <a:ln w="9525" cap="flat">
              <a:noFill/>
              <a:prstDash val="solid"/>
              <a:miter/>
            </a:ln>
          </p:spPr>
          <p:txBody>
            <a:bodyPr rtlCol="0" anchor="ctr"/>
            <a:lstStyle/>
            <a:p>
              <a:endParaRPr lang="en-US"/>
            </a:p>
          </p:txBody>
        </p:sp>
        <p:sp>
          <p:nvSpPr>
            <p:cNvPr id="1952" name="Freeform: Shape 1951">
              <a:extLst>
                <a:ext uri="{FF2B5EF4-FFF2-40B4-BE49-F238E27FC236}">
                  <a16:creationId xmlns:a16="http://schemas.microsoft.com/office/drawing/2014/main" xmlns="" id="{0AB84439-5D85-4095-A12B-F5FBF35EC165}"/>
                </a:ext>
              </a:extLst>
            </p:cNvPr>
            <p:cNvSpPr/>
            <p:nvPr/>
          </p:nvSpPr>
          <p:spPr>
            <a:xfrm>
              <a:off x="7130891" y="1253013"/>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7144"/>
                    <a:pt x="9049" y="7144"/>
                  </a:cubicBezTo>
                  <a:cubicBezTo>
                    <a:pt x="8096" y="7144"/>
                    <a:pt x="7144" y="7144"/>
                    <a:pt x="7144" y="8096"/>
                  </a:cubicBezTo>
                  <a:close/>
                </a:path>
              </a:pathLst>
            </a:custGeom>
            <a:grpFill/>
            <a:ln w="9525" cap="flat">
              <a:noFill/>
              <a:prstDash val="solid"/>
              <a:miter/>
            </a:ln>
          </p:spPr>
          <p:txBody>
            <a:bodyPr rtlCol="0" anchor="ctr"/>
            <a:lstStyle/>
            <a:p>
              <a:endParaRPr lang="en-US"/>
            </a:p>
          </p:txBody>
        </p:sp>
        <p:sp>
          <p:nvSpPr>
            <p:cNvPr id="1953" name="Freeform: Shape 1952">
              <a:extLst>
                <a:ext uri="{FF2B5EF4-FFF2-40B4-BE49-F238E27FC236}">
                  <a16:creationId xmlns:a16="http://schemas.microsoft.com/office/drawing/2014/main" xmlns="" id="{3FD5C005-352E-4E44-A2AB-88542564F065}"/>
                </a:ext>
              </a:extLst>
            </p:cNvPr>
            <p:cNvSpPr/>
            <p:nvPr/>
          </p:nvSpPr>
          <p:spPr>
            <a:xfrm>
              <a:off x="7093744" y="1235868"/>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7144"/>
                    <a:pt x="7144" y="7144"/>
                  </a:cubicBezTo>
                  <a:cubicBezTo>
                    <a:pt x="7144" y="7144"/>
                    <a:pt x="8096" y="7144"/>
                    <a:pt x="9049" y="7144"/>
                  </a:cubicBezTo>
                  <a:close/>
                </a:path>
              </a:pathLst>
            </a:custGeom>
            <a:grpFill/>
            <a:ln w="9525" cap="flat">
              <a:noFill/>
              <a:prstDash val="solid"/>
              <a:miter/>
            </a:ln>
          </p:spPr>
          <p:txBody>
            <a:bodyPr rtlCol="0" anchor="ctr"/>
            <a:lstStyle/>
            <a:p>
              <a:endParaRPr lang="en-US"/>
            </a:p>
          </p:txBody>
        </p:sp>
        <p:sp>
          <p:nvSpPr>
            <p:cNvPr id="1954" name="Freeform: Shape 1953">
              <a:extLst>
                <a:ext uri="{FF2B5EF4-FFF2-40B4-BE49-F238E27FC236}">
                  <a16:creationId xmlns:a16="http://schemas.microsoft.com/office/drawing/2014/main" xmlns="" id="{14B94935-0184-4C88-944D-7DB3AA16C0B1}"/>
                </a:ext>
              </a:extLst>
            </p:cNvPr>
            <p:cNvSpPr/>
            <p:nvPr/>
          </p:nvSpPr>
          <p:spPr>
            <a:xfrm>
              <a:off x="7404259" y="1240356"/>
              <a:ext cx="9525" cy="9525"/>
            </a:xfrm>
            <a:custGeom>
              <a:avLst/>
              <a:gdLst>
                <a:gd name="connsiteX0" fmla="*/ 10954 w 9525"/>
                <a:gd name="connsiteY0" fmla="*/ 7419 h 9525"/>
                <a:gd name="connsiteX1" fmla="*/ 10954 w 9525"/>
                <a:gd name="connsiteY1" fmla="*/ 7419 h 9525"/>
              </a:gdLst>
              <a:ahLst/>
              <a:cxnLst>
                <a:cxn ang="0">
                  <a:pos x="connsiteX0" y="connsiteY0"/>
                </a:cxn>
                <a:cxn ang="0">
                  <a:pos x="connsiteX1" y="connsiteY1"/>
                </a:cxn>
              </a:cxnLst>
              <a:rect l="l" t="t" r="r" b="b"/>
              <a:pathLst>
                <a:path w="9525" h="9525">
                  <a:moveTo>
                    <a:pt x="10954" y="7419"/>
                  </a:moveTo>
                  <a:cubicBezTo>
                    <a:pt x="10954" y="6466"/>
                    <a:pt x="2381" y="8371"/>
                    <a:pt x="10954" y="7419"/>
                  </a:cubicBezTo>
                  <a:close/>
                </a:path>
              </a:pathLst>
            </a:custGeom>
            <a:grpFill/>
            <a:ln w="9525" cap="flat">
              <a:noFill/>
              <a:prstDash val="solid"/>
              <a:miter/>
            </a:ln>
          </p:spPr>
          <p:txBody>
            <a:bodyPr rtlCol="0" anchor="ctr"/>
            <a:lstStyle/>
            <a:p>
              <a:endParaRPr lang="en-US"/>
            </a:p>
          </p:txBody>
        </p:sp>
        <p:sp>
          <p:nvSpPr>
            <p:cNvPr id="1955" name="Freeform: Shape 1954">
              <a:extLst>
                <a:ext uri="{FF2B5EF4-FFF2-40B4-BE49-F238E27FC236}">
                  <a16:creationId xmlns:a16="http://schemas.microsoft.com/office/drawing/2014/main" xmlns="" id="{7C1CDD2E-FE52-4EE1-993E-7F0F7B46F152}"/>
                </a:ext>
              </a:extLst>
            </p:cNvPr>
            <p:cNvSpPr/>
            <p:nvPr/>
          </p:nvSpPr>
          <p:spPr>
            <a:xfrm>
              <a:off x="6989921" y="121015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10001"/>
                    <a:pt x="10001" y="8096"/>
                    <a:pt x="7144" y="7144"/>
                  </a:cubicBezTo>
                  <a:close/>
                </a:path>
              </a:pathLst>
            </a:custGeom>
            <a:grpFill/>
            <a:ln w="9525" cap="flat">
              <a:noFill/>
              <a:prstDash val="solid"/>
              <a:miter/>
            </a:ln>
          </p:spPr>
          <p:txBody>
            <a:bodyPr rtlCol="0" anchor="ctr"/>
            <a:lstStyle/>
            <a:p>
              <a:endParaRPr lang="en-US"/>
            </a:p>
          </p:txBody>
        </p:sp>
        <p:sp>
          <p:nvSpPr>
            <p:cNvPr id="1956" name="Freeform: Shape 1955">
              <a:extLst>
                <a:ext uri="{FF2B5EF4-FFF2-40B4-BE49-F238E27FC236}">
                  <a16:creationId xmlns:a16="http://schemas.microsoft.com/office/drawing/2014/main" xmlns="" id="{25D142D5-A80F-44DA-AE3E-DB96C03016C7}"/>
                </a:ext>
              </a:extLst>
            </p:cNvPr>
            <p:cNvSpPr/>
            <p:nvPr/>
          </p:nvSpPr>
          <p:spPr>
            <a:xfrm>
              <a:off x="7121366" y="1264443"/>
              <a:ext cx="9525" cy="9525"/>
            </a:xfrm>
            <a:custGeom>
              <a:avLst/>
              <a:gdLst>
                <a:gd name="connsiteX0" fmla="*/ 7144 w 9525"/>
                <a:gd name="connsiteY0" fmla="*/ 9049 h 9525"/>
                <a:gd name="connsiteX1" fmla="*/ 9049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8096" y="9049"/>
                    <a:pt x="9049" y="8096"/>
                    <a:pt x="9049" y="7144"/>
                  </a:cubicBezTo>
                  <a:cubicBezTo>
                    <a:pt x="8096" y="8096"/>
                    <a:pt x="7144" y="8096"/>
                    <a:pt x="7144" y="9049"/>
                  </a:cubicBezTo>
                  <a:close/>
                </a:path>
              </a:pathLst>
            </a:custGeom>
            <a:grpFill/>
            <a:ln w="9525" cap="flat">
              <a:noFill/>
              <a:prstDash val="solid"/>
              <a:miter/>
            </a:ln>
          </p:spPr>
          <p:txBody>
            <a:bodyPr rtlCol="0" anchor="ctr"/>
            <a:lstStyle/>
            <a:p>
              <a:endParaRPr lang="en-US"/>
            </a:p>
          </p:txBody>
        </p:sp>
        <p:sp>
          <p:nvSpPr>
            <p:cNvPr id="1957" name="Freeform: Shape 1956">
              <a:extLst>
                <a:ext uri="{FF2B5EF4-FFF2-40B4-BE49-F238E27FC236}">
                  <a16:creationId xmlns:a16="http://schemas.microsoft.com/office/drawing/2014/main" xmlns="" id="{8E21AB0A-2728-4569-B872-4126C6096052}"/>
                </a:ext>
              </a:extLst>
            </p:cNvPr>
            <p:cNvSpPr/>
            <p:nvPr/>
          </p:nvSpPr>
          <p:spPr>
            <a:xfrm>
              <a:off x="6995319" y="1196220"/>
              <a:ext cx="9525" cy="19050"/>
            </a:xfrm>
            <a:custGeom>
              <a:avLst/>
              <a:gdLst>
                <a:gd name="connsiteX0" fmla="*/ 8414 w 9525"/>
                <a:gd name="connsiteY0" fmla="*/ 13455 h 19050"/>
                <a:gd name="connsiteX1" fmla="*/ 8414 w 9525"/>
                <a:gd name="connsiteY1" fmla="*/ 13455 h 19050"/>
              </a:gdLst>
              <a:ahLst/>
              <a:cxnLst>
                <a:cxn ang="0">
                  <a:pos x="connsiteX0" y="connsiteY0"/>
                </a:cxn>
                <a:cxn ang="0">
                  <a:pos x="connsiteX1" y="connsiteY1"/>
                </a:cxn>
              </a:cxnLst>
              <a:rect l="l" t="t" r="r" b="b"/>
              <a:pathLst>
                <a:path w="9525" h="19050">
                  <a:moveTo>
                    <a:pt x="8414" y="13455"/>
                  </a:moveTo>
                  <a:cubicBezTo>
                    <a:pt x="8414" y="8692"/>
                    <a:pt x="5556" y="2025"/>
                    <a:pt x="8414" y="13455"/>
                  </a:cubicBezTo>
                  <a:close/>
                </a:path>
              </a:pathLst>
            </a:custGeom>
            <a:grpFill/>
            <a:ln w="9525" cap="flat">
              <a:noFill/>
              <a:prstDash val="solid"/>
              <a:miter/>
            </a:ln>
          </p:spPr>
          <p:txBody>
            <a:bodyPr rtlCol="0" anchor="ctr"/>
            <a:lstStyle/>
            <a:p>
              <a:endParaRPr lang="en-US"/>
            </a:p>
          </p:txBody>
        </p:sp>
        <p:sp>
          <p:nvSpPr>
            <p:cNvPr id="1958" name="Freeform: Shape 1957">
              <a:extLst>
                <a:ext uri="{FF2B5EF4-FFF2-40B4-BE49-F238E27FC236}">
                  <a16:creationId xmlns:a16="http://schemas.microsoft.com/office/drawing/2014/main" xmlns="" id="{F128D1B8-C9CF-47D9-8E3D-9C3A28E18C96}"/>
                </a:ext>
              </a:extLst>
            </p:cNvPr>
            <p:cNvSpPr/>
            <p:nvPr/>
          </p:nvSpPr>
          <p:spPr>
            <a:xfrm>
              <a:off x="6992779" y="119681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1959" name="Freeform: Shape 1958">
              <a:extLst>
                <a:ext uri="{FF2B5EF4-FFF2-40B4-BE49-F238E27FC236}">
                  <a16:creationId xmlns:a16="http://schemas.microsoft.com/office/drawing/2014/main" xmlns="" id="{3E000BB4-16C7-40AB-8995-412F32B033A8}"/>
                </a:ext>
              </a:extLst>
            </p:cNvPr>
            <p:cNvSpPr/>
            <p:nvPr/>
          </p:nvSpPr>
          <p:spPr>
            <a:xfrm>
              <a:off x="6894395" y="959638"/>
              <a:ext cx="847725" cy="400050"/>
            </a:xfrm>
            <a:custGeom>
              <a:avLst/>
              <a:gdLst>
                <a:gd name="connsiteX0" fmla="*/ 561775 w 847725"/>
                <a:gd name="connsiteY0" fmla="*/ 299566 h 400050"/>
                <a:gd name="connsiteX1" fmla="*/ 596065 w 847725"/>
                <a:gd name="connsiteY1" fmla="*/ 285279 h 400050"/>
                <a:gd name="connsiteX2" fmla="*/ 597017 w 847725"/>
                <a:gd name="connsiteY2" fmla="*/ 274801 h 400050"/>
                <a:gd name="connsiteX3" fmla="*/ 620830 w 847725"/>
                <a:gd name="connsiteY3" fmla="*/ 287184 h 400050"/>
                <a:gd name="connsiteX4" fmla="*/ 660835 w 847725"/>
                <a:gd name="connsiteY4" fmla="*/ 259561 h 400050"/>
                <a:gd name="connsiteX5" fmla="*/ 650357 w 847725"/>
                <a:gd name="connsiteY5" fmla="*/ 248131 h 400050"/>
                <a:gd name="connsiteX6" fmla="*/ 729415 w 847725"/>
                <a:gd name="connsiteY6" fmla="*/ 214794 h 400050"/>
                <a:gd name="connsiteX7" fmla="*/ 824665 w 847725"/>
                <a:gd name="connsiteY7" fmla="*/ 19531 h 400050"/>
                <a:gd name="connsiteX8" fmla="*/ 844667 w 847725"/>
                <a:gd name="connsiteY8" fmla="*/ 35724 h 400050"/>
                <a:gd name="connsiteX9" fmla="*/ 804662 w 847725"/>
                <a:gd name="connsiteY9" fmla="*/ 166216 h 400050"/>
                <a:gd name="connsiteX10" fmla="*/ 797042 w 847725"/>
                <a:gd name="connsiteY10" fmla="*/ 143356 h 400050"/>
                <a:gd name="connsiteX11" fmla="*/ 789422 w 847725"/>
                <a:gd name="connsiteY11" fmla="*/ 174789 h 400050"/>
                <a:gd name="connsiteX12" fmla="*/ 802757 w 847725"/>
                <a:gd name="connsiteY12" fmla="*/ 169074 h 400050"/>
                <a:gd name="connsiteX13" fmla="*/ 751322 w 847725"/>
                <a:gd name="connsiteY13" fmla="*/ 248131 h 400050"/>
                <a:gd name="connsiteX14" fmla="*/ 742750 w 847725"/>
                <a:gd name="connsiteY14" fmla="*/ 237654 h 400050"/>
                <a:gd name="connsiteX15" fmla="*/ 709412 w 847725"/>
                <a:gd name="connsiteY15" fmla="*/ 289089 h 400050"/>
                <a:gd name="connsiteX16" fmla="*/ 703697 w 847725"/>
                <a:gd name="connsiteY16" fmla="*/ 265276 h 400050"/>
                <a:gd name="connsiteX17" fmla="*/ 702745 w 847725"/>
                <a:gd name="connsiteY17" fmla="*/ 270991 h 400050"/>
                <a:gd name="connsiteX18" fmla="*/ 565585 w 847725"/>
                <a:gd name="connsiteY18" fmla="*/ 369099 h 400050"/>
                <a:gd name="connsiteX19" fmla="*/ 552250 w 847725"/>
                <a:gd name="connsiteY19" fmla="*/ 380529 h 400050"/>
                <a:gd name="connsiteX20" fmla="*/ 574157 w 847725"/>
                <a:gd name="connsiteY20" fmla="*/ 379576 h 400050"/>
                <a:gd name="connsiteX21" fmla="*/ 614162 w 847725"/>
                <a:gd name="connsiteY21" fmla="*/ 344334 h 400050"/>
                <a:gd name="connsiteX22" fmla="*/ 635117 w 847725"/>
                <a:gd name="connsiteY22" fmla="*/ 339571 h 400050"/>
                <a:gd name="connsiteX23" fmla="*/ 629402 w 847725"/>
                <a:gd name="connsiteY23" fmla="*/ 354811 h 400050"/>
                <a:gd name="connsiteX24" fmla="*/ 607495 w 847725"/>
                <a:gd name="connsiteY24" fmla="*/ 358621 h 400050"/>
                <a:gd name="connsiteX25" fmla="*/ 620830 w 847725"/>
                <a:gd name="connsiteY25" fmla="*/ 363384 h 400050"/>
                <a:gd name="connsiteX26" fmla="*/ 500815 w 847725"/>
                <a:gd name="connsiteY26" fmla="*/ 386244 h 400050"/>
                <a:gd name="connsiteX27" fmla="*/ 495100 w 847725"/>
                <a:gd name="connsiteY27" fmla="*/ 380529 h 400050"/>
                <a:gd name="connsiteX28" fmla="*/ 540820 w 847725"/>
                <a:gd name="connsiteY28" fmla="*/ 364336 h 400050"/>
                <a:gd name="connsiteX29" fmla="*/ 544630 w 847725"/>
                <a:gd name="connsiteY29" fmla="*/ 362431 h 400050"/>
                <a:gd name="connsiteX30" fmla="*/ 463667 w 847725"/>
                <a:gd name="connsiteY30" fmla="*/ 363384 h 400050"/>
                <a:gd name="connsiteX31" fmla="*/ 457952 w 847725"/>
                <a:gd name="connsiteY31" fmla="*/ 348144 h 400050"/>
                <a:gd name="connsiteX32" fmla="*/ 418900 w 847725"/>
                <a:gd name="connsiteY32" fmla="*/ 379576 h 400050"/>
                <a:gd name="connsiteX33" fmla="*/ 457952 w 847725"/>
                <a:gd name="connsiteY33" fmla="*/ 371956 h 400050"/>
                <a:gd name="connsiteX34" fmla="*/ 454142 w 847725"/>
                <a:gd name="connsiteY34" fmla="*/ 388149 h 400050"/>
                <a:gd name="connsiteX35" fmla="*/ 293170 w 847725"/>
                <a:gd name="connsiteY35" fmla="*/ 388149 h 400050"/>
                <a:gd name="connsiteX36" fmla="*/ 335080 w 847725"/>
                <a:gd name="connsiteY36" fmla="*/ 377671 h 400050"/>
                <a:gd name="connsiteX37" fmla="*/ 324602 w 847725"/>
                <a:gd name="connsiteY37" fmla="*/ 393864 h 400050"/>
                <a:gd name="connsiteX38" fmla="*/ 347462 w 847725"/>
                <a:gd name="connsiteY38" fmla="*/ 394816 h 400050"/>
                <a:gd name="connsiteX39" fmla="*/ 346510 w 847725"/>
                <a:gd name="connsiteY39" fmla="*/ 354811 h 400050"/>
                <a:gd name="connsiteX40" fmla="*/ 280787 w 847725"/>
                <a:gd name="connsiteY40" fmla="*/ 376719 h 400050"/>
                <a:gd name="connsiteX41" fmla="*/ 299837 w 847725"/>
                <a:gd name="connsiteY41" fmla="*/ 359574 h 400050"/>
                <a:gd name="connsiteX42" fmla="*/ 306505 w 847725"/>
                <a:gd name="connsiteY42" fmla="*/ 367194 h 400050"/>
                <a:gd name="connsiteX43" fmla="*/ 295075 w 847725"/>
                <a:gd name="connsiteY43" fmla="*/ 384339 h 400050"/>
                <a:gd name="connsiteX44" fmla="*/ 252212 w 847725"/>
                <a:gd name="connsiteY44" fmla="*/ 385291 h 400050"/>
                <a:gd name="connsiteX45" fmla="*/ 247449 w 847725"/>
                <a:gd name="connsiteY45" fmla="*/ 383386 h 400050"/>
                <a:gd name="connsiteX46" fmla="*/ 271262 w 847725"/>
                <a:gd name="connsiteY46" fmla="*/ 373861 h 400050"/>
                <a:gd name="connsiteX47" fmla="*/ 248402 w 847725"/>
                <a:gd name="connsiteY47" fmla="*/ 375766 h 400050"/>
                <a:gd name="connsiteX48" fmla="*/ 266500 w 847725"/>
                <a:gd name="connsiteY48" fmla="*/ 365289 h 400050"/>
                <a:gd name="connsiteX49" fmla="*/ 278882 w 847725"/>
                <a:gd name="connsiteY49" fmla="*/ 363384 h 400050"/>
                <a:gd name="connsiteX50" fmla="*/ 202682 w 847725"/>
                <a:gd name="connsiteY50" fmla="*/ 371004 h 400050"/>
                <a:gd name="connsiteX51" fmla="*/ 236972 w 847725"/>
                <a:gd name="connsiteY51" fmla="*/ 375766 h 400050"/>
                <a:gd name="connsiteX52" fmla="*/ 223637 w 847725"/>
                <a:gd name="connsiteY52" fmla="*/ 367194 h 400050"/>
                <a:gd name="connsiteX53" fmla="*/ 240782 w 847725"/>
                <a:gd name="connsiteY53" fmla="*/ 350049 h 400050"/>
                <a:gd name="connsiteX54" fmla="*/ 235067 w 847725"/>
                <a:gd name="connsiteY54" fmla="*/ 359574 h 400050"/>
                <a:gd name="connsiteX55" fmla="*/ 190299 w 847725"/>
                <a:gd name="connsiteY55" fmla="*/ 372909 h 400050"/>
                <a:gd name="connsiteX56" fmla="*/ 160772 w 847725"/>
                <a:gd name="connsiteY56" fmla="*/ 342429 h 400050"/>
                <a:gd name="connsiteX57" fmla="*/ 199824 w 847725"/>
                <a:gd name="connsiteY57" fmla="*/ 354811 h 400050"/>
                <a:gd name="connsiteX58" fmla="*/ 144580 w 847725"/>
                <a:gd name="connsiteY58" fmla="*/ 345286 h 400050"/>
                <a:gd name="connsiteX59" fmla="*/ 117910 w 847725"/>
                <a:gd name="connsiteY59" fmla="*/ 335761 h 400050"/>
                <a:gd name="connsiteX60" fmla="*/ 145532 w 847725"/>
                <a:gd name="connsiteY60" fmla="*/ 331951 h 400050"/>
                <a:gd name="connsiteX61" fmla="*/ 78857 w 847725"/>
                <a:gd name="connsiteY61" fmla="*/ 310044 h 400050"/>
                <a:gd name="connsiteX62" fmla="*/ 24565 w 847725"/>
                <a:gd name="connsiteY62" fmla="*/ 230034 h 400050"/>
                <a:gd name="connsiteX63" fmla="*/ 40757 w 847725"/>
                <a:gd name="connsiteY63" fmla="*/ 258609 h 400050"/>
                <a:gd name="connsiteX64" fmla="*/ 55045 w 847725"/>
                <a:gd name="connsiteY64" fmla="*/ 250989 h 400050"/>
                <a:gd name="connsiteX65" fmla="*/ 37899 w 847725"/>
                <a:gd name="connsiteY65" fmla="*/ 239559 h 400050"/>
                <a:gd name="connsiteX66" fmla="*/ 12182 w 847725"/>
                <a:gd name="connsiteY66" fmla="*/ 234796 h 400050"/>
                <a:gd name="connsiteX67" fmla="*/ 38852 w 847725"/>
                <a:gd name="connsiteY67" fmla="*/ 215746 h 400050"/>
                <a:gd name="connsiteX68" fmla="*/ 13135 w 847725"/>
                <a:gd name="connsiteY68" fmla="*/ 194791 h 400050"/>
                <a:gd name="connsiteX69" fmla="*/ 20755 w 847725"/>
                <a:gd name="connsiteY69" fmla="*/ 214794 h 400050"/>
                <a:gd name="connsiteX70" fmla="*/ 21707 w 847725"/>
                <a:gd name="connsiteY70" fmla="*/ 211936 h 400050"/>
                <a:gd name="connsiteX71" fmla="*/ 16945 w 847725"/>
                <a:gd name="connsiteY71" fmla="*/ 150976 h 400050"/>
                <a:gd name="connsiteX72" fmla="*/ 20755 w 847725"/>
                <a:gd name="connsiteY72" fmla="*/ 146214 h 400050"/>
                <a:gd name="connsiteX73" fmla="*/ 40757 w 847725"/>
                <a:gd name="connsiteY73" fmla="*/ 154786 h 400050"/>
                <a:gd name="connsiteX74" fmla="*/ 72190 w 847725"/>
                <a:gd name="connsiteY74" fmla="*/ 194791 h 400050"/>
                <a:gd name="connsiteX75" fmla="*/ 82667 w 847725"/>
                <a:gd name="connsiteY75" fmla="*/ 199554 h 400050"/>
                <a:gd name="connsiteX76" fmla="*/ 62665 w 847725"/>
                <a:gd name="connsiteY76" fmla="*/ 159549 h 400050"/>
                <a:gd name="connsiteX77" fmla="*/ 54092 w 847725"/>
                <a:gd name="connsiteY77" fmla="*/ 146214 h 400050"/>
                <a:gd name="connsiteX78" fmla="*/ 53140 w 847725"/>
                <a:gd name="connsiteY78" fmla="*/ 134784 h 400050"/>
                <a:gd name="connsiteX79" fmla="*/ 67427 w 847725"/>
                <a:gd name="connsiteY79" fmla="*/ 141451 h 400050"/>
                <a:gd name="connsiteX80" fmla="*/ 103622 w 847725"/>
                <a:gd name="connsiteY80" fmla="*/ 199554 h 400050"/>
                <a:gd name="connsiteX81" fmla="*/ 141722 w 847725"/>
                <a:gd name="connsiteY81" fmla="*/ 215746 h 400050"/>
                <a:gd name="connsiteX82" fmla="*/ 130292 w 847725"/>
                <a:gd name="connsiteY82" fmla="*/ 234796 h 400050"/>
                <a:gd name="connsiteX83" fmla="*/ 178870 w 847725"/>
                <a:gd name="connsiteY83" fmla="*/ 243369 h 400050"/>
                <a:gd name="connsiteX84" fmla="*/ 162677 w 847725"/>
                <a:gd name="connsiteY84" fmla="*/ 257656 h 400050"/>
                <a:gd name="connsiteX85" fmla="*/ 157915 w 847725"/>
                <a:gd name="connsiteY85" fmla="*/ 259561 h 400050"/>
                <a:gd name="connsiteX86" fmla="*/ 282692 w 847725"/>
                <a:gd name="connsiteY86" fmla="*/ 294804 h 400050"/>
                <a:gd name="connsiteX87" fmla="*/ 291265 w 847725"/>
                <a:gd name="connsiteY87" fmla="*/ 290994 h 400050"/>
                <a:gd name="connsiteX88" fmla="*/ 306505 w 847725"/>
                <a:gd name="connsiteY88" fmla="*/ 269086 h 400050"/>
                <a:gd name="connsiteX89" fmla="*/ 299837 w 847725"/>
                <a:gd name="connsiteY89" fmla="*/ 271944 h 400050"/>
                <a:gd name="connsiteX90" fmla="*/ 312220 w 847725"/>
                <a:gd name="connsiteY90" fmla="*/ 287184 h 400050"/>
                <a:gd name="connsiteX91" fmla="*/ 294122 w 847725"/>
                <a:gd name="connsiteY91" fmla="*/ 310996 h 400050"/>
                <a:gd name="connsiteX92" fmla="*/ 312220 w 847725"/>
                <a:gd name="connsiteY92" fmla="*/ 306234 h 400050"/>
                <a:gd name="connsiteX93" fmla="*/ 335080 w 847725"/>
                <a:gd name="connsiteY93" fmla="*/ 286231 h 400050"/>
                <a:gd name="connsiteX94" fmla="*/ 312220 w 847725"/>
                <a:gd name="connsiteY94" fmla="*/ 284326 h 400050"/>
                <a:gd name="connsiteX95" fmla="*/ 398897 w 847725"/>
                <a:gd name="connsiteY95" fmla="*/ 270991 h 400050"/>
                <a:gd name="connsiteX96" fmla="*/ 395087 w 847725"/>
                <a:gd name="connsiteY96" fmla="*/ 280516 h 400050"/>
                <a:gd name="connsiteX97" fmla="*/ 452237 w 847725"/>
                <a:gd name="connsiteY97" fmla="*/ 279564 h 400050"/>
                <a:gd name="connsiteX98" fmla="*/ 464620 w 847725"/>
                <a:gd name="connsiteY98" fmla="*/ 253846 h 400050"/>
                <a:gd name="connsiteX99" fmla="*/ 468430 w 847725"/>
                <a:gd name="connsiteY99" fmla="*/ 251941 h 400050"/>
                <a:gd name="connsiteX100" fmla="*/ 457952 w 847725"/>
                <a:gd name="connsiteY100" fmla="*/ 270991 h 400050"/>
                <a:gd name="connsiteX101" fmla="*/ 459857 w 847725"/>
                <a:gd name="connsiteY101" fmla="*/ 283374 h 400050"/>
                <a:gd name="connsiteX102" fmla="*/ 483670 w 847725"/>
                <a:gd name="connsiteY102" fmla="*/ 245274 h 400050"/>
                <a:gd name="connsiteX103" fmla="*/ 510340 w 847725"/>
                <a:gd name="connsiteY103" fmla="*/ 304329 h 400050"/>
                <a:gd name="connsiteX104" fmla="*/ 509387 w 847725"/>
                <a:gd name="connsiteY104" fmla="*/ 294804 h 400050"/>
                <a:gd name="connsiteX105" fmla="*/ 500815 w 847725"/>
                <a:gd name="connsiteY105" fmla="*/ 310044 h 400050"/>
                <a:gd name="connsiteX106" fmla="*/ 561775 w 847725"/>
                <a:gd name="connsiteY106" fmla="*/ 299566 h 400050"/>
                <a:gd name="connsiteX107" fmla="*/ 816092 w 847725"/>
                <a:gd name="connsiteY107" fmla="*/ 28104 h 400050"/>
                <a:gd name="connsiteX108" fmla="*/ 817997 w 847725"/>
                <a:gd name="connsiteY108" fmla="*/ 30009 h 400050"/>
                <a:gd name="connsiteX109" fmla="*/ 816092 w 847725"/>
                <a:gd name="connsiteY109" fmla="*/ 28104 h 400050"/>
                <a:gd name="connsiteX110" fmla="*/ 383657 w 847725"/>
                <a:gd name="connsiteY110" fmla="*/ 334809 h 400050"/>
                <a:gd name="connsiteX111" fmla="*/ 438902 w 847725"/>
                <a:gd name="connsiteY111" fmla="*/ 304329 h 400050"/>
                <a:gd name="connsiteX112" fmla="*/ 383657 w 847725"/>
                <a:gd name="connsiteY112" fmla="*/ 334809 h 400050"/>
                <a:gd name="connsiteX113" fmla="*/ 377942 w 847725"/>
                <a:gd name="connsiteY113" fmla="*/ 313854 h 400050"/>
                <a:gd name="connsiteX114" fmla="*/ 377942 w 847725"/>
                <a:gd name="connsiteY114" fmla="*/ 313854 h 400050"/>
                <a:gd name="connsiteX115" fmla="*/ 374132 w 847725"/>
                <a:gd name="connsiteY115" fmla="*/ 320521 h 400050"/>
                <a:gd name="connsiteX116" fmla="*/ 375085 w 847725"/>
                <a:gd name="connsiteY116" fmla="*/ 321474 h 400050"/>
                <a:gd name="connsiteX117" fmla="*/ 374132 w 847725"/>
                <a:gd name="connsiteY117" fmla="*/ 320521 h 400050"/>
                <a:gd name="connsiteX118" fmla="*/ 491290 w 847725"/>
                <a:gd name="connsiteY118" fmla="*/ 306234 h 400050"/>
                <a:gd name="connsiteX119" fmla="*/ 491290 w 847725"/>
                <a:gd name="connsiteY119" fmla="*/ 306234 h 400050"/>
                <a:gd name="connsiteX120" fmla="*/ 481765 w 847725"/>
                <a:gd name="connsiteY120" fmla="*/ 301471 h 400050"/>
                <a:gd name="connsiteX121" fmla="*/ 481765 w 847725"/>
                <a:gd name="connsiteY121" fmla="*/ 301471 h 400050"/>
                <a:gd name="connsiteX122" fmla="*/ 452237 w 847725"/>
                <a:gd name="connsiteY122" fmla="*/ 290041 h 400050"/>
                <a:gd name="connsiteX123" fmla="*/ 452237 w 847725"/>
                <a:gd name="connsiteY123" fmla="*/ 290041 h 400050"/>
                <a:gd name="connsiteX124" fmla="*/ 77905 w 847725"/>
                <a:gd name="connsiteY124" fmla="*/ 215746 h 400050"/>
                <a:gd name="connsiteX125" fmla="*/ 77905 w 847725"/>
                <a:gd name="connsiteY125" fmla="*/ 215746 h 400050"/>
                <a:gd name="connsiteX126" fmla="*/ 121720 w 847725"/>
                <a:gd name="connsiteY126" fmla="*/ 272896 h 400050"/>
                <a:gd name="connsiteX127" fmla="*/ 156010 w 847725"/>
                <a:gd name="connsiteY127" fmla="*/ 259561 h 400050"/>
                <a:gd name="connsiteX128" fmla="*/ 161724 w 847725"/>
                <a:gd name="connsiteY128" fmla="*/ 261466 h 400050"/>
                <a:gd name="connsiteX129" fmla="*/ 135055 w 847725"/>
                <a:gd name="connsiteY129" fmla="*/ 268134 h 400050"/>
                <a:gd name="connsiteX130" fmla="*/ 119815 w 847725"/>
                <a:gd name="connsiteY130" fmla="*/ 229081 h 400050"/>
                <a:gd name="connsiteX131" fmla="*/ 96002 w 847725"/>
                <a:gd name="connsiteY131" fmla="*/ 244321 h 400050"/>
                <a:gd name="connsiteX132" fmla="*/ 121720 w 847725"/>
                <a:gd name="connsiteY132" fmla="*/ 272896 h 400050"/>
                <a:gd name="connsiteX133" fmla="*/ 296980 w 847725"/>
                <a:gd name="connsiteY133" fmla="*/ 333856 h 400050"/>
                <a:gd name="connsiteX134" fmla="*/ 253165 w 847725"/>
                <a:gd name="connsiteY134" fmla="*/ 309091 h 400050"/>
                <a:gd name="connsiteX135" fmla="*/ 253165 w 847725"/>
                <a:gd name="connsiteY135" fmla="*/ 294804 h 400050"/>
                <a:gd name="connsiteX136" fmla="*/ 275072 w 847725"/>
                <a:gd name="connsiteY136" fmla="*/ 299566 h 400050"/>
                <a:gd name="connsiteX137" fmla="*/ 267452 w 847725"/>
                <a:gd name="connsiteY137" fmla="*/ 269086 h 400050"/>
                <a:gd name="connsiteX138" fmla="*/ 249355 w 847725"/>
                <a:gd name="connsiteY138" fmla="*/ 273849 h 400050"/>
                <a:gd name="connsiteX139" fmla="*/ 261737 w 847725"/>
                <a:gd name="connsiteY139" fmla="*/ 286231 h 400050"/>
                <a:gd name="connsiteX140" fmla="*/ 206492 w 847725"/>
                <a:gd name="connsiteY140" fmla="*/ 294804 h 400050"/>
                <a:gd name="connsiteX141" fmla="*/ 210302 w 847725"/>
                <a:gd name="connsiteY141" fmla="*/ 283374 h 400050"/>
                <a:gd name="connsiteX142" fmla="*/ 156010 w 847725"/>
                <a:gd name="connsiteY142" fmla="*/ 292899 h 400050"/>
                <a:gd name="connsiteX143" fmla="*/ 221732 w 847725"/>
                <a:gd name="connsiteY143" fmla="*/ 306234 h 400050"/>
                <a:gd name="connsiteX144" fmla="*/ 218874 w 847725"/>
                <a:gd name="connsiteY144" fmla="*/ 326236 h 400050"/>
                <a:gd name="connsiteX145" fmla="*/ 252212 w 847725"/>
                <a:gd name="connsiteY145" fmla="*/ 335761 h 400050"/>
                <a:gd name="connsiteX146" fmla="*/ 296980 w 847725"/>
                <a:gd name="connsiteY146" fmla="*/ 333856 h 400050"/>
                <a:gd name="connsiteX147" fmla="*/ 319840 w 847725"/>
                <a:gd name="connsiteY147" fmla="*/ 329094 h 400050"/>
                <a:gd name="connsiteX148" fmla="*/ 367465 w 847725"/>
                <a:gd name="connsiteY148" fmla="*/ 319569 h 400050"/>
                <a:gd name="connsiteX149" fmla="*/ 373180 w 847725"/>
                <a:gd name="connsiteY149" fmla="*/ 310044 h 400050"/>
                <a:gd name="connsiteX150" fmla="*/ 375085 w 847725"/>
                <a:gd name="connsiteY150" fmla="*/ 302424 h 400050"/>
                <a:gd name="connsiteX151" fmla="*/ 319840 w 847725"/>
                <a:gd name="connsiteY151" fmla="*/ 329094 h 400050"/>
                <a:gd name="connsiteX152" fmla="*/ 475097 w 847725"/>
                <a:gd name="connsiteY152" fmla="*/ 361479 h 400050"/>
                <a:gd name="connsiteX153" fmla="*/ 475097 w 847725"/>
                <a:gd name="connsiteY153" fmla="*/ 361479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847725" h="400050">
                  <a:moveTo>
                    <a:pt x="561775" y="299566"/>
                  </a:moveTo>
                  <a:cubicBezTo>
                    <a:pt x="565585" y="298614"/>
                    <a:pt x="597970" y="282421"/>
                    <a:pt x="596065" y="285279"/>
                  </a:cubicBezTo>
                  <a:cubicBezTo>
                    <a:pt x="588445" y="289089"/>
                    <a:pt x="589397" y="285279"/>
                    <a:pt x="597017" y="274801"/>
                  </a:cubicBezTo>
                  <a:cubicBezTo>
                    <a:pt x="591302" y="271944"/>
                    <a:pt x="614162" y="290994"/>
                    <a:pt x="620830" y="287184"/>
                  </a:cubicBezTo>
                  <a:cubicBezTo>
                    <a:pt x="597017" y="270991"/>
                    <a:pt x="668455" y="253846"/>
                    <a:pt x="660835" y="259561"/>
                  </a:cubicBezTo>
                  <a:cubicBezTo>
                    <a:pt x="656072" y="238606"/>
                    <a:pt x="669407" y="251941"/>
                    <a:pt x="650357" y="248131"/>
                  </a:cubicBezTo>
                  <a:cubicBezTo>
                    <a:pt x="694172" y="254799"/>
                    <a:pt x="717032" y="182409"/>
                    <a:pt x="729415" y="214794"/>
                  </a:cubicBezTo>
                  <a:cubicBezTo>
                    <a:pt x="677980" y="230034"/>
                    <a:pt x="888482" y="-54764"/>
                    <a:pt x="824665" y="19531"/>
                  </a:cubicBezTo>
                  <a:cubicBezTo>
                    <a:pt x="832285" y="27151"/>
                    <a:pt x="840857" y="60489"/>
                    <a:pt x="844667" y="35724"/>
                  </a:cubicBezTo>
                  <a:cubicBezTo>
                    <a:pt x="860860" y="67156"/>
                    <a:pt x="813235" y="126211"/>
                    <a:pt x="804662" y="166216"/>
                  </a:cubicBezTo>
                  <a:cubicBezTo>
                    <a:pt x="804662" y="166216"/>
                    <a:pt x="797995" y="144309"/>
                    <a:pt x="797042" y="143356"/>
                  </a:cubicBezTo>
                  <a:cubicBezTo>
                    <a:pt x="789422" y="150976"/>
                    <a:pt x="794185" y="164311"/>
                    <a:pt x="789422" y="174789"/>
                  </a:cubicBezTo>
                  <a:cubicBezTo>
                    <a:pt x="794185" y="173836"/>
                    <a:pt x="799900" y="167169"/>
                    <a:pt x="802757" y="169074"/>
                  </a:cubicBezTo>
                  <a:cubicBezTo>
                    <a:pt x="790375" y="187171"/>
                    <a:pt x="748465" y="220509"/>
                    <a:pt x="751322" y="248131"/>
                  </a:cubicBezTo>
                  <a:cubicBezTo>
                    <a:pt x="756085" y="249084"/>
                    <a:pt x="741797" y="240511"/>
                    <a:pt x="742750" y="237654"/>
                  </a:cubicBezTo>
                  <a:cubicBezTo>
                    <a:pt x="744655" y="235749"/>
                    <a:pt x="709412" y="289089"/>
                    <a:pt x="709412" y="289089"/>
                  </a:cubicBezTo>
                  <a:cubicBezTo>
                    <a:pt x="698935" y="288136"/>
                    <a:pt x="717032" y="255751"/>
                    <a:pt x="703697" y="265276"/>
                  </a:cubicBezTo>
                  <a:cubicBezTo>
                    <a:pt x="700840" y="270991"/>
                    <a:pt x="700840" y="272896"/>
                    <a:pt x="702745" y="270991"/>
                  </a:cubicBezTo>
                  <a:cubicBezTo>
                    <a:pt x="686552" y="321474"/>
                    <a:pt x="582730" y="353859"/>
                    <a:pt x="565585" y="369099"/>
                  </a:cubicBezTo>
                  <a:cubicBezTo>
                    <a:pt x="566537" y="366241"/>
                    <a:pt x="603685" y="331951"/>
                    <a:pt x="552250" y="380529"/>
                  </a:cubicBezTo>
                  <a:cubicBezTo>
                    <a:pt x="579872" y="384339"/>
                    <a:pt x="587492" y="384339"/>
                    <a:pt x="574157" y="379576"/>
                  </a:cubicBezTo>
                  <a:cubicBezTo>
                    <a:pt x="584635" y="370051"/>
                    <a:pt x="597017" y="360526"/>
                    <a:pt x="614162" y="344334"/>
                  </a:cubicBezTo>
                  <a:cubicBezTo>
                    <a:pt x="635117" y="353859"/>
                    <a:pt x="597017" y="359574"/>
                    <a:pt x="635117" y="339571"/>
                  </a:cubicBezTo>
                  <a:cubicBezTo>
                    <a:pt x="621782" y="349096"/>
                    <a:pt x="619877" y="353859"/>
                    <a:pt x="629402" y="354811"/>
                  </a:cubicBezTo>
                  <a:cubicBezTo>
                    <a:pt x="622735" y="362431"/>
                    <a:pt x="615115" y="364336"/>
                    <a:pt x="607495" y="358621"/>
                  </a:cubicBezTo>
                  <a:cubicBezTo>
                    <a:pt x="606542" y="369099"/>
                    <a:pt x="610352" y="370051"/>
                    <a:pt x="620830" y="363384"/>
                  </a:cubicBezTo>
                  <a:cubicBezTo>
                    <a:pt x="597970" y="368146"/>
                    <a:pt x="500815" y="385291"/>
                    <a:pt x="500815" y="386244"/>
                  </a:cubicBezTo>
                  <a:cubicBezTo>
                    <a:pt x="505577" y="379576"/>
                    <a:pt x="503672" y="377671"/>
                    <a:pt x="495100" y="380529"/>
                  </a:cubicBezTo>
                  <a:cubicBezTo>
                    <a:pt x="495100" y="379576"/>
                    <a:pt x="540820" y="368146"/>
                    <a:pt x="540820" y="364336"/>
                  </a:cubicBezTo>
                  <a:cubicBezTo>
                    <a:pt x="540820" y="367194"/>
                    <a:pt x="542725" y="367194"/>
                    <a:pt x="544630" y="362431"/>
                  </a:cubicBezTo>
                  <a:cubicBezTo>
                    <a:pt x="545582" y="357669"/>
                    <a:pt x="457000" y="380529"/>
                    <a:pt x="463667" y="363384"/>
                  </a:cubicBezTo>
                  <a:cubicBezTo>
                    <a:pt x="463667" y="362431"/>
                    <a:pt x="456047" y="374814"/>
                    <a:pt x="457952" y="348144"/>
                  </a:cubicBezTo>
                  <a:cubicBezTo>
                    <a:pt x="436997" y="360526"/>
                    <a:pt x="424615" y="353859"/>
                    <a:pt x="418900" y="379576"/>
                  </a:cubicBezTo>
                  <a:cubicBezTo>
                    <a:pt x="426520" y="367194"/>
                    <a:pt x="457000" y="371956"/>
                    <a:pt x="457952" y="371956"/>
                  </a:cubicBezTo>
                  <a:cubicBezTo>
                    <a:pt x="457000" y="375766"/>
                    <a:pt x="452237" y="388149"/>
                    <a:pt x="454142" y="388149"/>
                  </a:cubicBezTo>
                  <a:cubicBezTo>
                    <a:pt x="408422" y="378624"/>
                    <a:pt x="357940" y="393864"/>
                    <a:pt x="293170" y="388149"/>
                  </a:cubicBezTo>
                  <a:cubicBezTo>
                    <a:pt x="293170" y="388149"/>
                    <a:pt x="329365" y="376719"/>
                    <a:pt x="335080" y="377671"/>
                  </a:cubicBezTo>
                  <a:cubicBezTo>
                    <a:pt x="330317" y="382434"/>
                    <a:pt x="326507" y="387196"/>
                    <a:pt x="324602" y="393864"/>
                  </a:cubicBezTo>
                  <a:cubicBezTo>
                    <a:pt x="334127" y="383386"/>
                    <a:pt x="339842" y="391959"/>
                    <a:pt x="347462" y="394816"/>
                  </a:cubicBezTo>
                  <a:cubicBezTo>
                    <a:pt x="338890" y="381481"/>
                    <a:pt x="345557" y="383386"/>
                    <a:pt x="346510" y="354811"/>
                  </a:cubicBezTo>
                  <a:cubicBezTo>
                    <a:pt x="340795" y="361479"/>
                    <a:pt x="265547" y="349096"/>
                    <a:pt x="280787" y="376719"/>
                  </a:cubicBezTo>
                  <a:cubicBezTo>
                    <a:pt x="283645" y="367194"/>
                    <a:pt x="290312" y="361479"/>
                    <a:pt x="299837" y="359574"/>
                  </a:cubicBezTo>
                  <a:cubicBezTo>
                    <a:pt x="294122" y="365289"/>
                    <a:pt x="296980" y="367194"/>
                    <a:pt x="306505" y="367194"/>
                  </a:cubicBezTo>
                  <a:cubicBezTo>
                    <a:pt x="289360" y="389101"/>
                    <a:pt x="301742" y="364336"/>
                    <a:pt x="295075" y="384339"/>
                  </a:cubicBezTo>
                  <a:cubicBezTo>
                    <a:pt x="298885" y="381481"/>
                    <a:pt x="250307" y="385291"/>
                    <a:pt x="252212" y="385291"/>
                  </a:cubicBezTo>
                  <a:cubicBezTo>
                    <a:pt x="254117" y="381481"/>
                    <a:pt x="252212" y="380529"/>
                    <a:pt x="247449" y="383386"/>
                  </a:cubicBezTo>
                  <a:cubicBezTo>
                    <a:pt x="243640" y="389101"/>
                    <a:pt x="274120" y="371004"/>
                    <a:pt x="271262" y="373861"/>
                  </a:cubicBezTo>
                  <a:cubicBezTo>
                    <a:pt x="261737" y="379576"/>
                    <a:pt x="251260" y="380529"/>
                    <a:pt x="248402" y="375766"/>
                  </a:cubicBezTo>
                  <a:cubicBezTo>
                    <a:pt x="244592" y="368146"/>
                    <a:pt x="263642" y="364336"/>
                    <a:pt x="266500" y="365289"/>
                  </a:cubicBezTo>
                  <a:cubicBezTo>
                    <a:pt x="258880" y="370051"/>
                    <a:pt x="262690" y="369099"/>
                    <a:pt x="278882" y="363384"/>
                  </a:cubicBezTo>
                  <a:cubicBezTo>
                    <a:pt x="261737" y="357669"/>
                    <a:pt x="216970" y="370051"/>
                    <a:pt x="202682" y="371004"/>
                  </a:cubicBezTo>
                  <a:cubicBezTo>
                    <a:pt x="207445" y="357669"/>
                    <a:pt x="232210" y="386244"/>
                    <a:pt x="236972" y="375766"/>
                  </a:cubicBezTo>
                  <a:cubicBezTo>
                    <a:pt x="236020" y="368146"/>
                    <a:pt x="231257" y="365289"/>
                    <a:pt x="223637" y="367194"/>
                  </a:cubicBezTo>
                  <a:cubicBezTo>
                    <a:pt x="236020" y="371004"/>
                    <a:pt x="241735" y="365289"/>
                    <a:pt x="240782" y="350049"/>
                  </a:cubicBezTo>
                  <a:cubicBezTo>
                    <a:pt x="235067" y="351001"/>
                    <a:pt x="233162" y="353859"/>
                    <a:pt x="235067" y="359574"/>
                  </a:cubicBezTo>
                  <a:cubicBezTo>
                    <a:pt x="211255" y="378624"/>
                    <a:pt x="208397" y="359574"/>
                    <a:pt x="190299" y="372909"/>
                  </a:cubicBezTo>
                  <a:cubicBezTo>
                    <a:pt x="180774" y="370051"/>
                    <a:pt x="165535" y="360526"/>
                    <a:pt x="160772" y="342429"/>
                  </a:cubicBezTo>
                  <a:cubicBezTo>
                    <a:pt x="150295" y="332904"/>
                    <a:pt x="188395" y="384339"/>
                    <a:pt x="199824" y="354811"/>
                  </a:cubicBezTo>
                  <a:cubicBezTo>
                    <a:pt x="196967" y="325284"/>
                    <a:pt x="125530" y="341476"/>
                    <a:pt x="144580" y="345286"/>
                  </a:cubicBezTo>
                  <a:cubicBezTo>
                    <a:pt x="148390" y="343381"/>
                    <a:pt x="123624" y="339571"/>
                    <a:pt x="117910" y="335761"/>
                  </a:cubicBezTo>
                  <a:cubicBezTo>
                    <a:pt x="113147" y="334809"/>
                    <a:pt x="148390" y="330999"/>
                    <a:pt x="145532" y="331951"/>
                  </a:cubicBezTo>
                  <a:cubicBezTo>
                    <a:pt x="151247" y="303376"/>
                    <a:pt x="92192" y="306234"/>
                    <a:pt x="78857" y="310044"/>
                  </a:cubicBezTo>
                  <a:cubicBezTo>
                    <a:pt x="75047" y="322426"/>
                    <a:pt x="16945" y="231939"/>
                    <a:pt x="24565" y="230034"/>
                  </a:cubicBezTo>
                  <a:cubicBezTo>
                    <a:pt x="32185" y="253846"/>
                    <a:pt x="32185" y="236701"/>
                    <a:pt x="40757" y="258609"/>
                  </a:cubicBezTo>
                  <a:cubicBezTo>
                    <a:pt x="32185" y="262419"/>
                    <a:pt x="55997" y="245274"/>
                    <a:pt x="55045" y="250989"/>
                  </a:cubicBezTo>
                  <a:cubicBezTo>
                    <a:pt x="47424" y="250036"/>
                    <a:pt x="41710" y="246226"/>
                    <a:pt x="37899" y="239559"/>
                  </a:cubicBezTo>
                  <a:cubicBezTo>
                    <a:pt x="77905" y="241464"/>
                    <a:pt x="13135" y="220509"/>
                    <a:pt x="12182" y="234796"/>
                  </a:cubicBezTo>
                  <a:cubicBezTo>
                    <a:pt x="-9726" y="204316"/>
                    <a:pt x="47424" y="237654"/>
                    <a:pt x="38852" y="215746"/>
                  </a:cubicBezTo>
                  <a:cubicBezTo>
                    <a:pt x="28374" y="210031"/>
                    <a:pt x="26470" y="199554"/>
                    <a:pt x="13135" y="194791"/>
                  </a:cubicBezTo>
                  <a:cubicBezTo>
                    <a:pt x="5515" y="210031"/>
                    <a:pt x="7420" y="216699"/>
                    <a:pt x="20755" y="214794"/>
                  </a:cubicBezTo>
                  <a:cubicBezTo>
                    <a:pt x="15992" y="209079"/>
                    <a:pt x="16945" y="208126"/>
                    <a:pt x="21707" y="211936"/>
                  </a:cubicBezTo>
                  <a:cubicBezTo>
                    <a:pt x="17897" y="204316"/>
                    <a:pt x="23612" y="163359"/>
                    <a:pt x="16945" y="150976"/>
                  </a:cubicBezTo>
                  <a:cubicBezTo>
                    <a:pt x="18849" y="152881"/>
                    <a:pt x="19802" y="151929"/>
                    <a:pt x="20755" y="146214"/>
                  </a:cubicBezTo>
                  <a:cubicBezTo>
                    <a:pt x="29327" y="150024"/>
                    <a:pt x="46472" y="158596"/>
                    <a:pt x="40757" y="154786"/>
                  </a:cubicBezTo>
                  <a:cubicBezTo>
                    <a:pt x="37899" y="150024"/>
                    <a:pt x="71237" y="209079"/>
                    <a:pt x="72190" y="194791"/>
                  </a:cubicBezTo>
                  <a:cubicBezTo>
                    <a:pt x="68380" y="195744"/>
                    <a:pt x="72190" y="197649"/>
                    <a:pt x="82667" y="199554"/>
                  </a:cubicBezTo>
                  <a:cubicBezTo>
                    <a:pt x="79810" y="204316"/>
                    <a:pt x="50282" y="141451"/>
                    <a:pt x="62665" y="159549"/>
                  </a:cubicBezTo>
                  <a:cubicBezTo>
                    <a:pt x="75047" y="156691"/>
                    <a:pt x="53140" y="145261"/>
                    <a:pt x="54092" y="146214"/>
                  </a:cubicBezTo>
                  <a:cubicBezTo>
                    <a:pt x="55045" y="154786"/>
                    <a:pt x="55045" y="150976"/>
                    <a:pt x="53140" y="134784"/>
                  </a:cubicBezTo>
                  <a:cubicBezTo>
                    <a:pt x="75047" y="139546"/>
                    <a:pt x="51235" y="147166"/>
                    <a:pt x="67427" y="141451"/>
                  </a:cubicBezTo>
                  <a:cubicBezTo>
                    <a:pt x="97907" y="150024"/>
                    <a:pt x="96955" y="192886"/>
                    <a:pt x="103622" y="199554"/>
                  </a:cubicBezTo>
                  <a:cubicBezTo>
                    <a:pt x="110290" y="209079"/>
                    <a:pt x="133149" y="184314"/>
                    <a:pt x="141722" y="215746"/>
                  </a:cubicBezTo>
                  <a:cubicBezTo>
                    <a:pt x="136007" y="206221"/>
                    <a:pt x="130292" y="230986"/>
                    <a:pt x="130292" y="234796"/>
                  </a:cubicBezTo>
                  <a:cubicBezTo>
                    <a:pt x="130292" y="234796"/>
                    <a:pt x="167440" y="250989"/>
                    <a:pt x="178870" y="243369"/>
                  </a:cubicBezTo>
                  <a:cubicBezTo>
                    <a:pt x="176965" y="252894"/>
                    <a:pt x="172202" y="257656"/>
                    <a:pt x="162677" y="257656"/>
                  </a:cubicBezTo>
                  <a:cubicBezTo>
                    <a:pt x="166487" y="247179"/>
                    <a:pt x="164582" y="247179"/>
                    <a:pt x="157915" y="259561"/>
                  </a:cubicBezTo>
                  <a:cubicBezTo>
                    <a:pt x="188395" y="270039"/>
                    <a:pt x="280787" y="238606"/>
                    <a:pt x="282692" y="294804"/>
                  </a:cubicBezTo>
                  <a:cubicBezTo>
                    <a:pt x="284597" y="290041"/>
                    <a:pt x="287455" y="289089"/>
                    <a:pt x="291265" y="290994"/>
                  </a:cubicBezTo>
                  <a:cubicBezTo>
                    <a:pt x="281740" y="283374"/>
                    <a:pt x="296980" y="268134"/>
                    <a:pt x="306505" y="269086"/>
                  </a:cubicBezTo>
                  <a:cubicBezTo>
                    <a:pt x="307457" y="275754"/>
                    <a:pt x="305552" y="276706"/>
                    <a:pt x="299837" y="271944"/>
                  </a:cubicBezTo>
                  <a:cubicBezTo>
                    <a:pt x="300790" y="288136"/>
                    <a:pt x="302695" y="286231"/>
                    <a:pt x="312220" y="287184"/>
                  </a:cubicBezTo>
                  <a:cubicBezTo>
                    <a:pt x="310315" y="297661"/>
                    <a:pt x="303647" y="305281"/>
                    <a:pt x="294122" y="310996"/>
                  </a:cubicBezTo>
                  <a:cubicBezTo>
                    <a:pt x="305552" y="298614"/>
                    <a:pt x="311267" y="297661"/>
                    <a:pt x="312220" y="306234"/>
                  </a:cubicBezTo>
                  <a:cubicBezTo>
                    <a:pt x="315077" y="304329"/>
                    <a:pt x="333175" y="288136"/>
                    <a:pt x="335080" y="286231"/>
                  </a:cubicBezTo>
                  <a:cubicBezTo>
                    <a:pt x="327460" y="286231"/>
                    <a:pt x="319840" y="285279"/>
                    <a:pt x="312220" y="284326"/>
                  </a:cubicBezTo>
                  <a:cubicBezTo>
                    <a:pt x="328412" y="269086"/>
                    <a:pt x="387467" y="271944"/>
                    <a:pt x="398897" y="270991"/>
                  </a:cubicBezTo>
                  <a:cubicBezTo>
                    <a:pt x="412232" y="280516"/>
                    <a:pt x="401755" y="272896"/>
                    <a:pt x="395087" y="280516"/>
                  </a:cubicBezTo>
                  <a:cubicBezTo>
                    <a:pt x="400802" y="277659"/>
                    <a:pt x="452237" y="279564"/>
                    <a:pt x="452237" y="279564"/>
                  </a:cubicBezTo>
                  <a:cubicBezTo>
                    <a:pt x="438902" y="284326"/>
                    <a:pt x="467477" y="248131"/>
                    <a:pt x="464620" y="253846"/>
                  </a:cubicBezTo>
                  <a:cubicBezTo>
                    <a:pt x="463667" y="261466"/>
                    <a:pt x="464620" y="260514"/>
                    <a:pt x="468430" y="251941"/>
                  </a:cubicBezTo>
                  <a:cubicBezTo>
                    <a:pt x="471287" y="263371"/>
                    <a:pt x="467477" y="270039"/>
                    <a:pt x="457952" y="270991"/>
                  </a:cubicBezTo>
                  <a:cubicBezTo>
                    <a:pt x="464620" y="272896"/>
                    <a:pt x="465572" y="277659"/>
                    <a:pt x="459857" y="283374"/>
                  </a:cubicBezTo>
                  <a:cubicBezTo>
                    <a:pt x="473192" y="289089"/>
                    <a:pt x="479860" y="246226"/>
                    <a:pt x="483670" y="245274"/>
                  </a:cubicBezTo>
                  <a:cubicBezTo>
                    <a:pt x="477955" y="303376"/>
                    <a:pt x="499862" y="279564"/>
                    <a:pt x="510340" y="304329"/>
                  </a:cubicBezTo>
                  <a:cubicBezTo>
                    <a:pt x="502720" y="305281"/>
                    <a:pt x="501767" y="302424"/>
                    <a:pt x="509387" y="294804"/>
                  </a:cubicBezTo>
                  <a:cubicBezTo>
                    <a:pt x="448427" y="326236"/>
                    <a:pt x="520817" y="291946"/>
                    <a:pt x="500815" y="310044"/>
                  </a:cubicBezTo>
                  <a:cubicBezTo>
                    <a:pt x="523675" y="307186"/>
                    <a:pt x="552250" y="313854"/>
                    <a:pt x="561775" y="299566"/>
                  </a:cubicBezTo>
                  <a:close/>
                  <a:moveTo>
                    <a:pt x="816092" y="28104"/>
                  </a:moveTo>
                  <a:cubicBezTo>
                    <a:pt x="816092" y="29056"/>
                    <a:pt x="817045" y="29056"/>
                    <a:pt x="817997" y="30009"/>
                  </a:cubicBezTo>
                  <a:cubicBezTo>
                    <a:pt x="817045" y="30009"/>
                    <a:pt x="816092" y="30009"/>
                    <a:pt x="816092" y="28104"/>
                  </a:cubicBezTo>
                  <a:close/>
                  <a:moveTo>
                    <a:pt x="383657" y="334809"/>
                  </a:moveTo>
                  <a:cubicBezTo>
                    <a:pt x="409375" y="337666"/>
                    <a:pt x="437950" y="319569"/>
                    <a:pt x="438902" y="304329"/>
                  </a:cubicBezTo>
                  <a:cubicBezTo>
                    <a:pt x="420805" y="295756"/>
                    <a:pt x="371275" y="346239"/>
                    <a:pt x="383657" y="334809"/>
                  </a:cubicBezTo>
                  <a:close/>
                  <a:moveTo>
                    <a:pt x="377942" y="313854"/>
                  </a:moveTo>
                  <a:cubicBezTo>
                    <a:pt x="373180" y="312901"/>
                    <a:pt x="376037" y="323379"/>
                    <a:pt x="377942" y="313854"/>
                  </a:cubicBezTo>
                  <a:close/>
                  <a:moveTo>
                    <a:pt x="374132" y="320521"/>
                  </a:moveTo>
                  <a:cubicBezTo>
                    <a:pt x="375085" y="320521"/>
                    <a:pt x="375085" y="320521"/>
                    <a:pt x="375085" y="321474"/>
                  </a:cubicBezTo>
                  <a:lnTo>
                    <a:pt x="374132" y="320521"/>
                  </a:lnTo>
                  <a:close/>
                  <a:moveTo>
                    <a:pt x="491290" y="306234"/>
                  </a:moveTo>
                  <a:cubicBezTo>
                    <a:pt x="488432" y="307186"/>
                    <a:pt x="498910" y="304329"/>
                    <a:pt x="491290" y="306234"/>
                  </a:cubicBezTo>
                  <a:close/>
                  <a:moveTo>
                    <a:pt x="481765" y="301471"/>
                  </a:moveTo>
                  <a:cubicBezTo>
                    <a:pt x="483670" y="311949"/>
                    <a:pt x="483670" y="303376"/>
                    <a:pt x="481765" y="301471"/>
                  </a:cubicBezTo>
                  <a:close/>
                  <a:moveTo>
                    <a:pt x="452237" y="290041"/>
                  </a:moveTo>
                  <a:cubicBezTo>
                    <a:pt x="443665" y="329094"/>
                    <a:pt x="456047" y="283374"/>
                    <a:pt x="452237" y="290041"/>
                  </a:cubicBezTo>
                  <a:close/>
                  <a:moveTo>
                    <a:pt x="77905" y="215746"/>
                  </a:moveTo>
                  <a:cubicBezTo>
                    <a:pt x="65522" y="231939"/>
                    <a:pt x="118862" y="231939"/>
                    <a:pt x="77905" y="215746"/>
                  </a:cubicBezTo>
                  <a:close/>
                  <a:moveTo>
                    <a:pt x="121720" y="272896"/>
                  </a:moveTo>
                  <a:cubicBezTo>
                    <a:pt x="148390" y="273849"/>
                    <a:pt x="158867" y="285279"/>
                    <a:pt x="156010" y="259561"/>
                  </a:cubicBezTo>
                  <a:cubicBezTo>
                    <a:pt x="154105" y="265276"/>
                    <a:pt x="156010" y="266229"/>
                    <a:pt x="161724" y="261466"/>
                  </a:cubicBezTo>
                  <a:cubicBezTo>
                    <a:pt x="162677" y="254799"/>
                    <a:pt x="131245" y="255751"/>
                    <a:pt x="135055" y="268134"/>
                  </a:cubicBezTo>
                  <a:cubicBezTo>
                    <a:pt x="114099" y="270991"/>
                    <a:pt x="123624" y="235749"/>
                    <a:pt x="119815" y="229081"/>
                  </a:cubicBezTo>
                  <a:cubicBezTo>
                    <a:pt x="101717" y="229081"/>
                    <a:pt x="120767" y="240511"/>
                    <a:pt x="96002" y="244321"/>
                  </a:cubicBezTo>
                  <a:cubicBezTo>
                    <a:pt x="106480" y="255751"/>
                    <a:pt x="107432" y="264324"/>
                    <a:pt x="121720" y="272896"/>
                  </a:cubicBezTo>
                  <a:close/>
                  <a:moveTo>
                    <a:pt x="296980" y="333856"/>
                  </a:moveTo>
                  <a:cubicBezTo>
                    <a:pt x="287455" y="284326"/>
                    <a:pt x="270310" y="329094"/>
                    <a:pt x="253165" y="309091"/>
                  </a:cubicBezTo>
                  <a:cubicBezTo>
                    <a:pt x="271262" y="297661"/>
                    <a:pt x="264595" y="297661"/>
                    <a:pt x="253165" y="294804"/>
                  </a:cubicBezTo>
                  <a:cubicBezTo>
                    <a:pt x="268405" y="275754"/>
                    <a:pt x="256974" y="305281"/>
                    <a:pt x="275072" y="299566"/>
                  </a:cubicBezTo>
                  <a:cubicBezTo>
                    <a:pt x="275072" y="296709"/>
                    <a:pt x="265547" y="266229"/>
                    <a:pt x="267452" y="269086"/>
                  </a:cubicBezTo>
                  <a:cubicBezTo>
                    <a:pt x="267452" y="269086"/>
                    <a:pt x="249355" y="273849"/>
                    <a:pt x="249355" y="273849"/>
                  </a:cubicBezTo>
                  <a:cubicBezTo>
                    <a:pt x="249355" y="274801"/>
                    <a:pt x="265547" y="277659"/>
                    <a:pt x="261737" y="286231"/>
                  </a:cubicBezTo>
                  <a:cubicBezTo>
                    <a:pt x="240782" y="290041"/>
                    <a:pt x="217922" y="290994"/>
                    <a:pt x="206492" y="294804"/>
                  </a:cubicBezTo>
                  <a:cubicBezTo>
                    <a:pt x="220780" y="279564"/>
                    <a:pt x="208397" y="293851"/>
                    <a:pt x="210302" y="283374"/>
                  </a:cubicBezTo>
                  <a:cubicBezTo>
                    <a:pt x="223637" y="293851"/>
                    <a:pt x="158867" y="291946"/>
                    <a:pt x="156010" y="292899"/>
                  </a:cubicBezTo>
                  <a:cubicBezTo>
                    <a:pt x="200777" y="324331"/>
                    <a:pt x="184585" y="303376"/>
                    <a:pt x="221732" y="306234"/>
                  </a:cubicBezTo>
                  <a:cubicBezTo>
                    <a:pt x="221732" y="305281"/>
                    <a:pt x="216970" y="326236"/>
                    <a:pt x="218874" y="326236"/>
                  </a:cubicBezTo>
                  <a:cubicBezTo>
                    <a:pt x="228399" y="307186"/>
                    <a:pt x="267452" y="335761"/>
                    <a:pt x="252212" y="335761"/>
                  </a:cubicBezTo>
                  <a:cubicBezTo>
                    <a:pt x="251260" y="333856"/>
                    <a:pt x="288407" y="334809"/>
                    <a:pt x="296980" y="333856"/>
                  </a:cubicBezTo>
                  <a:close/>
                  <a:moveTo>
                    <a:pt x="319840" y="329094"/>
                  </a:moveTo>
                  <a:cubicBezTo>
                    <a:pt x="345557" y="324331"/>
                    <a:pt x="338890" y="302424"/>
                    <a:pt x="367465" y="319569"/>
                  </a:cubicBezTo>
                  <a:cubicBezTo>
                    <a:pt x="364607" y="315759"/>
                    <a:pt x="370322" y="310044"/>
                    <a:pt x="373180" y="310044"/>
                  </a:cubicBezTo>
                  <a:cubicBezTo>
                    <a:pt x="367465" y="305281"/>
                    <a:pt x="368417" y="303376"/>
                    <a:pt x="375085" y="302424"/>
                  </a:cubicBezTo>
                  <a:cubicBezTo>
                    <a:pt x="344605" y="293851"/>
                    <a:pt x="317935" y="303376"/>
                    <a:pt x="319840" y="329094"/>
                  </a:cubicBezTo>
                  <a:close/>
                  <a:moveTo>
                    <a:pt x="475097" y="361479"/>
                  </a:moveTo>
                  <a:cubicBezTo>
                    <a:pt x="476050" y="361479"/>
                    <a:pt x="475097" y="361479"/>
                    <a:pt x="475097" y="361479"/>
                  </a:cubicBezTo>
                  <a:close/>
                </a:path>
              </a:pathLst>
            </a:custGeom>
            <a:grpFill/>
            <a:ln w="9525" cap="flat">
              <a:noFill/>
              <a:prstDash val="solid"/>
              <a:miter/>
            </a:ln>
          </p:spPr>
          <p:txBody>
            <a:bodyPr rtlCol="0" anchor="ctr"/>
            <a:lstStyle/>
            <a:p>
              <a:endParaRPr lang="en-US"/>
            </a:p>
          </p:txBody>
        </p:sp>
        <p:sp>
          <p:nvSpPr>
            <p:cNvPr id="1960" name="Freeform: Shape 1959">
              <a:extLst>
                <a:ext uri="{FF2B5EF4-FFF2-40B4-BE49-F238E27FC236}">
                  <a16:creationId xmlns:a16="http://schemas.microsoft.com/office/drawing/2014/main" xmlns="" id="{D5F2D6FF-343F-44E2-984F-9F77D1D0528E}"/>
                </a:ext>
              </a:extLst>
            </p:cNvPr>
            <p:cNvSpPr/>
            <p:nvPr/>
          </p:nvSpPr>
          <p:spPr>
            <a:xfrm>
              <a:off x="6914674" y="1098557"/>
              <a:ext cx="19050" cy="19050"/>
            </a:xfrm>
            <a:custGeom>
              <a:avLst/>
              <a:gdLst>
                <a:gd name="connsiteX0" fmla="*/ 13811 w 19050"/>
                <a:gd name="connsiteY0" fmla="*/ 11105 h 19050"/>
                <a:gd name="connsiteX1" fmla="*/ 7144 w 19050"/>
                <a:gd name="connsiteY1" fmla="*/ 7295 h 19050"/>
                <a:gd name="connsiteX2" fmla="*/ 13811 w 19050"/>
                <a:gd name="connsiteY2" fmla="*/ 11105 h 19050"/>
              </a:gdLst>
              <a:ahLst/>
              <a:cxnLst>
                <a:cxn ang="0">
                  <a:pos x="connsiteX0" y="connsiteY0"/>
                </a:cxn>
                <a:cxn ang="0">
                  <a:pos x="connsiteX1" y="connsiteY1"/>
                </a:cxn>
                <a:cxn ang="0">
                  <a:pos x="connsiteX2" y="connsiteY2"/>
                </a:cxn>
              </a:cxnLst>
              <a:rect l="l" t="t" r="r" b="b"/>
              <a:pathLst>
                <a:path w="19050" h="19050">
                  <a:moveTo>
                    <a:pt x="13811" y="11105"/>
                  </a:moveTo>
                  <a:cubicBezTo>
                    <a:pt x="11906" y="10153"/>
                    <a:pt x="10954" y="6343"/>
                    <a:pt x="7144" y="7295"/>
                  </a:cubicBezTo>
                  <a:cubicBezTo>
                    <a:pt x="10954" y="7295"/>
                    <a:pt x="9049" y="14915"/>
                    <a:pt x="13811" y="11105"/>
                  </a:cubicBezTo>
                  <a:close/>
                </a:path>
              </a:pathLst>
            </a:custGeom>
            <a:grpFill/>
            <a:ln w="9525" cap="flat">
              <a:noFill/>
              <a:prstDash val="solid"/>
              <a:miter/>
            </a:ln>
          </p:spPr>
          <p:txBody>
            <a:bodyPr rtlCol="0" anchor="ctr"/>
            <a:lstStyle/>
            <a:p>
              <a:endParaRPr lang="en-US"/>
            </a:p>
          </p:txBody>
        </p:sp>
        <p:sp>
          <p:nvSpPr>
            <p:cNvPr id="1961" name="Freeform: Shape 1960">
              <a:extLst>
                <a:ext uri="{FF2B5EF4-FFF2-40B4-BE49-F238E27FC236}">
                  <a16:creationId xmlns:a16="http://schemas.microsoft.com/office/drawing/2014/main" xmlns="" id="{C25392EC-7407-4287-8550-FFD746814D20}"/>
                </a:ext>
              </a:extLst>
            </p:cNvPr>
            <p:cNvSpPr/>
            <p:nvPr/>
          </p:nvSpPr>
          <p:spPr>
            <a:xfrm>
              <a:off x="6921341" y="1097481"/>
              <a:ext cx="9525" cy="9525"/>
            </a:xfrm>
            <a:custGeom>
              <a:avLst/>
              <a:gdLst>
                <a:gd name="connsiteX0" fmla="*/ 10001 w 9525"/>
                <a:gd name="connsiteY0" fmla="*/ 7419 h 9525"/>
                <a:gd name="connsiteX1" fmla="*/ 10001 w 9525"/>
                <a:gd name="connsiteY1" fmla="*/ 7419 h 9525"/>
              </a:gdLst>
              <a:ahLst/>
              <a:cxnLst>
                <a:cxn ang="0">
                  <a:pos x="connsiteX0" y="connsiteY0"/>
                </a:cxn>
                <a:cxn ang="0">
                  <a:pos x="connsiteX1" y="connsiteY1"/>
                </a:cxn>
              </a:cxnLst>
              <a:rect l="l" t="t" r="r" b="b"/>
              <a:pathLst>
                <a:path w="9525" h="9525">
                  <a:moveTo>
                    <a:pt x="10001" y="7419"/>
                  </a:moveTo>
                  <a:cubicBezTo>
                    <a:pt x="6191" y="6466"/>
                    <a:pt x="6191" y="8371"/>
                    <a:pt x="10001" y="7419"/>
                  </a:cubicBezTo>
                  <a:close/>
                </a:path>
              </a:pathLst>
            </a:custGeom>
            <a:grpFill/>
            <a:ln w="9525" cap="flat">
              <a:noFill/>
              <a:prstDash val="solid"/>
              <a:miter/>
            </a:ln>
          </p:spPr>
          <p:txBody>
            <a:bodyPr rtlCol="0" anchor="ctr"/>
            <a:lstStyle/>
            <a:p>
              <a:endParaRPr lang="en-US"/>
            </a:p>
          </p:txBody>
        </p:sp>
        <p:sp>
          <p:nvSpPr>
            <p:cNvPr id="1962" name="Freeform: Shape 1961">
              <a:extLst>
                <a:ext uri="{FF2B5EF4-FFF2-40B4-BE49-F238E27FC236}">
                  <a16:creationId xmlns:a16="http://schemas.microsoft.com/office/drawing/2014/main" xmlns="" id="{31EFB05A-C093-421D-9BDF-A9D99ACB38A9}"/>
                </a:ext>
              </a:extLst>
            </p:cNvPr>
            <p:cNvSpPr/>
            <p:nvPr/>
          </p:nvSpPr>
          <p:spPr>
            <a:xfrm>
              <a:off x="6949665" y="1084672"/>
              <a:ext cx="19050" cy="9525"/>
            </a:xfrm>
            <a:custGeom>
              <a:avLst/>
              <a:gdLst>
                <a:gd name="connsiteX0" fmla="*/ 10253 w 19050"/>
                <a:gd name="connsiteY0" fmla="*/ 9750 h 9525"/>
                <a:gd name="connsiteX1" fmla="*/ 10253 w 19050"/>
                <a:gd name="connsiteY1" fmla="*/ 9750 h 9525"/>
              </a:gdLst>
              <a:ahLst/>
              <a:cxnLst>
                <a:cxn ang="0">
                  <a:pos x="connsiteX0" y="connsiteY0"/>
                </a:cxn>
                <a:cxn ang="0">
                  <a:pos x="connsiteX1" y="connsiteY1"/>
                </a:cxn>
              </a:cxnLst>
              <a:rect l="l" t="t" r="r" b="b"/>
              <a:pathLst>
                <a:path w="19050" h="9525">
                  <a:moveTo>
                    <a:pt x="10253" y="9750"/>
                  </a:moveTo>
                  <a:cubicBezTo>
                    <a:pt x="-1177" y="4988"/>
                    <a:pt x="23588" y="7845"/>
                    <a:pt x="10253" y="9750"/>
                  </a:cubicBezTo>
                  <a:close/>
                </a:path>
              </a:pathLst>
            </a:custGeom>
            <a:grpFill/>
            <a:ln w="9525" cap="flat">
              <a:noFill/>
              <a:prstDash val="solid"/>
              <a:miter/>
            </a:ln>
          </p:spPr>
          <p:txBody>
            <a:bodyPr rtlCol="0" anchor="ctr"/>
            <a:lstStyle/>
            <a:p>
              <a:endParaRPr lang="en-US"/>
            </a:p>
          </p:txBody>
        </p:sp>
        <p:sp>
          <p:nvSpPr>
            <p:cNvPr id="1963" name="Freeform: Shape 1962">
              <a:extLst>
                <a:ext uri="{FF2B5EF4-FFF2-40B4-BE49-F238E27FC236}">
                  <a16:creationId xmlns:a16="http://schemas.microsoft.com/office/drawing/2014/main" xmlns="" id="{42AE3C50-0D27-4DF6-A3B4-BDCB606CA5F7}"/>
                </a:ext>
              </a:extLst>
            </p:cNvPr>
            <p:cNvSpPr/>
            <p:nvPr/>
          </p:nvSpPr>
          <p:spPr>
            <a:xfrm>
              <a:off x="6962500" y="1085044"/>
              <a:ext cx="9525" cy="9525"/>
            </a:xfrm>
            <a:custGeom>
              <a:avLst/>
              <a:gdLst>
                <a:gd name="connsiteX0" fmla="*/ 10752 w 9525"/>
                <a:gd name="connsiteY0" fmla="*/ 10330 h 9525"/>
                <a:gd name="connsiteX1" fmla="*/ 10752 w 9525"/>
                <a:gd name="connsiteY1" fmla="*/ 10330 h 9525"/>
              </a:gdLst>
              <a:ahLst/>
              <a:cxnLst>
                <a:cxn ang="0">
                  <a:pos x="connsiteX0" y="connsiteY0"/>
                </a:cxn>
                <a:cxn ang="0">
                  <a:pos x="connsiteX1" y="connsiteY1"/>
                </a:cxn>
              </a:cxnLst>
              <a:rect l="l" t="t" r="r" b="b"/>
              <a:pathLst>
                <a:path w="9525" h="9525">
                  <a:moveTo>
                    <a:pt x="10752" y="10330"/>
                  </a:moveTo>
                  <a:cubicBezTo>
                    <a:pt x="3132" y="3663"/>
                    <a:pt x="9800" y="9378"/>
                    <a:pt x="10752" y="10330"/>
                  </a:cubicBezTo>
                  <a:close/>
                </a:path>
              </a:pathLst>
            </a:custGeom>
            <a:grpFill/>
            <a:ln w="9525" cap="flat">
              <a:noFill/>
              <a:prstDash val="solid"/>
              <a:miter/>
            </a:ln>
          </p:spPr>
          <p:txBody>
            <a:bodyPr rtlCol="0" anchor="ctr"/>
            <a:lstStyle/>
            <a:p>
              <a:endParaRPr lang="en-US"/>
            </a:p>
          </p:txBody>
        </p:sp>
        <p:sp>
          <p:nvSpPr>
            <p:cNvPr id="1964" name="Freeform: Shape 1963">
              <a:extLst>
                <a:ext uri="{FF2B5EF4-FFF2-40B4-BE49-F238E27FC236}">
                  <a16:creationId xmlns:a16="http://schemas.microsoft.com/office/drawing/2014/main" xmlns="" id="{2C055DDA-BFD6-4E13-8BDB-46D9497D8B20}"/>
                </a:ext>
              </a:extLst>
            </p:cNvPr>
            <p:cNvSpPr/>
            <p:nvPr/>
          </p:nvSpPr>
          <p:spPr>
            <a:xfrm>
              <a:off x="6912830" y="1201578"/>
              <a:ext cx="9525" cy="9525"/>
            </a:xfrm>
            <a:custGeom>
              <a:avLst/>
              <a:gdLst>
                <a:gd name="connsiteX0" fmla="*/ 8035 w 9525"/>
                <a:gd name="connsiteY0" fmla="*/ 7144 h 9525"/>
                <a:gd name="connsiteX1" fmla="*/ 11845 w 9525"/>
                <a:gd name="connsiteY1" fmla="*/ 10954 h 9525"/>
                <a:gd name="connsiteX2" fmla="*/ 8035 w 9525"/>
                <a:gd name="connsiteY2" fmla="*/ 7144 h 9525"/>
              </a:gdLst>
              <a:ahLst/>
              <a:cxnLst>
                <a:cxn ang="0">
                  <a:pos x="connsiteX0" y="connsiteY0"/>
                </a:cxn>
                <a:cxn ang="0">
                  <a:pos x="connsiteX1" y="connsiteY1"/>
                </a:cxn>
                <a:cxn ang="0">
                  <a:pos x="connsiteX2" y="connsiteY2"/>
                </a:cxn>
              </a:cxnLst>
              <a:rect l="l" t="t" r="r" b="b"/>
              <a:pathLst>
                <a:path w="9525" h="9525">
                  <a:moveTo>
                    <a:pt x="8035" y="7144"/>
                  </a:moveTo>
                  <a:cubicBezTo>
                    <a:pt x="5177" y="9049"/>
                    <a:pt x="9940" y="10001"/>
                    <a:pt x="11845" y="10954"/>
                  </a:cubicBezTo>
                  <a:cubicBezTo>
                    <a:pt x="11845" y="10001"/>
                    <a:pt x="10892" y="8096"/>
                    <a:pt x="8035" y="7144"/>
                  </a:cubicBezTo>
                  <a:close/>
                </a:path>
              </a:pathLst>
            </a:custGeom>
            <a:grpFill/>
            <a:ln w="9525" cap="flat">
              <a:noFill/>
              <a:prstDash val="solid"/>
              <a:miter/>
            </a:ln>
          </p:spPr>
          <p:txBody>
            <a:bodyPr rtlCol="0" anchor="ctr"/>
            <a:lstStyle/>
            <a:p>
              <a:endParaRPr lang="en-US"/>
            </a:p>
          </p:txBody>
        </p:sp>
        <p:sp>
          <p:nvSpPr>
            <p:cNvPr id="1965" name="Freeform: Shape 1964">
              <a:extLst>
                <a:ext uri="{FF2B5EF4-FFF2-40B4-BE49-F238E27FC236}">
                  <a16:creationId xmlns:a16="http://schemas.microsoft.com/office/drawing/2014/main" xmlns="" id="{26EE6178-7D8C-4468-8ACF-D6B38A8674B9}"/>
                </a:ext>
              </a:extLst>
            </p:cNvPr>
            <p:cNvSpPr/>
            <p:nvPr/>
          </p:nvSpPr>
          <p:spPr>
            <a:xfrm>
              <a:off x="7722394" y="1087632"/>
              <a:ext cx="19050" cy="38100"/>
            </a:xfrm>
            <a:custGeom>
              <a:avLst/>
              <a:gdLst>
                <a:gd name="connsiteX0" fmla="*/ 7144 w 19050"/>
                <a:gd name="connsiteY0" fmla="*/ 38222 h 38100"/>
                <a:gd name="connsiteX1" fmla="*/ 7144 w 19050"/>
                <a:gd name="connsiteY1" fmla="*/ 38222 h 38100"/>
              </a:gdLst>
              <a:ahLst/>
              <a:cxnLst>
                <a:cxn ang="0">
                  <a:pos x="connsiteX0" y="connsiteY0"/>
                </a:cxn>
                <a:cxn ang="0">
                  <a:pos x="connsiteX1" y="connsiteY1"/>
                </a:cxn>
              </a:cxnLst>
              <a:rect l="l" t="t" r="r" b="b"/>
              <a:pathLst>
                <a:path w="19050" h="38100">
                  <a:moveTo>
                    <a:pt x="7144" y="38222"/>
                  </a:moveTo>
                  <a:cubicBezTo>
                    <a:pt x="11906" y="26792"/>
                    <a:pt x="33814" y="-25595"/>
                    <a:pt x="7144" y="38222"/>
                  </a:cubicBezTo>
                  <a:close/>
                </a:path>
              </a:pathLst>
            </a:custGeom>
            <a:grpFill/>
            <a:ln w="9525" cap="flat">
              <a:noFill/>
              <a:prstDash val="solid"/>
              <a:miter/>
            </a:ln>
          </p:spPr>
          <p:txBody>
            <a:bodyPr rtlCol="0" anchor="ctr"/>
            <a:lstStyle/>
            <a:p>
              <a:endParaRPr lang="en-US"/>
            </a:p>
          </p:txBody>
        </p:sp>
        <p:sp>
          <p:nvSpPr>
            <p:cNvPr id="1966" name="Freeform: Shape 1965">
              <a:extLst>
                <a:ext uri="{FF2B5EF4-FFF2-40B4-BE49-F238E27FC236}">
                  <a16:creationId xmlns:a16="http://schemas.microsoft.com/office/drawing/2014/main" xmlns="" id="{E8C2DDAF-1891-497F-BC7F-B8C5BA3C0F92}"/>
                </a:ext>
              </a:extLst>
            </p:cNvPr>
            <p:cNvSpPr/>
            <p:nvPr/>
          </p:nvSpPr>
          <p:spPr>
            <a:xfrm>
              <a:off x="6992884" y="1258305"/>
              <a:ext cx="28575" cy="9525"/>
            </a:xfrm>
            <a:custGeom>
              <a:avLst/>
              <a:gdLst>
                <a:gd name="connsiteX0" fmla="*/ 30850 w 28575"/>
                <a:gd name="connsiteY0" fmla="*/ 11377 h 9525"/>
                <a:gd name="connsiteX1" fmla="*/ 30850 w 28575"/>
                <a:gd name="connsiteY1" fmla="*/ 11377 h 9525"/>
              </a:gdLst>
              <a:ahLst/>
              <a:cxnLst>
                <a:cxn ang="0">
                  <a:pos x="connsiteX0" y="connsiteY0"/>
                </a:cxn>
                <a:cxn ang="0">
                  <a:pos x="connsiteX1" y="connsiteY1"/>
                </a:cxn>
              </a:cxnLst>
              <a:rect l="l" t="t" r="r" b="b"/>
              <a:pathLst>
                <a:path w="28575" h="9525">
                  <a:moveTo>
                    <a:pt x="30850" y="11377"/>
                  </a:moveTo>
                  <a:cubicBezTo>
                    <a:pt x="-22490" y="1852"/>
                    <a:pt x="30850" y="11377"/>
                    <a:pt x="30850" y="11377"/>
                  </a:cubicBezTo>
                  <a:close/>
                </a:path>
              </a:pathLst>
            </a:custGeom>
            <a:grpFill/>
            <a:ln w="9525" cap="flat">
              <a:noFill/>
              <a:prstDash val="solid"/>
              <a:miter/>
            </a:ln>
          </p:spPr>
          <p:txBody>
            <a:bodyPr rtlCol="0" anchor="ctr"/>
            <a:lstStyle/>
            <a:p>
              <a:endParaRPr lang="en-US"/>
            </a:p>
          </p:txBody>
        </p:sp>
        <p:sp>
          <p:nvSpPr>
            <p:cNvPr id="1967" name="Freeform: Shape 1966">
              <a:extLst>
                <a:ext uri="{FF2B5EF4-FFF2-40B4-BE49-F238E27FC236}">
                  <a16:creationId xmlns:a16="http://schemas.microsoft.com/office/drawing/2014/main" xmlns="" id="{B979D54A-BDC2-4717-82E7-1CDC60C18669}"/>
                </a:ext>
              </a:extLst>
            </p:cNvPr>
            <p:cNvSpPr/>
            <p:nvPr/>
          </p:nvSpPr>
          <p:spPr>
            <a:xfrm>
              <a:off x="7001351" y="1275513"/>
              <a:ext cx="19050" cy="19050"/>
            </a:xfrm>
            <a:custGeom>
              <a:avLst/>
              <a:gdLst>
                <a:gd name="connsiteX0" fmla="*/ 7144 w 19050"/>
                <a:gd name="connsiteY0" fmla="*/ 16077 h 19050"/>
                <a:gd name="connsiteX1" fmla="*/ 7144 w 19050"/>
                <a:gd name="connsiteY1" fmla="*/ 16077 h 19050"/>
              </a:gdLst>
              <a:ahLst/>
              <a:cxnLst>
                <a:cxn ang="0">
                  <a:pos x="connsiteX0" y="connsiteY0"/>
                </a:cxn>
                <a:cxn ang="0">
                  <a:pos x="connsiteX1" y="connsiteY1"/>
                </a:cxn>
              </a:cxnLst>
              <a:rect l="l" t="t" r="r" b="b"/>
              <a:pathLst>
                <a:path w="19050" h="19050">
                  <a:moveTo>
                    <a:pt x="7144" y="16077"/>
                  </a:moveTo>
                  <a:cubicBezTo>
                    <a:pt x="10001" y="4647"/>
                    <a:pt x="17621" y="3695"/>
                    <a:pt x="7144" y="16077"/>
                  </a:cubicBezTo>
                  <a:close/>
                </a:path>
              </a:pathLst>
            </a:custGeom>
            <a:grpFill/>
            <a:ln w="9525" cap="flat">
              <a:noFill/>
              <a:prstDash val="solid"/>
              <a:miter/>
            </a:ln>
          </p:spPr>
          <p:txBody>
            <a:bodyPr rtlCol="0" anchor="ctr"/>
            <a:lstStyle/>
            <a:p>
              <a:endParaRPr lang="en-US"/>
            </a:p>
          </p:txBody>
        </p:sp>
        <p:sp>
          <p:nvSpPr>
            <p:cNvPr id="1968" name="Freeform: Shape 1967">
              <a:extLst>
                <a:ext uri="{FF2B5EF4-FFF2-40B4-BE49-F238E27FC236}">
                  <a16:creationId xmlns:a16="http://schemas.microsoft.com/office/drawing/2014/main" xmlns="" id="{473E5D0B-7162-4105-958F-4D5B80CAD741}"/>
                </a:ext>
              </a:extLst>
            </p:cNvPr>
            <p:cNvSpPr/>
            <p:nvPr/>
          </p:nvSpPr>
          <p:spPr>
            <a:xfrm>
              <a:off x="7026116" y="1176793"/>
              <a:ext cx="9525" cy="9525"/>
            </a:xfrm>
            <a:custGeom>
              <a:avLst/>
              <a:gdLst>
                <a:gd name="connsiteX0" fmla="*/ 7144 w 9525"/>
                <a:gd name="connsiteY0" fmla="*/ 9069 h 9525"/>
                <a:gd name="connsiteX1" fmla="*/ 7144 w 9525"/>
                <a:gd name="connsiteY1" fmla="*/ 9069 h 9525"/>
              </a:gdLst>
              <a:ahLst/>
              <a:cxnLst>
                <a:cxn ang="0">
                  <a:pos x="connsiteX0" y="connsiteY0"/>
                </a:cxn>
                <a:cxn ang="0">
                  <a:pos x="connsiteX1" y="connsiteY1"/>
                </a:cxn>
              </a:cxnLst>
              <a:rect l="l" t="t" r="r" b="b"/>
              <a:pathLst>
                <a:path w="9525" h="9525">
                  <a:moveTo>
                    <a:pt x="7144" y="9069"/>
                  </a:moveTo>
                  <a:cubicBezTo>
                    <a:pt x="13811" y="5259"/>
                    <a:pt x="8096" y="8117"/>
                    <a:pt x="7144" y="9069"/>
                  </a:cubicBezTo>
                  <a:close/>
                </a:path>
              </a:pathLst>
            </a:custGeom>
            <a:grpFill/>
            <a:ln w="9525" cap="flat">
              <a:noFill/>
              <a:prstDash val="solid"/>
              <a:miter/>
            </a:ln>
          </p:spPr>
          <p:txBody>
            <a:bodyPr rtlCol="0" anchor="ctr"/>
            <a:lstStyle/>
            <a:p>
              <a:endParaRPr lang="en-US"/>
            </a:p>
          </p:txBody>
        </p:sp>
        <p:sp>
          <p:nvSpPr>
            <p:cNvPr id="1969" name="Freeform: Shape 1968">
              <a:extLst>
                <a:ext uri="{FF2B5EF4-FFF2-40B4-BE49-F238E27FC236}">
                  <a16:creationId xmlns:a16="http://schemas.microsoft.com/office/drawing/2014/main" xmlns="" id="{525728FE-99A8-483B-A137-2DDFE522BC4B}"/>
                </a:ext>
              </a:extLst>
            </p:cNvPr>
            <p:cNvSpPr/>
            <p:nvPr/>
          </p:nvSpPr>
          <p:spPr>
            <a:xfrm>
              <a:off x="7042309" y="1296828"/>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7144" y="7144"/>
                    <a:pt x="9049" y="18574"/>
                    <a:pt x="7144" y="7144"/>
                  </a:cubicBezTo>
                  <a:close/>
                </a:path>
              </a:pathLst>
            </a:custGeom>
            <a:grpFill/>
            <a:ln w="9525" cap="flat">
              <a:noFill/>
              <a:prstDash val="solid"/>
              <a:miter/>
            </a:ln>
          </p:spPr>
          <p:txBody>
            <a:bodyPr rtlCol="0" anchor="ctr"/>
            <a:lstStyle/>
            <a:p>
              <a:endParaRPr lang="en-US"/>
            </a:p>
          </p:txBody>
        </p:sp>
        <p:sp>
          <p:nvSpPr>
            <p:cNvPr id="1970" name="Freeform: Shape 1969">
              <a:extLst>
                <a:ext uri="{FF2B5EF4-FFF2-40B4-BE49-F238E27FC236}">
                  <a16:creationId xmlns:a16="http://schemas.microsoft.com/office/drawing/2014/main" xmlns="" id="{6F4BE7A6-0644-4005-8A8A-AB096BC69A9B}"/>
                </a:ext>
              </a:extLst>
            </p:cNvPr>
            <p:cNvSpPr/>
            <p:nvPr/>
          </p:nvSpPr>
          <p:spPr>
            <a:xfrm>
              <a:off x="7039451" y="1297781"/>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9049" y="7144"/>
                  </a:lnTo>
                  <a:lnTo>
                    <a:pt x="7144" y="8096"/>
                  </a:lnTo>
                  <a:close/>
                </a:path>
              </a:pathLst>
            </a:custGeom>
            <a:grpFill/>
            <a:ln w="9525" cap="flat">
              <a:noFill/>
              <a:prstDash val="solid"/>
              <a:miter/>
            </a:ln>
          </p:spPr>
          <p:txBody>
            <a:bodyPr rtlCol="0" anchor="ctr"/>
            <a:lstStyle/>
            <a:p>
              <a:endParaRPr lang="en-US"/>
            </a:p>
          </p:txBody>
        </p:sp>
        <p:sp>
          <p:nvSpPr>
            <p:cNvPr id="1971" name="Freeform: Shape 1970">
              <a:extLst>
                <a:ext uri="{FF2B5EF4-FFF2-40B4-BE49-F238E27FC236}">
                  <a16:creationId xmlns:a16="http://schemas.microsoft.com/office/drawing/2014/main" xmlns="" id="{C7A0A42D-A083-49F8-9754-CC0ABBCE3A0E}"/>
                </a:ext>
              </a:extLst>
            </p:cNvPr>
            <p:cNvSpPr/>
            <p:nvPr/>
          </p:nvSpPr>
          <p:spPr>
            <a:xfrm>
              <a:off x="7032623" y="1167268"/>
              <a:ext cx="9525" cy="9525"/>
            </a:xfrm>
            <a:custGeom>
              <a:avLst/>
              <a:gdLst>
                <a:gd name="connsiteX0" fmla="*/ 10162 w 9525"/>
                <a:gd name="connsiteY0" fmla="*/ 9069 h 9525"/>
                <a:gd name="connsiteX1" fmla="*/ 10162 w 9525"/>
                <a:gd name="connsiteY1" fmla="*/ 9069 h 9525"/>
              </a:gdLst>
              <a:ahLst/>
              <a:cxnLst>
                <a:cxn ang="0">
                  <a:pos x="connsiteX0" y="connsiteY0"/>
                </a:cxn>
                <a:cxn ang="0">
                  <a:pos x="connsiteX1" y="connsiteY1"/>
                </a:cxn>
              </a:cxnLst>
              <a:rect l="l" t="t" r="r" b="b"/>
              <a:pathLst>
                <a:path w="9525" h="9525">
                  <a:moveTo>
                    <a:pt x="10162" y="9069"/>
                  </a:moveTo>
                  <a:cubicBezTo>
                    <a:pt x="8257" y="8117"/>
                    <a:pt x="4447" y="5259"/>
                    <a:pt x="10162" y="9069"/>
                  </a:cubicBezTo>
                  <a:close/>
                </a:path>
              </a:pathLst>
            </a:custGeom>
            <a:grpFill/>
            <a:ln w="9525" cap="flat">
              <a:noFill/>
              <a:prstDash val="solid"/>
              <a:miter/>
            </a:ln>
          </p:spPr>
          <p:txBody>
            <a:bodyPr rtlCol="0" anchor="ctr"/>
            <a:lstStyle/>
            <a:p>
              <a:endParaRPr lang="en-US"/>
            </a:p>
          </p:txBody>
        </p:sp>
        <p:sp>
          <p:nvSpPr>
            <p:cNvPr id="1972" name="Freeform: Shape 1971">
              <a:extLst>
                <a:ext uri="{FF2B5EF4-FFF2-40B4-BE49-F238E27FC236}">
                  <a16:creationId xmlns:a16="http://schemas.microsoft.com/office/drawing/2014/main" xmlns="" id="{4C81C8CF-A485-4484-A091-6236155742D1}"/>
                </a:ext>
              </a:extLst>
            </p:cNvPr>
            <p:cNvSpPr/>
            <p:nvPr/>
          </p:nvSpPr>
          <p:spPr>
            <a:xfrm>
              <a:off x="7035641" y="1211103"/>
              <a:ext cx="9525" cy="9525"/>
            </a:xfrm>
            <a:custGeom>
              <a:avLst/>
              <a:gdLst>
                <a:gd name="connsiteX0" fmla="*/ 10954 w 9525"/>
                <a:gd name="connsiteY0" fmla="*/ 7144 h 9525"/>
                <a:gd name="connsiteX1" fmla="*/ 7144 w 9525"/>
                <a:gd name="connsiteY1" fmla="*/ 7144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lnTo>
                    <a:pt x="7144" y="7144"/>
                  </a:lnTo>
                  <a:cubicBezTo>
                    <a:pt x="8096" y="7144"/>
                    <a:pt x="10001" y="11906"/>
                    <a:pt x="10954" y="7144"/>
                  </a:cubicBezTo>
                  <a:close/>
                </a:path>
              </a:pathLst>
            </a:custGeom>
            <a:grpFill/>
            <a:ln w="9525" cap="flat">
              <a:noFill/>
              <a:prstDash val="solid"/>
              <a:miter/>
            </a:ln>
          </p:spPr>
          <p:txBody>
            <a:bodyPr rtlCol="0" anchor="ctr"/>
            <a:lstStyle/>
            <a:p>
              <a:endParaRPr lang="en-US"/>
            </a:p>
          </p:txBody>
        </p:sp>
        <p:sp>
          <p:nvSpPr>
            <p:cNvPr id="1973" name="Freeform: Shape 1972">
              <a:extLst>
                <a:ext uri="{FF2B5EF4-FFF2-40B4-BE49-F238E27FC236}">
                  <a16:creationId xmlns:a16="http://schemas.microsoft.com/office/drawing/2014/main" xmlns="" id="{27BA33C4-B025-494F-A4EB-725BB25D9927}"/>
                </a:ext>
              </a:extLst>
            </p:cNvPr>
            <p:cNvSpPr/>
            <p:nvPr/>
          </p:nvSpPr>
          <p:spPr>
            <a:xfrm>
              <a:off x="7067074" y="1306988"/>
              <a:ext cx="19050" cy="9525"/>
            </a:xfrm>
            <a:custGeom>
              <a:avLst/>
              <a:gdLst>
                <a:gd name="connsiteX0" fmla="*/ 7144 w 19050"/>
                <a:gd name="connsiteY0" fmla="*/ 8414 h 9525"/>
                <a:gd name="connsiteX1" fmla="*/ 7144 w 19050"/>
                <a:gd name="connsiteY1" fmla="*/ 8414 h 9525"/>
              </a:gdLst>
              <a:ahLst/>
              <a:cxnLst>
                <a:cxn ang="0">
                  <a:pos x="connsiteX0" y="connsiteY0"/>
                </a:cxn>
                <a:cxn ang="0">
                  <a:pos x="connsiteX1" y="connsiteY1"/>
                </a:cxn>
              </a:cxnLst>
              <a:rect l="l" t="t" r="r" b="b"/>
              <a:pathLst>
                <a:path w="19050" h="9525">
                  <a:moveTo>
                    <a:pt x="7144" y="8414"/>
                  </a:moveTo>
                  <a:cubicBezTo>
                    <a:pt x="19526" y="5556"/>
                    <a:pt x="7144" y="8414"/>
                    <a:pt x="7144" y="8414"/>
                  </a:cubicBezTo>
                  <a:close/>
                </a:path>
              </a:pathLst>
            </a:custGeom>
            <a:grpFill/>
            <a:ln w="9525" cap="flat">
              <a:noFill/>
              <a:prstDash val="solid"/>
              <a:miter/>
            </a:ln>
          </p:spPr>
          <p:txBody>
            <a:bodyPr rtlCol="0" anchor="ctr"/>
            <a:lstStyle/>
            <a:p>
              <a:endParaRPr lang="en-US"/>
            </a:p>
          </p:txBody>
        </p:sp>
        <p:sp>
          <p:nvSpPr>
            <p:cNvPr id="1974" name="Freeform: Shape 1973">
              <a:extLst>
                <a:ext uri="{FF2B5EF4-FFF2-40B4-BE49-F238E27FC236}">
                  <a16:creationId xmlns:a16="http://schemas.microsoft.com/office/drawing/2014/main" xmlns="" id="{8927A452-F624-40DB-A4B8-AF4BB60AAA69}"/>
                </a:ext>
              </a:extLst>
            </p:cNvPr>
            <p:cNvSpPr/>
            <p:nvPr/>
          </p:nvSpPr>
          <p:spPr>
            <a:xfrm>
              <a:off x="7066121" y="1200439"/>
              <a:ext cx="9525" cy="19050"/>
            </a:xfrm>
            <a:custGeom>
              <a:avLst/>
              <a:gdLst>
                <a:gd name="connsiteX0" fmla="*/ 7144 w 9525"/>
                <a:gd name="connsiteY0" fmla="*/ 12093 h 19050"/>
                <a:gd name="connsiteX1" fmla="*/ 10954 w 9525"/>
                <a:gd name="connsiteY1" fmla="*/ 7331 h 19050"/>
                <a:gd name="connsiteX2" fmla="*/ 7144 w 9525"/>
                <a:gd name="connsiteY2" fmla="*/ 12093 h 19050"/>
              </a:gdLst>
              <a:ahLst/>
              <a:cxnLst>
                <a:cxn ang="0">
                  <a:pos x="connsiteX0" y="connsiteY0"/>
                </a:cxn>
                <a:cxn ang="0">
                  <a:pos x="connsiteX1" y="connsiteY1"/>
                </a:cxn>
                <a:cxn ang="0">
                  <a:pos x="connsiteX2" y="connsiteY2"/>
                </a:cxn>
              </a:cxnLst>
              <a:rect l="l" t="t" r="r" b="b"/>
              <a:pathLst>
                <a:path w="9525" h="19050">
                  <a:moveTo>
                    <a:pt x="7144" y="12093"/>
                  </a:moveTo>
                  <a:cubicBezTo>
                    <a:pt x="7144" y="7331"/>
                    <a:pt x="12859" y="13046"/>
                    <a:pt x="10954" y="7331"/>
                  </a:cubicBezTo>
                  <a:cubicBezTo>
                    <a:pt x="7144" y="6378"/>
                    <a:pt x="8096" y="9236"/>
                    <a:pt x="7144" y="12093"/>
                  </a:cubicBezTo>
                  <a:close/>
                </a:path>
              </a:pathLst>
            </a:custGeom>
            <a:grpFill/>
            <a:ln w="9525" cap="flat">
              <a:noFill/>
              <a:prstDash val="solid"/>
              <a:miter/>
            </a:ln>
          </p:spPr>
          <p:txBody>
            <a:bodyPr rtlCol="0" anchor="ctr"/>
            <a:lstStyle/>
            <a:p>
              <a:endParaRPr lang="en-US"/>
            </a:p>
          </p:txBody>
        </p:sp>
        <p:sp>
          <p:nvSpPr>
            <p:cNvPr id="1975" name="Freeform: Shape 1974">
              <a:extLst>
                <a:ext uri="{FF2B5EF4-FFF2-40B4-BE49-F238E27FC236}">
                  <a16:creationId xmlns:a16="http://schemas.microsoft.com/office/drawing/2014/main" xmlns="" id="{95D95BA1-63C4-4413-9922-975FACD3F3BF}"/>
                </a:ext>
              </a:extLst>
            </p:cNvPr>
            <p:cNvSpPr/>
            <p:nvPr/>
          </p:nvSpPr>
          <p:spPr>
            <a:xfrm>
              <a:off x="7095649" y="1249441"/>
              <a:ext cx="9525" cy="9525"/>
            </a:xfrm>
            <a:custGeom>
              <a:avLst/>
              <a:gdLst>
                <a:gd name="connsiteX0" fmla="*/ 7144 w 9525"/>
                <a:gd name="connsiteY0" fmla="*/ 7858 h 9525"/>
                <a:gd name="connsiteX1" fmla="*/ 9049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7858"/>
                    <a:pt x="8096" y="7858"/>
                    <a:pt x="9049" y="7858"/>
                  </a:cubicBez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1976" name="Freeform: Shape 1975">
              <a:extLst>
                <a:ext uri="{FF2B5EF4-FFF2-40B4-BE49-F238E27FC236}">
                  <a16:creationId xmlns:a16="http://schemas.microsoft.com/office/drawing/2014/main" xmlns="" id="{7BACA568-2957-4427-B420-EAB38B96E426}"/>
                </a:ext>
              </a:extLst>
            </p:cNvPr>
            <p:cNvSpPr/>
            <p:nvPr/>
          </p:nvSpPr>
          <p:spPr>
            <a:xfrm>
              <a:off x="7091839" y="1248056"/>
              <a:ext cx="9525" cy="9525"/>
            </a:xfrm>
            <a:custGeom>
              <a:avLst/>
              <a:gdLst>
                <a:gd name="connsiteX0" fmla="*/ 10954 w 9525"/>
                <a:gd name="connsiteY0" fmla="*/ 9243 h 9525"/>
                <a:gd name="connsiteX1" fmla="*/ 7144 w 9525"/>
                <a:gd name="connsiteY1" fmla="*/ 7338 h 9525"/>
                <a:gd name="connsiteX2" fmla="*/ 10954 w 9525"/>
                <a:gd name="connsiteY2" fmla="*/ 9243 h 9525"/>
              </a:gdLst>
              <a:ahLst/>
              <a:cxnLst>
                <a:cxn ang="0">
                  <a:pos x="connsiteX0" y="connsiteY0"/>
                </a:cxn>
                <a:cxn ang="0">
                  <a:pos x="connsiteX1" y="connsiteY1"/>
                </a:cxn>
                <a:cxn ang="0">
                  <a:pos x="connsiteX2" y="connsiteY2"/>
                </a:cxn>
              </a:cxnLst>
              <a:rect l="l" t="t" r="r" b="b"/>
              <a:pathLst>
                <a:path w="9525" h="9525">
                  <a:moveTo>
                    <a:pt x="10954" y="9243"/>
                  </a:moveTo>
                  <a:cubicBezTo>
                    <a:pt x="9049" y="9243"/>
                    <a:pt x="8096" y="6386"/>
                    <a:pt x="7144" y="7338"/>
                  </a:cubicBezTo>
                  <a:cubicBezTo>
                    <a:pt x="8096" y="10196"/>
                    <a:pt x="9049" y="9243"/>
                    <a:pt x="10954" y="9243"/>
                  </a:cubicBezTo>
                  <a:close/>
                </a:path>
              </a:pathLst>
            </a:custGeom>
            <a:grpFill/>
            <a:ln w="9525" cap="flat">
              <a:noFill/>
              <a:prstDash val="solid"/>
              <a:miter/>
            </a:ln>
          </p:spPr>
          <p:txBody>
            <a:bodyPr rtlCol="0" anchor="ctr"/>
            <a:lstStyle/>
            <a:p>
              <a:endParaRPr lang="en-US"/>
            </a:p>
          </p:txBody>
        </p:sp>
        <p:sp>
          <p:nvSpPr>
            <p:cNvPr id="1977" name="Freeform: Shape 1976">
              <a:extLst>
                <a:ext uri="{FF2B5EF4-FFF2-40B4-BE49-F238E27FC236}">
                  <a16:creationId xmlns:a16="http://schemas.microsoft.com/office/drawing/2014/main" xmlns="" id="{6CFCE772-0F16-49DC-95D5-C1621F0E2029}"/>
                </a:ext>
              </a:extLst>
            </p:cNvPr>
            <p:cNvSpPr/>
            <p:nvPr/>
          </p:nvSpPr>
          <p:spPr>
            <a:xfrm>
              <a:off x="7109513" y="1253013"/>
              <a:ext cx="9525" cy="9525"/>
            </a:xfrm>
            <a:custGeom>
              <a:avLst/>
              <a:gdLst>
                <a:gd name="connsiteX0" fmla="*/ 11377 w 9525"/>
                <a:gd name="connsiteY0" fmla="*/ 7144 h 9525"/>
                <a:gd name="connsiteX1" fmla="*/ 11377 w 9525"/>
                <a:gd name="connsiteY1" fmla="*/ 7144 h 9525"/>
              </a:gdLst>
              <a:ahLst/>
              <a:cxnLst>
                <a:cxn ang="0">
                  <a:pos x="connsiteX0" y="connsiteY0"/>
                </a:cxn>
                <a:cxn ang="0">
                  <a:pos x="connsiteX1" y="connsiteY1"/>
                </a:cxn>
              </a:cxnLst>
              <a:rect l="l" t="t" r="r" b="b"/>
              <a:pathLst>
                <a:path w="9525" h="9525">
                  <a:moveTo>
                    <a:pt x="11377" y="7144"/>
                  </a:moveTo>
                  <a:cubicBezTo>
                    <a:pt x="1852" y="10954"/>
                    <a:pt x="11377" y="10001"/>
                    <a:pt x="11377" y="7144"/>
                  </a:cubicBezTo>
                  <a:close/>
                </a:path>
              </a:pathLst>
            </a:custGeom>
            <a:grpFill/>
            <a:ln w="9525" cap="flat">
              <a:noFill/>
              <a:prstDash val="solid"/>
              <a:miter/>
            </a:ln>
          </p:spPr>
          <p:txBody>
            <a:bodyPr rtlCol="0" anchor="ctr"/>
            <a:lstStyle/>
            <a:p>
              <a:endParaRPr lang="en-US"/>
            </a:p>
          </p:txBody>
        </p:sp>
        <p:sp>
          <p:nvSpPr>
            <p:cNvPr id="1978" name="Freeform: Shape 1977">
              <a:extLst>
                <a:ext uri="{FF2B5EF4-FFF2-40B4-BE49-F238E27FC236}">
                  <a16:creationId xmlns:a16="http://schemas.microsoft.com/office/drawing/2014/main" xmlns="" id="{53290474-0FBC-4243-B1ED-5FC1F1D3242E}"/>
                </a:ext>
              </a:extLst>
            </p:cNvPr>
            <p:cNvSpPr/>
            <p:nvPr/>
          </p:nvSpPr>
          <p:spPr>
            <a:xfrm>
              <a:off x="7160478" y="1342112"/>
              <a:ext cx="19050" cy="9525"/>
            </a:xfrm>
            <a:custGeom>
              <a:avLst/>
              <a:gdLst>
                <a:gd name="connsiteX0" fmla="*/ 20420 w 19050"/>
                <a:gd name="connsiteY0" fmla="*/ 9485 h 9525"/>
                <a:gd name="connsiteX1" fmla="*/ 20420 w 19050"/>
                <a:gd name="connsiteY1" fmla="*/ 9485 h 9525"/>
              </a:gdLst>
              <a:ahLst/>
              <a:cxnLst>
                <a:cxn ang="0">
                  <a:pos x="connsiteX0" y="connsiteY0"/>
                </a:cxn>
                <a:cxn ang="0">
                  <a:pos x="connsiteX1" y="connsiteY1"/>
                </a:cxn>
              </a:cxnLst>
              <a:rect l="l" t="t" r="r" b="b"/>
              <a:pathLst>
                <a:path w="19050" h="9525">
                  <a:moveTo>
                    <a:pt x="20420" y="9485"/>
                  </a:moveTo>
                  <a:cubicBezTo>
                    <a:pt x="5179" y="3770"/>
                    <a:pt x="417" y="10437"/>
                    <a:pt x="20420" y="9485"/>
                  </a:cubicBezTo>
                  <a:close/>
                </a:path>
              </a:pathLst>
            </a:custGeom>
            <a:grpFill/>
            <a:ln w="9525" cap="flat">
              <a:noFill/>
              <a:prstDash val="solid"/>
              <a:miter/>
            </a:ln>
          </p:spPr>
          <p:txBody>
            <a:bodyPr rtlCol="0" anchor="ctr"/>
            <a:lstStyle/>
            <a:p>
              <a:endParaRPr lang="en-US"/>
            </a:p>
          </p:txBody>
        </p:sp>
        <p:sp>
          <p:nvSpPr>
            <p:cNvPr id="1979" name="Freeform: Shape 1978">
              <a:extLst>
                <a:ext uri="{FF2B5EF4-FFF2-40B4-BE49-F238E27FC236}">
                  <a16:creationId xmlns:a16="http://schemas.microsoft.com/office/drawing/2014/main" xmlns="" id="{18B3A77F-CFF6-4E35-B84F-997CBEF05000}"/>
                </a:ext>
              </a:extLst>
            </p:cNvPr>
            <p:cNvSpPr/>
            <p:nvPr/>
          </p:nvSpPr>
          <p:spPr>
            <a:xfrm>
              <a:off x="7155656" y="1343501"/>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7144"/>
                    <a:pt x="7144" y="7144"/>
                  </a:cubicBezTo>
                  <a:cubicBezTo>
                    <a:pt x="8096" y="7144"/>
                    <a:pt x="9049" y="7144"/>
                    <a:pt x="9049" y="7144"/>
                  </a:cubicBezTo>
                  <a:close/>
                </a:path>
              </a:pathLst>
            </a:custGeom>
            <a:grpFill/>
            <a:ln w="9525" cap="flat">
              <a:noFill/>
              <a:prstDash val="solid"/>
              <a:miter/>
            </a:ln>
          </p:spPr>
          <p:txBody>
            <a:bodyPr rtlCol="0" anchor="ctr"/>
            <a:lstStyle/>
            <a:p>
              <a:endParaRPr lang="en-US"/>
            </a:p>
          </p:txBody>
        </p:sp>
        <p:sp>
          <p:nvSpPr>
            <p:cNvPr id="1980" name="Freeform: Shape 1979">
              <a:extLst>
                <a:ext uri="{FF2B5EF4-FFF2-40B4-BE49-F238E27FC236}">
                  <a16:creationId xmlns:a16="http://schemas.microsoft.com/office/drawing/2014/main" xmlns="" id="{CCB10FF4-7EE6-4EBC-AACF-65467209D3D5}"/>
                </a:ext>
              </a:extLst>
            </p:cNvPr>
            <p:cNvSpPr/>
            <p:nvPr/>
          </p:nvSpPr>
          <p:spPr>
            <a:xfrm>
              <a:off x="7104221" y="1203668"/>
              <a:ext cx="9525" cy="19050"/>
            </a:xfrm>
            <a:custGeom>
              <a:avLst/>
              <a:gdLst>
                <a:gd name="connsiteX0" fmla="*/ 7144 w 9525"/>
                <a:gd name="connsiteY0" fmla="*/ 12674 h 19050"/>
                <a:gd name="connsiteX1" fmla="*/ 7144 w 9525"/>
                <a:gd name="connsiteY1" fmla="*/ 12674 h 19050"/>
              </a:gdLst>
              <a:ahLst/>
              <a:cxnLst>
                <a:cxn ang="0">
                  <a:pos x="connsiteX0" y="connsiteY0"/>
                </a:cxn>
                <a:cxn ang="0">
                  <a:pos x="connsiteX1" y="connsiteY1"/>
                </a:cxn>
              </a:cxnLst>
              <a:rect l="l" t="t" r="r" b="b"/>
              <a:pathLst>
                <a:path w="9525" h="19050">
                  <a:moveTo>
                    <a:pt x="7144" y="12674"/>
                  </a:moveTo>
                  <a:cubicBezTo>
                    <a:pt x="16669" y="1244"/>
                    <a:pt x="9049" y="10769"/>
                    <a:pt x="7144" y="12674"/>
                  </a:cubicBezTo>
                  <a:close/>
                </a:path>
              </a:pathLst>
            </a:custGeom>
            <a:grpFill/>
            <a:ln w="9525" cap="flat">
              <a:noFill/>
              <a:prstDash val="solid"/>
              <a:miter/>
            </a:ln>
          </p:spPr>
          <p:txBody>
            <a:bodyPr rtlCol="0" anchor="ctr"/>
            <a:lstStyle/>
            <a:p>
              <a:endParaRPr lang="en-US"/>
            </a:p>
          </p:txBody>
        </p:sp>
        <p:sp>
          <p:nvSpPr>
            <p:cNvPr id="1981" name="Freeform: Shape 1980">
              <a:extLst>
                <a:ext uri="{FF2B5EF4-FFF2-40B4-BE49-F238E27FC236}">
                  <a16:creationId xmlns:a16="http://schemas.microsoft.com/office/drawing/2014/main" xmlns="" id="{3B70222B-4437-4BA3-AC6B-B057B0CD78D0}"/>
                </a:ext>
              </a:extLst>
            </p:cNvPr>
            <p:cNvSpPr/>
            <p:nvPr/>
          </p:nvSpPr>
          <p:spPr>
            <a:xfrm>
              <a:off x="7178409" y="1345406"/>
              <a:ext cx="9525" cy="9525"/>
            </a:xfrm>
            <a:custGeom>
              <a:avLst/>
              <a:gdLst>
                <a:gd name="connsiteX0" fmla="*/ 11061 w 9525"/>
                <a:gd name="connsiteY0" fmla="*/ 9049 h 9525"/>
                <a:gd name="connsiteX1" fmla="*/ 7251 w 9525"/>
                <a:gd name="connsiteY1" fmla="*/ 7144 h 9525"/>
                <a:gd name="connsiteX2" fmla="*/ 11061 w 9525"/>
                <a:gd name="connsiteY2" fmla="*/ 9049 h 9525"/>
              </a:gdLst>
              <a:ahLst/>
              <a:cxnLst>
                <a:cxn ang="0">
                  <a:pos x="connsiteX0" y="connsiteY0"/>
                </a:cxn>
                <a:cxn ang="0">
                  <a:pos x="connsiteX1" y="connsiteY1"/>
                </a:cxn>
                <a:cxn ang="0">
                  <a:pos x="connsiteX2" y="connsiteY2"/>
                </a:cxn>
              </a:cxnLst>
              <a:rect l="l" t="t" r="r" b="b"/>
              <a:pathLst>
                <a:path w="9525" h="9525">
                  <a:moveTo>
                    <a:pt x="11061" y="9049"/>
                  </a:moveTo>
                  <a:cubicBezTo>
                    <a:pt x="10109" y="9049"/>
                    <a:pt x="8204" y="9049"/>
                    <a:pt x="7251" y="7144"/>
                  </a:cubicBezTo>
                  <a:cubicBezTo>
                    <a:pt x="6299" y="10954"/>
                    <a:pt x="12014" y="10001"/>
                    <a:pt x="11061" y="9049"/>
                  </a:cubicBezTo>
                  <a:close/>
                </a:path>
              </a:pathLst>
            </a:custGeom>
            <a:grpFill/>
            <a:ln w="9525" cap="flat">
              <a:noFill/>
              <a:prstDash val="solid"/>
              <a:miter/>
            </a:ln>
          </p:spPr>
          <p:txBody>
            <a:bodyPr rtlCol="0" anchor="ctr"/>
            <a:lstStyle/>
            <a:p>
              <a:endParaRPr lang="en-US"/>
            </a:p>
          </p:txBody>
        </p:sp>
        <p:sp>
          <p:nvSpPr>
            <p:cNvPr id="1982" name="Freeform: Shape 1981">
              <a:extLst>
                <a:ext uri="{FF2B5EF4-FFF2-40B4-BE49-F238E27FC236}">
                  <a16:creationId xmlns:a16="http://schemas.microsoft.com/office/drawing/2014/main" xmlns="" id="{C16234F9-EBA5-4975-8082-FC44C3D958B7}"/>
                </a:ext>
              </a:extLst>
            </p:cNvPr>
            <p:cNvSpPr/>
            <p:nvPr/>
          </p:nvSpPr>
          <p:spPr>
            <a:xfrm>
              <a:off x="7162324" y="1270158"/>
              <a:ext cx="19050" cy="9525"/>
            </a:xfrm>
            <a:custGeom>
              <a:avLst/>
              <a:gdLst>
                <a:gd name="connsiteX0" fmla="*/ 12859 w 19050"/>
                <a:gd name="connsiteY0" fmla="*/ 10001 h 9525"/>
                <a:gd name="connsiteX1" fmla="*/ 7144 w 19050"/>
                <a:gd name="connsiteY1" fmla="*/ 7144 h 9525"/>
                <a:gd name="connsiteX2" fmla="*/ 12859 w 19050"/>
                <a:gd name="connsiteY2" fmla="*/ 10001 h 9525"/>
              </a:gdLst>
              <a:ahLst/>
              <a:cxnLst>
                <a:cxn ang="0">
                  <a:pos x="connsiteX0" y="connsiteY0"/>
                </a:cxn>
                <a:cxn ang="0">
                  <a:pos x="connsiteX1" y="connsiteY1"/>
                </a:cxn>
                <a:cxn ang="0">
                  <a:pos x="connsiteX2" y="connsiteY2"/>
                </a:cxn>
              </a:cxnLst>
              <a:rect l="l" t="t" r="r" b="b"/>
              <a:pathLst>
                <a:path w="19050" h="9525">
                  <a:moveTo>
                    <a:pt x="12859" y="10001"/>
                  </a:moveTo>
                  <a:cubicBezTo>
                    <a:pt x="12859" y="8096"/>
                    <a:pt x="9049" y="9049"/>
                    <a:pt x="7144" y="7144"/>
                  </a:cubicBezTo>
                  <a:cubicBezTo>
                    <a:pt x="10001" y="8096"/>
                    <a:pt x="10954" y="14764"/>
                    <a:pt x="12859" y="10001"/>
                  </a:cubicBezTo>
                  <a:close/>
                </a:path>
              </a:pathLst>
            </a:custGeom>
            <a:grpFill/>
            <a:ln w="9525" cap="flat">
              <a:noFill/>
              <a:prstDash val="solid"/>
              <a:miter/>
            </a:ln>
          </p:spPr>
          <p:txBody>
            <a:bodyPr rtlCol="0" anchor="ctr"/>
            <a:lstStyle/>
            <a:p>
              <a:endParaRPr lang="en-US"/>
            </a:p>
          </p:txBody>
        </p:sp>
        <p:sp>
          <p:nvSpPr>
            <p:cNvPr id="1983" name="Freeform: Shape 1982">
              <a:extLst>
                <a:ext uri="{FF2B5EF4-FFF2-40B4-BE49-F238E27FC236}">
                  <a16:creationId xmlns:a16="http://schemas.microsoft.com/office/drawing/2014/main" xmlns="" id="{0325EAC1-85EB-481F-BFF1-A42EADB3E1D0}"/>
                </a:ext>
              </a:extLst>
            </p:cNvPr>
            <p:cNvSpPr/>
            <p:nvPr/>
          </p:nvSpPr>
          <p:spPr>
            <a:xfrm>
              <a:off x="7196959" y="1328261"/>
              <a:ext cx="9525" cy="19050"/>
            </a:xfrm>
            <a:custGeom>
              <a:avLst/>
              <a:gdLst>
                <a:gd name="connsiteX0" fmla="*/ 10609 w 9525"/>
                <a:gd name="connsiteY0" fmla="*/ 12859 h 19050"/>
                <a:gd name="connsiteX1" fmla="*/ 8704 w 9525"/>
                <a:gd name="connsiteY1" fmla="*/ 7144 h 19050"/>
                <a:gd name="connsiteX2" fmla="*/ 10609 w 9525"/>
                <a:gd name="connsiteY2" fmla="*/ 12859 h 19050"/>
              </a:gdLst>
              <a:ahLst/>
              <a:cxnLst>
                <a:cxn ang="0">
                  <a:pos x="connsiteX0" y="connsiteY0"/>
                </a:cxn>
                <a:cxn ang="0">
                  <a:pos x="connsiteX1" y="connsiteY1"/>
                </a:cxn>
                <a:cxn ang="0">
                  <a:pos x="connsiteX2" y="connsiteY2"/>
                </a:cxn>
              </a:cxnLst>
              <a:rect l="l" t="t" r="r" b="b"/>
              <a:pathLst>
                <a:path w="9525" h="19050">
                  <a:moveTo>
                    <a:pt x="10609" y="12859"/>
                  </a:moveTo>
                  <a:cubicBezTo>
                    <a:pt x="9656" y="12859"/>
                    <a:pt x="7751" y="10001"/>
                    <a:pt x="8704" y="7144"/>
                  </a:cubicBezTo>
                  <a:cubicBezTo>
                    <a:pt x="7751" y="8096"/>
                    <a:pt x="4894" y="14764"/>
                    <a:pt x="10609" y="12859"/>
                  </a:cubicBezTo>
                  <a:close/>
                </a:path>
              </a:pathLst>
            </a:custGeom>
            <a:grpFill/>
            <a:ln w="9525" cap="flat">
              <a:noFill/>
              <a:prstDash val="solid"/>
              <a:miter/>
            </a:ln>
          </p:spPr>
          <p:txBody>
            <a:bodyPr rtlCol="0" anchor="ctr"/>
            <a:lstStyle/>
            <a:p>
              <a:endParaRPr lang="en-US"/>
            </a:p>
          </p:txBody>
        </p:sp>
        <p:sp>
          <p:nvSpPr>
            <p:cNvPr id="1984" name="Freeform: Shape 1983">
              <a:extLst>
                <a:ext uri="{FF2B5EF4-FFF2-40B4-BE49-F238E27FC236}">
                  <a16:creationId xmlns:a16="http://schemas.microsoft.com/office/drawing/2014/main" xmlns="" id="{9CAD2E61-4521-426F-BDE0-E7F9FCF0F73B}"/>
                </a:ext>
              </a:extLst>
            </p:cNvPr>
            <p:cNvSpPr/>
            <p:nvPr/>
          </p:nvSpPr>
          <p:spPr>
            <a:xfrm>
              <a:off x="7173218" y="1274497"/>
              <a:ext cx="19050" cy="9525"/>
            </a:xfrm>
            <a:custGeom>
              <a:avLst/>
              <a:gdLst>
                <a:gd name="connsiteX0" fmla="*/ 12442 w 19050"/>
                <a:gd name="connsiteY0" fmla="*/ 7567 h 9525"/>
                <a:gd name="connsiteX1" fmla="*/ 12442 w 19050"/>
                <a:gd name="connsiteY1" fmla="*/ 7567 h 9525"/>
              </a:gdLst>
              <a:ahLst/>
              <a:cxnLst>
                <a:cxn ang="0">
                  <a:pos x="connsiteX0" y="connsiteY0"/>
                </a:cxn>
                <a:cxn ang="0">
                  <a:pos x="connsiteX1" y="connsiteY1"/>
                </a:cxn>
              </a:cxnLst>
              <a:rect l="l" t="t" r="r" b="b"/>
              <a:pathLst>
                <a:path w="19050" h="9525">
                  <a:moveTo>
                    <a:pt x="12442" y="7567"/>
                  </a:moveTo>
                  <a:cubicBezTo>
                    <a:pt x="11489" y="7567"/>
                    <a:pt x="1012" y="6615"/>
                    <a:pt x="12442" y="7567"/>
                  </a:cubicBezTo>
                  <a:close/>
                </a:path>
              </a:pathLst>
            </a:custGeom>
            <a:grpFill/>
            <a:ln w="9525" cap="flat">
              <a:noFill/>
              <a:prstDash val="solid"/>
              <a:miter/>
            </a:ln>
          </p:spPr>
          <p:txBody>
            <a:bodyPr rtlCol="0" anchor="ctr"/>
            <a:lstStyle/>
            <a:p>
              <a:endParaRPr lang="en-US"/>
            </a:p>
          </p:txBody>
        </p:sp>
        <p:sp>
          <p:nvSpPr>
            <p:cNvPr id="1985" name="Freeform: Shape 1984">
              <a:extLst>
                <a:ext uri="{FF2B5EF4-FFF2-40B4-BE49-F238E27FC236}">
                  <a16:creationId xmlns:a16="http://schemas.microsoft.com/office/drawing/2014/main" xmlns="" id="{21FF3305-3120-41FE-BA10-2C23938AEFCE}"/>
                </a:ext>
              </a:extLst>
            </p:cNvPr>
            <p:cNvSpPr/>
            <p:nvPr/>
          </p:nvSpPr>
          <p:spPr>
            <a:xfrm>
              <a:off x="7168086" y="1218415"/>
              <a:ext cx="9525" cy="19050"/>
            </a:xfrm>
            <a:custGeom>
              <a:avLst/>
              <a:gdLst>
                <a:gd name="connsiteX0" fmla="*/ 10906 w 9525"/>
                <a:gd name="connsiteY0" fmla="*/ 7452 h 19050"/>
                <a:gd name="connsiteX1" fmla="*/ 10906 w 9525"/>
                <a:gd name="connsiteY1" fmla="*/ 7452 h 19050"/>
              </a:gdLst>
              <a:ahLst/>
              <a:cxnLst>
                <a:cxn ang="0">
                  <a:pos x="connsiteX0" y="connsiteY0"/>
                </a:cxn>
                <a:cxn ang="0">
                  <a:pos x="connsiteX1" y="connsiteY1"/>
                </a:cxn>
              </a:cxnLst>
              <a:rect l="l" t="t" r="r" b="b"/>
              <a:pathLst>
                <a:path w="9525" h="19050">
                  <a:moveTo>
                    <a:pt x="10906" y="7452"/>
                  </a:moveTo>
                  <a:cubicBezTo>
                    <a:pt x="15669" y="3642"/>
                    <a:pt x="429" y="36979"/>
                    <a:pt x="10906" y="7452"/>
                  </a:cubicBezTo>
                  <a:close/>
                </a:path>
              </a:pathLst>
            </a:custGeom>
            <a:grpFill/>
            <a:ln w="9525" cap="flat">
              <a:noFill/>
              <a:prstDash val="solid"/>
              <a:miter/>
            </a:ln>
          </p:spPr>
          <p:txBody>
            <a:bodyPr rtlCol="0" anchor="ctr"/>
            <a:lstStyle/>
            <a:p>
              <a:endParaRPr lang="en-US"/>
            </a:p>
          </p:txBody>
        </p:sp>
        <p:sp>
          <p:nvSpPr>
            <p:cNvPr id="1986" name="Freeform: Shape 1985">
              <a:extLst>
                <a:ext uri="{FF2B5EF4-FFF2-40B4-BE49-F238E27FC236}">
                  <a16:creationId xmlns:a16="http://schemas.microsoft.com/office/drawing/2014/main" xmlns="" id="{9D71E1D6-BA8B-49CA-BF72-0330CA5CDD31}"/>
                </a:ext>
              </a:extLst>
            </p:cNvPr>
            <p:cNvSpPr/>
            <p:nvPr/>
          </p:nvSpPr>
          <p:spPr>
            <a:xfrm>
              <a:off x="7175659" y="1228248"/>
              <a:ext cx="9525" cy="9525"/>
            </a:xfrm>
            <a:custGeom>
              <a:avLst/>
              <a:gdLst>
                <a:gd name="connsiteX0" fmla="*/ 7144 w 9525"/>
                <a:gd name="connsiteY0" fmla="*/ 7144 h 9525"/>
                <a:gd name="connsiteX1" fmla="*/ 9049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8096"/>
                    <a:pt x="9049" y="8096"/>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1987" name="Freeform: Shape 1986">
              <a:extLst>
                <a:ext uri="{FF2B5EF4-FFF2-40B4-BE49-F238E27FC236}">
                  <a16:creationId xmlns:a16="http://schemas.microsoft.com/office/drawing/2014/main" xmlns="" id="{BF3C5196-3695-46E7-B559-C9D57720AAC3}"/>
                </a:ext>
              </a:extLst>
            </p:cNvPr>
            <p:cNvSpPr/>
            <p:nvPr/>
          </p:nvSpPr>
          <p:spPr>
            <a:xfrm>
              <a:off x="7228999" y="1260633"/>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8096"/>
                    <a:pt x="7144" y="8096"/>
                  </a:cubicBezTo>
                  <a:cubicBezTo>
                    <a:pt x="8096" y="8096"/>
                    <a:pt x="8096" y="8096"/>
                    <a:pt x="9049" y="7144"/>
                  </a:cubicBezTo>
                  <a:close/>
                </a:path>
              </a:pathLst>
            </a:custGeom>
            <a:grpFill/>
            <a:ln w="9525" cap="flat">
              <a:noFill/>
              <a:prstDash val="solid"/>
              <a:miter/>
            </a:ln>
          </p:spPr>
          <p:txBody>
            <a:bodyPr rtlCol="0" anchor="ctr"/>
            <a:lstStyle/>
            <a:p>
              <a:endParaRPr lang="en-US"/>
            </a:p>
          </p:txBody>
        </p:sp>
        <p:sp>
          <p:nvSpPr>
            <p:cNvPr id="1988" name="Freeform: Shape 1987">
              <a:extLst>
                <a:ext uri="{FF2B5EF4-FFF2-40B4-BE49-F238E27FC236}">
                  <a16:creationId xmlns:a16="http://schemas.microsoft.com/office/drawing/2014/main" xmlns="" id="{2F5B7CD0-D702-42D8-8E88-B811EE5E5BE6}"/>
                </a:ext>
              </a:extLst>
            </p:cNvPr>
            <p:cNvSpPr/>
            <p:nvPr/>
          </p:nvSpPr>
          <p:spPr>
            <a:xfrm>
              <a:off x="7197409" y="1227167"/>
              <a:ext cx="9525" cy="9525"/>
            </a:xfrm>
            <a:custGeom>
              <a:avLst/>
              <a:gdLst>
                <a:gd name="connsiteX0" fmla="*/ 7301 w 9525"/>
                <a:gd name="connsiteY0" fmla="*/ 7273 h 9525"/>
                <a:gd name="connsiteX1" fmla="*/ 7301 w 9525"/>
                <a:gd name="connsiteY1" fmla="*/ 7273 h 9525"/>
              </a:gdLst>
              <a:ahLst/>
              <a:cxnLst>
                <a:cxn ang="0">
                  <a:pos x="connsiteX0" y="connsiteY0"/>
                </a:cxn>
                <a:cxn ang="0">
                  <a:pos x="connsiteX1" y="connsiteY1"/>
                </a:cxn>
              </a:cxnLst>
              <a:rect l="l" t="t" r="r" b="b"/>
              <a:pathLst>
                <a:path w="9525" h="9525">
                  <a:moveTo>
                    <a:pt x="7301" y="7273"/>
                  </a:moveTo>
                  <a:cubicBezTo>
                    <a:pt x="6348" y="6320"/>
                    <a:pt x="10158" y="11083"/>
                    <a:pt x="7301" y="7273"/>
                  </a:cubicBezTo>
                  <a:close/>
                </a:path>
              </a:pathLst>
            </a:custGeom>
            <a:grpFill/>
            <a:ln w="9525" cap="flat">
              <a:noFill/>
              <a:prstDash val="solid"/>
              <a:miter/>
            </a:ln>
          </p:spPr>
          <p:txBody>
            <a:bodyPr rtlCol="0" anchor="ctr"/>
            <a:lstStyle/>
            <a:p>
              <a:endParaRPr lang="en-US"/>
            </a:p>
          </p:txBody>
        </p:sp>
        <p:sp>
          <p:nvSpPr>
            <p:cNvPr id="1989" name="Freeform: Shape 1988">
              <a:extLst>
                <a:ext uri="{FF2B5EF4-FFF2-40B4-BE49-F238E27FC236}">
                  <a16:creationId xmlns:a16="http://schemas.microsoft.com/office/drawing/2014/main" xmlns="" id="{75BEAE47-4771-4D54-AF45-58516089A5A1}"/>
                </a:ext>
              </a:extLst>
            </p:cNvPr>
            <p:cNvSpPr/>
            <p:nvPr/>
          </p:nvSpPr>
          <p:spPr>
            <a:xfrm>
              <a:off x="7297975" y="1338738"/>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5795" y="13811"/>
                    <a:pt x="7700" y="9049"/>
                    <a:pt x="8653" y="7144"/>
                  </a:cubicBezTo>
                  <a:close/>
                </a:path>
              </a:pathLst>
            </a:custGeom>
            <a:grpFill/>
            <a:ln w="9525" cap="flat">
              <a:noFill/>
              <a:prstDash val="solid"/>
              <a:miter/>
            </a:ln>
          </p:spPr>
          <p:txBody>
            <a:bodyPr rtlCol="0" anchor="ctr"/>
            <a:lstStyle/>
            <a:p>
              <a:endParaRPr lang="en-US"/>
            </a:p>
          </p:txBody>
        </p:sp>
        <p:sp>
          <p:nvSpPr>
            <p:cNvPr id="1990" name="Freeform: Shape 1989">
              <a:extLst>
                <a:ext uri="{FF2B5EF4-FFF2-40B4-BE49-F238E27FC236}">
                  <a16:creationId xmlns:a16="http://schemas.microsoft.com/office/drawing/2014/main" xmlns="" id="{68AA4708-D866-410A-907D-BDF401242B44}"/>
                </a:ext>
              </a:extLst>
            </p:cNvPr>
            <p:cNvSpPr/>
            <p:nvPr/>
          </p:nvSpPr>
          <p:spPr>
            <a:xfrm>
              <a:off x="7300674" y="1342548"/>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1991" name="Freeform: Shape 1990">
              <a:extLst>
                <a:ext uri="{FF2B5EF4-FFF2-40B4-BE49-F238E27FC236}">
                  <a16:creationId xmlns:a16="http://schemas.microsoft.com/office/drawing/2014/main" xmlns="" id="{BD3BBF14-07D1-4C05-A8B3-82C99D9C19ED}"/>
                </a:ext>
              </a:extLst>
            </p:cNvPr>
            <p:cNvSpPr/>
            <p:nvPr/>
          </p:nvSpPr>
          <p:spPr>
            <a:xfrm>
              <a:off x="7212806" y="1262865"/>
              <a:ext cx="19050" cy="9525"/>
            </a:xfrm>
            <a:custGeom>
              <a:avLst/>
              <a:gdLst>
                <a:gd name="connsiteX0" fmla="*/ 12859 w 19050"/>
                <a:gd name="connsiteY0" fmla="*/ 7769 h 9525"/>
                <a:gd name="connsiteX1" fmla="*/ 7144 w 19050"/>
                <a:gd name="connsiteY1" fmla="*/ 8722 h 9525"/>
                <a:gd name="connsiteX2" fmla="*/ 12859 w 19050"/>
                <a:gd name="connsiteY2" fmla="*/ 7769 h 9525"/>
              </a:gdLst>
              <a:ahLst/>
              <a:cxnLst>
                <a:cxn ang="0">
                  <a:pos x="connsiteX0" y="connsiteY0"/>
                </a:cxn>
                <a:cxn ang="0">
                  <a:pos x="connsiteX1" y="connsiteY1"/>
                </a:cxn>
                <a:cxn ang="0">
                  <a:pos x="connsiteX2" y="connsiteY2"/>
                </a:cxn>
              </a:cxnLst>
              <a:rect l="l" t="t" r="r" b="b"/>
              <a:pathLst>
                <a:path w="19050" h="9525">
                  <a:moveTo>
                    <a:pt x="12859" y="7769"/>
                  </a:moveTo>
                  <a:cubicBezTo>
                    <a:pt x="10954" y="6817"/>
                    <a:pt x="9049" y="6817"/>
                    <a:pt x="7144" y="8722"/>
                  </a:cubicBezTo>
                  <a:cubicBezTo>
                    <a:pt x="8096" y="9674"/>
                    <a:pt x="13811" y="10627"/>
                    <a:pt x="12859" y="7769"/>
                  </a:cubicBezTo>
                  <a:close/>
                </a:path>
              </a:pathLst>
            </a:custGeom>
            <a:grpFill/>
            <a:ln w="9525" cap="flat">
              <a:noFill/>
              <a:prstDash val="solid"/>
              <a:miter/>
            </a:ln>
          </p:spPr>
          <p:txBody>
            <a:bodyPr rtlCol="0" anchor="ctr"/>
            <a:lstStyle/>
            <a:p>
              <a:endParaRPr lang="en-US"/>
            </a:p>
          </p:txBody>
        </p:sp>
        <p:sp>
          <p:nvSpPr>
            <p:cNvPr id="1992" name="Freeform: Shape 1991">
              <a:extLst>
                <a:ext uri="{FF2B5EF4-FFF2-40B4-BE49-F238E27FC236}">
                  <a16:creationId xmlns:a16="http://schemas.microsoft.com/office/drawing/2014/main" xmlns="" id="{6DABF73A-BACD-4E13-B570-BAA27381223A}"/>
                </a:ext>
              </a:extLst>
            </p:cNvPr>
            <p:cNvSpPr/>
            <p:nvPr/>
          </p:nvSpPr>
          <p:spPr>
            <a:xfrm>
              <a:off x="7315465" y="1328261"/>
              <a:ext cx="19050" cy="9525"/>
            </a:xfrm>
            <a:custGeom>
              <a:avLst/>
              <a:gdLst>
                <a:gd name="connsiteX0" fmla="*/ 13070 w 19050"/>
                <a:gd name="connsiteY0" fmla="*/ 7144 h 9525"/>
                <a:gd name="connsiteX1" fmla="*/ 13070 w 19050"/>
                <a:gd name="connsiteY1" fmla="*/ 7144 h 9525"/>
              </a:gdLst>
              <a:ahLst/>
              <a:cxnLst>
                <a:cxn ang="0">
                  <a:pos x="connsiteX0" y="connsiteY0"/>
                </a:cxn>
                <a:cxn ang="0">
                  <a:pos x="connsiteX1" y="connsiteY1"/>
                </a:cxn>
              </a:cxnLst>
              <a:rect l="l" t="t" r="r" b="b"/>
              <a:pathLst>
                <a:path w="19050" h="9525">
                  <a:moveTo>
                    <a:pt x="13070" y="7144"/>
                  </a:moveTo>
                  <a:cubicBezTo>
                    <a:pt x="-265" y="11906"/>
                    <a:pt x="13070" y="7144"/>
                    <a:pt x="13070" y="7144"/>
                  </a:cubicBezTo>
                  <a:close/>
                </a:path>
              </a:pathLst>
            </a:custGeom>
            <a:grpFill/>
            <a:ln w="9525" cap="flat">
              <a:noFill/>
              <a:prstDash val="solid"/>
              <a:miter/>
            </a:ln>
          </p:spPr>
          <p:txBody>
            <a:bodyPr rtlCol="0" anchor="ctr"/>
            <a:lstStyle/>
            <a:p>
              <a:endParaRPr lang="en-US"/>
            </a:p>
          </p:txBody>
        </p:sp>
        <p:sp>
          <p:nvSpPr>
            <p:cNvPr id="1993" name="Freeform: Shape 1992">
              <a:extLst>
                <a:ext uri="{FF2B5EF4-FFF2-40B4-BE49-F238E27FC236}">
                  <a16:creationId xmlns:a16="http://schemas.microsoft.com/office/drawing/2014/main" xmlns="" id="{A031CDED-43A5-4B21-A930-2C2A79142606}"/>
                </a:ext>
              </a:extLst>
            </p:cNvPr>
            <p:cNvSpPr/>
            <p:nvPr/>
          </p:nvSpPr>
          <p:spPr>
            <a:xfrm>
              <a:off x="7345204" y="1336394"/>
              <a:ext cx="19050" cy="9525"/>
            </a:xfrm>
            <a:custGeom>
              <a:avLst/>
              <a:gdLst>
                <a:gd name="connsiteX0" fmla="*/ 7144 w 19050"/>
                <a:gd name="connsiteY0" fmla="*/ 9488 h 9525"/>
                <a:gd name="connsiteX1" fmla="*/ 7144 w 19050"/>
                <a:gd name="connsiteY1" fmla="*/ 9488 h 9525"/>
              </a:gdLst>
              <a:ahLst/>
              <a:cxnLst>
                <a:cxn ang="0">
                  <a:pos x="connsiteX0" y="connsiteY0"/>
                </a:cxn>
                <a:cxn ang="0">
                  <a:pos x="connsiteX1" y="connsiteY1"/>
                </a:cxn>
              </a:cxnLst>
              <a:rect l="l" t="t" r="r" b="b"/>
              <a:pathLst>
                <a:path w="19050" h="9525">
                  <a:moveTo>
                    <a:pt x="7144" y="9488"/>
                  </a:moveTo>
                  <a:cubicBezTo>
                    <a:pt x="9049" y="8536"/>
                    <a:pt x="17621" y="4726"/>
                    <a:pt x="7144" y="9488"/>
                  </a:cubicBezTo>
                  <a:close/>
                </a:path>
              </a:pathLst>
            </a:custGeom>
            <a:grpFill/>
            <a:ln w="9525" cap="flat">
              <a:noFill/>
              <a:prstDash val="solid"/>
              <a:miter/>
            </a:ln>
          </p:spPr>
          <p:txBody>
            <a:bodyPr rtlCol="0" anchor="ctr"/>
            <a:lstStyle/>
            <a:p>
              <a:endParaRPr lang="en-US"/>
            </a:p>
          </p:txBody>
        </p:sp>
        <p:sp>
          <p:nvSpPr>
            <p:cNvPr id="1994" name="Freeform: Shape 1993">
              <a:extLst>
                <a:ext uri="{FF2B5EF4-FFF2-40B4-BE49-F238E27FC236}">
                  <a16:creationId xmlns:a16="http://schemas.microsoft.com/office/drawing/2014/main" xmlns="" id="{D140157B-23AA-4741-A47E-CAC67ECFD435}"/>
                </a:ext>
              </a:extLst>
            </p:cNvPr>
            <p:cNvSpPr/>
            <p:nvPr/>
          </p:nvSpPr>
          <p:spPr>
            <a:xfrm>
              <a:off x="7274279" y="1220628"/>
              <a:ext cx="9525" cy="19050"/>
            </a:xfrm>
            <a:custGeom>
              <a:avLst/>
              <a:gdLst>
                <a:gd name="connsiteX0" fmla="*/ 9488 w 9525"/>
                <a:gd name="connsiteY0" fmla="*/ 7144 h 19050"/>
                <a:gd name="connsiteX1" fmla="*/ 9488 w 9525"/>
                <a:gd name="connsiteY1" fmla="*/ 7144 h 19050"/>
              </a:gdLst>
              <a:ahLst/>
              <a:cxnLst>
                <a:cxn ang="0">
                  <a:pos x="connsiteX0" y="connsiteY0"/>
                </a:cxn>
                <a:cxn ang="0">
                  <a:pos x="connsiteX1" y="connsiteY1"/>
                </a:cxn>
              </a:cxnLst>
              <a:rect l="l" t="t" r="r" b="b"/>
              <a:pathLst>
                <a:path w="9525" h="19050">
                  <a:moveTo>
                    <a:pt x="9488" y="7144"/>
                  </a:moveTo>
                  <a:cubicBezTo>
                    <a:pt x="8536" y="7144"/>
                    <a:pt x="4726" y="23336"/>
                    <a:pt x="9488" y="7144"/>
                  </a:cubicBezTo>
                  <a:close/>
                </a:path>
              </a:pathLst>
            </a:custGeom>
            <a:grpFill/>
            <a:ln w="9525" cap="flat">
              <a:noFill/>
              <a:prstDash val="solid"/>
              <a:miter/>
            </a:ln>
          </p:spPr>
          <p:txBody>
            <a:bodyPr rtlCol="0" anchor="ctr"/>
            <a:lstStyle/>
            <a:p>
              <a:endParaRPr lang="en-US"/>
            </a:p>
          </p:txBody>
        </p:sp>
        <p:sp>
          <p:nvSpPr>
            <p:cNvPr id="1995" name="Freeform: Shape 1994">
              <a:extLst>
                <a:ext uri="{FF2B5EF4-FFF2-40B4-BE49-F238E27FC236}">
                  <a16:creationId xmlns:a16="http://schemas.microsoft.com/office/drawing/2014/main" xmlns="" id="{1DC82501-D91E-4E56-AAB2-6ED36CB10FAE}"/>
                </a:ext>
              </a:extLst>
            </p:cNvPr>
            <p:cNvSpPr/>
            <p:nvPr/>
          </p:nvSpPr>
          <p:spPr>
            <a:xfrm>
              <a:off x="7529036" y="1231106"/>
              <a:ext cx="123825" cy="95250"/>
            </a:xfrm>
            <a:custGeom>
              <a:avLst/>
              <a:gdLst>
                <a:gd name="connsiteX0" fmla="*/ 34766 w 123825"/>
                <a:gd name="connsiteY0" fmla="*/ 67151 h 95250"/>
                <a:gd name="connsiteX1" fmla="*/ 26194 w 123825"/>
                <a:gd name="connsiteY1" fmla="*/ 57626 h 95250"/>
                <a:gd name="connsiteX2" fmla="*/ 7144 w 123825"/>
                <a:gd name="connsiteY2" fmla="*/ 90964 h 95250"/>
                <a:gd name="connsiteX3" fmla="*/ 9049 w 123825"/>
                <a:gd name="connsiteY3" fmla="*/ 92869 h 95250"/>
                <a:gd name="connsiteX4" fmla="*/ 121444 w 123825"/>
                <a:gd name="connsiteY4" fmla="*/ 16669 h 95250"/>
                <a:gd name="connsiteX5" fmla="*/ 101441 w 123825"/>
                <a:gd name="connsiteY5" fmla="*/ 7144 h 95250"/>
                <a:gd name="connsiteX6" fmla="*/ 34766 w 123825"/>
                <a:gd name="connsiteY6" fmla="*/ 67151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25" h="95250">
                  <a:moveTo>
                    <a:pt x="34766" y="67151"/>
                  </a:moveTo>
                  <a:cubicBezTo>
                    <a:pt x="34766" y="59531"/>
                    <a:pt x="12859" y="89059"/>
                    <a:pt x="26194" y="57626"/>
                  </a:cubicBezTo>
                  <a:cubicBezTo>
                    <a:pt x="11906" y="62389"/>
                    <a:pt x="10001" y="77629"/>
                    <a:pt x="7144" y="90964"/>
                  </a:cubicBezTo>
                  <a:cubicBezTo>
                    <a:pt x="8096" y="90011"/>
                    <a:pt x="9049" y="90964"/>
                    <a:pt x="9049" y="92869"/>
                  </a:cubicBezTo>
                  <a:cubicBezTo>
                    <a:pt x="39529" y="65246"/>
                    <a:pt x="78581" y="55721"/>
                    <a:pt x="121444" y="16669"/>
                  </a:cubicBezTo>
                  <a:cubicBezTo>
                    <a:pt x="103346" y="27146"/>
                    <a:pt x="106204" y="13811"/>
                    <a:pt x="101441" y="7144"/>
                  </a:cubicBezTo>
                  <a:cubicBezTo>
                    <a:pt x="79534" y="12859"/>
                    <a:pt x="30956" y="63341"/>
                    <a:pt x="34766" y="67151"/>
                  </a:cubicBezTo>
                  <a:close/>
                </a:path>
              </a:pathLst>
            </a:custGeom>
            <a:grpFill/>
            <a:ln w="9525" cap="flat">
              <a:noFill/>
              <a:prstDash val="solid"/>
              <a:miter/>
            </a:ln>
          </p:spPr>
          <p:txBody>
            <a:bodyPr rtlCol="0" anchor="ctr"/>
            <a:lstStyle/>
            <a:p>
              <a:endParaRPr lang="en-US"/>
            </a:p>
          </p:txBody>
        </p:sp>
        <p:sp>
          <p:nvSpPr>
            <p:cNvPr id="1996" name="Freeform: Shape 1995">
              <a:extLst>
                <a:ext uri="{FF2B5EF4-FFF2-40B4-BE49-F238E27FC236}">
                  <a16:creationId xmlns:a16="http://schemas.microsoft.com/office/drawing/2014/main" xmlns="" id="{63FF82B3-E36B-4839-914E-C59BEC33953C}"/>
                </a:ext>
              </a:extLst>
            </p:cNvPr>
            <p:cNvSpPr/>
            <p:nvPr/>
          </p:nvSpPr>
          <p:spPr>
            <a:xfrm>
              <a:off x="7529989" y="1293018"/>
              <a:ext cx="9525" cy="9525"/>
            </a:xfrm>
            <a:custGeom>
              <a:avLst/>
              <a:gdLst>
                <a:gd name="connsiteX0" fmla="*/ 10001 w 9525"/>
                <a:gd name="connsiteY0" fmla="*/ 7144 h 9525"/>
                <a:gd name="connsiteX1" fmla="*/ 7144 w 9525"/>
                <a:gd name="connsiteY1" fmla="*/ 8096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8096" y="7144"/>
                    <a:pt x="7144" y="8096"/>
                  </a:cubicBezTo>
                  <a:cubicBezTo>
                    <a:pt x="8096" y="8096"/>
                    <a:pt x="9049" y="8096"/>
                    <a:pt x="10001" y="7144"/>
                  </a:cubicBezTo>
                  <a:close/>
                </a:path>
              </a:pathLst>
            </a:custGeom>
            <a:grpFill/>
            <a:ln w="9525" cap="flat">
              <a:noFill/>
              <a:prstDash val="solid"/>
              <a:miter/>
            </a:ln>
          </p:spPr>
          <p:txBody>
            <a:bodyPr rtlCol="0" anchor="ctr"/>
            <a:lstStyle/>
            <a:p>
              <a:endParaRPr lang="en-US"/>
            </a:p>
          </p:txBody>
        </p:sp>
        <p:sp>
          <p:nvSpPr>
            <p:cNvPr id="1997" name="Freeform: Shape 1996">
              <a:extLst>
                <a:ext uri="{FF2B5EF4-FFF2-40B4-BE49-F238E27FC236}">
                  <a16:creationId xmlns:a16="http://schemas.microsoft.com/office/drawing/2014/main" xmlns="" id="{C86C0D82-C7A2-4661-B5C4-25FCF2CB2B66}"/>
                </a:ext>
              </a:extLst>
            </p:cNvPr>
            <p:cNvSpPr/>
            <p:nvPr/>
          </p:nvSpPr>
          <p:spPr>
            <a:xfrm>
              <a:off x="7644289" y="1235868"/>
              <a:ext cx="9525" cy="9525"/>
            </a:xfrm>
            <a:custGeom>
              <a:avLst/>
              <a:gdLst>
                <a:gd name="connsiteX0" fmla="*/ 10954 w 9525"/>
                <a:gd name="connsiteY0" fmla="*/ 7144 h 9525"/>
                <a:gd name="connsiteX1" fmla="*/ 7144 w 9525"/>
                <a:gd name="connsiteY1" fmla="*/ 10954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lnTo>
                    <a:pt x="7144" y="10954"/>
                  </a:lnTo>
                  <a:cubicBezTo>
                    <a:pt x="8096" y="10001"/>
                    <a:pt x="9049" y="9049"/>
                    <a:pt x="10954" y="7144"/>
                  </a:cubicBezTo>
                  <a:close/>
                </a:path>
              </a:pathLst>
            </a:custGeom>
            <a:grpFill/>
            <a:ln w="9525" cap="flat">
              <a:noFill/>
              <a:prstDash val="solid"/>
              <a:miter/>
            </a:ln>
          </p:spPr>
          <p:txBody>
            <a:bodyPr rtlCol="0" anchor="ctr"/>
            <a:lstStyle/>
            <a:p>
              <a:endParaRPr lang="en-US"/>
            </a:p>
          </p:txBody>
        </p:sp>
        <p:sp>
          <p:nvSpPr>
            <p:cNvPr id="1998" name="Freeform: Shape 1997">
              <a:extLst>
                <a:ext uri="{FF2B5EF4-FFF2-40B4-BE49-F238E27FC236}">
                  <a16:creationId xmlns:a16="http://schemas.microsoft.com/office/drawing/2014/main" xmlns="" id="{4178FFCC-56CC-4C6C-AB0D-92F3F6A7AAB1}"/>
                </a:ext>
              </a:extLst>
            </p:cNvPr>
            <p:cNvSpPr/>
            <p:nvPr/>
          </p:nvSpPr>
          <p:spPr>
            <a:xfrm>
              <a:off x="7513796" y="1313973"/>
              <a:ext cx="19050" cy="9525"/>
            </a:xfrm>
            <a:custGeom>
              <a:avLst/>
              <a:gdLst>
                <a:gd name="connsiteX0" fmla="*/ 7144 w 19050"/>
                <a:gd name="connsiteY0" fmla="*/ 7144 h 9525"/>
                <a:gd name="connsiteX1" fmla="*/ 7144 w 19050"/>
                <a:gd name="connsiteY1" fmla="*/ 7144 h 9525"/>
              </a:gdLst>
              <a:ahLst/>
              <a:cxnLst>
                <a:cxn ang="0">
                  <a:pos x="connsiteX0" y="connsiteY0"/>
                </a:cxn>
                <a:cxn ang="0">
                  <a:pos x="connsiteX1" y="connsiteY1"/>
                </a:cxn>
              </a:cxnLst>
              <a:rect l="l" t="t" r="r" b="b"/>
              <a:pathLst>
                <a:path w="19050" h="9525">
                  <a:moveTo>
                    <a:pt x="7144" y="7144"/>
                  </a:moveTo>
                  <a:cubicBezTo>
                    <a:pt x="8096" y="8096"/>
                    <a:pt x="25241" y="11906"/>
                    <a:pt x="7144" y="7144"/>
                  </a:cubicBezTo>
                  <a:close/>
                </a:path>
              </a:pathLst>
            </a:custGeom>
            <a:grpFill/>
            <a:ln w="9525" cap="flat">
              <a:noFill/>
              <a:prstDash val="solid"/>
              <a:miter/>
            </a:ln>
          </p:spPr>
          <p:txBody>
            <a:bodyPr rtlCol="0" anchor="ctr"/>
            <a:lstStyle/>
            <a:p>
              <a:endParaRPr lang="en-US"/>
            </a:p>
          </p:txBody>
        </p:sp>
        <p:sp>
          <p:nvSpPr>
            <p:cNvPr id="1999" name="Freeform: Shape 1998">
              <a:extLst>
                <a:ext uri="{FF2B5EF4-FFF2-40B4-BE49-F238E27FC236}">
                  <a16:creationId xmlns:a16="http://schemas.microsoft.com/office/drawing/2014/main" xmlns="" id="{67B4CD6B-43E6-412C-8461-6A02F7E93F14}"/>
                </a:ext>
              </a:extLst>
            </p:cNvPr>
            <p:cNvSpPr/>
            <p:nvPr/>
          </p:nvSpPr>
          <p:spPr>
            <a:xfrm>
              <a:off x="7525065" y="1314079"/>
              <a:ext cx="9525" cy="9525"/>
            </a:xfrm>
            <a:custGeom>
              <a:avLst/>
              <a:gdLst>
                <a:gd name="connsiteX0" fmla="*/ 10162 w 9525"/>
                <a:gd name="connsiteY0" fmla="*/ 11800 h 9525"/>
                <a:gd name="connsiteX1" fmla="*/ 10162 w 9525"/>
                <a:gd name="connsiteY1" fmla="*/ 11800 h 9525"/>
              </a:gdLst>
              <a:ahLst/>
              <a:cxnLst>
                <a:cxn ang="0">
                  <a:pos x="connsiteX0" y="connsiteY0"/>
                </a:cxn>
                <a:cxn ang="0">
                  <a:pos x="connsiteX1" y="connsiteY1"/>
                </a:cxn>
              </a:cxnLst>
              <a:rect l="l" t="t" r="r" b="b"/>
              <a:pathLst>
                <a:path w="9525" h="9525">
                  <a:moveTo>
                    <a:pt x="10162" y="11800"/>
                  </a:moveTo>
                  <a:cubicBezTo>
                    <a:pt x="8257" y="1323"/>
                    <a:pt x="4447" y="11800"/>
                    <a:pt x="10162" y="11800"/>
                  </a:cubicBezTo>
                  <a:close/>
                </a:path>
              </a:pathLst>
            </a:custGeom>
            <a:grpFill/>
            <a:ln w="9525" cap="flat">
              <a:noFill/>
              <a:prstDash val="solid"/>
              <a:miter/>
            </a:ln>
          </p:spPr>
          <p:txBody>
            <a:bodyPr rtlCol="0" anchor="ctr"/>
            <a:lstStyle/>
            <a:p>
              <a:endParaRPr lang="en-US"/>
            </a:p>
          </p:txBody>
        </p:sp>
        <p:sp>
          <p:nvSpPr>
            <p:cNvPr id="2000" name="Freeform: Shape 1999">
              <a:extLst>
                <a:ext uri="{FF2B5EF4-FFF2-40B4-BE49-F238E27FC236}">
                  <a16:creationId xmlns:a16="http://schemas.microsoft.com/office/drawing/2014/main" xmlns="" id="{599EEEDA-6682-4082-97B9-8FCEE9B22AB8}"/>
                </a:ext>
              </a:extLst>
            </p:cNvPr>
            <p:cNvSpPr/>
            <p:nvPr/>
          </p:nvSpPr>
          <p:spPr>
            <a:xfrm>
              <a:off x="7485221" y="1214053"/>
              <a:ext cx="9525" cy="9525"/>
            </a:xfrm>
            <a:custGeom>
              <a:avLst/>
              <a:gdLst>
                <a:gd name="connsiteX0" fmla="*/ 7144 w 9525"/>
                <a:gd name="connsiteY0" fmla="*/ 9909 h 9525"/>
                <a:gd name="connsiteX1" fmla="*/ 7144 w 9525"/>
                <a:gd name="connsiteY1" fmla="*/ 9909 h 9525"/>
              </a:gdLst>
              <a:ahLst/>
              <a:cxnLst>
                <a:cxn ang="0">
                  <a:pos x="connsiteX0" y="connsiteY0"/>
                </a:cxn>
                <a:cxn ang="0">
                  <a:pos x="connsiteX1" y="connsiteY1"/>
                </a:cxn>
              </a:cxnLst>
              <a:rect l="l" t="t" r="r" b="b"/>
              <a:pathLst>
                <a:path w="9525" h="9525">
                  <a:moveTo>
                    <a:pt x="7144" y="9909"/>
                  </a:moveTo>
                  <a:cubicBezTo>
                    <a:pt x="9049" y="8956"/>
                    <a:pt x="13811" y="4194"/>
                    <a:pt x="7144" y="9909"/>
                  </a:cubicBezTo>
                  <a:close/>
                </a:path>
              </a:pathLst>
            </a:custGeom>
            <a:grpFill/>
            <a:ln w="9525" cap="flat">
              <a:noFill/>
              <a:prstDash val="solid"/>
              <a:miter/>
            </a:ln>
          </p:spPr>
          <p:txBody>
            <a:bodyPr rtlCol="0" anchor="ctr"/>
            <a:lstStyle/>
            <a:p>
              <a:endParaRPr lang="en-US"/>
            </a:p>
          </p:txBody>
        </p:sp>
        <p:sp>
          <p:nvSpPr>
            <p:cNvPr id="2001" name="Freeform: Shape 2000">
              <a:extLst>
                <a:ext uri="{FF2B5EF4-FFF2-40B4-BE49-F238E27FC236}">
                  <a16:creationId xmlns:a16="http://schemas.microsoft.com/office/drawing/2014/main" xmlns="" id="{B66770C5-7357-4DF0-8507-0B5421703004}"/>
                </a:ext>
              </a:extLst>
            </p:cNvPr>
            <p:cNvSpPr/>
            <p:nvPr/>
          </p:nvSpPr>
          <p:spPr>
            <a:xfrm>
              <a:off x="7505224" y="1215340"/>
              <a:ext cx="19050" cy="9525"/>
            </a:xfrm>
            <a:custGeom>
              <a:avLst/>
              <a:gdLst>
                <a:gd name="connsiteX0" fmla="*/ 12859 w 19050"/>
                <a:gd name="connsiteY0" fmla="*/ 7670 h 9525"/>
                <a:gd name="connsiteX1" fmla="*/ 7144 w 19050"/>
                <a:gd name="connsiteY1" fmla="*/ 10527 h 9525"/>
                <a:gd name="connsiteX2" fmla="*/ 12859 w 19050"/>
                <a:gd name="connsiteY2" fmla="*/ 7670 h 9525"/>
              </a:gdLst>
              <a:ahLst/>
              <a:cxnLst>
                <a:cxn ang="0">
                  <a:pos x="connsiteX0" y="connsiteY0"/>
                </a:cxn>
                <a:cxn ang="0">
                  <a:pos x="connsiteX1" y="connsiteY1"/>
                </a:cxn>
                <a:cxn ang="0">
                  <a:pos x="connsiteX2" y="connsiteY2"/>
                </a:cxn>
              </a:cxnLst>
              <a:rect l="l" t="t" r="r" b="b"/>
              <a:pathLst>
                <a:path w="19050" h="9525">
                  <a:moveTo>
                    <a:pt x="12859" y="7670"/>
                  </a:moveTo>
                  <a:cubicBezTo>
                    <a:pt x="10001" y="5765"/>
                    <a:pt x="8096" y="9575"/>
                    <a:pt x="7144" y="10527"/>
                  </a:cubicBezTo>
                  <a:cubicBezTo>
                    <a:pt x="10954" y="8622"/>
                    <a:pt x="10001" y="10527"/>
                    <a:pt x="12859" y="7670"/>
                  </a:cubicBezTo>
                  <a:close/>
                </a:path>
              </a:pathLst>
            </a:custGeom>
            <a:grpFill/>
            <a:ln w="9525" cap="flat">
              <a:noFill/>
              <a:prstDash val="solid"/>
              <a:miter/>
            </a:ln>
          </p:spPr>
          <p:txBody>
            <a:bodyPr rtlCol="0" anchor="ctr"/>
            <a:lstStyle/>
            <a:p>
              <a:endParaRPr lang="en-US"/>
            </a:p>
          </p:txBody>
        </p:sp>
        <p:sp>
          <p:nvSpPr>
            <p:cNvPr id="2002" name="Freeform: Shape 2001">
              <a:extLst>
                <a:ext uri="{FF2B5EF4-FFF2-40B4-BE49-F238E27FC236}">
                  <a16:creationId xmlns:a16="http://schemas.microsoft.com/office/drawing/2014/main" xmlns="" id="{9F26CD9F-AF02-4009-82F3-5FF3917B2A8B}"/>
                </a:ext>
              </a:extLst>
            </p:cNvPr>
            <p:cNvSpPr/>
            <p:nvPr/>
          </p:nvSpPr>
          <p:spPr>
            <a:xfrm>
              <a:off x="7491889" y="1184066"/>
              <a:ext cx="9525" cy="9525"/>
            </a:xfrm>
            <a:custGeom>
              <a:avLst/>
              <a:gdLst>
                <a:gd name="connsiteX0" fmla="*/ 7144 w 9525"/>
                <a:gd name="connsiteY0" fmla="*/ 10368 h 9525"/>
                <a:gd name="connsiteX1" fmla="*/ 7144 w 9525"/>
                <a:gd name="connsiteY1" fmla="*/ 10368 h 9525"/>
              </a:gdLst>
              <a:ahLst/>
              <a:cxnLst>
                <a:cxn ang="0">
                  <a:pos x="connsiteX0" y="connsiteY0"/>
                </a:cxn>
                <a:cxn ang="0">
                  <a:pos x="connsiteX1" y="connsiteY1"/>
                </a:cxn>
              </a:cxnLst>
              <a:rect l="l" t="t" r="r" b="b"/>
              <a:pathLst>
                <a:path w="9525" h="9525">
                  <a:moveTo>
                    <a:pt x="7144" y="10368"/>
                  </a:moveTo>
                  <a:cubicBezTo>
                    <a:pt x="10001" y="6558"/>
                    <a:pt x="10001" y="5606"/>
                    <a:pt x="7144" y="10368"/>
                  </a:cubicBezTo>
                  <a:close/>
                </a:path>
              </a:pathLst>
            </a:custGeom>
            <a:grpFill/>
            <a:ln w="9525" cap="flat">
              <a:noFill/>
              <a:prstDash val="solid"/>
              <a:miter/>
            </a:ln>
          </p:spPr>
          <p:txBody>
            <a:bodyPr rtlCol="0" anchor="ctr"/>
            <a:lstStyle/>
            <a:p>
              <a:endParaRPr lang="en-US"/>
            </a:p>
          </p:txBody>
        </p:sp>
        <p:sp>
          <p:nvSpPr>
            <p:cNvPr id="2003" name="Freeform: Shape 2002">
              <a:extLst>
                <a:ext uri="{FF2B5EF4-FFF2-40B4-BE49-F238E27FC236}">
                  <a16:creationId xmlns:a16="http://schemas.microsoft.com/office/drawing/2014/main" xmlns="" id="{EB44915C-4831-487E-952E-AB177DDE2D62}"/>
                </a:ext>
              </a:extLst>
            </p:cNvPr>
            <p:cNvSpPr/>
            <p:nvPr/>
          </p:nvSpPr>
          <p:spPr>
            <a:xfrm>
              <a:off x="7658576" y="1192053"/>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8096" y="8096"/>
                    <a:pt x="7144" y="9049"/>
                    <a:pt x="7144" y="9049"/>
                  </a:cubicBezTo>
                  <a:close/>
                </a:path>
              </a:pathLst>
            </a:custGeom>
            <a:grpFill/>
            <a:ln w="9525" cap="flat">
              <a:noFill/>
              <a:prstDash val="solid"/>
              <a:miter/>
            </a:ln>
          </p:spPr>
          <p:txBody>
            <a:bodyPr rtlCol="0" anchor="ctr"/>
            <a:lstStyle/>
            <a:p>
              <a:endParaRPr lang="en-US"/>
            </a:p>
          </p:txBody>
        </p:sp>
        <p:sp>
          <p:nvSpPr>
            <p:cNvPr id="2004" name="Freeform: Shape 2003">
              <a:extLst>
                <a:ext uri="{FF2B5EF4-FFF2-40B4-BE49-F238E27FC236}">
                  <a16:creationId xmlns:a16="http://schemas.microsoft.com/office/drawing/2014/main" xmlns="" id="{F9A2F10E-6975-4E30-9002-919485FBBB5F}"/>
                </a:ext>
              </a:extLst>
            </p:cNvPr>
            <p:cNvSpPr/>
            <p:nvPr/>
          </p:nvSpPr>
          <p:spPr>
            <a:xfrm>
              <a:off x="7632859" y="1174908"/>
              <a:ext cx="57150" cy="66675"/>
            </a:xfrm>
            <a:custGeom>
              <a:avLst/>
              <a:gdLst>
                <a:gd name="connsiteX0" fmla="*/ 7144 w 57150"/>
                <a:gd name="connsiteY0" fmla="*/ 59531 h 66675"/>
                <a:gd name="connsiteX1" fmla="*/ 52864 w 57150"/>
                <a:gd name="connsiteY1" fmla="*/ 7144 h 66675"/>
                <a:gd name="connsiteX2" fmla="*/ 39529 w 57150"/>
                <a:gd name="connsiteY2" fmla="*/ 23336 h 66675"/>
                <a:gd name="connsiteX3" fmla="*/ 30956 w 57150"/>
                <a:gd name="connsiteY3" fmla="*/ 46196 h 66675"/>
                <a:gd name="connsiteX4" fmla="*/ 33814 w 57150"/>
                <a:gd name="connsiteY4" fmla="*/ 26194 h 66675"/>
                <a:gd name="connsiteX5" fmla="*/ 7144 w 57150"/>
                <a:gd name="connsiteY5" fmla="*/ 5953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66675">
                  <a:moveTo>
                    <a:pt x="7144" y="59531"/>
                  </a:moveTo>
                  <a:cubicBezTo>
                    <a:pt x="9049" y="58579"/>
                    <a:pt x="60484" y="55721"/>
                    <a:pt x="52864" y="7144"/>
                  </a:cubicBezTo>
                  <a:cubicBezTo>
                    <a:pt x="51911" y="23336"/>
                    <a:pt x="47149" y="29051"/>
                    <a:pt x="39529" y="23336"/>
                  </a:cubicBezTo>
                  <a:cubicBezTo>
                    <a:pt x="41434" y="25241"/>
                    <a:pt x="57626" y="50006"/>
                    <a:pt x="30956" y="46196"/>
                  </a:cubicBezTo>
                  <a:cubicBezTo>
                    <a:pt x="40481" y="37624"/>
                    <a:pt x="41434" y="30956"/>
                    <a:pt x="33814" y="26194"/>
                  </a:cubicBezTo>
                  <a:cubicBezTo>
                    <a:pt x="24289" y="37624"/>
                    <a:pt x="15716" y="49054"/>
                    <a:pt x="7144" y="59531"/>
                  </a:cubicBezTo>
                  <a:close/>
                </a:path>
              </a:pathLst>
            </a:custGeom>
            <a:grpFill/>
            <a:ln w="9525" cap="flat">
              <a:noFill/>
              <a:prstDash val="solid"/>
              <a:miter/>
            </a:ln>
          </p:spPr>
          <p:txBody>
            <a:bodyPr rtlCol="0" anchor="ctr"/>
            <a:lstStyle/>
            <a:p>
              <a:endParaRPr lang="en-US"/>
            </a:p>
          </p:txBody>
        </p:sp>
        <p:sp>
          <p:nvSpPr>
            <p:cNvPr id="2005" name="Freeform: Shape 2004">
              <a:extLst>
                <a:ext uri="{FF2B5EF4-FFF2-40B4-BE49-F238E27FC236}">
                  <a16:creationId xmlns:a16="http://schemas.microsoft.com/office/drawing/2014/main" xmlns="" id="{518D2A17-FDD1-42C0-B93A-E54193EC5D61}"/>
                </a:ext>
              </a:extLst>
            </p:cNvPr>
            <p:cNvSpPr/>
            <p:nvPr/>
          </p:nvSpPr>
          <p:spPr>
            <a:xfrm>
              <a:off x="7715726" y="111733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8096" y="7567"/>
                    <a:pt x="8096" y="6615"/>
                    <a:pt x="7144" y="7567"/>
                  </a:cubicBezTo>
                  <a:close/>
                </a:path>
              </a:pathLst>
            </a:custGeom>
            <a:grpFill/>
            <a:ln w="9525" cap="flat">
              <a:noFill/>
              <a:prstDash val="solid"/>
              <a:miter/>
            </a:ln>
          </p:spPr>
          <p:txBody>
            <a:bodyPr rtlCol="0" anchor="ctr"/>
            <a:lstStyle/>
            <a:p>
              <a:endParaRPr lang="en-US"/>
            </a:p>
          </p:txBody>
        </p:sp>
        <p:sp>
          <p:nvSpPr>
            <p:cNvPr id="2006" name="Freeform: Shape 2005">
              <a:extLst>
                <a:ext uri="{FF2B5EF4-FFF2-40B4-BE49-F238E27FC236}">
                  <a16:creationId xmlns:a16="http://schemas.microsoft.com/office/drawing/2014/main" xmlns="" id="{A2D1D96E-794C-4547-A03D-C4CBC0E66116}"/>
                </a:ext>
              </a:extLst>
            </p:cNvPr>
            <p:cNvSpPr/>
            <p:nvPr/>
          </p:nvSpPr>
          <p:spPr>
            <a:xfrm>
              <a:off x="7712869" y="1120616"/>
              <a:ext cx="19050" cy="9525"/>
            </a:xfrm>
            <a:custGeom>
              <a:avLst/>
              <a:gdLst>
                <a:gd name="connsiteX0" fmla="*/ 7144 w 19050"/>
                <a:gd name="connsiteY0" fmla="*/ 7144 h 9525"/>
                <a:gd name="connsiteX1" fmla="*/ 7144 w 19050"/>
                <a:gd name="connsiteY1" fmla="*/ 7144 h 9525"/>
              </a:gdLst>
              <a:ahLst/>
              <a:cxnLst>
                <a:cxn ang="0">
                  <a:pos x="connsiteX0" y="connsiteY0"/>
                </a:cxn>
                <a:cxn ang="0">
                  <a:pos x="connsiteX1" y="connsiteY1"/>
                </a:cxn>
              </a:cxnLst>
              <a:rect l="l" t="t" r="r" b="b"/>
              <a:pathLst>
                <a:path w="19050" h="9525">
                  <a:moveTo>
                    <a:pt x="7144" y="7144"/>
                  </a:moveTo>
                  <a:cubicBezTo>
                    <a:pt x="17621" y="10954"/>
                    <a:pt x="11906" y="9049"/>
                    <a:pt x="7144" y="7144"/>
                  </a:cubicBezTo>
                  <a:close/>
                </a:path>
              </a:pathLst>
            </a:custGeom>
            <a:grpFill/>
            <a:ln w="9525" cap="flat">
              <a:noFill/>
              <a:prstDash val="solid"/>
              <a:miter/>
            </a:ln>
          </p:spPr>
          <p:txBody>
            <a:bodyPr rtlCol="0" anchor="ctr"/>
            <a:lstStyle/>
            <a:p>
              <a:endParaRPr lang="en-US"/>
            </a:p>
          </p:txBody>
        </p:sp>
        <p:sp>
          <p:nvSpPr>
            <p:cNvPr id="2007" name="Freeform: Shape 2006">
              <a:extLst>
                <a:ext uri="{FF2B5EF4-FFF2-40B4-BE49-F238E27FC236}">
                  <a16:creationId xmlns:a16="http://schemas.microsoft.com/office/drawing/2014/main" xmlns="" id="{0F5CED2A-0974-4145-B1D9-0968E5CBE223}"/>
                </a:ext>
              </a:extLst>
            </p:cNvPr>
            <p:cNvSpPr/>
            <p:nvPr/>
          </p:nvSpPr>
          <p:spPr>
            <a:xfrm>
              <a:off x="7707467" y="1127410"/>
              <a:ext cx="19050" cy="19050"/>
            </a:xfrm>
            <a:custGeom>
              <a:avLst/>
              <a:gdLst>
                <a:gd name="connsiteX0" fmla="*/ 15403 w 19050"/>
                <a:gd name="connsiteY0" fmla="*/ 18447 h 19050"/>
                <a:gd name="connsiteX1" fmla="*/ 15403 w 19050"/>
                <a:gd name="connsiteY1" fmla="*/ 18447 h 19050"/>
              </a:gdLst>
              <a:ahLst/>
              <a:cxnLst>
                <a:cxn ang="0">
                  <a:pos x="connsiteX0" y="connsiteY0"/>
                </a:cxn>
                <a:cxn ang="0">
                  <a:pos x="connsiteX1" y="connsiteY1"/>
                </a:cxn>
              </a:cxnLst>
              <a:rect l="l" t="t" r="r" b="b"/>
              <a:pathLst>
                <a:path w="19050" h="19050">
                  <a:moveTo>
                    <a:pt x="15403" y="18447"/>
                  </a:moveTo>
                  <a:cubicBezTo>
                    <a:pt x="16355" y="13685"/>
                    <a:pt x="-3647" y="-4413"/>
                    <a:pt x="15403" y="18447"/>
                  </a:cubicBezTo>
                  <a:close/>
                </a:path>
              </a:pathLst>
            </a:custGeom>
            <a:grpFill/>
            <a:ln w="9525" cap="flat">
              <a:noFill/>
              <a:prstDash val="solid"/>
              <a:miter/>
            </a:ln>
          </p:spPr>
          <p:txBody>
            <a:bodyPr rtlCol="0" anchor="ctr"/>
            <a:lstStyle/>
            <a:p>
              <a:endParaRPr lang="en-US"/>
            </a:p>
          </p:txBody>
        </p:sp>
        <p:sp>
          <p:nvSpPr>
            <p:cNvPr id="2008" name="Freeform: Shape 2007">
              <a:extLst>
                <a:ext uri="{FF2B5EF4-FFF2-40B4-BE49-F238E27FC236}">
                  <a16:creationId xmlns:a16="http://schemas.microsoft.com/office/drawing/2014/main" xmlns="" id="{2B191119-8A91-4CDD-A536-10CFE14FB7DF}"/>
                </a:ext>
              </a:extLst>
            </p:cNvPr>
            <p:cNvSpPr/>
            <p:nvPr/>
          </p:nvSpPr>
          <p:spPr>
            <a:xfrm>
              <a:off x="7687402" y="1167684"/>
              <a:ext cx="9525" cy="9525"/>
            </a:xfrm>
            <a:custGeom>
              <a:avLst/>
              <a:gdLst>
                <a:gd name="connsiteX0" fmla="*/ 9750 w 9525"/>
                <a:gd name="connsiteY0" fmla="*/ 8653 h 9525"/>
                <a:gd name="connsiteX1" fmla="*/ 9750 w 9525"/>
                <a:gd name="connsiteY1" fmla="*/ 8653 h 9525"/>
              </a:gdLst>
              <a:ahLst/>
              <a:cxnLst>
                <a:cxn ang="0">
                  <a:pos x="connsiteX0" y="connsiteY0"/>
                </a:cxn>
                <a:cxn ang="0">
                  <a:pos x="connsiteX1" y="connsiteY1"/>
                </a:cxn>
              </a:cxnLst>
              <a:rect l="l" t="t" r="r" b="b"/>
              <a:pathLst>
                <a:path w="9525" h="9525">
                  <a:moveTo>
                    <a:pt x="9750" y="8653"/>
                  </a:moveTo>
                  <a:cubicBezTo>
                    <a:pt x="7845" y="7700"/>
                    <a:pt x="4988" y="5795"/>
                    <a:pt x="9750" y="8653"/>
                  </a:cubicBezTo>
                  <a:close/>
                </a:path>
              </a:pathLst>
            </a:custGeom>
            <a:grpFill/>
            <a:ln w="9525" cap="flat">
              <a:noFill/>
              <a:prstDash val="solid"/>
              <a:miter/>
            </a:ln>
          </p:spPr>
          <p:txBody>
            <a:bodyPr rtlCol="0" anchor="ctr"/>
            <a:lstStyle/>
            <a:p>
              <a:endParaRPr lang="en-US"/>
            </a:p>
          </p:txBody>
        </p:sp>
        <p:sp>
          <p:nvSpPr>
            <p:cNvPr id="2009" name="Freeform: Shape 2008">
              <a:extLst>
                <a:ext uri="{FF2B5EF4-FFF2-40B4-BE49-F238E27FC236}">
                  <a16:creationId xmlns:a16="http://schemas.microsoft.com/office/drawing/2014/main" xmlns="" id="{ACC5AC6D-F9F3-4FD6-B48A-51A36DFDACD5}"/>
                </a:ext>
              </a:extLst>
            </p:cNvPr>
            <p:cNvSpPr/>
            <p:nvPr/>
          </p:nvSpPr>
          <p:spPr>
            <a:xfrm>
              <a:off x="7689056" y="1162889"/>
              <a:ext cx="9525" cy="9525"/>
            </a:xfrm>
            <a:custGeom>
              <a:avLst/>
              <a:gdLst>
                <a:gd name="connsiteX0" fmla="*/ 7144 w 9525"/>
                <a:gd name="connsiteY0" fmla="*/ 11543 h 9525"/>
                <a:gd name="connsiteX1" fmla="*/ 7144 w 9525"/>
                <a:gd name="connsiteY1" fmla="*/ 11543 h 9525"/>
              </a:gdLst>
              <a:ahLst/>
              <a:cxnLst>
                <a:cxn ang="0">
                  <a:pos x="connsiteX0" y="connsiteY0"/>
                </a:cxn>
                <a:cxn ang="0">
                  <a:pos x="connsiteX1" y="connsiteY1"/>
                </a:cxn>
              </a:cxnLst>
              <a:rect l="l" t="t" r="r" b="b"/>
              <a:pathLst>
                <a:path w="9525" h="9525">
                  <a:moveTo>
                    <a:pt x="7144" y="11543"/>
                  </a:moveTo>
                  <a:cubicBezTo>
                    <a:pt x="7144" y="7733"/>
                    <a:pt x="8096" y="3923"/>
                    <a:pt x="7144" y="11543"/>
                  </a:cubicBezTo>
                  <a:close/>
                </a:path>
              </a:pathLst>
            </a:custGeom>
            <a:grpFill/>
            <a:ln w="9525" cap="flat">
              <a:noFill/>
              <a:prstDash val="solid"/>
              <a:miter/>
            </a:ln>
          </p:spPr>
          <p:txBody>
            <a:bodyPr rtlCol="0" anchor="ctr"/>
            <a:lstStyle/>
            <a:p>
              <a:endParaRPr lang="en-US"/>
            </a:p>
          </p:txBody>
        </p:sp>
        <p:sp>
          <p:nvSpPr>
            <p:cNvPr id="2010" name="Freeform: Shape 2009">
              <a:extLst>
                <a:ext uri="{FF2B5EF4-FFF2-40B4-BE49-F238E27FC236}">
                  <a16:creationId xmlns:a16="http://schemas.microsoft.com/office/drawing/2014/main" xmlns="" id="{A3DDD643-C89F-459C-9E99-91318B145372}"/>
                </a:ext>
              </a:extLst>
            </p:cNvPr>
            <p:cNvSpPr/>
            <p:nvPr/>
          </p:nvSpPr>
          <p:spPr>
            <a:xfrm>
              <a:off x="7698581" y="1153953"/>
              <a:ext cx="9525" cy="9525"/>
            </a:xfrm>
            <a:custGeom>
              <a:avLst/>
              <a:gdLst>
                <a:gd name="connsiteX0" fmla="*/ 7144 w 9525"/>
                <a:gd name="connsiteY0" fmla="*/ 10954 h 9525"/>
                <a:gd name="connsiteX1" fmla="*/ 10954 w 9525"/>
                <a:gd name="connsiteY1" fmla="*/ 7144 h 9525"/>
                <a:gd name="connsiteX2" fmla="*/ 7144 w 9525"/>
                <a:gd name="connsiteY2" fmla="*/ 10954 h 9525"/>
              </a:gdLst>
              <a:ahLst/>
              <a:cxnLst>
                <a:cxn ang="0">
                  <a:pos x="connsiteX0" y="connsiteY0"/>
                </a:cxn>
                <a:cxn ang="0">
                  <a:pos x="connsiteX1" y="connsiteY1"/>
                </a:cxn>
                <a:cxn ang="0">
                  <a:pos x="connsiteX2" y="connsiteY2"/>
                </a:cxn>
              </a:cxnLst>
              <a:rect l="l" t="t" r="r" b="b"/>
              <a:pathLst>
                <a:path w="9525" h="9525">
                  <a:moveTo>
                    <a:pt x="7144" y="10954"/>
                  </a:moveTo>
                  <a:cubicBezTo>
                    <a:pt x="8096" y="10001"/>
                    <a:pt x="10001" y="9049"/>
                    <a:pt x="10954" y="7144"/>
                  </a:cubicBezTo>
                  <a:lnTo>
                    <a:pt x="7144" y="10954"/>
                  </a:lnTo>
                  <a:close/>
                </a:path>
              </a:pathLst>
            </a:custGeom>
            <a:grpFill/>
            <a:ln w="9525" cap="flat">
              <a:noFill/>
              <a:prstDash val="solid"/>
              <a:miter/>
            </a:ln>
          </p:spPr>
          <p:txBody>
            <a:bodyPr rtlCol="0" anchor="ctr"/>
            <a:lstStyle/>
            <a:p>
              <a:endParaRPr lang="en-US"/>
            </a:p>
          </p:txBody>
        </p:sp>
        <p:sp>
          <p:nvSpPr>
            <p:cNvPr id="2011" name="Freeform: Shape 2010">
              <a:extLst>
                <a:ext uri="{FF2B5EF4-FFF2-40B4-BE49-F238E27FC236}">
                  <a16:creationId xmlns:a16="http://schemas.microsoft.com/office/drawing/2014/main" xmlns="" id="{6E39F43E-C6C8-4591-A134-8FF86527E50B}"/>
                </a:ext>
              </a:extLst>
            </p:cNvPr>
            <p:cNvSpPr/>
            <p:nvPr/>
          </p:nvSpPr>
          <p:spPr>
            <a:xfrm>
              <a:off x="7695724" y="1157128"/>
              <a:ext cx="9525" cy="9525"/>
            </a:xfrm>
            <a:custGeom>
              <a:avLst/>
              <a:gdLst>
                <a:gd name="connsiteX0" fmla="*/ 7144 w 9525"/>
                <a:gd name="connsiteY0" fmla="*/ 9684 h 9525"/>
                <a:gd name="connsiteX1" fmla="*/ 7144 w 9525"/>
                <a:gd name="connsiteY1" fmla="*/ 9684 h 9525"/>
              </a:gdLst>
              <a:ahLst/>
              <a:cxnLst>
                <a:cxn ang="0">
                  <a:pos x="connsiteX0" y="connsiteY0"/>
                </a:cxn>
                <a:cxn ang="0">
                  <a:pos x="connsiteX1" y="connsiteY1"/>
                </a:cxn>
              </a:cxnLst>
              <a:rect l="l" t="t" r="r" b="b"/>
              <a:pathLst>
                <a:path w="9525" h="9525">
                  <a:moveTo>
                    <a:pt x="7144" y="9684"/>
                  </a:moveTo>
                  <a:cubicBezTo>
                    <a:pt x="7144" y="9684"/>
                    <a:pt x="15716" y="3969"/>
                    <a:pt x="7144" y="9684"/>
                  </a:cubicBezTo>
                  <a:close/>
                </a:path>
              </a:pathLst>
            </a:custGeom>
            <a:grpFill/>
            <a:ln w="9525" cap="flat">
              <a:noFill/>
              <a:prstDash val="solid"/>
              <a:miter/>
            </a:ln>
          </p:spPr>
          <p:txBody>
            <a:bodyPr rtlCol="0" anchor="ctr"/>
            <a:lstStyle/>
            <a:p>
              <a:endParaRPr lang="en-US"/>
            </a:p>
          </p:txBody>
        </p:sp>
        <p:sp>
          <p:nvSpPr>
            <p:cNvPr id="2012" name="Freeform: Shape 2011">
              <a:extLst>
                <a:ext uri="{FF2B5EF4-FFF2-40B4-BE49-F238E27FC236}">
                  <a16:creationId xmlns:a16="http://schemas.microsoft.com/office/drawing/2014/main" xmlns="" id="{3FF7D0A5-747E-49F6-B792-CB5932597C23}"/>
                </a:ext>
              </a:extLst>
            </p:cNvPr>
            <p:cNvSpPr/>
            <p:nvPr/>
          </p:nvSpPr>
          <p:spPr>
            <a:xfrm>
              <a:off x="7691914" y="1162823"/>
              <a:ext cx="19050" cy="9525"/>
            </a:xfrm>
            <a:custGeom>
              <a:avLst/>
              <a:gdLst>
                <a:gd name="connsiteX0" fmla="*/ 7144 w 19050"/>
                <a:gd name="connsiteY0" fmla="*/ 8751 h 9525"/>
                <a:gd name="connsiteX1" fmla="*/ 7144 w 19050"/>
                <a:gd name="connsiteY1" fmla="*/ 8751 h 9525"/>
              </a:gdLst>
              <a:ahLst/>
              <a:cxnLst>
                <a:cxn ang="0">
                  <a:pos x="connsiteX0" y="connsiteY0"/>
                </a:cxn>
                <a:cxn ang="0">
                  <a:pos x="connsiteX1" y="connsiteY1"/>
                </a:cxn>
              </a:cxnLst>
              <a:rect l="l" t="t" r="r" b="b"/>
              <a:pathLst>
                <a:path w="19050" h="9525">
                  <a:moveTo>
                    <a:pt x="7144" y="8751"/>
                  </a:moveTo>
                  <a:cubicBezTo>
                    <a:pt x="12859" y="11609"/>
                    <a:pt x="21431" y="3989"/>
                    <a:pt x="7144" y="8751"/>
                  </a:cubicBezTo>
                  <a:close/>
                </a:path>
              </a:pathLst>
            </a:custGeom>
            <a:grpFill/>
            <a:ln w="9525" cap="flat">
              <a:noFill/>
              <a:prstDash val="solid"/>
              <a:miter/>
            </a:ln>
          </p:spPr>
          <p:txBody>
            <a:bodyPr rtlCol="0" anchor="ctr"/>
            <a:lstStyle/>
            <a:p>
              <a:endParaRPr lang="en-US"/>
            </a:p>
          </p:txBody>
        </p:sp>
        <p:sp>
          <p:nvSpPr>
            <p:cNvPr id="2013" name="Freeform: Shape 2012">
              <a:extLst>
                <a:ext uri="{FF2B5EF4-FFF2-40B4-BE49-F238E27FC236}">
                  <a16:creationId xmlns:a16="http://schemas.microsoft.com/office/drawing/2014/main" xmlns="" id="{22A9C7E7-8C80-40EE-B1DC-110FD0CD3373}"/>
                </a:ext>
              </a:extLst>
            </p:cNvPr>
            <p:cNvSpPr/>
            <p:nvPr/>
          </p:nvSpPr>
          <p:spPr>
            <a:xfrm>
              <a:off x="7517606" y="1176886"/>
              <a:ext cx="9525" cy="9525"/>
            </a:xfrm>
            <a:custGeom>
              <a:avLst/>
              <a:gdLst>
                <a:gd name="connsiteX0" fmla="*/ 7144 w 9525"/>
                <a:gd name="connsiteY0" fmla="*/ 11833 h 9525"/>
                <a:gd name="connsiteX1" fmla="*/ 7144 w 9525"/>
                <a:gd name="connsiteY1" fmla="*/ 11833 h 9525"/>
              </a:gdLst>
              <a:ahLst/>
              <a:cxnLst>
                <a:cxn ang="0">
                  <a:pos x="connsiteX0" y="connsiteY0"/>
                </a:cxn>
                <a:cxn ang="0">
                  <a:pos x="connsiteX1" y="connsiteY1"/>
                </a:cxn>
              </a:cxnLst>
              <a:rect l="l" t="t" r="r" b="b"/>
              <a:pathLst>
                <a:path w="9525" h="9525">
                  <a:moveTo>
                    <a:pt x="7144" y="11833"/>
                  </a:moveTo>
                  <a:cubicBezTo>
                    <a:pt x="9049" y="2308"/>
                    <a:pt x="7144" y="9928"/>
                    <a:pt x="7144" y="11833"/>
                  </a:cubicBezTo>
                  <a:close/>
                </a:path>
              </a:pathLst>
            </a:custGeom>
            <a:grpFill/>
            <a:ln w="9525" cap="flat">
              <a:noFill/>
              <a:prstDash val="solid"/>
              <a:miter/>
            </a:ln>
          </p:spPr>
          <p:txBody>
            <a:bodyPr rtlCol="0" anchor="ctr"/>
            <a:lstStyle/>
            <a:p>
              <a:endParaRPr lang="en-US"/>
            </a:p>
          </p:txBody>
        </p:sp>
        <p:sp>
          <p:nvSpPr>
            <p:cNvPr id="2014" name="Freeform: Shape 2013">
              <a:extLst>
                <a:ext uri="{FF2B5EF4-FFF2-40B4-BE49-F238E27FC236}">
                  <a16:creationId xmlns:a16="http://schemas.microsoft.com/office/drawing/2014/main" xmlns="" id="{B0C1FF8A-6A43-4599-9193-17757C450503}"/>
                </a:ext>
              </a:extLst>
            </p:cNvPr>
            <p:cNvSpPr/>
            <p:nvPr/>
          </p:nvSpPr>
          <p:spPr>
            <a:xfrm>
              <a:off x="7534751" y="1171098"/>
              <a:ext cx="9525" cy="9525"/>
            </a:xfrm>
            <a:custGeom>
              <a:avLst/>
              <a:gdLst>
                <a:gd name="connsiteX0" fmla="*/ 7144 w 9525"/>
                <a:gd name="connsiteY0" fmla="*/ 10001 h 9525"/>
                <a:gd name="connsiteX1" fmla="*/ 7144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cubicBezTo>
                    <a:pt x="7144" y="9049"/>
                    <a:pt x="7144" y="8096"/>
                    <a:pt x="7144" y="7144"/>
                  </a:cubicBezTo>
                  <a:cubicBezTo>
                    <a:pt x="7144" y="8096"/>
                    <a:pt x="7144" y="9049"/>
                    <a:pt x="7144" y="10001"/>
                  </a:cubicBezTo>
                  <a:close/>
                </a:path>
              </a:pathLst>
            </a:custGeom>
            <a:grpFill/>
            <a:ln w="9525" cap="flat">
              <a:noFill/>
              <a:prstDash val="solid"/>
              <a:miter/>
            </a:ln>
          </p:spPr>
          <p:txBody>
            <a:bodyPr rtlCol="0" anchor="ctr"/>
            <a:lstStyle/>
            <a:p>
              <a:endParaRPr lang="en-US"/>
            </a:p>
          </p:txBody>
        </p:sp>
        <p:sp>
          <p:nvSpPr>
            <p:cNvPr id="2015" name="Freeform: Shape 2014">
              <a:extLst>
                <a:ext uri="{FF2B5EF4-FFF2-40B4-BE49-F238E27FC236}">
                  <a16:creationId xmlns:a16="http://schemas.microsoft.com/office/drawing/2014/main" xmlns="" id="{1584231F-5AD2-4CD8-A690-01E98D05A8DF}"/>
                </a:ext>
              </a:extLst>
            </p:cNvPr>
            <p:cNvSpPr/>
            <p:nvPr/>
          </p:nvSpPr>
          <p:spPr>
            <a:xfrm>
              <a:off x="7529036" y="1143476"/>
              <a:ext cx="19050" cy="38100"/>
            </a:xfrm>
            <a:custGeom>
              <a:avLst/>
              <a:gdLst>
                <a:gd name="connsiteX0" fmla="*/ 7144 w 19050"/>
                <a:gd name="connsiteY0" fmla="*/ 7144 h 38100"/>
                <a:gd name="connsiteX1" fmla="*/ 13811 w 19050"/>
                <a:gd name="connsiteY1" fmla="*/ 34766 h 38100"/>
                <a:gd name="connsiteX2" fmla="*/ 7144 w 19050"/>
                <a:gd name="connsiteY2" fmla="*/ 7144 h 38100"/>
              </a:gdLst>
              <a:ahLst/>
              <a:cxnLst>
                <a:cxn ang="0">
                  <a:pos x="connsiteX0" y="connsiteY0"/>
                </a:cxn>
                <a:cxn ang="0">
                  <a:pos x="connsiteX1" y="connsiteY1"/>
                </a:cxn>
                <a:cxn ang="0">
                  <a:pos x="connsiteX2" y="connsiteY2"/>
                </a:cxn>
              </a:cxnLst>
              <a:rect l="l" t="t" r="r" b="b"/>
              <a:pathLst>
                <a:path w="19050" h="38100">
                  <a:moveTo>
                    <a:pt x="7144" y="7144"/>
                  </a:moveTo>
                  <a:cubicBezTo>
                    <a:pt x="13811" y="9049"/>
                    <a:pt x="13811" y="23336"/>
                    <a:pt x="13811" y="34766"/>
                  </a:cubicBezTo>
                  <a:cubicBezTo>
                    <a:pt x="25241" y="10954"/>
                    <a:pt x="10954" y="13811"/>
                    <a:pt x="7144" y="7144"/>
                  </a:cubicBezTo>
                  <a:close/>
                </a:path>
              </a:pathLst>
            </a:custGeom>
            <a:grpFill/>
            <a:ln w="9525" cap="flat">
              <a:noFill/>
              <a:prstDash val="solid"/>
              <a:miter/>
            </a:ln>
          </p:spPr>
          <p:txBody>
            <a:bodyPr rtlCol="0" anchor="ctr"/>
            <a:lstStyle/>
            <a:p>
              <a:endParaRPr lang="en-US"/>
            </a:p>
          </p:txBody>
        </p:sp>
        <p:sp>
          <p:nvSpPr>
            <p:cNvPr id="2016" name="Freeform: Shape 2015">
              <a:extLst>
                <a:ext uri="{FF2B5EF4-FFF2-40B4-BE49-F238E27FC236}">
                  <a16:creationId xmlns:a16="http://schemas.microsoft.com/office/drawing/2014/main" xmlns="" id="{5322389A-988A-48AF-8D87-F98E7BB7A03D}"/>
                </a:ext>
              </a:extLst>
            </p:cNvPr>
            <p:cNvSpPr/>
            <p:nvPr/>
          </p:nvSpPr>
          <p:spPr>
            <a:xfrm>
              <a:off x="7516654" y="1138713"/>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7144" y="7144"/>
                    <a:pt x="7144" y="8096"/>
                    <a:pt x="7144" y="9049"/>
                  </a:cubicBezTo>
                  <a:cubicBezTo>
                    <a:pt x="9049" y="11906"/>
                    <a:pt x="8096" y="8096"/>
                    <a:pt x="9049" y="7144"/>
                  </a:cubicBezTo>
                  <a:close/>
                </a:path>
              </a:pathLst>
            </a:custGeom>
            <a:grpFill/>
            <a:ln w="9525" cap="flat">
              <a:noFill/>
              <a:prstDash val="solid"/>
              <a:miter/>
            </a:ln>
          </p:spPr>
          <p:txBody>
            <a:bodyPr rtlCol="0" anchor="ctr"/>
            <a:lstStyle/>
            <a:p>
              <a:endParaRPr lang="en-US"/>
            </a:p>
          </p:txBody>
        </p:sp>
        <p:sp>
          <p:nvSpPr>
            <p:cNvPr id="2017" name="Freeform: Shape 2016">
              <a:extLst>
                <a:ext uri="{FF2B5EF4-FFF2-40B4-BE49-F238E27FC236}">
                  <a16:creationId xmlns:a16="http://schemas.microsoft.com/office/drawing/2014/main" xmlns="" id="{B429E935-E19C-4D83-9358-FC2A605B9481}"/>
                </a:ext>
              </a:extLst>
            </p:cNvPr>
            <p:cNvSpPr/>
            <p:nvPr/>
          </p:nvSpPr>
          <p:spPr>
            <a:xfrm>
              <a:off x="7593057" y="1163019"/>
              <a:ext cx="9525" cy="9525"/>
            </a:xfrm>
            <a:custGeom>
              <a:avLst/>
              <a:gdLst>
                <a:gd name="connsiteX0" fmla="*/ 10751 w 9525"/>
                <a:gd name="connsiteY0" fmla="*/ 11413 h 9525"/>
                <a:gd name="connsiteX1" fmla="*/ 10751 w 9525"/>
                <a:gd name="connsiteY1" fmla="*/ 11413 h 9525"/>
              </a:gdLst>
              <a:ahLst/>
              <a:cxnLst>
                <a:cxn ang="0">
                  <a:pos x="connsiteX0" y="connsiteY0"/>
                </a:cxn>
                <a:cxn ang="0">
                  <a:pos x="connsiteX1" y="connsiteY1"/>
                </a:cxn>
              </a:cxnLst>
              <a:rect l="l" t="t" r="r" b="b"/>
              <a:pathLst>
                <a:path w="9525" h="9525">
                  <a:moveTo>
                    <a:pt x="10751" y="11413"/>
                  </a:moveTo>
                  <a:cubicBezTo>
                    <a:pt x="5036" y="2841"/>
                    <a:pt x="6941" y="9508"/>
                    <a:pt x="10751" y="11413"/>
                  </a:cubicBezTo>
                  <a:close/>
                </a:path>
              </a:pathLst>
            </a:custGeom>
            <a:grpFill/>
            <a:ln w="9525" cap="flat">
              <a:noFill/>
              <a:prstDash val="solid"/>
              <a:miter/>
            </a:ln>
          </p:spPr>
          <p:txBody>
            <a:bodyPr rtlCol="0" anchor="ctr"/>
            <a:lstStyle/>
            <a:p>
              <a:endParaRPr lang="en-US"/>
            </a:p>
          </p:txBody>
        </p:sp>
        <p:sp>
          <p:nvSpPr>
            <p:cNvPr id="2018" name="Freeform: Shape 2017">
              <a:extLst>
                <a:ext uri="{FF2B5EF4-FFF2-40B4-BE49-F238E27FC236}">
                  <a16:creationId xmlns:a16="http://schemas.microsoft.com/office/drawing/2014/main" xmlns="" id="{A2BE2D6A-3A53-4EFD-B7B3-3853DB31B618}"/>
                </a:ext>
              </a:extLst>
            </p:cNvPr>
            <p:cNvSpPr/>
            <p:nvPr/>
          </p:nvSpPr>
          <p:spPr>
            <a:xfrm>
              <a:off x="7590949" y="116728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8096" y="7144"/>
                    <a:pt x="7144" y="7144"/>
                    <a:pt x="7144" y="9049"/>
                  </a:cubicBezTo>
                  <a:close/>
                </a:path>
              </a:pathLst>
            </a:custGeom>
            <a:grpFill/>
            <a:ln w="9525" cap="flat">
              <a:noFill/>
              <a:prstDash val="solid"/>
              <a:miter/>
            </a:ln>
          </p:spPr>
          <p:txBody>
            <a:bodyPr rtlCol="0" anchor="ctr"/>
            <a:lstStyle/>
            <a:p>
              <a:endParaRPr lang="en-US"/>
            </a:p>
          </p:txBody>
        </p:sp>
        <p:sp>
          <p:nvSpPr>
            <p:cNvPr id="2019" name="Freeform: Shape 2018">
              <a:extLst>
                <a:ext uri="{FF2B5EF4-FFF2-40B4-BE49-F238E27FC236}">
                  <a16:creationId xmlns:a16="http://schemas.microsoft.com/office/drawing/2014/main" xmlns="" id="{DBF7B8E7-566D-4698-B101-8DB9EA8E0027}"/>
                </a:ext>
              </a:extLst>
            </p:cNvPr>
            <p:cNvSpPr/>
            <p:nvPr/>
          </p:nvSpPr>
          <p:spPr>
            <a:xfrm>
              <a:off x="7596902" y="1168241"/>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2020" name="Freeform: Shape 2019">
              <a:extLst>
                <a:ext uri="{FF2B5EF4-FFF2-40B4-BE49-F238E27FC236}">
                  <a16:creationId xmlns:a16="http://schemas.microsoft.com/office/drawing/2014/main" xmlns="" id="{567C6D90-A614-4AA9-A38E-E5E60B46BA0D}"/>
                </a:ext>
              </a:extLst>
            </p:cNvPr>
            <p:cNvSpPr/>
            <p:nvPr/>
          </p:nvSpPr>
          <p:spPr>
            <a:xfrm>
              <a:off x="7710011" y="1143476"/>
              <a:ext cx="9525" cy="9525"/>
            </a:xfrm>
            <a:custGeom>
              <a:avLst/>
              <a:gdLst>
                <a:gd name="connsiteX0" fmla="*/ 7144 w 9525"/>
                <a:gd name="connsiteY0" fmla="*/ 10001 h 9525"/>
                <a:gd name="connsiteX1" fmla="*/ 10001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cubicBezTo>
                    <a:pt x="9049" y="11906"/>
                    <a:pt x="10001" y="8096"/>
                    <a:pt x="10001" y="7144"/>
                  </a:cubicBezTo>
                  <a:cubicBezTo>
                    <a:pt x="8096" y="7144"/>
                    <a:pt x="7144" y="8096"/>
                    <a:pt x="7144" y="10001"/>
                  </a:cubicBezTo>
                  <a:close/>
                </a:path>
              </a:pathLst>
            </a:custGeom>
            <a:grpFill/>
            <a:ln w="9525" cap="flat">
              <a:noFill/>
              <a:prstDash val="solid"/>
              <a:miter/>
            </a:ln>
          </p:spPr>
          <p:txBody>
            <a:bodyPr rtlCol="0" anchor="ctr"/>
            <a:lstStyle/>
            <a:p>
              <a:endParaRPr lang="en-US"/>
            </a:p>
          </p:txBody>
        </p:sp>
        <p:sp>
          <p:nvSpPr>
            <p:cNvPr id="2021" name="Freeform: Shape 2020">
              <a:extLst>
                <a:ext uri="{FF2B5EF4-FFF2-40B4-BE49-F238E27FC236}">
                  <a16:creationId xmlns:a16="http://schemas.microsoft.com/office/drawing/2014/main" xmlns="" id="{D8AFC4A1-AF15-4D82-83AB-C513EE680B08}"/>
                </a:ext>
              </a:extLst>
            </p:cNvPr>
            <p:cNvSpPr/>
            <p:nvPr/>
          </p:nvSpPr>
          <p:spPr>
            <a:xfrm>
              <a:off x="7750969" y="1052036"/>
              <a:ext cx="9525" cy="9525"/>
            </a:xfrm>
            <a:custGeom>
              <a:avLst/>
              <a:gdLst>
                <a:gd name="connsiteX0" fmla="*/ 7144 w 9525"/>
                <a:gd name="connsiteY0" fmla="*/ 8096 h 9525"/>
                <a:gd name="connsiteX1" fmla="*/ 10001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10001" y="7144"/>
                  </a:lnTo>
                  <a:cubicBezTo>
                    <a:pt x="8096" y="7144"/>
                    <a:pt x="8096" y="7144"/>
                    <a:pt x="7144" y="8096"/>
                  </a:cubicBezTo>
                  <a:close/>
                </a:path>
              </a:pathLst>
            </a:custGeom>
            <a:grpFill/>
            <a:ln w="9525" cap="flat">
              <a:noFill/>
              <a:prstDash val="solid"/>
              <a:miter/>
            </a:ln>
          </p:spPr>
          <p:txBody>
            <a:bodyPr rtlCol="0" anchor="ctr"/>
            <a:lstStyle/>
            <a:p>
              <a:endParaRPr lang="en-US"/>
            </a:p>
          </p:txBody>
        </p:sp>
        <p:sp>
          <p:nvSpPr>
            <p:cNvPr id="2022" name="Freeform: Shape 2021">
              <a:extLst>
                <a:ext uri="{FF2B5EF4-FFF2-40B4-BE49-F238E27FC236}">
                  <a16:creationId xmlns:a16="http://schemas.microsoft.com/office/drawing/2014/main" xmlns="" id="{ACA5742F-270C-4DD1-88F0-42972D9E4AB3}"/>
                </a:ext>
              </a:extLst>
            </p:cNvPr>
            <p:cNvSpPr/>
            <p:nvPr/>
          </p:nvSpPr>
          <p:spPr>
            <a:xfrm>
              <a:off x="7700486" y="96059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8096"/>
                    <a:pt x="7144" y="7144"/>
                    <a:pt x="7144" y="7144"/>
                  </a:cubicBezTo>
                  <a:cubicBezTo>
                    <a:pt x="7144" y="7144"/>
                    <a:pt x="7144" y="8096"/>
                    <a:pt x="8096" y="8096"/>
                  </a:cubicBezTo>
                  <a:close/>
                </a:path>
              </a:pathLst>
            </a:custGeom>
            <a:grpFill/>
            <a:ln w="9525" cap="flat">
              <a:noFill/>
              <a:prstDash val="solid"/>
              <a:miter/>
            </a:ln>
          </p:spPr>
          <p:txBody>
            <a:bodyPr rtlCol="0" anchor="ctr"/>
            <a:lstStyle/>
            <a:p>
              <a:endParaRPr lang="en-US"/>
            </a:p>
          </p:txBody>
        </p:sp>
        <p:sp>
          <p:nvSpPr>
            <p:cNvPr id="2023" name="Freeform: Shape 2022">
              <a:extLst>
                <a:ext uri="{FF2B5EF4-FFF2-40B4-BE49-F238E27FC236}">
                  <a16:creationId xmlns:a16="http://schemas.microsoft.com/office/drawing/2014/main" xmlns="" id="{94A133C6-EFC2-406A-BC30-0093A7453C29}"/>
                </a:ext>
              </a:extLst>
            </p:cNvPr>
            <p:cNvSpPr/>
            <p:nvPr/>
          </p:nvSpPr>
          <p:spPr>
            <a:xfrm>
              <a:off x="7696676" y="954246"/>
              <a:ext cx="9525" cy="19050"/>
            </a:xfrm>
            <a:custGeom>
              <a:avLst/>
              <a:gdLst>
                <a:gd name="connsiteX0" fmla="*/ 10954 w 9525"/>
                <a:gd name="connsiteY0" fmla="*/ 13494 h 19050"/>
                <a:gd name="connsiteX1" fmla="*/ 10954 w 9525"/>
                <a:gd name="connsiteY1" fmla="*/ 13494 h 19050"/>
              </a:gdLst>
              <a:ahLst/>
              <a:cxnLst>
                <a:cxn ang="0">
                  <a:pos x="connsiteX0" y="connsiteY0"/>
                </a:cxn>
                <a:cxn ang="0">
                  <a:pos x="connsiteX1" y="connsiteY1"/>
                </a:cxn>
              </a:cxnLst>
              <a:rect l="l" t="t" r="r" b="b"/>
              <a:pathLst>
                <a:path w="9525" h="19050">
                  <a:moveTo>
                    <a:pt x="10954" y="13494"/>
                  </a:moveTo>
                  <a:cubicBezTo>
                    <a:pt x="2381" y="-794"/>
                    <a:pt x="10954" y="13494"/>
                    <a:pt x="10954" y="13494"/>
                  </a:cubicBezTo>
                  <a:close/>
                </a:path>
              </a:pathLst>
            </a:custGeom>
            <a:grpFill/>
            <a:ln w="9525" cap="flat">
              <a:noFill/>
              <a:prstDash val="solid"/>
              <a:miter/>
            </a:ln>
          </p:spPr>
          <p:txBody>
            <a:bodyPr rtlCol="0" anchor="ctr"/>
            <a:lstStyle/>
            <a:p>
              <a:endParaRPr lang="en-US"/>
            </a:p>
          </p:txBody>
        </p:sp>
        <p:sp>
          <p:nvSpPr>
            <p:cNvPr id="2024" name="Freeform: Shape 2023">
              <a:extLst>
                <a:ext uri="{FF2B5EF4-FFF2-40B4-BE49-F238E27FC236}">
                  <a16:creationId xmlns:a16="http://schemas.microsoft.com/office/drawing/2014/main" xmlns="" id="{ECDF8A7A-7417-4344-B8F9-B828D9A1B0E6}"/>
                </a:ext>
              </a:extLst>
            </p:cNvPr>
            <p:cNvSpPr/>
            <p:nvPr/>
          </p:nvSpPr>
          <p:spPr>
            <a:xfrm>
              <a:off x="7580573" y="1056872"/>
              <a:ext cx="19050" cy="19050"/>
            </a:xfrm>
            <a:custGeom>
              <a:avLst/>
              <a:gdLst>
                <a:gd name="connsiteX0" fmla="*/ 8947 w 19050"/>
                <a:gd name="connsiteY0" fmla="*/ 17547 h 19050"/>
                <a:gd name="connsiteX1" fmla="*/ 8947 w 19050"/>
                <a:gd name="connsiteY1" fmla="*/ 17547 h 19050"/>
              </a:gdLst>
              <a:ahLst/>
              <a:cxnLst>
                <a:cxn ang="0">
                  <a:pos x="connsiteX0" y="connsiteY0"/>
                </a:cxn>
                <a:cxn ang="0">
                  <a:pos x="connsiteX1" y="connsiteY1"/>
                </a:cxn>
              </a:cxnLst>
              <a:rect l="l" t="t" r="r" b="b"/>
              <a:pathLst>
                <a:path w="19050" h="19050">
                  <a:moveTo>
                    <a:pt x="8947" y="17547"/>
                  </a:moveTo>
                  <a:cubicBezTo>
                    <a:pt x="26092" y="-4360"/>
                    <a:pt x="375" y="14690"/>
                    <a:pt x="8947" y="17547"/>
                  </a:cubicBezTo>
                  <a:close/>
                </a:path>
              </a:pathLst>
            </a:custGeom>
            <a:grpFill/>
            <a:ln w="9525" cap="flat">
              <a:noFill/>
              <a:prstDash val="solid"/>
              <a:miter/>
            </a:ln>
          </p:spPr>
          <p:txBody>
            <a:bodyPr rtlCol="0" anchor="ctr"/>
            <a:lstStyle/>
            <a:p>
              <a:endParaRPr lang="en-US"/>
            </a:p>
          </p:txBody>
        </p:sp>
        <p:sp>
          <p:nvSpPr>
            <p:cNvPr id="2025" name="Freeform: Shape 2024">
              <a:extLst>
                <a:ext uri="{FF2B5EF4-FFF2-40B4-BE49-F238E27FC236}">
                  <a16:creationId xmlns:a16="http://schemas.microsoft.com/office/drawing/2014/main" xmlns="" id="{09030511-53AB-4F60-A78C-76D91DDDB51D}"/>
                </a:ext>
              </a:extLst>
            </p:cNvPr>
            <p:cNvSpPr/>
            <p:nvPr/>
          </p:nvSpPr>
          <p:spPr>
            <a:xfrm>
              <a:off x="7566636" y="1053048"/>
              <a:ext cx="28575" cy="28575"/>
            </a:xfrm>
            <a:custGeom>
              <a:avLst/>
              <a:gdLst>
                <a:gd name="connsiteX0" fmla="*/ 12407 w 28575"/>
                <a:gd name="connsiteY0" fmla="*/ 10894 h 28575"/>
                <a:gd name="connsiteX1" fmla="*/ 22884 w 28575"/>
                <a:gd name="connsiteY1" fmla="*/ 28039 h 28575"/>
                <a:gd name="connsiteX2" fmla="*/ 12407 w 28575"/>
                <a:gd name="connsiteY2" fmla="*/ 10894 h 28575"/>
              </a:gdLst>
              <a:ahLst/>
              <a:cxnLst>
                <a:cxn ang="0">
                  <a:pos x="connsiteX0" y="connsiteY0"/>
                </a:cxn>
                <a:cxn ang="0">
                  <a:pos x="connsiteX1" y="connsiteY1"/>
                </a:cxn>
                <a:cxn ang="0">
                  <a:pos x="connsiteX2" y="connsiteY2"/>
                </a:cxn>
              </a:cxnLst>
              <a:rect l="l" t="t" r="r" b="b"/>
              <a:pathLst>
                <a:path w="28575" h="28575">
                  <a:moveTo>
                    <a:pt x="12407" y="10894"/>
                  </a:moveTo>
                  <a:cubicBezTo>
                    <a:pt x="20979" y="31849"/>
                    <a:pt x="7644" y="16609"/>
                    <a:pt x="22884" y="28039"/>
                  </a:cubicBezTo>
                  <a:cubicBezTo>
                    <a:pt x="25742" y="13752"/>
                    <a:pt x="-4738" y="417"/>
                    <a:pt x="12407" y="10894"/>
                  </a:cubicBezTo>
                  <a:close/>
                </a:path>
              </a:pathLst>
            </a:custGeom>
            <a:grpFill/>
            <a:ln w="9525" cap="flat">
              <a:noFill/>
              <a:prstDash val="solid"/>
              <a:miter/>
            </a:ln>
          </p:spPr>
          <p:txBody>
            <a:bodyPr rtlCol="0" anchor="ctr"/>
            <a:lstStyle/>
            <a:p>
              <a:endParaRPr lang="en-US"/>
            </a:p>
          </p:txBody>
        </p:sp>
        <p:sp>
          <p:nvSpPr>
            <p:cNvPr id="2026" name="Freeform: Shape 2025">
              <a:extLst>
                <a:ext uri="{FF2B5EF4-FFF2-40B4-BE49-F238E27FC236}">
                  <a16:creationId xmlns:a16="http://schemas.microsoft.com/office/drawing/2014/main" xmlns="" id="{77115B1B-98C2-47E9-A980-7A0388344498}"/>
                </a:ext>
              </a:extLst>
            </p:cNvPr>
            <p:cNvSpPr/>
            <p:nvPr/>
          </p:nvSpPr>
          <p:spPr>
            <a:xfrm>
              <a:off x="7581424" y="10672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2027" name="Freeform: Shape 2026">
              <a:extLst>
                <a:ext uri="{FF2B5EF4-FFF2-40B4-BE49-F238E27FC236}">
                  <a16:creationId xmlns:a16="http://schemas.microsoft.com/office/drawing/2014/main" xmlns="" id="{55DF005A-63D6-4061-BCD1-810E2524B0F1}"/>
                </a:ext>
              </a:extLst>
            </p:cNvPr>
            <p:cNvSpPr/>
            <p:nvPr/>
          </p:nvSpPr>
          <p:spPr>
            <a:xfrm>
              <a:off x="7230917" y="1195848"/>
              <a:ext cx="19050" cy="9525"/>
            </a:xfrm>
            <a:custGeom>
              <a:avLst/>
              <a:gdLst>
                <a:gd name="connsiteX0" fmla="*/ 9988 w 19050"/>
                <a:gd name="connsiteY0" fmla="*/ 9064 h 9525"/>
                <a:gd name="connsiteX1" fmla="*/ 9988 w 19050"/>
                <a:gd name="connsiteY1" fmla="*/ 9064 h 9525"/>
              </a:gdLst>
              <a:ahLst/>
              <a:cxnLst>
                <a:cxn ang="0">
                  <a:pos x="connsiteX0" y="connsiteY0"/>
                </a:cxn>
                <a:cxn ang="0">
                  <a:pos x="connsiteX1" y="connsiteY1"/>
                </a:cxn>
              </a:cxnLst>
              <a:rect l="l" t="t" r="r" b="b"/>
              <a:pathLst>
                <a:path w="19050" h="9525">
                  <a:moveTo>
                    <a:pt x="9988" y="9064"/>
                  </a:moveTo>
                  <a:cubicBezTo>
                    <a:pt x="30943" y="4302"/>
                    <a:pt x="-2394" y="10017"/>
                    <a:pt x="9988" y="9064"/>
                  </a:cubicBezTo>
                  <a:close/>
                </a:path>
              </a:pathLst>
            </a:custGeom>
            <a:grpFill/>
            <a:ln w="9525" cap="flat">
              <a:noFill/>
              <a:prstDash val="solid"/>
              <a:miter/>
            </a:ln>
          </p:spPr>
          <p:txBody>
            <a:bodyPr rtlCol="0" anchor="ctr"/>
            <a:lstStyle/>
            <a:p>
              <a:endParaRPr lang="en-US"/>
            </a:p>
          </p:txBody>
        </p:sp>
        <p:sp>
          <p:nvSpPr>
            <p:cNvPr id="2028" name="Freeform: Shape 2027">
              <a:extLst>
                <a:ext uri="{FF2B5EF4-FFF2-40B4-BE49-F238E27FC236}">
                  <a16:creationId xmlns:a16="http://schemas.microsoft.com/office/drawing/2014/main" xmlns="" id="{437EE971-E366-4C66-9527-1D761FF92184}"/>
                </a:ext>
              </a:extLst>
            </p:cNvPr>
            <p:cNvSpPr/>
            <p:nvPr/>
          </p:nvSpPr>
          <p:spPr>
            <a:xfrm>
              <a:off x="7031831" y="1165383"/>
              <a:ext cx="9525" cy="9525"/>
            </a:xfrm>
            <a:custGeom>
              <a:avLst/>
              <a:gdLst>
                <a:gd name="connsiteX0" fmla="*/ 7144 w 9525"/>
                <a:gd name="connsiteY0" fmla="*/ 9049 h 9525"/>
                <a:gd name="connsiteX1" fmla="*/ 9049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8096" y="8096"/>
                    <a:pt x="9049" y="8096"/>
                    <a:pt x="9049" y="7144"/>
                  </a:cubicBezTo>
                  <a:cubicBezTo>
                    <a:pt x="8096" y="7144"/>
                    <a:pt x="7144" y="8096"/>
                    <a:pt x="7144" y="9049"/>
                  </a:cubicBezTo>
                  <a:close/>
                </a:path>
              </a:pathLst>
            </a:custGeom>
            <a:grpFill/>
            <a:ln w="9525" cap="flat">
              <a:noFill/>
              <a:prstDash val="solid"/>
              <a:miter/>
            </a:ln>
          </p:spPr>
          <p:txBody>
            <a:bodyPr rtlCol="0" anchor="ctr"/>
            <a:lstStyle/>
            <a:p>
              <a:endParaRPr lang="en-US"/>
            </a:p>
          </p:txBody>
        </p:sp>
        <p:sp>
          <p:nvSpPr>
            <p:cNvPr id="2029" name="Freeform: Shape 2028">
              <a:extLst>
                <a:ext uri="{FF2B5EF4-FFF2-40B4-BE49-F238E27FC236}">
                  <a16:creationId xmlns:a16="http://schemas.microsoft.com/office/drawing/2014/main" xmlns="" id="{134BA2A7-76F5-4949-A295-00B58664F0CC}"/>
                </a:ext>
              </a:extLst>
            </p:cNvPr>
            <p:cNvSpPr/>
            <p:nvPr/>
          </p:nvSpPr>
          <p:spPr>
            <a:xfrm>
              <a:off x="7225189" y="1207293"/>
              <a:ext cx="9525" cy="19050"/>
            </a:xfrm>
            <a:custGeom>
              <a:avLst/>
              <a:gdLst>
                <a:gd name="connsiteX0" fmla="*/ 9049 w 9525"/>
                <a:gd name="connsiteY0" fmla="*/ 7144 h 19050"/>
                <a:gd name="connsiteX1" fmla="*/ 7144 w 9525"/>
                <a:gd name="connsiteY1" fmla="*/ 12859 h 19050"/>
                <a:gd name="connsiteX2" fmla="*/ 9049 w 9525"/>
                <a:gd name="connsiteY2" fmla="*/ 7144 h 19050"/>
              </a:gdLst>
              <a:ahLst/>
              <a:cxnLst>
                <a:cxn ang="0">
                  <a:pos x="connsiteX0" y="connsiteY0"/>
                </a:cxn>
                <a:cxn ang="0">
                  <a:pos x="connsiteX1" y="connsiteY1"/>
                </a:cxn>
                <a:cxn ang="0">
                  <a:pos x="connsiteX2" y="connsiteY2"/>
                </a:cxn>
              </a:cxnLst>
              <a:rect l="l" t="t" r="r" b="b"/>
              <a:pathLst>
                <a:path w="9525" h="19050">
                  <a:moveTo>
                    <a:pt x="9049" y="7144"/>
                  </a:moveTo>
                  <a:lnTo>
                    <a:pt x="7144" y="12859"/>
                  </a:lnTo>
                  <a:cubicBezTo>
                    <a:pt x="8096" y="10954"/>
                    <a:pt x="9049" y="9049"/>
                    <a:pt x="9049" y="7144"/>
                  </a:cubicBezTo>
                  <a:close/>
                </a:path>
              </a:pathLst>
            </a:custGeom>
            <a:grpFill/>
            <a:ln w="9525" cap="flat">
              <a:noFill/>
              <a:prstDash val="solid"/>
              <a:miter/>
            </a:ln>
          </p:spPr>
          <p:txBody>
            <a:bodyPr rtlCol="0" anchor="ctr"/>
            <a:lstStyle/>
            <a:p>
              <a:endParaRPr lang="en-US"/>
            </a:p>
          </p:txBody>
        </p:sp>
        <p:sp>
          <p:nvSpPr>
            <p:cNvPr id="2030" name="Freeform: Shape 2029">
              <a:extLst>
                <a:ext uri="{FF2B5EF4-FFF2-40B4-BE49-F238E27FC236}">
                  <a16:creationId xmlns:a16="http://schemas.microsoft.com/office/drawing/2014/main" xmlns="" id="{FECB7964-8817-4C41-898B-A4E8E15FF441}"/>
                </a:ext>
              </a:extLst>
            </p:cNvPr>
            <p:cNvSpPr/>
            <p:nvPr/>
          </p:nvSpPr>
          <p:spPr>
            <a:xfrm>
              <a:off x="7239159" y="1125669"/>
              <a:ext cx="9525" cy="9525"/>
            </a:xfrm>
            <a:custGeom>
              <a:avLst/>
              <a:gdLst>
                <a:gd name="connsiteX0" fmla="*/ 8414 w 9525"/>
                <a:gd name="connsiteY0" fmla="*/ 7805 h 9525"/>
                <a:gd name="connsiteX1" fmla="*/ 8414 w 9525"/>
                <a:gd name="connsiteY1" fmla="*/ 7805 h 9525"/>
              </a:gdLst>
              <a:ahLst/>
              <a:cxnLst>
                <a:cxn ang="0">
                  <a:pos x="connsiteX0" y="connsiteY0"/>
                </a:cxn>
                <a:cxn ang="0">
                  <a:pos x="connsiteX1" y="connsiteY1"/>
                </a:cxn>
              </a:cxnLst>
              <a:rect l="l" t="t" r="r" b="b"/>
              <a:pathLst>
                <a:path w="9525" h="9525">
                  <a:moveTo>
                    <a:pt x="8414" y="7805"/>
                  </a:moveTo>
                  <a:cubicBezTo>
                    <a:pt x="8414" y="4948"/>
                    <a:pt x="5556" y="12568"/>
                    <a:pt x="8414" y="7805"/>
                  </a:cubicBezTo>
                  <a:close/>
                </a:path>
              </a:pathLst>
            </a:custGeom>
            <a:grpFill/>
            <a:ln w="9525" cap="flat">
              <a:noFill/>
              <a:prstDash val="solid"/>
              <a:miter/>
            </a:ln>
          </p:spPr>
          <p:txBody>
            <a:bodyPr rtlCol="0" anchor="ctr"/>
            <a:lstStyle/>
            <a:p>
              <a:endParaRPr lang="en-US"/>
            </a:p>
          </p:txBody>
        </p:sp>
        <p:sp>
          <p:nvSpPr>
            <p:cNvPr id="2031" name="Freeform: Shape 2030">
              <a:extLst>
                <a:ext uri="{FF2B5EF4-FFF2-40B4-BE49-F238E27FC236}">
                  <a16:creationId xmlns:a16="http://schemas.microsoft.com/office/drawing/2014/main" xmlns="" id="{B260F56E-07E7-4AC7-88CC-486CA083B820}"/>
                </a:ext>
              </a:extLst>
            </p:cNvPr>
            <p:cNvSpPr/>
            <p:nvPr/>
          </p:nvSpPr>
          <p:spPr>
            <a:xfrm>
              <a:off x="7179469" y="12263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032" name="Freeform: Shape 2031">
              <a:extLst>
                <a:ext uri="{FF2B5EF4-FFF2-40B4-BE49-F238E27FC236}">
                  <a16:creationId xmlns:a16="http://schemas.microsoft.com/office/drawing/2014/main" xmlns="" id="{4408FED9-4C04-4F36-A669-1C3C9C6250D8}"/>
                </a:ext>
              </a:extLst>
            </p:cNvPr>
            <p:cNvSpPr/>
            <p:nvPr/>
          </p:nvSpPr>
          <p:spPr>
            <a:xfrm>
              <a:off x="7255541" y="1094898"/>
              <a:ext cx="19050" cy="19050"/>
            </a:xfrm>
            <a:custGeom>
              <a:avLst/>
              <a:gdLst>
                <a:gd name="connsiteX0" fmla="*/ 13939 w 19050"/>
                <a:gd name="connsiteY0" fmla="*/ 7144 h 19050"/>
                <a:gd name="connsiteX1" fmla="*/ 13939 w 19050"/>
                <a:gd name="connsiteY1" fmla="*/ 7144 h 19050"/>
              </a:gdLst>
              <a:ahLst/>
              <a:cxnLst>
                <a:cxn ang="0">
                  <a:pos x="connsiteX0" y="connsiteY0"/>
                </a:cxn>
                <a:cxn ang="0">
                  <a:pos x="connsiteX1" y="connsiteY1"/>
                </a:cxn>
              </a:cxnLst>
              <a:rect l="l" t="t" r="r" b="b"/>
              <a:pathLst>
                <a:path w="19050" h="19050">
                  <a:moveTo>
                    <a:pt x="13939" y="7144"/>
                  </a:moveTo>
                  <a:cubicBezTo>
                    <a:pt x="12034" y="10001"/>
                    <a:pt x="-349" y="37624"/>
                    <a:pt x="13939" y="7144"/>
                  </a:cubicBezTo>
                  <a:close/>
                </a:path>
              </a:pathLst>
            </a:custGeom>
            <a:grpFill/>
            <a:ln w="9525" cap="flat">
              <a:noFill/>
              <a:prstDash val="solid"/>
              <a:miter/>
            </a:ln>
          </p:spPr>
          <p:txBody>
            <a:bodyPr rtlCol="0" anchor="ctr"/>
            <a:lstStyle/>
            <a:p>
              <a:endParaRPr lang="en-US"/>
            </a:p>
          </p:txBody>
        </p:sp>
        <p:sp>
          <p:nvSpPr>
            <p:cNvPr id="2033" name="Freeform: Shape 2032">
              <a:extLst>
                <a:ext uri="{FF2B5EF4-FFF2-40B4-BE49-F238E27FC236}">
                  <a16:creationId xmlns:a16="http://schemas.microsoft.com/office/drawing/2014/main" xmlns="" id="{641D27AE-3551-4571-8841-3804B1166846}"/>
                </a:ext>
              </a:extLst>
            </p:cNvPr>
            <p:cNvSpPr/>
            <p:nvPr/>
          </p:nvSpPr>
          <p:spPr>
            <a:xfrm>
              <a:off x="7097554" y="11368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034" name="Freeform: Shape 2033">
              <a:extLst>
                <a:ext uri="{FF2B5EF4-FFF2-40B4-BE49-F238E27FC236}">
                  <a16:creationId xmlns:a16="http://schemas.microsoft.com/office/drawing/2014/main" xmlns="" id="{F82A1113-6008-4D64-B90B-7743945F79D3}"/>
                </a:ext>
              </a:extLst>
            </p:cNvPr>
            <p:cNvSpPr/>
            <p:nvPr/>
          </p:nvSpPr>
          <p:spPr>
            <a:xfrm>
              <a:off x="7097554" y="1133951"/>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cubicBezTo>
                    <a:pt x="8096" y="9049"/>
                    <a:pt x="9049" y="8096"/>
                    <a:pt x="8096" y="7144"/>
                  </a:cubicBezTo>
                  <a:close/>
                </a:path>
              </a:pathLst>
            </a:custGeom>
            <a:grpFill/>
            <a:ln w="9525" cap="flat">
              <a:noFill/>
              <a:prstDash val="solid"/>
              <a:miter/>
            </a:ln>
          </p:spPr>
          <p:txBody>
            <a:bodyPr rtlCol="0" anchor="ctr"/>
            <a:lstStyle/>
            <a:p>
              <a:endParaRPr lang="en-US"/>
            </a:p>
          </p:txBody>
        </p:sp>
        <p:sp>
          <p:nvSpPr>
            <p:cNvPr id="2035" name="Freeform: Shape 2034">
              <a:extLst>
                <a:ext uri="{FF2B5EF4-FFF2-40B4-BE49-F238E27FC236}">
                  <a16:creationId xmlns:a16="http://schemas.microsoft.com/office/drawing/2014/main" xmlns="" id="{6AD10E8C-225F-4776-9A0C-A336557CEA43}"/>
                </a:ext>
              </a:extLst>
            </p:cNvPr>
            <p:cNvSpPr/>
            <p:nvPr/>
          </p:nvSpPr>
          <p:spPr>
            <a:xfrm>
              <a:off x="7227623" y="1203483"/>
              <a:ext cx="9525" cy="19050"/>
            </a:xfrm>
            <a:custGeom>
              <a:avLst/>
              <a:gdLst>
                <a:gd name="connsiteX0" fmla="*/ 7567 w 9525"/>
                <a:gd name="connsiteY0" fmla="*/ 7144 h 19050"/>
                <a:gd name="connsiteX1" fmla="*/ 7567 w 9525"/>
                <a:gd name="connsiteY1" fmla="*/ 7144 h 19050"/>
              </a:gdLst>
              <a:ahLst/>
              <a:cxnLst>
                <a:cxn ang="0">
                  <a:pos x="connsiteX0" y="connsiteY0"/>
                </a:cxn>
                <a:cxn ang="0">
                  <a:pos x="connsiteX1" y="connsiteY1"/>
                </a:cxn>
              </a:cxnLst>
              <a:rect l="l" t="t" r="r" b="b"/>
              <a:pathLst>
                <a:path w="9525" h="19050">
                  <a:moveTo>
                    <a:pt x="7567" y="7144"/>
                  </a:moveTo>
                  <a:cubicBezTo>
                    <a:pt x="6615" y="18574"/>
                    <a:pt x="7567" y="7144"/>
                    <a:pt x="7567" y="7144"/>
                  </a:cubicBezTo>
                  <a:close/>
                </a:path>
              </a:pathLst>
            </a:custGeom>
            <a:grpFill/>
            <a:ln w="9525" cap="flat">
              <a:noFill/>
              <a:prstDash val="solid"/>
              <a:miter/>
            </a:ln>
          </p:spPr>
          <p:txBody>
            <a:bodyPr rtlCol="0" anchor="ctr"/>
            <a:lstStyle/>
            <a:p>
              <a:endParaRPr lang="en-US"/>
            </a:p>
          </p:txBody>
        </p:sp>
        <p:sp>
          <p:nvSpPr>
            <p:cNvPr id="2036" name="Freeform: Shape 2035">
              <a:extLst>
                <a:ext uri="{FF2B5EF4-FFF2-40B4-BE49-F238E27FC236}">
                  <a16:creationId xmlns:a16="http://schemas.microsoft.com/office/drawing/2014/main" xmlns="" id="{58D271AE-71F5-4609-ACA2-D9FCFAEE3680}"/>
                </a:ext>
              </a:extLst>
            </p:cNvPr>
            <p:cNvSpPr/>
            <p:nvPr/>
          </p:nvSpPr>
          <p:spPr>
            <a:xfrm>
              <a:off x="7231856" y="1182763"/>
              <a:ext cx="9525" cy="9525"/>
            </a:xfrm>
            <a:custGeom>
              <a:avLst/>
              <a:gdLst>
                <a:gd name="connsiteX0" fmla="*/ 7144 w 9525"/>
                <a:gd name="connsiteY0" fmla="*/ 11671 h 9525"/>
                <a:gd name="connsiteX1" fmla="*/ 7144 w 9525"/>
                <a:gd name="connsiteY1" fmla="*/ 11671 h 9525"/>
              </a:gdLst>
              <a:ahLst/>
              <a:cxnLst>
                <a:cxn ang="0">
                  <a:pos x="connsiteX0" y="connsiteY0"/>
                </a:cxn>
                <a:cxn ang="0">
                  <a:pos x="connsiteX1" y="connsiteY1"/>
                </a:cxn>
              </a:cxnLst>
              <a:rect l="l" t="t" r="r" b="b"/>
              <a:pathLst>
                <a:path w="9525" h="9525">
                  <a:moveTo>
                    <a:pt x="7144" y="11671"/>
                  </a:moveTo>
                  <a:cubicBezTo>
                    <a:pt x="10954" y="8814"/>
                    <a:pt x="13811" y="3099"/>
                    <a:pt x="7144" y="11671"/>
                  </a:cubicBezTo>
                  <a:close/>
                </a:path>
              </a:pathLst>
            </a:custGeom>
            <a:grpFill/>
            <a:ln w="9525" cap="flat">
              <a:noFill/>
              <a:prstDash val="solid"/>
              <a:miter/>
            </a:ln>
          </p:spPr>
          <p:txBody>
            <a:bodyPr rtlCol="0" anchor="ctr"/>
            <a:lstStyle/>
            <a:p>
              <a:endParaRPr lang="en-US"/>
            </a:p>
          </p:txBody>
        </p:sp>
        <p:sp>
          <p:nvSpPr>
            <p:cNvPr id="2037" name="Freeform: Shape 2036">
              <a:extLst>
                <a:ext uri="{FF2B5EF4-FFF2-40B4-BE49-F238E27FC236}">
                  <a16:creationId xmlns:a16="http://schemas.microsoft.com/office/drawing/2014/main" xmlns="" id="{890F489B-8769-4E00-B4EC-4C9B4E91C3F3}"/>
                </a:ext>
              </a:extLst>
            </p:cNvPr>
            <p:cNvSpPr/>
            <p:nvPr/>
          </p:nvSpPr>
          <p:spPr>
            <a:xfrm>
              <a:off x="7164932" y="1200626"/>
              <a:ext cx="66675" cy="66675"/>
            </a:xfrm>
            <a:custGeom>
              <a:avLst/>
              <a:gdLst>
                <a:gd name="connsiteX0" fmla="*/ 27395 w 66675"/>
                <a:gd name="connsiteY0" fmla="*/ 36671 h 66675"/>
                <a:gd name="connsiteX1" fmla="*/ 18823 w 66675"/>
                <a:gd name="connsiteY1" fmla="*/ 49054 h 66675"/>
                <a:gd name="connsiteX2" fmla="*/ 7393 w 66675"/>
                <a:gd name="connsiteY2" fmla="*/ 59531 h 66675"/>
                <a:gd name="connsiteX3" fmla="*/ 66448 w 66675"/>
                <a:gd name="connsiteY3" fmla="*/ 19526 h 66675"/>
                <a:gd name="connsiteX4" fmla="*/ 65495 w 66675"/>
                <a:gd name="connsiteY4" fmla="*/ 10001 h 66675"/>
                <a:gd name="connsiteX5" fmla="*/ 58828 w 66675"/>
                <a:gd name="connsiteY5" fmla="*/ 7144 h 66675"/>
                <a:gd name="connsiteX6" fmla="*/ 27395 w 66675"/>
                <a:gd name="connsiteY6" fmla="*/ 3667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675" h="66675">
                  <a:moveTo>
                    <a:pt x="27395" y="36671"/>
                  </a:moveTo>
                  <a:cubicBezTo>
                    <a:pt x="40730" y="35719"/>
                    <a:pt x="7393" y="37624"/>
                    <a:pt x="18823" y="49054"/>
                  </a:cubicBezTo>
                  <a:cubicBezTo>
                    <a:pt x="15013" y="36671"/>
                    <a:pt x="5488" y="38576"/>
                    <a:pt x="7393" y="59531"/>
                  </a:cubicBezTo>
                  <a:cubicBezTo>
                    <a:pt x="9298" y="66199"/>
                    <a:pt x="47398" y="37624"/>
                    <a:pt x="66448" y="19526"/>
                  </a:cubicBezTo>
                  <a:cubicBezTo>
                    <a:pt x="62638" y="24289"/>
                    <a:pt x="62638" y="21431"/>
                    <a:pt x="65495" y="10001"/>
                  </a:cubicBezTo>
                  <a:cubicBezTo>
                    <a:pt x="60733" y="22384"/>
                    <a:pt x="58828" y="21431"/>
                    <a:pt x="58828" y="7144"/>
                  </a:cubicBezTo>
                  <a:cubicBezTo>
                    <a:pt x="24538" y="34766"/>
                    <a:pt x="38825" y="27146"/>
                    <a:pt x="27395" y="36671"/>
                  </a:cubicBezTo>
                  <a:close/>
                </a:path>
              </a:pathLst>
            </a:custGeom>
            <a:grpFill/>
            <a:ln w="9525" cap="flat">
              <a:noFill/>
              <a:prstDash val="solid"/>
              <a:miter/>
            </a:ln>
          </p:spPr>
          <p:txBody>
            <a:bodyPr rtlCol="0" anchor="ctr"/>
            <a:lstStyle/>
            <a:p>
              <a:endParaRPr lang="en-US"/>
            </a:p>
          </p:txBody>
        </p:sp>
        <p:sp>
          <p:nvSpPr>
            <p:cNvPr id="2038" name="Freeform: Shape 2037">
              <a:extLst>
                <a:ext uri="{FF2B5EF4-FFF2-40B4-BE49-F238E27FC236}">
                  <a16:creationId xmlns:a16="http://schemas.microsoft.com/office/drawing/2014/main" xmlns="" id="{B55A1664-A1B7-4D26-A476-4C7555DF7B46}"/>
                </a:ext>
              </a:extLst>
            </p:cNvPr>
            <p:cNvSpPr/>
            <p:nvPr/>
          </p:nvSpPr>
          <p:spPr>
            <a:xfrm>
              <a:off x="7204763" y="1214199"/>
              <a:ext cx="9525" cy="9525"/>
            </a:xfrm>
            <a:custGeom>
              <a:avLst/>
              <a:gdLst>
                <a:gd name="connsiteX0" fmla="*/ 7567 w 9525"/>
                <a:gd name="connsiteY0" fmla="*/ 7858 h 9525"/>
                <a:gd name="connsiteX1" fmla="*/ 7567 w 9525"/>
                <a:gd name="connsiteY1" fmla="*/ 7858 h 9525"/>
                <a:gd name="connsiteX2" fmla="*/ 7567 w 9525"/>
                <a:gd name="connsiteY2" fmla="*/ 7858 h 9525"/>
              </a:gdLst>
              <a:ahLst/>
              <a:cxnLst>
                <a:cxn ang="0">
                  <a:pos x="connsiteX0" y="connsiteY0"/>
                </a:cxn>
                <a:cxn ang="0">
                  <a:pos x="connsiteX1" y="connsiteY1"/>
                </a:cxn>
                <a:cxn ang="0">
                  <a:pos x="connsiteX2" y="connsiteY2"/>
                </a:cxn>
              </a:cxnLst>
              <a:rect l="l" t="t" r="r" b="b"/>
              <a:pathLst>
                <a:path w="9525" h="9525">
                  <a:moveTo>
                    <a:pt x="7567" y="7858"/>
                  </a:moveTo>
                  <a:cubicBezTo>
                    <a:pt x="7567" y="6906"/>
                    <a:pt x="7567" y="6906"/>
                    <a:pt x="7567" y="7858"/>
                  </a:cubicBezTo>
                  <a:cubicBezTo>
                    <a:pt x="6615" y="6906"/>
                    <a:pt x="7567" y="7858"/>
                    <a:pt x="7567" y="7858"/>
                  </a:cubicBezTo>
                  <a:close/>
                </a:path>
              </a:pathLst>
            </a:custGeom>
            <a:grpFill/>
            <a:ln w="9525" cap="flat">
              <a:noFill/>
              <a:prstDash val="solid"/>
              <a:miter/>
            </a:ln>
          </p:spPr>
          <p:txBody>
            <a:bodyPr rtlCol="0" anchor="ctr"/>
            <a:lstStyle/>
            <a:p>
              <a:endParaRPr lang="en-US"/>
            </a:p>
          </p:txBody>
        </p:sp>
        <p:sp>
          <p:nvSpPr>
            <p:cNvPr id="2039" name="Freeform: Shape 2038">
              <a:extLst>
                <a:ext uri="{FF2B5EF4-FFF2-40B4-BE49-F238E27FC236}">
                  <a16:creationId xmlns:a16="http://schemas.microsoft.com/office/drawing/2014/main" xmlns="" id="{D64FF356-2D2B-4DED-81C5-321D2990473B}"/>
                </a:ext>
              </a:extLst>
            </p:cNvPr>
            <p:cNvSpPr/>
            <p:nvPr/>
          </p:nvSpPr>
          <p:spPr>
            <a:xfrm>
              <a:off x="7192380" y="1220866"/>
              <a:ext cx="9525" cy="9525"/>
            </a:xfrm>
            <a:custGeom>
              <a:avLst/>
              <a:gdLst>
                <a:gd name="connsiteX0" fmla="*/ 7567 w 9525"/>
                <a:gd name="connsiteY0" fmla="*/ 7858 h 9525"/>
                <a:gd name="connsiteX1" fmla="*/ 7567 w 9525"/>
                <a:gd name="connsiteY1" fmla="*/ 7858 h 9525"/>
              </a:gdLst>
              <a:ahLst/>
              <a:cxnLst>
                <a:cxn ang="0">
                  <a:pos x="connsiteX0" y="connsiteY0"/>
                </a:cxn>
                <a:cxn ang="0">
                  <a:pos x="connsiteX1" y="connsiteY1"/>
                </a:cxn>
              </a:cxnLst>
              <a:rect l="l" t="t" r="r" b="b"/>
              <a:pathLst>
                <a:path w="9525" h="9525">
                  <a:moveTo>
                    <a:pt x="7567" y="7858"/>
                  </a:moveTo>
                  <a:cubicBezTo>
                    <a:pt x="7567" y="6906"/>
                    <a:pt x="6615" y="6906"/>
                    <a:pt x="7567" y="7858"/>
                  </a:cubicBezTo>
                  <a:close/>
                </a:path>
              </a:pathLst>
            </a:custGeom>
            <a:grpFill/>
            <a:ln w="9525" cap="flat">
              <a:noFill/>
              <a:prstDash val="solid"/>
              <a:miter/>
            </a:ln>
          </p:spPr>
          <p:txBody>
            <a:bodyPr rtlCol="0" anchor="ctr"/>
            <a:lstStyle/>
            <a:p>
              <a:endParaRPr lang="en-US"/>
            </a:p>
          </p:txBody>
        </p:sp>
        <p:sp>
          <p:nvSpPr>
            <p:cNvPr id="2040" name="Freeform: Shape 2039">
              <a:extLst>
                <a:ext uri="{FF2B5EF4-FFF2-40B4-BE49-F238E27FC236}">
                  <a16:creationId xmlns:a16="http://schemas.microsoft.com/office/drawing/2014/main" xmlns="" id="{D410D11B-4C92-4057-8168-4D1CD0B1BEC7}"/>
                </a:ext>
              </a:extLst>
            </p:cNvPr>
            <p:cNvSpPr/>
            <p:nvPr/>
          </p:nvSpPr>
          <p:spPr>
            <a:xfrm>
              <a:off x="7226141" y="1188023"/>
              <a:ext cx="9525" cy="9525"/>
            </a:xfrm>
            <a:custGeom>
              <a:avLst/>
              <a:gdLst>
                <a:gd name="connsiteX0" fmla="*/ 7144 w 9525"/>
                <a:gd name="connsiteY0" fmla="*/ 11174 h 9525"/>
                <a:gd name="connsiteX1" fmla="*/ 7144 w 9525"/>
                <a:gd name="connsiteY1" fmla="*/ 11174 h 9525"/>
              </a:gdLst>
              <a:ahLst/>
              <a:cxnLst>
                <a:cxn ang="0">
                  <a:pos x="connsiteX0" y="connsiteY0"/>
                </a:cxn>
                <a:cxn ang="0">
                  <a:pos x="connsiteX1" y="connsiteY1"/>
                </a:cxn>
              </a:cxnLst>
              <a:rect l="l" t="t" r="r" b="b"/>
              <a:pathLst>
                <a:path w="9525" h="9525">
                  <a:moveTo>
                    <a:pt x="7144" y="11174"/>
                  </a:moveTo>
                  <a:cubicBezTo>
                    <a:pt x="10001" y="2602"/>
                    <a:pt x="7144" y="10222"/>
                    <a:pt x="7144" y="11174"/>
                  </a:cubicBezTo>
                  <a:close/>
                </a:path>
              </a:pathLst>
            </a:custGeom>
            <a:grpFill/>
            <a:ln w="9525" cap="flat">
              <a:noFill/>
              <a:prstDash val="solid"/>
              <a:miter/>
            </a:ln>
          </p:spPr>
          <p:txBody>
            <a:bodyPr rtlCol="0" anchor="ctr"/>
            <a:lstStyle/>
            <a:p>
              <a:endParaRPr lang="en-US"/>
            </a:p>
          </p:txBody>
        </p:sp>
        <p:sp>
          <p:nvSpPr>
            <p:cNvPr id="2041" name="Freeform: Shape 2040">
              <a:extLst>
                <a:ext uri="{FF2B5EF4-FFF2-40B4-BE49-F238E27FC236}">
                  <a16:creationId xmlns:a16="http://schemas.microsoft.com/office/drawing/2014/main" xmlns="" id="{31880247-3DDD-4E86-8416-B6958540F776}"/>
                </a:ext>
              </a:extLst>
            </p:cNvPr>
            <p:cNvSpPr/>
            <p:nvPr/>
          </p:nvSpPr>
          <p:spPr>
            <a:xfrm>
              <a:off x="7228046" y="120062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1906"/>
                    <a:pt x="7144" y="8096"/>
                    <a:pt x="7144" y="7144"/>
                  </a:cubicBezTo>
                  <a:close/>
                </a:path>
              </a:pathLst>
            </a:custGeom>
            <a:grpFill/>
            <a:ln w="9525" cap="flat">
              <a:noFill/>
              <a:prstDash val="solid"/>
              <a:miter/>
            </a:ln>
          </p:spPr>
          <p:txBody>
            <a:bodyPr rtlCol="0" anchor="ctr"/>
            <a:lstStyle/>
            <a:p>
              <a:endParaRPr lang="en-US"/>
            </a:p>
          </p:txBody>
        </p:sp>
        <p:sp>
          <p:nvSpPr>
            <p:cNvPr id="2042" name="Freeform: Shape 2041">
              <a:extLst>
                <a:ext uri="{FF2B5EF4-FFF2-40B4-BE49-F238E27FC236}">
                  <a16:creationId xmlns:a16="http://schemas.microsoft.com/office/drawing/2014/main" xmlns="" id="{27DA6089-18F8-455E-80CD-C5CD24A545CB}"/>
                </a:ext>
              </a:extLst>
            </p:cNvPr>
            <p:cNvSpPr/>
            <p:nvPr/>
          </p:nvSpPr>
          <p:spPr>
            <a:xfrm>
              <a:off x="7157561" y="1183481"/>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8096" y="8096"/>
                    <a:pt x="8096" y="8096"/>
                    <a:pt x="8096" y="7144"/>
                  </a:cubicBezTo>
                  <a:close/>
                </a:path>
              </a:pathLst>
            </a:custGeom>
            <a:grpFill/>
            <a:ln w="9525" cap="flat">
              <a:noFill/>
              <a:prstDash val="solid"/>
              <a:miter/>
            </a:ln>
          </p:spPr>
          <p:txBody>
            <a:bodyPr rtlCol="0" anchor="ctr"/>
            <a:lstStyle/>
            <a:p>
              <a:endParaRPr lang="en-US"/>
            </a:p>
          </p:txBody>
        </p:sp>
        <p:sp>
          <p:nvSpPr>
            <p:cNvPr id="2043" name="Freeform: Shape 2042">
              <a:extLst>
                <a:ext uri="{FF2B5EF4-FFF2-40B4-BE49-F238E27FC236}">
                  <a16:creationId xmlns:a16="http://schemas.microsoft.com/office/drawing/2014/main" xmlns="" id="{CB7A1628-083F-4F2F-823A-9E9E81A3BA5F}"/>
                </a:ext>
              </a:extLst>
            </p:cNvPr>
            <p:cNvSpPr/>
            <p:nvPr/>
          </p:nvSpPr>
          <p:spPr>
            <a:xfrm>
              <a:off x="7176556" y="1203483"/>
              <a:ext cx="38100" cy="28575"/>
            </a:xfrm>
            <a:custGeom>
              <a:avLst/>
              <a:gdLst>
                <a:gd name="connsiteX0" fmla="*/ 7199 w 38100"/>
                <a:gd name="connsiteY0" fmla="*/ 25241 h 28575"/>
                <a:gd name="connsiteX1" fmla="*/ 34822 w 38100"/>
                <a:gd name="connsiteY1" fmla="*/ 17621 h 28575"/>
                <a:gd name="connsiteX2" fmla="*/ 33869 w 38100"/>
                <a:gd name="connsiteY2" fmla="*/ 10001 h 28575"/>
                <a:gd name="connsiteX3" fmla="*/ 29107 w 38100"/>
                <a:gd name="connsiteY3" fmla="*/ 7144 h 28575"/>
                <a:gd name="connsiteX4" fmla="*/ 7199 w 38100"/>
                <a:gd name="connsiteY4" fmla="*/ 25241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28575">
                  <a:moveTo>
                    <a:pt x="7199" y="25241"/>
                  </a:moveTo>
                  <a:cubicBezTo>
                    <a:pt x="11962" y="25241"/>
                    <a:pt x="30059" y="11906"/>
                    <a:pt x="34822" y="17621"/>
                  </a:cubicBezTo>
                  <a:cubicBezTo>
                    <a:pt x="32917" y="14764"/>
                    <a:pt x="32917" y="12859"/>
                    <a:pt x="33869" y="10001"/>
                  </a:cubicBezTo>
                  <a:cubicBezTo>
                    <a:pt x="27202" y="14764"/>
                    <a:pt x="25297" y="13811"/>
                    <a:pt x="29107" y="7144"/>
                  </a:cubicBezTo>
                  <a:cubicBezTo>
                    <a:pt x="17677" y="15716"/>
                    <a:pt x="6247" y="26194"/>
                    <a:pt x="7199" y="25241"/>
                  </a:cubicBezTo>
                  <a:close/>
                </a:path>
              </a:pathLst>
            </a:custGeom>
            <a:grpFill/>
            <a:ln w="9525" cap="flat">
              <a:noFill/>
              <a:prstDash val="solid"/>
              <a:miter/>
            </a:ln>
          </p:spPr>
          <p:txBody>
            <a:bodyPr rtlCol="0" anchor="ctr"/>
            <a:lstStyle/>
            <a:p>
              <a:endParaRPr lang="en-US"/>
            </a:p>
          </p:txBody>
        </p:sp>
        <p:sp>
          <p:nvSpPr>
            <p:cNvPr id="2044" name="Freeform: Shape 2043">
              <a:extLst>
                <a:ext uri="{FF2B5EF4-FFF2-40B4-BE49-F238E27FC236}">
                  <a16:creationId xmlns:a16="http://schemas.microsoft.com/office/drawing/2014/main" xmlns="" id="{AE9531E0-929D-4462-982C-E2F8DBFE6295}"/>
                </a:ext>
              </a:extLst>
            </p:cNvPr>
            <p:cNvSpPr/>
            <p:nvPr/>
          </p:nvSpPr>
          <p:spPr>
            <a:xfrm>
              <a:off x="7221379" y="119205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045" name="Freeform: Shape 2044">
              <a:extLst>
                <a:ext uri="{FF2B5EF4-FFF2-40B4-BE49-F238E27FC236}">
                  <a16:creationId xmlns:a16="http://schemas.microsoft.com/office/drawing/2014/main" xmlns="" id="{2FDD9C55-2D9A-404A-BDF7-EB9966452134}"/>
                </a:ext>
              </a:extLst>
            </p:cNvPr>
            <p:cNvSpPr/>
            <p:nvPr/>
          </p:nvSpPr>
          <p:spPr>
            <a:xfrm>
              <a:off x="7222331" y="1210125"/>
              <a:ext cx="47625" cy="38100"/>
            </a:xfrm>
            <a:custGeom>
              <a:avLst/>
              <a:gdLst>
                <a:gd name="connsiteX0" fmla="*/ 42386 w 47625"/>
                <a:gd name="connsiteY0" fmla="*/ 29077 h 38100"/>
                <a:gd name="connsiteX1" fmla="*/ 7144 w 47625"/>
                <a:gd name="connsiteY1" fmla="*/ 35745 h 38100"/>
                <a:gd name="connsiteX2" fmla="*/ 11906 w 47625"/>
                <a:gd name="connsiteY2" fmla="*/ 21457 h 38100"/>
                <a:gd name="connsiteX3" fmla="*/ 19526 w 47625"/>
                <a:gd name="connsiteY3" fmla="*/ 33840 h 38100"/>
                <a:gd name="connsiteX4" fmla="*/ 30956 w 47625"/>
                <a:gd name="connsiteY4" fmla="*/ 7170 h 38100"/>
                <a:gd name="connsiteX5" fmla="*/ 42386 w 47625"/>
                <a:gd name="connsiteY5" fmla="*/ 29077 h 38100"/>
                <a:gd name="connsiteX6" fmla="*/ 39529 w 47625"/>
                <a:gd name="connsiteY6" fmla="*/ 31935 h 38100"/>
                <a:gd name="connsiteX7" fmla="*/ 37624 w 47625"/>
                <a:gd name="connsiteY7" fmla="*/ 30982 h 38100"/>
                <a:gd name="connsiteX8" fmla="*/ 39529 w 47625"/>
                <a:gd name="connsiteY8" fmla="*/ 31935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625" h="38100">
                  <a:moveTo>
                    <a:pt x="42386" y="29077"/>
                  </a:moveTo>
                  <a:cubicBezTo>
                    <a:pt x="32861" y="30030"/>
                    <a:pt x="24289" y="42412"/>
                    <a:pt x="7144" y="35745"/>
                  </a:cubicBezTo>
                  <a:cubicBezTo>
                    <a:pt x="7144" y="33840"/>
                    <a:pt x="13811" y="21457"/>
                    <a:pt x="11906" y="21457"/>
                  </a:cubicBezTo>
                  <a:cubicBezTo>
                    <a:pt x="12859" y="25267"/>
                    <a:pt x="10954" y="34792"/>
                    <a:pt x="19526" y="33840"/>
                  </a:cubicBezTo>
                  <a:cubicBezTo>
                    <a:pt x="20479" y="31935"/>
                    <a:pt x="31909" y="6217"/>
                    <a:pt x="30956" y="7170"/>
                  </a:cubicBezTo>
                  <a:cubicBezTo>
                    <a:pt x="25241" y="36697"/>
                    <a:pt x="42386" y="28125"/>
                    <a:pt x="42386" y="29077"/>
                  </a:cubicBezTo>
                  <a:close/>
                  <a:moveTo>
                    <a:pt x="39529" y="31935"/>
                  </a:moveTo>
                  <a:lnTo>
                    <a:pt x="37624" y="30982"/>
                  </a:lnTo>
                  <a:cubicBezTo>
                    <a:pt x="37624" y="31935"/>
                    <a:pt x="38576" y="31935"/>
                    <a:pt x="39529" y="31935"/>
                  </a:cubicBezTo>
                  <a:close/>
                </a:path>
              </a:pathLst>
            </a:custGeom>
            <a:grpFill/>
            <a:ln w="9525" cap="flat">
              <a:noFill/>
              <a:prstDash val="solid"/>
              <a:miter/>
            </a:ln>
          </p:spPr>
          <p:txBody>
            <a:bodyPr rtlCol="0" anchor="ctr"/>
            <a:lstStyle/>
            <a:p>
              <a:endParaRPr lang="en-US"/>
            </a:p>
          </p:txBody>
        </p:sp>
        <p:sp>
          <p:nvSpPr>
            <p:cNvPr id="2046" name="Freeform: Shape 2045">
              <a:extLst>
                <a:ext uri="{FF2B5EF4-FFF2-40B4-BE49-F238E27FC236}">
                  <a16:creationId xmlns:a16="http://schemas.microsoft.com/office/drawing/2014/main" xmlns="" id="{1BB68B13-D639-466A-8025-2B7AE77C7D05}"/>
                </a:ext>
              </a:extLst>
            </p:cNvPr>
            <p:cNvSpPr/>
            <p:nvPr/>
          </p:nvSpPr>
          <p:spPr>
            <a:xfrm>
              <a:off x="7547134" y="106918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2047" name="Freeform: Shape 2046">
              <a:extLst>
                <a:ext uri="{FF2B5EF4-FFF2-40B4-BE49-F238E27FC236}">
                  <a16:creationId xmlns:a16="http://schemas.microsoft.com/office/drawing/2014/main" xmlns="" id="{FADCE5DF-CE3B-4749-AB87-32C34900D21D}"/>
                </a:ext>
              </a:extLst>
            </p:cNvPr>
            <p:cNvSpPr/>
            <p:nvPr/>
          </p:nvSpPr>
          <p:spPr>
            <a:xfrm>
              <a:off x="7319486" y="1121568"/>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048" name="Freeform: Shape 2047">
              <a:extLst>
                <a:ext uri="{FF2B5EF4-FFF2-40B4-BE49-F238E27FC236}">
                  <a16:creationId xmlns:a16="http://schemas.microsoft.com/office/drawing/2014/main" xmlns="" id="{11AB8179-11C7-4E00-956E-EE43A4E2E249}"/>
                </a:ext>
              </a:extLst>
            </p:cNvPr>
            <p:cNvSpPr/>
            <p:nvPr/>
          </p:nvSpPr>
          <p:spPr>
            <a:xfrm>
              <a:off x="7369016" y="1076801"/>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7144" y="7144"/>
                    <a:pt x="7144" y="8096"/>
                    <a:pt x="7144" y="9049"/>
                  </a:cubicBezTo>
                  <a:close/>
                </a:path>
              </a:pathLst>
            </a:custGeom>
            <a:grpFill/>
            <a:ln w="9525" cap="flat">
              <a:noFill/>
              <a:prstDash val="solid"/>
              <a:miter/>
            </a:ln>
          </p:spPr>
          <p:txBody>
            <a:bodyPr rtlCol="0" anchor="ctr"/>
            <a:lstStyle/>
            <a:p>
              <a:endParaRPr lang="en-US"/>
            </a:p>
          </p:txBody>
        </p:sp>
        <p:sp>
          <p:nvSpPr>
            <p:cNvPr id="2049" name="Freeform: Shape 2048">
              <a:extLst>
                <a:ext uri="{FF2B5EF4-FFF2-40B4-BE49-F238E27FC236}">
                  <a16:creationId xmlns:a16="http://schemas.microsoft.com/office/drawing/2014/main" xmlns="" id="{0BF94260-7119-4AFC-9C8A-57C5925A533F}"/>
                </a:ext>
              </a:extLst>
            </p:cNvPr>
            <p:cNvSpPr/>
            <p:nvPr/>
          </p:nvSpPr>
          <p:spPr>
            <a:xfrm>
              <a:off x="7534751" y="10748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2050" name="Freeform: Shape 2049">
              <a:extLst>
                <a:ext uri="{FF2B5EF4-FFF2-40B4-BE49-F238E27FC236}">
                  <a16:creationId xmlns:a16="http://schemas.microsoft.com/office/drawing/2014/main" xmlns="" id="{125EFC0F-E8AF-46EA-8A90-B940747D436C}"/>
                </a:ext>
              </a:extLst>
            </p:cNvPr>
            <p:cNvSpPr/>
            <p:nvPr/>
          </p:nvSpPr>
          <p:spPr>
            <a:xfrm>
              <a:off x="7419499" y="1084421"/>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9049" y="9049"/>
                  </a:cubicBezTo>
                  <a:cubicBezTo>
                    <a:pt x="8096" y="8096"/>
                    <a:pt x="7144" y="7144"/>
                    <a:pt x="7144" y="7144"/>
                  </a:cubicBezTo>
                  <a:close/>
                </a:path>
              </a:pathLst>
            </a:custGeom>
            <a:grpFill/>
            <a:ln w="9525" cap="flat">
              <a:noFill/>
              <a:prstDash val="solid"/>
              <a:miter/>
            </a:ln>
          </p:spPr>
          <p:txBody>
            <a:bodyPr rtlCol="0" anchor="ctr"/>
            <a:lstStyle/>
            <a:p>
              <a:endParaRPr lang="en-US"/>
            </a:p>
          </p:txBody>
        </p:sp>
        <p:sp>
          <p:nvSpPr>
            <p:cNvPr id="2051" name="Freeform: Shape 2050">
              <a:extLst>
                <a:ext uri="{FF2B5EF4-FFF2-40B4-BE49-F238E27FC236}">
                  <a16:creationId xmlns:a16="http://schemas.microsoft.com/office/drawing/2014/main" xmlns="" id="{C83AA42A-9112-4115-8173-76597149BE78}"/>
                </a:ext>
              </a:extLst>
            </p:cNvPr>
            <p:cNvSpPr/>
            <p:nvPr/>
          </p:nvSpPr>
          <p:spPr>
            <a:xfrm>
              <a:off x="7368064" y="107870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7144"/>
                    <a:pt x="7144" y="7144"/>
                  </a:cubicBezTo>
                  <a:close/>
                </a:path>
              </a:pathLst>
            </a:custGeom>
            <a:grpFill/>
            <a:ln w="9525" cap="flat">
              <a:noFill/>
              <a:prstDash val="solid"/>
              <a:miter/>
            </a:ln>
          </p:spPr>
          <p:txBody>
            <a:bodyPr rtlCol="0" anchor="ctr"/>
            <a:lstStyle/>
            <a:p>
              <a:endParaRPr lang="en-US"/>
            </a:p>
          </p:txBody>
        </p:sp>
        <p:sp>
          <p:nvSpPr>
            <p:cNvPr id="2052" name="Freeform: Shape 2051">
              <a:extLst>
                <a:ext uri="{FF2B5EF4-FFF2-40B4-BE49-F238E27FC236}">
                  <a16:creationId xmlns:a16="http://schemas.microsoft.com/office/drawing/2014/main" xmlns="" id="{D043636B-5DCF-4927-A923-A6D9AC772DDB}"/>
                </a:ext>
              </a:extLst>
            </p:cNvPr>
            <p:cNvSpPr/>
            <p:nvPr/>
          </p:nvSpPr>
          <p:spPr>
            <a:xfrm>
              <a:off x="7304776" y="109966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2053" name="Freeform: Shape 2052">
              <a:extLst>
                <a:ext uri="{FF2B5EF4-FFF2-40B4-BE49-F238E27FC236}">
                  <a16:creationId xmlns:a16="http://schemas.microsoft.com/office/drawing/2014/main" xmlns="" id="{D8B9E9C9-9E9A-4703-A067-9F730AAE0143}"/>
                </a:ext>
              </a:extLst>
            </p:cNvPr>
            <p:cNvSpPr/>
            <p:nvPr/>
          </p:nvSpPr>
          <p:spPr>
            <a:xfrm>
              <a:off x="7310199" y="1123473"/>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7144"/>
                    <a:pt x="6906" y="7144"/>
                    <a:pt x="7858" y="7144"/>
                  </a:cubicBezTo>
                  <a:lnTo>
                    <a:pt x="7858" y="7144"/>
                  </a:lnTo>
                  <a:close/>
                </a:path>
              </a:pathLst>
            </a:custGeom>
            <a:grpFill/>
            <a:ln w="9525" cap="flat">
              <a:noFill/>
              <a:prstDash val="solid"/>
              <a:miter/>
            </a:ln>
          </p:spPr>
          <p:txBody>
            <a:bodyPr rtlCol="0" anchor="ctr"/>
            <a:lstStyle/>
            <a:p>
              <a:endParaRPr lang="en-US"/>
            </a:p>
          </p:txBody>
        </p:sp>
        <p:sp>
          <p:nvSpPr>
            <p:cNvPr id="2054" name="Freeform: Shape 2053">
              <a:extLst>
                <a:ext uri="{FF2B5EF4-FFF2-40B4-BE49-F238E27FC236}">
                  <a16:creationId xmlns:a16="http://schemas.microsoft.com/office/drawing/2014/main" xmlns="" id="{0EDFEB98-6D31-45B7-8A7C-3D30BBE4A3EF}"/>
                </a:ext>
              </a:extLst>
            </p:cNvPr>
            <p:cNvSpPr/>
            <p:nvPr/>
          </p:nvSpPr>
          <p:spPr>
            <a:xfrm>
              <a:off x="7271861" y="1111091"/>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8096" y="8096"/>
                    <a:pt x="8096" y="8096"/>
                    <a:pt x="8096" y="7144"/>
                  </a:cubicBezTo>
                  <a:close/>
                </a:path>
              </a:pathLst>
            </a:custGeom>
            <a:grpFill/>
            <a:ln w="9525" cap="flat">
              <a:noFill/>
              <a:prstDash val="solid"/>
              <a:miter/>
            </a:ln>
          </p:spPr>
          <p:txBody>
            <a:bodyPr rtlCol="0" anchor="ctr"/>
            <a:lstStyle/>
            <a:p>
              <a:endParaRPr lang="en-US"/>
            </a:p>
          </p:txBody>
        </p:sp>
        <p:sp>
          <p:nvSpPr>
            <p:cNvPr id="2055" name="Freeform: Shape 2054">
              <a:extLst>
                <a:ext uri="{FF2B5EF4-FFF2-40B4-BE49-F238E27FC236}">
                  <a16:creationId xmlns:a16="http://schemas.microsoft.com/office/drawing/2014/main" xmlns="" id="{3BE583F3-9F76-45A4-BFE3-712F71DC879F}"/>
                </a:ext>
              </a:extLst>
            </p:cNvPr>
            <p:cNvSpPr/>
            <p:nvPr/>
          </p:nvSpPr>
          <p:spPr>
            <a:xfrm>
              <a:off x="7306151" y="1117758"/>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6"/>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2056" name="Freeform: Shape 2055">
              <a:extLst>
                <a:ext uri="{FF2B5EF4-FFF2-40B4-BE49-F238E27FC236}">
                  <a16:creationId xmlns:a16="http://schemas.microsoft.com/office/drawing/2014/main" xmlns="" id="{F3E1A099-211F-46F7-BDAC-E93889CFBAE9}"/>
                </a:ext>
              </a:extLst>
            </p:cNvPr>
            <p:cNvSpPr/>
            <p:nvPr/>
          </p:nvSpPr>
          <p:spPr>
            <a:xfrm>
              <a:off x="7567136" y="108823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9049"/>
                    <a:pt x="7144" y="7144"/>
                  </a:cubicBezTo>
                  <a:close/>
                </a:path>
              </a:pathLst>
            </a:custGeom>
            <a:grpFill/>
            <a:ln w="9525" cap="flat">
              <a:noFill/>
              <a:prstDash val="solid"/>
              <a:miter/>
            </a:ln>
          </p:spPr>
          <p:txBody>
            <a:bodyPr rtlCol="0" anchor="ctr"/>
            <a:lstStyle/>
            <a:p>
              <a:endParaRPr lang="en-US"/>
            </a:p>
          </p:txBody>
        </p:sp>
        <p:sp>
          <p:nvSpPr>
            <p:cNvPr id="2057" name="Freeform: Shape 2056">
              <a:extLst>
                <a:ext uri="{FF2B5EF4-FFF2-40B4-BE49-F238E27FC236}">
                  <a16:creationId xmlns:a16="http://schemas.microsoft.com/office/drawing/2014/main" xmlns="" id="{1F73C598-671D-4CEF-9D98-90A6F7A6BAF2}"/>
                </a:ext>
              </a:extLst>
            </p:cNvPr>
            <p:cNvSpPr/>
            <p:nvPr/>
          </p:nvSpPr>
          <p:spPr>
            <a:xfrm>
              <a:off x="7565231" y="1073943"/>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2058" name="Freeform: Shape 2057">
              <a:extLst>
                <a:ext uri="{FF2B5EF4-FFF2-40B4-BE49-F238E27FC236}">
                  <a16:creationId xmlns:a16="http://schemas.microsoft.com/office/drawing/2014/main" xmlns="" id="{E92D3DA9-5C06-40EC-A4F0-8324A36C6020}"/>
                </a:ext>
              </a:extLst>
            </p:cNvPr>
            <p:cNvSpPr/>
            <p:nvPr/>
          </p:nvSpPr>
          <p:spPr>
            <a:xfrm>
              <a:off x="7444264" y="1089617"/>
              <a:ext cx="9525" cy="9525"/>
            </a:xfrm>
            <a:custGeom>
              <a:avLst/>
              <a:gdLst>
                <a:gd name="connsiteX0" fmla="*/ 7144 w 9525"/>
                <a:gd name="connsiteY0" fmla="*/ 7663 h 9525"/>
                <a:gd name="connsiteX1" fmla="*/ 9049 w 9525"/>
                <a:gd name="connsiteY1" fmla="*/ 11473 h 9525"/>
                <a:gd name="connsiteX2" fmla="*/ 7144 w 9525"/>
                <a:gd name="connsiteY2" fmla="*/ 7663 h 9525"/>
              </a:gdLst>
              <a:ahLst/>
              <a:cxnLst>
                <a:cxn ang="0">
                  <a:pos x="connsiteX0" y="connsiteY0"/>
                </a:cxn>
                <a:cxn ang="0">
                  <a:pos x="connsiteX1" y="connsiteY1"/>
                </a:cxn>
                <a:cxn ang="0">
                  <a:pos x="connsiteX2" y="connsiteY2"/>
                </a:cxn>
              </a:cxnLst>
              <a:rect l="l" t="t" r="r" b="b"/>
              <a:pathLst>
                <a:path w="9525" h="9525">
                  <a:moveTo>
                    <a:pt x="7144" y="7663"/>
                  </a:moveTo>
                  <a:cubicBezTo>
                    <a:pt x="8096" y="8615"/>
                    <a:pt x="9049" y="9568"/>
                    <a:pt x="9049" y="11473"/>
                  </a:cubicBezTo>
                  <a:cubicBezTo>
                    <a:pt x="9049" y="9568"/>
                    <a:pt x="8096" y="5758"/>
                    <a:pt x="7144" y="7663"/>
                  </a:cubicBezTo>
                  <a:close/>
                </a:path>
              </a:pathLst>
            </a:custGeom>
            <a:grpFill/>
            <a:ln w="9525" cap="flat">
              <a:noFill/>
              <a:prstDash val="solid"/>
              <a:miter/>
            </a:ln>
          </p:spPr>
          <p:txBody>
            <a:bodyPr rtlCol="0" anchor="ctr"/>
            <a:lstStyle/>
            <a:p>
              <a:endParaRPr lang="en-US"/>
            </a:p>
          </p:txBody>
        </p:sp>
        <p:sp>
          <p:nvSpPr>
            <p:cNvPr id="2059" name="Freeform: Shape 2058">
              <a:extLst>
                <a:ext uri="{FF2B5EF4-FFF2-40B4-BE49-F238E27FC236}">
                  <a16:creationId xmlns:a16="http://schemas.microsoft.com/office/drawing/2014/main" xmlns="" id="{4E353D4A-87C5-4445-9B12-5870F78DC597}"/>
                </a:ext>
              </a:extLst>
            </p:cNvPr>
            <p:cNvSpPr/>
            <p:nvPr/>
          </p:nvSpPr>
          <p:spPr>
            <a:xfrm>
              <a:off x="7583329" y="1136808"/>
              <a:ext cx="9525" cy="9525"/>
            </a:xfrm>
            <a:custGeom>
              <a:avLst/>
              <a:gdLst>
                <a:gd name="connsiteX0" fmla="*/ 7144 w 9525"/>
                <a:gd name="connsiteY0" fmla="*/ 10001 h 9525"/>
                <a:gd name="connsiteX1" fmla="*/ 7144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cubicBezTo>
                    <a:pt x="7144" y="9049"/>
                    <a:pt x="7144" y="8096"/>
                    <a:pt x="7144" y="7144"/>
                  </a:cubicBezTo>
                  <a:cubicBezTo>
                    <a:pt x="7144" y="9049"/>
                    <a:pt x="7144" y="10001"/>
                    <a:pt x="7144" y="10001"/>
                  </a:cubicBezTo>
                  <a:close/>
                </a:path>
              </a:pathLst>
            </a:custGeom>
            <a:grpFill/>
            <a:ln w="9525" cap="flat">
              <a:noFill/>
              <a:prstDash val="solid"/>
              <a:miter/>
            </a:ln>
          </p:spPr>
          <p:txBody>
            <a:bodyPr rtlCol="0" anchor="ctr"/>
            <a:lstStyle/>
            <a:p>
              <a:endParaRPr lang="en-US"/>
            </a:p>
          </p:txBody>
        </p:sp>
        <p:sp>
          <p:nvSpPr>
            <p:cNvPr id="2060" name="Freeform: Shape 2059">
              <a:extLst>
                <a:ext uri="{FF2B5EF4-FFF2-40B4-BE49-F238E27FC236}">
                  <a16:creationId xmlns:a16="http://schemas.microsoft.com/office/drawing/2014/main" xmlns="" id="{3E438D6E-83C6-419D-99AE-0E7B95E5AE45}"/>
                </a:ext>
              </a:extLst>
            </p:cNvPr>
            <p:cNvSpPr/>
            <p:nvPr/>
          </p:nvSpPr>
          <p:spPr>
            <a:xfrm>
              <a:off x="7583329" y="1134903"/>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7144" y="8096"/>
                    <a:pt x="7144" y="7144"/>
                  </a:cubicBezTo>
                  <a:cubicBezTo>
                    <a:pt x="7144" y="8096"/>
                    <a:pt x="7144" y="8096"/>
                    <a:pt x="7144" y="9049"/>
                  </a:cubicBezTo>
                  <a:close/>
                </a:path>
              </a:pathLst>
            </a:custGeom>
            <a:grpFill/>
            <a:ln w="9525" cap="flat">
              <a:noFill/>
              <a:prstDash val="solid"/>
              <a:miter/>
            </a:ln>
          </p:spPr>
          <p:txBody>
            <a:bodyPr rtlCol="0" anchor="ctr"/>
            <a:lstStyle/>
            <a:p>
              <a:endParaRPr lang="en-US"/>
            </a:p>
          </p:txBody>
        </p:sp>
        <p:sp>
          <p:nvSpPr>
            <p:cNvPr id="2061" name="Freeform: Shape 2060">
              <a:extLst>
                <a:ext uri="{FF2B5EF4-FFF2-40B4-BE49-F238E27FC236}">
                  <a16:creationId xmlns:a16="http://schemas.microsoft.com/office/drawing/2014/main" xmlns="" id="{76C4ED66-080A-4DAF-86AE-24429CB73696}"/>
                </a:ext>
              </a:extLst>
            </p:cNvPr>
            <p:cNvSpPr/>
            <p:nvPr/>
          </p:nvSpPr>
          <p:spPr>
            <a:xfrm>
              <a:off x="7494746" y="117014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7144"/>
                    <a:pt x="7144" y="7144"/>
                    <a:pt x="7144" y="7144"/>
                  </a:cubicBezTo>
                  <a:cubicBezTo>
                    <a:pt x="8096" y="8096"/>
                    <a:pt x="8096" y="8096"/>
                    <a:pt x="8096" y="8096"/>
                  </a:cubicBezTo>
                  <a:close/>
                </a:path>
              </a:pathLst>
            </a:custGeom>
            <a:grpFill/>
            <a:ln w="9525" cap="flat">
              <a:noFill/>
              <a:prstDash val="solid"/>
              <a:miter/>
            </a:ln>
          </p:spPr>
          <p:txBody>
            <a:bodyPr rtlCol="0" anchor="ctr"/>
            <a:lstStyle/>
            <a:p>
              <a:endParaRPr lang="en-US"/>
            </a:p>
          </p:txBody>
        </p:sp>
        <p:sp>
          <p:nvSpPr>
            <p:cNvPr id="2062" name="Freeform: Shape 2061">
              <a:extLst>
                <a:ext uri="{FF2B5EF4-FFF2-40B4-BE49-F238E27FC236}">
                  <a16:creationId xmlns:a16="http://schemas.microsoft.com/office/drawing/2014/main" xmlns="" id="{6B50C989-111A-42EA-9038-9B75B905D806}"/>
                </a:ext>
              </a:extLst>
            </p:cNvPr>
            <p:cNvSpPr/>
            <p:nvPr/>
          </p:nvSpPr>
          <p:spPr>
            <a:xfrm>
              <a:off x="7559457" y="1054733"/>
              <a:ext cx="19050" cy="28575"/>
            </a:xfrm>
            <a:custGeom>
              <a:avLst/>
              <a:gdLst>
                <a:gd name="connsiteX0" fmla="*/ 15775 w 19050"/>
                <a:gd name="connsiteY0" fmla="*/ 27307 h 28575"/>
                <a:gd name="connsiteX1" fmla="*/ 15775 w 19050"/>
                <a:gd name="connsiteY1" fmla="*/ 27307 h 28575"/>
              </a:gdLst>
              <a:ahLst/>
              <a:cxnLst>
                <a:cxn ang="0">
                  <a:pos x="connsiteX0" y="connsiteY0"/>
                </a:cxn>
                <a:cxn ang="0">
                  <a:pos x="connsiteX1" y="connsiteY1"/>
                </a:cxn>
              </a:cxnLst>
              <a:rect l="l" t="t" r="r" b="b"/>
              <a:pathLst>
                <a:path w="19050" h="28575">
                  <a:moveTo>
                    <a:pt x="15775" y="27307"/>
                  </a:moveTo>
                  <a:cubicBezTo>
                    <a:pt x="2440" y="-9841"/>
                    <a:pt x="6250" y="13019"/>
                    <a:pt x="15775" y="27307"/>
                  </a:cubicBezTo>
                  <a:close/>
                </a:path>
              </a:pathLst>
            </a:custGeom>
            <a:grpFill/>
            <a:ln w="9525" cap="flat">
              <a:noFill/>
              <a:prstDash val="solid"/>
              <a:miter/>
            </a:ln>
          </p:spPr>
          <p:txBody>
            <a:bodyPr rtlCol="0" anchor="ctr"/>
            <a:lstStyle/>
            <a:p>
              <a:endParaRPr lang="en-US"/>
            </a:p>
          </p:txBody>
        </p:sp>
        <p:sp>
          <p:nvSpPr>
            <p:cNvPr id="2063" name="Freeform: Shape 2062">
              <a:extLst>
                <a:ext uri="{FF2B5EF4-FFF2-40B4-BE49-F238E27FC236}">
                  <a16:creationId xmlns:a16="http://schemas.microsoft.com/office/drawing/2014/main" xmlns="" id="{131DD64F-4312-4F9E-A404-D934CF0B742B}"/>
                </a:ext>
              </a:extLst>
            </p:cNvPr>
            <p:cNvSpPr/>
            <p:nvPr/>
          </p:nvSpPr>
          <p:spPr>
            <a:xfrm>
              <a:off x="7585234" y="1119388"/>
              <a:ext cx="9525" cy="9525"/>
            </a:xfrm>
            <a:custGeom>
              <a:avLst/>
              <a:gdLst>
                <a:gd name="connsiteX0" fmla="*/ 7144 w 9525"/>
                <a:gd name="connsiteY0" fmla="*/ 7419 h 9525"/>
                <a:gd name="connsiteX1" fmla="*/ 7144 w 9525"/>
                <a:gd name="connsiteY1" fmla="*/ 7419 h 9525"/>
              </a:gdLst>
              <a:ahLst/>
              <a:cxnLst>
                <a:cxn ang="0">
                  <a:pos x="connsiteX0" y="connsiteY0"/>
                </a:cxn>
                <a:cxn ang="0">
                  <a:pos x="connsiteX1" y="connsiteY1"/>
                </a:cxn>
              </a:cxnLst>
              <a:rect l="l" t="t" r="r" b="b"/>
              <a:pathLst>
                <a:path w="9525" h="9525">
                  <a:moveTo>
                    <a:pt x="7144" y="7419"/>
                  </a:moveTo>
                  <a:cubicBezTo>
                    <a:pt x="7144" y="8371"/>
                    <a:pt x="8096" y="6466"/>
                    <a:pt x="7144" y="7419"/>
                  </a:cubicBezTo>
                  <a:close/>
                </a:path>
              </a:pathLst>
            </a:custGeom>
            <a:grpFill/>
            <a:ln w="9525" cap="flat">
              <a:noFill/>
              <a:prstDash val="solid"/>
              <a:miter/>
            </a:ln>
          </p:spPr>
          <p:txBody>
            <a:bodyPr rtlCol="0" anchor="ctr"/>
            <a:lstStyle/>
            <a:p>
              <a:endParaRPr lang="en-US"/>
            </a:p>
          </p:txBody>
        </p:sp>
        <p:sp>
          <p:nvSpPr>
            <p:cNvPr id="2064" name="Freeform: Shape 2063">
              <a:extLst>
                <a:ext uri="{FF2B5EF4-FFF2-40B4-BE49-F238E27FC236}">
                  <a16:creationId xmlns:a16="http://schemas.microsoft.com/office/drawing/2014/main" xmlns="" id="{FB78B57A-D000-42BB-A2C5-0C2D0D498A2E}"/>
                </a:ext>
              </a:extLst>
            </p:cNvPr>
            <p:cNvSpPr/>
            <p:nvPr/>
          </p:nvSpPr>
          <p:spPr>
            <a:xfrm>
              <a:off x="7283291" y="122253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2065" name="Freeform: Shape 2064">
              <a:extLst>
                <a:ext uri="{FF2B5EF4-FFF2-40B4-BE49-F238E27FC236}">
                  <a16:creationId xmlns:a16="http://schemas.microsoft.com/office/drawing/2014/main" xmlns="" id="{E9D90EA9-EE43-4DF8-AEB6-37B7E2CCBCDF}"/>
                </a:ext>
              </a:extLst>
            </p:cNvPr>
            <p:cNvSpPr/>
            <p:nvPr/>
          </p:nvSpPr>
          <p:spPr>
            <a:xfrm>
              <a:off x="7570946" y="10977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066" name="Freeform: Shape 2065">
              <a:extLst>
                <a:ext uri="{FF2B5EF4-FFF2-40B4-BE49-F238E27FC236}">
                  <a16:creationId xmlns:a16="http://schemas.microsoft.com/office/drawing/2014/main" xmlns="" id="{6F6B1A08-7228-4F04-BB74-00E89BBEE816}"/>
                </a:ext>
              </a:extLst>
            </p:cNvPr>
            <p:cNvSpPr/>
            <p:nvPr/>
          </p:nvSpPr>
          <p:spPr>
            <a:xfrm>
              <a:off x="7329011" y="121110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2067" name="Freeform: Shape 2066">
              <a:extLst>
                <a:ext uri="{FF2B5EF4-FFF2-40B4-BE49-F238E27FC236}">
                  <a16:creationId xmlns:a16="http://schemas.microsoft.com/office/drawing/2014/main" xmlns="" id="{B504F2C6-1C0A-49D6-B511-4AEB1AD5665F}"/>
                </a:ext>
              </a:extLst>
            </p:cNvPr>
            <p:cNvSpPr/>
            <p:nvPr/>
          </p:nvSpPr>
          <p:spPr>
            <a:xfrm>
              <a:off x="7285434" y="1102518"/>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2068" name="Freeform: Shape 2067">
              <a:extLst>
                <a:ext uri="{FF2B5EF4-FFF2-40B4-BE49-F238E27FC236}">
                  <a16:creationId xmlns:a16="http://schemas.microsoft.com/office/drawing/2014/main" xmlns="" id="{6FDBE448-F03C-4443-B2FE-00DBC4C7053E}"/>
                </a:ext>
              </a:extLst>
            </p:cNvPr>
            <p:cNvSpPr/>
            <p:nvPr/>
          </p:nvSpPr>
          <p:spPr>
            <a:xfrm>
              <a:off x="7329011" y="12101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2069" name="Freeform: Shape 2068">
              <a:extLst>
                <a:ext uri="{FF2B5EF4-FFF2-40B4-BE49-F238E27FC236}">
                  <a16:creationId xmlns:a16="http://schemas.microsoft.com/office/drawing/2014/main" xmlns="" id="{D2F41A37-BDD6-4994-B15A-B0620109A75B}"/>
                </a:ext>
              </a:extLst>
            </p:cNvPr>
            <p:cNvSpPr/>
            <p:nvPr/>
          </p:nvSpPr>
          <p:spPr>
            <a:xfrm>
              <a:off x="7388066" y="1177766"/>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cubicBezTo>
                    <a:pt x="8096" y="9049"/>
                    <a:pt x="8096" y="8096"/>
                    <a:pt x="7144" y="7144"/>
                  </a:cubicBezTo>
                  <a:cubicBezTo>
                    <a:pt x="7144" y="7144"/>
                    <a:pt x="7144" y="8096"/>
                    <a:pt x="8096" y="9049"/>
                  </a:cubicBezTo>
                  <a:close/>
                </a:path>
              </a:pathLst>
            </a:custGeom>
            <a:grpFill/>
            <a:ln w="9525" cap="flat">
              <a:noFill/>
              <a:prstDash val="solid"/>
              <a:miter/>
            </a:ln>
          </p:spPr>
          <p:txBody>
            <a:bodyPr rtlCol="0" anchor="ctr"/>
            <a:lstStyle/>
            <a:p>
              <a:endParaRPr lang="en-US"/>
            </a:p>
          </p:txBody>
        </p:sp>
        <p:sp>
          <p:nvSpPr>
            <p:cNvPr id="2070" name="Freeform: Shape 2069">
              <a:extLst>
                <a:ext uri="{FF2B5EF4-FFF2-40B4-BE49-F238E27FC236}">
                  <a16:creationId xmlns:a16="http://schemas.microsoft.com/office/drawing/2014/main" xmlns="" id="{A0FE4ABB-7CFC-4EC5-BD6C-8F1FC4F5272E}"/>
                </a:ext>
              </a:extLst>
            </p:cNvPr>
            <p:cNvSpPr/>
            <p:nvPr/>
          </p:nvSpPr>
          <p:spPr>
            <a:xfrm>
              <a:off x="7374731" y="11739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2071" name="Freeform: Shape 2070">
              <a:extLst>
                <a:ext uri="{FF2B5EF4-FFF2-40B4-BE49-F238E27FC236}">
                  <a16:creationId xmlns:a16="http://schemas.microsoft.com/office/drawing/2014/main" xmlns="" id="{3160817E-D62B-44B3-9DDE-136A4FC8D5F4}"/>
                </a:ext>
              </a:extLst>
            </p:cNvPr>
            <p:cNvSpPr/>
            <p:nvPr/>
          </p:nvSpPr>
          <p:spPr>
            <a:xfrm>
              <a:off x="7431881" y="106822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7144"/>
                    <a:pt x="7144" y="8096"/>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2072" name="Freeform: Shape 2071">
              <a:extLst>
                <a:ext uri="{FF2B5EF4-FFF2-40B4-BE49-F238E27FC236}">
                  <a16:creationId xmlns:a16="http://schemas.microsoft.com/office/drawing/2014/main" xmlns="" id="{169DE24C-EB07-48C8-B81A-6E72D2B5180C}"/>
                </a:ext>
              </a:extLst>
            </p:cNvPr>
            <p:cNvSpPr/>
            <p:nvPr/>
          </p:nvSpPr>
          <p:spPr>
            <a:xfrm>
              <a:off x="7329011" y="121110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9049"/>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2073" name="Freeform: Shape 2072">
              <a:extLst>
                <a:ext uri="{FF2B5EF4-FFF2-40B4-BE49-F238E27FC236}">
                  <a16:creationId xmlns:a16="http://schemas.microsoft.com/office/drawing/2014/main" xmlns="" id="{3A8D4DB5-D75F-46B7-9D71-65CE66515789}"/>
                </a:ext>
              </a:extLst>
            </p:cNvPr>
            <p:cNvSpPr/>
            <p:nvPr/>
          </p:nvSpPr>
          <p:spPr>
            <a:xfrm>
              <a:off x="7399496" y="114728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2074" name="Freeform: Shape 2073">
              <a:extLst>
                <a:ext uri="{FF2B5EF4-FFF2-40B4-BE49-F238E27FC236}">
                  <a16:creationId xmlns:a16="http://schemas.microsoft.com/office/drawing/2014/main" xmlns="" id="{B20D70F6-8293-4ED5-8680-151AF6B7A4AF}"/>
                </a:ext>
              </a:extLst>
            </p:cNvPr>
            <p:cNvSpPr/>
            <p:nvPr/>
          </p:nvSpPr>
          <p:spPr>
            <a:xfrm>
              <a:off x="7402557" y="1137646"/>
              <a:ext cx="9525" cy="19050"/>
            </a:xfrm>
            <a:custGeom>
              <a:avLst/>
              <a:gdLst>
                <a:gd name="connsiteX0" fmla="*/ 10751 w 9525"/>
                <a:gd name="connsiteY0" fmla="*/ 19641 h 19050"/>
                <a:gd name="connsiteX1" fmla="*/ 10751 w 9525"/>
                <a:gd name="connsiteY1" fmla="*/ 19641 h 19050"/>
              </a:gdLst>
              <a:ahLst/>
              <a:cxnLst>
                <a:cxn ang="0">
                  <a:pos x="connsiteX0" y="connsiteY0"/>
                </a:cxn>
                <a:cxn ang="0">
                  <a:pos x="connsiteX1" y="connsiteY1"/>
                </a:cxn>
              </a:cxnLst>
              <a:rect l="l" t="t" r="r" b="b"/>
              <a:pathLst>
                <a:path w="9525" h="19050">
                  <a:moveTo>
                    <a:pt x="10751" y="19641"/>
                  </a:moveTo>
                  <a:cubicBezTo>
                    <a:pt x="11703" y="-12744"/>
                    <a:pt x="2178" y="29166"/>
                    <a:pt x="10751" y="19641"/>
                  </a:cubicBezTo>
                  <a:close/>
                </a:path>
              </a:pathLst>
            </a:custGeom>
            <a:grpFill/>
            <a:ln w="9525" cap="flat">
              <a:noFill/>
              <a:prstDash val="solid"/>
              <a:miter/>
            </a:ln>
          </p:spPr>
          <p:txBody>
            <a:bodyPr rtlCol="0" anchor="ctr"/>
            <a:lstStyle/>
            <a:p>
              <a:endParaRPr lang="en-US"/>
            </a:p>
          </p:txBody>
        </p:sp>
        <p:sp>
          <p:nvSpPr>
            <p:cNvPr id="2075" name="Freeform: Shape 2074">
              <a:extLst>
                <a:ext uri="{FF2B5EF4-FFF2-40B4-BE49-F238E27FC236}">
                  <a16:creationId xmlns:a16="http://schemas.microsoft.com/office/drawing/2014/main" xmlns="" id="{C8ED7C97-0C70-4829-8F8C-49D7D6E0A8C7}"/>
                </a:ext>
              </a:extLst>
            </p:cNvPr>
            <p:cNvSpPr/>
            <p:nvPr/>
          </p:nvSpPr>
          <p:spPr>
            <a:xfrm>
              <a:off x="7406164" y="1152048"/>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9049"/>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2076" name="Freeform: Shape 2075">
              <a:extLst>
                <a:ext uri="{FF2B5EF4-FFF2-40B4-BE49-F238E27FC236}">
                  <a16:creationId xmlns:a16="http://schemas.microsoft.com/office/drawing/2014/main" xmlns="" id="{83385155-CD0C-4653-853B-E7C84891A3EE}"/>
                </a:ext>
              </a:extLst>
            </p:cNvPr>
            <p:cNvSpPr/>
            <p:nvPr/>
          </p:nvSpPr>
          <p:spPr>
            <a:xfrm>
              <a:off x="7429976" y="1153001"/>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8096" y="7144"/>
                  </a:cubicBezTo>
                  <a:cubicBezTo>
                    <a:pt x="7144" y="8096"/>
                    <a:pt x="7144" y="8096"/>
                    <a:pt x="7144" y="8096"/>
                  </a:cubicBezTo>
                  <a:close/>
                </a:path>
              </a:pathLst>
            </a:custGeom>
            <a:grpFill/>
            <a:ln w="9525" cap="flat">
              <a:noFill/>
              <a:prstDash val="solid"/>
              <a:miter/>
            </a:ln>
          </p:spPr>
          <p:txBody>
            <a:bodyPr rtlCol="0" anchor="ctr"/>
            <a:lstStyle/>
            <a:p>
              <a:endParaRPr lang="en-US"/>
            </a:p>
          </p:txBody>
        </p:sp>
        <p:sp>
          <p:nvSpPr>
            <p:cNvPr id="2077" name="Freeform: Shape 2076">
              <a:extLst>
                <a:ext uri="{FF2B5EF4-FFF2-40B4-BE49-F238E27FC236}">
                  <a16:creationId xmlns:a16="http://schemas.microsoft.com/office/drawing/2014/main" xmlns="" id="{81C666C9-15C5-4444-ACC2-6D6D8D9F7E18}"/>
                </a:ext>
              </a:extLst>
            </p:cNvPr>
            <p:cNvSpPr/>
            <p:nvPr/>
          </p:nvSpPr>
          <p:spPr>
            <a:xfrm>
              <a:off x="7239476" y="118348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11906" y="8096"/>
                    <a:pt x="7144" y="7144"/>
                  </a:cubicBezTo>
                  <a:close/>
                </a:path>
              </a:pathLst>
            </a:custGeom>
            <a:grpFill/>
            <a:ln w="9525" cap="flat">
              <a:noFill/>
              <a:prstDash val="solid"/>
              <a:miter/>
            </a:ln>
          </p:spPr>
          <p:txBody>
            <a:bodyPr rtlCol="0" anchor="ctr"/>
            <a:lstStyle/>
            <a:p>
              <a:endParaRPr lang="en-US"/>
            </a:p>
          </p:txBody>
        </p:sp>
        <p:sp>
          <p:nvSpPr>
            <p:cNvPr id="2078" name="Freeform: Shape 2077">
              <a:extLst>
                <a:ext uri="{FF2B5EF4-FFF2-40B4-BE49-F238E27FC236}">
                  <a16:creationId xmlns:a16="http://schemas.microsoft.com/office/drawing/2014/main" xmlns="" id="{B78D8BF2-C448-43B3-B9FC-36B5A9DF6764}"/>
                </a:ext>
              </a:extLst>
            </p:cNvPr>
            <p:cNvSpPr/>
            <p:nvPr/>
          </p:nvSpPr>
          <p:spPr>
            <a:xfrm>
              <a:off x="7511045" y="112061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6086" y="7144"/>
                    <a:pt x="7990" y="9049"/>
                    <a:pt x="7990" y="7144"/>
                  </a:cubicBezTo>
                  <a:close/>
                </a:path>
              </a:pathLst>
            </a:custGeom>
            <a:grpFill/>
            <a:ln w="9525" cap="flat">
              <a:noFill/>
              <a:prstDash val="solid"/>
              <a:miter/>
            </a:ln>
          </p:spPr>
          <p:txBody>
            <a:bodyPr rtlCol="0" anchor="ctr"/>
            <a:lstStyle/>
            <a:p>
              <a:endParaRPr lang="en-US"/>
            </a:p>
          </p:txBody>
        </p:sp>
        <p:sp>
          <p:nvSpPr>
            <p:cNvPr id="2079" name="Freeform: Shape 2078">
              <a:extLst>
                <a:ext uri="{FF2B5EF4-FFF2-40B4-BE49-F238E27FC236}">
                  <a16:creationId xmlns:a16="http://schemas.microsoft.com/office/drawing/2014/main" xmlns="" id="{3009CBB8-DA69-41E4-A32D-E58382CCDFCE}"/>
                </a:ext>
              </a:extLst>
            </p:cNvPr>
            <p:cNvSpPr/>
            <p:nvPr/>
          </p:nvSpPr>
          <p:spPr>
            <a:xfrm>
              <a:off x="7406164" y="1136808"/>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9049"/>
                    <a:pt x="7144" y="9049"/>
                  </a:cubicBez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2080" name="Freeform: Shape 2079">
              <a:extLst>
                <a:ext uri="{FF2B5EF4-FFF2-40B4-BE49-F238E27FC236}">
                  <a16:creationId xmlns:a16="http://schemas.microsoft.com/office/drawing/2014/main" xmlns="" id="{3A03E9D2-1332-47F2-9D69-9C00E03E3DD5}"/>
                </a:ext>
              </a:extLst>
            </p:cNvPr>
            <p:cNvSpPr/>
            <p:nvPr/>
          </p:nvSpPr>
          <p:spPr>
            <a:xfrm>
              <a:off x="7516654" y="113014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954" y="12859"/>
                    <a:pt x="10954" y="10001"/>
                    <a:pt x="7144" y="7144"/>
                  </a:cubicBezTo>
                  <a:close/>
                </a:path>
              </a:pathLst>
            </a:custGeom>
            <a:grpFill/>
            <a:ln w="9525" cap="flat">
              <a:noFill/>
              <a:prstDash val="solid"/>
              <a:miter/>
            </a:ln>
          </p:spPr>
          <p:txBody>
            <a:bodyPr rtlCol="0" anchor="ctr"/>
            <a:lstStyle/>
            <a:p>
              <a:endParaRPr lang="en-US"/>
            </a:p>
          </p:txBody>
        </p:sp>
        <p:sp>
          <p:nvSpPr>
            <p:cNvPr id="2081" name="Freeform: Shape 2080">
              <a:extLst>
                <a:ext uri="{FF2B5EF4-FFF2-40B4-BE49-F238E27FC236}">
                  <a16:creationId xmlns:a16="http://schemas.microsoft.com/office/drawing/2014/main" xmlns="" id="{773FEE4D-56F2-4B89-96B9-D0E325DE48E7}"/>
                </a:ext>
              </a:extLst>
            </p:cNvPr>
            <p:cNvSpPr/>
            <p:nvPr/>
          </p:nvSpPr>
          <p:spPr>
            <a:xfrm>
              <a:off x="7520464" y="113014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2082" name="Freeform: Shape 2081">
              <a:extLst>
                <a:ext uri="{FF2B5EF4-FFF2-40B4-BE49-F238E27FC236}">
                  <a16:creationId xmlns:a16="http://schemas.microsoft.com/office/drawing/2014/main" xmlns="" id="{D6446571-D4EC-4AB8-9AF7-3E14DC8CE759}"/>
                </a:ext>
              </a:extLst>
            </p:cNvPr>
            <p:cNvSpPr/>
            <p:nvPr/>
          </p:nvSpPr>
          <p:spPr>
            <a:xfrm>
              <a:off x="7016591" y="1059788"/>
              <a:ext cx="581025" cy="180975"/>
            </a:xfrm>
            <a:custGeom>
              <a:avLst/>
              <a:gdLst>
                <a:gd name="connsiteX0" fmla="*/ 228124 w 581025"/>
                <a:gd name="connsiteY0" fmla="*/ 128932 h 180975"/>
                <a:gd name="connsiteX1" fmla="*/ 204311 w 581025"/>
                <a:gd name="connsiteY1" fmla="*/ 142267 h 180975"/>
                <a:gd name="connsiteX2" fmla="*/ 195739 w 581025"/>
                <a:gd name="connsiteY2" fmla="*/ 121312 h 180975"/>
                <a:gd name="connsiteX3" fmla="*/ 169069 w 581025"/>
                <a:gd name="connsiteY3" fmla="*/ 125122 h 180975"/>
                <a:gd name="connsiteX4" fmla="*/ 169069 w 581025"/>
                <a:gd name="connsiteY4" fmla="*/ 141314 h 180975"/>
                <a:gd name="connsiteX5" fmla="*/ 124301 w 581025"/>
                <a:gd name="connsiteY5" fmla="*/ 131789 h 180975"/>
                <a:gd name="connsiteX6" fmla="*/ 126206 w 581025"/>
                <a:gd name="connsiteY6" fmla="*/ 111787 h 180975"/>
                <a:gd name="connsiteX7" fmla="*/ 121444 w 581025"/>
                <a:gd name="connsiteY7" fmla="*/ 112739 h 180975"/>
                <a:gd name="connsiteX8" fmla="*/ 7144 w 581025"/>
                <a:gd name="connsiteY8" fmla="*/ 114644 h 180975"/>
                <a:gd name="connsiteX9" fmla="*/ 14764 w 581025"/>
                <a:gd name="connsiteY9" fmla="*/ 90832 h 180975"/>
                <a:gd name="connsiteX10" fmla="*/ 87154 w 581025"/>
                <a:gd name="connsiteY10" fmla="*/ 75592 h 180975"/>
                <a:gd name="connsiteX11" fmla="*/ 76676 w 581025"/>
                <a:gd name="connsiteY11" fmla="*/ 92737 h 180975"/>
                <a:gd name="connsiteX12" fmla="*/ 86201 w 581025"/>
                <a:gd name="connsiteY12" fmla="*/ 90832 h 180975"/>
                <a:gd name="connsiteX13" fmla="*/ 89059 w 581025"/>
                <a:gd name="connsiteY13" fmla="*/ 75592 h 180975"/>
                <a:gd name="connsiteX14" fmla="*/ 131921 w 581025"/>
                <a:gd name="connsiteY14" fmla="*/ 87022 h 180975"/>
                <a:gd name="connsiteX15" fmla="*/ 160496 w 581025"/>
                <a:gd name="connsiteY15" fmla="*/ 73687 h 180975"/>
                <a:gd name="connsiteX16" fmla="*/ 153829 w 581025"/>
                <a:gd name="connsiteY16" fmla="*/ 94642 h 180975"/>
                <a:gd name="connsiteX17" fmla="*/ 229076 w 581025"/>
                <a:gd name="connsiteY17" fmla="*/ 77497 h 180975"/>
                <a:gd name="connsiteX18" fmla="*/ 235744 w 581025"/>
                <a:gd name="connsiteY18" fmla="*/ 63209 h 180975"/>
                <a:gd name="connsiteX19" fmla="*/ 227171 w 581025"/>
                <a:gd name="connsiteY19" fmla="*/ 46064 h 180975"/>
                <a:gd name="connsiteX20" fmla="*/ 209074 w 581025"/>
                <a:gd name="connsiteY20" fmla="*/ 70829 h 180975"/>
                <a:gd name="connsiteX21" fmla="*/ 199549 w 581025"/>
                <a:gd name="connsiteY21" fmla="*/ 67019 h 180975"/>
                <a:gd name="connsiteX22" fmla="*/ 238601 w 581025"/>
                <a:gd name="connsiteY22" fmla="*/ 51779 h 180975"/>
                <a:gd name="connsiteX23" fmla="*/ 244316 w 581025"/>
                <a:gd name="connsiteY23" fmla="*/ 39397 h 180975"/>
                <a:gd name="connsiteX24" fmla="*/ 246221 w 581025"/>
                <a:gd name="connsiteY24" fmla="*/ 45112 h 180975"/>
                <a:gd name="connsiteX25" fmla="*/ 241459 w 581025"/>
                <a:gd name="connsiteY25" fmla="*/ 69877 h 180975"/>
                <a:gd name="connsiteX26" fmla="*/ 242411 w 581025"/>
                <a:gd name="connsiteY26" fmla="*/ 77497 h 180975"/>
                <a:gd name="connsiteX27" fmla="*/ 255746 w 581025"/>
                <a:gd name="connsiteY27" fmla="*/ 57494 h 180975"/>
                <a:gd name="connsiteX28" fmla="*/ 262414 w 581025"/>
                <a:gd name="connsiteY28" fmla="*/ 81307 h 180975"/>
                <a:gd name="connsiteX29" fmla="*/ 275749 w 581025"/>
                <a:gd name="connsiteY29" fmla="*/ 47017 h 180975"/>
                <a:gd name="connsiteX30" fmla="*/ 267176 w 581025"/>
                <a:gd name="connsiteY30" fmla="*/ 60352 h 180975"/>
                <a:gd name="connsiteX31" fmla="*/ 263366 w 581025"/>
                <a:gd name="connsiteY31" fmla="*/ 58447 h 180975"/>
                <a:gd name="connsiteX32" fmla="*/ 261461 w 581025"/>
                <a:gd name="connsiteY32" fmla="*/ 56542 h 180975"/>
                <a:gd name="connsiteX33" fmla="*/ 262414 w 581025"/>
                <a:gd name="connsiteY33" fmla="*/ 40349 h 180975"/>
                <a:gd name="connsiteX34" fmla="*/ 285274 w 581025"/>
                <a:gd name="connsiteY34" fmla="*/ 53684 h 180975"/>
                <a:gd name="connsiteX35" fmla="*/ 314801 w 581025"/>
                <a:gd name="connsiteY35" fmla="*/ 52732 h 180975"/>
                <a:gd name="connsiteX36" fmla="*/ 306229 w 581025"/>
                <a:gd name="connsiteY36" fmla="*/ 51779 h 180975"/>
                <a:gd name="connsiteX37" fmla="*/ 299561 w 581025"/>
                <a:gd name="connsiteY37" fmla="*/ 57494 h 180975"/>
                <a:gd name="connsiteX38" fmla="*/ 300514 w 581025"/>
                <a:gd name="connsiteY38" fmla="*/ 40349 h 180975"/>
                <a:gd name="connsiteX39" fmla="*/ 290989 w 581025"/>
                <a:gd name="connsiteY39" fmla="*/ 42254 h 180975"/>
                <a:gd name="connsiteX40" fmla="*/ 298609 w 581025"/>
                <a:gd name="connsiteY40" fmla="*/ 82259 h 180975"/>
                <a:gd name="connsiteX41" fmla="*/ 354806 w 581025"/>
                <a:gd name="connsiteY41" fmla="*/ 68924 h 180975"/>
                <a:gd name="connsiteX42" fmla="*/ 354806 w 581025"/>
                <a:gd name="connsiteY42" fmla="*/ 39397 h 180975"/>
                <a:gd name="connsiteX43" fmla="*/ 350996 w 581025"/>
                <a:gd name="connsiteY43" fmla="*/ 59399 h 180975"/>
                <a:gd name="connsiteX44" fmla="*/ 313849 w 581025"/>
                <a:gd name="connsiteY44" fmla="*/ 64162 h 180975"/>
                <a:gd name="connsiteX45" fmla="*/ 314801 w 581025"/>
                <a:gd name="connsiteY45" fmla="*/ 45112 h 180975"/>
                <a:gd name="connsiteX46" fmla="*/ 363379 w 581025"/>
                <a:gd name="connsiteY46" fmla="*/ 24157 h 180975"/>
                <a:gd name="connsiteX47" fmla="*/ 366236 w 581025"/>
                <a:gd name="connsiteY47" fmla="*/ 25109 h 180975"/>
                <a:gd name="connsiteX48" fmla="*/ 360521 w 581025"/>
                <a:gd name="connsiteY48" fmla="*/ 40349 h 180975"/>
                <a:gd name="connsiteX49" fmla="*/ 369094 w 581025"/>
                <a:gd name="connsiteY49" fmla="*/ 44159 h 180975"/>
                <a:gd name="connsiteX50" fmla="*/ 365284 w 581025"/>
                <a:gd name="connsiteY50" fmla="*/ 47017 h 180975"/>
                <a:gd name="connsiteX51" fmla="*/ 360521 w 581025"/>
                <a:gd name="connsiteY51" fmla="*/ 51779 h 180975"/>
                <a:gd name="connsiteX52" fmla="*/ 378619 w 581025"/>
                <a:gd name="connsiteY52" fmla="*/ 21299 h 180975"/>
                <a:gd name="connsiteX53" fmla="*/ 386239 w 581025"/>
                <a:gd name="connsiteY53" fmla="*/ 24157 h 180975"/>
                <a:gd name="connsiteX54" fmla="*/ 373856 w 581025"/>
                <a:gd name="connsiteY54" fmla="*/ 25109 h 180975"/>
                <a:gd name="connsiteX55" fmla="*/ 379571 w 581025"/>
                <a:gd name="connsiteY55" fmla="*/ 55589 h 180975"/>
                <a:gd name="connsiteX56" fmla="*/ 386239 w 581025"/>
                <a:gd name="connsiteY56" fmla="*/ 39397 h 180975"/>
                <a:gd name="connsiteX57" fmla="*/ 391954 w 581025"/>
                <a:gd name="connsiteY57" fmla="*/ 35587 h 180975"/>
                <a:gd name="connsiteX58" fmla="*/ 388144 w 581025"/>
                <a:gd name="connsiteY58" fmla="*/ 17489 h 180975"/>
                <a:gd name="connsiteX59" fmla="*/ 409099 w 581025"/>
                <a:gd name="connsiteY59" fmla="*/ 31777 h 180975"/>
                <a:gd name="connsiteX60" fmla="*/ 405289 w 581025"/>
                <a:gd name="connsiteY60" fmla="*/ 25109 h 180975"/>
                <a:gd name="connsiteX61" fmla="*/ 398621 w 581025"/>
                <a:gd name="connsiteY61" fmla="*/ 22252 h 180975"/>
                <a:gd name="connsiteX62" fmla="*/ 391954 w 581025"/>
                <a:gd name="connsiteY62" fmla="*/ 36539 h 180975"/>
                <a:gd name="connsiteX63" fmla="*/ 401479 w 581025"/>
                <a:gd name="connsiteY63" fmla="*/ 38444 h 180975"/>
                <a:gd name="connsiteX64" fmla="*/ 410051 w 581025"/>
                <a:gd name="connsiteY64" fmla="*/ 39397 h 180975"/>
                <a:gd name="connsiteX65" fmla="*/ 415766 w 581025"/>
                <a:gd name="connsiteY65" fmla="*/ 39397 h 180975"/>
                <a:gd name="connsiteX66" fmla="*/ 411004 w 581025"/>
                <a:gd name="connsiteY66" fmla="*/ 20347 h 180975"/>
                <a:gd name="connsiteX67" fmla="*/ 418624 w 581025"/>
                <a:gd name="connsiteY67" fmla="*/ 23204 h 180975"/>
                <a:gd name="connsiteX68" fmla="*/ 415766 w 581025"/>
                <a:gd name="connsiteY68" fmla="*/ 14632 h 180975"/>
                <a:gd name="connsiteX69" fmla="*/ 420529 w 581025"/>
                <a:gd name="connsiteY69" fmla="*/ 39397 h 180975"/>
                <a:gd name="connsiteX70" fmla="*/ 429101 w 581025"/>
                <a:gd name="connsiteY70" fmla="*/ 41302 h 180975"/>
                <a:gd name="connsiteX71" fmla="*/ 438626 w 581025"/>
                <a:gd name="connsiteY71" fmla="*/ 10822 h 180975"/>
                <a:gd name="connsiteX72" fmla="*/ 514826 w 581025"/>
                <a:gd name="connsiteY72" fmla="*/ 19394 h 180975"/>
                <a:gd name="connsiteX73" fmla="*/ 507206 w 581025"/>
                <a:gd name="connsiteY73" fmla="*/ 37492 h 180975"/>
                <a:gd name="connsiteX74" fmla="*/ 513874 w 581025"/>
                <a:gd name="connsiteY74" fmla="*/ 39397 h 180975"/>
                <a:gd name="connsiteX75" fmla="*/ 513874 w 581025"/>
                <a:gd name="connsiteY75" fmla="*/ 34634 h 180975"/>
                <a:gd name="connsiteX76" fmla="*/ 510064 w 581025"/>
                <a:gd name="connsiteY76" fmla="*/ 7964 h 180975"/>
                <a:gd name="connsiteX77" fmla="*/ 525304 w 581025"/>
                <a:gd name="connsiteY77" fmla="*/ 36539 h 180975"/>
                <a:gd name="connsiteX78" fmla="*/ 525304 w 581025"/>
                <a:gd name="connsiteY78" fmla="*/ 29872 h 180975"/>
                <a:gd name="connsiteX79" fmla="*/ 531971 w 581025"/>
                <a:gd name="connsiteY79" fmla="*/ 25109 h 180975"/>
                <a:gd name="connsiteX80" fmla="*/ 520541 w 581025"/>
                <a:gd name="connsiteY80" fmla="*/ 11774 h 180975"/>
                <a:gd name="connsiteX81" fmla="*/ 521494 w 581025"/>
                <a:gd name="connsiteY81" fmla="*/ 20347 h 180975"/>
                <a:gd name="connsiteX82" fmla="*/ 541496 w 581025"/>
                <a:gd name="connsiteY82" fmla="*/ 11774 h 180975"/>
                <a:gd name="connsiteX83" fmla="*/ 543401 w 581025"/>
                <a:gd name="connsiteY83" fmla="*/ 70829 h 180975"/>
                <a:gd name="connsiteX84" fmla="*/ 544354 w 581025"/>
                <a:gd name="connsiteY84" fmla="*/ 80354 h 180975"/>
                <a:gd name="connsiteX85" fmla="*/ 569119 w 581025"/>
                <a:gd name="connsiteY85" fmla="*/ 55589 h 180975"/>
                <a:gd name="connsiteX86" fmla="*/ 575786 w 581025"/>
                <a:gd name="connsiteY86" fmla="*/ 53684 h 180975"/>
                <a:gd name="connsiteX87" fmla="*/ 554831 w 581025"/>
                <a:gd name="connsiteY87" fmla="*/ 108929 h 180975"/>
                <a:gd name="connsiteX88" fmla="*/ 542449 w 581025"/>
                <a:gd name="connsiteY88" fmla="*/ 97499 h 180975"/>
                <a:gd name="connsiteX89" fmla="*/ 522446 w 581025"/>
                <a:gd name="connsiteY89" fmla="*/ 124169 h 180975"/>
                <a:gd name="connsiteX90" fmla="*/ 511969 w 581025"/>
                <a:gd name="connsiteY90" fmla="*/ 104167 h 180975"/>
                <a:gd name="connsiteX91" fmla="*/ 489109 w 581025"/>
                <a:gd name="connsiteY91" fmla="*/ 131789 h 180975"/>
                <a:gd name="connsiteX92" fmla="*/ 491014 w 581025"/>
                <a:gd name="connsiteY92" fmla="*/ 118454 h 180975"/>
                <a:gd name="connsiteX93" fmla="*/ 377666 w 581025"/>
                <a:gd name="connsiteY93" fmla="*/ 118454 h 180975"/>
                <a:gd name="connsiteX94" fmla="*/ 374809 w 581025"/>
                <a:gd name="connsiteY94" fmla="*/ 124169 h 180975"/>
                <a:gd name="connsiteX95" fmla="*/ 372904 w 581025"/>
                <a:gd name="connsiteY95" fmla="*/ 148934 h 180975"/>
                <a:gd name="connsiteX96" fmla="*/ 376714 w 581025"/>
                <a:gd name="connsiteY96" fmla="*/ 144172 h 180975"/>
                <a:gd name="connsiteX97" fmla="*/ 369094 w 581025"/>
                <a:gd name="connsiteY97" fmla="*/ 106072 h 180975"/>
                <a:gd name="connsiteX98" fmla="*/ 361474 w 581025"/>
                <a:gd name="connsiteY98" fmla="*/ 114644 h 180975"/>
                <a:gd name="connsiteX99" fmla="*/ 362426 w 581025"/>
                <a:gd name="connsiteY99" fmla="*/ 147982 h 180975"/>
                <a:gd name="connsiteX100" fmla="*/ 283369 w 581025"/>
                <a:gd name="connsiteY100" fmla="*/ 169889 h 180975"/>
                <a:gd name="connsiteX101" fmla="*/ 269081 w 581025"/>
                <a:gd name="connsiteY101" fmla="*/ 150839 h 180975"/>
                <a:gd name="connsiteX102" fmla="*/ 261461 w 581025"/>
                <a:gd name="connsiteY102" fmla="*/ 175604 h 180975"/>
                <a:gd name="connsiteX103" fmla="*/ 258604 w 581025"/>
                <a:gd name="connsiteY103" fmla="*/ 176557 h 180975"/>
                <a:gd name="connsiteX104" fmla="*/ 264319 w 581025"/>
                <a:gd name="connsiteY104" fmla="*/ 146077 h 180975"/>
                <a:gd name="connsiteX105" fmla="*/ 247174 w 581025"/>
                <a:gd name="connsiteY105" fmla="*/ 181319 h 180975"/>
                <a:gd name="connsiteX106" fmla="*/ 235744 w 581025"/>
                <a:gd name="connsiteY106" fmla="*/ 118454 h 180975"/>
                <a:gd name="connsiteX107" fmla="*/ 235744 w 581025"/>
                <a:gd name="connsiteY107" fmla="*/ 127979 h 180975"/>
                <a:gd name="connsiteX108" fmla="*/ 228124 w 581025"/>
                <a:gd name="connsiteY108" fmla="*/ 128932 h 180975"/>
                <a:gd name="connsiteX109" fmla="*/ 30004 w 581025"/>
                <a:gd name="connsiteY109" fmla="*/ 107024 h 180975"/>
                <a:gd name="connsiteX110" fmla="*/ 30956 w 581025"/>
                <a:gd name="connsiteY110" fmla="*/ 105119 h 180975"/>
                <a:gd name="connsiteX111" fmla="*/ 30004 w 581025"/>
                <a:gd name="connsiteY111" fmla="*/ 107024 h 180975"/>
                <a:gd name="connsiteX112" fmla="*/ 286226 w 581025"/>
                <a:gd name="connsiteY112" fmla="*/ 104167 h 180975"/>
                <a:gd name="connsiteX113" fmla="*/ 286226 w 581025"/>
                <a:gd name="connsiteY113" fmla="*/ 104167 h 180975"/>
                <a:gd name="connsiteX114" fmla="*/ 290989 w 581025"/>
                <a:gd name="connsiteY114" fmla="*/ 124169 h 180975"/>
                <a:gd name="connsiteX115" fmla="*/ 290989 w 581025"/>
                <a:gd name="connsiteY115" fmla="*/ 124169 h 180975"/>
                <a:gd name="connsiteX116" fmla="*/ 292894 w 581025"/>
                <a:gd name="connsiteY116" fmla="*/ 117502 h 180975"/>
                <a:gd name="connsiteX117" fmla="*/ 292894 w 581025"/>
                <a:gd name="connsiteY117" fmla="*/ 117502 h 180975"/>
                <a:gd name="connsiteX118" fmla="*/ 292894 w 581025"/>
                <a:gd name="connsiteY118" fmla="*/ 117502 h 180975"/>
                <a:gd name="connsiteX119" fmla="*/ 247174 w 581025"/>
                <a:gd name="connsiteY119" fmla="*/ 118454 h 180975"/>
                <a:gd name="connsiteX120" fmla="*/ 247174 w 581025"/>
                <a:gd name="connsiteY120" fmla="*/ 118454 h 180975"/>
                <a:gd name="connsiteX121" fmla="*/ 252889 w 581025"/>
                <a:gd name="connsiteY121" fmla="*/ 124169 h 180975"/>
                <a:gd name="connsiteX122" fmla="*/ 252889 w 581025"/>
                <a:gd name="connsiteY122" fmla="*/ 124169 h 180975"/>
                <a:gd name="connsiteX123" fmla="*/ 269081 w 581025"/>
                <a:gd name="connsiteY123" fmla="*/ 138457 h 180975"/>
                <a:gd name="connsiteX124" fmla="*/ 269081 w 581025"/>
                <a:gd name="connsiteY124" fmla="*/ 138457 h 180975"/>
                <a:gd name="connsiteX125" fmla="*/ 530066 w 581025"/>
                <a:gd name="connsiteY125" fmla="*/ 67972 h 180975"/>
                <a:gd name="connsiteX126" fmla="*/ 530066 w 581025"/>
                <a:gd name="connsiteY126" fmla="*/ 67972 h 180975"/>
                <a:gd name="connsiteX127" fmla="*/ 491014 w 581025"/>
                <a:gd name="connsiteY127" fmla="*/ 71782 h 180975"/>
                <a:gd name="connsiteX128" fmla="*/ 490061 w 581025"/>
                <a:gd name="connsiteY128" fmla="*/ 103214 h 180975"/>
                <a:gd name="connsiteX129" fmla="*/ 487204 w 581025"/>
                <a:gd name="connsiteY129" fmla="*/ 105119 h 180975"/>
                <a:gd name="connsiteX130" fmla="*/ 491014 w 581025"/>
                <a:gd name="connsiteY130" fmla="*/ 83212 h 180975"/>
                <a:gd name="connsiteX131" fmla="*/ 511016 w 581025"/>
                <a:gd name="connsiteY131" fmla="*/ 94642 h 180975"/>
                <a:gd name="connsiteX132" fmla="*/ 518636 w 581025"/>
                <a:gd name="connsiteY132" fmla="*/ 96547 h 180975"/>
                <a:gd name="connsiteX133" fmla="*/ 491014 w 581025"/>
                <a:gd name="connsiteY133" fmla="*/ 71782 h 180975"/>
                <a:gd name="connsiteX134" fmla="*/ 361474 w 581025"/>
                <a:gd name="connsiteY134" fmla="*/ 83212 h 180975"/>
                <a:gd name="connsiteX135" fmla="*/ 382429 w 581025"/>
                <a:gd name="connsiteY135" fmla="*/ 110834 h 180975"/>
                <a:gd name="connsiteX136" fmla="*/ 396716 w 581025"/>
                <a:gd name="connsiteY136" fmla="*/ 137504 h 180975"/>
                <a:gd name="connsiteX137" fmla="*/ 401479 w 581025"/>
                <a:gd name="connsiteY137" fmla="*/ 132742 h 180975"/>
                <a:gd name="connsiteX138" fmla="*/ 416719 w 581025"/>
                <a:gd name="connsiteY138" fmla="*/ 91784 h 180975"/>
                <a:gd name="connsiteX139" fmla="*/ 420529 w 581025"/>
                <a:gd name="connsiteY139" fmla="*/ 103214 h 180975"/>
                <a:gd name="connsiteX140" fmla="*/ 414814 w 581025"/>
                <a:gd name="connsiteY140" fmla="*/ 83212 h 180975"/>
                <a:gd name="connsiteX141" fmla="*/ 472916 w 581025"/>
                <a:gd name="connsiteY141" fmla="*/ 91784 h 180975"/>
                <a:gd name="connsiteX142" fmla="*/ 405289 w 581025"/>
                <a:gd name="connsiteY142" fmla="*/ 88927 h 180975"/>
                <a:gd name="connsiteX143" fmla="*/ 398621 w 581025"/>
                <a:gd name="connsiteY143" fmla="*/ 69877 h 180975"/>
                <a:gd name="connsiteX144" fmla="*/ 361474 w 581025"/>
                <a:gd name="connsiteY144" fmla="*/ 83212 h 180975"/>
                <a:gd name="connsiteX145" fmla="*/ 351949 w 581025"/>
                <a:gd name="connsiteY145" fmla="*/ 91784 h 180975"/>
                <a:gd name="connsiteX146" fmla="*/ 344329 w 581025"/>
                <a:gd name="connsiteY146" fmla="*/ 114644 h 180975"/>
                <a:gd name="connsiteX147" fmla="*/ 296704 w 581025"/>
                <a:gd name="connsiteY147" fmla="*/ 118454 h 180975"/>
                <a:gd name="connsiteX148" fmla="*/ 328136 w 581025"/>
                <a:gd name="connsiteY148" fmla="*/ 125122 h 180975"/>
                <a:gd name="connsiteX149" fmla="*/ 351949 w 581025"/>
                <a:gd name="connsiteY149" fmla="*/ 91784 h 180975"/>
                <a:gd name="connsiteX150" fmla="*/ 255746 w 581025"/>
                <a:gd name="connsiteY150" fmla="*/ 66067 h 180975"/>
                <a:gd name="connsiteX151" fmla="*/ 255746 w 581025"/>
                <a:gd name="connsiteY151" fmla="*/ 66067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581025" h="180975">
                  <a:moveTo>
                    <a:pt x="228124" y="128932"/>
                  </a:moveTo>
                  <a:cubicBezTo>
                    <a:pt x="218599" y="131789"/>
                    <a:pt x="210979" y="134647"/>
                    <a:pt x="204311" y="142267"/>
                  </a:cubicBezTo>
                  <a:cubicBezTo>
                    <a:pt x="205264" y="144172"/>
                    <a:pt x="199549" y="120359"/>
                    <a:pt x="195739" y="121312"/>
                  </a:cubicBezTo>
                  <a:cubicBezTo>
                    <a:pt x="204311" y="148934"/>
                    <a:pt x="162401" y="126074"/>
                    <a:pt x="169069" y="125122"/>
                  </a:cubicBezTo>
                  <a:cubicBezTo>
                    <a:pt x="163354" y="146077"/>
                    <a:pt x="161449" y="124169"/>
                    <a:pt x="169069" y="141314"/>
                  </a:cubicBezTo>
                  <a:cubicBezTo>
                    <a:pt x="158591" y="125122"/>
                    <a:pt x="130969" y="121312"/>
                    <a:pt x="124301" y="131789"/>
                  </a:cubicBezTo>
                  <a:cubicBezTo>
                    <a:pt x="120491" y="125122"/>
                    <a:pt x="123349" y="117502"/>
                    <a:pt x="126206" y="111787"/>
                  </a:cubicBezTo>
                  <a:cubicBezTo>
                    <a:pt x="124301" y="113692"/>
                    <a:pt x="123349" y="114644"/>
                    <a:pt x="121444" y="112739"/>
                  </a:cubicBezTo>
                  <a:cubicBezTo>
                    <a:pt x="106204" y="109882"/>
                    <a:pt x="27146" y="128932"/>
                    <a:pt x="7144" y="114644"/>
                  </a:cubicBezTo>
                  <a:cubicBezTo>
                    <a:pt x="10001" y="107977"/>
                    <a:pt x="28099" y="85117"/>
                    <a:pt x="14764" y="90832"/>
                  </a:cubicBezTo>
                  <a:cubicBezTo>
                    <a:pt x="28099" y="68924"/>
                    <a:pt x="62389" y="89879"/>
                    <a:pt x="87154" y="75592"/>
                  </a:cubicBezTo>
                  <a:cubicBezTo>
                    <a:pt x="87154" y="78449"/>
                    <a:pt x="77629" y="89879"/>
                    <a:pt x="76676" y="92737"/>
                  </a:cubicBezTo>
                  <a:cubicBezTo>
                    <a:pt x="82391" y="85117"/>
                    <a:pt x="85249" y="84164"/>
                    <a:pt x="86201" y="90832"/>
                  </a:cubicBezTo>
                  <a:cubicBezTo>
                    <a:pt x="95726" y="84164"/>
                    <a:pt x="88106" y="80354"/>
                    <a:pt x="89059" y="75592"/>
                  </a:cubicBezTo>
                  <a:cubicBezTo>
                    <a:pt x="99536" y="77497"/>
                    <a:pt x="146209" y="77497"/>
                    <a:pt x="131921" y="87022"/>
                  </a:cubicBezTo>
                  <a:cubicBezTo>
                    <a:pt x="131921" y="87022"/>
                    <a:pt x="160496" y="73687"/>
                    <a:pt x="160496" y="73687"/>
                  </a:cubicBezTo>
                  <a:cubicBezTo>
                    <a:pt x="161449" y="76544"/>
                    <a:pt x="150019" y="94642"/>
                    <a:pt x="153829" y="94642"/>
                  </a:cubicBezTo>
                  <a:cubicBezTo>
                    <a:pt x="196691" y="80354"/>
                    <a:pt x="194786" y="82259"/>
                    <a:pt x="229076" y="77497"/>
                  </a:cubicBezTo>
                  <a:cubicBezTo>
                    <a:pt x="229076" y="75592"/>
                    <a:pt x="248126" y="48922"/>
                    <a:pt x="235744" y="63209"/>
                  </a:cubicBezTo>
                  <a:cubicBezTo>
                    <a:pt x="236696" y="74639"/>
                    <a:pt x="228124" y="46064"/>
                    <a:pt x="227171" y="46064"/>
                  </a:cubicBezTo>
                  <a:cubicBezTo>
                    <a:pt x="216694" y="58447"/>
                    <a:pt x="226219" y="62257"/>
                    <a:pt x="209074" y="70829"/>
                  </a:cubicBezTo>
                  <a:cubicBezTo>
                    <a:pt x="210026" y="56542"/>
                    <a:pt x="207169" y="55589"/>
                    <a:pt x="199549" y="67019"/>
                  </a:cubicBezTo>
                  <a:cubicBezTo>
                    <a:pt x="205264" y="44159"/>
                    <a:pt x="222409" y="32729"/>
                    <a:pt x="238601" y="51779"/>
                  </a:cubicBezTo>
                  <a:cubicBezTo>
                    <a:pt x="240506" y="24157"/>
                    <a:pt x="240506" y="68924"/>
                    <a:pt x="244316" y="39397"/>
                  </a:cubicBezTo>
                  <a:cubicBezTo>
                    <a:pt x="241459" y="43207"/>
                    <a:pt x="242411" y="46064"/>
                    <a:pt x="246221" y="45112"/>
                  </a:cubicBezTo>
                  <a:cubicBezTo>
                    <a:pt x="246221" y="49874"/>
                    <a:pt x="242411" y="64162"/>
                    <a:pt x="241459" y="69877"/>
                  </a:cubicBezTo>
                  <a:cubicBezTo>
                    <a:pt x="239554" y="64162"/>
                    <a:pt x="242411" y="78449"/>
                    <a:pt x="242411" y="77497"/>
                  </a:cubicBezTo>
                  <a:cubicBezTo>
                    <a:pt x="250984" y="75592"/>
                    <a:pt x="250031" y="58447"/>
                    <a:pt x="255746" y="57494"/>
                  </a:cubicBezTo>
                  <a:cubicBezTo>
                    <a:pt x="259556" y="58447"/>
                    <a:pt x="262414" y="82259"/>
                    <a:pt x="262414" y="81307"/>
                  </a:cubicBezTo>
                  <a:cubicBezTo>
                    <a:pt x="262414" y="68924"/>
                    <a:pt x="279559" y="71782"/>
                    <a:pt x="275749" y="47017"/>
                  </a:cubicBezTo>
                  <a:cubicBezTo>
                    <a:pt x="270986" y="52732"/>
                    <a:pt x="272891" y="60352"/>
                    <a:pt x="267176" y="60352"/>
                  </a:cubicBezTo>
                  <a:cubicBezTo>
                    <a:pt x="267176" y="55589"/>
                    <a:pt x="266224" y="54637"/>
                    <a:pt x="263366" y="58447"/>
                  </a:cubicBezTo>
                  <a:cubicBezTo>
                    <a:pt x="270986" y="39397"/>
                    <a:pt x="259556" y="55589"/>
                    <a:pt x="261461" y="56542"/>
                  </a:cubicBezTo>
                  <a:cubicBezTo>
                    <a:pt x="261461" y="53684"/>
                    <a:pt x="263366" y="42254"/>
                    <a:pt x="262414" y="40349"/>
                  </a:cubicBezTo>
                  <a:cubicBezTo>
                    <a:pt x="273844" y="41302"/>
                    <a:pt x="283369" y="39397"/>
                    <a:pt x="285274" y="53684"/>
                  </a:cubicBezTo>
                  <a:cubicBezTo>
                    <a:pt x="305276" y="49874"/>
                    <a:pt x="294799" y="15584"/>
                    <a:pt x="314801" y="52732"/>
                  </a:cubicBezTo>
                  <a:cubicBezTo>
                    <a:pt x="306229" y="35587"/>
                    <a:pt x="307181" y="50827"/>
                    <a:pt x="306229" y="51779"/>
                  </a:cubicBezTo>
                  <a:cubicBezTo>
                    <a:pt x="302419" y="44159"/>
                    <a:pt x="300514" y="46064"/>
                    <a:pt x="299561" y="57494"/>
                  </a:cubicBezTo>
                  <a:cubicBezTo>
                    <a:pt x="300514" y="51779"/>
                    <a:pt x="301466" y="46064"/>
                    <a:pt x="300514" y="40349"/>
                  </a:cubicBezTo>
                  <a:cubicBezTo>
                    <a:pt x="298609" y="53684"/>
                    <a:pt x="294799" y="42254"/>
                    <a:pt x="290989" y="42254"/>
                  </a:cubicBezTo>
                  <a:cubicBezTo>
                    <a:pt x="296704" y="54637"/>
                    <a:pt x="294799" y="62257"/>
                    <a:pt x="298609" y="82259"/>
                  </a:cubicBezTo>
                  <a:cubicBezTo>
                    <a:pt x="302419" y="65114"/>
                    <a:pt x="349091" y="59399"/>
                    <a:pt x="354806" y="68924"/>
                  </a:cubicBezTo>
                  <a:cubicBezTo>
                    <a:pt x="340519" y="25109"/>
                    <a:pt x="384334" y="89879"/>
                    <a:pt x="354806" y="39397"/>
                  </a:cubicBezTo>
                  <a:cubicBezTo>
                    <a:pt x="357664" y="47017"/>
                    <a:pt x="355759" y="53684"/>
                    <a:pt x="350996" y="59399"/>
                  </a:cubicBezTo>
                  <a:cubicBezTo>
                    <a:pt x="352901" y="54637"/>
                    <a:pt x="318611" y="63209"/>
                    <a:pt x="313849" y="64162"/>
                  </a:cubicBezTo>
                  <a:cubicBezTo>
                    <a:pt x="314801" y="47969"/>
                    <a:pt x="316706" y="63209"/>
                    <a:pt x="314801" y="45112"/>
                  </a:cubicBezTo>
                  <a:cubicBezTo>
                    <a:pt x="312896" y="53684"/>
                    <a:pt x="366236" y="23204"/>
                    <a:pt x="363379" y="24157"/>
                  </a:cubicBezTo>
                  <a:cubicBezTo>
                    <a:pt x="363379" y="27014"/>
                    <a:pt x="364331" y="27967"/>
                    <a:pt x="366236" y="25109"/>
                  </a:cubicBezTo>
                  <a:cubicBezTo>
                    <a:pt x="366236" y="23204"/>
                    <a:pt x="360521" y="40349"/>
                    <a:pt x="360521" y="40349"/>
                  </a:cubicBezTo>
                  <a:cubicBezTo>
                    <a:pt x="367189" y="14632"/>
                    <a:pt x="370046" y="42254"/>
                    <a:pt x="369094" y="44159"/>
                  </a:cubicBezTo>
                  <a:cubicBezTo>
                    <a:pt x="368141" y="39397"/>
                    <a:pt x="366236" y="40349"/>
                    <a:pt x="365284" y="47017"/>
                  </a:cubicBezTo>
                  <a:cubicBezTo>
                    <a:pt x="367189" y="41302"/>
                    <a:pt x="365284" y="43207"/>
                    <a:pt x="360521" y="51779"/>
                  </a:cubicBezTo>
                  <a:cubicBezTo>
                    <a:pt x="383381" y="56542"/>
                    <a:pt x="369094" y="12727"/>
                    <a:pt x="378619" y="21299"/>
                  </a:cubicBezTo>
                  <a:cubicBezTo>
                    <a:pt x="378619" y="23204"/>
                    <a:pt x="381476" y="28919"/>
                    <a:pt x="386239" y="24157"/>
                  </a:cubicBezTo>
                  <a:cubicBezTo>
                    <a:pt x="389096" y="37492"/>
                    <a:pt x="372904" y="25109"/>
                    <a:pt x="373856" y="25109"/>
                  </a:cubicBezTo>
                  <a:cubicBezTo>
                    <a:pt x="374809" y="26062"/>
                    <a:pt x="381476" y="55589"/>
                    <a:pt x="379571" y="55589"/>
                  </a:cubicBezTo>
                  <a:cubicBezTo>
                    <a:pt x="376714" y="47969"/>
                    <a:pt x="382429" y="27014"/>
                    <a:pt x="386239" y="39397"/>
                  </a:cubicBezTo>
                  <a:cubicBezTo>
                    <a:pt x="386239" y="29872"/>
                    <a:pt x="388144" y="28919"/>
                    <a:pt x="391954" y="35587"/>
                  </a:cubicBezTo>
                  <a:cubicBezTo>
                    <a:pt x="390049" y="24157"/>
                    <a:pt x="387191" y="29872"/>
                    <a:pt x="388144" y="17489"/>
                  </a:cubicBezTo>
                  <a:cubicBezTo>
                    <a:pt x="392906" y="16537"/>
                    <a:pt x="397669" y="16537"/>
                    <a:pt x="409099" y="31777"/>
                  </a:cubicBezTo>
                  <a:cubicBezTo>
                    <a:pt x="401479" y="35587"/>
                    <a:pt x="400526" y="33682"/>
                    <a:pt x="405289" y="25109"/>
                  </a:cubicBezTo>
                  <a:cubicBezTo>
                    <a:pt x="402431" y="24157"/>
                    <a:pt x="400526" y="23204"/>
                    <a:pt x="398621" y="22252"/>
                  </a:cubicBezTo>
                  <a:cubicBezTo>
                    <a:pt x="392906" y="20347"/>
                    <a:pt x="391954" y="36539"/>
                    <a:pt x="391954" y="36539"/>
                  </a:cubicBezTo>
                  <a:cubicBezTo>
                    <a:pt x="399574" y="32729"/>
                    <a:pt x="402431" y="33682"/>
                    <a:pt x="401479" y="38444"/>
                  </a:cubicBezTo>
                  <a:cubicBezTo>
                    <a:pt x="422434" y="45112"/>
                    <a:pt x="381476" y="18442"/>
                    <a:pt x="410051" y="39397"/>
                  </a:cubicBezTo>
                  <a:cubicBezTo>
                    <a:pt x="411004" y="33682"/>
                    <a:pt x="412909" y="33682"/>
                    <a:pt x="415766" y="39397"/>
                  </a:cubicBezTo>
                  <a:cubicBezTo>
                    <a:pt x="415766" y="36539"/>
                    <a:pt x="411004" y="21299"/>
                    <a:pt x="411004" y="20347"/>
                  </a:cubicBezTo>
                  <a:cubicBezTo>
                    <a:pt x="410051" y="33682"/>
                    <a:pt x="417671" y="23204"/>
                    <a:pt x="418624" y="23204"/>
                  </a:cubicBezTo>
                  <a:cubicBezTo>
                    <a:pt x="411004" y="24157"/>
                    <a:pt x="410051" y="21299"/>
                    <a:pt x="415766" y="14632"/>
                  </a:cubicBezTo>
                  <a:cubicBezTo>
                    <a:pt x="417671" y="7964"/>
                    <a:pt x="420529" y="39397"/>
                    <a:pt x="420529" y="39397"/>
                  </a:cubicBezTo>
                  <a:cubicBezTo>
                    <a:pt x="412909" y="29872"/>
                    <a:pt x="428149" y="39397"/>
                    <a:pt x="429101" y="41302"/>
                  </a:cubicBezTo>
                  <a:cubicBezTo>
                    <a:pt x="437674" y="53684"/>
                    <a:pt x="438626" y="10822"/>
                    <a:pt x="438626" y="10822"/>
                  </a:cubicBezTo>
                  <a:cubicBezTo>
                    <a:pt x="444341" y="21299"/>
                    <a:pt x="511016" y="6059"/>
                    <a:pt x="514826" y="19394"/>
                  </a:cubicBezTo>
                  <a:cubicBezTo>
                    <a:pt x="510064" y="19394"/>
                    <a:pt x="492919" y="23204"/>
                    <a:pt x="507206" y="37492"/>
                  </a:cubicBezTo>
                  <a:cubicBezTo>
                    <a:pt x="512921" y="35587"/>
                    <a:pt x="510064" y="19394"/>
                    <a:pt x="513874" y="39397"/>
                  </a:cubicBezTo>
                  <a:cubicBezTo>
                    <a:pt x="512921" y="33682"/>
                    <a:pt x="512921" y="31777"/>
                    <a:pt x="513874" y="34634"/>
                  </a:cubicBezTo>
                  <a:cubicBezTo>
                    <a:pt x="519589" y="25109"/>
                    <a:pt x="518636" y="15584"/>
                    <a:pt x="510064" y="7964"/>
                  </a:cubicBezTo>
                  <a:cubicBezTo>
                    <a:pt x="517684" y="1297"/>
                    <a:pt x="518636" y="37492"/>
                    <a:pt x="525304" y="36539"/>
                  </a:cubicBezTo>
                  <a:cubicBezTo>
                    <a:pt x="522446" y="27967"/>
                    <a:pt x="522446" y="26062"/>
                    <a:pt x="525304" y="29872"/>
                  </a:cubicBezTo>
                  <a:cubicBezTo>
                    <a:pt x="525304" y="28919"/>
                    <a:pt x="530066" y="23204"/>
                    <a:pt x="531971" y="25109"/>
                  </a:cubicBezTo>
                  <a:cubicBezTo>
                    <a:pt x="532924" y="17489"/>
                    <a:pt x="530066" y="12727"/>
                    <a:pt x="520541" y="11774"/>
                  </a:cubicBezTo>
                  <a:cubicBezTo>
                    <a:pt x="520541" y="12727"/>
                    <a:pt x="526256" y="27014"/>
                    <a:pt x="521494" y="20347"/>
                  </a:cubicBezTo>
                  <a:cubicBezTo>
                    <a:pt x="531019" y="-2513"/>
                    <a:pt x="530066" y="26062"/>
                    <a:pt x="541496" y="11774"/>
                  </a:cubicBezTo>
                  <a:cubicBezTo>
                    <a:pt x="545306" y="18442"/>
                    <a:pt x="564356" y="80354"/>
                    <a:pt x="543401" y="70829"/>
                  </a:cubicBezTo>
                  <a:cubicBezTo>
                    <a:pt x="542449" y="71782"/>
                    <a:pt x="539591" y="81307"/>
                    <a:pt x="544354" y="80354"/>
                  </a:cubicBezTo>
                  <a:cubicBezTo>
                    <a:pt x="541496" y="67019"/>
                    <a:pt x="565309" y="59399"/>
                    <a:pt x="569119" y="55589"/>
                  </a:cubicBezTo>
                  <a:cubicBezTo>
                    <a:pt x="564356" y="57494"/>
                    <a:pt x="566261" y="56542"/>
                    <a:pt x="575786" y="53684"/>
                  </a:cubicBezTo>
                  <a:cubicBezTo>
                    <a:pt x="583406" y="87022"/>
                    <a:pt x="561499" y="87022"/>
                    <a:pt x="554831" y="108929"/>
                  </a:cubicBezTo>
                  <a:cubicBezTo>
                    <a:pt x="557689" y="109882"/>
                    <a:pt x="538639" y="100357"/>
                    <a:pt x="542449" y="97499"/>
                  </a:cubicBezTo>
                  <a:cubicBezTo>
                    <a:pt x="536734" y="100357"/>
                    <a:pt x="551021" y="134647"/>
                    <a:pt x="522446" y="124169"/>
                  </a:cubicBezTo>
                  <a:cubicBezTo>
                    <a:pt x="529114" y="124169"/>
                    <a:pt x="516731" y="107977"/>
                    <a:pt x="511969" y="104167"/>
                  </a:cubicBezTo>
                  <a:cubicBezTo>
                    <a:pt x="511969" y="104167"/>
                    <a:pt x="490061" y="122264"/>
                    <a:pt x="489109" y="131789"/>
                  </a:cubicBezTo>
                  <a:cubicBezTo>
                    <a:pt x="487204" y="109882"/>
                    <a:pt x="491966" y="114644"/>
                    <a:pt x="491014" y="118454"/>
                  </a:cubicBezTo>
                  <a:cubicBezTo>
                    <a:pt x="489109" y="120359"/>
                    <a:pt x="392906" y="163222"/>
                    <a:pt x="377666" y="118454"/>
                  </a:cubicBezTo>
                  <a:cubicBezTo>
                    <a:pt x="378619" y="123217"/>
                    <a:pt x="377666" y="125122"/>
                    <a:pt x="374809" y="124169"/>
                  </a:cubicBezTo>
                  <a:cubicBezTo>
                    <a:pt x="382429" y="131789"/>
                    <a:pt x="381476" y="139409"/>
                    <a:pt x="372904" y="148934"/>
                  </a:cubicBezTo>
                  <a:cubicBezTo>
                    <a:pt x="370046" y="144172"/>
                    <a:pt x="370999" y="142267"/>
                    <a:pt x="376714" y="144172"/>
                  </a:cubicBezTo>
                  <a:cubicBezTo>
                    <a:pt x="370046" y="123217"/>
                    <a:pt x="377666" y="129884"/>
                    <a:pt x="369094" y="106072"/>
                  </a:cubicBezTo>
                  <a:cubicBezTo>
                    <a:pt x="365284" y="118454"/>
                    <a:pt x="363379" y="121312"/>
                    <a:pt x="361474" y="114644"/>
                  </a:cubicBezTo>
                  <a:cubicBezTo>
                    <a:pt x="350996" y="132742"/>
                    <a:pt x="360521" y="134647"/>
                    <a:pt x="362426" y="147982"/>
                  </a:cubicBezTo>
                  <a:cubicBezTo>
                    <a:pt x="346234" y="150839"/>
                    <a:pt x="294799" y="168937"/>
                    <a:pt x="283369" y="169889"/>
                  </a:cubicBezTo>
                  <a:cubicBezTo>
                    <a:pt x="280511" y="167032"/>
                    <a:pt x="282416" y="149887"/>
                    <a:pt x="269081" y="150839"/>
                  </a:cubicBezTo>
                  <a:cubicBezTo>
                    <a:pt x="276701" y="147029"/>
                    <a:pt x="257651" y="186082"/>
                    <a:pt x="261461" y="175604"/>
                  </a:cubicBezTo>
                  <a:cubicBezTo>
                    <a:pt x="262414" y="167984"/>
                    <a:pt x="261461" y="168937"/>
                    <a:pt x="258604" y="176557"/>
                  </a:cubicBezTo>
                  <a:cubicBezTo>
                    <a:pt x="263366" y="158459"/>
                    <a:pt x="263366" y="161317"/>
                    <a:pt x="264319" y="146077"/>
                  </a:cubicBezTo>
                  <a:cubicBezTo>
                    <a:pt x="263366" y="145124"/>
                    <a:pt x="242411" y="182272"/>
                    <a:pt x="247174" y="181319"/>
                  </a:cubicBezTo>
                  <a:cubicBezTo>
                    <a:pt x="253841" y="140362"/>
                    <a:pt x="238601" y="140362"/>
                    <a:pt x="235744" y="118454"/>
                  </a:cubicBezTo>
                  <a:cubicBezTo>
                    <a:pt x="240506" y="120359"/>
                    <a:pt x="240506" y="123217"/>
                    <a:pt x="235744" y="127979"/>
                  </a:cubicBezTo>
                  <a:cubicBezTo>
                    <a:pt x="249079" y="123217"/>
                    <a:pt x="240506" y="107977"/>
                    <a:pt x="228124" y="128932"/>
                  </a:cubicBezTo>
                  <a:close/>
                  <a:moveTo>
                    <a:pt x="30004" y="107024"/>
                  </a:moveTo>
                  <a:cubicBezTo>
                    <a:pt x="30004" y="106072"/>
                    <a:pt x="30956" y="106072"/>
                    <a:pt x="30956" y="105119"/>
                  </a:cubicBezTo>
                  <a:cubicBezTo>
                    <a:pt x="30004" y="106072"/>
                    <a:pt x="30004" y="107024"/>
                    <a:pt x="30004" y="107024"/>
                  </a:cubicBezTo>
                  <a:close/>
                  <a:moveTo>
                    <a:pt x="286226" y="104167"/>
                  </a:moveTo>
                  <a:cubicBezTo>
                    <a:pt x="280511" y="103214"/>
                    <a:pt x="266224" y="147982"/>
                    <a:pt x="286226" y="104167"/>
                  </a:cubicBezTo>
                  <a:close/>
                  <a:moveTo>
                    <a:pt x="290989" y="124169"/>
                  </a:moveTo>
                  <a:cubicBezTo>
                    <a:pt x="292894" y="125122"/>
                    <a:pt x="290989" y="115597"/>
                    <a:pt x="290989" y="124169"/>
                  </a:cubicBezTo>
                  <a:close/>
                  <a:moveTo>
                    <a:pt x="292894" y="117502"/>
                  </a:moveTo>
                  <a:cubicBezTo>
                    <a:pt x="291941" y="117502"/>
                    <a:pt x="291941" y="117502"/>
                    <a:pt x="292894" y="117502"/>
                  </a:cubicBezTo>
                  <a:lnTo>
                    <a:pt x="292894" y="117502"/>
                  </a:lnTo>
                  <a:close/>
                  <a:moveTo>
                    <a:pt x="247174" y="118454"/>
                  </a:moveTo>
                  <a:cubicBezTo>
                    <a:pt x="246221" y="118454"/>
                    <a:pt x="245269" y="118454"/>
                    <a:pt x="247174" y="118454"/>
                  </a:cubicBezTo>
                  <a:close/>
                  <a:moveTo>
                    <a:pt x="252889" y="124169"/>
                  </a:moveTo>
                  <a:cubicBezTo>
                    <a:pt x="250984" y="113692"/>
                    <a:pt x="250984" y="122264"/>
                    <a:pt x="252889" y="124169"/>
                  </a:cubicBezTo>
                  <a:close/>
                  <a:moveTo>
                    <a:pt x="269081" y="138457"/>
                  </a:moveTo>
                  <a:cubicBezTo>
                    <a:pt x="271939" y="105119"/>
                    <a:pt x="269081" y="137504"/>
                    <a:pt x="269081" y="138457"/>
                  </a:cubicBezTo>
                  <a:close/>
                  <a:moveTo>
                    <a:pt x="530066" y="67972"/>
                  </a:moveTo>
                  <a:cubicBezTo>
                    <a:pt x="524351" y="60352"/>
                    <a:pt x="525304" y="84164"/>
                    <a:pt x="530066" y="67972"/>
                  </a:cubicBezTo>
                  <a:close/>
                  <a:moveTo>
                    <a:pt x="491014" y="71782"/>
                  </a:moveTo>
                  <a:cubicBezTo>
                    <a:pt x="486251" y="87022"/>
                    <a:pt x="475774" y="88927"/>
                    <a:pt x="490061" y="103214"/>
                  </a:cubicBezTo>
                  <a:cubicBezTo>
                    <a:pt x="488156" y="97499"/>
                    <a:pt x="486251" y="98452"/>
                    <a:pt x="487204" y="105119"/>
                  </a:cubicBezTo>
                  <a:cubicBezTo>
                    <a:pt x="491014" y="110834"/>
                    <a:pt x="498634" y="88927"/>
                    <a:pt x="491014" y="83212"/>
                  </a:cubicBezTo>
                  <a:cubicBezTo>
                    <a:pt x="493871" y="71782"/>
                    <a:pt x="514826" y="92737"/>
                    <a:pt x="511016" y="94642"/>
                  </a:cubicBezTo>
                  <a:cubicBezTo>
                    <a:pt x="510064" y="86069"/>
                    <a:pt x="522446" y="96547"/>
                    <a:pt x="518636" y="96547"/>
                  </a:cubicBezTo>
                  <a:cubicBezTo>
                    <a:pt x="521494" y="83212"/>
                    <a:pt x="510064" y="64162"/>
                    <a:pt x="491014" y="71782"/>
                  </a:cubicBezTo>
                  <a:close/>
                  <a:moveTo>
                    <a:pt x="361474" y="83212"/>
                  </a:moveTo>
                  <a:cubicBezTo>
                    <a:pt x="376714" y="123217"/>
                    <a:pt x="398621" y="87974"/>
                    <a:pt x="382429" y="110834"/>
                  </a:cubicBezTo>
                  <a:cubicBezTo>
                    <a:pt x="384334" y="117502"/>
                    <a:pt x="394811" y="134647"/>
                    <a:pt x="396716" y="137504"/>
                  </a:cubicBezTo>
                  <a:cubicBezTo>
                    <a:pt x="399574" y="130837"/>
                    <a:pt x="400526" y="128932"/>
                    <a:pt x="401479" y="132742"/>
                  </a:cubicBezTo>
                  <a:cubicBezTo>
                    <a:pt x="382429" y="130837"/>
                    <a:pt x="414814" y="96547"/>
                    <a:pt x="416719" y="91784"/>
                  </a:cubicBezTo>
                  <a:cubicBezTo>
                    <a:pt x="417671" y="107977"/>
                    <a:pt x="416719" y="95594"/>
                    <a:pt x="420529" y="103214"/>
                  </a:cubicBezTo>
                  <a:cubicBezTo>
                    <a:pt x="423386" y="95594"/>
                    <a:pt x="421481" y="88927"/>
                    <a:pt x="414814" y="83212"/>
                  </a:cubicBezTo>
                  <a:cubicBezTo>
                    <a:pt x="426244" y="78449"/>
                    <a:pt x="463391" y="90832"/>
                    <a:pt x="472916" y="91784"/>
                  </a:cubicBezTo>
                  <a:cubicBezTo>
                    <a:pt x="478631" y="49874"/>
                    <a:pt x="403384" y="90832"/>
                    <a:pt x="405289" y="88927"/>
                  </a:cubicBezTo>
                  <a:cubicBezTo>
                    <a:pt x="405289" y="88927"/>
                    <a:pt x="400526" y="69877"/>
                    <a:pt x="398621" y="69877"/>
                  </a:cubicBezTo>
                  <a:cubicBezTo>
                    <a:pt x="399574" y="72734"/>
                    <a:pt x="364331" y="81307"/>
                    <a:pt x="361474" y="83212"/>
                  </a:cubicBezTo>
                  <a:close/>
                  <a:moveTo>
                    <a:pt x="351949" y="91784"/>
                  </a:moveTo>
                  <a:cubicBezTo>
                    <a:pt x="339566" y="103214"/>
                    <a:pt x="350996" y="101309"/>
                    <a:pt x="344329" y="114644"/>
                  </a:cubicBezTo>
                  <a:cubicBezTo>
                    <a:pt x="346234" y="107024"/>
                    <a:pt x="304324" y="124169"/>
                    <a:pt x="296704" y="118454"/>
                  </a:cubicBezTo>
                  <a:cubicBezTo>
                    <a:pt x="300514" y="124169"/>
                    <a:pt x="327184" y="122264"/>
                    <a:pt x="328136" y="125122"/>
                  </a:cubicBezTo>
                  <a:cubicBezTo>
                    <a:pt x="347186" y="132742"/>
                    <a:pt x="356711" y="111787"/>
                    <a:pt x="351949" y="91784"/>
                  </a:cubicBezTo>
                  <a:close/>
                  <a:moveTo>
                    <a:pt x="255746" y="66067"/>
                  </a:moveTo>
                  <a:cubicBezTo>
                    <a:pt x="255746" y="65114"/>
                    <a:pt x="255746" y="66067"/>
                    <a:pt x="255746" y="66067"/>
                  </a:cubicBezTo>
                  <a:close/>
                </a:path>
              </a:pathLst>
            </a:custGeom>
            <a:grpFill/>
            <a:ln w="9525" cap="flat">
              <a:noFill/>
              <a:prstDash val="solid"/>
              <a:miter/>
            </a:ln>
          </p:spPr>
          <p:txBody>
            <a:bodyPr rtlCol="0" anchor="ctr"/>
            <a:lstStyle/>
            <a:p>
              <a:endParaRPr lang="en-US"/>
            </a:p>
          </p:txBody>
        </p:sp>
        <p:sp>
          <p:nvSpPr>
            <p:cNvPr id="2083" name="Freeform: Shape 2082">
              <a:extLst>
                <a:ext uri="{FF2B5EF4-FFF2-40B4-BE49-F238E27FC236}">
                  <a16:creationId xmlns:a16="http://schemas.microsoft.com/office/drawing/2014/main" xmlns="" id="{EB1FAE54-B33F-4C6F-BF0E-08D76DB8FBB8}"/>
                </a:ext>
              </a:extLst>
            </p:cNvPr>
            <p:cNvSpPr/>
            <p:nvPr/>
          </p:nvSpPr>
          <p:spPr>
            <a:xfrm>
              <a:off x="7568103" y="1082516"/>
              <a:ext cx="9525" cy="19050"/>
            </a:xfrm>
            <a:custGeom>
              <a:avLst/>
              <a:gdLst>
                <a:gd name="connsiteX0" fmla="*/ 8082 w 9525"/>
                <a:gd name="connsiteY0" fmla="*/ 12859 h 19050"/>
                <a:gd name="connsiteX1" fmla="*/ 8082 w 9525"/>
                <a:gd name="connsiteY1" fmla="*/ 7144 h 19050"/>
                <a:gd name="connsiteX2" fmla="*/ 8082 w 9525"/>
                <a:gd name="connsiteY2" fmla="*/ 12859 h 19050"/>
              </a:gdLst>
              <a:ahLst/>
              <a:cxnLst>
                <a:cxn ang="0">
                  <a:pos x="connsiteX0" y="connsiteY0"/>
                </a:cxn>
                <a:cxn ang="0">
                  <a:pos x="connsiteX1" y="connsiteY1"/>
                </a:cxn>
                <a:cxn ang="0">
                  <a:pos x="connsiteX2" y="connsiteY2"/>
                </a:cxn>
              </a:cxnLst>
              <a:rect l="l" t="t" r="r" b="b"/>
              <a:pathLst>
                <a:path w="9525" h="19050">
                  <a:moveTo>
                    <a:pt x="8082" y="12859"/>
                  </a:moveTo>
                  <a:cubicBezTo>
                    <a:pt x="8082" y="10954"/>
                    <a:pt x="9987" y="10001"/>
                    <a:pt x="8082" y="7144"/>
                  </a:cubicBezTo>
                  <a:cubicBezTo>
                    <a:pt x="9987" y="10954"/>
                    <a:pt x="5225" y="9049"/>
                    <a:pt x="8082" y="12859"/>
                  </a:cubicBezTo>
                  <a:close/>
                </a:path>
              </a:pathLst>
            </a:custGeom>
            <a:grpFill/>
            <a:ln w="9525" cap="flat">
              <a:noFill/>
              <a:prstDash val="solid"/>
              <a:miter/>
            </a:ln>
          </p:spPr>
          <p:txBody>
            <a:bodyPr rtlCol="0" anchor="ctr"/>
            <a:lstStyle/>
            <a:p>
              <a:endParaRPr lang="en-US"/>
            </a:p>
          </p:txBody>
        </p:sp>
        <p:sp>
          <p:nvSpPr>
            <p:cNvPr id="2084" name="Freeform: Shape 2083">
              <a:extLst>
                <a:ext uri="{FF2B5EF4-FFF2-40B4-BE49-F238E27FC236}">
                  <a16:creationId xmlns:a16="http://schemas.microsoft.com/office/drawing/2014/main" xmlns="" id="{695AEACD-DFC1-4F30-9ECD-5F854B07DE4C}"/>
                </a:ext>
              </a:extLst>
            </p:cNvPr>
            <p:cNvSpPr/>
            <p:nvPr/>
          </p:nvSpPr>
          <p:spPr>
            <a:xfrm>
              <a:off x="7572137" y="1088482"/>
              <a:ext cx="9525" cy="9525"/>
            </a:xfrm>
            <a:custGeom>
              <a:avLst/>
              <a:gdLst>
                <a:gd name="connsiteX0" fmla="*/ 7858 w 9525"/>
                <a:gd name="connsiteY0" fmla="*/ 9750 h 9525"/>
                <a:gd name="connsiteX1" fmla="*/ 7858 w 9525"/>
                <a:gd name="connsiteY1" fmla="*/ 9750 h 9525"/>
              </a:gdLst>
              <a:ahLst/>
              <a:cxnLst>
                <a:cxn ang="0">
                  <a:pos x="connsiteX0" y="connsiteY0"/>
                </a:cxn>
                <a:cxn ang="0">
                  <a:pos x="connsiteX1" y="connsiteY1"/>
                </a:cxn>
              </a:cxnLst>
              <a:rect l="l" t="t" r="r" b="b"/>
              <a:pathLst>
                <a:path w="9525" h="9525">
                  <a:moveTo>
                    <a:pt x="7858" y="9750"/>
                  </a:moveTo>
                  <a:cubicBezTo>
                    <a:pt x="6906" y="4988"/>
                    <a:pt x="6906" y="7845"/>
                    <a:pt x="7858" y="9750"/>
                  </a:cubicBezTo>
                  <a:close/>
                </a:path>
              </a:pathLst>
            </a:custGeom>
            <a:grpFill/>
            <a:ln w="9525" cap="flat">
              <a:noFill/>
              <a:prstDash val="solid"/>
              <a:miter/>
            </a:ln>
          </p:spPr>
          <p:txBody>
            <a:bodyPr rtlCol="0" anchor="ctr"/>
            <a:lstStyle/>
            <a:p>
              <a:endParaRPr lang="en-US"/>
            </a:p>
          </p:txBody>
        </p:sp>
        <p:sp>
          <p:nvSpPr>
            <p:cNvPr id="2085" name="Freeform: Shape 2084">
              <a:extLst>
                <a:ext uri="{FF2B5EF4-FFF2-40B4-BE49-F238E27FC236}">
                  <a16:creationId xmlns:a16="http://schemas.microsoft.com/office/drawing/2014/main" xmlns="" id="{59A686A2-DF41-4DD1-9953-EBDADD6E346A}"/>
                </a:ext>
              </a:extLst>
            </p:cNvPr>
            <p:cNvSpPr/>
            <p:nvPr/>
          </p:nvSpPr>
          <p:spPr>
            <a:xfrm>
              <a:off x="7588091" y="1115217"/>
              <a:ext cx="9525" cy="19050"/>
            </a:xfrm>
            <a:custGeom>
              <a:avLst/>
              <a:gdLst>
                <a:gd name="connsiteX0" fmla="*/ 7144 w 9525"/>
                <a:gd name="connsiteY0" fmla="*/ 8732 h 19050"/>
                <a:gd name="connsiteX1" fmla="*/ 7144 w 9525"/>
                <a:gd name="connsiteY1" fmla="*/ 8732 h 19050"/>
              </a:gdLst>
              <a:ahLst/>
              <a:cxnLst>
                <a:cxn ang="0">
                  <a:pos x="connsiteX0" y="connsiteY0"/>
                </a:cxn>
                <a:cxn ang="0">
                  <a:pos x="connsiteX1" y="connsiteY1"/>
                </a:cxn>
              </a:cxnLst>
              <a:rect l="l" t="t" r="r" b="b"/>
              <a:pathLst>
                <a:path w="9525" h="19050">
                  <a:moveTo>
                    <a:pt x="7144" y="8732"/>
                  </a:moveTo>
                  <a:cubicBezTo>
                    <a:pt x="7144" y="2065"/>
                    <a:pt x="12859" y="19210"/>
                    <a:pt x="7144" y="8732"/>
                  </a:cubicBezTo>
                  <a:close/>
                </a:path>
              </a:pathLst>
            </a:custGeom>
            <a:grpFill/>
            <a:ln w="9525" cap="flat">
              <a:noFill/>
              <a:prstDash val="solid"/>
              <a:miter/>
            </a:ln>
          </p:spPr>
          <p:txBody>
            <a:bodyPr rtlCol="0" anchor="ctr"/>
            <a:lstStyle/>
            <a:p>
              <a:endParaRPr lang="en-US"/>
            </a:p>
          </p:txBody>
        </p:sp>
        <p:sp>
          <p:nvSpPr>
            <p:cNvPr id="2086" name="Freeform: Shape 2085">
              <a:extLst>
                <a:ext uri="{FF2B5EF4-FFF2-40B4-BE49-F238E27FC236}">
                  <a16:creationId xmlns:a16="http://schemas.microsoft.com/office/drawing/2014/main" xmlns="" id="{69764875-318C-4A11-B3B1-30F46EC42F8D}"/>
                </a:ext>
              </a:extLst>
            </p:cNvPr>
            <p:cNvSpPr/>
            <p:nvPr/>
          </p:nvSpPr>
          <p:spPr>
            <a:xfrm>
              <a:off x="7592854" y="1125755"/>
              <a:ext cx="9525" cy="9525"/>
            </a:xfrm>
            <a:custGeom>
              <a:avLst/>
              <a:gdLst>
                <a:gd name="connsiteX0" fmla="*/ 7144 w 9525"/>
                <a:gd name="connsiteY0" fmla="*/ 10577 h 9525"/>
                <a:gd name="connsiteX1" fmla="*/ 7144 w 9525"/>
                <a:gd name="connsiteY1" fmla="*/ 10577 h 9525"/>
              </a:gdLst>
              <a:ahLst/>
              <a:cxnLst>
                <a:cxn ang="0">
                  <a:pos x="connsiteX0" y="connsiteY0"/>
                </a:cxn>
                <a:cxn ang="0">
                  <a:pos x="connsiteX1" y="connsiteY1"/>
                </a:cxn>
              </a:cxnLst>
              <a:rect l="l" t="t" r="r" b="b"/>
              <a:pathLst>
                <a:path w="9525" h="9525">
                  <a:moveTo>
                    <a:pt x="7144" y="10577"/>
                  </a:moveTo>
                  <a:cubicBezTo>
                    <a:pt x="8096" y="3910"/>
                    <a:pt x="7144" y="8672"/>
                    <a:pt x="7144" y="10577"/>
                  </a:cubicBezTo>
                  <a:close/>
                </a:path>
              </a:pathLst>
            </a:custGeom>
            <a:grpFill/>
            <a:ln w="9525" cap="flat">
              <a:noFill/>
              <a:prstDash val="solid"/>
              <a:miter/>
            </a:ln>
          </p:spPr>
          <p:txBody>
            <a:bodyPr rtlCol="0" anchor="ctr"/>
            <a:lstStyle/>
            <a:p>
              <a:endParaRPr lang="en-US"/>
            </a:p>
          </p:txBody>
        </p:sp>
        <p:sp>
          <p:nvSpPr>
            <p:cNvPr id="2087" name="Freeform: Shape 2086">
              <a:extLst>
                <a:ext uri="{FF2B5EF4-FFF2-40B4-BE49-F238E27FC236}">
                  <a16:creationId xmlns:a16="http://schemas.microsoft.com/office/drawing/2014/main" xmlns="" id="{D225D584-51DE-4141-81E1-B5BFAB584DD1}"/>
                </a:ext>
              </a:extLst>
            </p:cNvPr>
            <p:cNvSpPr/>
            <p:nvPr/>
          </p:nvSpPr>
          <p:spPr>
            <a:xfrm>
              <a:off x="7512844" y="1063374"/>
              <a:ext cx="9525" cy="9525"/>
            </a:xfrm>
            <a:custGeom>
              <a:avLst/>
              <a:gdLst>
                <a:gd name="connsiteX0" fmla="*/ 9049 w 9525"/>
                <a:gd name="connsiteY0" fmla="*/ 8188 h 9525"/>
                <a:gd name="connsiteX1" fmla="*/ 7144 w 9525"/>
                <a:gd name="connsiteY1" fmla="*/ 10093 h 9525"/>
                <a:gd name="connsiteX2" fmla="*/ 9049 w 9525"/>
                <a:gd name="connsiteY2" fmla="*/ 8188 h 9525"/>
              </a:gdLst>
              <a:ahLst/>
              <a:cxnLst>
                <a:cxn ang="0">
                  <a:pos x="connsiteX0" y="connsiteY0"/>
                </a:cxn>
                <a:cxn ang="0">
                  <a:pos x="connsiteX1" y="connsiteY1"/>
                </a:cxn>
                <a:cxn ang="0">
                  <a:pos x="connsiteX2" y="connsiteY2"/>
                </a:cxn>
              </a:cxnLst>
              <a:rect l="l" t="t" r="r" b="b"/>
              <a:pathLst>
                <a:path w="9525" h="9525">
                  <a:moveTo>
                    <a:pt x="9049" y="8188"/>
                  </a:moveTo>
                  <a:cubicBezTo>
                    <a:pt x="7144" y="5331"/>
                    <a:pt x="8096" y="9141"/>
                    <a:pt x="7144" y="10093"/>
                  </a:cubicBezTo>
                  <a:cubicBezTo>
                    <a:pt x="8096" y="9141"/>
                    <a:pt x="9049" y="10093"/>
                    <a:pt x="9049" y="8188"/>
                  </a:cubicBezTo>
                  <a:close/>
                </a:path>
              </a:pathLst>
            </a:custGeom>
            <a:grpFill/>
            <a:ln w="9525" cap="flat">
              <a:noFill/>
              <a:prstDash val="solid"/>
              <a:miter/>
            </a:ln>
          </p:spPr>
          <p:txBody>
            <a:bodyPr rtlCol="0" anchor="ctr"/>
            <a:lstStyle/>
            <a:p>
              <a:endParaRPr lang="en-US"/>
            </a:p>
          </p:txBody>
        </p:sp>
        <p:sp>
          <p:nvSpPr>
            <p:cNvPr id="2088" name="Freeform: Shape 2087">
              <a:extLst>
                <a:ext uri="{FF2B5EF4-FFF2-40B4-BE49-F238E27FC236}">
                  <a16:creationId xmlns:a16="http://schemas.microsoft.com/office/drawing/2014/main" xmlns="" id="{AA7E3149-A466-4128-A500-0663114CF69D}"/>
                </a:ext>
              </a:extLst>
            </p:cNvPr>
            <p:cNvSpPr/>
            <p:nvPr/>
          </p:nvSpPr>
          <p:spPr>
            <a:xfrm>
              <a:off x="7079456" y="1099661"/>
              <a:ext cx="28575" cy="9525"/>
            </a:xfrm>
            <a:custGeom>
              <a:avLst/>
              <a:gdLst>
                <a:gd name="connsiteX0" fmla="*/ 22384 w 28575"/>
                <a:gd name="connsiteY0" fmla="*/ 7144 h 9525"/>
                <a:gd name="connsiteX1" fmla="*/ 7144 w 28575"/>
                <a:gd name="connsiteY1" fmla="*/ 8096 h 9525"/>
                <a:gd name="connsiteX2" fmla="*/ 22384 w 28575"/>
                <a:gd name="connsiteY2" fmla="*/ 7144 h 9525"/>
              </a:gdLst>
              <a:ahLst/>
              <a:cxnLst>
                <a:cxn ang="0">
                  <a:pos x="connsiteX0" y="connsiteY0"/>
                </a:cxn>
                <a:cxn ang="0">
                  <a:pos x="connsiteX1" y="connsiteY1"/>
                </a:cxn>
                <a:cxn ang="0">
                  <a:pos x="connsiteX2" y="connsiteY2"/>
                </a:cxn>
              </a:cxnLst>
              <a:rect l="l" t="t" r="r" b="b"/>
              <a:pathLst>
                <a:path w="28575" h="9525">
                  <a:moveTo>
                    <a:pt x="22384" y="7144"/>
                  </a:moveTo>
                  <a:lnTo>
                    <a:pt x="7144" y="8096"/>
                  </a:lnTo>
                  <a:cubicBezTo>
                    <a:pt x="10954" y="8096"/>
                    <a:pt x="14764" y="8096"/>
                    <a:pt x="22384" y="7144"/>
                  </a:cubicBezTo>
                  <a:close/>
                </a:path>
              </a:pathLst>
            </a:custGeom>
            <a:grpFill/>
            <a:ln w="9525" cap="flat">
              <a:noFill/>
              <a:prstDash val="solid"/>
              <a:miter/>
            </a:ln>
          </p:spPr>
          <p:txBody>
            <a:bodyPr rtlCol="0" anchor="ctr"/>
            <a:lstStyle/>
            <a:p>
              <a:endParaRPr lang="en-US"/>
            </a:p>
          </p:txBody>
        </p:sp>
        <p:sp>
          <p:nvSpPr>
            <p:cNvPr id="2089" name="Freeform: Shape 2088">
              <a:extLst>
                <a:ext uri="{FF2B5EF4-FFF2-40B4-BE49-F238E27FC236}">
                  <a16:creationId xmlns:a16="http://schemas.microsoft.com/office/drawing/2014/main" xmlns="" id="{BE4B436E-791E-4E57-B464-1187AA3AA1D4}"/>
                </a:ext>
              </a:extLst>
            </p:cNvPr>
            <p:cNvSpPr/>
            <p:nvPr/>
          </p:nvSpPr>
          <p:spPr>
            <a:xfrm>
              <a:off x="7442359" y="1081141"/>
              <a:ext cx="19050" cy="19050"/>
            </a:xfrm>
            <a:custGeom>
              <a:avLst/>
              <a:gdLst>
                <a:gd name="connsiteX0" fmla="*/ 7144 w 19050"/>
                <a:gd name="connsiteY0" fmla="*/ 18044 h 19050"/>
                <a:gd name="connsiteX1" fmla="*/ 7144 w 19050"/>
                <a:gd name="connsiteY1" fmla="*/ 18044 h 19050"/>
              </a:gdLst>
              <a:ahLst/>
              <a:cxnLst>
                <a:cxn ang="0">
                  <a:pos x="connsiteX0" y="connsiteY0"/>
                </a:cxn>
                <a:cxn ang="0">
                  <a:pos x="connsiteX1" y="connsiteY1"/>
                </a:cxn>
              </a:cxnLst>
              <a:rect l="l" t="t" r="r" b="b"/>
              <a:pathLst>
                <a:path w="19050" h="19050">
                  <a:moveTo>
                    <a:pt x="7144" y="18044"/>
                  </a:moveTo>
                  <a:cubicBezTo>
                    <a:pt x="17621" y="-54"/>
                    <a:pt x="8096" y="7566"/>
                    <a:pt x="7144" y="18044"/>
                  </a:cubicBezTo>
                  <a:close/>
                </a:path>
              </a:pathLst>
            </a:custGeom>
            <a:grpFill/>
            <a:ln w="9525" cap="flat">
              <a:noFill/>
              <a:prstDash val="solid"/>
              <a:miter/>
            </a:ln>
          </p:spPr>
          <p:txBody>
            <a:bodyPr rtlCol="0" anchor="ctr"/>
            <a:lstStyle/>
            <a:p>
              <a:endParaRPr lang="en-US"/>
            </a:p>
          </p:txBody>
        </p:sp>
        <p:sp>
          <p:nvSpPr>
            <p:cNvPr id="2090" name="Freeform: Shape 2089">
              <a:extLst>
                <a:ext uri="{FF2B5EF4-FFF2-40B4-BE49-F238E27FC236}">
                  <a16:creationId xmlns:a16="http://schemas.microsoft.com/office/drawing/2014/main" xmlns="" id="{9412E6EE-952F-43AB-B3C5-F03F670D60EA}"/>
                </a:ext>
              </a:extLst>
            </p:cNvPr>
            <p:cNvSpPr/>
            <p:nvPr/>
          </p:nvSpPr>
          <p:spPr>
            <a:xfrm>
              <a:off x="7433786" y="1067276"/>
              <a:ext cx="19050" cy="19050"/>
            </a:xfrm>
            <a:custGeom>
              <a:avLst/>
              <a:gdLst>
                <a:gd name="connsiteX0" fmla="*/ 7144 w 19050"/>
                <a:gd name="connsiteY0" fmla="*/ 7144 h 19050"/>
                <a:gd name="connsiteX1" fmla="*/ 7144 w 19050"/>
                <a:gd name="connsiteY1" fmla="*/ 7144 h 19050"/>
              </a:gdLst>
              <a:ahLst/>
              <a:cxnLst>
                <a:cxn ang="0">
                  <a:pos x="connsiteX0" y="connsiteY0"/>
                </a:cxn>
                <a:cxn ang="0">
                  <a:pos x="connsiteX1" y="connsiteY1"/>
                </a:cxn>
              </a:cxnLst>
              <a:rect l="l" t="t" r="r" b="b"/>
              <a:pathLst>
                <a:path w="19050" h="19050">
                  <a:moveTo>
                    <a:pt x="7144" y="7144"/>
                  </a:moveTo>
                  <a:cubicBezTo>
                    <a:pt x="16669" y="25241"/>
                    <a:pt x="10001" y="15716"/>
                    <a:pt x="7144" y="7144"/>
                  </a:cubicBezTo>
                  <a:close/>
                </a:path>
              </a:pathLst>
            </a:custGeom>
            <a:grpFill/>
            <a:ln w="9525" cap="flat">
              <a:noFill/>
              <a:prstDash val="solid"/>
              <a:miter/>
            </a:ln>
          </p:spPr>
          <p:txBody>
            <a:bodyPr rtlCol="0" anchor="ctr"/>
            <a:lstStyle/>
            <a:p>
              <a:endParaRPr lang="en-US"/>
            </a:p>
          </p:txBody>
        </p:sp>
        <p:sp>
          <p:nvSpPr>
            <p:cNvPr id="2091" name="Freeform: Shape 2090">
              <a:extLst>
                <a:ext uri="{FF2B5EF4-FFF2-40B4-BE49-F238E27FC236}">
                  <a16:creationId xmlns:a16="http://schemas.microsoft.com/office/drawing/2014/main" xmlns="" id="{2A5C61D6-4200-4C92-913E-E1C015E0F39B}"/>
                </a:ext>
              </a:extLst>
            </p:cNvPr>
            <p:cNvSpPr/>
            <p:nvPr/>
          </p:nvSpPr>
          <p:spPr>
            <a:xfrm>
              <a:off x="7525226" y="11663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4764"/>
                    <a:pt x="7144" y="8096"/>
                    <a:pt x="7144" y="7144"/>
                  </a:cubicBezTo>
                  <a:close/>
                </a:path>
              </a:pathLst>
            </a:custGeom>
            <a:grpFill/>
            <a:ln w="9525" cap="flat">
              <a:noFill/>
              <a:prstDash val="solid"/>
              <a:miter/>
            </a:ln>
          </p:spPr>
          <p:txBody>
            <a:bodyPr rtlCol="0" anchor="ctr"/>
            <a:lstStyle/>
            <a:p>
              <a:endParaRPr lang="en-US"/>
            </a:p>
          </p:txBody>
        </p:sp>
        <p:sp>
          <p:nvSpPr>
            <p:cNvPr id="2092" name="Freeform: Shape 2091">
              <a:extLst>
                <a:ext uri="{FF2B5EF4-FFF2-40B4-BE49-F238E27FC236}">
                  <a16:creationId xmlns:a16="http://schemas.microsoft.com/office/drawing/2014/main" xmlns="" id="{4ED7402F-37B8-4C46-A11B-75FDE287D457}"/>
                </a:ext>
              </a:extLst>
            </p:cNvPr>
            <p:cNvSpPr/>
            <p:nvPr/>
          </p:nvSpPr>
          <p:spPr>
            <a:xfrm>
              <a:off x="7417805" y="1074988"/>
              <a:ext cx="9525" cy="9525"/>
            </a:xfrm>
            <a:custGeom>
              <a:avLst/>
              <a:gdLst>
                <a:gd name="connsiteX0" fmla="*/ 8837 w 9525"/>
                <a:gd name="connsiteY0" fmla="*/ 9909 h 9525"/>
                <a:gd name="connsiteX1" fmla="*/ 8837 w 9525"/>
                <a:gd name="connsiteY1" fmla="*/ 9909 h 9525"/>
              </a:gdLst>
              <a:ahLst/>
              <a:cxnLst>
                <a:cxn ang="0">
                  <a:pos x="connsiteX0" y="connsiteY0"/>
                </a:cxn>
                <a:cxn ang="0">
                  <a:pos x="connsiteX1" y="connsiteY1"/>
                </a:cxn>
              </a:cxnLst>
              <a:rect l="l" t="t" r="r" b="b"/>
              <a:pathLst>
                <a:path w="9525" h="9525">
                  <a:moveTo>
                    <a:pt x="8837" y="9909"/>
                  </a:moveTo>
                  <a:cubicBezTo>
                    <a:pt x="8837" y="8956"/>
                    <a:pt x="5027" y="4194"/>
                    <a:pt x="8837" y="9909"/>
                  </a:cubicBezTo>
                  <a:close/>
                </a:path>
              </a:pathLst>
            </a:custGeom>
            <a:grpFill/>
            <a:ln w="9525" cap="flat">
              <a:noFill/>
              <a:prstDash val="solid"/>
              <a:miter/>
            </a:ln>
          </p:spPr>
          <p:txBody>
            <a:bodyPr rtlCol="0" anchor="ctr"/>
            <a:lstStyle/>
            <a:p>
              <a:endParaRPr lang="en-US"/>
            </a:p>
          </p:txBody>
        </p:sp>
        <p:sp>
          <p:nvSpPr>
            <p:cNvPr id="2093" name="Freeform: Shape 2092">
              <a:extLst>
                <a:ext uri="{FF2B5EF4-FFF2-40B4-BE49-F238E27FC236}">
                  <a16:creationId xmlns:a16="http://schemas.microsoft.com/office/drawing/2014/main" xmlns="" id="{35652464-83B7-4745-B5E2-D5E4D335A716}"/>
                </a:ext>
              </a:extLst>
            </p:cNvPr>
            <p:cNvSpPr/>
            <p:nvPr/>
          </p:nvSpPr>
          <p:spPr>
            <a:xfrm>
              <a:off x="7419499" y="1074896"/>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lnTo>
                    <a:pt x="7144" y="7144"/>
                  </a:lnTo>
                  <a:close/>
                </a:path>
              </a:pathLst>
            </a:custGeom>
            <a:grpFill/>
            <a:ln w="9525" cap="flat">
              <a:noFill/>
              <a:prstDash val="solid"/>
              <a:miter/>
            </a:ln>
          </p:spPr>
          <p:txBody>
            <a:bodyPr rtlCol="0" anchor="ctr"/>
            <a:lstStyle/>
            <a:p>
              <a:endParaRPr lang="en-US"/>
            </a:p>
          </p:txBody>
        </p:sp>
        <p:sp>
          <p:nvSpPr>
            <p:cNvPr id="2094" name="Freeform: Shape 2093">
              <a:extLst>
                <a:ext uri="{FF2B5EF4-FFF2-40B4-BE49-F238E27FC236}">
                  <a16:creationId xmlns:a16="http://schemas.microsoft.com/office/drawing/2014/main" xmlns="" id="{7D090524-E782-4E2F-87A2-3B9D54291949}"/>
                </a:ext>
              </a:extLst>
            </p:cNvPr>
            <p:cNvSpPr/>
            <p:nvPr/>
          </p:nvSpPr>
          <p:spPr>
            <a:xfrm>
              <a:off x="7529036" y="1178162"/>
              <a:ext cx="9525" cy="9525"/>
            </a:xfrm>
            <a:custGeom>
              <a:avLst/>
              <a:gdLst>
                <a:gd name="connsiteX0" fmla="*/ 7144 w 9525"/>
                <a:gd name="connsiteY0" fmla="*/ 8653 h 9525"/>
                <a:gd name="connsiteX1" fmla="*/ 7144 w 9525"/>
                <a:gd name="connsiteY1" fmla="*/ 8653 h 9525"/>
              </a:gdLst>
              <a:ahLst/>
              <a:cxnLst>
                <a:cxn ang="0">
                  <a:pos x="connsiteX0" y="connsiteY0"/>
                </a:cxn>
                <a:cxn ang="0">
                  <a:pos x="connsiteX1" y="connsiteY1"/>
                </a:cxn>
              </a:cxnLst>
              <a:rect l="l" t="t" r="r" b="b"/>
              <a:pathLst>
                <a:path w="9525" h="9525">
                  <a:moveTo>
                    <a:pt x="7144" y="8653"/>
                  </a:moveTo>
                  <a:cubicBezTo>
                    <a:pt x="9049" y="7700"/>
                    <a:pt x="11906" y="5795"/>
                    <a:pt x="7144" y="8653"/>
                  </a:cubicBezTo>
                  <a:close/>
                </a:path>
              </a:pathLst>
            </a:custGeom>
            <a:grpFill/>
            <a:ln w="9525" cap="flat">
              <a:noFill/>
              <a:prstDash val="solid"/>
              <a:miter/>
            </a:ln>
          </p:spPr>
          <p:txBody>
            <a:bodyPr rtlCol="0" anchor="ctr"/>
            <a:lstStyle/>
            <a:p>
              <a:endParaRPr lang="en-US"/>
            </a:p>
          </p:txBody>
        </p:sp>
        <p:sp>
          <p:nvSpPr>
            <p:cNvPr id="2095" name="Freeform: Shape 2094">
              <a:extLst>
                <a:ext uri="{FF2B5EF4-FFF2-40B4-BE49-F238E27FC236}">
                  <a16:creationId xmlns:a16="http://schemas.microsoft.com/office/drawing/2014/main" xmlns="" id="{BF207428-4996-48BC-B995-29E3EEA58C6C}"/>
                </a:ext>
              </a:extLst>
            </p:cNvPr>
            <p:cNvSpPr/>
            <p:nvPr/>
          </p:nvSpPr>
          <p:spPr>
            <a:xfrm>
              <a:off x="7499806" y="1151942"/>
              <a:ext cx="9525" cy="9525"/>
            </a:xfrm>
            <a:custGeom>
              <a:avLst/>
              <a:gdLst>
                <a:gd name="connsiteX0" fmla="*/ 7799 w 9525"/>
                <a:gd name="connsiteY0" fmla="*/ 10107 h 9525"/>
                <a:gd name="connsiteX1" fmla="*/ 8751 w 9525"/>
                <a:gd name="connsiteY1" fmla="*/ 7250 h 9525"/>
                <a:gd name="connsiteX2" fmla="*/ 7799 w 9525"/>
                <a:gd name="connsiteY2" fmla="*/ 10107 h 9525"/>
              </a:gdLst>
              <a:ahLst/>
              <a:cxnLst>
                <a:cxn ang="0">
                  <a:pos x="connsiteX0" y="connsiteY0"/>
                </a:cxn>
                <a:cxn ang="0">
                  <a:pos x="connsiteX1" y="connsiteY1"/>
                </a:cxn>
                <a:cxn ang="0">
                  <a:pos x="connsiteX2" y="connsiteY2"/>
                </a:cxn>
              </a:cxnLst>
              <a:rect l="l" t="t" r="r" b="b"/>
              <a:pathLst>
                <a:path w="9525" h="9525">
                  <a:moveTo>
                    <a:pt x="7799" y="10107"/>
                  </a:moveTo>
                  <a:lnTo>
                    <a:pt x="8751" y="7250"/>
                  </a:lnTo>
                  <a:cubicBezTo>
                    <a:pt x="8751" y="7250"/>
                    <a:pt x="5894" y="6297"/>
                    <a:pt x="7799" y="10107"/>
                  </a:cubicBezTo>
                  <a:close/>
                </a:path>
              </a:pathLst>
            </a:custGeom>
            <a:grpFill/>
            <a:ln w="9525" cap="flat">
              <a:noFill/>
              <a:prstDash val="solid"/>
              <a:miter/>
            </a:ln>
          </p:spPr>
          <p:txBody>
            <a:bodyPr rtlCol="0" anchor="ctr"/>
            <a:lstStyle/>
            <a:p>
              <a:endParaRPr lang="en-US"/>
            </a:p>
          </p:txBody>
        </p:sp>
        <p:sp>
          <p:nvSpPr>
            <p:cNvPr id="2096" name="Freeform: Shape 2095">
              <a:extLst>
                <a:ext uri="{FF2B5EF4-FFF2-40B4-BE49-F238E27FC236}">
                  <a16:creationId xmlns:a16="http://schemas.microsoft.com/office/drawing/2014/main" xmlns="" id="{48DDCA99-1242-4D07-A183-D6C31612556D}"/>
                </a:ext>
              </a:extLst>
            </p:cNvPr>
            <p:cNvSpPr/>
            <p:nvPr/>
          </p:nvSpPr>
          <p:spPr>
            <a:xfrm>
              <a:off x="7407645" y="107965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12859"/>
                    <a:pt x="7567" y="9049"/>
                    <a:pt x="7567" y="7144"/>
                  </a:cubicBezTo>
                  <a:close/>
                </a:path>
              </a:pathLst>
            </a:custGeom>
            <a:grpFill/>
            <a:ln w="9525" cap="flat">
              <a:noFill/>
              <a:prstDash val="solid"/>
              <a:miter/>
            </a:ln>
          </p:spPr>
          <p:txBody>
            <a:bodyPr rtlCol="0" anchor="ctr"/>
            <a:lstStyle/>
            <a:p>
              <a:endParaRPr lang="en-US"/>
            </a:p>
          </p:txBody>
        </p:sp>
        <p:sp>
          <p:nvSpPr>
            <p:cNvPr id="2097" name="Freeform: Shape 2096">
              <a:extLst>
                <a:ext uri="{FF2B5EF4-FFF2-40B4-BE49-F238E27FC236}">
                  <a16:creationId xmlns:a16="http://schemas.microsoft.com/office/drawing/2014/main" xmlns="" id="{9D52BF45-7297-433B-ADF1-945D038E888A}"/>
                </a:ext>
              </a:extLst>
            </p:cNvPr>
            <p:cNvSpPr/>
            <p:nvPr/>
          </p:nvSpPr>
          <p:spPr>
            <a:xfrm>
              <a:off x="7493387" y="1174908"/>
              <a:ext cx="9525" cy="19050"/>
            </a:xfrm>
            <a:custGeom>
              <a:avLst/>
              <a:gdLst>
                <a:gd name="connsiteX0" fmla="*/ 7550 w 9525"/>
                <a:gd name="connsiteY0" fmla="*/ 7144 h 19050"/>
                <a:gd name="connsiteX1" fmla="*/ 8503 w 9525"/>
                <a:gd name="connsiteY1" fmla="*/ 12859 h 19050"/>
                <a:gd name="connsiteX2" fmla="*/ 7550 w 9525"/>
                <a:gd name="connsiteY2" fmla="*/ 7144 h 19050"/>
              </a:gdLst>
              <a:ahLst/>
              <a:cxnLst>
                <a:cxn ang="0">
                  <a:pos x="connsiteX0" y="connsiteY0"/>
                </a:cxn>
                <a:cxn ang="0">
                  <a:pos x="connsiteX1" y="connsiteY1"/>
                </a:cxn>
                <a:cxn ang="0">
                  <a:pos x="connsiteX2" y="connsiteY2"/>
                </a:cxn>
              </a:cxnLst>
              <a:rect l="l" t="t" r="r" b="b"/>
              <a:pathLst>
                <a:path w="9525" h="19050">
                  <a:moveTo>
                    <a:pt x="7550" y="7144"/>
                  </a:moveTo>
                  <a:cubicBezTo>
                    <a:pt x="10408" y="10954"/>
                    <a:pt x="4693" y="10001"/>
                    <a:pt x="8503" y="12859"/>
                  </a:cubicBezTo>
                  <a:cubicBezTo>
                    <a:pt x="10408" y="11906"/>
                    <a:pt x="9456" y="9049"/>
                    <a:pt x="7550" y="7144"/>
                  </a:cubicBezTo>
                  <a:close/>
                </a:path>
              </a:pathLst>
            </a:custGeom>
            <a:grpFill/>
            <a:ln w="9525" cap="flat">
              <a:noFill/>
              <a:prstDash val="solid"/>
              <a:miter/>
            </a:ln>
          </p:spPr>
          <p:txBody>
            <a:bodyPr rtlCol="0" anchor="ctr"/>
            <a:lstStyle/>
            <a:p>
              <a:endParaRPr lang="en-US"/>
            </a:p>
          </p:txBody>
        </p:sp>
        <p:sp>
          <p:nvSpPr>
            <p:cNvPr id="2098" name="Freeform: Shape 2097">
              <a:extLst>
                <a:ext uri="{FF2B5EF4-FFF2-40B4-BE49-F238E27FC236}">
                  <a16:creationId xmlns:a16="http://schemas.microsoft.com/office/drawing/2014/main" xmlns="" id="{3EC2D91C-6762-4D2B-926C-297CECF73979}"/>
                </a:ext>
              </a:extLst>
            </p:cNvPr>
            <p:cNvSpPr/>
            <p:nvPr/>
          </p:nvSpPr>
          <p:spPr>
            <a:xfrm>
              <a:off x="7423309" y="11425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099" name="Freeform: Shape 2098">
              <a:extLst>
                <a:ext uri="{FF2B5EF4-FFF2-40B4-BE49-F238E27FC236}">
                  <a16:creationId xmlns:a16="http://schemas.microsoft.com/office/drawing/2014/main" xmlns="" id="{1510D7DA-B391-43C5-A9F3-73D814C8B9F7}"/>
                </a:ext>
              </a:extLst>
            </p:cNvPr>
            <p:cNvSpPr/>
            <p:nvPr/>
          </p:nvSpPr>
          <p:spPr>
            <a:xfrm>
              <a:off x="7423309" y="1141094"/>
              <a:ext cx="9525" cy="9525"/>
            </a:xfrm>
            <a:custGeom>
              <a:avLst/>
              <a:gdLst>
                <a:gd name="connsiteX0" fmla="*/ 7144 w 9525"/>
                <a:gd name="connsiteY0" fmla="*/ 8572 h 9525"/>
                <a:gd name="connsiteX1" fmla="*/ 10001 w 9525"/>
                <a:gd name="connsiteY1" fmla="*/ 8572 h 9525"/>
                <a:gd name="connsiteX2" fmla="*/ 7144 w 9525"/>
                <a:gd name="connsiteY2" fmla="*/ 8572 h 9525"/>
              </a:gdLst>
              <a:ahLst/>
              <a:cxnLst>
                <a:cxn ang="0">
                  <a:pos x="connsiteX0" y="connsiteY0"/>
                </a:cxn>
                <a:cxn ang="0">
                  <a:pos x="connsiteX1" y="connsiteY1"/>
                </a:cxn>
                <a:cxn ang="0">
                  <a:pos x="connsiteX2" y="connsiteY2"/>
                </a:cxn>
              </a:cxnLst>
              <a:rect l="l" t="t" r="r" b="b"/>
              <a:pathLst>
                <a:path w="9525" h="9525">
                  <a:moveTo>
                    <a:pt x="7144" y="8572"/>
                  </a:moveTo>
                  <a:cubicBezTo>
                    <a:pt x="8096" y="8572"/>
                    <a:pt x="9049" y="9525"/>
                    <a:pt x="10001" y="8572"/>
                  </a:cubicBezTo>
                  <a:cubicBezTo>
                    <a:pt x="8096" y="6668"/>
                    <a:pt x="8096" y="6668"/>
                    <a:pt x="7144" y="8572"/>
                  </a:cubicBezTo>
                  <a:close/>
                </a:path>
              </a:pathLst>
            </a:custGeom>
            <a:grpFill/>
            <a:ln w="9525" cap="flat">
              <a:noFill/>
              <a:prstDash val="solid"/>
              <a:miter/>
            </a:ln>
          </p:spPr>
          <p:txBody>
            <a:bodyPr rtlCol="0" anchor="ctr"/>
            <a:lstStyle/>
            <a:p>
              <a:endParaRPr lang="en-US"/>
            </a:p>
          </p:txBody>
        </p:sp>
        <p:sp>
          <p:nvSpPr>
            <p:cNvPr id="2100" name="Freeform: Shape 2099">
              <a:extLst>
                <a:ext uri="{FF2B5EF4-FFF2-40B4-BE49-F238E27FC236}">
                  <a16:creationId xmlns:a16="http://schemas.microsoft.com/office/drawing/2014/main" xmlns="" id="{0101EAA7-93AB-453A-929E-9211BDC2038D}"/>
                </a:ext>
              </a:extLst>
            </p:cNvPr>
            <p:cNvSpPr/>
            <p:nvPr/>
          </p:nvSpPr>
          <p:spPr>
            <a:xfrm>
              <a:off x="7413627" y="1143034"/>
              <a:ext cx="9525" cy="9525"/>
            </a:xfrm>
            <a:custGeom>
              <a:avLst/>
              <a:gdLst>
                <a:gd name="connsiteX0" fmla="*/ 7301 w 9525"/>
                <a:gd name="connsiteY0" fmla="*/ 10443 h 9525"/>
                <a:gd name="connsiteX1" fmla="*/ 7301 w 9525"/>
                <a:gd name="connsiteY1" fmla="*/ 10443 h 9525"/>
              </a:gdLst>
              <a:ahLst/>
              <a:cxnLst>
                <a:cxn ang="0">
                  <a:pos x="connsiteX0" y="connsiteY0"/>
                </a:cxn>
                <a:cxn ang="0">
                  <a:pos x="connsiteX1" y="connsiteY1"/>
                </a:cxn>
              </a:cxnLst>
              <a:rect l="l" t="t" r="r" b="b"/>
              <a:pathLst>
                <a:path w="9525" h="9525">
                  <a:moveTo>
                    <a:pt x="7301" y="10443"/>
                  </a:moveTo>
                  <a:cubicBezTo>
                    <a:pt x="10158" y="4728"/>
                    <a:pt x="6348" y="7586"/>
                    <a:pt x="7301" y="10443"/>
                  </a:cubicBezTo>
                  <a:close/>
                </a:path>
              </a:pathLst>
            </a:custGeom>
            <a:grpFill/>
            <a:ln w="9525" cap="flat">
              <a:noFill/>
              <a:prstDash val="solid"/>
              <a:miter/>
            </a:ln>
          </p:spPr>
          <p:txBody>
            <a:bodyPr rtlCol="0" anchor="ctr"/>
            <a:lstStyle/>
            <a:p>
              <a:endParaRPr lang="en-US"/>
            </a:p>
          </p:txBody>
        </p:sp>
        <p:sp>
          <p:nvSpPr>
            <p:cNvPr id="2101" name="Freeform: Shape 2100">
              <a:extLst>
                <a:ext uri="{FF2B5EF4-FFF2-40B4-BE49-F238E27FC236}">
                  <a16:creationId xmlns:a16="http://schemas.microsoft.com/office/drawing/2014/main" xmlns="" id="{A99DB2FC-6507-4D47-B882-06E665E58E32}"/>
                </a:ext>
              </a:extLst>
            </p:cNvPr>
            <p:cNvSpPr/>
            <p:nvPr/>
          </p:nvSpPr>
          <p:spPr>
            <a:xfrm>
              <a:off x="7327106" y="1087569"/>
              <a:ext cx="19050" cy="9525"/>
            </a:xfrm>
            <a:custGeom>
              <a:avLst/>
              <a:gdLst>
                <a:gd name="connsiteX0" fmla="*/ 7144 w 19050"/>
                <a:gd name="connsiteY0" fmla="*/ 7805 h 9525"/>
                <a:gd name="connsiteX1" fmla="*/ 7144 w 19050"/>
                <a:gd name="connsiteY1" fmla="*/ 7805 h 9525"/>
              </a:gdLst>
              <a:ahLst/>
              <a:cxnLst>
                <a:cxn ang="0">
                  <a:pos x="connsiteX0" y="connsiteY0"/>
                </a:cxn>
                <a:cxn ang="0">
                  <a:pos x="connsiteX1" y="connsiteY1"/>
                </a:cxn>
              </a:cxnLst>
              <a:rect l="l" t="t" r="r" b="b"/>
              <a:pathLst>
                <a:path w="19050" h="9525">
                  <a:moveTo>
                    <a:pt x="7144" y="7805"/>
                  </a:moveTo>
                  <a:cubicBezTo>
                    <a:pt x="19526" y="12568"/>
                    <a:pt x="10001" y="4948"/>
                    <a:pt x="7144" y="7805"/>
                  </a:cubicBezTo>
                  <a:close/>
                </a:path>
              </a:pathLst>
            </a:custGeom>
            <a:grpFill/>
            <a:ln w="9525" cap="flat">
              <a:noFill/>
              <a:prstDash val="solid"/>
              <a:miter/>
            </a:ln>
          </p:spPr>
          <p:txBody>
            <a:bodyPr rtlCol="0" anchor="ctr"/>
            <a:lstStyle/>
            <a:p>
              <a:endParaRPr lang="en-US"/>
            </a:p>
          </p:txBody>
        </p:sp>
        <p:sp>
          <p:nvSpPr>
            <p:cNvPr id="2102" name="Freeform: Shape 2101">
              <a:extLst>
                <a:ext uri="{FF2B5EF4-FFF2-40B4-BE49-F238E27FC236}">
                  <a16:creationId xmlns:a16="http://schemas.microsoft.com/office/drawing/2014/main" xmlns="" id="{69DF7F61-1573-47A2-9BA6-21AD6521CCD6}"/>
                </a:ext>
              </a:extLst>
            </p:cNvPr>
            <p:cNvSpPr/>
            <p:nvPr/>
          </p:nvSpPr>
          <p:spPr>
            <a:xfrm>
              <a:off x="7366159" y="107542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7567"/>
                    <a:pt x="7144" y="7567"/>
                  </a:cubicBez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2103" name="Freeform: Shape 2102">
              <a:extLst>
                <a:ext uri="{FF2B5EF4-FFF2-40B4-BE49-F238E27FC236}">
                  <a16:creationId xmlns:a16="http://schemas.microsoft.com/office/drawing/2014/main" xmlns="" id="{14CD180C-408B-421D-AFB0-02DFE34FCD55}"/>
                </a:ext>
              </a:extLst>
            </p:cNvPr>
            <p:cNvSpPr/>
            <p:nvPr/>
          </p:nvSpPr>
          <p:spPr>
            <a:xfrm>
              <a:off x="7474744" y="1192053"/>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7144" y="20479"/>
                    <a:pt x="7144" y="8096"/>
                    <a:pt x="7144" y="7144"/>
                  </a:cubicBezTo>
                  <a:close/>
                </a:path>
              </a:pathLst>
            </a:custGeom>
            <a:grpFill/>
            <a:ln w="9525" cap="flat">
              <a:noFill/>
              <a:prstDash val="solid"/>
              <a:miter/>
            </a:ln>
          </p:spPr>
          <p:txBody>
            <a:bodyPr rtlCol="0" anchor="ctr"/>
            <a:lstStyle/>
            <a:p>
              <a:endParaRPr lang="en-US"/>
            </a:p>
          </p:txBody>
        </p:sp>
        <p:sp>
          <p:nvSpPr>
            <p:cNvPr id="2104" name="Freeform: Shape 2103">
              <a:extLst>
                <a:ext uri="{FF2B5EF4-FFF2-40B4-BE49-F238E27FC236}">
                  <a16:creationId xmlns:a16="http://schemas.microsoft.com/office/drawing/2014/main" xmlns="" id="{02A6C849-762E-416F-B8EE-4962A08A7236}"/>
                </a:ext>
              </a:extLst>
            </p:cNvPr>
            <p:cNvSpPr/>
            <p:nvPr/>
          </p:nvSpPr>
          <p:spPr>
            <a:xfrm>
              <a:off x="7322344" y="1086250"/>
              <a:ext cx="9525" cy="9525"/>
            </a:xfrm>
            <a:custGeom>
              <a:avLst/>
              <a:gdLst>
                <a:gd name="connsiteX0" fmla="*/ 7144 w 9525"/>
                <a:gd name="connsiteY0" fmla="*/ 8172 h 9525"/>
                <a:gd name="connsiteX1" fmla="*/ 9049 w 9525"/>
                <a:gd name="connsiteY1" fmla="*/ 9125 h 9525"/>
                <a:gd name="connsiteX2" fmla="*/ 7144 w 9525"/>
                <a:gd name="connsiteY2" fmla="*/ 8172 h 9525"/>
              </a:gdLst>
              <a:ahLst/>
              <a:cxnLst>
                <a:cxn ang="0">
                  <a:pos x="connsiteX0" y="connsiteY0"/>
                </a:cxn>
                <a:cxn ang="0">
                  <a:pos x="connsiteX1" y="connsiteY1"/>
                </a:cxn>
                <a:cxn ang="0">
                  <a:pos x="connsiteX2" y="connsiteY2"/>
                </a:cxn>
              </a:cxnLst>
              <a:rect l="l" t="t" r="r" b="b"/>
              <a:pathLst>
                <a:path w="9525" h="9525">
                  <a:moveTo>
                    <a:pt x="7144" y="8172"/>
                  </a:moveTo>
                  <a:cubicBezTo>
                    <a:pt x="8096" y="8172"/>
                    <a:pt x="8096" y="8172"/>
                    <a:pt x="9049" y="9125"/>
                  </a:cubicBezTo>
                  <a:cubicBezTo>
                    <a:pt x="9049" y="5315"/>
                    <a:pt x="7144" y="8172"/>
                    <a:pt x="7144" y="8172"/>
                  </a:cubicBezTo>
                  <a:close/>
                </a:path>
              </a:pathLst>
            </a:custGeom>
            <a:grpFill/>
            <a:ln w="9525" cap="flat">
              <a:noFill/>
              <a:prstDash val="solid"/>
              <a:miter/>
            </a:ln>
          </p:spPr>
          <p:txBody>
            <a:bodyPr rtlCol="0" anchor="ctr"/>
            <a:lstStyle/>
            <a:p>
              <a:endParaRPr lang="en-US"/>
            </a:p>
          </p:txBody>
        </p:sp>
        <p:sp>
          <p:nvSpPr>
            <p:cNvPr id="2105" name="Freeform: Shape 2104">
              <a:extLst>
                <a:ext uri="{FF2B5EF4-FFF2-40B4-BE49-F238E27FC236}">
                  <a16:creationId xmlns:a16="http://schemas.microsoft.com/office/drawing/2014/main" xmlns="" id="{CA441656-7AEA-485A-A514-0713AA47B75E}"/>
                </a:ext>
              </a:extLst>
            </p:cNvPr>
            <p:cNvSpPr/>
            <p:nvPr/>
          </p:nvSpPr>
          <p:spPr>
            <a:xfrm>
              <a:off x="7382160" y="1142875"/>
              <a:ext cx="9525" cy="9525"/>
            </a:xfrm>
            <a:custGeom>
              <a:avLst/>
              <a:gdLst>
                <a:gd name="connsiteX0" fmla="*/ 7335 w 9525"/>
                <a:gd name="connsiteY0" fmla="*/ 9650 h 9525"/>
                <a:gd name="connsiteX1" fmla="*/ 10193 w 9525"/>
                <a:gd name="connsiteY1" fmla="*/ 10602 h 9525"/>
                <a:gd name="connsiteX2" fmla="*/ 7335 w 9525"/>
                <a:gd name="connsiteY2" fmla="*/ 9650 h 9525"/>
              </a:gdLst>
              <a:ahLst/>
              <a:cxnLst>
                <a:cxn ang="0">
                  <a:pos x="connsiteX0" y="connsiteY0"/>
                </a:cxn>
                <a:cxn ang="0">
                  <a:pos x="connsiteX1" y="connsiteY1"/>
                </a:cxn>
                <a:cxn ang="0">
                  <a:pos x="connsiteX2" y="connsiteY2"/>
                </a:cxn>
              </a:cxnLst>
              <a:rect l="l" t="t" r="r" b="b"/>
              <a:pathLst>
                <a:path w="9525" h="9525">
                  <a:moveTo>
                    <a:pt x="7335" y="9650"/>
                  </a:moveTo>
                  <a:cubicBezTo>
                    <a:pt x="8288" y="11555"/>
                    <a:pt x="9240" y="9650"/>
                    <a:pt x="10193" y="10602"/>
                  </a:cubicBezTo>
                  <a:cubicBezTo>
                    <a:pt x="9240" y="9650"/>
                    <a:pt x="6383" y="3935"/>
                    <a:pt x="7335" y="9650"/>
                  </a:cubicBezTo>
                  <a:close/>
                </a:path>
              </a:pathLst>
            </a:custGeom>
            <a:grpFill/>
            <a:ln w="9525" cap="flat">
              <a:noFill/>
              <a:prstDash val="solid"/>
              <a:miter/>
            </a:ln>
          </p:spPr>
          <p:txBody>
            <a:bodyPr rtlCol="0" anchor="ctr"/>
            <a:lstStyle/>
            <a:p>
              <a:endParaRPr lang="en-US"/>
            </a:p>
          </p:txBody>
        </p:sp>
        <p:sp>
          <p:nvSpPr>
            <p:cNvPr id="2106" name="Freeform: Shape 2105">
              <a:extLst>
                <a:ext uri="{FF2B5EF4-FFF2-40B4-BE49-F238E27FC236}">
                  <a16:creationId xmlns:a16="http://schemas.microsoft.com/office/drawing/2014/main" xmlns="" id="{7C8073FB-2BE7-4A96-8240-3EB7DF9477A1}"/>
                </a:ext>
              </a:extLst>
            </p:cNvPr>
            <p:cNvSpPr/>
            <p:nvPr/>
          </p:nvSpPr>
          <p:spPr>
            <a:xfrm>
              <a:off x="7318534" y="1102769"/>
              <a:ext cx="9525" cy="19050"/>
            </a:xfrm>
            <a:custGeom>
              <a:avLst/>
              <a:gdLst>
                <a:gd name="connsiteX0" fmla="*/ 7144 w 9525"/>
                <a:gd name="connsiteY0" fmla="*/ 7846 h 19050"/>
                <a:gd name="connsiteX1" fmla="*/ 9049 w 9525"/>
                <a:gd name="connsiteY1" fmla="*/ 13561 h 19050"/>
                <a:gd name="connsiteX2" fmla="*/ 7144 w 9525"/>
                <a:gd name="connsiteY2" fmla="*/ 7846 h 19050"/>
              </a:gdLst>
              <a:ahLst/>
              <a:cxnLst>
                <a:cxn ang="0">
                  <a:pos x="connsiteX0" y="connsiteY0"/>
                </a:cxn>
                <a:cxn ang="0">
                  <a:pos x="connsiteX1" y="connsiteY1"/>
                </a:cxn>
                <a:cxn ang="0">
                  <a:pos x="connsiteX2" y="connsiteY2"/>
                </a:cxn>
              </a:cxnLst>
              <a:rect l="l" t="t" r="r" b="b"/>
              <a:pathLst>
                <a:path w="9525" h="19050">
                  <a:moveTo>
                    <a:pt x="7144" y="7846"/>
                  </a:moveTo>
                  <a:cubicBezTo>
                    <a:pt x="8096" y="7846"/>
                    <a:pt x="9049" y="10703"/>
                    <a:pt x="9049" y="13561"/>
                  </a:cubicBezTo>
                  <a:cubicBezTo>
                    <a:pt x="10001" y="11656"/>
                    <a:pt x="9049" y="4988"/>
                    <a:pt x="7144" y="7846"/>
                  </a:cubicBezTo>
                  <a:close/>
                </a:path>
              </a:pathLst>
            </a:custGeom>
            <a:grpFill/>
            <a:ln w="9525" cap="flat">
              <a:noFill/>
              <a:prstDash val="solid"/>
              <a:miter/>
            </a:ln>
          </p:spPr>
          <p:txBody>
            <a:bodyPr rtlCol="0" anchor="ctr"/>
            <a:lstStyle/>
            <a:p>
              <a:endParaRPr lang="en-US"/>
            </a:p>
          </p:txBody>
        </p:sp>
        <p:sp>
          <p:nvSpPr>
            <p:cNvPr id="2107" name="Freeform: Shape 2106">
              <a:extLst>
                <a:ext uri="{FF2B5EF4-FFF2-40B4-BE49-F238E27FC236}">
                  <a16:creationId xmlns:a16="http://schemas.microsoft.com/office/drawing/2014/main" xmlns="" id="{E7CD66F7-00DF-44B2-BADB-9CA023A29A34}"/>
                </a:ext>
              </a:extLst>
            </p:cNvPr>
            <p:cNvSpPr/>
            <p:nvPr/>
          </p:nvSpPr>
          <p:spPr>
            <a:xfrm>
              <a:off x="7376636" y="114495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12859" y="6615"/>
                    <a:pt x="7144" y="7567"/>
                  </a:cubicBezTo>
                  <a:close/>
                </a:path>
              </a:pathLst>
            </a:custGeom>
            <a:grpFill/>
            <a:ln w="9525" cap="flat">
              <a:noFill/>
              <a:prstDash val="solid"/>
              <a:miter/>
            </a:ln>
          </p:spPr>
          <p:txBody>
            <a:bodyPr rtlCol="0" anchor="ctr"/>
            <a:lstStyle/>
            <a:p>
              <a:endParaRPr lang="en-US"/>
            </a:p>
          </p:txBody>
        </p:sp>
        <p:sp>
          <p:nvSpPr>
            <p:cNvPr id="2108" name="Freeform: Shape 2107">
              <a:extLst>
                <a:ext uri="{FF2B5EF4-FFF2-40B4-BE49-F238E27FC236}">
                  <a16:creationId xmlns:a16="http://schemas.microsoft.com/office/drawing/2014/main" xmlns="" id="{88FE9F24-6EDC-4119-8C73-E0E0D3747ECC}"/>
                </a:ext>
              </a:extLst>
            </p:cNvPr>
            <p:cNvSpPr/>
            <p:nvPr/>
          </p:nvSpPr>
          <p:spPr>
            <a:xfrm>
              <a:off x="7395556" y="1185373"/>
              <a:ext cx="9525" cy="19050"/>
            </a:xfrm>
            <a:custGeom>
              <a:avLst/>
              <a:gdLst>
                <a:gd name="connsiteX0" fmla="*/ 8227 w 9525"/>
                <a:gd name="connsiteY0" fmla="*/ 18586 h 19050"/>
                <a:gd name="connsiteX1" fmla="*/ 8227 w 9525"/>
                <a:gd name="connsiteY1" fmla="*/ 18586 h 19050"/>
              </a:gdLst>
              <a:ahLst/>
              <a:cxnLst>
                <a:cxn ang="0">
                  <a:pos x="connsiteX0" y="connsiteY0"/>
                </a:cxn>
                <a:cxn ang="0">
                  <a:pos x="connsiteX1" y="connsiteY1"/>
                </a:cxn>
              </a:cxnLst>
              <a:rect l="l" t="t" r="r" b="b"/>
              <a:pathLst>
                <a:path w="9525" h="19050">
                  <a:moveTo>
                    <a:pt x="8227" y="18586"/>
                  </a:moveTo>
                  <a:cubicBezTo>
                    <a:pt x="9179" y="16681"/>
                    <a:pt x="5369" y="-6179"/>
                    <a:pt x="8227" y="18586"/>
                  </a:cubicBezTo>
                  <a:close/>
                </a:path>
              </a:pathLst>
            </a:custGeom>
            <a:grpFill/>
            <a:ln w="9525" cap="flat">
              <a:noFill/>
              <a:prstDash val="solid"/>
              <a:miter/>
            </a:ln>
          </p:spPr>
          <p:txBody>
            <a:bodyPr rtlCol="0" anchor="ctr"/>
            <a:lstStyle/>
            <a:p>
              <a:endParaRPr lang="en-US"/>
            </a:p>
          </p:txBody>
        </p:sp>
        <p:sp>
          <p:nvSpPr>
            <p:cNvPr id="2109" name="Freeform: Shape 2108">
              <a:extLst>
                <a:ext uri="{FF2B5EF4-FFF2-40B4-BE49-F238E27FC236}">
                  <a16:creationId xmlns:a16="http://schemas.microsoft.com/office/drawing/2014/main" xmlns="" id="{2640664A-6B25-445C-8DCE-9D1E855653BC}"/>
                </a:ext>
              </a:extLst>
            </p:cNvPr>
            <p:cNvSpPr/>
            <p:nvPr/>
          </p:nvSpPr>
          <p:spPr>
            <a:xfrm>
              <a:off x="7390924" y="118919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7144"/>
                    <a:pt x="7144" y="7144"/>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2110" name="Freeform: Shape 2109">
              <a:extLst>
                <a:ext uri="{FF2B5EF4-FFF2-40B4-BE49-F238E27FC236}">
                  <a16:creationId xmlns:a16="http://schemas.microsoft.com/office/drawing/2014/main" xmlns="" id="{7F1D6B21-E71B-4E8A-B2FA-F24E29940087}"/>
                </a:ext>
              </a:extLst>
            </p:cNvPr>
            <p:cNvSpPr/>
            <p:nvPr/>
          </p:nvSpPr>
          <p:spPr>
            <a:xfrm>
              <a:off x="7352824" y="116728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7144" y="8096"/>
                    <a:pt x="8096" y="7144"/>
                  </a:cubicBezTo>
                  <a:cubicBezTo>
                    <a:pt x="8096" y="7144"/>
                    <a:pt x="8096" y="8096"/>
                    <a:pt x="7144" y="9049"/>
                  </a:cubicBezTo>
                  <a:close/>
                </a:path>
              </a:pathLst>
            </a:custGeom>
            <a:grpFill/>
            <a:ln w="9525" cap="flat">
              <a:noFill/>
              <a:prstDash val="solid"/>
              <a:miter/>
            </a:ln>
          </p:spPr>
          <p:txBody>
            <a:bodyPr rtlCol="0" anchor="ctr"/>
            <a:lstStyle/>
            <a:p>
              <a:endParaRPr lang="en-US"/>
            </a:p>
          </p:txBody>
        </p:sp>
        <p:sp>
          <p:nvSpPr>
            <p:cNvPr id="2111" name="Freeform: Shape 2110">
              <a:extLst>
                <a:ext uri="{FF2B5EF4-FFF2-40B4-BE49-F238E27FC236}">
                  <a16:creationId xmlns:a16="http://schemas.microsoft.com/office/drawing/2014/main" xmlns="" id="{FD277411-FF1F-4D74-B720-A0E2BBE9BE8C}"/>
                </a:ext>
              </a:extLst>
            </p:cNvPr>
            <p:cNvSpPr/>
            <p:nvPr/>
          </p:nvSpPr>
          <p:spPr>
            <a:xfrm>
              <a:off x="7377632" y="1191172"/>
              <a:ext cx="9525" cy="19050"/>
            </a:xfrm>
            <a:custGeom>
              <a:avLst/>
              <a:gdLst>
                <a:gd name="connsiteX0" fmla="*/ 9959 w 9525"/>
                <a:gd name="connsiteY0" fmla="*/ 11835 h 19050"/>
                <a:gd name="connsiteX1" fmla="*/ 9959 w 9525"/>
                <a:gd name="connsiteY1" fmla="*/ 11835 h 19050"/>
              </a:gdLst>
              <a:ahLst/>
              <a:cxnLst>
                <a:cxn ang="0">
                  <a:pos x="connsiteX0" y="connsiteY0"/>
                </a:cxn>
                <a:cxn ang="0">
                  <a:pos x="connsiteX1" y="connsiteY1"/>
                </a:cxn>
              </a:cxnLst>
              <a:rect l="l" t="t" r="r" b="b"/>
              <a:pathLst>
                <a:path w="9525" h="19050">
                  <a:moveTo>
                    <a:pt x="9959" y="11835"/>
                  </a:moveTo>
                  <a:cubicBezTo>
                    <a:pt x="1386" y="-2452"/>
                    <a:pt x="15674" y="21360"/>
                    <a:pt x="9959" y="11835"/>
                  </a:cubicBezTo>
                  <a:close/>
                </a:path>
              </a:pathLst>
            </a:custGeom>
            <a:grpFill/>
            <a:ln w="9525" cap="flat">
              <a:noFill/>
              <a:prstDash val="solid"/>
              <a:miter/>
            </a:ln>
          </p:spPr>
          <p:txBody>
            <a:bodyPr rtlCol="0" anchor="ctr"/>
            <a:lstStyle/>
            <a:p>
              <a:endParaRPr lang="en-US"/>
            </a:p>
          </p:txBody>
        </p:sp>
        <p:sp>
          <p:nvSpPr>
            <p:cNvPr id="2112" name="Freeform: Shape 2111">
              <a:extLst>
                <a:ext uri="{FF2B5EF4-FFF2-40B4-BE49-F238E27FC236}">
                  <a16:creationId xmlns:a16="http://schemas.microsoft.com/office/drawing/2014/main" xmlns="" id="{1347D58B-060F-47DF-9010-CDDF1724F121}"/>
                </a:ext>
              </a:extLst>
            </p:cNvPr>
            <p:cNvSpPr/>
            <p:nvPr/>
          </p:nvSpPr>
          <p:spPr>
            <a:xfrm>
              <a:off x="7289006" y="1091674"/>
              <a:ext cx="9525" cy="9525"/>
            </a:xfrm>
            <a:custGeom>
              <a:avLst/>
              <a:gdLst>
                <a:gd name="connsiteX0" fmla="*/ 7144 w 9525"/>
                <a:gd name="connsiteY0" fmla="*/ 10368 h 9525"/>
                <a:gd name="connsiteX1" fmla="*/ 7144 w 9525"/>
                <a:gd name="connsiteY1" fmla="*/ 10368 h 9525"/>
              </a:gdLst>
              <a:ahLst/>
              <a:cxnLst>
                <a:cxn ang="0">
                  <a:pos x="connsiteX0" y="connsiteY0"/>
                </a:cxn>
                <a:cxn ang="0">
                  <a:pos x="connsiteX1" y="connsiteY1"/>
                </a:cxn>
              </a:cxnLst>
              <a:rect l="l" t="t" r="r" b="b"/>
              <a:pathLst>
                <a:path w="9525" h="9525">
                  <a:moveTo>
                    <a:pt x="7144" y="10368"/>
                  </a:moveTo>
                  <a:cubicBezTo>
                    <a:pt x="7144" y="6558"/>
                    <a:pt x="8096" y="5606"/>
                    <a:pt x="7144" y="10368"/>
                  </a:cubicBezTo>
                  <a:close/>
                </a:path>
              </a:pathLst>
            </a:custGeom>
            <a:grpFill/>
            <a:ln w="9525" cap="flat">
              <a:noFill/>
              <a:prstDash val="solid"/>
              <a:miter/>
            </a:ln>
          </p:spPr>
          <p:txBody>
            <a:bodyPr rtlCol="0" anchor="ctr"/>
            <a:lstStyle/>
            <a:p>
              <a:endParaRPr lang="en-US"/>
            </a:p>
          </p:txBody>
        </p:sp>
        <p:sp>
          <p:nvSpPr>
            <p:cNvPr id="2113" name="Freeform: Shape 2112">
              <a:extLst>
                <a:ext uri="{FF2B5EF4-FFF2-40B4-BE49-F238E27FC236}">
                  <a16:creationId xmlns:a16="http://schemas.microsoft.com/office/drawing/2014/main" xmlns="" id="{08F15422-5947-45D2-9AFF-FFD6A8A0F27A}"/>
                </a:ext>
              </a:extLst>
            </p:cNvPr>
            <p:cNvSpPr/>
            <p:nvPr/>
          </p:nvSpPr>
          <p:spPr>
            <a:xfrm>
              <a:off x="7288054" y="109108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114" name="Freeform: Shape 2113">
              <a:extLst>
                <a:ext uri="{FF2B5EF4-FFF2-40B4-BE49-F238E27FC236}">
                  <a16:creationId xmlns:a16="http://schemas.microsoft.com/office/drawing/2014/main" xmlns="" id="{5A660065-FF25-4638-B749-5079DA83F03F}"/>
                </a:ext>
              </a:extLst>
            </p:cNvPr>
            <p:cNvSpPr/>
            <p:nvPr/>
          </p:nvSpPr>
          <p:spPr>
            <a:xfrm>
              <a:off x="7359299" y="1161956"/>
              <a:ext cx="9525" cy="9525"/>
            </a:xfrm>
            <a:custGeom>
              <a:avLst/>
              <a:gdLst>
                <a:gd name="connsiteX0" fmla="*/ 7335 w 9525"/>
                <a:gd name="connsiteY0" fmla="*/ 9618 h 9525"/>
                <a:gd name="connsiteX1" fmla="*/ 10193 w 9525"/>
                <a:gd name="connsiteY1" fmla="*/ 7713 h 9525"/>
                <a:gd name="connsiteX2" fmla="*/ 7335 w 9525"/>
                <a:gd name="connsiteY2" fmla="*/ 9618 h 9525"/>
              </a:gdLst>
              <a:ahLst/>
              <a:cxnLst>
                <a:cxn ang="0">
                  <a:pos x="connsiteX0" y="connsiteY0"/>
                </a:cxn>
                <a:cxn ang="0">
                  <a:pos x="connsiteX1" y="connsiteY1"/>
                </a:cxn>
                <a:cxn ang="0">
                  <a:pos x="connsiteX2" y="connsiteY2"/>
                </a:cxn>
              </a:cxnLst>
              <a:rect l="l" t="t" r="r" b="b"/>
              <a:pathLst>
                <a:path w="9525" h="9525">
                  <a:moveTo>
                    <a:pt x="7335" y="9618"/>
                  </a:moveTo>
                  <a:cubicBezTo>
                    <a:pt x="8288" y="9618"/>
                    <a:pt x="9241" y="9618"/>
                    <a:pt x="10193" y="7713"/>
                  </a:cubicBezTo>
                  <a:cubicBezTo>
                    <a:pt x="9241" y="6761"/>
                    <a:pt x="6383" y="6761"/>
                    <a:pt x="7335" y="9618"/>
                  </a:cubicBezTo>
                  <a:close/>
                </a:path>
              </a:pathLst>
            </a:custGeom>
            <a:grpFill/>
            <a:ln w="9525" cap="flat">
              <a:noFill/>
              <a:prstDash val="solid"/>
              <a:miter/>
            </a:ln>
          </p:spPr>
          <p:txBody>
            <a:bodyPr rtlCol="0" anchor="ctr"/>
            <a:lstStyle/>
            <a:p>
              <a:endParaRPr lang="en-US"/>
            </a:p>
          </p:txBody>
        </p:sp>
        <p:sp>
          <p:nvSpPr>
            <p:cNvPr id="2115" name="Freeform: Shape 2114">
              <a:extLst>
                <a:ext uri="{FF2B5EF4-FFF2-40B4-BE49-F238E27FC236}">
                  <a16:creationId xmlns:a16="http://schemas.microsoft.com/office/drawing/2014/main" xmlns="" id="{B545EB76-27F1-4E93-8FD0-A90BEEE1B104}"/>
                </a:ext>
              </a:extLst>
            </p:cNvPr>
            <p:cNvSpPr/>
            <p:nvPr/>
          </p:nvSpPr>
          <p:spPr>
            <a:xfrm>
              <a:off x="7282339" y="1103682"/>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10954" y="5027"/>
                    <a:pt x="7144" y="8837"/>
                    <a:pt x="7144" y="8837"/>
                  </a:cubicBezTo>
                  <a:close/>
                </a:path>
              </a:pathLst>
            </a:custGeom>
            <a:grpFill/>
            <a:ln w="9525" cap="flat">
              <a:noFill/>
              <a:prstDash val="solid"/>
              <a:miter/>
            </a:ln>
          </p:spPr>
          <p:txBody>
            <a:bodyPr rtlCol="0" anchor="ctr"/>
            <a:lstStyle/>
            <a:p>
              <a:endParaRPr lang="en-US"/>
            </a:p>
          </p:txBody>
        </p:sp>
        <p:sp>
          <p:nvSpPr>
            <p:cNvPr id="2116" name="Freeform: Shape 2115">
              <a:extLst>
                <a:ext uri="{FF2B5EF4-FFF2-40B4-BE49-F238E27FC236}">
                  <a16:creationId xmlns:a16="http://schemas.microsoft.com/office/drawing/2014/main" xmlns="" id="{48774D54-E0A2-43BB-A9DF-3B5083B66077}"/>
                </a:ext>
              </a:extLst>
            </p:cNvPr>
            <p:cNvSpPr/>
            <p:nvPr/>
          </p:nvSpPr>
          <p:spPr>
            <a:xfrm>
              <a:off x="7268743" y="1094803"/>
              <a:ext cx="9525" cy="9525"/>
            </a:xfrm>
            <a:custGeom>
              <a:avLst/>
              <a:gdLst>
                <a:gd name="connsiteX0" fmla="*/ 9310 w 9525"/>
                <a:gd name="connsiteY0" fmla="*/ 7239 h 9525"/>
                <a:gd name="connsiteX1" fmla="*/ 9310 w 9525"/>
                <a:gd name="connsiteY1" fmla="*/ 7239 h 9525"/>
              </a:gdLst>
              <a:ahLst/>
              <a:cxnLst>
                <a:cxn ang="0">
                  <a:pos x="connsiteX0" y="connsiteY0"/>
                </a:cxn>
                <a:cxn ang="0">
                  <a:pos x="connsiteX1" y="connsiteY1"/>
                </a:cxn>
              </a:cxnLst>
              <a:rect l="l" t="t" r="r" b="b"/>
              <a:pathLst>
                <a:path w="9525" h="9525">
                  <a:moveTo>
                    <a:pt x="9310" y="7239"/>
                  </a:moveTo>
                  <a:cubicBezTo>
                    <a:pt x="11215" y="6286"/>
                    <a:pt x="3595" y="12954"/>
                    <a:pt x="9310" y="7239"/>
                  </a:cubicBezTo>
                  <a:close/>
                </a:path>
              </a:pathLst>
            </a:custGeom>
            <a:grpFill/>
            <a:ln w="9525" cap="flat">
              <a:noFill/>
              <a:prstDash val="solid"/>
              <a:miter/>
            </a:ln>
          </p:spPr>
          <p:txBody>
            <a:bodyPr rtlCol="0" anchor="ctr"/>
            <a:lstStyle/>
            <a:p>
              <a:endParaRPr lang="en-US"/>
            </a:p>
          </p:txBody>
        </p:sp>
        <p:sp>
          <p:nvSpPr>
            <p:cNvPr id="2117" name="Freeform: Shape 2116">
              <a:extLst>
                <a:ext uri="{FF2B5EF4-FFF2-40B4-BE49-F238E27FC236}">
                  <a16:creationId xmlns:a16="http://schemas.microsoft.com/office/drawing/2014/main" xmlns="" id="{65C8BA81-62DF-44CF-898E-A061E4EB07DA}"/>
                </a:ext>
              </a:extLst>
            </p:cNvPr>
            <p:cNvSpPr/>
            <p:nvPr/>
          </p:nvSpPr>
          <p:spPr>
            <a:xfrm>
              <a:off x="7331869" y="1205282"/>
              <a:ext cx="9525" cy="19050"/>
            </a:xfrm>
            <a:custGeom>
              <a:avLst/>
              <a:gdLst>
                <a:gd name="connsiteX0" fmla="*/ 7144 w 9525"/>
                <a:gd name="connsiteY0" fmla="*/ 13917 h 19050"/>
                <a:gd name="connsiteX1" fmla="*/ 7144 w 9525"/>
                <a:gd name="connsiteY1" fmla="*/ 13917 h 19050"/>
              </a:gdLst>
              <a:ahLst/>
              <a:cxnLst>
                <a:cxn ang="0">
                  <a:pos x="connsiteX0" y="connsiteY0"/>
                </a:cxn>
                <a:cxn ang="0">
                  <a:pos x="connsiteX1" y="connsiteY1"/>
                </a:cxn>
              </a:cxnLst>
              <a:rect l="l" t="t" r="r" b="b"/>
              <a:pathLst>
                <a:path w="9525" h="19050">
                  <a:moveTo>
                    <a:pt x="7144" y="13917"/>
                  </a:moveTo>
                  <a:cubicBezTo>
                    <a:pt x="7144" y="13917"/>
                    <a:pt x="9049" y="-1323"/>
                    <a:pt x="7144" y="13917"/>
                  </a:cubicBezTo>
                  <a:close/>
                </a:path>
              </a:pathLst>
            </a:custGeom>
            <a:grpFill/>
            <a:ln w="9525" cap="flat">
              <a:noFill/>
              <a:prstDash val="solid"/>
              <a:miter/>
            </a:ln>
          </p:spPr>
          <p:txBody>
            <a:bodyPr rtlCol="0" anchor="ctr"/>
            <a:lstStyle/>
            <a:p>
              <a:endParaRPr lang="en-US"/>
            </a:p>
          </p:txBody>
        </p:sp>
        <p:sp>
          <p:nvSpPr>
            <p:cNvPr id="2118" name="Freeform: Shape 2117">
              <a:extLst>
                <a:ext uri="{FF2B5EF4-FFF2-40B4-BE49-F238E27FC236}">
                  <a16:creationId xmlns:a16="http://schemas.microsoft.com/office/drawing/2014/main" xmlns="" id="{0B3CA6C0-C2E7-441B-BA77-1AEBF7E1CC97}"/>
                </a:ext>
              </a:extLst>
            </p:cNvPr>
            <p:cNvSpPr/>
            <p:nvPr/>
          </p:nvSpPr>
          <p:spPr>
            <a:xfrm>
              <a:off x="7157561" y="1094898"/>
              <a:ext cx="66675" cy="28575"/>
            </a:xfrm>
            <a:custGeom>
              <a:avLst/>
              <a:gdLst>
                <a:gd name="connsiteX0" fmla="*/ 47149 w 66675"/>
                <a:gd name="connsiteY0" fmla="*/ 18574 h 28575"/>
                <a:gd name="connsiteX1" fmla="*/ 55721 w 66675"/>
                <a:gd name="connsiteY1" fmla="*/ 27146 h 28575"/>
                <a:gd name="connsiteX2" fmla="*/ 60484 w 66675"/>
                <a:gd name="connsiteY2" fmla="*/ 10001 h 28575"/>
                <a:gd name="connsiteX3" fmla="*/ 60484 w 66675"/>
                <a:gd name="connsiteY3" fmla="*/ 7144 h 28575"/>
                <a:gd name="connsiteX4" fmla="*/ 7144 w 66675"/>
                <a:gd name="connsiteY4" fmla="*/ 7144 h 28575"/>
                <a:gd name="connsiteX5" fmla="*/ 8096 w 66675"/>
                <a:gd name="connsiteY5" fmla="*/ 28099 h 28575"/>
                <a:gd name="connsiteX6" fmla="*/ 47149 w 66675"/>
                <a:gd name="connsiteY6" fmla="*/ 1857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675" h="28575">
                  <a:moveTo>
                    <a:pt x="47149" y="18574"/>
                  </a:moveTo>
                  <a:cubicBezTo>
                    <a:pt x="47149" y="19526"/>
                    <a:pt x="50959" y="26194"/>
                    <a:pt x="55721" y="27146"/>
                  </a:cubicBezTo>
                  <a:cubicBezTo>
                    <a:pt x="51911" y="24289"/>
                    <a:pt x="58579" y="14764"/>
                    <a:pt x="60484" y="10001"/>
                  </a:cubicBezTo>
                  <a:cubicBezTo>
                    <a:pt x="59531" y="10001"/>
                    <a:pt x="59531" y="9049"/>
                    <a:pt x="60484" y="7144"/>
                  </a:cubicBezTo>
                  <a:cubicBezTo>
                    <a:pt x="53816" y="12859"/>
                    <a:pt x="25241" y="8096"/>
                    <a:pt x="7144" y="7144"/>
                  </a:cubicBezTo>
                  <a:cubicBezTo>
                    <a:pt x="15716" y="12859"/>
                    <a:pt x="9049" y="21431"/>
                    <a:pt x="8096" y="28099"/>
                  </a:cubicBezTo>
                  <a:cubicBezTo>
                    <a:pt x="13811" y="32861"/>
                    <a:pt x="48101" y="30004"/>
                    <a:pt x="47149" y="18574"/>
                  </a:cubicBezTo>
                  <a:close/>
                </a:path>
              </a:pathLst>
            </a:custGeom>
            <a:grpFill/>
            <a:ln w="9525" cap="flat">
              <a:noFill/>
              <a:prstDash val="solid"/>
              <a:miter/>
            </a:ln>
          </p:spPr>
          <p:txBody>
            <a:bodyPr rtlCol="0" anchor="ctr"/>
            <a:lstStyle/>
            <a:p>
              <a:endParaRPr lang="en-US"/>
            </a:p>
          </p:txBody>
        </p:sp>
        <p:sp>
          <p:nvSpPr>
            <p:cNvPr id="2119" name="Freeform: Shape 2118">
              <a:extLst>
                <a:ext uri="{FF2B5EF4-FFF2-40B4-BE49-F238E27FC236}">
                  <a16:creationId xmlns:a16="http://schemas.microsoft.com/office/drawing/2014/main" xmlns="" id="{A140C669-CE33-4B04-87DA-44069F20330F}"/>
                </a:ext>
              </a:extLst>
            </p:cNvPr>
            <p:cNvSpPr/>
            <p:nvPr/>
          </p:nvSpPr>
          <p:spPr>
            <a:xfrm>
              <a:off x="7207091" y="1113948"/>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120" name="Freeform: Shape 2119">
              <a:extLst>
                <a:ext uri="{FF2B5EF4-FFF2-40B4-BE49-F238E27FC236}">
                  <a16:creationId xmlns:a16="http://schemas.microsoft.com/office/drawing/2014/main" xmlns="" id="{8AB6C5D9-5A77-47C2-8821-3D725FB808C8}"/>
                </a:ext>
              </a:extLst>
            </p:cNvPr>
            <p:cNvSpPr/>
            <p:nvPr/>
          </p:nvSpPr>
          <p:spPr>
            <a:xfrm>
              <a:off x="7156609" y="1093946"/>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9049"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2121" name="Freeform: Shape 2120">
              <a:extLst>
                <a:ext uri="{FF2B5EF4-FFF2-40B4-BE49-F238E27FC236}">
                  <a16:creationId xmlns:a16="http://schemas.microsoft.com/office/drawing/2014/main" xmlns="" id="{C0DA65EA-35C5-446F-BA27-7D68C7910F73}"/>
                </a:ext>
              </a:extLst>
            </p:cNvPr>
            <p:cNvSpPr/>
            <p:nvPr/>
          </p:nvSpPr>
          <p:spPr>
            <a:xfrm>
              <a:off x="7215224" y="1097409"/>
              <a:ext cx="9525" cy="19050"/>
            </a:xfrm>
            <a:custGeom>
              <a:avLst/>
              <a:gdLst>
                <a:gd name="connsiteX0" fmla="*/ 9488 w 9525"/>
                <a:gd name="connsiteY0" fmla="*/ 12253 h 19050"/>
                <a:gd name="connsiteX1" fmla="*/ 9488 w 9525"/>
                <a:gd name="connsiteY1" fmla="*/ 12253 h 19050"/>
              </a:gdLst>
              <a:ahLst/>
              <a:cxnLst>
                <a:cxn ang="0">
                  <a:pos x="connsiteX0" y="connsiteY0"/>
                </a:cxn>
                <a:cxn ang="0">
                  <a:pos x="connsiteX1" y="connsiteY1"/>
                </a:cxn>
              </a:cxnLst>
              <a:rect l="l" t="t" r="r" b="b"/>
              <a:pathLst>
                <a:path w="9525" h="19050">
                  <a:moveTo>
                    <a:pt x="9488" y="12253"/>
                  </a:moveTo>
                  <a:cubicBezTo>
                    <a:pt x="4726" y="1776"/>
                    <a:pt x="8536" y="10348"/>
                    <a:pt x="9488" y="12253"/>
                  </a:cubicBezTo>
                  <a:close/>
                </a:path>
              </a:pathLst>
            </a:custGeom>
            <a:grpFill/>
            <a:ln w="9525" cap="flat">
              <a:noFill/>
              <a:prstDash val="solid"/>
              <a:miter/>
            </a:ln>
          </p:spPr>
          <p:txBody>
            <a:bodyPr rtlCol="0" anchor="ctr"/>
            <a:lstStyle/>
            <a:p>
              <a:endParaRPr lang="en-US"/>
            </a:p>
          </p:txBody>
        </p:sp>
        <p:sp>
          <p:nvSpPr>
            <p:cNvPr id="2122" name="Freeform: Shape 2121">
              <a:extLst>
                <a:ext uri="{FF2B5EF4-FFF2-40B4-BE49-F238E27FC236}">
                  <a16:creationId xmlns:a16="http://schemas.microsoft.com/office/drawing/2014/main" xmlns="" id="{A1B90B12-74F8-4C58-91C3-38B02055D30F}"/>
                </a:ext>
              </a:extLst>
            </p:cNvPr>
            <p:cNvSpPr/>
            <p:nvPr/>
          </p:nvSpPr>
          <p:spPr>
            <a:xfrm>
              <a:off x="7212606" y="1092993"/>
              <a:ext cx="9525" cy="9525"/>
            </a:xfrm>
            <a:custGeom>
              <a:avLst/>
              <a:gdLst>
                <a:gd name="connsiteX0" fmla="*/ 7344 w 9525"/>
                <a:gd name="connsiteY0" fmla="*/ 7144 h 9525"/>
                <a:gd name="connsiteX1" fmla="*/ 7344 w 9525"/>
                <a:gd name="connsiteY1" fmla="*/ 7144 h 9525"/>
              </a:gdLst>
              <a:ahLst/>
              <a:cxnLst>
                <a:cxn ang="0">
                  <a:pos x="connsiteX0" y="connsiteY0"/>
                </a:cxn>
                <a:cxn ang="0">
                  <a:pos x="connsiteX1" y="connsiteY1"/>
                </a:cxn>
              </a:cxnLst>
              <a:rect l="l" t="t" r="r" b="b"/>
              <a:pathLst>
                <a:path w="9525" h="9525">
                  <a:moveTo>
                    <a:pt x="7344" y="7144"/>
                  </a:moveTo>
                  <a:cubicBezTo>
                    <a:pt x="6392" y="15716"/>
                    <a:pt x="9249" y="9049"/>
                    <a:pt x="7344" y="7144"/>
                  </a:cubicBezTo>
                  <a:close/>
                </a:path>
              </a:pathLst>
            </a:custGeom>
            <a:grpFill/>
            <a:ln w="9525" cap="flat">
              <a:noFill/>
              <a:prstDash val="solid"/>
              <a:miter/>
            </a:ln>
          </p:spPr>
          <p:txBody>
            <a:bodyPr rtlCol="0" anchor="ctr"/>
            <a:lstStyle/>
            <a:p>
              <a:endParaRPr lang="en-US"/>
            </a:p>
          </p:txBody>
        </p:sp>
        <p:sp>
          <p:nvSpPr>
            <p:cNvPr id="2123" name="Freeform: Shape 2122">
              <a:extLst>
                <a:ext uri="{FF2B5EF4-FFF2-40B4-BE49-F238E27FC236}">
                  <a16:creationId xmlns:a16="http://schemas.microsoft.com/office/drawing/2014/main" xmlns="" id="{0BC3EA1D-572A-42C0-ADCF-E0EE799123FA}"/>
                </a:ext>
              </a:extLst>
            </p:cNvPr>
            <p:cNvSpPr/>
            <p:nvPr/>
          </p:nvSpPr>
          <p:spPr>
            <a:xfrm>
              <a:off x="7208136" y="1202531"/>
              <a:ext cx="9525" cy="9525"/>
            </a:xfrm>
            <a:custGeom>
              <a:avLst/>
              <a:gdLst>
                <a:gd name="connsiteX0" fmla="*/ 9909 w 9525"/>
                <a:gd name="connsiteY0" fmla="*/ 7144 h 9525"/>
                <a:gd name="connsiteX1" fmla="*/ 9909 w 9525"/>
                <a:gd name="connsiteY1" fmla="*/ 7144 h 9525"/>
              </a:gdLst>
              <a:ahLst/>
              <a:cxnLst>
                <a:cxn ang="0">
                  <a:pos x="connsiteX0" y="connsiteY0"/>
                </a:cxn>
                <a:cxn ang="0">
                  <a:pos x="connsiteX1" y="connsiteY1"/>
                </a:cxn>
              </a:cxnLst>
              <a:rect l="l" t="t" r="r" b="b"/>
              <a:pathLst>
                <a:path w="9525" h="9525">
                  <a:moveTo>
                    <a:pt x="9909" y="7144"/>
                  </a:moveTo>
                  <a:cubicBezTo>
                    <a:pt x="8957" y="8096"/>
                    <a:pt x="4194" y="10954"/>
                    <a:pt x="9909" y="7144"/>
                  </a:cubicBezTo>
                  <a:close/>
                </a:path>
              </a:pathLst>
            </a:custGeom>
            <a:grpFill/>
            <a:ln w="9525" cap="flat">
              <a:noFill/>
              <a:prstDash val="solid"/>
              <a:miter/>
            </a:ln>
          </p:spPr>
          <p:txBody>
            <a:bodyPr rtlCol="0" anchor="ctr"/>
            <a:lstStyle/>
            <a:p>
              <a:endParaRPr lang="en-US"/>
            </a:p>
          </p:txBody>
        </p:sp>
        <p:sp>
          <p:nvSpPr>
            <p:cNvPr id="2124" name="Freeform: Shape 2123">
              <a:extLst>
                <a:ext uri="{FF2B5EF4-FFF2-40B4-BE49-F238E27FC236}">
                  <a16:creationId xmlns:a16="http://schemas.microsoft.com/office/drawing/2014/main" xmlns="" id="{996E6644-AA7B-43E2-9052-9EE036C33EAD}"/>
                </a:ext>
              </a:extLst>
            </p:cNvPr>
            <p:cNvSpPr/>
            <p:nvPr/>
          </p:nvSpPr>
          <p:spPr>
            <a:xfrm>
              <a:off x="7196614" y="1192731"/>
              <a:ext cx="9525" cy="9525"/>
            </a:xfrm>
            <a:custGeom>
              <a:avLst/>
              <a:gdLst>
                <a:gd name="connsiteX0" fmla="*/ 7144 w 9525"/>
                <a:gd name="connsiteY0" fmla="*/ 7419 h 9525"/>
                <a:gd name="connsiteX1" fmla="*/ 10954 w 9525"/>
                <a:gd name="connsiteY1" fmla="*/ 7419 h 9525"/>
                <a:gd name="connsiteX2" fmla="*/ 7144 w 9525"/>
                <a:gd name="connsiteY2" fmla="*/ 7419 h 9525"/>
              </a:gdLst>
              <a:ahLst/>
              <a:cxnLst>
                <a:cxn ang="0">
                  <a:pos x="connsiteX0" y="connsiteY0"/>
                </a:cxn>
                <a:cxn ang="0">
                  <a:pos x="connsiteX1" y="connsiteY1"/>
                </a:cxn>
                <a:cxn ang="0">
                  <a:pos x="connsiteX2" y="connsiteY2"/>
                </a:cxn>
              </a:cxnLst>
              <a:rect l="l" t="t" r="r" b="b"/>
              <a:pathLst>
                <a:path w="9525" h="9525">
                  <a:moveTo>
                    <a:pt x="7144" y="7419"/>
                  </a:moveTo>
                  <a:cubicBezTo>
                    <a:pt x="8096" y="10276"/>
                    <a:pt x="10001" y="8371"/>
                    <a:pt x="10954" y="7419"/>
                  </a:cubicBezTo>
                  <a:cubicBezTo>
                    <a:pt x="9049" y="8371"/>
                    <a:pt x="10001" y="6466"/>
                    <a:pt x="7144" y="7419"/>
                  </a:cubicBezTo>
                  <a:close/>
                </a:path>
              </a:pathLst>
            </a:custGeom>
            <a:grpFill/>
            <a:ln w="9525" cap="flat">
              <a:noFill/>
              <a:prstDash val="solid"/>
              <a:miter/>
            </a:ln>
          </p:spPr>
          <p:txBody>
            <a:bodyPr rtlCol="0" anchor="ctr"/>
            <a:lstStyle/>
            <a:p>
              <a:endParaRPr lang="en-US"/>
            </a:p>
          </p:txBody>
        </p:sp>
        <p:sp>
          <p:nvSpPr>
            <p:cNvPr id="2125" name="Freeform: Shape 2124">
              <a:extLst>
                <a:ext uri="{FF2B5EF4-FFF2-40B4-BE49-F238E27FC236}">
                  <a16:creationId xmlns:a16="http://schemas.microsoft.com/office/drawing/2014/main" xmlns="" id="{C467EC88-2CCA-4F98-A705-6CA73EEFC8ED}"/>
                </a:ext>
              </a:extLst>
            </p:cNvPr>
            <p:cNvSpPr/>
            <p:nvPr/>
          </p:nvSpPr>
          <p:spPr>
            <a:xfrm>
              <a:off x="7195618" y="1227296"/>
              <a:ext cx="9525" cy="9525"/>
            </a:xfrm>
            <a:custGeom>
              <a:avLst/>
              <a:gdLst>
                <a:gd name="connsiteX0" fmla="*/ 10045 w 9525"/>
                <a:gd name="connsiteY0" fmla="*/ 7144 h 9525"/>
                <a:gd name="connsiteX1" fmla="*/ 10045 w 9525"/>
                <a:gd name="connsiteY1" fmla="*/ 7144 h 9525"/>
              </a:gdLst>
              <a:ahLst/>
              <a:cxnLst>
                <a:cxn ang="0">
                  <a:pos x="connsiteX0" y="connsiteY0"/>
                </a:cxn>
                <a:cxn ang="0">
                  <a:pos x="connsiteX1" y="connsiteY1"/>
                </a:cxn>
              </a:cxnLst>
              <a:rect l="l" t="t" r="r" b="b"/>
              <a:pathLst>
                <a:path w="9525" h="9525">
                  <a:moveTo>
                    <a:pt x="10045" y="7144"/>
                  </a:moveTo>
                  <a:cubicBezTo>
                    <a:pt x="7187" y="9049"/>
                    <a:pt x="5282" y="10954"/>
                    <a:pt x="10045" y="7144"/>
                  </a:cubicBezTo>
                  <a:close/>
                </a:path>
              </a:pathLst>
            </a:custGeom>
            <a:grpFill/>
            <a:ln w="9525" cap="flat">
              <a:noFill/>
              <a:prstDash val="solid"/>
              <a:miter/>
            </a:ln>
          </p:spPr>
          <p:txBody>
            <a:bodyPr rtlCol="0" anchor="ctr"/>
            <a:lstStyle/>
            <a:p>
              <a:endParaRPr lang="en-US"/>
            </a:p>
          </p:txBody>
        </p:sp>
        <p:sp>
          <p:nvSpPr>
            <p:cNvPr id="2126" name="Freeform: Shape 2125">
              <a:extLst>
                <a:ext uri="{FF2B5EF4-FFF2-40B4-BE49-F238E27FC236}">
                  <a16:creationId xmlns:a16="http://schemas.microsoft.com/office/drawing/2014/main" xmlns="" id="{D816BFB3-2F42-42B9-8634-F870EDFBDD55}"/>
                </a:ext>
              </a:extLst>
            </p:cNvPr>
            <p:cNvSpPr/>
            <p:nvPr/>
          </p:nvSpPr>
          <p:spPr>
            <a:xfrm>
              <a:off x="7137559" y="111299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7144" y="8096"/>
                    <a:pt x="7144" y="7144"/>
                    <a:pt x="8096" y="7144"/>
                  </a:cubicBezTo>
                  <a:close/>
                </a:path>
              </a:pathLst>
            </a:custGeom>
            <a:grpFill/>
            <a:ln w="9525" cap="flat">
              <a:noFill/>
              <a:prstDash val="solid"/>
              <a:miter/>
            </a:ln>
          </p:spPr>
          <p:txBody>
            <a:bodyPr rtlCol="0" anchor="ctr"/>
            <a:lstStyle/>
            <a:p>
              <a:endParaRPr lang="en-US"/>
            </a:p>
          </p:txBody>
        </p:sp>
        <p:sp>
          <p:nvSpPr>
            <p:cNvPr id="2127" name="Freeform: Shape 2126">
              <a:extLst>
                <a:ext uri="{FF2B5EF4-FFF2-40B4-BE49-F238E27FC236}">
                  <a16:creationId xmlns:a16="http://schemas.microsoft.com/office/drawing/2014/main" xmlns="" id="{9C3F97CC-CB0A-4BCA-BB8D-E3968D9E01B8}"/>
                </a:ext>
              </a:extLst>
            </p:cNvPr>
            <p:cNvSpPr/>
            <p:nvPr/>
          </p:nvSpPr>
          <p:spPr>
            <a:xfrm>
              <a:off x="7126129" y="1093275"/>
              <a:ext cx="38100" cy="28575"/>
            </a:xfrm>
            <a:custGeom>
              <a:avLst/>
              <a:gdLst>
                <a:gd name="connsiteX0" fmla="*/ 37624 w 38100"/>
                <a:gd name="connsiteY0" fmla="*/ 24007 h 28575"/>
                <a:gd name="connsiteX1" fmla="*/ 7144 w 38100"/>
                <a:gd name="connsiteY1" fmla="*/ 22102 h 28575"/>
                <a:gd name="connsiteX2" fmla="*/ 16669 w 38100"/>
                <a:gd name="connsiteY2" fmla="*/ 24007 h 28575"/>
                <a:gd name="connsiteX3" fmla="*/ 17621 w 38100"/>
                <a:gd name="connsiteY3" fmla="*/ 16387 h 28575"/>
                <a:gd name="connsiteX4" fmla="*/ 37624 w 38100"/>
                <a:gd name="connsiteY4" fmla="*/ 24007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28575">
                  <a:moveTo>
                    <a:pt x="37624" y="24007"/>
                  </a:moveTo>
                  <a:cubicBezTo>
                    <a:pt x="35719" y="21149"/>
                    <a:pt x="26194" y="-11236"/>
                    <a:pt x="7144" y="22102"/>
                  </a:cubicBezTo>
                  <a:cubicBezTo>
                    <a:pt x="14764" y="17339"/>
                    <a:pt x="17621" y="17339"/>
                    <a:pt x="16669" y="24007"/>
                  </a:cubicBezTo>
                  <a:cubicBezTo>
                    <a:pt x="20479" y="21149"/>
                    <a:pt x="20479" y="18292"/>
                    <a:pt x="17621" y="16387"/>
                  </a:cubicBezTo>
                  <a:cubicBezTo>
                    <a:pt x="25241" y="1147"/>
                    <a:pt x="9049" y="47819"/>
                    <a:pt x="37624" y="24007"/>
                  </a:cubicBezTo>
                  <a:close/>
                </a:path>
              </a:pathLst>
            </a:custGeom>
            <a:grpFill/>
            <a:ln w="9525" cap="flat">
              <a:noFill/>
              <a:prstDash val="solid"/>
              <a:miter/>
            </a:ln>
          </p:spPr>
          <p:txBody>
            <a:bodyPr rtlCol="0" anchor="ctr"/>
            <a:lstStyle/>
            <a:p>
              <a:endParaRPr lang="en-US"/>
            </a:p>
          </p:txBody>
        </p:sp>
        <p:sp>
          <p:nvSpPr>
            <p:cNvPr id="2128" name="Freeform: Shape 2127">
              <a:extLst>
                <a:ext uri="{FF2B5EF4-FFF2-40B4-BE49-F238E27FC236}">
                  <a16:creationId xmlns:a16="http://schemas.microsoft.com/office/drawing/2014/main" xmlns="" id="{2C3B6A49-4894-45C5-A7D7-B1703044D29D}"/>
                </a:ext>
              </a:extLst>
            </p:cNvPr>
            <p:cNvSpPr/>
            <p:nvPr/>
          </p:nvSpPr>
          <p:spPr>
            <a:xfrm>
              <a:off x="7094696" y="11053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129" name="Freeform: Shape 2128">
              <a:extLst>
                <a:ext uri="{FF2B5EF4-FFF2-40B4-BE49-F238E27FC236}">
                  <a16:creationId xmlns:a16="http://schemas.microsoft.com/office/drawing/2014/main" xmlns="" id="{AF428312-62FD-4F0C-BEC9-D84B3D4C3ED1}"/>
                </a:ext>
              </a:extLst>
            </p:cNvPr>
            <p:cNvSpPr/>
            <p:nvPr/>
          </p:nvSpPr>
          <p:spPr>
            <a:xfrm>
              <a:off x="7096601" y="1100413"/>
              <a:ext cx="9525" cy="19050"/>
            </a:xfrm>
            <a:custGeom>
              <a:avLst/>
              <a:gdLst>
                <a:gd name="connsiteX0" fmla="*/ 7144 w 9525"/>
                <a:gd name="connsiteY0" fmla="*/ 14011 h 19050"/>
                <a:gd name="connsiteX1" fmla="*/ 7144 w 9525"/>
                <a:gd name="connsiteY1" fmla="*/ 14011 h 19050"/>
              </a:gdLst>
              <a:ahLst/>
              <a:cxnLst>
                <a:cxn ang="0">
                  <a:pos x="connsiteX0" y="connsiteY0"/>
                </a:cxn>
                <a:cxn ang="0">
                  <a:pos x="connsiteX1" y="connsiteY1"/>
                </a:cxn>
              </a:cxnLst>
              <a:rect l="l" t="t" r="r" b="b"/>
              <a:pathLst>
                <a:path w="9525" h="19050">
                  <a:moveTo>
                    <a:pt x="7144" y="14011"/>
                  </a:moveTo>
                  <a:cubicBezTo>
                    <a:pt x="8096" y="676"/>
                    <a:pt x="7144" y="10201"/>
                    <a:pt x="7144" y="14011"/>
                  </a:cubicBezTo>
                  <a:close/>
                </a:path>
              </a:pathLst>
            </a:custGeom>
            <a:grpFill/>
            <a:ln w="9525" cap="flat">
              <a:noFill/>
              <a:prstDash val="solid"/>
              <a:miter/>
            </a:ln>
          </p:spPr>
          <p:txBody>
            <a:bodyPr rtlCol="0" anchor="ctr"/>
            <a:lstStyle/>
            <a:p>
              <a:endParaRPr lang="en-US"/>
            </a:p>
          </p:txBody>
        </p:sp>
        <p:sp>
          <p:nvSpPr>
            <p:cNvPr id="2130" name="Freeform: Shape 2129">
              <a:extLst>
                <a:ext uri="{FF2B5EF4-FFF2-40B4-BE49-F238E27FC236}">
                  <a16:creationId xmlns:a16="http://schemas.microsoft.com/office/drawing/2014/main" xmlns="" id="{15B947F7-EECF-4EA1-AA11-782D3A884D6A}"/>
                </a:ext>
              </a:extLst>
            </p:cNvPr>
            <p:cNvSpPr/>
            <p:nvPr/>
          </p:nvSpPr>
          <p:spPr>
            <a:xfrm>
              <a:off x="7099952" y="1095851"/>
              <a:ext cx="9525" cy="19050"/>
            </a:xfrm>
            <a:custGeom>
              <a:avLst/>
              <a:gdLst>
                <a:gd name="connsiteX0" fmla="*/ 11413 w 9525"/>
                <a:gd name="connsiteY0" fmla="*/ 7144 h 19050"/>
                <a:gd name="connsiteX1" fmla="*/ 11413 w 9525"/>
                <a:gd name="connsiteY1" fmla="*/ 7144 h 19050"/>
              </a:gdLst>
              <a:ahLst/>
              <a:cxnLst>
                <a:cxn ang="0">
                  <a:pos x="connsiteX0" y="connsiteY0"/>
                </a:cxn>
                <a:cxn ang="0">
                  <a:pos x="connsiteX1" y="connsiteY1"/>
                </a:cxn>
              </a:cxnLst>
              <a:rect l="l" t="t" r="r" b="b"/>
              <a:pathLst>
                <a:path w="9525" h="19050">
                  <a:moveTo>
                    <a:pt x="11413" y="7144"/>
                  </a:moveTo>
                  <a:cubicBezTo>
                    <a:pt x="9508" y="9049"/>
                    <a:pt x="2841" y="35719"/>
                    <a:pt x="11413" y="7144"/>
                  </a:cubicBezTo>
                  <a:close/>
                </a:path>
              </a:pathLst>
            </a:custGeom>
            <a:grpFill/>
            <a:ln w="9525" cap="flat">
              <a:noFill/>
              <a:prstDash val="solid"/>
              <a:miter/>
            </a:ln>
          </p:spPr>
          <p:txBody>
            <a:bodyPr rtlCol="0" anchor="ctr"/>
            <a:lstStyle/>
            <a:p>
              <a:endParaRPr lang="en-US"/>
            </a:p>
          </p:txBody>
        </p:sp>
        <p:sp>
          <p:nvSpPr>
            <p:cNvPr id="2131" name="Freeform: Shape 2130">
              <a:extLst>
                <a:ext uri="{FF2B5EF4-FFF2-40B4-BE49-F238E27FC236}">
                  <a16:creationId xmlns:a16="http://schemas.microsoft.com/office/drawing/2014/main" xmlns="" id="{6EE07643-4BC6-4667-B122-3B0B224BAC65}"/>
                </a:ext>
              </a:extLst>
            </p:cNvPr>
            <p:cNvSpPr/>
            <p:nvPr/>
          </p:nvSpPr>
          <p:spPr>
            <a:xfrm>
              <a:off x="7121604" y="1101566"/>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10001"/>
                    <a:pt x="6906" y="12859"/>
                    <a:pt x="7858" y="7144"/>
                  </a:cubicBezTo>
                  <a:close/>
                </a:path>
              </a:pathLst>
            </a:custGeom>
            <a:grpFill/>
            <a:ln w="9525" cap="flat">
              <a:noFill/>
              <a:prstDash val="solid"/>
              <a:miter/>
            </a:ln>
          </p:spPr>
          <p:txBody>
            <a:bodyPr rtlCol="0" anchor="ctr"/>
            <a:lstStyle/>
            <a:p>
              <a:endParaRPr lang="en-US"/>
            </a:p>
          </p:txBody>
        </p:sp>
        <p:sp>
          <p:nvSpPr>
            <p:cNvPr id="2132" name="Freeform: Shape 2131">
              <a:extLst>
                <a:ext uri="{FF2B5EF4-FFF2-40B4-BE49-F238E27FC236}">
                  <a16:creationId xmlns:a16="http://schemas.microsoft.com/office/drawing/2014/main" xmlns="" id="{E712F7F8-4C21-40D5-8B40-A928EE0B4227}"/>
                </a:ext>
              </a:extLst>
            </p:cNvPr>
            <p:cNvSpPr/>
            <p:nvPr/>
          </p:nvSpPr>
          <p:spPr>
            <a:xfrm>
              <a:off x="7118403" y="1104348"/>
              <a:ext cx="9525" cy="9525"/>
            </a:xfrm>
            <a:custGeom>
              <a:avLst/>
              <a:gdLst>
                <a:gd name="connsiteX0" fmla="*/ 10107 w 9525"/>
                <a:gd name="connsiteY0" fmla="*/ 7219 h 9525"/>
                <a:gd name="connsiteX1" fmla="*/ 10107 w 9525"/>
                <a:gd name="connsiteY1" fmla="*/ 7219 h 9525"/>
              </a:gdLst>
              <a:ahLst/>
              <a:cxnLst>
                <a:cxn ang="0">
                  <a:pos x="connsiteX0" y="connsiteY0"/>
                </a:cxn>
                <a:cxn ang="0">
                  <a:pos x="connsiteX1" y="connsiteY1"/>
                </a:cxn>
              </a:cxnLst>
              <a:rect l="l" t="t" r="r" b="b"/>
              <a:pathLst>
                <a:path w="9525" h="9525">
                  <a:moveTo>
                    <a:pt x="10107" y="7219"/>
                  </a:moveTo>
                  <a:cubicBezTo>
                    <a:pt x="10107" y="6266"/>
                    <a:pt x="3440" y="14839"/>
                    <a:pt x="10107" y="7219"/>
                  </a:cubicBezTo>
                  <a:close/>
                </a:path>
              </a:pathLst>
            </a:custGeom>
            <a:grpFill/>
            <a:ln w="9525" cap="flat">
              <a:noFill/>
              <a:prstDash val="solid"/>
              <a:miter/>
            </a:ln>
          </p:spPr>
          <p:txBody>
            <a:bodyPr rtlCol="0" anchor="ctr"/>
            <a:lstStyle/>
            <a:p>
              <a:endParaRPr lang="en-US"/>
            </a:p>
          </p:txBody>
        </p:sp>
        <p:sp>
          <p:nvSpPr>
            <p:cNvPr id="2133" name="Freeform: Shape 2132">
              <a:extLst>
                <a:ext uri="{FF2B5EF4-FFF2-40B4-BE49-F238E27FC236}">
                  <a16:creationId xmlns:a16="http://schemas.microsoft.com/office/drawing/2014/main" xmlns="" id="{757DAD8A-BBFA-49AF-A62A-E95259656392}"/>
                </a:ext>
              </a:extLst>
            </p:cNvPr>
            <p:cNvSpPr/>
            <p:nvPr/>
          </p:nvSpPr>
          <p:spPr>
            <a:xfrm>
              <a:off x="7113746" y="1100613"/>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cubicBezTo>
                    <a:pt x="8096" y="7144"/>
                    <a:pt x="8096" y="7144"/>
                    <a:pt x="7144" y="7144"/>
                  </a:cubicBezTo>
                  <a:lnTo>
                    <a:pt x="9049" y="8096"/>
                  </a:lnTo>
                  <a:close/>
                </a:path>
              </a:pathLst>
            </a:custGeom>
            <a:grpFill/>
            <a:ln w="9525" cap="flat">
              <a:noFill/>
              <a:prstDash val="solid"/>
              <a:miter/>
            </a:ln>
          </p:spPr>
          <p:txBody>
            <a:bodyPr rtlCol="0" anchor="ctr"/>
            <a:lstStyle/>
            <a:p>
              <a:endParaRPr lang="en-US"/>
            </a:p>
          </p:txBody>
        </p:sp>
        <p:sp>
          <p:nvSpPr>
            <p:cNvPr id="2134" name="Freeform: Shape 2133">
              <a:extLst>
                <a:ext uri="{FF2B5EF4-FFF2-40B4-BE49-F238E27FC236}">
                  <a16:creationId xmlns:a16="http://schemas.microsoft.com/office/drawing/2014/main" xmlns="" id="{1CEE1C2F-6D30-446D-8BCE-11FFF991B248}"/>
                </a:ext>
              </a:extLst>
            </p:cNvPr>
            <p:cNvSpPr/>
            <p:nvPr/>
          </p:nvSpPr>
          <p:spPr>
            <a:xfrm>
              <a:off x="7115334" y="1100825"/>
              <a:ext cx="9525" cy="9525"/>
            </a:xfrm>
            <a:custGeom>
              <a:avLst/>
              <a:gdLst>
                <a:gd name="connsiteX0" fmla="*/ 8414 w 9525"/>
                <a:gd name="connsiteY0" fmla="*/ 8837 h 9525"/>
                <a:gd name="connsiteX1" fmla="*/ 8414 w 9525"/>
                <a:gd name="connsiteY1" fmla="*/ 8837 h 9525"/>
              </a:gdLst>
              <a:ahLst/>
              <a:cxnLst>
                <a:cxn ang="0">
                  <a:pos x="connsiteX0" y="connsiteY0"/>
                </a:cxn>
                <a:cxn ang="0">
                  <a:pos x="connsiteX1" y="connsiteY1"/>
                </a:cxn>
              </a:cxnLst>
              <a:rect l="l" t="t" r="r" b="b"/>
              <a:pathLst>
                <a:path w="9525" h="9525">
                  <a:moveTo>
                    <a:pt x="8414" y="8837"/>
                  </a:moveTo>
                  <a:cubicBezTo>
                    <a:pt x="8414" y="8837"/>
                    <a:pt x="5556" y="5027"/>
                    <a:pt x="8414" y="8837"/>
                  </a:cubicBezTo>
                  <a:close/>
                </a:path>
              </a:pathLst>
            </a:custGeom>
            <a:grpFill/>
            <a:ln w="9525" cap="flat">
              <a:noFill/>
              <a:prstDash val="solid"/>
              <a:miter/>
            </a:ln>
          </p:spPr>
          <p:txBody>
            <a:bodyPr rtlCol="0" anchor="ctr"/>
            <a:lstStyle/>
            <a:p>
              <a:endParaRPr lang="en-US"/>
            </a:p>
          </p:txBody>
        </p:sp>
        <p:sp>
          <p:nvSpPr>
            <p:cNvPr id="2135" name="Freeform: Shape 2134">
              <a:extLst>
                <a:ext uri="{FF2B5EF4-FFF2-40B4-BE49-F238E27FC236}">
                  <a16:creationId xmlns:a16="http://schemas.microsoft.com/office/drawing/2014/main" xmlns="" id="{98D3E054-7FFD-4D60-A825-4229499BD669}"/>
                </a:ext>
              </a:extLst>
            </p:cNvPr>
            <p:cNvSpPr/>
            <p:nvPr/>
          </p:nvSpPr>
          <p:spPr>
            <a:xfrm>
              <a:off x="7118378" y="1096570"/>
              <a:ext cx="9525" cy="19050"/>
            </a:xfrm>
            <a:custGeom>
              <a:avLst/>
              <a:gdLst>
                <a:gd name="connsiteX0" fmla="*/ 8227 w 9525"/>
                <a:gd name="connsiteY0" fmla="*/ 14044 h 19050"/>
                <a:gd name="connsiteX1" fmla="*/ 8227 w 9525"/>
                <a:gd name="connsiteY1" fmla="*/ 14044 h 19050"/>
              </a:gdLst>
              <a:ahLst/>
              <a:cxnLst>
                <a:cxn ang="0">
                  <a:pos x="connsiteX0" y="connsiteY0"/>
                </a:cxn>
                <a:cxn ang="0">
                  <a:pos x="connsiteX1" y="connsiteY1"/>
                </a:cxn>
              </a:cxnLst>
              <a:rect l="l" t="t" r="r" b="b"/>
              <a:pathLst>
                <a:path w="9525" h="19050">
                  <a:moveTo>
                    <a:pt x="8227" y="14044"/>
                  </a:moveTo>
                  <a:cubicBezTo>
                    <a:pt x="9179" y="2614"/>
                    <a:pt x="5369" y="7377"/>
                    <a:pt x="8227" y="14044"/>
                  </a:cubicBezTo>
                  <a:close/>
                </a:path>
              </a:pathLst>
            </a:custGeom>
            <a:grpFill/>
            <a:ln w="9525" cap="flat">
              <a:noFill/>
              <a:prstDash val="solid"/>
              <a:miter/>
            </a:ln>
          </p:spPr>
          <p:txBody>
            <a:bodyPr rtlCol="0" anchor="ctr"/>
            <a:lstStyle/>
            <a:p>
              <a:endParaRPr lang="en-US"/>
            </a:p>
          </p:txBody>
        </p:sp>
        <p:sp>
          <p:nvSpPr>
            <p:cNvPr id="2136" name="Freeform: Shape 2135">
              <a:extLst>
                <a:ext uri="{FF2B5EF4-FFF2-40B4-BE49-F238E27FC236}">
                  <a16:creationId xmlns:a16="http://schemas.microsoft.com/office/drawing/2014/main" xmlns="" id="{DBA68CDE-C323-43BC-9381-B33546076291}"/>
                </a:ext>
              </a:extLst>
            </p:cNvPr>
            <p:cNvSpPr/>
            <p:nvPr/>
          </p:nvSpPr>
          <p:spPr>
            <a:xfrm>
              <a:off x="7179448" y="1219676"/>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5259" y="12859"/>
                    <a:pt x="8117" y="9049"/>
                    <a:pt x="9069" y="7144"/>
                  </a:cubicBezTo>
                  <a:close/>
                </a:path>
              </a:pathLst>
            </a:custGeom>
            <a:grpFill/>
            <a:ln w="9525" cap="flat">
              <a:noFill/>
              <a:prstDash val="solid"/>
              <a:miter/>
            </a:ln>
          </p:spPr>
          <p:txBody>
            <a:bodyPr rtlCol="0" anchor="ctr"/>
            <a:lstStyle/>
            <a:p>
              <a:endParaRPr lang="en-US"/>
            </a:p>
          </p:txBody>
        </p:sp>
        <p:sp>
          <p:nvSpPr>
            <p:cNvPr id="2137" name="Freeform: Shape 2136">
              <a:extLst>
                <a:ext uri="{FF2B5EF4-FFF2-40B4-BE49-F238E27FC236}">
                  <a16:creationId xmlns:a16="http://schemas.microsoft.com/office/drawing/2014/main" xmlns="" id="{FD0216FD-F469-452A-8581-8E4B3C66DE68}"/>
                </a:ext>
              </a:extLst>
            </p:cNvPr>
            <p:cNvSpPr/>
            <p:nvPr/>
          </p:nvSpPr>
          <p:spPr>
            <a:xfrm>
              <a:off x="7167086" y="1214913"/>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8096"/>
                    <a:pt x="8096" y="9049"/>
                    <a:pt x="7144" y="9049"/>
                  </a:cubicBezTo>
                  <a:cubicBezTo>
                    <a:pt x="9049" y="9049"/>
                    <a:pt x="9049" y="8096"/>
                    <a:pt x="9049" y="7144"/>
                  </a:cubicBezTo>
                  <a:close/>
                </a:path>
              </a:pathLst>
            </a:custGeom>
            <a:grpFill/>
            <a:ln w="9525" cap="flat">
              <a:noFill/>
              <a:prstDash val="solid"/>
              <a:miter/>
            </a:ln>
          </p:spPr>
          <p:txBody>
            <a:bodyPr rtlCol="0" anchor="ctr"/>
            <a:lstStyle/>
            <a:p>
              <a:endParaRPr lang="en-US"/>
            </a:p>
          </p:txBody>
        </p:sp>
        <p:sp>
          <p:nvSpPr>
            <p:cNvPr id="2138" name="Freeform: Shape 2137">
              <a:extLst>
                <a:ext uri="{FF2B5EF4-FFF2-40B4-BE49-F238E27FC236}">
                  <a16:creationId xmlns:a16="http://schemas.microsoft.com/office/drawing/2014/main" xmlns="" id="{BEE9AF09-4BC3-4F30-A63B-785C4E3D139A}"/>
                </a:ext>
              </a:extLst>
            </p:cNvPr>
            <p:cNvSpPr/>
            <p:nvPr/>
          </p:nvSpPr>
          <p:spPr>
            <a:xfrm>
              <a:off x="7156009" y="1216818"/>
              <a:ext cx="19050" cy="38100"/>
            </a:xfrm>
            <a:custGeom>
              <a:avLst/>
              <a:gdLst>
                <a:gd name="connsiteX0" fmla="*/ 8697 w 19050"/>
                <a:gd name="connsiteY0" fmla="*/ 32861 h 38100"/>
                <a:gd name="connsiteX1" fmla="*/ 19174 w 19050"/>
                <a:gd name="connsiteY1" fmla="*/ 7144 h 38100"/>
                <a:gd name="connsiteX2" fmla="*/ 8697 w 19050"/>
                <a:gd name="connsiteY2" fmla="*/ 32861 h 38100"/>
              </a:gdLst>
              <a:ahLst/>
              <a:cxnLst>
                <a:cxn ang="0">
                  <a:pos x="connsiteX0" y="connsiteY0"/>
                </a:cxn>
                <a:cxn ang="0">
                  <a:pos x="connsiteX1" y="connsiteY1"/>
                </a:cxn>
                <a:cxn ang="0">
                  <a:pos x="connsiteX2" y="connsiteY2"/>
                </a:cxn>
              </a:cxnLst>
              <a:rect l="l" t="t" r="r" b="b"/>
              <a:pathLst>
                <a:path w="19050" h="38100">
                  <a:moveTo>
                    <a:pt x="8697" y="32861"/>
                  </a:moveTo>
                  <a:cubicBezTo>
                    <a:pt x="4886" y="25241"/>
                    <a:pt x="12506" y="18574"/>
                    <a:pt x="19174" y="7144"/>
                  </a:cubicBezTo>
                  <a:cubicBezTo>
                    <a:pt x="124" y="20479"/>
                    <a:pt x="9649" y="27146"/>
                    <a:pt x="8697" y="32861"/>
                  </a:cubicBezTo>
                  <a:close/>
                </a:path>
              </a:pathLst>
            </a:custGeom>
            <a:grpFill/>
            <a:ln w="9525" cap="flat">
              <a:noFill/>
              <a:prstDash val="solid"/>
              <a:miter/>
            </a:ln>
          </p:spPr>
          <p:txBody>
            <a:bodyPr rtlCol="0" anchor="ctr"/>
            <a:lstStyle/>
            <a:p>
              <a:endParaRPr lang="en-US"/>
            </a:p>
          </p:txBody>
        </p:sp>
        <p:sp>
          <p:nvSpPr>
            <p:cNvPr id="2139" name="Freeform: Shape 2138">
              <a:extLst>
                <a:ext uri="{FF2B5EF4-FFF2-40B4-BE49-F238E27FC236}">
                  <a16:creationId xmlns:a16="http://schemas.microsoft.com/office/drawing/2014/main" xmlns="" id="{B1D383B0-8A65-43D7-A607-427B8BBB1923}"/>
                </a:ext>
              </a:extLst>
            </p:cNvPr>
            <p:cNvSpPr/>
            <p:nvPr/>
          </p:nvSpPr>
          <p:spPr>
            <a:xfrm>
              <a:off x="7161371" y="1250998"/>
              <a:ext cx="9525" cy="9525"/>
            </a:xfrm>
            <a:custGeom>
              <a:avLst/>
              <a:gdLst>
                <a:gd name="connsiteX0" fmla="*/ 7144 w 9525"/>
                <a:gd name="connsiteY0" fmla="*/ 9159 h 9525"/>
                <a:gd name="connsiteX1" fmla="*/ 9049 w 9525"/>
                <a:gd name="connsiteY1" fmla="*/ 8206 h 9525"/>
                <a:gd name="connsiteX2" fmla="*/ 7144 w 9525"/>
                <a:gd name="connsiteY2" fmla="*/ 9159 h 9525"/>
              </a:gdLst>
              <a:ahLst/>
              <a:cxnLst>
                <a:cxn ang="0">
                  <a:pos x="connsiteX0" y="connsiteY0"/>
                </a:cxn>
                <a:cxn ang="0">
                  <a:pos x="connsiteX1" y="connsiteY1"/>
                </a:cxn>
                <a:cxn ang="0">
                  <a:pos x="connsiteX2" y="connsiteY2"/>
                </a:cxn>
              </a:cxnLst>
              <a:rect l="l" t="t" r="r" b="b"/>
              <a:pathLst>
                <a:path w="9525" h="9525">
                  <a:moveTo>
                    <a:pt x="7144" y="9159"/>
                  </a:moveTo>
                  <a:cubicBezTo>
                    <a:pt x="8096" y="10111"/>
                    <a:pt x="9049" y="9159"/>
                    <a:pt x="9049" y="8206"/>
                  </a:cubicBezTo>
                  <a:cubicBezTo>
                    <a:pt x="9049" y="5349"/>
                    <a:pt x="8096" y="9159"/>
                    <a:pt x="7144" y="9159"/>
                  </a:cubicBezTo>
                  <a:close/>
                </a:path>
              </a:pathLst>
            </a:custGeom>
            <a:grpFill/>
            <a:ln w="9525" cap="flat">
              <a:noFill/>
              <a:prstDash val="solid"/>
              <a:miter/>
            </a:ln>
          </p:spPr>
          <p:txBody>
            <a:bodyPr rtlCol="0" anchor="ctr"/>
            <a:lstStyle/>
            <a:p>
              <a:endParaRPr lang="en-US"/>
            </a:p>
          </p:txBody>
        </p:sp>
        <p:sp>
          <p:nvSpPr>
            <p:cNvPr id="2140" name="Freeform: Shape 2139">
              <a:extLst>
                <a:ext uri="{FF2B5EF4-FFF2-40B4-BE49-F238E27FC236}">
                  <a16:creationId xmlns:a16="http://schemas.microsoft.com/office/drawing/2014/main" xmlns="" id="{B3BDA3CD-DF1E-44D2-ACE9-90EB1E9718E7}"/>
                </a:ext>
              </a:extLst>
            </p:cNvPr>
            <p:cNvSpPr/>
            <p:nvPr/>
          </p:nvSpPr>
          <p:spPr>
            <a:xfrm>
              <a:off x="7141051" y="1177766"/>
              <a:ext cx="9525" cy="19050"/>
            </a:xfrm>
            <a:custGeom>
              <a:avLst/>
              <a:gdLst>
                <a:gd name="connsiteX0" fmla="*/ 8414 w 9525"/>
                <a:gd name="connsiteY0" fmla="*/ 7144 h 19050"/>
                <a:gd name="connsiteX1" fmla="*/ 8414 w 9525"/>
                <a:gd name="connsiteY1" fmla="*/ 7144 h 19050"/>
              </a:gdLst>
              <a:ahLst/>
              <a:cxnLst>
                <a:cxn ang="0">
                  <a:pos x="connsiteX0" y="connsiteY0"/>
                </a:cxn>
                <a:cxn ang="0">
                  <a:pos x="connsiteX1" y="connsiteY1"/>
                </a:cxn>
              </a:cxnLst>
              <a:rect l="l" t="t" r="r" b="b"/>
              <a:pathLst>
                <a:path w="9525" h="19050">
                  <a:moveTo>
                    <a:pt x="8414" y="7144"/>
                  </a:moveTo>
                  <a:cubicBezTo>
                    <a:pt x="5556" y="17621"/>
                    <a:pt x="8414" y="10954"/>
                    <a:pt x="8414" y="7144"/>
                  </a:cubicBezTo>
                  <a:close/>
                </a:path>
              </a:pathLst>
            </a:custGeom>
            <a:grpFill/>
            <a:ln w="9525" cap="flat">
              <a:noFill/>
              <a:prstDash val="solid"/>
              <a:miter/>
            </a:ln>
          </p:spPr>
          <p:txBody>
            <a:bodyPr rtlCol="0" anchor="ctr"/>
            <a:lstStyle/>
            <a:p>
              <a:endParaRPr lang="en-US"/>
            </a:p>
          </p:txBody>
        </p:sp>
        <p:sp>
          <p:nvSpPr>
            <p:cNvPr id="2141" name="Freeform: Shape 2140">
              <a:extLst>
                <a:ext uri="{FF2B5EF4-FFF2-40B4-BE49-F238E27FC236}">
                  <a16:creationId xmlns:a16="http://schemas.microsoft.com/office/drawing/2014/main" xmlns="" id="{430B08D2-AF8C-4B4F-A2D7-91B7362FDAED}"/>
                </a:ext>
              </a:extLst>
            </p:cNvPr>
            <p:cNvSpPr/>
            <p:nvPr/>
          </p:nvSpPr>
          <p:spPr>
            <a:xfrm>
              <a:off x="7143274" y="1180623"/>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7144" y="8096"/>
                    <a:pt x="7144" y="8096"/>
                    <a:pt x="8096" y="7144"/>
                  </a:cubicBezTo>
                  <a:close/>
                </a:path>
              </a:pathLst>
            </a:custGeom>
            <a:grpFill/>
            <a:ln w="9525" cap="flat">
              <a:noFill/>
              <a:prstDash val="solid"/>
              <a:miter/>
            </a:ln>
          </p:spPr>
          <p:txBody>
            <a:bodyPr rtlCol="0" anchor="ctr"/>
            <a:lstStyle/>
            <a:p>
              <a:endParaRPr lang="en-US"/>
            </a:p>
          </p:txBody>
        </p:sp>
        <p:sp>
          <p:nvSpPr>
            <p:cNvPr id="2142" name="Freeform: Shape 2141">
              <a:extLst>
                <a:ext uri="{FF2B5EF4-FFF2-40B4-BE49-F238E27FC236}">
                  <a16:creationId xmlns:a16="http://schemas.microsoft.com/office/drawing/2014/main" xmlns="" id="{82328AC6-7848-4B0D-AC38-E6EDAFE65847}"/>
                </a:ext>
              </a:extLst>
            </p:cNvPr>
            <p:cNvSpPr/>
            <p:nvPr/>
          </p:nvSpPr>
          <p:spPr>
            <a:xfrm>
              <a:off x="7142321" y="11768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2143" name="Freeform: Shape 2142">
              <a:extLst>
                <a:ext uri="{FF2B5EF4-FFF2-40B4-BE49-F238E27FC236}">
                  <a16:creationId xmlns:a16="http://schemas.microsoft.com/office/drawing/2014/main" xmlns="" id="{6C89318B-E1E3-469C-AA9C-8F0C17249B2B}"/>
                </a:ext>
              </a:extLst>
            </p:cNvPr>
            <p:cNvSpPr/>
            <p:nvPr/>
          </p:nvSpPr>
          <p:spPr>
            <a:xfrm>
              <a:off x="7107079" y="1096181"/>
              <a:ext cx="9525" cy="9525"/>
            </a:xfrm>
            <a:custGeom>
              <a:avLst/>
              <a:gdLst>
                <a:gd name="connsiteX0" fmla="*/ 9049 w 9525"/>
                <a:gd name="connsiteY0" fmla="*/ 8718 h 9525"/>
                <a:gd name="connsiteX1" fmla="*/ 7144 w 9525"/>
                <a:gd name="connsiteY1" fmla="*/ 7766 h 9525"/>
                <a:gd name="connsiteX2" fmla="*/ 9049 w 9525"/>
                <a:gd name="connsiteY2" fmla="*/ 8718 h 9525"/>
              </a:gdLst>
              <a:ahLst/>
              <a:cxnLst>
                <a:cxn ang="0">
                  <a:pos x="connsiteX0" y="connsiteY0"/>
                </a:cxn>
                <a:cxn ang="0">
                  <a:pos x="connsiteX1" y="connsiteY1"/>
                </a:cxn>
                <a:cxn ang="0">
                  <a:pos x="connsiteX2" y="connsiteY2"/>
                </a:cxn>
              </a:cxnLst>
              <a:rect l="l" t="t" r="r" b="b"/>
              <a:pathLst>
                <a:path w="9525" h="9525">
                  <a:moveTo>
                    <a:pt x="9049" y="8718"/>
                  </a:moveTo>
                  <a:cubicBezTo>
                    <a:pt x="9049" y="5861"/>
                    <a:pt x="8096" y="7766"/>
                    <a:pt x="7144" y="7766"/>
                  </a:cubicBezTo>
                  <a:cubicBezTo>
                    <a:pt x="7144" y="8718"/>
                    <a:pt x="8096" y="9671"/>
                    <a:pt x="9049" y="8718"/>
                  </a:cubicBezTo>
                  <a:close/>
                </a:path>
              </a:pathLst>
            </a:custGeom>
            <a:grpFill/>
            <a:ln w="9525" cap="flat">
              <a:noFill/>
              <a:prstDash val="solid"/>
              <a:miter/>
            </a:ln>
          </p:spPr>
          <p:txBody>
            <a:bodyPr rtlCol="0" anchor="ctr"/>
            <a:lstStyle/>
            <a:p>
              <a:endParaRPr lang="en-US"/>
            </a:p>
          </p:txBody>
        </p:sp>
        <p:sp>
          <p:nvSpPr>
            <p:cNvPr id="2144" name="Freeform: Shape 2143">
              <a:extLst>
                <a:ext uri="{FF2B5EF4-FFF2-40B4-BE49-F238E27FC236}">
                  <a16:creationId xmlns:a16="http://schemas.microsoft.com/office/drawing/2014/main" xmlns="" id="{CC4AECB9-6363-44B6-A7B3-66EE2B98D581}"/>
                </a:ext>
              </a:extLst>
            </p:cNvPr>
            <p:cNvSpPr/>
            <p:nvPr/>
          </p:nvSpPr>
          <p:spPr>
            <a:xfrm>
              <a:off x="7057549" y="1098708"/>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lnTo>
                    <a:pt x="7144" y="7144"/>
                  </a:lnTo>
                  <a:cubicBezTo>
                    <a:pt x="8096" y="8096"/>
                    <a:pt x="8096" y="8096"/>
                    <a:pt x="8096" y="9049"/>
                  </a:cubicBezTo>
                  <a:close/>
                </a:path>
              </a:pathLst>
            </a:custGeom>
            <a:grpFill/>
            <a:ln w="9525" cap="flat">
              <a:noFill/>
              <a:prstDash val="solid"/>
              <a:miter/>
            </a:ln>
          </p:spPr>
          <p:txBody>
            <a:bodyPr rtlCol="0" anchor="ctr"/>
            <a:lstStyle/>
            <a:p>
              <a:endParaRPr lang="en-US"/>
            </a:p>
          </p:txBody>
        </p:sp>
        <p:sp>
          <p:nvSpPr>
            <p:cNvPr id="2145" name="Freeform: Shape 2144">
              <a:extLst>
                <a:ext uri="{FF2B5EF4-FFF2-40B4-BE49-F238E27FC236}">
                  <a16:creationId xmlns:a16="http://schemas.microsoft.com/office/drawing/2014/main" xmlns="" id="{0C156051-88E9-4CAF-9097-FBE137AF6427}"/>
                </a:ext>
              </a:extLst>
            </p:cNvPr>
            <p:cNvSpPr/>
            <p:nvPr/>
          </p:nvSpPr>
          <p:spPr>
            <a:xfrm>
              <a:off x="7028974" y="116919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2146" name="Freeform: Shape 2145">
              <a:extLst>
                <a:ext uri="{FF2B5EF4-FFF2-40B4-BE49-F238E27FC236}">
                  <a16:creationId xmlns:a16="http://schemas.microsoft.com/office/drawing/2014/main" xmlns="" id="{6D8CA61A-FDCE-4A5F-9417-DB664304E0D3}"/>
                </a:ext>
              </a:extLst>
            </p:cNvPr>
            <p:cNvSpPr/>
            <p:nvPr/>
          </p:nvSpPr>
          <p:spPr>
            <a:xfrm>
              <a:off x="7026592" y="1170146"/>
              <a:ext cx="9525" cy="9525"/>
            </a:xfrm>
            <a:custGeom>
              <a:avLst/>
              <a:gdLst>
                <a:gd name="connsiteX0" fmla="*/ 8573 w 9525"/>
                <a:gd name="connsiteY0" fmla="*/ 7144 h 9525"/>
                <a:gd name="connsiteX1" fmla="*/ 8573 w 9525"/>
                <a:gd name="connsiteY1" fmla="*/ 7144 h 9525"/>
              </a:gdLst>
              <a:ahLst/>
              <a:cxnLst>
                <a:cxn ang="0">
                  <a:pos x="connsiteX0" y="connsiteY0"/>
                </a:cxn>
                <a:cxn ang="0">
                  <a:pos x="connsiteX1" y="connsiteY1"/>
                </a:cxn>
              </a:cxnLst>
              <a:rect l="l" t="t" r="r" b="b"/>
              <a:pathLst>
                <a:path w="9525" h="9525">
                  <a:moveTo>
                    <a:pt x="8573" y="7144"/>
                  </a:moveTo>
                  <a:cubicBezTo>
                    <a:pt x="6667" y="11906"/>
                    <a:pt x="6667" y="10954"/>
                    <a:pt x="8573" y="7144"/>
                  </a:cubicBezTo>
                  <a:close/>
                </a:path>
              </a:pathLst>
            </a:custGeom>
            <a:grpFill/>
            <a:ln w="9525" cap="flat">
              <a:noFill/>
              <a:prstDash val="solid"/>
              <a:miter/>
            </a:ln>
          </p:spPr>
          <p:txBody>
            <a:bodyPr rtlCol="0" anchor="ctr"/>
            <a:lstStyle/>
            <a:p>
              <a:endParaRPr lang="en-US"/>
            </a:p>
          </p:txBody>
        </p:sp>
        <p:sp>
          <p:nvSpPr>
            <p:cNvPr id="2147" name="Freeform: Shape 2146">
              <a:extLst>
                <a:ext uri="{FF2B5EF4-FFF2-40B4-BE49-F238E27FC236}">
                  <a16:creationId xmlns:a16="http://schemas.microsoft.com/office/drawing/2014/main" xmlns="" id="{A6B3A0B1-3B4A-43E8-92BA-5E3B1451E46B}"/>
                </a:ext>
              </a:extLst>
            </p:cNvPr>
            <p:cNvSpPr/>
            <p:nvPr/>
          </p:nvSpPr>
          <p:spPr>
            <a:xfrm>
              <a:off x="7241381" y="68722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9049"/>
                    <a:pt x="7144" y="7144"/>
                    <a:pt x="7144" y="7144"/>
                  </a:cubicBezTo>
                  <a:close/>
                </a:path>
              </a:pathLst>
            </a:custGeom>
            <a:grpFill/>
            <a:ln w="9525" cap="flat">
              <a:noFill/>
              <a:prstDash val="solid"/>
              <a:miter/>
            </a:ln>
          </p:spPr>
          <p:txBody>
            <a:bodyPr rtlCol="0" anchor="ctr"/>
            <a:lstStyle/>
            <a:p>
              <a:endParaRPr lang="en-US"/>
            </a:p>
          </p:txBody>
        </p:sp>
        <p:sp>
          <p:nvSpPr>
            <p:cNvPr id="2148" name="Freeform: Shape 2147">
              <a:extLst>
                <a:ext uri="{FF2B5EF4-FFF2-40B4-BE49-F238E27FC236}">
                  <a16:creationId xmlns:a16="http://schemas.microsoft.com/office/drawing/2014/main" xmlns="" id="{C5499839-29B3-48E0-ACDF-15E98A9A3CC5}"/>
                </a:ext>
              </a:extLst>
            </p:cNvPr>
            <p:cNvSpPr/>
            <p:nvPr/>
          </p:nvSpPr>
          <p:spPr>
            <a:xfrm>
              <a:off x="7242697" y="683398"/>
              <a:ext cx="9525" cy="9525"/>
            </a:xfrm>
            <a:custGeom>
              <a:avLst/>
              <a:gdLst>
                <a:gd name="connsiteX0" fmla="*/ 11543 w 9525"/>
                <a:gd name="connsiteY0" fmla="*/ 9069 h 9525"/>
                <a:gd name="connsiteX1" fmla="*/ 11543 w 9525"/>
                <a:gd name="connsiteY1" fmla="*/ 9069 h 9525"/>
              </a:gdLst>
              <a:ahLst/>
              <a:cxnLst>
                <a:cxn ang="0">
                  <a:pos x="connsiteX0" y="connsiteY0"/>
                </a:cxn>
                <a:cxn ang="0">
                  <a:pos x="connsiteX1" y="connsiteY1"/>
                </a:cxn>
              </a:cxnLst>
              <a:rect l="l" t="t" r="r" b="b"/>
              <a:pathLst>
                <a:path w="9525" h="9525">
                  <a:moveTo>
                    <a:pt x="11543" y="9069"/>
                  </a:moveTo>
                  <a:cubicBezTo>
                    <a:pt x="3923" y="5259"/>
                    <a:pt x="7733" y="8117"/>
                    <a:pt x="11543" y="9069"/>
                  </a:cubicBezTo>
                  <a:close/>
                </a:path>
              </a:pathLst>
            </a:custGeom>
            <a:grpFill/>
            <a:ln w="9525" cap="flat">
              <a:noFill/>
              <a:prstDash val="solid"/>
              <a:miter/>
            </a:ln>
          </p:spPr>
          <p:txBody>
            <a:bodyPr rtlCol="0" anchor="ctr"/>
            <a:lstStyle/>
            <a:p>
              <a:endParaRPr lang="en-US"/>
            </a:p>
          </p:txBody>
        </p:sp>
        <p:sp>
          <p:nvSpPr>
            <p:cNvPr id="2149" name="Freeform: Shape 2148">
              <a:extLst>
                <a:ext uri="{FF2B5EF4-FFF2-40B4-BE49-F238E27FC236}">
                  <a16:creationId xmlns:a16="http://schemas.microsoft.com/office/drawing/2014/main" xmlns="" id="{3F69904F-3AA7-4761-A2BC-B834172F0E15}"/>
                </a:ext>
              </a:extLst>
            </p:cNvPr>
            <p:cNvSpPr/>
            <p:nvPr/>
          </p:nvSpPr>
          <p:spPr>
            <a:xfrm>
              <a:off x="7254716" y="6386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150" name="Freeform: Shape 2149">
              <a:extLst>
                <a:ext uri="{FF2B5EF4-FFF2-40B4-BE49-F238E27FC236}">
                  <a16:creationId xmlns:a16="http://schemas.microsoft.com/office/drawing/2014/main" xmlns="" id="{C34EB4FF-BABD-4A48-8E68-7633773364C5}"/>
                </a:ext>
              </a:extLst>
            </p:cNvPr>
            <p:cNvSpPr/>
            <p:nvPr/>
          </p:nvSpPr>
          <p:spPr>
            <a:xfrm>
              <a:off x="7254716" y="6091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2151" name="Freeform: Shape 2150">
              <a:extLst>
                <a:ext uri="{FF2B5EF4-FFF2-40B4-BE49-F238E27FC236}">
                  <a16:creationId xmlns:a16="http://schemas.microsoft.com/office/drawing/2014/main" xmlns="" id="{8374F18E-2765-45FB-8D33-D2AFB11FDDA6}"/>
                </a:ext>
              </a:extLst>
            </p:cNvPr>
            <p:cNvSpPr/>
            <p:nvPr/>
          </p:nvSpPr>
          <p:spPr>
            <a:xfrm>
              <a:off x="7258526" y="6034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7144"/>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2152" name="Freeform: Shape 2151">
              <a:extLst>
                <a:ext uri="{FF2B5EF4-FFF2-40B4-BE49-F238E27FC236}">
                  <a16:creationId xmlns:a16="http://schemas.microsoft.com/office/drawing/2014/main" xmlns="" id="{22E0962C-1D94-4CE5-B1DB-4326C686BF74}"/>
                </a:ext>
              </a:extLst>
            </p:cNvPr>
            <p:cNvSpPr/>
            <p:nvPr/>
          </p:nvSpPr>
          <p:spPr>
            <a:xfrm>
              <a:off x="7254716" y="637698"/>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2153" name="Freeform: Shape 2152">
              <a:extLst>
                <a:ext uri="{FF2B5EF4-FFF2-40B4-BE49-F238E27FC236}">
                  <a16:creationId xmlns:a16="http://schemas.microsoft.com/office/drawing/2014/main" xmlns="" id="{C7DD1F2E-856E-4F23-8C78-3DE12A003E69}"/>
                </a:ext>
              </a:extLst>
            </p:cNvPr>
            <p:cNvSpPr/>
            <p:nvPr/>
          </p:nvSpPr>
          <p:spPr>
            <a:xfrm>
              <a:off x="7240429" y="67770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8096"/>
                    <a:pt x="7144" y="7144"/>
                  </a:cubicBezTo>
                  <a:close/>
                </a:path>
              </a:pathLst>
            </a:custGeom>
            <a:grpFill/>
            <a:ln w="9525" cap="flat">
              <a:noFill/>
              <a:prstDash val="solid"/>
              <a:miter/>
            </a:ln>
          </p:spPr>
          <p:txBody>
            <a:bodyPr rtlCol="0" anchor="ctr"/>
            <a:lstStyle/>
            <a:p>
              <a:endParaRPr lang="en-US"/>
            </a:p>
          </p:txBody>
        </p:sp>
        <p:sp>
          <p:nvSpPr>
            <p:cNvPr id="2154" name="Freeform: Shape 2153">
              <a:extLst>
                <a:ext uri="{FF2B5EF4-FFF2-40B4-BE49-F238E27FC236}">
                  <a16:creationId xmlns:a16="http://schemas.microsoft.com/office/drawing/2014/main" xmlns="" id="{3F08C5D3-854F-4E00-9221-C3BB79482FC3}"/>
                </a:ext>
              </a:extLst>
            </p:cNvPr>
            <p:cNvSpPr/>
            <p:nvPr/>
          </p:nvSpPr>
          <p:spPr>
            <a:xfrm>
              <a:off x="7257574" y="6510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9049"/>
                    <a:pt x="7144" y="7144"/>
                  </a:cubicBezTo>
                  <a:close/>
                </a:path>
              </a:pathLst>
            </a:custGeom>
            <a:grpFill/>
            <a:ln w="9525" cap="flat">
              <a:noFill/>
              <a:prstDash val="solid"/>
              <a:miter/>
            </a:ln>
          </p:spPr>
          <p:txBody>
            <a:bodyPr rtlCol="0" anchor="ctr"/>
            <a:lstStyle/>
            <a:p>
              <a:endParaRPr lang="en-US"/>
            </a:p>
          </p:txBody>
        </p:sp>
        <p:sp>
          <p:nvSpPr>
            <p:cNvPr id="2155" name="Freeform: Shape 2154">
              <a:extLst>
                <a:ext uri="{FF2B5EF4-FFF2-40B4-BE49-F238E27FC236}">
                  <a16:creationId xmlns:a16="http://schemas.microsoft.com/office/drawing/2014/main" xmlns="" id="{7A1CABD6-BBCF-4D76-AB6B-0A010E2CBCCD}"/>
                </a:ext>
              </a:extLst>
            </p:cNvPr>
            <p:cNvSpPr/>
            <p:nvPr/>
          </p:nvSpPr>
          <p:spPr>
            <a:xfrm>
              <a:off x="7254811" y="661087"/>
              <a:ext cx="9525" cy="9525"/>
            </a:xfrm>
            <a:custGeom>
              <a:avLst/>
              <a:gdLst>
                <a:gd name="connsiteX0" fmla="*/ 9907 w 9525"/>
                <a:gd name="connsiteY0" fmla="*/ 7567 h 9525"/>
                <a:gd name="connsiteX1" fmla="*/ 9907 w 9525"/>
                <a:gd name="connsiteY1" fmla="*/ 7567 h 9525"/>
              </a:gdLst>
              <a:ahLst/>
              <a:cxnLst>
                <a:cxn ang="0">
                  <a:pos x="connsiteX0" y="connsiteY0"/>
                </a:cxn>
                <a:cxn ang="0">
                  <a:pos x="connsiteX1" y="connsiteY1"/>
                </a:cxn>
              </a:cxnLst>
              <a:rect l="l" t="t" r="r" b="b"/>
              <a:pathLst>
                <a:path w="9525" h="9525">
                  <a:moveTo>
                    <a:pt x="9907" y="7567"/>
                  </a:moveTo>
                  <a:cubicBezTo>
                    <a:pt x="10859" y="6615"/>
                    <a:pt x="3239" y="7567"/>
                    <a:pt x="9907" y="7567"/>
                  </a:cubicBezTo>
                  <a:close/>
                </a:path>
              </a:pathLst>
            </a:custGeom>
            <a:grpFill/>
            <a:ln w="9525" cap="flat">
              <a:noFill/>
              <a:prstDash val="solid"/>
              <a:miter/>
            </a:ln>
          </p:spPr>
          <p:txBody>
            <a:bodyPr rtlCol="0" anchor="ctr"/>
            <a:lstStyle/>
            <a:p>
              <a:endParaRPr lang="en-US"/>
            </a:p>
          </p:txBody>
        </p:sp>
        <p:sp>
          <p:nvSpPr>
            <p:cNvPr id="2156" name="Freeform: Shape 2155">
              <a:extLst>
                <a:ext uri="{FF2B5EF4-FFF2-40B4-BE49-F238E27FC236}">
                  <a16:creationId xmlns:a16="http://schemas.microsoft.com/office/drawing/2014/main" xmlns="" id="{974F0804-079B-431A-B64C-9B4C51DB9007}"/>
                </a:ext>
              </a:extLst>
            </p:cNvPr>
            <p:cNvSpPr/>
            <p:nvPr/>
          </p:nvSpPr>
          <p:spPr>
            <a:xfrm>
              <a:off x="7251859" y="6767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2157" name="Freeform: Shape 2156">
              <a:extLst>
                <a:ext uri="{FF2B5EF4-FFF2-40B4-BE49-F238E27FC236}">
                  <a16:creationId xmlns:a16="http://schemas.microsoft.com/office/drawing/2014/main" xmlns="" id="{791F0ADC-CDEB-481B-9789-8D0AC2DC9F48}"/>
                </a:ext>
              </a:extLst>
            </p:cNvPr>
            <p:cNvSpPr/>
            <p:nvPr/>
          </p:nvSpPr>
          <p:spPr>
            <a:xfrm>
              <a:off x="7258526" y="644366"/>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158" name="Freeform: Shape 2157">
              <a:extLst>
                <a:ext uri="{FF2B5EF4-FFF2-40B4-BE49-F238E27FC236}">
                  <a16:creationId xmlns:a16="http://schemas.microsoft.com/office/drawing/2014/main" xmlns="" id="{7BBB2B12-8EAF-433D-956B-82A79ACCC612}"/>
                </a:ext>
              </a:extLst>
            </p:cNvPr>
            <p:cNvSpPr/>
            <p:nvPr/>
          </p:nvSpPr>
          <p:spPr>
            <a:xfrm>
              <a:off x="7245191" y="3719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159" name="Freeform: Shape 2158">
              <a:extLst>
                <a:ext uri="{FF2B5EF4-FFF2-40B4-BE49-F238E27FC236}">
                  <a16:creationId xmlns:a16="http://schemas.microsoft.com/office/drawing/2014/main" xmlns="" id="{57367362-4CA1-4F07-A837-D56930CB1A42}"/>
                </a:ext>
              </a:extLst>
            </p:cNvPr>
            <p:cNvSpPr/>
            <p:nvPr/>
          </p:nvSpPr>
          <p:spPr>
            <a:xfrm>
              <a:off x="7254716" y="22907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954" y="7144"/>
                    <a:pt x="7144" y="7144"/>
                  </a:cubicBezTo>
                  <a:close/>
                </a:path>
              </a:pathLst>
            </a:custGeom>
            <a:grpFill/>
            <a:ln w="9525" cap="flat">
              <a:noFill/>
              <a:prstDash val="solid"/>
              <a:miter/>
            </a:ln>
          </p:spPr>
          <p:txBody>
            <a:bodyPr rtlCol="0" anchor="ctr"/>
            <a:lstStyle/>
            <a:p>
              <a:endParaRPr lang="en-US"/>
            </a:p>
          </p:txBody>
        </p:sp>
        <p:sp>
          <p:nvSpPr>
            <p:cNvPr id="2160" name="Freeform: Shape 2159">
              <a:extLst>
                <a:ext uri="{FF2B5EF4-FFF2-40B4-BE49-F238E27FC236}">
                  <a16:creationId xmlns:a16="http://schemas.microsoft.com/office/drawing/2014/main" xmlns="" id="{DD5745C1-E360-4C52-803E-ADDCD89E368B}"/>
                </a:ext>
              </a:extLst>
            </p:cNvPr>
            <p:cNvSpPr/>
            <p:nvPr/>
          </p:nvSpPr>
          <p:spPr>
            <a:xfrm>
              <a:off x="7261384" y="59483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161" name="Freeform: Shape 2160">
              <a:extLst>
                <a:ext uri="{FF2B5EF4-FFF2-40B4-BE49-F238E27FC236}">
                  <a16:creationId xmlns:a16="http://schemas.microsoft.com/office/drawing/2014/main" xmlns="" id="{D322A032-02B0-4CB1-887B-505F338CC641}"/>
                </a:ext>
              </a:extLst>
            </p:cNvPr>
            <p:cNvSpPr/>
            <p:nvPr/>
          </p:nvSpPr>
          <p:spPr>
            <a:xfrm>
              <a:off x="7253764" y="512723"/>
              <a:ext cx="19050" cy="9525"/>
            </a:xfrm>
            <a:custGeom>
              <a:avLst/>
              <a:gdLst>
                <a:gd name="connsiteX0" fmla="*/ 12859 w 19050"/>
                <a:gd name="connsiteY0" fmla="*/ 8294 h 9525"/>
                <a:gd name="connsiteX1" fmla="*/ 7144 w 19050"/>
                <a:gd name="connsiteY1" fmla="*/ 7341 h 9525"/>
                <a:gd name="connsiteX2" fmla="*/ 12859 w 19050"/>
                <a:gd name="connsiteY2" fmla="*/ 8294 h 9525"/>
              </a:gdLst>
              <a:ahLst/>
              <a:cxnLst>
                <a:cxn ang="0">
                  <a:pos x="connsiteX0" y="connsiteY0"/>
                </a:cxn>
                <a:cxn ang="0">
                  <a:pos x="connsiteX1" y="connsiteY1"/>
                </a:cxn>
                <a:cxn ang="0">
                  <a:pos x="connsiteX2" y="connsiteY2"/>
                </a:cxn>
              </a:cxnLst>
              <a:rect l="l" t="t" r="r" b="b"/>
              <a:pathLst>
                <a:path w="19050" h="9525">
                  <a:moveTo>
                    <a:pt x="12859" y="8294"/>
                  </a:moveTo>
                  <a:cubicBezTo>
                    <a:pt x="10001" y="9246"/>
                    <a:pt x="10001" y="6389"/>
                    <a:pt x="7144" y="7341"/>
                  </a:cubicBezTo>
                  <a:cubicBezTo>
                    <a:pt x="8096" y="7341"/>
                    <a:pt x="11906" y="9246"/>
                    <a:pt x="12859" y="8294"/>
                  </a:cubicBezTo>
                  <a:close/>
                </a:path>
              </a:pathLst>
            </a:custGeom>
            <a:grpFill/>
            <a:ln w="9525" cap="flat">
              <a:noFill/>
              <a:prstDash val="solid"/>
              <a:miter/>
            </a:ln>
          </p:spPr>
          <p:txBody>
            <a:bodyPr rtlCol="0" anchor="ctr"/>
            <a:lstStyle/>
            <a:p>
              <a:endParaRPr lang="en-US"/>
            </a:p>
          </p:txBody>
        </p:sp>
        <p:sp>
          <p:nvSpPr>
            <p:cNvPr id="2162" name="Freeform: Shape 2161">
              <a:extLst>
                <a:ext uri="{FF2B5EF4-FFF2-40B4-BE49-F238E27FC236}">
                  <a16:creationId xmlns:a16="http://schemas.microsoft.com/office/drawing/2014/main" xmlns="" id="{3D435299-6518-4E51-AFD7-05039D2C628B}"/>
                </a:ext>
              </a:extLst>
            </p:cNvPr>
            <p:cNvSpPr/>
            <p:nvPr/>
          </p:nvSpPr>
          <p:spPr>
            <a:xfrm>
              <a:off x="7240429" y="67770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163" name="Freeform: Shape 2162">
              <a:extLst>
                <a:ext uri="{FF2B5EF4-FFF2-40B4-BE49-F238E27FC236}">
                  <a16:creationId xmlns:a16="http://schemas.microsoft.com/office/drawing/2014/main" xmlns="" id="{E8F2FA7A-7AE6-404B-B672-7993EAC1689E}"/>
                </a:ext>
              </a:extLst>
            </p:cNvPr>
            <p:cNvSpPr/>
            <p:nvPr/>
          </p:nvSpPr>
          <p:spPr>
            <a:xfrm>
              <a:off x="7253340" y="51292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164" name="Freeform: Shape 2163">
              <a:extLst>
                <a:ext uri="{FF2B5EF4-FFF2-40B4-BE49-F238E27FC236}">
                  <a16:creationId xmlns:a16="http://schemas.microsoft.com/office/drawing/2014/main" xmlns="" id="{ED9230A5-ACF6-4CE7-A394-E3AAD86FDAA0}"/>
                </a:ext>
              </a:extLst>
            </p:cNvPr>
            <p:cNvSpPr/>
            <p:nvPr/>
          </p:nvSpPr>
          <p:spPr>
            <a:xfrm>
              <a:off x="7257574" y="573881"/>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7144"/>
                    <a:pt x="7144" y="7144"/>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2165" name="Freeform: Shape 2164">
              <a:extLst>
                <a:ext uri="{FF2B5EF4-FFF2-40B4-BE49-F238E27FC236}">
                  <a16:creationId xmlns:a16="http://schemas.microsoft.com/office/drawing/2014/main" xmlns="" id="{8C105F17-44C8-43CA-8EDC-EB70A92CABD1}"/>
                </a:ext>
              </a:extLst>
            </p:cNvPr>
            <p:cNvSpPr/>
            <p:nvPr/>
          </p:nvSpPr>
          <p:spPr>
            <a:xfrm>
              <a:off x="7255669" y="58912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166" name="Freeform: Shape 2165">
              <a:extLst>
                <a:ext uri="{FF2B5EF4-FFF2-40B4-BE49-F238E27FC236}">
                  <a16:creationId xmlns:a16="http://schemas.microsoft.com/office/drawing/2014/main" xmlns="" id="{EA7BEEE4-D88F-4F79-AFA9-D7E6226048E8}"/>
                </a:ext>
              </a:extLst>
            </p:cNvPr>
            <p:cNvSpPr/>
            <p:nvPr/>
          </p:nvSpPr>
          <p:spPr>
            <a:xfrm>
              <a:off x="7254046" y="565414"/>
              <a:ext cx="9525" cy="9525"/>
            </a:xfrm>
            <a:custGeom>
              <a:avLst/>
              <a:gdLst>
                <a:gd name="connsiteX0" fmla="*/ 7814 w 9525"/>
                <a:gd name="connsiteY0" fmla="*/ 7990 h 9525"/>
                <a:gd name="connsiteX1" fmla="*/ 7814 w 9525"/>
                <a:gd name="connsiteY1" fmla="*/ 7990 h 9525"/>
              </a:gdLst>
              <a:ahLst/>
              <a:cxnLst>
                <a:cxn ang="0">
                  <a:pos x="connsiteX0" y="connsiteY0"/>
                </a:cxn>
                <a:cxn ang="0">
                  <a:pos x="connsiteX1" y="connsiteY1"/>
                </a:cxn>
              </a:cxnLst>
              <a:rect l="l" t="t" r="r" b="b"/>
              <a:pathLst>
                <a:path w="9525" h="9525">
                  <a:moveTo>
                    <a:pt x="7814" y="7990"/>
                  </a:moveTo>
                  <a:cubicBezTo>
                    <a:pt x="8767" y="6085"/>
                    <a:pt x="5910" y="7990"/>
                    <a:pt x="7814" y="7990"/>
                  </a:cubicBezTo>
                  <a:close/>
                </a:path>
              </a:pathLst>
            </a:custGeom>
            <a:grpFill/>
            <a:ln w="9525" cap="flat">
              <a:noFill/>
              <a:prstDash val="solid"/>
              <a:miter/>
            </a:ln>
          </p:spPr>
          <p:txBody>
            <a:bodyPr rtlCol="0" anchor="ctr"/>
            <a:lstStyle/>
            <a:p>
              <a:endParaRPr lang="en-US"/>
            </a:p>
          </p:txBody>
        </p:sp>
        <p:sp>
          <p:nvSpPr>
            <p:cNvPr id="2167" name="Freeform: Shape 2166">
              <a:extLst>
                <a:ext uri="{FF2B5EF4-FFF2-40B4-BE49-F238E27FC236}">
                  <a16:creationId xmlns:a16="http://schemas.microsoft.com/office/drawing/2014/main" xmlns="" id="{82E6364B-420E-4117-873C-A1141746E336}"/>
                </a:ext>
              </a:extLst>
            </p:cNvPr>
            <p:cNvSpPr/>
            <p:nvPr/>
          </p:nvSpPr>
          <p:spPr>
            <a:xfrm>
              <a:off x="7253340" y="55768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2168" name="Freeform: Shape 2167">
              <a:extLst>
                <a:ext uri="{FF2B5EF4-FFF2-40B4-BE49-F238E27FC236}">
                  <a16:creationId xmlns:a16="http://schemas.microsoft.com/office/drawing/2014/main" xmlns="" id="{8DBE9DEC-7EC6-487B-A623-8D490B639DC6}"/>
                </a:ext>
              </a:extLst>
            </p:cNvPr>
            <p:cNvSpPr/>
            <p:nvPr/>
          </p:nvSpPr>
          <p:spPr>
            <a:xfrm>
              <a:off x="7248049" y="395340"/>
              <a:ext cx="9525" cy="9525"/>
            </a:xfrm>
            <a:custGeom>
              <a:avLst/>
              <a:gdLst>
                <a:gd name="connsiteX0" fmla="*/ 7144 w 9525"/>
                <a:gd name="connsiteY0" fmla="*/ 7567 h 9525"/>
                <a:gd name="connsiteX1" fmla="*/ 10001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8096" y="7567"/>
                    <a:pt x="9049" y="7567"/>
                    <a:pt x="10001" y="7567"/>
                  </a:cubicBezTo>
                  <a:cubicBezTo>
                    <a:pt x="8096" y="7567"/>
                    <a:pt x="7144" y="6615"/>
                    <a:pt x="7144" y="7567"/>
                  </a:cubicBezTo>
                  <a:close/>
                </a:path>
              </a:pathLst>
            </a:custGeom>
            <a:grpFill/>
            <a:ln w="9525" cap="flat">
              <a:noFill/>
              <a:prstDash val="solid"/>
              <a:miter/>
            </a:ln>
          </p:spPr>
          <p:txBody>
            <a:bodyPr rtlCol="0" anchor="ctr"/>
            <a:lstStyle/>
            <a:p>
              <a:endParaRPr lang="en-US"/>
            </a:p>
          </p:txBody>
        </p:sp>
        <p:sp>
          <p:nvSpPr>
            <p:cNvPr id="2169" name="Freeform: Shape 2168">
              <a:extLst>
                <a:ext uri="{FF2B5EF4-FFF2-40B4-BE49-F238E27FC236}">
                  <a16:creationId xmlns:a16="http://schemas.microsoft.com/office/drawing/2014/main" xmlns="" id="{8B0AA54D-4EA0-4F99-9F8D-160E72D16F6B}"/>
                </a:ext>
              </a:extLst>
            </p:cNvPr>
            <p:cNvSpPr/>
            <p:nvPr/>
          </p:nvSpPr>
          <p:spPr>
            <a:xfrm>
              <a:off x="7240111" y="677703"/>
              <a:ext cx="9525" cy="9525"/>
            </a:xfrm>
            <a:custGeom>
              <a:avLst/>
              <a:gdLst>
                <a:gd name="connsiteX0" fmla="*/ 8414 w 9525"/>
                <a:gd name="connsiteY0" fmla="*/ 7144 h 9525"/>
                <a:gd name="connsiteX1" fmla="*/ 8414 w 9525"/>
                <a:gd name="connsiteY1" fmla="*/ 7144 h 9525"/>
              </a:gdLst>
              <a:ahLst/>
              <a:cxnLst>
                <a:cxn ang="0">
                  <a:pos x="connsiteX0" y="connsiteY0"/>
                </a:cxn>
                <a:cxn ang="0">
                  <a:pos x="connsiteX1" y="connsiteY1"/>
                </a:cxn>
              </a:cxnLst>
              <a:rect l="l" t="t" r="r" b="b"/>
              <a:pathLst>
                <a:path w="9525" h="9525">
                  <a:moveTo>
                    <a:pt x="8414" y="7144"/>
                  </a:moveTo>
                  <a:cubicBezTo>
                    <a:pt x="5556" y="7144"/>
                    <a:pt x="8414" y="7144"/>
                    <a:pt x="8414" y="7144"/>
                  </a:cubicBezTo>
                  <a:close/>
                </a:path>
              </a:pathLst>
            </a:custGeom>
            <a:grpFill/>
            <a:ln w="9525" cap="flat">
              <a:noFill/>
              <a:prstDash val="solid"/>
              <a:miter/>
            </a:ln>
          </p:spPr>
          <p:txBody>
            <a:bodyPr rtlCol="0" anchor="ctr"/>
            <a:lstStyle/>
            <a:p>
              <a:endParaRPr lang="en-US"/>
            </a:p>
          </p:txBody>
        </p:sp>
        <p:sp>
          <p:nvSpPr>
            <p:cNvPr id="2170" name="Freeform: Shape 2169">
              <a:extLst>
                <a:ext uri="{FF2B5EF4-FFF2-40B4-BE49-F238E27FC236}">
                  <a16:creationId xmlns:a16="http://schemas.microsoft.com/office/drawing/2014/main" xmlns="" id="{AC17AA88-1ECE-4EB1-A3BB-AD2D5844258D}"/>
                </a:ext>
              </a:extLst>
            </p:cNvPr>
            <p:cNvSpPr/>
            <p:nvPr/>
          </p:nvSpPr>
          <p:spPr>
            <a:xfrm>
              <a:off x="7231856" y="565308"/>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7144" y="7144"/>
                  </a:ln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2171" name="Freeform: Shape 2170">
              <a:extLst>
                <a:ext uri="{FF2B5EF4-FFF2-40B4-BE49-F238E27FC236}">
                  <a16:creationId xmlns:a16="http://schemas.microsoft.com/office/drawing/2014/main" xmlns="" id="{43FB8672-79AB-4F80-8A88-C8210B25AAAD}"/>
                </a:ext>
              </a:extLst>
            </p:cNvPr>
            <p:cNvSpPr/>
            <p:nvPr/>
          </p:nvSpPr>
          <p:spPr>
            <a:xfrm>
              <a:off x="7244239" y="45386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172" name="Freeform: Shape 2171">
              <a:extLst>
                <a:ext uri="{FF2B5EF4-FFF2-40B4-BE49-F238E27FC236}">
                  <a16:creationId xmlns:a16="http://schemas.microsoft.com/office/drawing/2014/main" xmlns="" id="{B58CD6EA-B7AE-4AFE-9BD2-890AC9A53555}"/>
                </a:ext>
              </a:extLst>
            </p:cNvPr>
            <p:cNvSpPr/>
            <p:nvPr/>
          </p:nvSpPr>
          <p:spPr>
            <a:xfrm>
              <a:off x="7231856" y="56012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10001" y="7567"/>
                    <a:pt x="9049" y="6615"/>
                    <a:pt x="7144" y="7567"/>
                  </a:cubicBezTo>
                  <a:close/>
                </a:path>
              </a:pathLst>
            </a:custGeom>
            <a:grpFill/>
            <a:ln w="9525" cap="flat">
              <a:noFill/>
              <a:prstDash val="solid"/>
              <a:miter/>
            </a:ln>
          </p:spPr>
          <p:txBody>
            <a:bodyPr rtlCol="0" anchor="ctr"/>
            <a:lstStyle/>
            <a:p>
              <a:endParaRPr lang="en-US"/>
            </a:p>
          </p:txBody>
        </p:sp>
        <p:sp>
          <p:nvSpPr>
            <p:cNvPr id="2173" name="Freeform: Shape 2172">
              <a:extLst>
                <a:ext uri="{FF2B5EF4-FFF2-40B4-BE49-F238E27FC236}">
                  <a16:creationId xmlns:a16="http://schemas.microsoft.com/office/drawing/2014/main" xmlns="" id="{D255C291-B4CF-4CC6-8097-75DDDA8AF2B7}"/>
                </a:ext>
              </a:extLst>
            </p:cNvPr>
            <p:cNvSpPr/>
            <p:nvPr/>
          </p:nvSpPr>
          <p:spPr>
            <a:xfrm>
              <a:off x="7250906" y="39576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2174" name="Freeform: Shape 2173">
              <a:extLst>
                <a:ext uri="{FF2B5EF4-FFF2-40B4-BE49-F238E27FC236}">
                  <a16:creationId xmlns:a16="http://schemas.microsoft.com/office/drawing/2014/main" xmlns="" id="{3B90E088-D86E-4995-A09E-F345979749E3}"/>
                </a:ext>
              </a:extLst>
            </p:cNvPr>
            <p:cNvSpPr/>
            <p:nvPr/>
          </p:nvSpPr>
          <p:spPr>
            <a:xfrm>
              <a:off x="7236619" y="229984"/>
              <a:ext cx="47625" cy="466725"/>
            </a:xfrm>
            <a:custGeom>
              <a:avLst/>
              <a:gdLst>
                <a:gd name="connsiteX0" fmla="*/ 14764 w 47625"/>
                <a:gd name="connsiteY0" fmla="*/ 164351 h 466725"/>
                <a:gd name="connsiteX1" fmla="*/ 17621 w 47625"/>
                <a:gd name="connsiteY1" fmla="*/ 173876 h 466725"/>
                <a:gd name="connsiteX2" fmla="*/ 16669 w 47625"/>
                <a:gd name="connsiteY2" fmla="*/ 369138 h 466725"/>
                <a:gd name="connsiteX3" fmla="*/ 15716 w 47625"/>
                <a:gd name="connsiteY3" fmla="*/ 459626 h 466725"/>
                <a:gd name="connsiteX4" fmla="*/ 13811 w 47625"/>
                <a:gd name="connsiteY4" fmla="*/ 458673 h 466725"/>
                <a:gd name="connsiteX5" fmla="*/ 16669 w 47625"/>
                <a:gd name="connsiteY5" fmla="*/ 458673 h 466725"/>
                <a:gd name="connsiteX6" fmla="*/ 25241 w 47625"/>
                <a:gd name="connsiteY6" fmla="*/ 415811 h 466725"/>
                <a:gd name="connsiteX7" fmla="*/ 21431 w 47625"/>
                <a:gd name="connsiteY7" fmla="*/ 387236 h 466725"/>
                <a:gd name="connsiteX8" fmla="*/ 30956 w 47625"/>
                <a:gd name="connsiteY8" fmla="*/ 359613 h 466725"/>
                <a:gd name="connsiteX9" fmla="*/ 46196 w 47625"/>
                <a:gd name="connsiteY9" fmla="*/ 197688 h 466725"/>
                <a:gd name="connsiteX10" fmla="*/ 44291 w 47625"/>
                <a:gd name="connsiteY10" fmla="*/ 190068 h 466725"/>
                <a:gd name="connsiteX11" fmla="*/ 34766 w 47625"/>
                <a:gd name="connsiteY11" fmla="*/ 7188 h 466725"/>
                <a:gd name="connsiteX12" fmla="*/ 15716 w 47625"/>
                <a:gd name="connsiteY12" fmla="*/ 140538 h 466725"/>
                <a:gd name="connsiteX13" fmla="*/ 16669 w 47625"/>
                <a:gd name="connsiteY13" fmla="*/ 141491 h 466725"/>
                <a:gd name="connsiteX14" fmla="*/ 15716 w 47625"/>
                <a:gd name="connsiteY14" fmla="*/ 143396 h 466725"/>
                <a:gd name="connsiteX15" fmla="*/ 14764 w 47625"/>
                <a:gd name="connsiteY15" fmla="*/ 164351 h 466725"/>
                <a:gd name="connsiteX16" fmla="*/ 23336 w 47625"/>
                <a:gd name="connsiteY16" fmla="*/ 192926 h 466725"/>
                <a:gd name="connsiteX17" fmla="*/ 23336 w 47625"/>
                <a:gd name="connsiteY17" fmla="*/ 192926 h 466725"/>
                <a:gd name="connsiteX18" fmla="*/ 23336 w 47625"/>
                <a:gd name="connsiteY18" fmla="*/ 195783 h 466725"/>
                <a:gd name="connsiteX19" fmla="*/ 23336 w 47625"/>
                <a:gd name="connsiteY19" fmla="*/ 195783 h 466725"/>
                <a:gd name="connsiteX20" fmla="*/ 43339 w 47625"/>
                <a:gd name="connsiteY20" fmla="*/ 191021 h 466725"/>
                <a:gd name="connsiteX21" fmla="*/ 43339 w 47625"/>
                <a:gd name="connsiteY21" fmla="*/ 191021 h 46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7625" h="466725">
                  <a:moveTo>
                    <a:pt x="14764" y="164351"/>
                  </a:moveTo>
                  <a:cubicBezTo>
                    <a:pt x="14764" y="173876"/>
                    <a:pt x="38576" y="170066"/>
                    <a:pt x="17621" y="173876"/>
                  </a:cubicBezTo>
                  <a:cubicBezTo>
                    <a:pt x="19526" y="171018"/>
                    <a:pt x="-6191" y="370091"/>
                    <a:pt x="16669" y="369138"/>
                  </a:cubicBezTo>
                  <a:cubicBezTo>
                    <a:pt x="10954" y="369138"/>
                    <a:pt x="18574" y="460578"/>
                    <a:pt x="15716" y="459626"/>
                  </a:cubicBezTo>
                  <a:cubicBezTo>
                    <a:pt x="17621" y="458673"/>
                    <a:pt x="16669" y="458673"/>
                    <a:pt x="13811" y="458673"/>
                  </a:cubicBezTo>
                  <a:cubicBezTo>
                    <a:pt x="14764" y="457721"/>
                    <a:pt x="15716" y="456768"/>
                    <a:pt x="16669" y="458673"/>
                  </a:cubicBezTo>
                  <a:cubicBezTo>
                    <a:pt x="30004" y="458673"/>
                    <a:pt x="25241" y="415811"/>
                    <a:pt x="25241" y="415811"/>
                  </a:cubicBezTo>
                  <a:cubicBezTo>
                    <a:pt x="28099" y="396761"/>
                    <a:pt x="32861" y="397713"/>
                    <a:pt x="21431" y="387236"/>
                  </a:cubicBezTo>
                  <a:cubicBezTo>
                    <a:pt x="23336" y="382473"/>
                    <a:pt x="39529" y="365328"/>
                    <a:pt x="30956" y="359613"/>
                  </a:cubicBezTo>
                  <a:cubicBezTo>
                    <a:pt x="1429" y="366281"/>
                    <a:pt x="52864" y="200546"/>
                    <a:pt x="46196" y="197688"/>
                  </a:cubicBezTo>
                  <a:cubicBezTo>
                    <a:pt x="37624" y="192926"/>
                    <a:pt x="43339" y="194831"/>
                    <a:pt x="44291" y="190068"/>
                  </a:cubicBezTo>
                  <a:cubicBezTo>
                    <a:pt x="32861" y="190068"/>
                    <a:pt x="35719" y="22428"/>
                    <a:pt x="34766" y="7188"/>
                  </a:cubicBezTo>
                  <a:cubicBezTo>
                    <a:pt x="31909" y="4331"/>
                    <a:pt x="15716" y="139586"/>
                    <a:pt x="15716" y="140538"/>
                  </a:cubicBezTo>
                  <a:cubicBezTo>
                    <a:pt x="15716" y="141491"/>
                    <a:pt x="19526" y="143396"/>
                    <a:pt x="16669" y="141491"/>
                  </a:cubicBezTo>
                  <a:cubicBezTo>
                    <a:pt x="18574" y="142443"/>
                    <a:pt x="18574" y="143396"/>
                    <a:pt x="15716" y="143396"/>
                  </a:cubicBezTo>
                  <a:cubicBezTo>
                    <a:pt x="20479" y="151016"/>
                    <a:pt x="14764" y="159588"/>
                    <a:pt x="14764" y="164351"/>
                  </a:cubicBezTo>
                  <a:close/>
                  <a:moveTo>
                    <a:pt x="23336" y="192926"/>
                  </a:moveTo>
                  <a:cubicBezTo>
                    <a:pt x="23336" y="192926"/>
                    <a:pt x="22384" y="191973"/>
                    <a:pt x="23336" y="192926"/>
                  </a:cubicBezTo>
                  <a:close/>
                  <a:moveTo>
                    <a:pt x="23336" y="195783"/>
                  </a:moveTo>
                  <a:cubicBezTo>
                    <a:pt x="23336" y="193878"/>
                    <a:pt x="27146" y="193878"/>
                    <a:pt x="23336" y="195783"/>
                  </a:cubicBezTo>
                  <a:close/>
                  <a:moveTo>
                    <a:pt x="43339" y="191021"/>
                  </a:moveTo>
                  <a:cubicBezTo>
                    <a:pt x="43339" y="191973"/>
                    <a:pt x="39529" y="190068"/>
                    <a:pt x="43339" y="191021"/>
                  </a:cubicBezTo>
                  <a:close/>
                </a:path>
              </a:pathLst>
            </a:custGeom>
            <a:grpFill/>
            <a:ln w="9525" cap="flat">
              <a:noFill/>
              <a:prstDash val="solid"/>
              <a:miter/>
            </a:ln>
          </p:spPr>
          <p:txBody>
            <a:bodyPr rtlCol="0" anchor="ctr"/>
            <a:lstStyle/>
            <a:p>
              <a:endParaRPr lang="en-US"/>
            </a:p>
          </p:txBody>
        </p:sp>
        <p:sp>
          <p:nvSpPr>
            <p:cNvPr id="2175" name="Freeform: Shape 2174">
              <a:extLst>
                <a:ext uri="{FF2B5EF4-FFF2-40B4-BE49-F238E27FC236}">
                  <a16:creationId xmlns:a16="http://schemas.microsoft.com/office/drawing/2014/main" xmlns="" id="{55383389-BCCB-4222-AC77-5A527AE23BCD}"/>
                </a:ext>
              </a:extLst>
            </p:cNvPr>
            <p:cNvSpPr/>
            <p:nvPr/>
          </p:nvSpPr>
          <p:spPr>
            <a:xfrm>
              <a:off x="7268289" y="412908"/>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2176" name="Freeform: Shape 2175">
              <a:extLst>
                <a:ext uri="{FF2B5EF4-FFF2-40B4-BE49-F238E27FC236}">
                  <a16:creationId xmlns:a16="http://schemas.microsoft.com/office/drawing/2014/main" xmlns="" id="{057DA24E-E7AE-445F-8AF7-C54417E4FDA1}"/>
                </a:ext>
              </a:extLst>
            </p:cNvPr>
            <p:cNvSpPr/>
            <p:nvPr/>
          </p:nvSpPr>
          <p:spPr>
            <a:xfrm>
              <a:off x="7253870" y="638651"/>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6" y="7144"/>
                    <a:pt x="7990" y="7144"/>
                  </a:cubicBezTo>
                  <a:close/>
                </a:path>
              </a:pathLst>
            </a:custGeom>
            <a:grpFill/>
            <a:ln w="9525" cap="flat">
              <a:noFill/>
              <a:prstDash val="solid"/>
              <a:miter/>
            </a:ln>
          </p:spPr>
          <p:txBody>
            <a:bodyPr rtlCol="0" anchor="ctr"/>
            <a:lstStyle/>
            <a:p>
              <a:endParaRPr lang="en-US"/>
            </a:p>
          </p:txBody>
        </p:sp>
        <p:sp>
          <p:nvSpPr>
            <p:cNvPr id="2177" name="Freeform: Shape 2176">
              <a:extLst>
                <a:ext uri="{FF2B5EF4-FFF2-40B4-BE49-F238E27FC236}">
                  <a16:creationId xmlns:a16="http://schemas.microsoft.com/office/drawing/2014/main" xmlns="" id="{970D0199-56FC-4FD5-BEE6-22138350C47A}"/>
                </a:ext>
              </a:extLst>
            </p:cNvPr>
            <p:cNvSpPr/>
            <p:nvPr/>
          </p:nvSpPr>
          <p:spPr>
            <a:xfrm>
              <a:off x="7243286" y="45100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7144"/>
                    <a:pt x="7144" y="7144"/>
                    <a:pt x="7144" y="7144"/>
                  </a:cubicBezTo>
                  <a:close/>
                </a:path>
              </a:pathLst>
            </a:custGeom>
            <a:grpFill/>
            <a:ln w="9525" cap="flat">
              <a:noFill/>
              <a:prstDash val="solid"/>
              <a:miter/>
            </a:ln>
          </p:spPr>
          <p:txBody>
            <a:bodyPr rtlCol="0" anchor="ctr"/>
            <a:lstStyle/>
            <a:p>
              <a:endParaRPr lang="en-US"/>
            </a:p>
          </p:txBody>
        </p:sp>
        <p:sp>
          <p:nvSpPr>
            <p:cNvPr id="2178" name="Freeform: Shape 2177">
              <a:extLst>
                <a:ext uri="{FF2B5EF4-FFF2-40B4-BE49-F238E27FC236}">
                  <a16:creationId xmlns:a16="http://schemas.microsoft.com/office/drawing/2014/main" xmlns="" id="{37C4CFF4-253D-4029-9F66-1C7F9DFDFAE6}"/>
                </a:ext>
              </a:extLst>
            </p:cNvPr>
            <p:cNvSpPr/>
            <p:nvPr/>
          </p:nvSpPr>
          <p:spPr>
            <a:xfrm>
              <a:off x="7244239" y="65198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2179" name="Freeform: Shape 2178">
              <a:extLst>
                <a:ext uri="{FF2B5EF4-FFF2-40B4-BE49-F238E27FC236}">
                  <a16:creationId xmlns:a16="http://schemas.microsoft.com/office/drawing/2014/main" xmlns="" id="{CEEEEE9F-2F0C-4CF3-809A-E5A7C2C1C179}"/>
                </a:ext>
              </a:extLst>
            </p:cNvPr>
            <p:cNvSpPr/>
            <p:nvPr/>
          </p:nvSpPr>
          <p:spPr>
            <a:xfrm>
              <a:off x="7243286" y="658653"/>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7144" y="7144"/>
                    <a:pt x="7144" y="7144"/>
                    <a:pt x="8096" y="7144"/>
                  </a:cubicBezTo>
                  <a:close/>
                </a:path>
              </a:pathLst>
            </a:custGeom>
            <a:grpFill/>
            <a:ln w="9525" cap="flat">
              <a:noFill/>
              <a:prstDash val="solid"/>
              <a:miter/>
            </a:ln>
          </p:spPr>
          <p:txBody>
            <a:bodyPr rtlCol="0" anchor="ctr"/>
            <a:lstStyle/>
            <a:p>
              <a:endParaRPr lang="en-US"/>
            </a:p>
          </p:txBody>
        </p:sp>
        <p:sp>
          <p:nvSpPr>
            <p:cNvPr id="2180" name="Freeform: Shape 2179">
              <a:extLst>
                <a:ext uri="{FF2B5EF4-FFF2-40B4-BE49-F238E27FC236}">
                  <a16:creationId xmlns:a16="http://schemas.microsoft.com/office/drawing/2014/main" xmlns="" id="{106B28B8-8ADE-4620-A345-9B64F6B536E4}"/>
                </a:ext>
              </a:extLst>
            </p:cNvPr>
            <p:cNvSpPr/>
            <p:nvPr/>
          </p:nvSpPr>
          <p:spPr>
            <a:xfrm>
              <a:off x="7242334" y="66246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8096"/>
                    <a:pt x="7144" y="7144"/>
                  </a:cubicBezTo>
                  <a:close/>
                </a:path>
              </a:pathLst>
            </a:custGeom>
            <a:grpFill/>
            <a:ln w="9525" cap="flat">
              <a:noFill/>
              <a:prstDash val="solid"/>
              <a:miter/>
            </a:ln>
          </p:spPr>
          <p:txBody>
            <a:bodyPr rtlCol="0" anchor="ctr"/>
            <a:lstStyle/>
            <a:p>
              <a:endParaRPr lang="en-US"/>
            </a:p>
          </p:txBody>
        </p:sp>
        <p:sp>
          <p:nvSpPr>
            <p:cNvPr id="2181" name="Freeform: Shape 2180">
              <a:extLst>
                <a:ext uri="{FF2B5EF4-FFF2-40B4-BE49-F238E27FC236}">
                  <a16:creationId xmlns:a16="http://schemas.microsoft.com/office/drawing/2014/main" xmlns="" id="{4B5E79EB-5C3A-432A-8747-98A633E8959B}"/>
                </a:ext>
              </a:extLst>
            </p:cNvPr>
            <p:cNvSpPr/>
            <p:nvPr/>
          </p:nvSpPr>
          <p:spPr>
            <a:xfrm>
              <a:off x="7235904" y="590602"/>
              <a:ext cx="9525" cy="9525"/>
            </a:xfrm>
            <a:custGeom>
              <a:avLst/>
              <a:gdLst>
                <a:gd name="connsiteX0" fmla="*/ 7858 w 9525"/>
                <a:gd name="connsiteY0" fmla="*/ 7567 h 9525"/>
                <a:gd name="connsiteX1" fmla="*/ 7858 w 9525"/>
                <a:gd name="connsiteY1" fmla="*/ 7567 h 9525"/>
                <a:gd name="connsiteX2" fmla="*/ 7858 w 9525"/>
                <a:gd name="connsiteY2" fmla="*/ 7567 h 9525"/>
              </a:gdLst>
              <a:ahLst/>
              <a:cxnLst>
                <a:cxn ang="0">
                  <a:pos x="connsiteX0" y="connsiteY0"/>
                </a:cxn>
                <a:cxn ang="0">
                  <a:pos x="connsiteX1" y="connsiteY1"/>
                </a:cxn>
                <a:cxn ang="0">
                  <a:pos x="connsiteX2" y="connsiteY2"/>
                </a:cxn>
              </a:cxnLst>
              <a:rect l="l" t="t" r="r" b="b"/>
              <a:pathLst>
                <a:path w="9525" h="9525">
                  <a:moveTo>
                    <a:pt x="7858" y="7567"/>
                  </a:moveTo>
                  <a:cubicBezTo>
                    <a:pt x="7858" y="7567"/>
                    <a:pt x="7858" y="7567"/>
                    <a:pt x="7858" y="7567"/>
                  </a:cubicBezTo>
                  <a:cubicBezTo>
                    <a:pt x="6906" y="6615"/>
                    <a:pt x="6906" y="7567"/>
                    <a:pt x="7858" y="7567"/>
                  </a:cubicBezTo>
                  <a:close/>
                </a:path>
              </a:pathLst>
            </a:custGeom>
            <a:grpFill/>
            <a:ln w="9525" cap="flat">
              <a:noFill/>
              <a:prstDash val="solid"/>
              <a:miter/>
            </a:ln>
          </p:spPr>
          <p:txBody>
            <a:bodyPr rtlCol="0" anchor="ctr"/>
            <a:lstStyle/>
            <a:p>
              <a:endParaRPr lang="en-US"/>
            </a:p>
          </p:txBody>
        </p:sp>
        <p:sp>
          <p:nvSpPr>
            <p:cNvPr id="2182" name="Freeform: Shape 2181">
              <a:extLst>
                <a:ext uri="{FF2B5EF4-FFF2-40B4-BE49-F238E27FC236}">
                  <a16:creationId xmlns:a16="http://schemas.microsoft.com/office/drawing/2014/main" xmlns="" id="{32660D35-96F2-4448-A63B-C42095130DD8}"/>
                </a:ext>
              </a:extLst>
            </p:cNvPr>
            <p:cNvSpPr/>
            <p:nvPr/>
          </p:nvSpPr>
          <p:spPr>
            <a:xfrm>
              <a:off x="7243286" y="61102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8096"/>
                    <a:pt x="7144" y="7144"/>
                  </a:cubicBezTo>
                  <a:cubicBezTo>
                    <a:pt x="7144" y="8096"/>
                    <a:pt x="7144" y="8096"/>
                    <a:pt x="8096" y="8096"/>
                  </a:cubicBezTo>
                  <a:close/>
                </a:path>
              </a:pathLst>
            </a:custGeom>
            <a:grpFill/>
            <a:ln w="9525" cap="flat">
              <a:noFill/>
              <a:prstDash val="solid"/>
              <a:miter/>
            </a:ln>
          </p:spPr>
          <p:txBody>
            <a:bodyPr rtlCol="0" anchor="ctr"/>
            <a:lstStyle/>
            <a:p>
              <a:endParaRPr lang="en-US"/>
            </a:p>
          </p:txBody>
        </p:sp>
        <p:sp>
          <p:nvSpPr>
            <p:cNvPr id="2183" name="Freeform: Shape 2182">
              <a:extLst>
                <a:ext uri="{FF2B5EF4-FFF2-40B4-BE49-F238E27FC236}">
                  <a16:creationId xmlns:a16="http://schemas.microsoft.com/office/drawing/2014/main" xmlns="" id="{B8E9AE42-9066-4172-9EA6-F3562DD88DE0}"/>
                </a:ext>
              </a:extLst>
            </p:cNvPr>
            <p:cNvSpPr/>
            <p:nvPr/>
          </p:nvSpPr>
          <p:spPr>
            <a:xfrm>
              <a:off x="7231856" y="56626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184" name="Freeform: Shape 2183">
              <a:extLst>
                <a:ext uri="{FF2B5EF4-FFF2-40B4-BE49-F238E27FC236}">
                  <a16:creationId xmlns:a16="http://schemas.microsoft.com/office/drawing/2014/main" xmlns="" id="{7E1C2E4F-3B9B-4165-8829-7E3EA6C9FFA4}"/>
                </a:ext>
              </a:extLst>
            </p:cNvPr>
            <p:cNvSpPr/>
            <p:nvPr/>
          </p:nvSpPr>
          <p:spPr>
            <a:xfrm>
              <a:off x="7242863" y="611028"/>
              <a:ext cx="9525" cy="9525"/>
            </a:xfrm>
            <a:custGeom>
              <a:avLst/>
              <a:gdLst>
                <a:gd name="connsiteX0" fmla="*/ 7567 w 9525"/>
                <a:gd name="connsiteY0" fmla="*/ 7144 h 9525"/>
                <a:gd name="connsiteX1" fmla="*/ 7567 w 9525"/>
                <a:gd name="connsiteY1" fmla="*/ 8096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6615" y="7144"/>
                    <a:pt x="7567" y="8096"/>
                    <a:pt x="7567" y="8096"/>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2185" name="Freeform: Shape 2184">
              <a:extLst>
                <a:ext uri="{FF2B5EF4-FFF2-40B4-BE49-F238E27FC236}">
                  <a16:creationId xmlns:a16="http://schemas.microsoft.com/office/drawing/2014/main" xmlns="" id="{FD6F9D01-96B5-429D-B585-573524007894}"/>
                </a:ext>
              </a:extLst>
            </p:cNvPr>
            <p:cNvSpPr/>
            <p:nvPr/>
          </p:nvSpPr>
          <p:spPr>
            <a:xfrm>
              <a:off x="7239476" y="68151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2186" name="Freeform: Shape 2185">
              <a:extLst>
                <a:ext uri="{FF2B5EF4-FFF2-40B4-BE49-F238E27FC236}">
                  <a16:creationId xmlns:a16="http://schemas.microsoft.com/office/drawing/2014/main" xmlns="" id="{82625549-0471-4731-928C-F01AE177F33D}"/>
                </a:ext>
              </a:extLst>
            </p:cNvPr>
            <p:cNvSpPr/>
            <p:nvPr/>
          </p:nvSpPr>
          <p:spPr>
            <a:xfrm>
              <a:off x="7239476" y="6815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2187" name="Freeform: Shape 2186">
              <a:extLst>
                <a:ext uri="{FF2B5EF4-FFF2-40B4-BE49-F238E27FC236}">
                  <a16:creationId xmlns:a16="http://schemas.microsoft.com/office/drawing/2014/main" xmlns="" id="{C3DB9DC1-6FCE-483D-ACD4-520607B52D74}"/>
                </a:ext>
              </a:extLst>
            </p:cNvPr>
            <p:cNvSpPr/>
            <p:nvPr/>
          </p:nvSpPr>
          <p:spPr>
            <a:xfrm>
              <a:off x="7240429" y="68246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188" name="Freeform: Shape 2187">
              <a:extLst>
                <a:ext uri="{FF2B5EF4-FFF2-40B4-BE49-F238E27FC236}">
                  <a16:creationId xmlns:a16="http://schemas.microsoft.com/office/drawing/2014/main" xmlns="" id="{FBC1B929-C23B-44C0-A407-E283D2B8FDD9}"/>
                </a:ext>
              </a:extLst>
            </p:cNvPr>
            <p:cNvSpPr/>
            <p:nvPr/>
          </p:nvSpPr>
          <p:spPr>
            <a:xfrm>
              <a:off x="7240429" y="675798"/>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2189" name="Freeform: Shape 2188">
              <a:extLst>
                <a:ext uri="{FF2B5EF4-FFF2-40B4-BE49-F238E27FC236}">
                  <a16:creationId xmlns:a16="http://schemas.microsoft.com/office/drawing/2014/main" xmlns="" id="{1224B1CA-D2D9-4986-B479-DFF3C1BFCFB5}"/>
                </a:ext>
              </a:extLst>
            </p:cNvPr>
            <p:cNvSpPr/>
            <p:nvPr/>
          </p:nvSpPr>
          <p:spPr>
            <a:xfrm>
              <a:off x="7239872" y="673893"/>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5796" y="11906"/>
                    <a:pt x="7700" y="7144"/>
                    <a:pt x="8653" y="7144"/>
                  </a:cubicBezTo>
                  <a:close/>
                </a:path>
              </a:pathLst>
            </a:custGeom>
            <a:grpFill/>
            <a:ln w="9525" cap="flat">
              <a:noFill/>
              <a:prstDash val="solid"/>
              <a:miter/>
            </a:ln>
          </p:spPr>
          <p:txBody>
            <a:bodyPr rtlCol="0" anchor="ctr"/>
            <a:lstStyle/>
            <a:p>
              <a:endParaRPr lang="en-US"/>
            </a:p>
          </p:txBody>
        </p:sp>
        <p:sp>
          <p:nvSpPr>
            <p:cNvPr id="2190" name="Freeform: Shape 2189">
              <a:extLst>
                <a:ext uri="{FF2B5EF4-FFF2-40B4-BE49-F238E27FC236}">
                  <a16:creationId xmlns:a16="http://schemas.microsoft.com/office/drawing/2014/main" xmlns="" id="{12D08550-D9A0-4189-9765-C3D7AD681AF8}"/>
                </a:ext>
              </a:extLst>
            </p:cNvPr>
            <p:cNvSpPr/>
            <p:nvPr/>
          </p:nvSpPr>
          <p:spPr>
            <a:xfrm>
              <a:off x="7254716" y="66722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954"/>
                    <a:pt x="7144" y="8096"/>
                    <a:pt x="7144" y="7144"/>
                  </a:cubicBezTo>
                  <a:close/>
                </a:path>
              </a:pathLst>
            </a:custGeom>
            <a:grpFill/>
            <a:ln w="9525" cap="flat">
              <a:noFill/>
              <a:prstDash val="solid"/>
              <a:miter/>
            </a:ln>
          </p:spPr>
          <p:txBody>
            <a:bodyPr rtlCol="0" anchor="ctr"/>
            <a:lstStyle/>
            <a:p>
              <a:endParaRPr lang="en-US"/>
            </a:p>
          </p:txBody>
        </p:sp>
        <p:sp>
          <p:nvSpPr>
            <p:cNvPr id="2191" name="Freeform: Shape 2190">
              <a:extLst>
                <a:ext uri="{FF2B5EF4-FFF2-40B4-BE49-F238E27FC236}">
                  <a16:creationId xmlns:a16="http://schemas.microsoft.com/office/drawing/2014/main" xmlns="" id="{A17F6869-CA3A-4C12-9DC2-21E7C5FFA19D}"/>
                </a:ext>
              </a:extLst>
            </p:cNvPr>
            <p:cNvSpPr/>
            <p:nvPr/>
          </p:nvSpPr>
          <p:spPr>
            <a:xfrm>
              <a:off x="7256621" y="662463"/>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7144"/>
                    <a:pt x="9049"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2192" name="Freeform: Shape 2191">
              <a:extLst>
                <a:ext uri="{FF2B5EF4-FFF2-40B4-BE49-F238E27FC236}">
                  <a16:creationId xmlns:a16="http://schemas.microsoft.com/office/drawing/2014/main" xmlns="" id="{D378F871-85A9-4EDC-AF90-92A33F1CA769}"/>
                </a:ext>
              </a:extLst>
            </p:cNvPr>
            <p:cNvSpPr/>
            <p:nvPr/>
          </p:nvSpPr>
          <p:spPr>
            <a:xfrm>
              <a:off x="7255669" y="627221"/>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10001" y="7144"/>
                  </a:lnTo>
                  <a:cubicBezTo>
                    <a:pt x="10001" y="7144"/>
                    <a:pt x="9049" y="7144"/>
                    <a:pt x="7144" y="7144"/>
                  </a:cubicBezTo>
                  <a:close/>
                </a:path>
              </a:pathLst>
            </a:custGeom>
            <a:grpFill/>
            <a:ln w="9525" cap="flat">
              <a:noFill/>
              <a:prstDash val="solid"/>
              <a:miter/>
            </a:ln>
          </p:spPr>
          <p:txBody>
            <a:bodyPr rtlCol="0" anchor="ctr"/>
            <a:lstStyle/>
            <a:p>
              <a:endParaRPr lang="en-US"/>
            </a:p>
          </p:txBody>
        </p:sp>
        <p:sp>
          <p:nvSpPr>
            <p:cNvPr id="2193" name="Freeform: Shape 2192">
              <a:extLst>
                <a:ext uri="{FF2B5EF4-FFF2-40B4-BE49-F238E27FC236}">
                  <a16:creationId xmlns:a16="http://schemas.microsoft.com/office/drawing/2014/main" xmlns="" id="{B52DB52B-6120-48FA-9055-6382BCB3226D}"/>
                </a:ext>
              </a:extLst>
            </p:cNvPr>
            <p:cNvSpPr/>
            <p:nvPr/>
          </p:nvSpPr>
          <p:spPr>
            <a:xfrm>
              <a:off x="7241487" y="62150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6085" y="10001"/>
                    <a:pt x="7990" y="7144"/>
                    <a:pt x="7990" y="7144"/>
                  </a:cubicBezTo>
                  <a:close/>
                </a:path>
              </a:pathLst>
            </a:custGeom>
            <a:grpFill/>
            <a:ln w="9525" cap="flat">
              <a:noFill/>
              <a:prstDash val="solid"/>
              <a:miter/>
            </a:ln>
          </p:spPr>
          <p:txBody>
            <a:bodyPr rtlCol="0" anchor="ctr"/>
            <a:lstStyle/>
            <a:p>
              <a:endParaRPr lang="en-US"/>
            </a:p>
          </p:txBody>
        </p:sp>
        <p:sp>
          <p:nvSpPr>
            <p:cNvPr id="2194" name="Freeform: Shape 2193">
              <a:extLst>
                <a:ext uri="{FF2B5EF4-FFF2-40B4-BE49-F238E27FC236}">
                  <a16:creationId xmlns:a16="http://schemas.microsoft.com/office/drawing/2014/main" xmlns="" id="{B494200B-492E-4A8A-B107-553B98D1CCD1}"/>
                </a:ext>
              </a:extLst>
            </p:cNvPr>
            <p:cNvSpPr/>
            <p:nvPr/>
          </p:nvSpPr>
          <p:spPr>
            <a:xfrm>
              <a:off x="7260156" y="615805"/>
              <a:ext cx="9525" cy="9525"/>
            </a:xfrm>
            <a:custGeom>
              <a:avLst/>
              <a:gdLst>
                <a:gd name="connsiteX0" fmla="*/ 7419 w 9525"/>
                <a:gd name="connsiteY0" fmla="*/ 8082 h 9525"/>
                <a:gd name="connsiteX1" fmla="*/ 7419 w 9525"/>
                <a:gd name="connsiteY1" fmla="*/ 8082 h 9525"/>
              </a:gdLst>
              <a:ahLst/>
              <a:cxnLst>
                <a:cxn ang="0">
                  <a:pos x="connsiteX0" y="connsiteY0"/>
                </a:cxn>
                <a:cxn ang="0">
                  <a:pos x="connsiteX1" y="connsiteY1"/>
                </a:cxn>
              </a:cxnLst>
              <a:rect l="l" t="t" r="r" b="b"/>
              <a:pathLst>
                <a:path w="9525" h="9525">
                  <a:moveTo>
                    <a:pt x="7419" y="8082"/>
                  </a:moveTo>
                  <a:cubicBezTo>
                    <a:pt x="8371" y="9987"/>
                    <a:pt x="6466" y="5225"/>
                    <a:pt x="7419" y="8082"/>
                  </a:cubicBezTo>
                  <a:close/>
                </a:path>
              </a:pathLst>
            </a:custGeom>
            <a:grpFill/>
            <a:ln w="9525" cap="flat">
              <a:noFill/>
              <a:prstDash val="solid"/>
              <a:miter/>
            </a:ln>
          </p:spPr>
          <p:txBody>
            <a:bodyPr rtlCol="0" anchor="ctr"/>
            <a:lstStyle/>
            <a:p>
              <a:endParaRPr lang="en-US"/>
            </a:p>
          </p:txBody>
        </p:sp>
        <p:sp>
          <p:nvSpPr>
            <p:cNvPr id="2195" name="Freeform: Shape 2194">
              <a:extLst>
                <a:ext uri="{FF2B5EF4-FFF2-40B4-BE49-F238E27FC236}">
                  <a16:creationId xmlns:a16="http://schemas.microsoft.com/office/drawing/2014/main" xmlns="" id="{77825C74-D9BB-41DD-9DB3-FAC7A1E54731}"/>
                </a:ext>
              </a:extLst>
            </p:cNvPr>
            <p:cNvSpPr/>
            <p:nvPr/>
          </p:nvSpPr>
          <p:spPr>
            <a:xfrm>
              <a:off x="7253764" y="559593"/>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7144" y="7144"/>
                    <a:pt x="10954" y="7144"/>
                    <a:pt x="10001" y="7144"/>
                  </a:cubicBezTo>
                  <a:close/>
                </a:path>
              </a:pathLst>
            </a:custGeom>
            <a:grpFill/>
            <a:ln w="9525" cap="flat">
              <a:noFill/>
              <a:prstDash val="solid"/>
              <a:miter/>
            </a:ln>
          </p:spPr>
          <p:txBody>
            <a:bodyPr rtlCol="0" anchor="ctr"/>
            <a:lstStyle/>
            <a:p>
              <a:endParaRPr lang="en-US"/>
            </a:p>
          </p:txBody>
        </p:sp>
        <p:sp>
          <p:nvSpPr>
            <p:cNvPr id="2196" name="Freeform: Shape 2195">
              <a:extLst>
                <a:ext uri="{FF2B5EF4-FFF2-40B4-BE49-F238E27FC236}">
                  <a16:creationId xmlns:a16="http://schemas.microsoft.com/office/drawing/2014/main" xmlns="" id="{8BEB0BA4-B25D-40FE-8FDC-8D238B3CE423}"/>
                </a:ext>
              </a:extLst>
            </p:cNvPr>
            <p:cNvSpPr/>
            <p:nvPr/>
          </p:nvSpPr>
          <p:spPr>
            <a:xfrm>
              <a:off x="7253764" y="533876"/>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9049" y="8096"/>
                    <a:pt x="10001" y="7144"/>
                    <a:pt x="8096" y="7144"/>
                  </a:cubicBezTo>
                  <a:cubicBezTo>
                    <a:pt x="8096" y="7144"/>
                    <a:pt x="7144" y="8096"/>
                    <a:pt x="7144" y="8096"/>
                  </a:cubicBezTo>
                  <a:close/>
                </a:path>
              </a:pathLst>
            </a:custGeom>
            <a:grpFill/>
            <a:ln w="9525" cap="flat">
              <a:noFill/>
              <a:prstDash val="solid"/>
              <a:miter/>
            </a:ln>
          </p:spPr>
          <p:txBody>
            <a:bodyPr rtlCol="0" anchor="ctr"/>
            <a:lstStyle/>
            <a:p>
              <a:endParaRPr lang="en-US"/>
            </a:p>
          </p:txBody>
        </p:sp>
        <p:sp>
          <p:nvSpPr>
            <p:cNvPr id="2197" name="Freeform: Shape 2196">
              <a:extLst>
                <a:ext uri="{FF2B5EF4-FFF2-40B4-BE49-F238E27FC236}">
                  <a16:creationId xmlns:a16="http://schemas.microsoft.com/office/drawing/2014/main" xmlns="" id="{215EDF24-6E23-47B8-93BD-13A702D76ECE}"/>
                </a:ext>
              </a:extLst>
            </p:cNvPr>
            <p:cNvSpPr/>
            <p:nvPr/>
          </p:nvSpPr>
          <p:spPr>
            <a:xfrm>
              <a:off x="7268051" y="46148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8096"/>
                    <a:pt x="7144" y="7144"/>
                    <a:pt x="7144" y="7144"/>
                  </a:cubicBezTo>
                  <a:close/>
                </a:path>
              </a:pathLst>
            </a:custGeom>
            <a:grpFill/>
            <a:ln w="9525" cap="flat">
              <a:noFill/>
              <a:prstDash val="solid"/>
              <a:miter/>
            </a:ln>
          </p:spPr>
          <p:txBody>
            <a:bodyPr rtlCol="0" anchor="ctr"/>
            <a:lstStyle/>
            <a:p>
              <a:endParaRPr lang="en-US"/>
            </a:p>
          </p:txBody>
        </p:sp>
        <p:sp>
          <p:nvSpPr>
            <p:cNvPr id="2198" name="Freeform: Shape 2197">
              <a:extLst>
                <a:ext uri="{FF2B5EF4-FFF2-40B4-BE49-F238E27FC236}">
                  <a16:creationId xmlns:a16="http://schemas.microsoft.com/office/drawing/2014/main" xmlns="" id="{098225AB-75EC-4810-980D-46F3DA20F048}"/>
                </a:ext>
              </a:extLst>
            </p:cNvPr>
            <p:cNvSpPr/>
            <p:nvPr/>
          </p:nvSpPr>
          <p:spPr>
            <a:xfrm>
              <a:off x="7100136" y="741505"/>
              <a:ext cx="9525" cy="9525"/>
            </a:xfrm>
            <a:custGeom>
              <a:avLst/>
              <a:gdLst>
                <a:gd name="connsiteX0" fmla="*/ 7419 w 9525"/>
                <a:gd name="connsiteY0" fmla="*/ 9064 h 9525"/>
                <a:gd name="connsiteX1" fmla="*/ 7419 w 9525"/>
                <a:gd name="connsiteY1" fmla="*/ 9064 h 9525"/>
              </a:gdLst>
              <a:ahLst/>
              <a:cxnLst>
                <a:cxn ang="0">
                  <a:pos x="connsiteX0" y="connsiteY0"/>
                </a:cxn>
                <a:cxn ang="0">
                  <a:pos x="connsiteX1" y="connsiteY1"/>
                </a:cxn>
              </a:cxnLst>
              <a:rect l="l" t="t" r="r" b="b"/>
              <a:pathLst>
                <a:path w="9525" h="9525">
                  <a:moveTo>
                    <a:pt x="7419" y="9064"/>
                  </a:moveTo>
                  <a:cubicBezTo>
                    <a:pt x="6466" y="4302"/>
                    <a:pt x="8371" y="10017"/>
                    <a:pt x="7419" y="9064"/>
                  </a:cubicBezTo>
                  <a:close/>
                </a:path>
              </a:pathLst>
            </a:custGeom>
            <a:grpFill/>
            <a:ln w="9525" cap="flat">
              <a:noFill/>
              <a:prstDash val="solid"/>
              <a:miter/>
            </a:ln>
          </p:spPr>
          <p:txBody>
            <a:bodyPr rtlCol="0" anchor="ctr"/>
            <a:lstStyle/>
            <a:p>
              <a:endParaRPr lang="en-US"/>
            </a:p>
          </p:txBody>
        </p:sp>
        <p:sp>
          <p:nvSpPr>
            <p:cNvPr id="2199" name="Freeform: Shape 2198">
              <a:extLst>
                <a:ext uri="{FF2B5EF4-FFF2-40B4-BE49-F238E27FC236}">
                  <a16:creationId xmlns:a16="http://schemas.microsoft.com/office/drawing/2014/main" xmlns="" id="{193C5558-EA70-4B87-887D-BE0C75BF7204}"/>
                </a:ext>
              </a:extLst>
            </p:cNvPr>
            <p:cNvSpPr/>
            <p:nvPr/>
          </p:nvSpPr>
          <p:spPr>
            <a:xfrm>
              <a:off x="7096601" y="737711"/>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8096" y="17621"/>
                    <a:pt x="8096" y="11906"/>
                    <a:pt x="7144" y="7144"/>
                  </a:cubicBezTo>
                  <a:close/>
                </a:path>
              </a:pathLst>
            </a:custGeom>
            <a:grpFill/>
            <a:ln w="9525" cap="flat">
              <a:noFill/>
              <a:prstDash val="solid"/>
              <a:miter/>
            </a:ln>
          </p:spPr>
          <p:txBody>
            <a:bodyPr rtlCol="0" anchor="ctr"/>
            <a:lstStyle/>
            <a:p>
              <a:endParaRPr lang="en-US"/>
            </a:p>
          </p:txBody>
        </p:sp>
        <p:sp>
          <p:nvSpPr>
            <p:cNvPr id="2200" name="Freeform: Shape 2199">
              <a:extLst>
                <a:ext uri="{FF2B5EF4-FFF2-40B4-BE49-F238E27FC236}">
                  <a16:creationId xmlns:a16="http://schemas.microsoft.com/office/drawing/2014/main" xmlns="" id="{227D5426-90CD-4CC4-9625-759CA50B55B3}"/>
                </a:ext>
              </a:extLst>
            </p:cNvPr>
            <p:cNvSpPr/>
            <p:nvPr/>
          </p:nvSpPr>
          <p:spPr>
            <a:xfrm>
              <a:off x="7063264" y="7453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201" name="Freeform: Shape 2200">
              <a:extLst>
                <a:ext uri="{FF2B5EF4-FFF2-40B4-BE49-F238E27FC236}">
                  <a16:creationId xmlns:a16="http://schemas.microsoft.com/office/drawing/2014/main" xmlns="" id="{9E62A8EC-7E96-43FC-901A-AA4BB3E025F2}"/>
                </a:ext>
              </a:extLst>
            </p:cNvPr>
            <p:cNvSpPr/>
            <p:nvPr/>
          </p:nvSpPr>
          <p:spPr>
            <a:xfrm>
              <a:off x="7044214" y="7548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202" name="Freeform: Shape 2201">
              <a:extLst>
                <a:ext uri="{FF2B5EF4-FFF2-40B4-BE49-F238E27FC236}">
                  <a16:creationId xmlns:a16="http://schemas.microsoft.com/office/drawing/2014/main" xmlns="" id="{656CFD4E-E005-48A8-B9E0-26F79299ACDE}"/>
                </a:ext>
              </a:extLst>
            </p:cNvPr>
            <p:cNvSpPr/>
            <p:nvPr/>
          </p:nvSpPr>
          <p:spPr>
            <a:xfrm>
              <a:off x="7038499" y="75390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203" name="Freeform: Shape 2202">
              <a:extLst>
                <a:ext uri="{FF2B5EF4-FFF2-40B4-BE49-F238E27FC236}">
                  <a16:creationId xmlns:a16="http://schemas.microsoft.com/office/drawing/2014/main" xmlns="" id="{E5B5690A-E285-4253-B745-1201D390A999}"/>
                </a:ext>
              </a:extLst>
            </p:cNvPr>
            <p:cNvSpPr/>
            <p:nvPr/>
          </p:nvSpPr>
          <p:spPr>
            <a:xfrm>
              <a:off x="7062311" y="74437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8096" y="9049"/>
                    <a:pt x="8096" y="8096"/>
                    <a:pt x="8096" y="8096"/>
                  </a:cubicBezTo>
                  <a:close/>
                </a:path>
              </a:pathLst>
            </a:custGeom>
            <a:grpFill/>
            <a:ln w="9525" cap="flat">
              <a:noFill/>
              <a:prstDash val="solid"/>
              <a:miter/>
            </a:ln>
          </p:spPr>
          <p:txBody>
            <a:bodyPr rtlCol="0" anchor="ctr"/>
            <a:lstStyle/>
            <a:p>
              <a:endParaRPr lang="en-US"/>
            </a:p>
          </p:txBody>
        </p:sp>
        <p:sp>
          <p:nvSpPr>
            <p:cNvPr id="2204" name="Freeform: Shape 2203">
              <a:extLst>
                <a:ext uri="{FF2B5EF4-FFF2-40B4-BE49-F238E27FC236}">
                  <a16:creationId xmlns:a16="http://schemas.microsoft.com/office/drawing/2014/main" xmlns="" id="{BB5AFDA4-0D5D-4F0E-B0F2-E3AB9E95D398}"/>
                </a:ext>
              </a:extLst>
            </p:cNvPr>
            <p:cNvSpPr/>
            <p:nvPr/>
          </p:nvSpPr>
          <p:spPr>
            <a:xfrm>
              <a:off x="7094696" y="746521"/>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2205" name="Freeform: Shape 2204">
              <a:extLst>
                <a:ext uri="{FF2B5EF4-FFF2-40B4-BE49-F238E27FC236}">
                  <a16:creationId xmlns:a16="http://schemas.microsoft.com/office/drawing/2014/main" xmlns="" id="{97D86F8E-B131-46B1-B9AE-71FE7DA664BE}"/>
                </a:ext>
              </a:extLst>
            </p:cNvPr>
            <p:cNvSpPr/>
            <p:nvPr/>
          </p:nvSpPr>
          <p:spPr>
            <a:xfrm>
              <a:off x="7070460" y="737690"/>
              <a:ext cx="9525" cy="9525"/>
            </a:xfrm>
            <a:custGeom>
              <a:avLst/>
              <a:gdLst>
                <a:gd name="connsiteX0" fmla="*/ 7567 w 9525"/>
                <a:gd name="connsiteY0" fmla="*/ 9069 h 9525"/>
                <a:gd name="connsiteX1" fmla="*/ 7567 w 9525"/>
                <a:gd name="connsiteY1" fmla="*/ 9069 h 9525"/>
              </a:gdLst>
              <a:ahLst/>
              <a:cxnLst>
                <a:cxn ang="0">
                  <a:pos x="connsiteX0" y="connsiteY0"/>
                </a:cxn>
                <a:cxn ang="0">
                  <a:pos x="connsiteX1" y="connsiteY1"/>
                </a:cxn>
              </a:cxnLst>
              <a:rect l="l" t="t" r="r" b="b"/>
              <a:pathLst>
                <a:path w="9525" h="9525">
                  <a:moveTo>
                    <a:pt x="7567" y="9069"/>
                  </a:moveTo>
                  <a:cubicBezTo>
                    <a:pt x="7567" y="8117"/>
                    <a:pt x="6615" y="5259"/>
                    <a:pt x="7567" y="9069"/>
                  </a:cubicBezTo>
                  <a:close/>
                </a:path>
              </a:pathLst>
            </a:custGeom>
            <a:grpFill/>
            <a:ln w="9525" cap="flat">
              <a:noFill/>
              <a:prstDash val="solid"/>
              <a:miter/>
            </a:ln>
          </p:spPr>
          <p:txBody>
            <a:bodyPr rtlCol="0" anchor="ctr"/>
            <a:lstStyle/>
            <a:p>
              <a:endParaRPr lang="en-US"/>
            </a:p>
          </p:txBody>
        </p:sp>
        <p:sp>
          <p:nvSpPr>
            <p:cNvPr id="2206" name="Freeform: Shape 2205">
              <a:extLst>
                <a:ext uri="{FF2B5EF4-FFF2-40B4-BE49-F238E27FC236}">
                  <a16:creationId xmlns:a16="http://schemas.microsoft.com/office/drawing/2014/main" xmlns="" id="{A5EF90E5-2DF2-441C-AEA7-4965313AFA37}"/>
                </a:ext>
              </a:extLst>
            </p:cNvPr>
            <p:cNvSpPr/>
            <p:nvPr/>
          </p:nvSpPr>
          <p:spPr>
            <a:xfrm>
              <a:off x="7077551" y="73580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13811"/>
                    <a:pt x="7144" y="7144"/>
                  </a:cubicBezTo>
                  <a:close/>
                </a:path>
              </a:pathLst>
            </a:custGeom>
            <a:grpFill/>
            <a:ln w="9525" cap="flat">
              <a:noFill/>
              <a:prstDash val="solid"/>
              <a:miter/>
            </a:ln>
          </p:spPr>
          <p:txBody>
            <a:bodyPr rtlCol="0" anchor="ctr"/>
            <a:lstStyle/>
            <a:p>
              <a:endParaRPr lang="en-US"/>
            </a:p>
          </p:txBody>
        </p:sp>
        <p:sp>
          <p:nvSpPr>
            <p:cNvPr id="2207" name="Freeform: Shape 2206">
              <a:extLst>
                <a:ext uri="{FF2B5EF4-FFF2-40B4-BE49-F238E27FC236}">
                  <a16:creationId xmlns:a16="http://schemas.microsoft.com/office/drawing/2014/main" xmlns="" id="{FD78843F-54C2-4ED1-911A-890EB2AAFC11}"/>
                </a:ext>
              </a:extLst>
            </p:cNvPr>
            <p:cNvSpPr/>
            <p:nvPr/>
          </p:nvSpPr>
          <p:spPr>
            <a:xfrm>
              <a:off x="7089934" y="7367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208" name="Freeform: Shape 2207">
              <a:extLst>
                <a:ext uri="{FF2B5EF4-FFF2-40B4-BE49-F238E27FC236}">
                  <a16:creationId xmlns:a16="http://schemas.microsoft.com/office/drawing/2014/main" xmlns="" id="{9D3B3611-EAF4-4BD8-A146-18D492D17326}"/>
                </a:ext>
              </a:extLst>
            </p:cNvPr>
            <p:cNvSpPr/>
            <p:nvPr/>
          </p:nvSpPr>
          <p:spPr>
            <a:xfrm>
              <a:off x="7065407" y="740145"/>
              <a:ext cx="9525" cy="9525"/>
            </a:xfrm>
            <a:custGeom>
              <a:avLst/>
              <a:gdLst>
                <a:gd name="connsiteX0" fmla="*/ 7858 w 9525"/>
                <a:gd name="connsiteY0" fmla="*/ 7567 h 9525"/>
                <a:gd name="connsiteX1" fmla="*/ 7858 w 9525"/>
                <a:gd name="connsiteY1" fmla="*/ 7567 h 9525"/>
                <a:gd name="connsiteX2" fmla="*/ 7858 w 9525"/>
                <a:gd name="connsiteY2" fmla="*/ 7567 h 9525"/>
              </a:gdLst>
              <a:ahLst/>
              <a:cxnLst>
                <a:cxn ang="0">
                  <a:pos x="connsiteX0" y="connsiteY0"/>
                </a:cxn>
                <a:cxn ang="0">
                  <a:pos x="connsiteX1" y="connsiteY1"/>
                </a:cxn>
                <a:cxn ang="0">
                  <a:pos x="connsiteX2" y="connsiteY2"/>
                </a:cxn>
              </a:cxnLst>
              <a:rect l="l" t="t" r="r" b="b"/>
              <a:pathLst>
                <a:path w="9525" h="9525">
                  <a:moveTo>
                    <a:pt x="7858" y="7567"/>
                  </a:moveTo>
                  <a:cubicBezTo>
                    <a:pt x="6906" y="7567"/>
                    <a:pt x="6906" y="6615"/>
                    <a:pt x="7858" y="7567"/>
                  </a:cubicBezTo>
                  <a:lnTo>
                    <a:pt x="7858" y="7567"/>
                  </a:lnTo>
                  <a:close/>
                </a:path>
              </a:pathLst>
            </a:custGeom>
            <a:grpFill/>
            <a:ln w="9525" cap="flat">
              <a:noFill/>
              <a:prstDash val="solid"/>
              <a:miter/>
            </a:ln>
          </p:spPr>
          <p:txBody>
            <a:bodyPr rtlCol="0" anchor="ctr"/>
            <a:lstStyle/>
            <a:p>
              <a:endParaRPr lang="en-US"/>
            </a:p>
          </p:txBody>
        </p:sp>
        <p:sp>
          <p:nvSpPr>
            <p:cNvPr id="2209" name="Freeform: Shape 2208">
              <a:extLst>
                <a:ext uri="{FF2B5EF4-FFF2-40B4-BE49-F238E27FC236}">
                  <a16:creationId xmlns:a16="http://schemas.microsoft.com/office/drawing/2014/main" xmlns="" id="{A9B1A9FE-F32F-4C3C-9D30-7F082246E205}"/>
                </a:ext>
              </a:extLst>
            </p:cNvPr>
            <p:cNvSpPr/>
            <p:nvPr/>
          </p:nvSpPr>
          <p:spPr>
            <a:xfrm>
              <a:off x="6943249" y="91868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210" name="Freeform: Shape 2209">
              <a:extLst>
                <a:ext uri="{FF2B5EF4-FFF2-40B4-BE49-F238E27FC236}">
                  <a16:creationId xmlns:a16="http://schemas.microsoft.com/office/drawing/2014/main" xmlns="" id="{51C84C88-FBEA-4FEA-A322-F9D85F830983}"/>
                </a:ext>
              </a:extLst>
            </p:cNvPr>
            <p:cNvSpPr/>
            <p:nvPr/>
          </p:nvSpPr>
          <p:spPr>
            <a:xfrm>
              <a:off x="6925363" y="921396"/>
              <a:ext cx="9525" cy="9525"/>
            </a:xfrm>
            <a:custGeom>
              <a:avLst/>
              <a:gdLst>
                <a:gd name="connsiteX0" fmla="*/ 8837 w 9525"/>
                <a:gd name="connsiteY0" fmla="*/ 8244 h 9525"/>
                <a:gd name="connsiteX1" fmla="*/ 8837 w 9525"/>
                <a:gd name="connsiteY1" fmla="*/ 8244 h 9525"/>
              </a:gdLst>
              <a:ahLst/>
              <a:cxnLst>
                <a:cxn ang="0">
                  <a:pos x="connsiteX0" y="connsiteY0"/>
                </a:cxn>
                <a:cxn ang="0">
                  <a:pos x="connsiteX1" y="connsiteY1"/>
                </a:cxn>
              </a:cxnLst>
              <a:rect l="l" t="t" r="r" b="b"/>
              <a:pathLst>
                <a:path w="9525" h="9525">
                  <a:moveTo>
                    <a:pt x="8837" y="8244"/>
                  </a:moveTo>
                  <a:cubicBezTo>
                    <a:pt x="8837" y="7291"/>
                    <a:pt x="5027" y="6339"/>
                    <a:pt x="8837" y="8244"/>
                  </a:cubicBezTo>
                  <a:close/>
                </a:path>
              </a:pathLst>
            </a:custGeom>
            <a:grpFill/>
            <a:ln w="9525" cap="flat">
              <a:noFill/>
              <a:prstDash val="solid"/>
              <a:miter/>
            </a:ln>
          </p:spPr>
          <p:txBody>
            <a:bodyPr rtlCol="0" anchor="ctr"/>
            <a:lstStyle/>
            <a:p>
              <a:endParaRPr lang="en-US"/>
            </a:p>
          </p:txBody>
        </p:sp>
        <p:sp>
          <p:nvSpPr>
            <p:cNvPr id="2211" name="Freeform: Shape 2210">
              <a:extLst>
                <a:ext uri="{FF2B5EF4-FFF2-40B4-BE49-F238E27FC236}">
                  <a16:creationId xmlns:a16="http://schemas.microsoft.com/office/drawing/2014/main" xmlns="" id="{5B2A75CC-71AF-478D-AD9F-88F518FD5AD0}"/>
                </a:ext>
              </a:extLst>
            </p:cNvPr>
            <p:cNvSpPr/>
            <p:nvPr/>
          </p:nvSpPr>
          <p:spPr>
            <a:xfrm>
              <a:off x="7030879" y="7548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212" name="Freeform: Shape 2211">
              <a:extLst>
                <a:ext uri="{FF2B5EF4-FFF2-40B4-BE49-F238E27FC236}">
                  <a16:creationId xmlns:a16="http://schemas.microsoft.com/office/drawing/2014/main" xmlns="" id="{C6E472D7-8171-4631-8D76-95078E72AE5F}"/>
                </a:ext>
              </a:extLst>
            </p:cNvPr>
            <p:cNvSpPr/>
            <p:nvPr/>
          </p:nvSpPr>
          <p:spPr>
            <a:xfrm>
              <a:off x="6990874" y="804386"/>
              <a:ext cx="19050" cy="9525"/>
            </a:xfrm>
            <a:custGeom>
              <a:avLst/>
              <a:gdLst>
                <a:gd name="connsiteX0" fmla="*/ 7144 w 19050"/>
                <a:gd name="connsiteY0" fmla="*/ 7144 h 9525"/>
                <a:gd name="connsiteX1" fmla="*/ 11906 w 19050"/>
                <a:gd name="connsiteY1" fmla="*/ 10001 h 9525"/>
                <a:gd name="connsiteX2" fmla="*/ 7144 w 19050"/>
                <a:gd name="connsiteY2" fmla="*/ 7144 h 9525"/>
              </a:gdLst>
              <a:ahLst/>
              <a:cxnLst>
                <a:cxn ang="0">
                  <a:pos x="connsiteX0" y="connsiteY0"/>
                </a:cxn>
                <a:cxn ang="0">
                  <a:pos x="connsiteX1" y="connsiteY1"/>
                </a:cxn>
                <a:cxn ang="0">
                  <a:pos x="connsiteX2" y="connsiteY2"/>
                </a:cxn>
              </a:cxnLst>
              <a:rect l="l" t="t" r="r" b="b"/>
              <a:pathLst>
                <a:path w="19050" h="9525">
                  <a:moveTo>
                    <a:pt x="7144" y="7144"/>
                  </a:moveTo>
                  <a:cubicBezTo>
                    <a:pt x="10001" y="8096"/>
                    <a:pt x="9049" y="10001"/>
                    <a:pt x="11906" y="10001"/>
                  </a:cubicBezTo>
                  <a:cubicBezTo>
                    <a:pt x="10954" y="10001"/>
                    <a:pt x="9049" y="7144"/>
                    <a:pt x="7144" y="7144"/>
                  </a:cubicBezTo>
                  <a:close/>
                </a:path>
              </a:pathLst>
            </a:custGeom>
            <a:grpFill/>
            <a:ln w="9525" cap="flat">
              <a:noFill/>
              <a:prstDash val="solid"/>
              <a:miter/>
            </a:ln>
          </p:spPr>
          <p:txBody>
            <a:bodyPr rtlCol="0" anchor="ctr"/>
            <a:lstStyle/>
            <a:p>
              <a:endParaRPr lang="en-US"/>
            </a:p>
          </p:txBody>
        </p:sp>
        <p:sp>
          <p:nvSpPr>
            <p:cNvPr id="2213" name="Freeform: Shape 2212">
              <a:extLst>
                <a:ext uri="{FF2B5EF4-FFF2-40B4-BE49-F238E27FC236}">
                  <a16:creationId xmlns:a16="http://schemas.microsoft.com/office/drawing/2014/main" xmlns="" id="{BCA74A39-B89C-4108-AE43-DDAD408D85B6}"/>
                </a:ext>
              </a:extLst>
            </p:cNvPr>
            <p:cNvSpPr/>
            <p:nvPr/>
          </p:nvSpPr>
          <p:spPr>
            <a:xfrm>
              <a:off x="7094696" y="74723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214" name="Freeform: Shape 2213">
              <a:extLst>
                <a:ext uri="{FF2B5EF4-FFF2-40B4-BE49-F238E27FC236}">
                  <a16:creationId xmlns:a16="http://schemas.microsoft.com/office/drawing/2014/main" xmlns="" id="{F8A1440E-EB08-4500-A815-2559F089147C}"/>
                </a:ext>
              </a:extLst>
            </p:cNvPr>
            <p:cNvSpPr/>
            <p:nvPr/>
          </p:nvSpPr>
          <p:spPr>
            <a:xfrm>
              <a:off x="6996589" y="80724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2215" name="Freeform: Shape 2214">
              <a:extLst>
                <a:ext uri="{FF2B5EF4-FFF2-40B4-BE49-F238E27FC236}">
                  <a16:creationId xmlns:a16="http://schemas.microsoft.com/office/drawing/2014/main" xmlns="" id="{E47816B6-AB46-4FF0-9EB8-DDF3433FA174}"/>
                </a:ext>
              </a:extLst>
            </p:cNvPr>
            <p:cNvSpPr/>
            <p:nvPr/>
          </p:nvSpPr>
          <p:spPr>
            <a:xfrm>
              <a:off x="7020401" y="76723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8096"/>
                    <a:pt x="8096" y="8096"/>
                  </a:cubicBezTo>
                  <a:cubicBezTo>
                    <a:pt x="8096" y="8096"/>
                    <a:pt x="7144" y="7144"/>
                    <a:pt x="7144" y="7144"/>
                  </a:cubicBezTo>
                  <a:close/>
                </a:path>
              </a:pathLst>
            </a:custGeom>
            <a:grpFill/>
            <a:ln w="9525" cap="flat">
              <a:noFill/>
              <a:prstDash val="solid"/>
              <a:miter/>
            </a:ln>
          </p:spPr>
          <p:txBody>
            <a:bodyPr rtlCol="0" anchor="ctr"/>
            <a:lstStyle/>
            <a:p>
              <a:endParaRPr lang="en-US"/>
            </a:p>
          </p:txBody>
        </p:sp>
        <p:sp>
          <p:nvSpPr>
            <p:cNvPr id="2216" name="Freeform: Shape 2215">
              <a:extLst>
                <a:ext uri="{FF2B5EF4-FFF2-40B4-BE49-F238E27FC236}">
                  <a16:creationId xmlns:a16="http://schemas.microsoft.com/office/drawing/2014/main" xmlns="" id="{7CE9A0AD-086E-4224-930A-A673445BEBEF}"/>
                </a:ext>
              </a:extLst>
            </p:cNvPr>
            <p:cNvSpPr/>
            <p:nvPr/>
          </p:nvSpPr>
          <p:spPr>
            <a:xfrm>
              <a:off x="7031831" y="7624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217" name="Freeform: Shape 2216">
              <a:extLst>
                <a:ext uri="{FF2B5EF4-FFF2-40B4-BE49-F238E27FC236}">
                  <a16:creationId xmlns:a16="http://schemas.microsoft.com/office/drawing/2014/main" xmlns="" id="{8A28DEFE-2D02-40BD-A4FD-A2BD42CF32C3}"/>
                </a:ext>
              </a:extLst>
            </p:cNvPr>
            <p:cNvSpPr/>
            <p:nvPr/>
          </p:nvSpPr>
          <p:spPr>
            <a:xfrm>
              <a:off x="7017826" y="773906"/>
              <a:ext cx="9525" cy="9525"/>
            </a:xfrm>
            <a:custGeom>
              <a:avLst/>
              <a:gdLst>
                <a:gd name="connsiteX0" fmla="*/ 7815 w 9525"/>
                <a:gd name="connsiteY0" fmla="*/ 7144 h 9525"/>
                <a:gd name="connsiteX1" fmla="*/ 7815 w 9525"/>
                <a:gd name="connsiteY1" fmla="*/ 7144 h 9525"/>
              </a:gdLst>
              <a:ahLst/>
              <a:cxnLst>
                <a:cxn ang="0">
                  <a:pos x="connsiteX0" y="connsiteY0"/>
                </a:cxn>
                <a:cxn ang="0">
                  <a:pos x="connsiteX1" y="connsiteY1"/>
                </a:cxn>
              </a:cxnLst>
              <a:rect l="l" t="t" r="r" b="b"/>
              <a:pathLst>
                <a:path w="9525" h="9525">
                  <a:moveTo>
                    <a:pt x="7815" y="7144"/>
                  </a:moveTo>
                  <a:cubicBezTo>
                    <a:pt x="5909" y="7144"/>
                    <a:pt x="8767" y="8096"/>
                    <a:pt x="7815" y="7144"/>
                  </a:cubicBezTo>
                  <a:close/>
                </a:path>
              </a:pathLst>
            </a:custGeom>
            <a:grpFill/>
            <a:ln w="9525" cap="flat">
              <a:noFill/>
              <a:prstDash val="solid"/>
              <a:miter/>
            </a:ln>
          </p:spPr>
          <p:txBody>
            <a:bodyPr rtlCol="0" anchor="ctr"/>
            <a:lstStyle/>
            <a:p>
              <a:endParaRPr lang="en-US"/>
            </a:p>
          </p:txBody>
        </p:sp>
        <p:sp>
          <p:nvSpPr>
            <p:cNvPr id="2218" name="Freeform: Shape 2217">
              <a:extLst>
                <a:ext uri="{FF2B5EF4-FFF2-40B4-BE49-F238E27FC236}">
                  <a16:creationId xmlns:a16="http://schemas.microsoft.com/office/drawing/2014/main" xmlns="" id="{DF84EA48-7724-4004-87ED-CBD03ED2D52B}"/>
                </a:ext>
              </a:extLst>
            </p:cNvPr>
            <p:cNvSpPr/>
            <p:nvPr/>
          </p:nvSpPr>
          <p:spPr>
            <a:xfrm>
              <a:off x="7014686" y="7786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2219" name="Freeform: Shape 2218">
              <a:extLst>
                <a:ext uri="{FF2B5EF4-FFF2-40B4-BE49-F238E27FC236}">
                  <a16:creationId xmlns:a16="http://schemas.microsoft.com/office/drawing/2014/main" xmlns="" id="{0A838495-2138-4B9C-B2B3-D341AE9636D5}"/>
                </a:ext>
              </a:extLst>
            </p:cNvPr>
            <p:cNvSpPr/>
            <p:nvPr/>
          </p:nvSpPr>
          <p:spPr>
            <a:xfrm>
              <a:off x="6944201" y="899636"/>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9049" y="8096"/>
                    <a:pt x="8096" y="8096"/>
                    <a:pt x="7144" y="7144"/>
                  </a:cubicBezTo>
                  <a:cubicBezTo>
                    <a:pt x="9049" y="8096"/>
                    <a:pt x="10001" y="9049"/>
                    <a:pt x="10001" y="8096"/>
                  </a:cubicBezTo>
                  <a:close/>
                </a:path>
              </a:pathLst>
            </a:custGeom>
            <a:grpFill/>
            <a:ln w="9525" cap="flat">
              <a:noFill/>
              <a:prstDash val="solid"/>
              <a:miter/>
            </a:ln>
          </p:spPr>
          <p:txBody>
            <a:bodyPr rtlCol="0" anchor="ctr"/>
            <a:lstStyle/>
            <a:p>
              <a:endParaRPr lang="en-US"/>
            </a:p>
          </p:txBody>
        </p:sp>
        <p:sp>
          <p:nvSpPr>
            <p:cNvPr id="2220" name="Freeform: Shape 2219">
              <a:extLst>
                <a:ext uri="{FF2B5EF4-FFF2-40B4-BE49-F238E27FC236}">
                  <a16:creationId xmlns:a16="http://schemas.microsoft.com/office/drawing/2014/main" xmlns="" id="{9C931C59-9C73-43BF-A005-210E7FCFDF4F}"/>
                </a:ext>
              </a:extLst>
            </p:cNvPr>
            <p:cNvSpPr/>
            <p:nvPr/>
          </p:nvSpPr>
          <p:spPr>
            <a:xfrm>
              <a:off x="7094696" y="74533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0954"/>
                    <a:pt x="7144" y="8096"/>
                    <a:pt x="7144" y="7144"/>
                  </a:cubicBezTo>
                  <a:close/>
                </a:path>
              </a:pathLst>
            </a:custGeom>
            <a:grpFill/>
            <a:ln w="9525" cap="flat">
              <a:noFill/>
              <a:prstDash val="solid"/>
              <a:miter/>
            </a:ln>
          </p:spPr>
          <p:txBody>
            <a:bodyPr rtlCol="0" anchor="ctr"/>
            <a:lstStyle/>
            <a:p>
              <a:endParaRPr lang="en-US"/>
            </a:p>
          </p:txBody>
        </p:sp>
        <p:sp>
          <p:nvSpPr>
            <p:cNvPr id="2221" name="Freeform: Shape 2220">
              <a:extLst>
                <a:ext uri="{FF2B5EF4-FFF2-40B4-BE49-F238E27FC236}">
                  <a16:creationId xmlns:a16="http://schemas.microsoft.com/office/drawing/2014/main" xmlns="" id="{F8D4E06A-B69E-481F-B5B2-19C0E8089CD4}"/>
                </a:ext>
              </a:extLst>
            </p:cNvPr>
            <p:cNvSpPr/>
            <p:nvPr/>
          </p:nvSpPr>
          <p:spPr>
            <a:xfrm>
              <a:off x="7034265" y="79009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2222" name="Freeform: Shape 2221">
              <a:extLst>
                <a:ext uri="{FF2B5EF4-FFF2-40B4-BE49-F238E27FC236}">
                  <a16:creationId xmlns:a16="http://schemas.microsoft.com/office/drawing/2014/main" xmlns="" id="{6957A5E3-9A85-448C-A342-49BC26DBEF03}"/>
                </a:ext>
              </a:extLst>
            </p:cNvPr>
            <p:cNvSpPr/>
            <p:nvPr/>
          </p:nvSpPr>
          <p:spPr>
            <a:xfrm>
              <a:off x="6960394" y="86153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2223" name="Freeform: Shape 2222">
              <a:extLst>
                <a:ext uri="{FF2B5EF4-FFF2-40B4-BE49-F238E27FC236}">
                  <a16:creationId xmlns:a16="http://schemas.microsoft.com/office/drawing/2014/main" xmlns="" id="{20D6FA3D-E752-4E2E-9E91-E94AC622E732}"/>
                </a:ext>
              </a:extLst>
            </p:cNvPr>
            <p:cNvSpPr/>
            <p:nvPr/>
          </p:nvSpPr>
          <p:spPr>
            <a:xfrm>
              <a:off x="7030322" y="791856"/>
              <a:ext cx="9525" cy="9525"/>
            </a:xfrm>
            <a:custGeom>
              <a:avLst/>
              <a:gdLst>
                <a:gd name="connsiteX0" fmla="*/ 8653 w 9525"/>
                <a:gd name="connsiteY0" fmla="*/ 8244 h 9525"/>
                <a:gd name="connsiteX1" fmla="*/ 8653 w 9525"/>
                <a:gd name="connsiteY1" fmla="*/ 8244 h 9525"/>
              </a:gdLst>
              <a:ahLst/>
              <a:cxnLst>
                <a:cxn ang="0">
                  <a:pos x="connsiteX0" y="connsiteY0"/>
                </a:cxn>
                <a:cxn ang="0">
                  <a:pos x="connsiteX1" y="connsiteY1"/>
                </a:cxn>
              </a:cxnLst>
              <a:rect l="l" t="t" r="r" b="b"/>
              <a:pathLst>
                <a:path w="9525" h="9525">
                  <a:moveTo>
                    <a:pt x="8653" y="8244"/>
                  </a:moveTo>
                  <a:cubicBezTo>
                    <a:pt x="5796" y="6339"/>
                    <a:pt x="7700" y="7291"/>
                    <a:pt x="8653" y="8244"/>
                  </a:cubicBezTo>
                  <a:close/>
                </a:path>
              </a:pathLst>
            </a:custGeom>
            <a:grpFill/>
            <a:ln w="9525" cap="flat">
              <a:noFill/>
              <a:prstDash val="solid"/>
              <a:miter/>
            </a:ln>
          </p:spPr>
          <p:txBody>
            <a:bodyPr rtlCol="0" anchor="ctr"/>
            <a:lstStyle/>
            <a:p>
              <a:endParaRPr lang="en-US"/>
            </a:p>
          </p:txBody>
        </p:sp>
        <p:sp>
          <p:nvSpPr>
            <p:cNvPr id="2224" name="Freeform: Shape 2223">
              <a:extLst>
                <a:ext uri="{FF2B5EF4-FFF2-40B4-BE49-F238E27FC236}">
                  <a16:creationId xmlns:a16="http://schemas.microsoft.com/office/drawing/2014/main" xmlns="" id="{B400E29F-0DDC-48B8-A6FB-8E2BC3EF21BF}"/>
                </a:ext>
              </a:extLst>
            </p:cNvPr>
            <p:cNvSpPr/>
            <p:nvPr/>
          </p:nvSpPr>
          <p:spPr>
            <a:xfrm>
              <a:off x="6944201" y="90058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2225" name="Freeform: Shape 2224">
              <a:extLst>
                <a:ext uri="{FF2B5EF4-FFF2-40B4-BE49-F238E27FC236}">
                  <a16:creationId xmlns:a16="http://schemas.microsoft.com/office/drawing/2014/main" xmlns="" id="{127DC385-CC52-4B7B-AB7D-251053A97E9F}"/>
                </a:ext>
              </a:extLst>
            </p:cNvPr>
            <p:cNvSpPr/>
            <p:nvPr/>
          </p:nvSpPr>
          <p:spPr>
            <a:xfrm>
              <a:off x="6918484" y="738125"/>
              <a:ext cx="190500" cy="200025"/>
            </a:xfrm>
            <a:custGeom>
              <a:avLst/>
              <a:gdLst>
                <a:gd name="connsiteX0" fmla="*/ 37624 w 190500"/>
                <a:gd name="connsiteY0" fmla="*/ 177227 h 200025"/>
                <a:gd name="connsiteX1" fmla="*/ 37624 w 190500"/>
                <a:gd name="connsiteY1" fmla="*/ 169607 h 200025"/>
                <a:gd name="connsiteX2" fmla="*/ 128111 w 190500"/>
                <a:gd name="connsiteY2" fmla="*/ 38162 h 200025"/>
                <a:gd name="connsiteX3" fmla="*/ 137636 w 190500"/>
                <a:gd name="connsiteY3" fmla="*/ 30542 h 200025"/>
                <a:gd name="connsiteX4" fmla="*/ 165259 w 190500"/>
                <a:gd name="connsiteY4" fmla="*/ 14349 h 200025"/>
                <a:gd name="connsiteX5" fmla="*/ 178594 w 190500"/>
                <a:gd name="connsiteY5" fmla="*/ 8634 h 200025"/>
                <a:gd name="connsiteX6" fmla="*/ 183356 w 190500"/>
                <a:gd name="connsiteY6" fmla="*/ 16254 h 200025"/>
                <a:gd name="connsiteX7" fmla="*/ 184309 w 190500"/>
                <a:gd name="connsiteY7" fmla="*/ 16254 h 200025"/>
                <a:gd name="connsiteX8" fmla="*/ 185261 w 190500"/>
                <a:gd name="connsiteY8" fmla="*/ 13397 h 200025"/>
                <a:gd name="connsiteX9" fmla="*/ 184309 w 190500"/>
                <a:gd name="connsiteY9" fmla="*/ 11492 h 200025"/>
                <a:gd name="connsiteX10" fmla="*/ 152876 w 190500"/>
                <a:gd name="connsiteY10" fmla="*/ 16254 h 200025"/>
                <a:gd name="connsiteX11" fmla="*/ 135731 w 190500"/>
                <a:gd name="connsiteY11" fmla="*/ 28637 h 200025"/>
                <a:gd name="connsiteX12" fmla="*/ 121444 w 190500"/>
                <a:gd name="connsiteY12" fmla="*/ 22922 h 200025"/>
                <a:gd name="connsiteX13" fmla="*/ 121444 w 190500"/>
                <a:gd name="connsiteY13" fmla="*/ 35304 h 200025"/>
                <a:gd name="connsiteX14" fmla="*/ 112871 w 190500"/>
                <a:gd name="connsiteY14" fmla="*/ 32447 h 200025"/>
                <a:gd name="connsiteX15" fmla="*/ 119539 w 190500"/>
                <a:gd name="connsiteY15" fmla="*/ 38162 h 200025"/>
                <a:gd name="connsiteX16" fmla="*/ 73819 w 190500"/>
                <a:gd name="connsiteY16" fmla="*/ 74357 h 200025"/>
                <a:gd name="connsiteX17" fmla="*/ 14764 w 190500"/>
                <a:gd name="connsiteY17" fmla="*/ 146747 h 200025"/>
                <a:gd name="connsiteX18" fmla="*/ 14764 w 190500"/>
                <a:gd name="connsiteY18" fmla="*/ 152462 h 200025"/>
                <a:gd name="connsiteX19" fmla="*/ 24289 w 190500"/>
                <a:gd name="connsiteY19" fmla="*/ 155319 h 200025"/>
                <a:gd name="connsiteX20" fmla="*/ 7144 w 190500"/>
                <a:gd name="connsiteY20" fmla="*/ 188657 h 200025"/>
                <a:gd name="connsiteX21" fmla="*/ 28099 w 190500"/>
                <a:gd name="connsiteY21" fmla="*/ 195324 h 200025"/>
                <a:gd name="connsiteX22" fmla="*/ 28099 w 190500"/>
                <a:gd name="connsiteY22" fmla="*/ 194372 h 200025"/>
                <a:gd name="connsiteX23" fmla="*/ 30004 w 190500"/>
                <a:gd name="connsiteY23" fmla="*/ 193419 h 200025"/>
                <a:gd name="connsiteX24" fmla="*/ 37624 w 190500"/>
                <a:gd name="connsiteY24" fmla="*/ 177227 h 200025"/>
                <a:gd name="connsiteX25" fmla="*/ 35719 w 190500"/>
                <a:gd name="connsiteY25" fmla="*/ 155319 h 200025"/>
                <a:gd name="connsiteX26" fmla="*/ 35719 w 190500"/>
                <a:gd name="connsiteY26" fmla="*/ 155319 h 200025"/>
                <a:gd name="connsiteX27" fmla="*/ 36671 w 190500"/>
                <a:gd name="connsiteY27" fmla="*/ 153414 h 200025"/>
                <a:gd name="connsiteX28" fmla="*/ 36671 w 190500"/>
                <a:gd name="connsiteY28" fmla="*/ 153414 h 200025"/>
                <a:gd name="connsiteX29" fmla="*/ 16669 w 190500"/>
                <a:gd name="connsiteY29" fmla="*/ 150557 h 200025"/>
                <a:gd name="connsiteX30" fmla="*/ 16669 w 190500"/>
                <a:gd name="connsiteY30" fmla="*/ 150557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90500" h="200025">
                  <a:moveTo>
                    <a:pt x="37624" y="177227"/>
                  </a:moveTo>
                  <a:cubicBezTo>
                    <a:pt x="40481" y="170559"/>
                    <a:pt x="16669" y="165797"/>
                    <a:pt x="37624" y="169607"/>
                  </a:cubicBezTo>
                  <a:cubicBezTo>
                    <a:pt x="28099" y="176274"/>
                    <a:pt x="130016" y="40067"/>
                    <a:pt x="128111" y="38162"/>
                  </a:cubicBezTo>
                  <a:cubicBezTo>
                    <a:pt x="137636" y="52449"/>
                    <a:pt x="140494" y="31494"/>
                    <a:pt x="137636" y="30542"/>
                  </a:cubicBezTo>
                  <a:cubicBezTo>
                    <a:pt x="138589" y="39114"/>
                    <a:pt x="167164" y="14349"/>
                    <a:pt x="165259" y="14349"/>
                  </a:cubicBezTo>
                  <a:cubicBezTo>
                    <a:pt x="168116" y="20064"/>
                    <a:pt x="173831" y="21969"/>
                    <a:pt x="178594" y="8634"/>
                  </a:cubicBezTo>
                  <a:cubicBezTo>
                    <a:pt x="181451" y="13397"/>
                    <a:pt x="182404" y="11492"/>
                    <a:pt x="183356" y="16254"/>
                  </a:cubicBezTo>
                  <a:cubicBezTo>
                    <a:pt x="183356" y="10539"/>
                    <a:pt x="184309" y="10539"/>
                    <a:pt x="184309" y="16254"/>
                  </a:cubicBezTo>
                  <a:cubicBezTo>
                    <a:pt x="183356" y="18159"/>
                    <a:pt x="185261" y="4824"/>
                    <a:pt x="185261" y="13397"/>
                  </a:cubicBezTo>
                  <a:cubicBezTo>
                    <a:pt x="184309" y="12444"/>
                    <a:pt x="183356" y="12444"/>
                    <a:pt x="184309" y="11492"/>
                  </a:cubicBezTo>
                  <a:cubicBezTo>
                    <a:pt x="179546" y="-891"/>
                    <a:pt x="152876" y="17207"/>
                    <a:pt x="152876" y="16254"/>
                  </a:cubicBezTo>
                  <a:cubicBezTo>
                    <a:pt x="137636" y="21017"/>
                    <a:pt x="136684" y="14349"/>
                    <a:pt x="135731" y="28637"/>
                  </a:cubicBezTo>
                  <a:cubicBezTo>
                    <a:pt x="130016" y="29589"/>
                    <a:pt x="130969" y="24827"/>
                    <a:pt x="121444" y="22922"/>
                  </a:cubicBezTo>
                  <a:cubicBezTo>
                    <a:pt x="122396" y="33399"/>
                    <a:pt x="123349" y="21017"/>
                    <a:pt x="121444" y="35304"/>
                  </a:cubicBezTo>
                  <a:cubicBezTo>
                    <a:pt x="121444" y="34352"/>
                    <a:pt x="112871" y="31494"/>
                    <a:pt x="112871" y="32447"/>
                  </a:cubicBezTo>
                  <a:cubicBezTo>
                    <a:pt x="117634" y="36257"/>
                    <a:pt x="114776" y="33399"/>
                    <a:pt x="119539" y="38162"/>
                  </a:cubicBezTo>
                  <a:cubicBezTo>
                    <a:pt x="111919" y="32447"/>
                    <a:pt x="89059" y="76262"/>
                    <a:pt x="73819" y="74357"/>
                  </a:cubicBezTo>
                  <a:cubicBezTo>
                    <a:pt x="74771" y="74357"/>
                    <a:pt x="25241" y="152462"/>
                    <a:pt x="14764" y="146747"/>
                  </a:cubicBezTo>
                  <a:cubicBezTo>
                    <a:pt x="22384" y="153414"/>
                    <a:pt x="17621" y="149604"/>
                    <a:pt x="14764" y="152462"/>
                  </a:cubicBezTo>
                  <a:cubicBezTo>
                    <a:pt x="23336" y="155319"/>
                    <a:pt x="14764" y="151509"/>
                    <a:pt x="24289" y="155319"/>
                  </a:cubicBezTo>
                  <a:cubicBezTo>
                    <a:pt x="20479" y="154367"/>
                    <a:pt x="9049" y="184847"/>
                    <a:pt x="7144" y="188657"/>
                  </a:cubicBezTo>
                  <a:cubicBezTo>
                    <a:pt x="9049" y="192467"/>
                    <a:pt x="28099" y="195324"/>
                    <a:pt x="28099" y="195324"/>
                  </a:cubicBezTo>
                  <a:cubicBezTo>
                    <a:pt x="28099" y="194372"/>
                    <a:pt x="25241" y="191514"/>
                    <a:pt x="28099" y="194372"/>
                  </a:cubicBezTo>
                  <a:cubicBezTo>
                    <a:pt x="27146" y="192467"/>
                    <a:pt x="27146" y="192467"/>
                    <a:pt x="30004" y="193419"/>
                  </a:cubicBezTo>
                  <a:cubicBezTo>
                    <a:pt x="27146" y="182942"/>
                    <a:pt x="34766" y="181989"/>
                    <a:pt x="37624" y="177227"/>
                  </a:cubicBezTo>
                  <a:close/>
                  <a:moveTo>
                    <a:pt x="35719" y="155319"/>
                  </a:moveTo>
                  <a:cubicBezTo>
                    <a:pt x="35719" y="155319"/>
                    <a:pt x="35719" y="156272"/>
                    <a:pt x="35719" y="155319"/>
                  </a:cubicBezTo>
                  <a:close/>
                  <a:moveTo>
                    <a:pt x="36671" y="153414"/>
                  </a:moveTo>
                  <a:cubicBezTo>
                    <a:pt x="35719" y="153414"/>
                    <a:pt x="31909" y="153414"/>
                    <a:pt x="36671" y="153414"/>
                  </a:cubicBezTo>
                  <a:close/>
                  <a:moveTo>
                    <a:pt x="16669" y="150557"/>
                  </a:moveTo>
                  <a:cubicBezTo>
                    <a:pt x="16669" y="149604"/>
                    <a:pt x="20479" y="151509"/>
                    <a:pt x="16669" y="150557"/>
                  </a:cubicBezTo>
                  <a:close/>
                </a:path>
              </a:pathLst>
            </a:custGeom>
            <a:grpFill/>
            <a:ln w="9525" cap="flat">
              <a:noFill/>
              <a:prstDash val="solid"/>
              <a:miter/>
            </a:ln>
          </p:spPr>
          <p:txBody>
            <a:bodyPr rtlCol="0" anchor="ctr"/>
            <a:lstStyle/>
            <a:p>
              <a:endParaRPr lang="en-US"/>
            </a:p>
          </p:txBody>
        </p:sp>
        <p:sp>
          <p:nvSpPr>
            <p:cNvPr id="2226" name="Freeform: Shape 2225">
              <a:extLst>
                <a:ext uri="{FF2B5EF4-FFF2-40B4-BE49-F238E27FC236}">
                  <a16:creationId xmlns:a16="http://schemas.microsoft.com/office/drawing/2014/main" xmlns="" id="{FC2439A1-D447-4EE0-8B91-1379A312AD04}"/>
                </a:ext>
              </a:extLst>
            </p:cNvPr>
            <p:cNvSpPr/>
            <p:nvPr/>
          </p:nvSpPr>
          <p:spPr>
            <a:xfrm>
              <a:off x="6930866" y="88344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9049" y="7144"/>
                    <a:pt x="7144" y="7144"/>
                  </a:cubicBezTo>
                  <a:close/>
                </a:path>
              </a:pathLst>
            </a:custGeom>
            <a:grpFill/>
            <a:ln w="9525" cap="flat">
              <a:noFill/>
              <a:prstDash val="solid"/>
              <a:miter/>
            </a:ln>
          </p:spPr>
          <p:txBody>
            <a:bodyPr rtlCol="0" anchor="ctr"/>
            <a:lstStyle/>
            <a:p>
              <a:endParaRPr lang="en-US"/>
            </a:p>
          </p:txBody>
        </p:sp>
        <p:sp>
          <p:nvSpPr>
            <p:cNvPr id="2227" name="Freeform: Shape 2226">
              <a:extLst>
                <a:ext uri="{FF2B5EF4-FFF2-40B4-BE49-F238E27FC236}">
                  <a16:creationId xmlns:a16="http://schemas.microsoft.com/office/drawing/2014/main" xmlns="" id="{4CBC3FDC-F4D7-42CF-A635-8DFFC13E5DD7}"/>
                </a:ext>
              </a:extLst>
            </p:cNvPr>
            <p:cNvSpPr/>
            <p:nvPr/>
          </p:nvSpPr>
          <p:spPr>
            <a:xfrm>
              <a:off x="7064216" y="74586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2228" name="Freeform: Shape 2227">
              <a:extLst>
                <a:ext uri="{FF2B5EF4-FFF2-40B4-BE49-F238E27FC236}">
                  <a16:creationId xmlns:a16="http://schemas.microsoft.com/office/drawing/2014/main" xmlns="" id="{53B06992-05BF-421E-B8AA-E5819D913A95}"/>
                </a:ext>
              </a:extLst>
            </p:cNvPr>
            <p:cNvSpPr/>
            <p:nvPr/>
          </p:nvSpPr>
          <p:spPr>
            <a:xfrm>
              <a:off x="6960500" y="863441"/>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6085" y="7144"/>
                    <a:pt x="7990" y="7144"/>
                    <a:pt x="7990" y="7144"/>
                  </a:cubicBezTo>
                  <a:close/>
                </a:path>
              </a:pathLst>
            </a:custGeom>
            <a:grpFill/>
            <a:ln w="9525" cap="flat">
              <a:noFill/>
              <a:prstDash val="solid"/>
              <a:miter/>
            </a:ln>
          </p:spPr>
          <p:txBody>
            <a:bodyPr rtlCol="0" anchor="ctr"/>
            <a:lstStyle/>
            <a:p>
              <a:endParaRPr lang="en-US"/>
            </a:p>
          </p:txBody>
        </p:sp>
        <p:sp>
          <p:nvSpPr>
            <p:cNvPr id="2229" name="Freeform: Shape 2228">
              <a:extLst>
                <a:ext uri="{FF2B5EF4-FFF2-40B4-BE49-F238E27FC236}">
                  <a16:creationId xmlns:a16="http://schemas.microsoft.com/office/drawing/2014/main" xmlns="" id="{6B3B9B6F-653C-4BB8-A165-5428F36C79F6}"/>
                </a:ext>
              </a:extLst>
            </p:cNvPr>
            <p:cNvSpPr/>
            <p:nvPr/>
          </p:nvSpPr>
          <p:spPr>
            <a:xfrm>
              <a:off x="7076599" y="75104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230" name="Freeform: Shape 2229">
              <a:extLst>
                <a:ext uri="{FF2B5EF4-FFF2-40B4-BE49-F238E27FC236}">
                  <a16:creationId xmlns:a16="http://schemas.microsoft.com/office/drawing/2014/main" xmlns="" id="{9A62A8CF-FAF6-4CEC-AB67-ED36DFB714A8}"/>
                </a:ext>
              </a:extLst>
            </p:cNvPr>
            <p:cNvSpPr/>
            <p:nvPr/>
          </p:nvSpPr>
          <p:spPr>
            <a:xfrm>
              <a:off x="7081361" y="75009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231" name="Freeform: Shape 2230">
              <a:extLst>
                <a:ext uri="{FF2B5EF4-FFF2-40B4-BE49-F238E27FC236}">
                  <a16:creationId xmlns:a16="http://schemas.microsoft.com/office/drawing/2014/main" xmlns="" id="{DE22817C-F30C-4D01-B8F5-5376FFC85135}"/>
                </a:ext>
              </a:extLst>
            </p:cNvPr>
            <p:cNvSpPr/>
            <p:nvPr/>
          </p:nvSpPr>
          <p:spPr>
            <a:xfrm>
              <a:off x="7083795" y="748400"/>
              <a:ext cx="9525" cy="9525"/>
            </a:xfrm>
            <a:custGeom>
              <a:avLst/>
              <a:gdLst>
                <a:gd name="connsiteX0" fmla="*/ 7567 w 9525"/>
                <a:gd name="connsiteY0" fmla="*/ 8837 h 9525"/>
                <a:gd name="connsiteX1" fmla="*/ 7567 w 9525"/>
                <a:gd name="connsiteY1" fmla="*/ 8837 h 9525"/>
              </a:gdLst>
              <a:ahLst/>
              <a:cxnLst>
                <a:cxn ang="0">
                  <a:pos x="connsiteX0" y="connsiteY0"/>
                </a:cxn>
                <a:cxn ang="0">
                  <a:pos x="connsiteX1" y="connsiteY1"/>
                </a:cxn>
              </a:cxnLst>
              <a:rect l="l" t="t" r="r" b="b"/>
              <a:pathLst>
                <a:path w="9525" h="9525">
                  <a:moveTo>
                    <a:pt x="7567" y="8837"/>
                  </a:moveTo>
                  <a:cubicBezTo>
                    <a:pt x="7567" y="8837"/>
                    <a:pt x="6615" y="5027"/>
                    <a:pt x="7567" y="8837"/>
                  </a:cubicBezTo>
                  <a:close/>
                </a:path>
              </a:pathLst>
            </a:custGeom>
            <a:grpFill/>
            <a:ln w="9525" cap="flat">
              <a:noFill/>
              <a:prstDash val="solid"/>
              <a:miter/>
            </a:ln>
          </p:spPr>
          <p:txBody>
            <a:bodyPr rtlCol="0" anchor="ctr"/>
            <a:lstStyle/>
            <a:p>
              <a:endParaRPr lang="en-US"/>
            </a:p>
          </p:txBody>
        </p:sp>
        <p:sp>
          <p:nvSpPr>
            <p:cNvPr id="2232" name="Freeform: Shape 2231">
              <a:extLst>
                <a:ext uri="{FF2B5EF4-FFF2-40B4-BE49-F238E27FC236}">
                  <a16:creationId xmlns:a16="http://schemas.microsoft.com/office/drawing/2014/main" xmlns="" id="{18A648B0-E4B1-475C-97FB-F741F1EB08EC}"/>
                </a:ext>
              </a:extLst>
            </p:cNvPr>
            <p:cNvSpPr/>
            <p:nvPr/>
          </p:nvSpPr>
          <p:spPr>
            <a:xfrm>
              <a:off x="7044214" y="77676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2233" name="Freeform: Shape 2232">
              <a:extLst>
                <a:ext uri="{FF2B5EF4-FFF2-40B4-BE49-F238E27FC236}">
                  <a16:creationId xmlns:a16="http://schemas.microsoft.com/office/drawing/2014/main" xmlns="" id="{4619EB03-F2DF-4E3C-BF65-6AF01C2C69BE}"/>
                </a:ext>
              </a:extLst>
            </p:cNvPr>
            <p:cNvSpPr/>
            <p:nvPr/>
          </p:nvSpPr>
          <p:spPr>
            <a:xfrm>
              <a:off x="7051834" y="762476"/>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8096" y="9049"/>
                    <a:pt x="8096" y="9049"/>
                    <a:pt x="7144" y="7144"/>
                  </a:cubicBezTo>
                  <a:close/>
                </a:path>
              </a:pathLst>
            </a:custGeom>
            <a:grpFill/>
            <a:ln w="9525" cap="flat">
              <a:noFill/>
              <a:prstDash val="solid"/>
              <a:miter/>
            </a:ln>
          </p:spPr>
          <p:txBody>
            <a:bodyPr rtlCol="0" anchor="ctr"/>
            <a:lstStyle/>
            <a:p>
              <a:endParaRPr lang="en-US"/>
            </a:p>
          </p:txBody>
        </p:sp>
        <p:sp>
          <p:nvSpPr>
            <p:cNvPr id="2234" name="Freeform: Shape 2233">
              <a:extLst>
                <a:ext uri="{FF2B5EF4-FFF2-40B4-BE49-F238E27FC236}">
                  <a16:creationId xmlns:a16="http://schemas.microsoft.com/office/drawing/2014/main" xmlns="" id="{27977DD3-4759-4043-AFD6-B55527E43CE7}"/>
                </a:ext>
              </a:extLst>
            </p:cNvPr>
            <p:cNvSpPr/>
            <p:nvPr/>
          </p:nvSpPr>
          <p:spPr>
            <a:xfrm>
              <a:off x="7034689" y="79009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235" name="Freeform: Shape 2234">
              <a:extLst>
                <a:ext uri="{FF2B5EF4-FFF2-40B4-BE49-F238E27FC236}">
                  <a16:creationId xmlns:a16="http://schemas.microsoft.com/office/drawing/2014/main" xmlns="" id="{F9B23C52-CF4F-4973-9F57-AD77303A8CE3}"/>
                </a:ext>
              </a:extLst>
            </p:cNvPr>
            <p:cNvSpPr/>
            <p:nvPr/>
          </p:nvSpPr>
          <p:spPr>
            <a:xfrm>
              <a:off x="7051834" y="76438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236" name="Freeform: Shape 2235">
              <a:extLst>
                <a:ext uri="{FF2B5EF4-FFF2-40B4-BE49-F238E27FC236}">
                  <a16:creationId xmlns:a16="http://schemas.microsoft.com/office/drawing/2014/main" xmlns="" id="{8E609458-5B12-4751-8667-4E6A9EC4B02C}"/>
                </a:ext>
              </a:extLst>
            </p:cNvPr>
            <p:cNvSpPr/>
            <p:nvPr/>
          </p:nvSpPr>
          <p:spPr>
            <a:xfrm>
              <a:off x="7097554" y="74628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2237" name="Freeform: Shape 2236">
              <a:extLst>
                <a:ext uri="{FF2B5EF4-FFF2-40B4-BE49-F238E27FC236}">
                  <a16:creationId xmlns:a16="http://schemas.microsoft.com/office/drawing/2014/main" xmlns="" id="{5EBD0135-F52C-455F-B991-5970DFCC27CE}"/>
                </a:ext>
              </a:extLst>
            </p:cNvPr>
            <p:cNvSpPr/>
            <p:nvPr/>
          </p:nvSpPr>
          <p:spPr>
            <a:xfrm>
              <a:off x="7097554" y="74628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238" name="Freeform: Shape 2237">
              <a:extLst>
                <a:ext uri="{FF2B5EF4-FFF2-40B4-BE49-F238E27FC236}">
                  <a16:creationId xmlns:a16="http://schemas.microsoft.com/office/drawing/2014/main" xmlns="" id="{4892DC0B-DD52-4AFF-A536-3A9F0FABE0F2}"/>
                </a:ext>
              </a:extLst>
            </p:cNvPr>
            <p:cNvSpPr/>
            <p:nvPr/>
          </p:nvSpPr>
          <p:spPr>
            <a:xfrm>
              <a:off x="7097554" y="7453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2239" name="Freeform: Shape 2238">
              <a:extLst>
                <a:ext uri="{FF2B5EF4-FFF2-40B4-BE49-F238E27FC236}">
                  <a16:creationId xmlns:a16="http://schemas.microsoft.com/office/drawing/2014/main" xmlns="" id="{343AEA2F-4C80-47F5-9920-AB6EC9A48A1C}"/>
                </a:ext>
              </a:extLst>
            </p:cNvPr>
            <p:cNvSpPr/>
            <p:nvPr/>
          </p:nvSpPr>
          <p:spPr>
            <a:xfrm>
              <a:off x="7092791" y="74628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6"/>
                  </a:ln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2240" name="Freeform: Shape 2239">
              <a:extLst>
                <a:ext uri="{FF2B5EF4-FFF2-40B4-BE49-F238E27FC236}">
                  <a16:creationId xmlns:a16="http://schemas.microsoft.com/office/drawing/2014/main" xmlns="" id="{114469CA-76C9-49A0-A71E-BA8EB5E04DDF}"/>
                </a:ext>
              </a:extLst>
            </p:cNvPr>
            <p:cNvSpPr/>
            <p:nvPr/>
          </p:nvSpPr>
          <p:spPr>
            <a:xfrm>
              <a:off x="7091839" y="7472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1906" y="9049"/>
                    <a:pt x="7144" y="8096"/>
                    <a:pt x="7144" y="7144"/>
                  </a:cubicBezTo>
                  <a:close/>
                </a:path>
              </a:pathLst>
            </a:custGeom>
            <a:grpFill/>
            <a:ln w="9525" cap="flat">
              <a:noFill/>
              <a:prstDash val="solid"/>
              <a:miter/>
            </a:ln>
          </p:spPr>
          <p:txBody>
            <a:bodyPr rtlCol="0" anchor="ctr"/>
            <a:lstStyle/>
            <a:p>
              <a:endParaRPr lang="en-US"/>
            </a:p>
          </p:txBody>
        </p:sp>
        <p:sp>
          <p:nvSpPr>
            <p:cNvPr id="2241" name="Freeform: Shape 2240">
              <a:extLst>
                <a:ext uri="{FF2B5EF4-FFF2-40B4-BE49-F238E27FC236}">
                  <a16:creationId xmlns:a16="http://schemas.microsoft.com/office/drawing/2014/main" xmlns="" id="{3C2EA0A7-BF90-4A33-B246-DFBD98D9F02E}"/>
                </a:ext>
              </a:extLst>
            </p:cNvPr>
            <p:cNvSpPr/>
            <p:nvPr/>
          </p:nvSpPr>
          <p:spPr>
            <a:xfrm>
              <a:off x="7082314" y="735912"/>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9049" y="6085"/>
                    <a:pt x="8096" y="7990"/>
                    <a:pt x="7144" y="7990"/>
                  </a:cubicBezTo>
                  <a:close/>
                </a:path>
              </a:pathLst>
            </a:custGeom>
            <a:grpFill/>
            <a:ln w="9525" cap="flat">
              <a:noFill/>
              <a:prstDash val="solid"/>
              <a:miter/>
            </a:ln>
          </p:spPr>
          <p:txBody>
            <a:bodyPr rtlCol="0" anchor="ctr"/>
            <a:lstStyle/>
            <a:p>
              <a:endParaRPr lang="en-US"/>
            </a:p>
          </p:txBody>
        </p:sp>
        <p:sp>
          <p:nvSpPr>
            <p:cNvPr id="2242" name="Freeform: Shape 2241">
              <a:extLst>
                <a:ext uri="{FF2B5EF4-FFF2-40B4-BE49-F238E27FC236}">
                  <a16:creationId xmlns:a16="http://schemas.microsoft.com/office/drawing/2014/main" xmlns="" id="{5302747A-23F8-4FF7-9B74-E1B256161BC2}"/>
                </a:ext>
              </a:extLst>
            </p:cNvPr>
            <p:cNvSpPr/>
            <p:nvPr/>
          </p:nvSpPr>
          <p:spPr>
            <a:xfrm>
              <a:off x="7077551" y="734853"/>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cubicBezTo>
                    <a:pt x="8096" y="8096"/>
                    <a:pt x="7144" y="7144"/>
                    <a:pt x="7144" y="7144"/>
                  </a:cubicBezTo>
                  <a:cubicBezTo>
                    <a:pt x="8096" y="8096"/>
                    <a:pt x="8096" y="8096"/>
                    <a:pt x="8096" y="9049"/>
                  </a:cubicBezTo>
                  <a:close/>
                </a:path>
              </a:pathLst>
            </a:custGeom>
            <a:grpFill/>
            <a:ln w="9525" cap="flat">
              <a:noFill/>
              <a:prstDash val="solid"/>
              <a:miter/>
            </a:ln>
          </p:spPr>
          <p:txBody>
            <a:bodyPr rtlCol="0" anchor="ctr"/>
            <a:lstStyle/>
            <a:p>
              <a:endParaRPr lang="en-US"/>
            </a:p>
          </p:txBody>
        </p:sp>
        <p:sp>
          <p:nvSpPr>
            <p:cNvPr id="2243" name="Freeform: Shape 2242">
              <a:extLst>
                <a:ext uri="{FF2B5EF4-FFF2-40B4-BE49-F238E27FC236}">
                  <a16:creationId xmlns:a16="http://schemas.microsoft.com/office/drawing/2014/main" xmlns="" id="{975BDCF0-11CB-4F0E-9795-9C4A89A702A9}"/>
                </a:ext>
              </a:extLst>
            </p:cNvPr>
            <p:cNvSpPr/>
            <p:nvPr/>
          </p:nvSpPr>
          <p:spPr>
            <a:xfrm>
              <a:off x="7054691" y="745331"/>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lnTo>
                    <a:pt x="7144" y="7144"/>
                  </a:lnTo>
                  <a:cubicBezTo>
                    <a:pt x="7144" y="8096"/>
                    <a:pt x="7144" y="8096"/>
                    <a:pt x="8096" y="9049"/>
                  </a:cubicBezTo>
                  <a:close/>
                </a:path>
              </a:pathLst>
            </a:custGeom>
            <a:grpFill/>
            <a:ln w="9525" cap="flat">
              <a:noFill/>
              <a:prstDash val="solid"/>
              <a:miter/>
            </a:ln>
          </p:spPr>
          <p:txBody>
            <a:bodyPr rtlCol="0" anchor="ctr"/>
            <a:lstStyle/>
            <a:p>
              <a:endParaRPr lang="en-US"/>
            </a:p>
          </p:txBody>
        </p:sp>
        <p:sp>
          <p:nvSpPr>
            <p:cNvPr id="2244" name="Freeform: Shape 2243">
              <a:extLst>
                <a:ext uri="{FF2B5EF4-FFF2-40B4-BE49-F238E27FC236}">
                  <a16:creationId xmlns:a16="http://schemas.microsoft.com/office/drawing/2014/main" xmlns="" id="{D2FECAEE-25D3-47C6-A504-4572D82E86A7}"/>
                </a:ext>
              </a:extLst>
            </p:cNvPr>
            <p:cNvSpPr/>
            <p:nvPr/>
          </p:nvSpPr>
          <p:spPr>
            <a:xfrm>
              <a:off x="7058372" y="761523"/>
              <a:ext cx="9525" cy="9525"/>
            </a:xfrm>
            <a:custGeom>
              <a:avLst/>
              <a:gdLst>
                <a:gd name="connsiteX0" fmla="*/ 7273 w 9525"/>
                <a:gd name="connsiteY0" fmla="*/ 7144 h 9525"/>
                <a:gd name="connsiteX1" fmla="*/ 7273 w 9525"/>
                <a:gd name="connsiteY1" fmla="*/ 7144 h 9525"/>
              </a:gdLst>
              <a:ahLst/>
              <a:cxnLst>
                <a:cxn ang="0">
                  <a:pos x="connsiteX0" y="connsiteY0"/>
                </a:cxn>
                <a:cxn ang="0">
                  <a:pos x="connsiteX1" y="connsiteY1"/>
                </a:cxn>
              </a:cxnLst>
              <a:rect l="l" t="t" r="r" b="b"/>
              <a:pathLst>
                <a:path w="9525" h="9525">
                  <a:moveTo>
                    <a:pt x="7273" y="7144"/>
                  </a:moveTo>
                  <a:cubicBezTo>
                    <a:pt x="11083" y="8096"/>
                    <a:pt x="6320" y="7144"/>
                    <a:pt x="7273" y="7144"/>
                  </a:cubicBezTo>
                  <a:close/>
                </a:path>
              </a:pathLst>
            </a:custGeom>
            <a:grpFill/>
            <a:ln w="9525" cap="flat">
              <a:noFill/>
              <a:prstDash val="solid"/>
              <a:miter/>
            </a:ln>
          </p:spPr>
          <p:txBody>
            <a:bodyPr rtlCol="0" anchor="ctr"/>
            <a:lstStyle/>
            <a:p>
              <a:endParaRPr lang="en-US"/>
            </a:p>
          </p:txBody>
        </p:sp>
        <p:sp>
          <p:nvSpPr>
            <p:cNvPr id="2245" name="Freeform: Shape 2244">
              <a:extLst>
                <a:ext uri="{FF2B5EF4-FFF2-40B4-BE49-F238E27FC236}">
                  <a16:creationId xmlns:a16="http://schemas.microsoft.com/office/drawing/2014/main" xmlns="" id="{F05B96E0-B318-43D2-8072-3C4FD59A4FA1}"/>
                </a:ext>
              </a:extLst>
            </p:cNvPr>
            <p:cNvSpPr/>
            <p:nvPr/>
          </p:nvSpPr>
          <p:spPr>
            <a:xfrm>
              <a:off x="7045844" y="747079"/>
              <a:ext cx="9525" cy="9525"/>
            </a:xfrm>
            <a:custGeom>
              <a:avLst/>
              <a:gdLst>
                <a:gd name="connsiteX0" fmla="*/ 7419 w 9525"/>
                <a:gd name="connsiteY0" fmla="*/ 7301 h 9525"/>
                <a:gd name="connsiteX1" fmla="*/ 7419 w 9525"/>
                <a:gd name="connsiteY1" fmla="*/ 7301 h 9525"/>
              </a:gdLst>
              <a:ahLst/>
              <a:cxnLst>
                <a:cxn ang="0">
                  <a:pos x="connsiteX0" y="connsiteY0"/>
                </a:cxn>
                <a:cxn ang="0">
                  <a:pos x="connsiteX1" y="connsiteY1"/>
                </a:cxn>
              </a:cxnLst>
              <a:rect l="l" t="t" r="r" b="b"/>
              <a:pathLst>
                <a:path w="9525" h="9525">
                  <a:moveTo>
                    <a:pt x="7419" y="7301"/>
                  </a:moveTo>
                  <a:cubicBezTo>
                    <a:pt x="8371" y="6348"/>
                    <a:pt x="6466" y="10158"/>
                    <a:pt x="7419" y="7301"/>
                  </a:cubicBezTo>
                  <a:close/>
                </a:path>
              </a:pathLst>
            </a:custGeom>
            <a:grpFill/>
            <a:ln w="9525" cap="flat">
              <a:noFill/>
              <a:prstDash val="solid"/>
              <a:miter/>
            </a:ln>
          </p:spPr>
          <p:txBody>
            <a:bodyPr rtlCol="0" anchor="ctr"/>
            <a:lstStyle/>
            <a:p>
              <a:endParaRPr lang="en-US"/>
            </a:p>
          </p:txBody>
        </p:sp>
        <p:sp>
          <p:nvSpPr>
            <p:cNvPr id="2246" name="Freeform: Shape 2245">
              <a:extLst>
                <a:ext uri="{FF2B5EF4-FFF2-40B4-BE49-F238E27FC236}">
                  <a16:creationId xmlns:a16="http://schemas.microsoft.com/office/drawing/2014/main" xmlns="" id="{B40DD15B-B1AD-4632-83E0-9001DA5E84D3}"/>
                </a:ext>
              </a:extLst>
            </p:cNvPr>
            <p:cNvSpPr/>
            <p:nvPr/>
          </p:nvSpPr>
          <p:spPr>
            <a:xfrm>
              <a:off x="7012781" y="776122"/>
              <a:ext cx="9525" cy="9525"/>
            </a:xfrm>
            <a:custGeom>
              <a:avLst/>
              <a:gdLst>
                <a:gd name="connsiteX0" fmla="*/ 7144 w 9525"/>
                <a:gd name="connsiteY0" fmla="*/ 7785 h 9525"/>
                <a:gd name="connsiteX1" fmla="*/ 10001 w 9525"/>
                <a:gd name="connsiteY1" fmla="*/ 9690 h 9525"/>
                <a:gd name="connsiteX2" fmla="*/ 7144 w 9525"/>
                <a:gd name="connsiteY2" fmla="*/ 7785 h 9525"/>
              </a:gdLst>
              <a:ahLst/>
              <a:cxnLst>
                <a:cxn ang="0">
                  <a:pos x="connsiteX0" y="connsiteY0"/>
                </a:cxn>
                <a:cxn ang="0">
                  <a:pos x="connsiteX1" y="connsiteY1"/>
                </a:cxn>
                <a:cxn ang="0">
                  <a:pos x="connsiteX2" y="connsiteY2"/>
                </a:cxn>
              </a:cxnLst>
              <a:rect l="l" t="t" r="r" b="b"/>
              <a:pathLst>
                <a:path w="9525" h="9525">
                  <a:moveTo>
                    <a:pt x="7144" y="7785"/>
                  </a:moveTo>
                  <a:lnTo>
                    <a:pt x="10001" y="9690"/>
                  </a:lnTo>
                  <a:cubicBezTo>
                    <a:pt x="10001" y="8737"/>
                    <a:pt x="7144" y="5880"/>
                    <a:pt x="7144" y="7785"/>
                  </a:cubicBezTo>
                  <a:close/>
                </a:path>
              </a:pathLst>
            </a:custGeom>
            <a:grpFill/>
            <a:ln w="9525" cap="flat">
              <a:noFill/>
              <a:prstDash val="solid"/>
              <a:miter/>
            </a:ln>
          </p:spPr>
          <p:txBody>
            <a:bodyPr rtlCol="0" anchor="ctr"/>
            <a:lstStyle/>
            <a:p>
              <a:endParaRPr lang="en-US"/>
            </a:p>
          </p:txBody>
        </p:sp>
        <p:sp>
          <p:nvSpPr>
            <p:cNvPr id="2247" name="Freeform: Shape 2246">
              <a:extLst>
                <a:ext uri="{FF2B5EF4-FFF2-40B4-BE49-F238E27FC236}">
                  <a16:creationId xmlns:a16="http://schemas.microsoft.com/office/drawing/2014/main" xmlns="" id="{30075A52-0EC0-49E3-99B3-AD6C0F378649}"/>
                </a:ext>
              </a:extLst>
            </p:cNvPr>
            <p:cNvSpPr/>
            <p:nvPr/>
          </p:nvSpPr>
          <p:spPr>
            <a:xfrm>
              <a:off x="7002044" y="792241"/>
              <a:ext cx="9525" cy="9525"/>
            </a:xfrm>
            <a:custGeom>
              <a:avLst/>
              <a:gdLst>
                <a:gd name="connsiteX0" fmla="*/ 9308 w 9525"/>
                <a:gd name="connsiteY0" fmla="*/ 7858 h 9525"/>
                <a:gd name="connsiteX1" fmla="*/ 7403 w 9525"/>
                <a:gd name="connsiteY1" fmla="*/ 7858 h 9525"/>
                <a:gd name="connsiteX2" fmla="*/ 9308 w 9525"/>
                <a:gd name="connsiteY2" fmla="*/ 7858 h 9525"/>
              </a:gdLst>
              <a:ahLst/>
              <a:cxnLst>
                <a:cxn ang="0">
                  <a:pos x="connsiteX0" y="connsiteY0"/>
                </a:cxn>
                <a:cxn ang="0">
                  <a:pos x="connsiteX1" y="connsiteY1"/>
                </a:cxn>
                <a:cxn ang="0">
                  <a:pos x="connsiteX2" y="connsiteY2"/>
                </a:cxn>
              </a:cxnLst>
              <a:rect l="l" t="t" r="r" b="b"/>
              <a:pathLst>
                <a:path w="9525" h="9525">
                  <a:moveTo>
                    <a:pt x="9308" y="7858"/>
                  </a:moveTo>
                  <a:cubicBezTo>
                    <a:pt x="8356" y="6906"/>
                    <a:pt x="6451" y="6906"/>
                    <a:pt x="7403" y="7858"/>
                  </a:cubicBezTo>
                  <a:cubicBezTo>
                    <a:pt x="8356" y="7858"/>
                    <a:pt x="9308" y="7858"/>
                    <a:pt x="9308" y="7858"/>
                  </a:cubicBezTo>
                  <a:close/>
                </a:path>
              </a:pathLst>
            </a:custGeom>
            <a:grpFill/>
            <a:ln w="9525" cap="flat">
              <a:noFill/>
              <a:prstDash val="solid"/>
              <a:miter/>
            </a:ln>
          </p:spPr>
          <p:txBody>
            <a:bodyPr rtlCol="0" anchor="ctr"/>
            <a:lstStyle/>
            <a:p>
              <a:endParaRPr lang="en-US"/>
            </a:p>
          </p:txBody>
        </p:sp>
        <p:sp>
          <p:nvSpPr>
            <p:cNvPr id="2248" name="Freeform: Shape 2247">
              <a:extLst>
                <a:ext uri="{FF2B5EF4-FFF2-40B4-BE49-F238E27FC236}">
                  <a16:creationId xmlns:a16="http://schemas.microsoft.com/office/drawing/2014/main" xmlns="" id="{BD4A0846-7AD5-4F1E-938C-E9878FBE739B}"/>
                </a:ext>
              </a:extLst>
            </p:cNvPr>
            <p:cNvSpPr/>
            <p:nvPr/>
          </p:nvSpPr>
          <p:spPr>
            <a:xfrm>
              <a:off x="6938592" y="848730"/>
              <a:ext cx="9525" cy="9525"/>
            </a:xfrm>
            <a:custGeom>
              <a:avLst/>
              <a:gdLst>
                <a:gd name="connsiteX0" fmla="*/ 7990 w 9525"/>
                <a:gd name="connsiteY0" fmla="*/ 7567 h 9525"/>
                <a:gd name="connsiteX1" fmla="*/ 7990 w 9525"/>
                <a:gd name="connsiteY1" fmla="*/ 7567 h 9525"/>
              </a:gdLst>
              <a:ahLst/>
              <a:cxnLst>
                <a:cxn ang="0">
                  <a:pos x="connsiteX0" y="connsiteY0"/>
                </a:cxn>
                <a:cxn ang="0">
                  <a:pos x="connsiteX1" y="connsiteY1"/>
                </a:cxn>
              </a:cxnLst>
              <a:rect l="l" t="t" r="r" b="b"/>
              <a:pathLst>
                <a:path w="9525" h="9525">
                  <a:moveTo>
                    <a:pt x="7990" y="7567"/>
                  </a:moveTo>
                  <a:cubicBezTo>
                    <a:pt x="6086" y="6615"/>
                    <a:pt x="7990" y="7567"/>
                    <a:pt x="7990" y="7567"/>
                  </a:cubicBezTo>
                  <a:close/>
                </a:path>
              </a:pathLst>
            </a:custGeom>
            <a:grpFill/>
            <a:ln w="9525" cap="flat">
              <a:noFill/>
              <a:prstDash val="solid"/>
              <a:miter/>
            </a:ln>
          </p:spPr>
          <p:txBody>
            <a:bodyPr rtlCol="0" anchor="ctr"/>
            <a:lstStyle/>
            <a:p>
              <a:endParaRPr lang="en-US"/>
            </a:p>
          </p:txBody>
        </p:sp>
        <p:sp>
          <p:nvSpPr>
            <p:cNvPr id="2249" name="Freeform: Shape 2248">
              <a:extLst>
                <a:ext uri="{FF2B5EF4-FFF2-40B4-BE49-F238E27FC236}">
                  <a16:creationId xmlns:a16="http://schemas.microsoft.com/office/drawing/2014/main" xmlns="" id="{725A7C05-F53D-4414-A5D3-E7CB2A1A9248}"/>
                </a:ext>
              </a:extLst>
            </p:cNvPr>
            <p:cNvSpPr/>
            <p:nvPr/>
          </p:nvSpPr>
          <p:spPr>
            <a:xfrm>
              <a:off x="7761658" y="937259"/>
              <a:ext cx="9525" cy="9525"/>
            </a:xfrm>
            <a:custGeom>
              <a:avLst/>
              <a:gdLst>
                <a:gd name="connsiteX0" fmla="*/ 8837 w 9525"/>
                <a:gd name="connsiteY0" fmla="*/ 8573 h 9525"/>
                <a:gd name="connsiteX1" fmla="*/ 8837 w 9525"/>
                <a:gd name="connsiteY1" fmla="*/ 8573 h 9525"/>
                <a:gd name="connsiteX2" fmla="*/ 8837 w 9525"/>
                <a:gd name="connsiteY2" fmla="*/ 8573 h 9525"/>
              </a:gdLst>
              <a:ahLst/>
              <a:cxnLst>
                <a:cxn ang="0">
                  <a:pos x="connsiteX0" y="connsiteY0"/>
                </a:cxn>
                <a:cxn ang="0">
                  <a:pos x="connsiteX1" y="connsiteY1"/>
                </a:cxn>
                <a:cxn ang="0">
                  <a:pos x="connsiteX2" y="connsiteY2"/>
                </a:cxn>
              </a:cxnLst>
              <a:rect l="l" t="t" r="r" b="b"/>
              <a:pathLst>
                <a:path w="9525" h="9525">
                  <a:moveTo>
                    <a:pt x="8837" y="8573"/>
                  </a:moveTo>
                  <a:cubicBezTo>
                    <a:pt x="8837" y="6667"/>
                    <a:pt x="5027" y="6667"/>
                    <a:pt x="8837" y="8573"/>
                  </a:cubicBezTo>
                  <a:lnTo>
                    <a:pt x="8837" y="8573"/>
                  </a:lnTo>
                  <a:close/>
                </a:path>
              </a:pathLst>
            </a:custGeom>
            <a:grpFill/>
            <a:ln w="9525" cap="flat">
              <a:noFill/>
              <a:prstDash val="solid"/>
              <a:miter/>
            </a:ln>
          </p:spPr>
          <p:txBody>
            <a:bodyPr rtlCol="0" anchor="ctr"/>
            <a:lstStyle/>
            <a:p>
              <a:endParaRPr lang="en-US"/>
            </a:p>
          </p:txBody>
        </p:sp>
        <p:sp>
          <p:nvSpPr>
            <p:cNvPr id="2250" name="Freeform: Shape 2249">
              <a:extLst>
                <a:ext uri="{FF2B5EF4-FFF2-40B4-BE49-F238E27FC236}">
                  <a16:creationId xmlns:a16="http://schemas.microsoft.com/office/drawing/2014/main" xmlns="" id="{6DC808EB-4571-4D16-8BE5-6256D84A76A9}"/>
                </a:ext>
              </a:extLst>
            </p:cNvPr>
            <p:cNvSpPr/>
            <p:nvPr/>
          </p:nvSpPr>
          <p:spPr>
            <a:xfrm>
              <a:off x="7753403" y="93392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6615" y="8096"/>
                    <a:pt x="7567" y="14764"/>
                    <a:pt x="7567" y="7144"/>
                  </a:cubicBezTo>
                  <a:lnTo>
                    <a:pt x="7567" y="7144"/>
                  </a:lnTo>
                  <a:close/>
                </a:path>
              </a:pathLst>
            </a:custGeom>
            <a:grpFill/>
            <a:ln w="9525" cap="flat">
              <a:noFill/>
              <a:prstDash val="solid"/>
              <a:miter/>
            </a:ln>
          </p:spPr>
          <p:txBody>
            <a:bodyPr rtlCol="0" anchor="ctr"/>
            <a:lstStyle/>
            <a:p>
              <a:endParaRPr lang="en-US"/>
            </a:p>
          </p:txBody>
        </p:sp>
        <p:sp>
          <p:nvSpPr>
            <p:cNvPr id="2251" name="Freeform: Shape 2250">
              <a:extLst>
                <a:ext uri="{FF2B5EF4-FFF2-40B4-BE49-F238E27FC236}">
                  <a16:creationId xmlns:a16="http://schemas.microsoft.com/office/drawing/2014/main" xmlns="" id="{FDF90FCE-F19A-43CD-9639-E3A1938FF264}"/>
                </a:ext>
              </a:extLst>
            </p:cNvPr>
            <p:cNvSpPr/>
            <p:nvPr/>
          </p:nvSpPr>
          <p:spPr>
            <a:xfrm>
              <a:off x="7630954" y="922496"/>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lnTo>
                    <a:pt x="7144" y="7144"/>
                  </a:lnTo>
                  <a:cubicBezTo>
                    <a:pt x="7144" y="9049"/>
                    <a:pt x="8096" y="8096"/>
                    <a:pt x="9049" y="8096"/>
                  </a:cubicBezTo>
                  <a:close/>
                </a:path>
              </a:pathLst>
            </a:custGeom>
            <a:grpFill/>
            <a:ln w="9525" cap="flat">
              <a:noFill/>
              <a:prstDash val="solid"/>
              <a:miter/>
            </a:ln>
          </p:spPr>
          <p:txBody>
            <a:bodyPr rtlCol="0" anchor="ctr"/>
            <a:lstStyle/>
            <a:p>
              <a:endParaRPr lang="en-US"/>
            </a:p>
          </p:txBody>
        </p:sp>
        <p:sp>
          <p:nvSpPr>
            <p:cNvPr id="2252" name="Freeform: Shape 2251">
              <a:extLst>
                <a:ext uri="{FF2B5EF4-FFF2-40B4-BE49-F238E27FC236}">
                  <a16:creationId xmlns:a16="http://schemas.microsoft.com/office/drawing/2014/main" xmlns="" id="{71D47E1A-81D8-496B-A152-0CAD0B8FC673}"/>
                </a:ext>
              </a:extLst>
            </p:cNvPr>
            <p:cNvSpPr/>
            <p:nvPr/>
          </p:nvSpPr>
          <p:spPr>
            <a:xfrm>
              <a:off x="7738586" y="94464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9049" y="6906"/>
                    <a:pt x="8096" y="6906"/>
                    <a:pt x="7144" y="7858"/>
                  </a:cubicBezTo>
                  <a:lnTo>
                    <a:pt x="7144" y="7858"/>
                  </a:lnTo>
                  <a:close/>
                </a:path>
              </a:pathLst>
            </a:custGeom>
            <a:grpFill/>
            <a:ln w="9525" cap="flat">
              <a:noFill/>
              <a:prstDash val="solid"/>
              <a:miter/>
            </a:ln>
          </p:spPr>
          <p:txBody>
            <a:bodyPr rtlCol="0" anchor="ctr"/>
            <a:lstStyle/>
            <a:p>
              <a:endParaRPr lang="en-US"/>
            </a:p>
          </p:txBody>
        </p:sp>
        <p:sp>
          <p:nvSpPr>
            <p:cNvPr id="2253" name="Freeform: Shape 2252">
              <a:extLst>
                <a:ext uri="{FF2B5EF4-FFF2-40B4-BE49-F238E27FC236}">
                  <a16:creationId xmlns:a16="http://schemas.microsoft.com/office/drawing/2014/main" xmlns="" id="{A8A53FD7-BB0B-40CE-8BC6-5AFB4F68BDC1}"/>
                </a:ext>
              </a:extLst>
            </p:cNvPr>
            <p:cNvSpPr/>
            <p:nvPr/>
          </p:nvSpPr>
          <p:spPr>
            <a:xfrm>
              <a:off x="7665244" y="913606"/>
              <a:ext cx="9525" cy="9525"/>
            </a:xfrm>
            <a:custGeom>
              <a:avLst/>
              <a:gdLst>
                <a:gd name="connsiteX0" fmla="*/ 7144 w 9525"/>
                <a:gd name="connsiteY0" fmla="*/ 8414 h 9525"/>
                <a:gd name="connsiteX1" fmla="*/ 7144 w 9525"/>
                <a:gd name="connsiteY1" fmla="*/ 8414 h 9525"/>
                <a:gd name="connsiteX2" fmla="*/ 7144 w 9525"/>
                <a:gd name="connsiteY2" fmla="*/ 8414 h 9525"/>
              </a:gdLst>
              <a:ahLst/>
              <a:cxnLst>
                <a:cxn ang="0">
                  <a:pos x="connsiteX0" y="connsiteY0"/>
                </a:cxn>
                <a:cxn ang="0">
                  <a:pos x="connsiteX1" y="connsiteY1"/>
                </a:cxn>
                <a:cxn ang="0">
                  <a:pos x="connsiteX2" y="connsiteY2"/>
                </a:cxn>
              </a:cxnLst>
              <a:rect l="l" t="t" r="r" b="b"/>
              <a:pathLst>
                <a:path w="9525" h="9525">
                  <a:moveTo>
                    <a:pt x="7144" y="8414"/>
                  </a:moveTo>
                  <a:cubicBezTo>
                    <a:pt x="7144" y="8414"/>
                    <a:pt x="9049" y="5556"/>
                    <a:pt x="7144" y="8414"/>
                  </a:cubicBezTo>
                  <a:lnTo>
                    <a:pt x="7144" y="8414"/>
                  </a:lnTo>
                  <a:close/>
                </a:path>
              </a:pathLst>
            </a:custGeom>
            <a:grpFill/>
            <a:ln w="9525" cap="flat">
              <a:noFill/>
              <a:prstDash val="solid"/>
              <a:miter/>
            </a:ln>
          </p:spPr>
          <p:txBody>
            <a:bodyPr rtlCol="0" anchor="ctr"/>
            <a:lstStyle/>
            <a:p>
              <a:endParaRPr lang="en-US"/>
            </a:p>
          </p:txBody>
        </p:sp>
        <p:sp>
          <p:nvSpPr>
            <p:cNvPr id="2254" name="Freeform: Shape 2253">
              <a:extLst>
                <a:ext uri="{FF2B5EF4-FFF2-40B4-BE49-F238E27FC236}">
                  <a16:creationId xmlns:a16="http://schemas.microsoft.com/office/drawing/2014/main" xmlns="" id="{E40E6EBB-35A2-4D1C-AD2C-0119569E1D12}"/>
                </a:ext>
              </a:extLst>
            </p:cNvPr>
            <p:cNvSpPr/>
            <p:nvPr/>
          </p:nvSpPr>
          <p:spPr>
            <a:xfrm>
              <a:off x="7688909" y="910113"/>
              <a:ext cx="9525" cy="9525"/>
            </a:xfrm>
            <a:custGeom>
              <a:avLst/>
              <a:gdLst>
                <a:gd name="connsiteX0" fmla="*/ 8244 w 9525"/>
                <a:gd name="connsiteY0" fmla="*/ 7144 h 9525"/>
                <a:gd name="connsiteX1" fmla="*/ 8244 w 9525"/>
                <a:gd name="connsiteY1" fmla="*/ 7144 h 9525"/>
                <a:gd name="connsiteX2" fmla="*/ 8244 w 9525"/>
                <a:gd name="connsiteY2" fmla="*/ 7144 h 9525"/>
              </a:gdLst>
              <a:ahLst/>
              <a:cxnLst>
                <a:cxn ang="0">
                  <a:pos x="connsiteX0" y="connsiteY0"/>
                </a:cxn>
                <a:cxn ang="0">
                  <a:pos x="connsiteX1" y="connsiteY1"/>
                </a:cxn>
                <a:cxn ang="0">
                  <a:pos x="connsiteX2" y="connsiteY2"/>
                </a:cxn>
              </a:cxnLst>
              <a:rect l="l" t="t" r="r" b="b"/>
              <a:pathLst>
                <a:path w="9525" h="9525">
                  <a:moveTo>
                    <a:pt x="8244" y="7144"/>
                  </a:moveTo>
                  <a:cubicBezTo>
                    <a:pt x="4434" y="7144"/>
                    <a:pt x="12054" y="13811"/>
                    <a:pt x="8244" y="7144"/>
                  </a:cubicBezTo>
                  <a:lnTo>
                    <a:pt x="8244" y="7144"/>
                  </a:lnTo>
                  <a:close/>
                </a:path>
              </a:pathLst>
            </a:custGeom>
            <a:grpFill/>
            <a:ln w="9525" cap="flat">
              <a:noFill/>
              <a:prstDash val="solid"/>
              <a:miter/>
            </a:ln>
          </p:spPr>
          <p:txBody>
            <a:bodyPr rtlCol="0" anchor="ctr"/>
            <a:lstStyle/>
            <a:p>
              <a:endParaRPr lang="en-US"/>
            </a:p>
          </p:txBody>
        </p:sp>
        <p:sp>
          <p:nvSpPr>
            <p:cNvPr id="2255" name="Freeform: Shape 2254">
              <a:extLst>
                <a:ext uri="{FF2B5EF4-FFF2-40B4-BE49-F238E27FC236}">
                  <a16:creationId xmlns:a16="http://schemas.microsoft.com/office/drawing/2014/main" xmlns="" id="{F967C867-FB9C-4E8B-BFB5-FE62644571F6}"/>
                </a:ext>
              </a:extLst>
            </p:cNvPr>
            <p:cNvSpPr/>
            <p:nvPr/>
          </p:nvSpPr>
          <p:spPr>
            <a:xfrm>
              <a:off x="6845141" y="101298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7144"/>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2256" name="Freeform: Shape 2255">
              <a:extLst>
                <a:ext uri="{FF2B5EF4-FFF2-40B4-BE49-F238E27FC236}">
                  <a16:creationId xmlns:a16="http://schemas.microsoft.com/office/drawing/2014/main" xmlns="" id="{D90AB742-EF6F-4EDB-8149-29F88B18D5CB}"/>
                </a:ext>
              </a:extLst>
            </p:cNvPr>
            <p:cNvSpPr/>
            <p:nvPr/>
          </p:nvSpPr>
          <p:spPr>
            <a:xfrm>
              <a:off x="6844189" y="10120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8096" y="8096"/>
                    <a:pt x="7144" y="8096"/>
                    <a:pt x="7144" y="7144"/>
                  </a:cubicBezTo>
                  <a:close/>
                </a:path>
              </a:pathLst>
            </a:custGeom>
            <a:grpFill/>
            <a:ln w="9525" cap="flat">
              <a:noFill/>
              <a:prstDash val="solid"/>
              <a:miter/>
            </a:ln>
          </p:spPr>
          <p:txBody>
            <a:bodyPr rtlCol="0" anchor="ctr"/>
            <a:lstStyle/>
            <a:p>
              <a:endParaRPr lang="en-US"/>
            </a:p>
          </p:txBody>
        </p:sp>
        <p:sp>
          <p:nvSpPr>
            <p:cNvPr id="2257" name="Freeform: Shape 2256">
              <a:extLst>
                <a:ext uri="{FF2B5EF4-FFF2-40B4-BE49-F238E27FC236}">
                  <a16:creationId xmlns:a16="http://schemas.microsoft.com/office/drawing/2014/main" xmlns="" id="{4F4F94E3-F988-4ED6-921F-CD5D0F6DBD56}"/>
                </a:ext>
              </a:extLst>
            </p:cNvPr>
            <p:cNvSpPr/>
            <p:nvPr/>
          </p:nvSpPr>
          <p:spPr>
            <a:xfrm>
              <a:off x="6844189" y="10120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lnTo>
                    <a:pt x="7144" y="7144"/>
                  </a:lnTo>
                  <a:close/>
                </a:path>
              </a:pathLst>
            </a:custGeom>
            <a:grpFill/>
            <a:ln w="9525" cap="flat">
              <a:noFill/>
              <a:prstDash val="solid"/>
              <a:miter/>
            </a:ln>
          </p:spPr>
          <p:txBody>
            <a:bodyPr rtlCol="0" anchor="ctr"/>
            <a:lstStyle/>
            <a:p>
              <a:endParaRPr lang="en-US"/>
            </a:p>
          </p:txBody>
        </p:sp>
        <p:sp>
          <p:nvSpPr>
            <p:cNvPr id="2258" name="Freeform: Shape 2257">
              <a:extLst>
                <a:ext uri="{FF2B5EF4-FFF2-40B4-BE49-F238E27FC236}">
                  <a16:creationId xmlns:a16="http://schemas.microsoft.com/office/drawing/2014/main" xmlns="" id="{3E90A260-C9D8-48BA-AB9C-E60145958240}"/>
                </a:ext>
              </a:extLst>
            </p:cNvPr>
            <p:cNvSpPr/>
            <p:nvPr/>
          </p:nvSpPr>
          <p:spPr>
            <a:xfrm>
              <a:off x="7231856" y="928211"/>
              <a:ext cx="9525" cy="19050"/>
            </a:xfrm>
            <a:custGeom>
              <a:avLst/>
              <a:gdLst>
                <a:gd name="connsiteX0" fmla="*/ 9049 w 9525"/>
                <a:gd name="connsiteY0" fmla="*/ 12859 h 19050"/>
                <a:gd name="connsiteX1" fmla="*/ 7144 w 9525"/>
                <a:gd name="connsiteY1" fmla="*/ 7144 h 19050"/>
                <a:gd name="connsiteX2" fmla="*/ 9049 w 9525"/>
                <a:gd name="connsiteY2" fmla="*/ 12859 h 19050"/>
              </a:gdLst>
              <a:ahLst/>
              <a:cxnLst>
                <a:cxn ang="0">
                  <a:pos x="connsiteX0" y="connsiteY0"/>
                </a:cxn>
                <a:cxn ang="0">
                  <a:pos x="connsiteX1" y="connsiteY1"/>
                </a:cxn>
                <a:cxn ang="0">
                  <a:pos x="connsiteX2" y="connsiteY2"/>
                </a:cxn>
              </a:cxnLst>
              <a:rect l="l" t="t" r="r" b="b"/>
              <a:pathLst>
                <a:path w="9525" h="19050">
                  <a:moveTo>
                    <a:pt x="9049" y="12859"/>
                  </a:moveTo>
                  <a:cubicBezTo>
                    <a:pt x="8096" y="11906"/>
                    <a:pt x="10954" y="7144"/>
                    <a:pt x="7144" y="7144"/>
                  </a:cubicBezTo>
                  <a:cubicBezTo>
                    <a:pt x="10954" y="8096"/>
                    <a:pt x="4286" y="10954"/>
                    <a:pt x="9049" y="12859"/>
                  </a:cubicBezTo>
                  <a:close/>
                </a:path>
              </a:pathLst>
            </a:custGeom>
            <a:grpFill/>
            <a:ln w="9525" cap="flat">
              <a:noFill/>
              <a:prstDash val="solid"/>
              <a:miter/>
            </a:ln>
          </p:spPr>
          <p:txBody>
            <a:bodyPr rtlCol="0" anchor="ctr"/>
            <a:lstStyle/>
            <a:p>
              <a:endParaRPr lang="en-US"/>
            </a:p>
          </p:txBody>
        </p:sp>
        <p:sp>
          <p:nvSpPr>
            <p:cNvPr id="2259" name="Freeform: Shape 2258">
              <a:extLst>
                <a:ext uri="{FF2B5EF4-FFF2-40B4-BE49-F238E27FC236}">
                  <a16:creationId xmlns:a16="http://schemas.microsoft.com/office/drawing/2014/main" xmlns="" id="{78CCE141-2BBC-4066-A611-D604908008DA}"/>
                </a:ext>
              </a:extLst>
            </p:cNvPr>
            <p:cNvSpPr/>
            <p:nvPr/>
          </p:nvSpPr>
          <p:spPr>
            <a:xfrm>
              <a:off x="7233761" y="93392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lnTo>
                    <a:pt x="7144" y="7144"/>
                  </a:lnTo>
                  <a:close/>
                </a:path>
              </a:pathLst>
            </a:custGeom>
            <a:grpFill/>
            <a:ln w="9525" cap="flat">
              <a:noFill/>
              <a:prstDash val="solid"/>
              <a:miter/>
            </a:ln>
          </p:spPr>
          <p:txBody>
            <a:bodyPr rtlCol="0" anchor="ctr"/>
            <a:lstStyle/>
            <a:p>
              <a:endParaRPr lang="en-US"/>
            </a:p>
          </p:txBody>
        </p:sp>
        <p:sp>
          <p:nvSpPr>
            <p:cNvPr id="2260" name="Freeform: Shape 2259">
              <a:extLst>
                <a:ext uri="{FF2B5EF4-FFF2-40B4-BE49-F238E27FC236}">
                  <a16:creationId xmlns:a16="http://schemas.microsoft.com/office/drawing/2014/main" xmlns="" id="{03907367-2140-4E24-8EE7-1199673D7A82}"/>
                </a:ext>
              </a:extLst>
            </p:cNvPr>
            <p:cNvSpPr/>
            <p:nvPr/>
          </p:nvSpPr>
          <p:spPr>
            <a:xfrm>
              <a:off x="6933898" y="992028"/>
              <a:ext cx="9525" cy="9525"/>
            </a:xfrm>
            <a:custGeom>
              <a:avLst/>
              <a:gdLst>
                <a:gd name="connsiteX0" fmla="*/ 8875 w 9525"/>
                <a:gd name="connsiteY0" fmla="*/ 10001 h 9525"/>
                <a:gd name="connsiteX1" fmla="*/ 7922 w 9525"/>
                <a:gd name="connsiteY1" fmla="*/ 7144 h 9525"/>
                <a:gd name="connsiteX2" fmla="*/ 8875 w 9525"/>
                <a:gd name="connsiteY2" fmla="*/ 10001 h 9525"/>
              </a:gdLst>
              <a:ahLst/>
              <a:cxnLst>
                <a:cxn ang="0">
                  <a:pos x="connsiteX0" y="connsiteY0"/>
                </a:cxn>
                <a:cxn ang="0">
                  <a:pos x="connsiteX1" y="connsiteY1"/>
                </a:cxn>
                <a:cxn ang="0">
                  <a:pos x="connsiteX2" y="connsiteY2"/>
                </a:cxn>
              </a:cxnLst>
              <a:rect l="l" t="t" r="r" b="b"/>
              <a:pathLst>
                <a:path w="9525" h="9525">
                  <a:moveTo>
                    <a:pt x="8875" y="10001"/>
                  </a:moveTo>
                  <a:cubicBezTo>
                    <a:pt x="7922" y="9049"/>
                    <a:pt x="7922" y="8096"/>
                    <a:pt x="7922" y="7144"/>
                  </a:cubicBezTo>
                  <a:cubicBezTo>
                    <a:pt x="8875" y="9049"/>
                    <a:pt x="5065" y="10001"/>
                    <a:pt x="8875" y="10001"/>
                  </a:cubicBezTo>
                  <a:close/>
                </a:path>
              </a:pathLst>
            </a:custGeom>
            <a:grpFill/>
            <a:ln w="9525" cap="flat">
              <a:noFill/>
              <a:prstDash val="solid"/>
              <a:miter/>
            </a:ln>
          </p:spPr>
          <p:txBody>
            <a:bodyPr rtlCol="0" anchor="ctr"/>
            <a:lstStyle/>
            <a:p>
              <a:endParaRPr lang="en-US"/>
            </a:p>
          </p:txBody>
        </p:sp>
        <p:sp>
          <p:nvSpPr>
            <p:cNvPr id="2261" name="Freeform: Shape 2260">
              <a:extLst>
                <a:ext uri="{FF2B5EF4-FFF2-40B4-BE49-F238E27FC236}">
                  <a16:creationId xmlns:a16="http://schemas.microsoft.com/office/drawing/2014/main" xmlns="" id="{92B12159-58CB-4B1F-9CFD-5BCEFA063D8B}"/>
                </a:ext>
              </a:extLst>
            </p:cNvPr>
            <p:cNvSpPr/>
            <p:nvPr/>
          </p:nvSpPr>
          <p:spPr>
            <a:xfrm>
              <a:off x="7738586" y="94440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10001"/>
                    <a:pt x="7144" y="7144"/>
                    <a:pt x="7144" y="7144"/>
                  </a:cubicBezTo>
                  <a:lnTo>
                    <a:pt x="7144" y="7144"/>
                  </a:lnTo>
                  <a:close/>
                </a:path>
              </a:pathLst>
            </a:custGeom>
            <a:grpFill/>
            <a:ln w="9525" cap="flat">
              <a:noFill/>
              <a:prstDash val="solid"/>
              <a:miter/>
            </a:ln>
          </p:spPr>
          <p:txBody>
            <a:bodyPr rtlCol="0" anchor="ctr"/>
            <a:lstStyle/>
            <a:p>
              <a:endParaRPr lang="en-US"/>
            </a:p>
          </p:txBody>
        </p:sp>
        <p:sp>
          <p:nvSpPr>
            <p:cNvPr id="2262" name="Freeform: Shape 2261">
              <a:extLst>
                <a:ext uri="{FF2B5EF4-FFF2-40B4-BE49-F238E27FC236}">
                  <a16:creationId xmlns:a16="http://schemas.microsoft.com/office/drawing/2014/main" xmlns="" id="{1041FE67-76C0-404D-96BA-A8DA26DFD09D}"/>
                </a:ext>
              </a:extLst>
            </p:cNvPr>
            <p:cNvSpPr/>
            <p:nvPr/>
          </p:nvSpPr>
          <p:spPr>
            <a:xfrm>
              <a:off x="6981900" y="942369"/>
              <a:ext cx="9525" cy="9525"/>
            </a:xfrm>
            <a:custGeom>
              <a:avLst/>
              <a:gdLst>
                <a:gd name="connsiteX0" fmla="*/ 7544 w 9525"/>
                <a:gd name="connsiteY0" fmla="*/ 7273 h 9525"/>
                <a:gd name="connsiteX1" fmla="*/ 7544 w 9525"/>
                <a:gd name="connsiteY1" fmla="*/ 7273 h 9525"/>
                <a:gd name="connsiteX2" fmla="*/ 7544 w 9525"/>
                <a:gd name="connsiteY2" fmla="*/ 7273 h 9525"/>
              </a:gdLst>
              <a:ahLst/>
              <a:cxnLst>
                <a:cxn ang="0">
                  <a:pos x="connsiteX0" y="connsiteY0"/>
                </a:cxn>
                <a:cxn ang="0">
                  <a:pos x="connsiteX1" y="connsiteY1"/>
                </a:cxn>
                <a:cxn ang="0">
                  <a:pos x="connsiteX2" y="connsiteY2"/>
                </a:cxn>
              </a:cxnLst>
              <a:rect l="l" t="t" r="r" b="b"/>
              <a:pathLst>
                <a:path w="9525" h="9525">
                  <a:moveTo>
                    <a:pt x="7544" y="7273"/>
                  </a:moveTo>
                  <a:cubicBezTo>
                    <a:pt x="5640" y="11083"/>
                    <a:pt x="11355" y="6320"/>
                    <a:pt x="7544" y="7273"/>
                  </a:cubicBezTo>
                  <a:lnTo>
                    <a:pt x="7544" y="7273"/>
                  </a:lnTo>
                  <a:close/>
                </a:path>
              </a:pathLst>
            </a:custGeom>
            <a:grpFill/>
            <a:ln w="9525" cap="flat">
              <a:noFill/>
              <a:prstDash val="solid"/>
              <a:miter/>
            </a:ln>
          </p:spPr>
          <p:txBody>
            <a:bodyPr rtlCol="0" anchor="ctr"/>
            <a:lstStyle/>
            <a:p>
              <a:endParaRPr lang="en-US"/>
            </a:p>
          </p:txBody>
        </p:sp>
        <p:sp>
          <p:nvSpPr>
            <p:cNvPr id="2263" name="Freeform: Shape 2262">
              <a:extLst>
                <a:ext uri="{FF2B5EF4-FFF2-40B4-BE49-F238E27FC236}">
                  <a16:creationId xmlns:a16="http://schemas.microsoft.com/office/drawing/2014/main" xmlns="" id="{8F79CFB3-F824-4AF3-B3FE-EF976FFD961B}"/>
                </a:ext>
              </a:extLst>
            </p:cNvPr>
            <p:cNvSpPr/>
            <p:nvPr/>
          </p:nvSpPr>
          <p:spPr>
            <a:xfrm>
              <a:off x="6844189" y="913278"/>
              <a:ext cx="914400" cy="352425"/>
            </a:xfrm>
            <a:custGeom>
              <a:avLst/>
              <a:gdLst>
                <a:gd name="connsiteX0" fmla="*/ 910114 w 914400"/>
                <a:gd name="connsiteY0" fmla="*/ 31601 h 352425"/>
                <a:gd name="connsiteX1" fmla="*/ 816769 w 914400"/>
                <a:gd name="connsiteY1" fmla="*/ 21124 h 352425"/>
                <a:gd name="connsiteX2" fmla="*/ 796767 w 914400"/>
                <a:gd name="connsiteY2" fmla="*/ 18267 h 352425"/>
                <a:gd name="connsiteX3" fmla="*/ 768192 w 914400"/>
                <a:gd name="connsiteY3" fmla="*/ 19219 h 352425"/>
                <a:gd name="connsiteX4" fmla="*/ 768192 w 914400"/>
                <a:gd name="connsiteY4" fmla="*/ 17314 h 352425"/>
                <a:gd name="connsiteX5" fmla="*/ 768192 w 914400"/>
                <a:gd name="connsiteY5" fmla="*/ 19219 h 352425"/>
                <a:gd name="connsiteX6" fmla="*/ 613886 w 914400"/>
                <a:gd name="connsiteY6" fmla="*/ 14456 h 352425"/>
                <a:gd name="connsiteX7" fmla="*/ 620554 w 914400"/>
                <a:gd name="connsiteY7" fmla="*/ 18267 h 352425"/>
                <a:gd name="connsiteX8" fmla="*/ 440531 w 914400"/>
                <a:gd name="connsiteY8" fmla="*/ 21124 h 352425"/>
                <a:gd name="connsiteX9" fmla="*/ 163354 w 914400"/>
                <a:gd name="connsiteY9" fmla="*/ 35411 h 352425"/>
                <a:gd name="connsiteX10" fmla="*/ 142399 w 914400"/>
                <a:gd name="connsiteY10" fmla="*/ 40174 h 352425"/>
                <a:gd name="connsiteX11" fmla="*/ 7144 w 914400"/>
                <a:gd name="connsiteY11" fmla="*/ 104944 h 352425"/>
                <a:gd name="connsiteX12" fmla="*/ 18574 w 914400"/>
                <a:gd name="connsiteY12" fmla="*/ 115421 h 352425"/>
                <a:gd name="connsiteX13" fmla="*/ 20479 w 914400"/>
                <a:gd name="connsiteY13" fmla="*/ 112564 h 352425"/>
                <a:gd name="connsiteX14" fmla="*/ 76676 w 914400"/>
                <a:gd name="connsiteY14" fmla="*/ 94467 h 352425"/>
                <a:gd name="connsiteX15" fmla="*/ 99536 w 914400"/>
                <a:gd name="connsiteY15" fmla="*/ 80179 h 352425"/>
                <a:gd name="connsiteX16" fmla="*/ 106204 w 914400"/>
                <a:gd name="connsiteY16" fmla="*/ 81131 h 352425"/>
                <a:gd name="connsiteX17" fmla="*/ 101441 w 914400"/>
                <a:gd name="connsiteY17" fmla="*/ 89704 h 352425"/>
                <a:gd name="connsiteX18" fmla="*/ 156686 w 914400"/>
                <a:gd name="connsiteY18" fmla="*/ 96371 h 352425"/>
                <a:gd name="connsiteX19" fmla="*/ 112871 w 914400"/>
                <a:gd name="connsiteY19" fmla="*/ 111611 h 352425"/>
                <a:gd name="connsiteX20" fmla="*/ 144304 w 914400"/>
                <a:gd name="connsiteY20" fmla="*/ 213529 h 352425"/>
                <a:gd name="connsiteX21" fmla="*/ 339566 w 914400"/>
                <a:gd name="connsiteY21" fmla="*/ 336401 h 352425"/>
                <a:gd name="connsiteX22" fmla="*/ 423386 w 914400"/>
                <a:gd name="connsiteY22" fmla="*/ 348784 h 352425"/>
                <a:gd name="connsiteX23" fmla="*/ 493871 w 914400"/>
                <a:gd name="connsiteY23" fmla="*/ 305921 h 352425"/>
                <a:gd name="connsiteX24" fmla="*/ 644367 w 914400"/>
                <a:gd name="connsiteY24" fmla="*/ 238294 h 352425"/>
                <a:gd name="connsiteX25" fmla="*/ 702469 w 914400"/>
                <a:gd name="connsiteY25" fmla="*/ 225911 h 352425"/>
                <a:gd name="connsiteX26" fmla="*/ 772001 w 914400"/>
                <a:gd name="connsiteY26" fmla="*/ 149711 h 352425"/>
                <a:gd name="connsiteX27" fmla="*/ 791051 w 914400"/>
                <a:gd name="connsiteY27" fmla="*/ 85894 h 352425"/>
                <a:gd name="connsiteX28" fmla="*/ 746284 w 914400"/>
                <a:gd name="connsiteY28" fmla="*/ 54461 h 352425"/>
                <a:gd name="connsiteX29" fmla="*/ 613886 w 914400"/>
                <a:gd name="connsiteY29" fmla="*/ 59224 h 352425"/>
                <a:gd name="connsiteX30" fmla="*/ 792004 w 914400"/>
                <a:gd name="connsiteY30" fmla="*/ 27792 h 352425"/>
                <a:gd name="connsiteX31" fmla="*/ 908209 w 914400"/>
                <a:gd name="connsiteY31" fmla="*/ 33506 h 352425"/>
                <a:gd name="connsiteX32" fmla="*/ 910114 w 914400"/>
                <a:gd name="connsiteY32" fmla="*/ 31601 h 352425"/>
                <a:gd name="connsiteX33" fmla="*/ 150971 w 914400"/>
                <a:gd name="connsiteY33" fmla="*/ 56367 h 352425"/>
                <a:gd name="connsiteX34" fmla="*/ 150971 w 914400"/>
                <a:gd name="connsiteY34" fmla="*/ 56367 h 352425"/>
                <a:gd name="connsiteX35" fmla="*/ 150971 w 914400"/>
                <a:gd name="connsiteY35" fmla="*/ 56367 h 352425"/>
                <a:gd name="connsiteX36" fmla="*/ 157639 w 914400"/>
                <a:gd name="connsiteY36" fmla="*/ 57319 h 352425"/>
                <a:gd name="connsiteX37" fmla="*/ 157639 w 914400"/>
                <a:gd name="connsiteY37" fmla="*/ 57319 h 352425"/>
                <a:gd name="connsiteX38" fmla="*/ 157639 w 914400"/>
                <a:gd name="connsiteY38" fmla="*/ 57319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14400" h="352425">
                  <a:moveTo>
                    <a:pt x="910114" y="31601"/>
                  </a:moveTo>
                  <a:cubicBezTo>
                    <a:pt x="903446" y="18267"/>
                    <a:pt x="830104" y="13504"/>
                    <a:pt x="816769" y="21124"/>
                  </a:cubicBezTo>
                  <a:cubicBezTo>
                    <a:pt x="812959" y="8742"/>
                    <a:pt x="810101" y="15409"/>
                    <a:pt x="796767" y="18267"/>
                  </a:cubicBezTo>
                  <a:cubicBezTo>
                    <a:pt x="788194" y="19219"/>
                    <a:pt x="778669" y="19219"/>
                    <a:pt x="768192" y="19219"/>
                  </a:cubicBezTo>
                  <a:lnTo>
                    <a:pt x="768192" y="17314"/>
                  </a:lnTo>
                  <a:cubicBezTo>
                    <a:pt x="767239" y="18267"/>
                    <a:pt x="768192" y="18267"/>
                    <a:pt x="768192" y="19219"/>
                  </a:cubicBezTo>
                  <a:cubicBezTo>
                    <a:pt x="711994" y="17314"/>
                    <a:pt x="634842" y="-3641"/>
                    <a:pt x="613886" y="14456"/>
                  </a:cubicBezTo>
                  <a:cubicBezTo>
                    <a:pt x="621506" y="13504"/>
                    <a:pt x="617696" y="13504"/>
                    <a:pt x="620554" y="18267"/>
                  </a:cubicBezTo>
                  <a:cubicBezTo>
                    <a:pt x="609124" y="1121"/>
                    <a:pt x="455771" y="15409"/>
                    <a:pt x="440531" y="21124"/>
                  </a:cubicBezTo>
                  <a:cubicBezTo>
                    <a:pt x="425291" y="50651"/>
                    <a:pt x="164306" y="33506"/>
                    <a:pt x="163354" y="35411"/>
                  </a:cubicBezTo>
                  <a:cubicBezTo>
                    <a:pt x="159544" y="37317"/>
                    <a:pt x="141446" y="38269"/>
                    <a:pt x="142399" y="40174"/>
                  </a:cubicBezTo>
                  <a:cubicBezTo>
                    <a:pt x="122396" y="22076"/>
                    <a:pt x="34766" y="106849"/>
                    <a:pt x="7144" y="104944"/>
                  </a:cubicBezTo>
                  <a:cubicBezTo>
                    <a:pt x="10001" y="106849"/>
                    <a:pt x="16669" y="115421"/>
                    <a:pt x="18574" y="115421"/>
                  </a:cubicBezTo>
                  <a:cubicBezTo>
                    <a:pt x="19526" y="114469"/>
                    <a:pt x="20479" y="113517"/>
                    <a:pt x="20479" y="112564"/>
                  </a:cubicBezTo>
                  <a:cubicBezTo>
                    <a:pt x="28099" y="108754"/>
                    <a:pt x="72866" y="95419"/>
                    <a:pt x="76676" y="94467"/>
                  </a:cubicBezTo>
                  <a:cubicBezTo>
                    <a:pt x="78581" y="93514"/>
                    <a:pt x="98584" y="83989"/>
                    <a:pt x="99536" y="80179"/>
                  </a:cubicBezTo>
                  <a:cubicBezTo>
                    <a:pt x="102394" y="80179"/>
                    <a:pt x="107156" y="81131"/>
                    <a:pt x="106204" y="81131"/>
                  </a:cubicBezTo>
                  <a:cubicBezTo>
                    <a:pt x="108109" y="92561"/>
                    <a:pt x="94774" y="76369"/>
                    <a:pt x="101441" y="89704"/>
                  </a:cubicBezTo>
                  <a:cubicBezTo>
                    <a:pt x="118586" y="92561"/>
                    <a:pt x="136684" y="94467"/>
                    <a:pt x="156686" y="96371"/>
                  </a:cubicBezTo>
                  <a:cubicBezTo>
                    <a:pt x="133826" y="103992"/>
                    <a:pt x="112871" y="111611"/>
                    <a:pt x="112871" y="111611"/>
                  </a:cubicBezTo>
                  <a:lnTo>
                    <a:pt x="144304" y="213529"/>
                  </a:lnTo>
                  <a:lnTo>
                    <a:pt x="339566" y="336401"/>
                  </a:lnTo>
                  <a:lnTo>
                    <a:pt x="423386" y="348784"/>
                  </a:lnTo>
                  <a:lnTo>
                    <a:pt x="493871" y="305921"/>
                  </a:lnTo>
                  <a:lnTo>
                    <a:pt x="644367" y="238294"/>
                  </a:lnTo>
                  <a:cubicBezTo>
                    <a:pt x="644367" y="238294"/>
                    <a:pt x="692944" y="229721"/>
                    <a:pt x="702469" y="225911"/>
                  </a:cubicBezTo>
                  <a:cubicBezTo>
                    <a:pt x="711994" y="223054"/>
                    <a:pt x="762476" y="159236"/>
                    <a:pt x="772001" y="149711"/>
                  </a:cubicBezTo>
                  <a:cubicBezTo>
                    <a:pt x="781526" y="140186"/>
                    <a:pt x="791051" y="85894"/>
                    <a:pt x="791051" y="85894"/>
                  </a:cubicBezTo>
                  <a:cubicBezTo>
                    <a:pt x="791051" y="85894"/>
                    <a:pt x="765334" y="54461"/>
                    <a:pt x="746284" y="54461"/>
                  </a:cubicBezTo>
                  <a:cubicBezTo>
                    <a:pt x="740569" y="54461"/>
                    <a:pt x="686276" y="56367"/>
                    <a:pt x="613886" y="59224"/>
                  </a:cubicBezTo>
                  <a:cubicBezTo>
                    <a:pt x="686276" y="47794"/>
                    <a:pt x="749142" y="36364"/>
                    <a:pt x="792004" y="27792"/>
                  </a:cubicBezTo>
                  <a:cubicBezTo>
                    <a:pt x="812006" y="23981"/>
                    <a:pt x="890111" y="36364"/>
                    <a:pt x="908209" y="33506"/>
                  </a:cubicBezTo>
                  <a:cubicBezTo>
                    <a:pt x="908209" y="33506"/>
                    <a:pt x="908209" y="32554"/>
                    <a:pt x="910114" y="31601"/>
                  </a:cubicBezTo>
                  <a:close/>
                  <a:moveTo>
                    <a:pt x="150971" y="56367"/>
                  </a:moveTo>
                  <a:cubicBezTo>
                    <a:pt x="150019" y="56367"/>
                    <a:pt x="147161" y="57319"/>
                    <a:pt x="150971" y="56367"/>
                  </a:cubicBezTo>
                  <a:lnTo>
                    <a:pt x="150971" y="56367"/>
                  </a:lnTo>
                  <a:close/>
                  <a:moveTo>
                    <a:pt x="157639" y="57319"/>
                  </a:moveTo>
                  <a:cubicBezTo>
                    <a:pt x="153829" y="56367"/>
                    <a:pt x="154781" y="54461"/>
                    <a:pt x="157639" y="57319"/>
                  </a:cubicBezTo>
                  <a:lnTo>
                    <a:pt x="157639" y="57319"/>
                  </a:lnTo>
                  <a:close/>
                </a:path>
              </a:pathLst>
            </a:custGeom>
            <a:grpFill/>
            <a:ln w="9525" cap="flat">
              <a:noFill/>
              <a:prstDash val="solid"/>
              <a:miter/>
            </a:ln>
          </p:spPr>
          <p:txBody>
            <a:bodyPr rtlCol="0" anchor="ctr"/>
            <a:lstStyle/>
            <a:p>
              <a:endParaRPr lang="en-US"/>
            </a:p>
          </p:txBody>
        </p:sp>
        <p:sp>
          <p:nvSpPr>
            <p:cNvPr id="2264" name="Freeform: Shape 2263">
              <a:extLst>
                <a:ext uri="{FF2B5EF4-FFF2-40B4-BE49-F238E27FC236}">
                  <a16:creationId xmlns:a16="http://schemas.microsoft.com/office/drawing/2014/main" xmlns="" id="{7C2DF161-93B9-45A5-8A36-0B04E713BB5F}"/>
                </a:ext>
              </a:extLst>
            </p:cNvPr>
            <p:cNvSpPr/>
            <p:nvPr/>
          </p:nvSpPr>
          <p:spPr>
            <a:xfrm>
              <a:off x="7747738" y="937166"/>
              <a:ext cx="9525" cy="9525"/>
            </a:xfrm>
            <a:custGeom>
              <a:avLst/>
              <a:gdLst>
                <a:gd name="connsiteX0" fmla="*/ 9422 w 9525"/>
                <a:gd name="connsiteY0" fmla="*/ 7713 h 9525"/>
                <a:gd name="connsiteX1" fmla="*/ 7517 w 9525"/>
                <a:gd name="connsiteY1" fmla="*/ 9618 h 9525"/>
                <a:gd name="connsiteX2" fmla="*/ 9422 w 9525"/>
                <a:gd name="connsiteY2" fmla="*/ 7713 h 9525"/>
              </a:gdLst>
              <a:ahLst/>
              <a:cxnLst>
                <a:cxn ang="0">
                  <a:pos x="connsiteX0" y="connsiteY0"/>
                </a:cxn>
                <a:cxn ang="0">
                  <a:pos x="connsiteX1" y="connsiteY1"/>
                </a:cxn>
                <a:cxn ang="0">
                  <a:pos x="connsiteX2" y="connsiteY2"/>
                </a:cxn>
              </a:cxnLst>
              <a:rect l="l" t="t" r="r" b="b"/>
              <a:pathLst>
                <a:path w="9525" h="9525">
                  <a:moveTo>
                    <a:pt x="9422" y="7713"/>
                  </a:moveTo>
                  <a:cubicBezTo>
                    <a:pt x="7517" y="6761"/>
                    <a:pt x="6565" y="6761"/>
                    <a:pt x="7517" y="9618"/>
                  </a:cubicBezTo>
                  <a:cubicBezTo>
                    <a:pt x="9422" y="8666"/>
                    <a:pt x="9422" y="8666"/>
                    <a:pt x="9422" y="7713"/>
                  </a:cubicBezTo>
                  <a:close/>
                </a:path>
              </a:pathLst>
            </a:custGeom>
            <a:grpFill/>
            <a:ln w="9525" cap="flat">
              <a:noFill/>
              <a:prstDash val="solid"/>
              <a:miter/>
            </a:ln>
          </p:spPr>
          <p:txBody>
            <a:bodyPr rtlCol="0" anchor="ctr"/>
            <a:lstStyle/>
            <a:p>
              <a:endParaRPr lang="en-US"/>
            </a:p>
          </p:txBody>
        </p:sp>
        <p:sp>
          <p:nvSpPr>
            <p:cNvPr id="2265" name="Freeform: Shape 2264">
              <a:extLst>
                <a:ext uri="{FF2B5EF4-FFF2-40B4-BE49-F238E27FC236}">
                  <a16:creationId xmlns:a16="http://schemas.microsoft.com/office/drawing/2014/main" xmlns="" id="{A338BAED-78C1-4E5D-A999-D6D924162406}"/>
                </a:ext>
              </a:extLst>
            </p:cNvPr>
            <p:cNvSpPr/>
            <p:nvPr/>
          </p:nvSpPr>
          <p:spPr>
            <a:xfrm>
              <a:off x="7747159" y="939641"/>
              <a:ext cx="9525" cy="9525"/>
            </a:xfrm>
            <a:custGeom>
              <a:avLst/>
              <a:gdLst>
                <a:gd name="connsiteX0" fmla="*/ 9049 w 9525"/>
                <a:gd name="connsiteY0" fmla="*/ 7144 h 9525"/>
                <a:gd name="connsiteX1" fmla="*/ 7144 w 9525"/>
                <a:gd name="connsiteY1" fmla="*/ 7144 h 9525"/>
                <a:gd name="connsiteX2" fmla="*/ 9049 w 9525"/>
                <a:gd name="connsiteY2" fmla="*/ 7144 h 9525"/>
                <a:gd name="connsiteX3" fmla="*/ 9049 w 9525"/>
                <a:gd name="connsiteY3" fmla="*/ 7144 h 9525"/>
              </a:gdLst>
              <a:ahLst/>
              <a:cxnLst>
                <a:cxn ang="0">
                  <a:pos x="connsiteX0" y="connsiteY0"/>
                </a:cxn>
                <a:cxn ang="0">
                  <a:pos x="connsiteX1" y="connsiteY1"/>
                </a:cxn>
                <a:cxn ang="0">
                  <a:pos x="connsiteX2" y="connsiteY2"/>
                </a:cxn>
                <a:cxn ang="0">
                  <a:pos x="connsiteX3" y="connsiteY3"/>
                </a:cxn>
              </a:cxnLst>
              <a:rect l="l" t="t" r="r" b="b"/>
              <a:pathLst>
                <a:path w="9525" h="9525">
                  <a:moveTo>
                    <a:pt x="9049" y="7144"/>
                  </a:moveTo>
                  <a:cubicBezTo>
                    <a:pt x="8096" y="7144"/>
                    <a:pt x="8096" y="7144"/>
                    <a:pt x="7144" y="7144"/>
                  </a:cubicBezTo>
                  <a:cubicBezTo>
                    <a:pt x="7144" y="7144"/>
                    <a:pt x="8096" y="7144"/>
                    <a:pt x="9049" y="7144"/>
                  </a:cubicBezTo>
                  <a:cubicBezTo>
                    <a:pt x="9049" y="7144"/>
                    <a:pt x="9049" y="7144"/>
                    <a:pt x="9049" y="7144"/>
                  </a:cubicBezTo>
                  <a:close/>
                </a:path>
              </a:pathLst>
            </a:custGeom>
            <a:grpFill/>
            <a:ln w="9525" cap="flat">
              <a:noFill/>
              <a:prstDash val="solid"/>
              <a:miter/>
            </a:ln>
          </p:spPr>
          <p:txBody>
            <a:bodyPr rtlCol="0" anchor="ctr"/>
            <a:lstStyle/>
            <a:p>
              <a:endParaRPr lang="en-US"/>
            </a:p>
          </p:txBody>
        </p:sp>
        <p:sp>
          <p:nvSpPr>
            <p:cNvPr id="2266" name="Freeform: Shape 2265">
              <a:extLst>
                <a:ext uri="{FF2B5EF4-FFF2-40B4-BE49-F238E27FC236}">
                  <a16:creationId xmlns:a16="http://schemas.microsoft.com/office/drawing/2014/main" xmlns="" id="{43FE8DBD-EF54-4713-BD9B-6D567D113EED}"/>
                </a:ext>
              </a:extLst>
            </p:cNvPr>
            <p:cNvSpPr/>
            <p:nvPr/>
          </p:nvSpPr>
          <p:spPr>
            <a:xfrm>
              <a:off x="6913721" y="100155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267" name="Freeform: Shape 2266">
              <a:extLst>
                <a:ext uri="{FF2B5EF4-FFF2-40B4-BE49-F238E27FC236}">
                  <a16:creationId xmlns:a16="http://schemas.microsoft.com/office/drawing/2014/main" xmlns="" id="{D1105412-1DDF-4F56-A5C3-6D18C63CB489}"/>
                </a:ext>
              </a:extLst>
            </p:cNvPr>
            <p:cNvSpPr/>
            <p:nvPr/>
          </p:nvSpPr>
          <p:spPr>
            <a:xfrm>
              <a:off x="6843236" y="1011078"/>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7144"/>
                    <a:pt x="7144" y="7144"/>
                  </a:cubicBezTo>
                  <a:cubicBezTo>
                    <a:pt x="7144" y="7144"/>
                    <a:pt x="7144" y="7144"/>
                    <a:pt x="8096" y="7144"/>
                  </a:cubicBezTo>
                  <a:close/>
                </a:path>
              </a:pathLst>
            </a:custGeom>
            <a:grpFill/>
            <a:ln w="9525" cap="flat">
              <a:noFill/>
              <a:prstDash val="solid"/>
              <a:miter/>
            </a:ln>
          </p:spPr>
          <p:txBody>
            <a:bodyPr rtlCol="0" anchor="ctr"/>
            <a:lstStyle/>
            <a:p>
              <a:endParaRPr lang="en-US"/>
            </a:p>
          </p:txBody>
        </p:sp>
        <p:sp>
          <p:nvSpPr>
            <p:cNvPr id="2268" name="Freeform: Shape 2267">
              <a:extLst>
                <a:ext uri="{FF2B5EF4-FFF2-40B4-BE49-F238E27FC236}">
                  <a16:creationId xmlns:a16="http://schemas.microsoft.com/office/drawing/2014/main" xmlns="" id="{10CDCE5F-20C8-467B-B971-A6ADD2364439}"/>
                </a:ext>
              </a:extLst>
            </p:cNvPr>
            <p:cNvSpPr/>
            <p:nvPr/>
          </p:nvSpPr>
          <p:spPr>
            <a:xfrm>
              <a:off x="7633811" y="92344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7144"/>
                    <a:pt x="7144" y="7144"/>
                  </a:cubicBezTo>
                  <a:lnTo>
                    <a:pt x="7144" y="7144"/>
                  </a:lnTo>
                  <a:close/>
                </a:path>
              </a:pathLst>
            </a:custGeom>
            <a:grpFill/>
            <a:ln w="9525" cap="flat">
              <a:noFill/>
              <a:prstDash val="solid"/>
              <a:miter/>
            </a:ln>
          </p:spPr>
          <p:txBody>
            <a:bodyPr rtlCol="0" anchor="ctr"/>
            <a:lstStyle/>
            <a:p>
              <a:endParaRPr lang="en-US"/>
            </a:p>
          </p:txBody>
        </p:sp>
        <p:sp>
          <p:nvSpPr>
            <p:cNvPr id="2269" name="Freeform: Shape 2268">
              <a:extLst>
                <a:ext uri="{FF2B5EF4-FFF2-40B4-BE49-F238E27FC236}">
                  <a16:creationId xmlns:a16="http://schemas.microsoft.com/office/drawing/2014/main" xmlns="" id="{DBA7834A-4449-447B-8491-1CC8F3C5ADD3}"/>
                </a:ext>
              </a:extLst>
            </p:cNvPr>
            <p:cNvSpPr/>
            <p:nvPr/>
          </p:nvSpPr>
          <p:spPr>
            <a:xfrm>
              <a:off x="7698581" y="922707"/>
              <a:ext cx="9525" cy="9525"/>
            </a:xfrm>
            <a:custGeom>
              <a:avLst/>
              <a:gdLst>
                <a:gd name="connsiteX0" fmla="*/ 7144 w 9525"/>
                <a:gd name="connsiteY0" fmla="*/ 8837 h 9525"/>
                <a:gd name="connsiteX1" fmla="*/ 7144 w 9525"/>
                <a:gd name="connsiteY1" fmla="*/ 8837 h 9525"/>
                <a:gd name="connsiteX2" fmla="*/ 7144 w 9525"/>
                <a:gd name="connsiteY2" fmla="*/ 8837 h 9525"/>
              </a:gdLst>
              <a:ahLst/>
              <a:cxnLst>
                <a:cxn ang="0">
                  <a:pos x="connsiteX0" y="connsiteY0"/>
                </a:cxn>
                <a:cxn ang="0">
                  <a:pos x="connsiteX1" y="connsiteY1"/>
                </a:cxn>
                <a:cxn ang="0">
                  <a:pos x="connsiteX2" y="connsiteY2"/>
                </a:cxn>
              </a:cxnLst>
              <a:rect l="l" t="t" r="r" b="b"/>
              <a:pathLst>
                <a:path w="9525" h="9525">
                  <a:moveTo>
                    <a:pt x="7144" y="8837"/>
                  </a:moveTo>
                  <a:cubicBezTo>
                    <a:pt x="7144" y="8837"/>
                    <a:pt x="7144" y="5027"/>
                    <a:pt x="7144" y="8837"/>
                  </a:cubicBezTo>
                  <a:lnTo>
                    <a:pt x="7144" y="8837"/>
                  </a:lnTo>
                  <a:close/>
                </a:path>
              </a:pathLst>
            </a:custGeom>
            <a:grpFill/>
            <a:ln w="9525" cap="flat">
              <a:noFill/>
              <a:prstDash val="solid"/>
              <a:miter/>
            </a:ln>
          </p:spPr>
          <p:txBody>
            <a:bodyPr rtlCol="0" anchor="ctr"/>
            <a:lstStyle/>
            <a:p>
              <a:endParaRPr lang="en-US"/>
            </a:p>
          </p:txBody>
        </p:sp>
        <p:sp>
          <p:nvSpPr>
            <p:cNvPr id="2270" name="Freeform: Shape 2269">
              <a:extLst>
                <a:ext uri="{FF2B5EF4-FFF2-40B4-BE49-F238E27FC236}">
                  <a16:creationId xmlns:a16="http://schemas.microsoft.com/office/drawing/2014/main" xmlns="" id="{DE715BB9-4AED-4E86-B2AF-5744861CCA51}"/>
                </a:ext>
              </a:extLst>
            </p:cNvPr>
            <p:cNvSpPr/>
            <p:nvPr/>
          </p:nvSpPr>
          <p:spPr>
            <a:xfrm>
              <a:off x="7749064" y="9434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9049" y="7144"/>
                    <a:pt x="8096" y="7144"/>
                    <a:pt x="7144" y="7144"/>
                  </a:cubicBezTo>
                  <a:lnTo>
                    <a:pt x="7144" y="7144"/>
                  </a:lnTo>
                  <a:close/>
                </a:path>
              </a:pathLst>
            </a:custGeom>
            <a:grpFill/>
            <a:ln w="9525" cap="flat">
              <a:noFill/>
              <a:prstDash val="solid"/>
              <a:miter/>
            </a:ln>
          </p:spPr>
          <p:txBody>
            <a:bodyPr rtlCol="0" anchor="ctr"/>
            <a:lstStyle/>
            <a:p>
              <a:endParaRPr lang="en-US"/>
            </a:p>
          </p:txBody>
        </p:sp>
        <p:sp>
          <p:nvSpPr>
            <p:cNvPr id="2271" name="Freeform: Shape 2270">
              <a:extLst>
                <a:ext uri="{FF2B5EF4-FFF2-40B4-BE49-F238E27FC236}">
                  <a16:creationId xmlns:a16="http://schemas.microsoft.com/office/drawing/2014/main" xmlns="" id="{01033084-0A7E-4E0F-ADE5-66D513C4B290}"/>
                </a:ext>
              </a:extLst>
            </p:cNvPr>
            <p:cNvSpPr/>
            <p:nvPr/>
          </p:nvSpPr>
          <p:spPr>
            <a:xfrm>
              <a:off x="7750969" y="94154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7144" y="8096"/>
                    <a:pt x="8096" y="8096"/>
                    <a:pt x="8096" y="7144"/>
                  </a:cubicBezTo>
                  <a:close/>
                </a:path>
              </a:pathLst>
            </a:custGeom>
            <a:grpFill/>
            <a:ln w="9525" cap="flat">
              <a:noFill/>
              <a:prstDash val="solid"/>
              <a:miter/>
            </a:ln>
          </p:spPr>
          <p:txBody>
            <a:bodyPr rtlCol="0" anchor="ctr"/>
            <a:lstStyle/>
            <a:p>
              <a:endParaRPr lang="en-US"/>
            </a:p>
          </p:txBody>
        </p:sp>
        <p:sp>
          <p:nvSpPr>
            <p:cNvPr id="2272" name="Freeform: Shape 2271">
              <a:extLst>
                <a:ext uri="{FF2B5EF4-FFF2-40B4-BE49-F238E27FC236}">
                  <a16:creationId xmlns:a16="http://schemas.microsoft.com/office/drawing/2014/main" xmlns="" id="{FF48C129-836F-4B6F-B137-55129B19F986}"/>
                </a:ext>
              </a:extLst>
            </p:cNvPr>
            <p:cNvSpPr/>
            <p:nvPr/>
          </p:nvSpPr>
          <p:spPr>
            <a:xfrm>
              <a:off x="7729061" y="946837"/>
              <a:ext cx="19050" cy="9525"/>
            </a:xfrm>
            <a:custGeom>
              <a:avLst/>
              <a:gdLst>
                <a:gd name="connsiteX0" fmla="*/ 7144 w 19050"/>
                <a:gd name="connsiteY0" fmla="*/ 7567 h 9525"/>
                <a:gd name="connsiteX1" fmla="*/ 7144 w 19050"/>
                <a:gd name="connsiteY1" fmla="*/ 7567 h 9525"/>
                <a:gd name="connsiteX2" fmla="*/ 7144 w 19050"/>
                <a:gd name="connsiteY2" fmla="*/ 7567 h 9525"/>
              </a:gdLst>
              <a:ahLst/>
              <a:cxnLst>
                <a:cxn ang="0">
                  <a:pos x="connsiteX0" y="connsiteY0"/>
                </a:cxn>
                <a:cxn ang="0">
                  <a:pos x="connsiteX1" y="connsiteY1"/>
                </a:cxn>
                <a:cxn ang="0">
                  <a:pos x="connsiteX2" y="connsiteY2"/>
                </a:cxn>
              </a:cxnLst>
              <a:rect l="l" t="t" r="r" b="b"/>
              <a:pathLst>
                <a:path w="19050" h="9525">
                  <a:moveTo>
                    <a:pt x="7144" y="7567"/>
                  </a:moveTo>
                  <a:cubicBezTo>
                    <a:pt x="7144" y="7567"/>
                    <a:pt x="19526" y="6615"/>
                    <a:pt x="7144" y="7567"/>
                  </a:cubicBezTo>
                  <a:lnTo>
                    <a:pt x="7144" y="7567"/>
                  </a:lnTo>
                  <a:close/>
                </a:path>
              </a:pathLst>
            </a:custGeom>
            <a:grpFill/>
            <a:ln w="9525" cap="flat">
              <a:noFill/>
              <a:prstDash val="solid"/>
              <a:miter/>
            </a:ln>
          </p:spPr>
          <p:txBody>
            <a:bodyPr rtlCol="0" anchor="ctr"/>
            <a:lstStyle/>
            <a:p>
              <a:endParaRPr lang="en-US"/>
            </a:p>
          </p:txBody>
        </p:sp>
        <p:sp>
          <p:nvSpPr>
            <p:cNvPr id="2273" name="Freeform: Shape 2272">
              <a:extLst>
                <a:ext uri="{FF2B5EF4-FFF2-40B4-BE49-F238E27FC236}">
                  <a16:creationId xmlns:a16="http://schemas.microsoft.com/office/drawing/2014/main" xmlns="" id="{8AC92855-E6C3-442C-B32F-F0C11ED714B1}"/>
                </a:ext>
              </a:extLst>
            </p:cNvPr>
            <p:cNvSpPr/>
            <p:nvPr/>
          </p:nvSpPr>
          <p:spPr>
            <a:xfrm>
              <a:off x="7707154" y="908604"/>
              <a:ext cx="9525" cy="9525"/>
            </a:xfrm>
            <a:custGeom>
              <a:avLst/>
              <a:gdLst>
                <a:gd name="connsiteX0" fmla="*/ 7144 w 9525"/>
                <a:gd name="connsiteY0" fmla="*/ 8653 h 9525"/>
                <a:gd name="connsiteX1" fmla="*/ 7144 w 9525"/>
                <a:gd name="connsiteY1" fmla="*/ 8653 h 9525"/>
                <a:gd name="connsiteX2" fmla="*/ 7144 w 9525"/>
                <a:gd name="connsiteY2" fmla="*/ 8653 h 9525"/>
              </a:gdLst>
              <a:ahLst/>
              <a:cxnLst>
                <a:cxn ang="0">
                  <a:pos x="connsiteX0" y="connsiteY0"/>
                </a:cxn>
                <a:cxn ang="0">
                  <a:pos x="connsiteX1" y="connsiteY1"/>
                </a:cxn>
                <a:cxn ang="0">
                  <a:pos x="connsiteX2" y="connsiteY2"/>
                </a:cxn>
              </a:cxnLst>
              <a:rect l="l" t="t" r="r" b="b"/>
              <a:pathLst>
                <a:path w="9525" h="9525">
                  <a:moveTo>
                    <a:pt x="7144" y="8653"/>
                  </a:moveTo>
                  <a:cubicBezTo>
                    <a:pt x="10954" y="7700"/>
                    <a:pt x="13811" y="5795"/>
                    <a:pt x="7144" y="8653"/>
                  </a:cubicBezTo>
                  <a:lnTo>
                    <a:pt x="7144" y="8653"/>
                  </a:lnTo>
                  <a:close/>
                </a:path>
              </a:pathLst>
            </a:custGeom>
            <a:grpFill/>
            <a:ln w="9525" cap="flat">
              <a:noFill/>
              <a:prstDash val="solid"/>
              <a:miter/>
            </a:ln>
          </p:spPr>
          <p:txBody>
            <a:bodyPr rtlCol="0" anchor="ctr"/>
            <a:lstStyle/>
            <a:p>
              <a:endParaRPr lang="en-US"/>
            </a:p>
          </p:txBody>
        </p:sp>
        <p:sp>
          <p:nvSpPr>
            <p:cNvPr id="2274" name="Freeform: Shape 2273">
              <a:extLst>
                <a:ext uri="{FF2B5EF4-FFF2-40B4-BE49-F238E27FC236}">
                  <a16:creationId xmlns:a16="http://schemas.microsoft.com/office/drawing/2014/main" xmlns="" id="{1EC3B353-F9BC-4C8C-9C64-9416C7BF4708}"/>
                </a:ext>
              </a:extLst>
            </p:cNvPr>
            <p:cNvSpPr/>
            <p:nvPr/>
          </p:nvSpPr>
          <p:spPr>
            <a:xfrm>
              <a:off x="7693104" y="909161"/>
              <a:ext cx="9525" cy="9525"/>
            </a:xfrm>
            <a:custGeom>
              <a:avLst/>
              <a:gdLst>
                <a:gd name="connsiteX0" fmla="*/ 7858 w 9525"/>
                <a:gd name="connsiteY0" fmla="*/ 9049 h 9525"/>
                <a:gd name="connsiteX1" fmla="*/ 7858 w 9525"/>
                <a:gd name="connsiteY1" fmla="*/ 7144 h 9525"/>
                <a:gd name="connsiteX2" fmla="*/ 7858 w 9525"/>
                <a:gd name="connsiteY2" fmla="*/ 9049 h 9525"/>
              </a:gdLst>
              <a:ahLst/>
              <a:cxnLst>
                <a:cxn ang="0">
                  <a:pos x="connsiteX0" y="connsiteY0"/>
                </a:cxn>
                <a:cxn ang="0">
                  <a:pos x="connsiteX1" y="connsiteY1"/>
                </a:cxn>
                <a:cxn ang="0">
                  <a:pos x="connsiteX2" y="connsiteY2"/>
                </a:cxn>
              </a:cxnLst>
              <a:rect l="l" t="t" r="r" b="b"/>
              <a:pathLst>
                <a:path w="9525" h="9525">
                  <a:moveTo>
                    <a:pt x="7858" y="9049"/>
                  </a:moveTo>
                  <a:cubicBezTo>
                    <a:pt x="9763" y="8096"/>
                    <a:pt x="7858" y="7144"/>
                    <a:pt x="7858" y="7144"/>
                  </a:cubicBezTo>
                  <a:cubicBezTo>
                    <a:pt x="6906" y="8096"/>
                    <a:pt x="6906" y="8096"/>
                    <a:pt x="7858" y="9049"/>
                  </a:cubicBezTo>
                  <a:close/>
                </a:path>
              </a:pathLst>
            </a:custGeom>
            <a:grpFill/>
            <a:ln w="9525" cap="flat">
              <a:noFill/>
              <a:prstDash val="solid"/>
              <a:miter/>
            </a:ln>
          </p:spPr>
          <p:txBody>
            <a:bodyPr rtlCol="0" anchor="ctr"/>
            <a:lstStyle/>
            <a:p>
              <a:endParaRPr lang="en-US"/>
            </a:p>
          </p:txBody>
        </p:sp>
        <p:sp>
          <p:nvSpPr>
            <p:cNvPr id="2275" name="Freeform: Shape 2274">
              <a:extLst>
                <a:ext uri="{FF2B5EF4-FFF2-40B4-BE49-F238E27FC236}">
                  <a16:creationId xmlns:a16="http://schemas.microsoft.com/office/drawing/2014/main" xmlns="" id="{840546EA-FFAD-4BE0-996F-ABABECB2D540}"/>
                </a:ext>
              </a:extLst>
            </p:cNvPr>
            <p:cNvSpPr/>
            <p:nvPr/>
          </p:nvSpPr>
          <p:spPr>
            <a:xfrm>
              <a:off x="7289006" y="920505"/>
              <a:ext cx="9525" cy="9525"/>
            </a:xfrm>
            <a:custGeom>
              <a:avLst/>
              <a:gdLst>
                <a:gd name="connsiteX0" fmla="*/ 10954 w 9525"/>
                <a:gd name="connsiteY0" fmla="*/ 9135 h 9525"/>
                <a:gd name="connsiteX1" fmla="*/ 7144 w 9525"/>
                <a:gd name="connsiteY1" fmla="*/ 8182 h 9525"/>
                <a:gd name="connsiteX2" fmla="*/ 10954 w 9525"/>
                <a:gd name="connsiteY2" fmla="*/ 9135 h 9525"/>
              </a:gdLst>
              <a:ahLst/>
              <a:cxnLst>
                <a:cxn ang="0">
                  <a:pos x="connsiteX0" y="connsiteY0"/>
                </a:cxn>
                <a:cxn ang="0">
                  <a:pos x="connsiteX1" y="connsiteY1"/>
                </a:cxn>
                <a:cxn ang="0">
                  <a:pos x="connsiteX2" y="connsiteY2"/>
                </a:cxn>
              </a:cxnLst>
              <a:rect l="l" t="t" r="r" b="b"/>
              <a:pathLst>
                <a:path w="9525" h="9525">
                  <a:moveTo>
                    <a:pt x="10954" y="9135"/>
                  </a:moveTo>
                  <a:cubicBezTo>
                    <a:pt x="10001" y="7230"/>
                    <a:pt x="8096" y="6277"/>
                    <a:pt x="7144" y="8182"/>
                  </a:cubicBezTo>
                  <a:cubicBezTo>
                    <a:pt x="9049" y="8182"/>
                    <a:pt x="10954" y="9135"/>
                    <a:pt x="10954" y="9135"/>
                  </a:cubicBezTo>
                  <a:close/>
                </a:path>
              </a:pathLst>
            </a:custGeom>
            <a:grpFill/>
            <a:ln w="9525" cap="flat">
              <a:noFill/>
              <a:prstDash val="solid"/>
              <a:miter/>
            </a:ln>
          </p:spPr>
          <p:txBody>
            <a:bodyPr rtlCol="0" anchor="ctr"/>
            <a:lstStyle/>
            <a:p>
              <a:endParaRPr lang="en-US"/>
            </a:p>
          </p:txBody>
        </p:sp>
      </p:grpSp>
      <p:grpSp>
        <p:nvGrpSpPr>
          <p:cNvPr id="2276" name="Graphic 2711">
            <a:extLst>
              <a:ext uri="{FF2B5EF4-FFF2-40B4-BE49-F238E27FC236}">
                <a16:creationId xmlns:a16="http://schemas.microsoft.com/office/drawing/2014/main" xmlns="" id="{BD1A5A3C-E460-4F5B-B7F0-E2ECED285F1D}"/>
              </a:ext>
            </a:extLst>
          </p:cNvPr>
          <p:cNvGrpSpPr/>
          <p:nvPr/>
        </p:nvGrpSpPr>
        <p:grpSpPr>
          <a:xfrm>
            <a:off x="3152532" y="1985607"/>
            <a:ext cx="689538" cy="239310"/>
            <a:chOff x="3289133" y="4916654"/>
            <a:chExt cx="1619250" cy="561975"/>
          </a:xfrm>
          <a:solidFill>
            <a:schemeClr val="accent1">
              <a:lumMod val="75000"/>
            </a:schemeClr>
          </a:solidFill>
        </p:grpSpPr>
        <p:sp>
          <p:nvSpPr>
            <p:cNvPr id="2277" name="Freeform: Shape 2276">
              <a:extLst>
                <a:ext uri="{FF2B5EF4-FFF2-40B4-BE49-F238E27FC236}">
                  <a16:creationId xmlns:a16="http://schemas.microsoft.com/office/drawing/2014/main" xmlns="" id="{B6804558-FA30-4AAF-B4E2-40DF91796231}"/>
                </a:ext>
              </a:extLst>
            </p:cNvPr>
            <p:cNvSpPr/>
            <p:nvPr/>
          </p:nvSpPr>
          <p:spPr>
            <a:xfrm>
              <a:off x="3281913" y="5199583"/>
              <a:ext cx="247650" cy="190500"/>
            </a:xfrm>
            <a:custGeom>
              <a:avLst/>
              <a:gdLst>
                <a:gd name="connsiteX0" fmla="*/ 32938 w 247650"/>
                <a:gd name="connsiteY0" fmla="*/ 59971 h 190500"/>
                <a:gd name="connsiteX1" fmla="*/ 234868 w 247650"/>
                <a:gd name="connsiteY1" fmla="*/ 30444 h 190500"/>
                <a:gd name="connsiteX2" fmla="*/ 7220 w 247650"/>
                <a:gd name="connsiteY2" fmla="*/ 188559 h 190500"/>
                <a:gd name="connsiteX3" fmla="*/ 246298 w 247650"/>
                <a:gd name="connsiteY3" fmla="*/ 140934 h 190500"/>
                <a:gd name="connsiteX4" fmla="*/ 10078 w 247650"/>
                <a:gd name="connsiteY4" fmla="*/ 175224 h 190500"/>
                <a:gd name="connsiteX5" fmla="*/ 239630 w 247650"/>
                <a:gd name="connsiteY5" fmla="*/ 17109 h 190500"/>
                <a:gd name="connsiteX6" fmla="*/ 32938 w 247650"/>
                <a:gd name="connsiteY6" fmla="*/ 59971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190500">
                  <a:moveTo>
                    <a:pt x="32938" y="59971"/>
                  </a:moveTo>
                  <a:cubicBezTo>
                    <a:pt x="30080" y="56161"/>
                    <a:pt x="226295" y="32349"/>
                    <a:pt x="234868" y="30444"/>
                  </a:cubicBezTo>
                  <a:cubicBezTo>
                    <a:pt x="221533" y="9489"/>
                    <a:pt x="2458" y="180939"/>
                    <a:pt x="7220" y="188559"/>
                  </a:cubicBezTo>
                  <a:cubicBezTo>
                    <a:pt x="11983" y="196179"/>
                    <a:pt x="276778" y="171414"/>
                    <a:pt x="246298" y="140934"/>
                  </a:cubicBezTo>
                  <a:cubicBezTo>
                    <a:pt x="239630" y="135219"/>
                    <a:pt x="31033" y="164746"/>
                    <a:pt x="10078" y="175224"/>
                  </a:cubicBezTo>
                  <a:cubicBezTo>
                    <a:pt x="30080" y="209514"/>
                    <a:pt x="253918" y="41874"/>
                    <a:pt x="239630" y="17109"/>
                  </a:cubicBezTo>
                  <a:cubicBezTo>
                    <a:pt x="232010" y="1869"/>
                    <a:pt x="-19450" y="-3846"/>
                    <a:pt x="32938" y="59971"/>
                  </a:cubicBezTo>
                  <a:close/>
                </a:path>
              </a:pathLst>
            </a:custGeom>
            <a:grpFill/>
            <a:ln w="9525" cap="flat">
              <a:noFill/>
              <a:prstDash val="solid"/>
              <a:miter/>
            </a:ln>
          </p:spPr>
          <p:txBody>
            <a:bodyPr rtlCol="0" anchor="ctr"/>
            <a:lstStyle/>
            <a:p>
              <a:endParaRPr lang="en-US"/>
            </a:p>
          </p:txBody>
        </p:sp>
        <p:sp>
          <p:nvSpPr>
            <p:cNvPr id="2278" name="Freeform: Shape 2277">
              <a:extLst>
                <a:ext uri="{FF2B5EF4-FFF2-40B4-BE49-F238E27FC236}">
                  <a16:creationId xmlns:a16="http://schemas.microsoft.com/office/drawing/2014/main" xmlns="" id="{FA0DBD8B-8607-459C-A479-3B582014D8E9}"/>
                </a:ext>
              </a:extLst>
            </p:cNvPr>
            <p:cNvSpPr/>
            <p:nvPr/>
          </p:nvSpPr>
          <p:spPr>
            <a:xfrm>
              <a:off x="3630134" y="5253355"/>
              <a:ext cx="133350" cy="47625"/>
            </a:xfrm>
            <a:custGeom>
              <a:avLst/>
              <a:gdLst>
                <a:gd name="connsiteX0" fmla="*/ 12377 w 133350"/>
                <a:gd name="connsiteY0" fmla="*/ 43347 h 47625"/>
                <a:gd name="connsiteX1" fmla="*/ 131439 w 133350"/>
                <a:gd name="connsiteY1" fmla="*/ 30012 h 47625"/>
                <a:gd name="connsiteX2" fmla="*/ 12377 w 133350"/>
                <a:gd name="connsiteY2" fmla="*/ 43347 h 47625"/>
              </a:gdLst>
              <a:ahLst/>
              <a:cxnLst>
                <a:cxn ang="0">
                  <a:pos x="connsiteX0" y="connsiteY0"/>
                </a:cxn>
                <a:cxn ang="0">
                  <a:pos x="connsiteX1" y="connsiteY1"/>
                </a:cxn>
                <a:cxn ang="0">
                  <a:pos x="connsiteX2" y="connsiteY2"/>
                </a:cxn>
              </a:cxnLst>
              <a:rect l="l" t="t" r="r" b="b"/>
              <a:pathLst>
                <a:path w="133350" h="47625">
                  <a:moveTo>
                    <a:pt x="12377" y="43347"/>
                  </a:moveTo>
                  <a:cubicBezTo>
                    <a:pt x="16187" y="42394"/>
                    <a:pt x="131439" y="44299"/>
                    <a:pt x="131439" y="30012"/>
                  </a:cubicBezTo>
                  <a:cubicBezTo>
                    <a:pt x="131439" y="-30948"/>
                    <a:pt x="-22866" y="50014"/>
                    <a:pt x="12377" y="43347"/>
                  </a:cubicBezTo>
                  <a:close/>
                </a:path>
              </a:pathLst>
            </a:custGeom>
            <a:grpFill/>
            <a:ln w="9525" cap="flat">
              <a:noFill/>
              <a:prstDash val="solid"/>
              <a:miter/>
            </a:ln>
          </p:spPr>
          <p:txBody>
            <a:bodyPr rtlCol="0" anchor="ctr"/>
            <a:lstStyle/>
            <a:p>
              <a:endParaRPr lang="en-US"/>
            </a:p>
          </p:txBody>
        </p:sp>
        <p:sp>
          <p:nvSpPr>
            <p:cNvPr id="2279" name="Freeform: Shape 2278">
              <a:extLst>
                <a:ext uri="{FF2B5EF4-FFF2-40B4-BE49-F238E27FC236}">
                  <a16:creationId xmlns:a16="http://schemas.microsoft.com/office/drawing/2014/main" xmlns="" id="{ABB35CA9-648D-4343-A7B6-E0CBA20BF9E5}"/>
                </a:ext>
              </a:extLst>
            </p:cNvPr>
            <p:cNvSpPr/>
            <p:nvPr/>
          </p:nvSpPr>
          <p:spPr>
            <a:xfrm>
              <a:off x="3622369" y="5287318"/>
              <a:ext cx="142875" cy="38100"/>
            </a:xfrm>
            <a:custGeom>
              <a:avLst/>
              <a:gdLst>
                <a:gd name="connsiteX0" fmla="*/ 10616 w 142875"/>
                <a:gd name="connsiteY0" fmla="*/ 37958 h 38100"/>
                <a:gd name="connsiteX1" fmla="*/ 139204 w 142875"/>
                <a:gd name="connsiteY1" fmla="*/ 28433 h 38100"/>
                <a:gd name="connsiteX2" fmla="*/ 10616 w 142875"/>
                <a:gd name="connsiteY2" fmla="*/ 37958 h 38100"/>
              </a:gdLst>
              <a:ahLst/>
              <a:cxnLst>
                <a:cxn ang="0">
                  <a:pos x="connsiteX0" y="connsiteY0"/>
                </a:cxn>
                <a:cxn ang="0">
                  <a:pos x="connsiteX1" y="connsiteY1"/>
                </a:cxn>
                <a:cxn ang="0">
                  <a:pos x="connsiteX2" y="connsiteY2"/>
                </a:cxn>
              </a:cxnLst>
              <a:rect l="l" t="t" r="r" b="b"/>
              <a:pathLst>
                <a:path w="142875" h="38100">
                  <a:moveTo>
                    <a:pt x="10616" y="37958"/>
                  </a:moveTo>
                  <a:cubicBezTo>
                    <a:pt x="11569" y="37958"/>
                    <a:pt x="139204" y="44626"/>
                    <a:pt x="139204" y="28433"/>
                  </a:cubicBezTo>
                  <a:cubicBezTo>
                    <a:pt x="139204" y="-24907"/>
                    <a:pt x="-17959" y="38911"/>
                    <a:pt x="10616" y="37958"/>
                  </a:cubicBezTo>
                  <a:close/>
                </a:path>
              </a:pathLst>
            </a:custGeom>
            <a:grpFill/>
            <a:ln w="9525" cap="flat">
              <a:noFill/>
              <a:prstDash val="solid"/>
              <a:miter/>
            </a:ln>
          </p:spPr>
          <p:txBody>
            <a:bodyPr rtlCol="0" anchor="ctr"/>
            <a:lstStyle/>
            <a:p>
              <a:endParaRPr lang="en-US"/>
            </a:p>
          </p:txBody>
        </p:sp>
        <p:sp>
          <p:nvSpPr>
            <p:cNvPr id="2280" name="Freeform: Shape 2279">
              <a:extLst>
                <a:ext uri="{FF2B5EF4-FFF2-40B4-BE49-F238E27FC236}">
                  <a16:creationId xmlns:a16="http://schemas.microsoft.com/office/drawing/2014/main" xmlns="" id="{8056F1F3-39AD-497A-95BC-06B62BCA16A3}"/>
                </a:ext>
              </a:extLst>
            </p:cNvPr>
            <p:cNvSpPr/>
            <p:nvPr/>
          </p:nvSpPr>
          <p:spPr>
            <a:xfrm>
              <a:off x="3968073" y="5019959"/>
              <a:ext cx="123825" cy="171450"/>
            </a:xfrm>
            <a:custGeom>
              <a:avLst/>
              <a:gdLst>
                <a:gd name="connsiteX0" fmla="*/ 8765 w 123825"/>
                <a:gd name="connsiteY0" fmla="*/ 53857 h 171450"/>
                <a:gd name="connsiteX1" fmla="*/ 47818 w 123825"/>
                <a:gd name="connsiteY1" fmla="*/ 158632 h 171450"/>
                <a:gd name="connsiteX2" fmla="*/ 7812 w 123825"/>
                <a:gd name="connsiteY2" fmla="*/ 143392 h 171450"/>
                <a:gd name="connsiteX3" fmla="*/ 104968 w 123825"/>
                <a:gd name="connsiteY3" fmla="*/ 42427 h 171450"/>
                <a:gd name="connsiteX4" fmla="*/ 8765 w 123825"/>
                <a:gd name="connsiteY4" fmla="*/ 53857 h 171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25" h="171450">
                  <a:moveTo>
                    <a:pt x="8765" y="53857"/>
                  </a:moveTo>
                  <a:cubicBezTo>
                    <a:pt x="19243" y="-112830"/>
                    <a:pt x="181168" y="225307"/>
                    <a:pt x="47818" y="158632"/>
                  </a:cubicBezTo>
                  <a:cubicBezTo>
                    <a:pt x="70677" y="170062"/>
                    <a:pt x="39245" y="101482"/>
                    <a:pt x="7812" y="143392"/>
                  </a:cubicBezTo>
                  <a:cubicBezTo>
                    <a:pt x="-5523" y="160537"/>
                    <a:pt x="185930" y="157680"/>
                    <a:pt x="104968" y="42427"/>
                  </a:cubicBezTo>
                  <a:cubicBezTo>
                    <a:pt x="45912" y="-42345"/>
                    <a:pt x="8765" y="52905"/>
                    <a:pt x="8765" y="53857"/>
                  </a:cubicBezTo>
                  <a:close/>
                </a:path>
              </a:pathLst>
            </a:custGeom>
            <a:grpFill/>
            <a:ln w="9525" cap="flat">
              <a:noFill/>
              <a:prstDash val="solid"/>
              <a:miter/>
            </a:ln>
          </p:spPr>
          <p:txBody>
            <a:bodyPr rtlCol="0" anchor="ctr"/>
            <a:lstStyle/>
            <a:p>
              <a:endParaRPr lang="en-US"/>
            </a:p>
          </p:txBody>
        </p:sp>
        <p:sp>
          <p:nvSpPr>
            <p:cNvPr id="2281" name="Freeform: Shape 2280">
              <a:extLst>
                <a:ext uri="{FF2B5EF4-FFF2-40B4-BE49-F238E27FC236}">
                  <a16:creationId xmlns:a16="http://schemas.microsoft.com/office/drawing/2014/main" xmlns="" id="{E7224EE7-277E-4257-A2CF-41F8D29A20BD}"/>
                </a:ext>
              </a:extLst>
            </p:cNvPr>
            <p:cNvSpPr/>
            <p:nvPr/>
          </p:nvSpPr>
          <p:spPr>
            <a:xfrm>
              <a:off x="4081547" y="4964272"/>
              <a:ext cx="114300" cy="257175"/>
            </a:xfrm>
            <a:custGeom>
              <a:avLst/>
              <a:gdLst>
                <a:gd name="connsiteX0" fmla="*/ 47691 w 114300"/>
                <a:gd name="connsiteY0" fmla="*/ 78112 h 257175"/>
                <a:gd name="connsiteX1" fmla="*/ 82934 w 114300"/>
                <a:gd name="connsiteY1" fmla="*/ 36202 h 257175"/>
                <a:gd name="connsiteX2" fmla="*/ 109604 w 114300"/>
                <a:gd name="connsiteY2" fmla="*/ 221940 h 257175"/>
                <a:gd name="connsiteX3" fmla="*/ 61026 w 114300"/>
                <a:gd name="connsiteY3" fmla="*/ 56205 h 257175"/>
                <a:gd name="connsiteX4" fmla="*/ 47691 w 114300"/>
                <a:gd name="connsiteY4" fmla="*/ 78112 h 257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257175">
                  <a:moveTo>
                    <a:pt x="47691" y="78112"/>
                  </a:moveTo>
                  <a:cubicBezTo>
                    <a:pt x="74361" y="75255"/>
                    <a:pt x="85791" y="60967"/>
                    <a:pt x="82934" y="36202"/>
                  </a:cubicBezTo>
                  <a:cubicBezTo>
                    <a:pt x="-69466" y="-116198"/>
                    <a:pt x="63884" y="388627"/>
                    <a:pt x="109604" y="221940"/>
                  </a:cubicBezTo>
                  <a:cubicBezTo>
                    <a:pt x="121986" y="177172"/>
                    <a:pt x="-88516" y="154312"/>
                    <a:pt x="61026" y="56205"/>
                  </a:cubicBezTo>
                  <a:cubicBezTo>
                    <a:pt x="77219" y="45727"/>
                    <a:pt x="1971" y="86685"/>
                    <a:pt x="47691" y="78112"/>
                  </a:cubicBezTo>
                  <a:close/>
                </a:path>
              </a:pathLst>
            </a:custGeom>
            <a:grpFill/>
            <a:ln w="9525" cap="flat">
              <a:noFill/>
              <a:prstDash val="solid"/>
              <a:miter/>
            </a:ln>
          </p:spPr>
          <p:txBody>
            <a:bodyPr rtlCol="0" anchor="ctr"/>
            <a:lstStyle/>
            <a:p>
              <a:endParaRPr lang="en-US"/>
            </a:p>
          </p:txBody>
        </p:sp>
        <p:sp>
          <p:nvSpPr>
            <p:cNvPr id="2282" name="Freeform: Shape 2281">
              <a:extLst>
                <a:ext uri="{FF2B5EF4-FFF2-40B4-BE49-F238E27FC236}">
                  <a16:creationId xmlns:a16="http://schemas.microsoft.com/office/drawing/2014/main" xmlns="" id="{A749BF90-E6C5-4DA6-8CD2-2FCD88DFAE9A}"/>
                </a:ext>
              </a:extLst>
            </p:cNvPr>
            <p:cNvSpPr/>
            <p:nvPr/>
          </p:nvSpPr>
          <p:spPr>
            <a:xfrm>
              <a:off x="4203890" y="4910563"/>
              <a:ext cx="95250" cy="95250"/>
            </a:xfrm>
            <a:custGeom>
              <a:avLst/>
              <a:gdLst>
                <a:gd name="connsiteX0" fmla="*/ 31075 w 95250"/>
                <a:gd name="connsiteY0" fmla="*/ 39428 h 95250"/>
                <a:gd name="connsiteX1" fmla="*/ 92988 w 95250"/>
                <a:gd name="connsiteY1" fmla="*/ 62288 h 95250"/>
                <a:gd name="connsiteX2" fmla="*/ 17740 w 95250"/>
                <a:gd name="connsiteY2" fmla="*/ 88958 h 95250"/>
                <a:gd name="connsiteX3" fmla="*/ 31075 w 95250"/>
                <a:gd name="connsiteY3" fmla="*/ 11806 h 95250"/>
                <a:gd name="connsiteX4" fmla="*/ 31075 w 95250"/>
                <a:gd name="connsiteY4" fmla="*/ 39428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31075" y="39428"/>
                  </a:moveTo>
                  <a:cubicBezTo>
                    <a:pt x="-357" y="168016"/>
                    <a:pt x="79653" y="10853"/>
                    <a:pt x="92988" y="62288"/>
                  </a:cubicBezTo>
                  <a:cubicBezTo>
                    <a:pt x="92035" y="56573"/>
                    <a:pt x="1548" y="49906"/>
                    <a:pt x="17740" y="88958"/>
                  </a:cubicBezTo>
                  <a:cubicBezTo>
                    <a:pt x="12025" y="95626"/>
                    <a:pt x="98703" y="-16769"/>
                    <a:pt x="31075" y="11806"/>
                  </a:cubicBezTo>
                  <a:cubicBezTo>
                    <a:pt x="-21312" y="31808"/>
                    <a:pt x="28218" y="49906"/>
                    <a:pt x="31075" y="39428"/>
                  </a:cubicBezTo>
                  <a:close/>
                </a:path>
              </a:pathLst>
            </a:custGeom>
            <a:grpFill/>
            <a:ln w="9525" cap="flat">
              <a:noFill/>
              <a:prstDash val="solid"/>
              <a:miter/>
            </a:ln>
          </p:spPr>
          <p:txBody>
            <a:bodyPr rtlCol="0" anchor="ctr"/>
            <a:lstStyle/>
            <a:p>
              <a:endParaRPr lang="en-US"/>
            </a:p>
          </p:txBody>
        </p:sp>
        <p:sp>
          <p:nvSpPr>
            <p:cNvPr id="2283" name="Freeform: Shape 2282">
              <a:extLst>
                <a:ext uri="{FF2B5EF4-FFF2-40B4-BE49-F238E27FC236}">
                  <a16:creationId xmlns:a16="http://schemas.microsoft.com/office/drawing/2014/main" xmlns="" id="{8675AD6B-CAD3-4445-BD2E-B40BE8BA2AB5}"/>
                </a:ext>
              </a:extLst>
            </p:cNvPr>
            <p:cNvSpPr/>
            <p:nvPr/>
          </p:nvSpPr>
          <p:spPr>
            <a:xfrm>
              <a:off x="3931123" y="5217753"/>
              <a:ext cx="314325" cy="38100"/>
            </a:xfrm>
            <a:custGeom>
              <a:avLst/>
              <a:gdLst>
                <a:gd name="connsiteX0" fmla="*/ 7615 w 314325"/>
                <a:gd name="connsiteY0" fmla="*/ 32276 h 38100"/>
                <a:gd name="connsiteX1" fmla="*/ 308605 w 314325"/>
                <a:gd name="connsiteY1" fmla="*/ 22751 h 38100"/>
                <a:gd name="connsiteX2" fmla="*/ 7615 w 314325"/>
                <a:gd name="connsiteY2" fmla="*/ 32276 h 38100"/>
              </a:gdLst>
              <a:ahLst/>
              <a:cxnLst>
                <a:cxn ang="0">
                  <a:pos x="connsiteX0" y="connsiteY0"/>
                </a:cxn>
                <a:cxn ang="0">
                  <a:pos x="connsiteX1" y="connsiteY1"/>
                </a:cxn>
                <a:cxn ang="0">
                  <a:pos x="connsiteX2" y="connsiteY2"/>
                </a:cxn>
              </a:cxnLst>
              <a:rect l="l" t="t" r="r" b="b"/>
              <a:pathLst>
                <a:path w="314325" h="38100">
                  <a:moveTo>
                    <a:pt x="7615" y="32276"/>
                  </a:moveTo>
                  <a:cubicBezTo>
                    <a:pt x="34285" y="32276"/>
                    <a:pt x="308605" y="40848"/>
                    <a:pt x="308605" y="22751"/>
                  </a:cubicBezTo>
                  <a:cubicBezTo>
                    <a:pt x="308605" y="-17254"/>
                    <a:pt x="-6672" y="32276"/>
                    <a:pt x="7615" y="32276"/>
                  </a:cubicBezTo>
                  <a:close/>
                </a:path>
              </a:pathLst>
            </a:custGeom>
            <a:grpFill/>
            <a:ln w="9525" cap="flat">
              <a:noFill/>
              <a:prstDash val="solid"/>
              <a:miter/>
            </a:ln>
          </p:spPr>
          <p:txBody>
            <a:bodyPr rtlCol="0" anchor="ctr"/>
            <a:lstStyle/>
            <a:p>
              <a:endParaRPr lang="en-US"/>
            </a:p>
          </p:txBody>
        </p:sp>
        <p:sp>
          <p:nvSpPr>
            <p:cNvPr id="2284" name="Freeform: Shape 2283">
              <a:extLst>
                <a:ext uri="{FF2B5EF4-FFF2-40B4-BE49-F238E27FC236}">
                  <a16:creationId xmlns:a16="http://schemas.microsoft.com/office/drawing/2014/main" xmlns="" id="{F9D3EA48-69BD-45B3-8632-7DFFEEA6A099}"/>
                </a:ext>
              </a:extLst>
            </p:cNvPr>
            <p:cNvSpPr/>
            <p:nvPr/>
          </p:nvSpPr>
          <p:spPr>
            <a:xfrm>
              <a:off x="4561678" y="5217753"/>
              <a:ext cx="314325" cy="38100"/>
            </a:xfrm>
            <a:custGeom>
              <a:avLst/>
              <a:gdLst>
                <a:gd name="connsiteX0" fmla="*/ 7615 w 314325"/>
                <a:gd name="connsiteY0" fmla="*/ 32276 h 38100"/>
                <a:gd name="connsiteX1" fmla="*/ 308605 w 314325"/>
                <a:gd name="connsiteY1" fmla="*/ 22751 h 38100"/>
                <a:gd name="connsiteX2" fmla="*/ 7615 w 314325"/>
                <a:gd name="connsiteY2" fmla="*/ 32276 h 38100"/>
              </a:gdLst>
              <a:ahLst/>
              <a:cxnLst>
                <a:cxn ang="0">
                  <a:pos x="connsiteX0" y="connsiteY0"/>
                </a:cxn>
                <a:cxn ang="0">
                  <a:pos x="connsiteX1" y="connsiteY1"/>
                </a:cxn>
                <a:cxn ang="0">
                  <a:pos x="connsiteX2" y="connsiteY2"/>
                </a:cxn>
              </a:cxnLst>
              <a:rect l="l" t="t" r="r" b="b"/>
              <a:pathLst>
                <a:path w="314325" h="38100">
                  <a:moveTo>
                    <a:pt x="7615" y="32276"/>
                  </a:moveTo>
                  <a:cubicBezTo>
                    <a:pt x="34285" y="32276"/>
                    <a:pt x="308605" y="40848"/>
                    <a:pt x="308605" y="22751"/>
                  </a:cubicBezTo>
                  <a:cubicBezTo>
                    <a:pt x="308605" y="-17254"/>
                    <a:pt x="-6672" y="32276"/>
                    <a:pt x="7615" y="32276"/>
                  </a:cubicBezTo>
                  <a:close/>
                </a:path>
              </a:pathLst>
            </a:custGeom>
            <a:grpFill/>
            <a:ln w="9525" cap="flat">
              <a:noFill/>
              <a:prstDash val="solid"/>
              <a:miter/>
            </a:ln>
          </p:spPr>
          <p:txBody>
            <a:bodyPr rtlCol="0" anchor="ctr"/>
            <a:lstStyle/>
            <a:p>
              <a:endParaRPr lang="en-US"/>
            </a:p>
          </p:txBody>
        </p:sp>
        <p:sp>
          <p:nvSpPr>
            <p:cNvPr id="2285" name="Freeform: Shape 2284">
              <a:extLst>
                <a:ext uri="{FF2B5EF4-FFF2-40B4-BE49-F238E27FC236}">
                  <a16:creationId xmlns:a16="http://schemas.microsoft.com/office/drawing/2014/main" xmlns="" id="{2B2C88A7-3AC9-420E-9277-B4823C1B2F4D}"/>
                </a:ext>
              </a:extLst>
            </p:cNvPr>
            <p:cNvSpPr/>
            <p:nvPr/>
          </p:nvSpPr>
          <p:spPr>
            <a:xfrm>
              <a:off x="3960644" y="5302893"/>
              <a:ext cx="247650" cy="161925"/>
            </a:xfrm>
            <a:custGeom>
              <a:avLst/>
              <a:gdLst>
                <a:gd name="connsiteX0" fmla="*/ 180024 w 247650"/>
                <a:gd name="connsiteY0" fmla="*/ 30956 h 161925"/>
                <a:gd name="connsiteX1" fmla="*/ 24766 w 247650"/>
                <a:gd name="connsiteY1" fmla="*/ 116681 h 161925"/>
                <a:gd name="connsiteX2" fmla="*/ 158116 w 247650"/>
                <a:gd name="connsiteY2" fmla="*/ 7144 h 161925"/>
                <a:gd name="connsiteX3" fmla="*/ 175261 w 247650"/>
                <a:gd name="connsiteY3" fmla="*/ 110966 h 161925"/>
                <a:gd name="connsiteX4" fmla="*/ 245746 w 247650"/>
                <a:gd name="connsiteY4" fmla="*/ 110966 h 161925"/>
                <a:gd name="connsiteX5" fmla="*/ 168594 w 247650"/>
                <a:gd name="connsiteY5" fmla="*/ 16669 h 161925"/>
                <a:gd name="connsiteX6" fmla="*/ 30481 w 247650"/>
                <a:gd name="connsiteY6" fmla="*/ 77629 h 161925"/>
                <a:gd name="connsiteX7" fmla="*/ 180024 w 247650"/>
                <a:gd name="connsiteY7" fmla="*/ 30956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7650" h="161925">
                  <a:moveTo>
                    <a:pt x="180024" y="30956"/>
                  </a:moveTo>
                  <a:cubicBezTo>
                    <a:pt x="118111" y="-22384"/>
                    <a:pt x="-46671" y="17621"/>
                    <a:pt x="24766" y="116681"/>
                  </a:cubicBezTo>
                  <a:cubicBezTo>
                    <a:pt x="126684" y="258604"/>
                    <a:pt x="175261" y="7144"/>
                    <a:pt x="158116" y="7144"/>
                  </a:cubicBezTo>
                  <a:cubicBezTo>
                    <a:pt x="128589" y="7144"/>
                    <a:pt x="169546" y="99536"/>
                    <a:pt x="175261" y="110966"/>
                  </a:cubicBezTo>
                  <a:cubicBezTo>
                    <a:pt x="198121" y="157639"/>
                    <a:pt x="260986" y="127159"/>
                    <a:pt x="245746" y="110966"/>
                  </a:cubicBezTo>
                  <a:cubicBezTo>
                    <a:pt x="215266" y="80486"/>
                    <a:pt x="168594" y="120491"/>
                    <a:pt x="168594" y="16669"/>
                  </a:cubicBezTo>
                  <a:cubicBezTo>
                    <a:pt x="192406" y="16669"/>
                    <a:pt x="17146" y="240506"/>
                    <a:pt x="30481" y="77629"/>
                  </a:cubicBezTo>
                  <a:cubicBezTo>
                    <a:pt x="34291" y="2381"/>
                    <a:pt x="172404" y="24289"/>
                    <a:pt x="180024" y="30956"/>
                  </a:cubicBezTo>
                  <a:close/>
                </a:path>
              </a:pathLst>
            </a:custGeom>
            <a:grpFill/>
            <a:ln w="9525" cap="flat">
              <a:noFill/>
              <a:prstDash val="solid"/>
              <a:miter/>
            </a:ln>
          </p:spPr>
          <p:txBody>
            <a:bodyPr rtlCol="0" anchor="ctr"/>
            <a:lstStyle/>
            <a:p>
              <a:endParaRPr lang="en-US"/>
            </a:p>
          </p:txBody>
        </p:sp>
        <p:sp>
          <p:nvSpPr>
            <p:cNvPr id="2286" name="Freeform: Shape 2285">
              <a:extLst>
                <a:ext uri="{FF2B5EF4-FFF2-40B4-BE49-F238E27FC236}">
                  <a16:creationId xmlns:a16="http://schemas.microsoft.com/office/drawing/2014/main" xmlns="" id="{DFFBDC98-8ACE-44D0-8400-1DA74815EECB}"/>
                </a:ext>
              </a:extLst>
            </p:cNvPr>
            <p:cNvSpPr/>
            <p:nvPr/>
          </p:nvSpPr>
          <p:spPr>
            <a:xfrm>
              <a:off x="4212516" y="5269148"/>
              <a:ext cx="85725" cy="85725"/>
            </a:xfrm>
            <a:custGeom>
              <a:avLst/>
              <a:gdLst>
                <a:gd name="connsiteX0" fmla="*/ 15782 w 85725"/>
                <a:gd name="connsiteY0" fmla="*/ 51366 h 85725"/>
                <a:gd name="connsiteX1" fmla="*/ 8162 w 85725"/>
                <a:gd name="connsiteY1" fmla="*/ 73273 h 85725"/>
                <a:gd name="connsiteX2" fmla="*/ 85314 w 85725"/>
                <a:gd name="connsiteY2" fmla="*/ 71368 h 85725"/>
                <a:gd name="connsiteX3" fmla="*/ 24354 w 85725"/>
                <a:gd name="connsiteY3" fmla="*/ 82798 h 85725"/>
                <a:gd name="connsiteX4" fmla="*/ 55787 w 85725"/>
                <a:gd name="connsiteY4" fmla="*/ 12313 h 85725"/>
                <a:gd name="connsiteX5" fmla="*/ 15782 w 85725"/>
                <a:gd name="connsiteY5" fmla="*/ 51366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85725">
                  <a:moveTo>
                    <a:pt x="15782" y="51366"/>
                  </a:moveTo>
                  <a:cubicBezTo>
                    <a:pt x="25307" y="28506"/>
                    <a:pt x="28164" y="45651"/>
                    <a:pt x="8162" y="73273"/>
                  </a:cubicBezTo>
                  <a:cubicBezTo>
                    <a:pt x="-3268" y="88513"/>
                    <a:pt x="85314" y="95181"/>
                    <a:pt x="85314" y="71368"/>
                  </a:cubicBezTo>
                  <a:cubicBezTo>
                    <a:pt x="85314" y="65653"/>
                    <a:pt x="2447" y="43746"/>
                    <a:pt x="24354" y="82798"/>
                  </a:cubicBezTo>
                  <a:cubicBezTo>
                    <a:pt x="30069" y="75178"/>
                    <a:pt x="84362" y="25648"/>
                    <a:pt x="55787" y="12313"/>
                  </a:cubicBezTo>
                  <a:cubicBezTo>
                    <a:pt x="-5173" y="-15309"/>
                    <a:pt x="4352" y="78036"/>
                    <a:pt x="15782" y="51366"/>
                  </a:cubicBezTo>
                  <a:close/>
                </a:path>
              </a:pathLst>
            </a:custGeom>
            <a:grpFill/>
            <a:ln w="9525" cap="flat">
              <a:noFill/>
              <a:prstDash val="solid"/>
              <a:miter/>
            </a:ln>
          </p:spPr>
          <p:txBody>
            <a:bodyPr rtlCol="0" anchor="ctr"/>
            <a:lstStyle/>
            <a:p>
              <a:endParaRPr lang="en-US"/>
            </a:p>
          </p:txBody>
        </p:sp>
        <p:sp>
          <p:nvSpPr>
            <p:cNvPr id="2287" name="Freeform: Shape 2286">
              <a:extLst>
                <a:ext uri="{FF2B5EF4-FFF2-40B4-BE49-F238E27FC236}">
                  <a16:creationId xmlns:a16="http://schemas.microsoft.com/office/drawing/2014/main" xmlns="" id="{35AEB494-2B5D-4336-ACB4-209B503C600A}"/>
                </a:ext>
              </a:extLst>
            </p:cNvPr>
            <p:cNvSpPr/>
            <p:nvPr/>
          </p:nvSpPr>
          <p:spPr>
            <a:xfrm>
              <a:off x="4400100" y="5179540"/>
              <a:ext cx="38100" cy="123825"/>
            </a:xfrm>
            <a:custGeom>
              <a:avLst/>
              <a:gdLst>
                <a:gd name="connsiteX0" fmla="*/ 9173 w 38100"/>
                <a:gd name="connsiteY0" fmla="*/ 11434 h 123825"/>
                <a:gd name="connsiteX1" fmla="*/ 18698 w 38100"/>
                <a:gd name="connsiteY1" fmla="*/ 122876 h 123825"/>
                <a:gd name="connsiteX2" fmla="*/ 9173 w 38100"/>
                <a:gd name="connsiteY2" fmla="*/ 11434 h 123825"/>
              </a:gdLst>
              <a:ahLst/>
              <a:cxnLst>
                <a:cxn ang="0">
                  <a:pos x="connsiteX0" y="connsiteY0"/>
                </a:cxn>
                <a:cxn ang="0">
                  <a:pos x="connsiteX1" y="connsiteY1"/>
                </a:cxn>
                <a:cxn ang="0">
                  <a:pos x="connsiteX2" y="connsiteY2"/>
                </a:cxn>
              </a:cxnLst>
              <a:rect l="l" t="t" r="r" b="b"/>
              <a:pathLst>
                <a:path w="38100" h="123825">
                  <a:moveTo>
                    <a:pt x="9173" y="11434"/>
                  </a:moveTo>
                  <a:cubicBezTo>
                    <a:pt x="9173" y="14291"/>
                    <a:pt x="600" y="122876"/>
                    <a:pt x="18698" y="122876"/>
                  </a:cubicBezTo>
                  <a:cubicBezTo>
                    <a:pt x="67275" y="122876"/>
                    <a:pt x="9173" y="-19046"/>
                    <a:pt x="9173" y="11434"/>
                  </a:cubicBezTo>
                  <a:close/>
                </a:path>
              </a:pathLst>
            </a:custGeom>
            <a:grpFill/>
            <a:ln w="9525" cap="flat">
              <a:noFill/>
              <a:prstDash val="solid"/>
              <a:miter/>
            </a:ln>
          </p:spPr>
          <p:txBody>
            <a:bodyPr rtlCol="0" anchor="ctr"/>
            <a:lstStyle/>
            <a:p>
              <a:endParaRPr lang="en-US"/>
            </a:p>
          </p:txBody>
        </p:sp>
        <p:sp>
          <p:nvSpPr>
            <p:cNvPr id="2288" name="Freeform: Shape 2287">
              <a:extLst>
                <a:ext uri="{FF2B5EF4-FFF2-40B4-BE49-F238E27FC236}">
                  <a16:creationId xmlns:a16="http://schemas.microsoft.com/office/drawing/2014/main" xmlns="" id="{0676D5AB-7C0E-4416-A067-0792C6701612}"/>
                </a:ext>
              </a:extLst>
            </p:cNvPr>
            <p:cNvSpPr/>
            <p:nvPr/>
          </p:nvSpPr>
          <p:spPr>
            <a:xfrm>
              <a:off x="4357498" y="5209808"/>
              <a:ext cx="123825" cy="57150"/>
            </a:xfrm>
            <a:custGeom>
              <a:avLst/>
              <a:gdLst>
                <a:gd name="connsiteX0" fmla="*/ 11770 w 123825"/>
                <a:gd name="connsiteY0" fmla="*/ 41174 h 57150"/>
                <a:gd name="connsiteX1" fmla="*/ 118450 w 123825"/>
                <a:gd name="connsiteY1" fmla="*/ 32601 h 57150"/>
                <a:gd name="connsiteX2" fmla="*/ 11770 w 123825"/>
                <a:gd name="connsiteY2" fmla="*/ 41174 h 57150"/>
              </a:gdLst>
              <a:ahLst/>
              <a:cxnLst>
                <a:cxn ang="0">
                  <a:pos x="connsiteX0" y="connsiteY0"/>
                </a:cxn>
                <a:cxn ang="0">
                  <a:pos x="connsiteX1" y="connsiteY1"/>
                </a:cxn>
                <a:cxn ang="0">
                  <a:pos x="connsiteX2" y="connsiteY2"/>
                </a:cxn>
              </a:cxnLst>
              <a:rect l="l" t="t" r="r" b="b"/>
              <a:pathLst>
                <a:path w="123825" h="57150">
                  <a:moveTo>
                    <a:pt x="11770" y="41174"/>
                  </a:moveTo>
                  <a:cubicBezTo>
                    <a:pt x="58443" y="64986"/>
                    <a:pt x="94638" y="62129"/>
                    <a:pt x="118450" y="32601"/>
                  </a:cubicBezTo>
                  <a:cubicBezTo>
                    <a:pt x="119403" y="-29311"/>
                    <a:pt x="-19662" y="41174"/>
                    <a:pt x="11770" y="41174"/>
                  </a:cubicBezTo>
                  <a:close/>
                </a:path>
              </a:pathLst>
            </a:custGeom>
            <a:grpFill/>
            <a:ln w="9525" cap="flat">
              <a:noFill/>
              <a:prstDash val="solid"/>
              <a:miter/>
            </a:ln>
          </p:spPr>
          <p:txBody>
            <a:bodyPr rtlCol="0" anchor="ctr"/>
            <a:lstStyle/>
            <a:p>
              <a:endParaRPr lang="en-US"/>
            </a:p>
          </p:txBody>
        </p:sp>
        <p:sp>
          <p:nvSpPr>
            <p:cNvPr id="2289" name="Freeform: Shape 2288">
              <a:extLst>
                <a:ext uri="{FF2B5EF4-FFF2-40B4-BE49-F238E27FC236}">
                  <a16:creationId xmlns:a16="http://schemas.microsoft.com/office/drawing/2014/main" xmlns="" id="{09C4D46B-29B6-4AB6-8E7E-2C97FD123154}"/>
                </a:ext>
              </a:extLst>
            </p:cNvPr>
            <p:cNvSpPr/>
            <p:nvPr/>
          </p:nvSpPr>
          <p:spPr>
            <a:xfrm>
              <a:off x="4605964" y="4978914"/>
              <a:ext cx="171450" cy="219075"/>
            </a:xfrm>
            <a:custGeom>
              <a:avLst/>
              <a:gdLst>
                <a:gd name="connsiteX0" fmla="*/ 41434 w 171450"/>
                <a:gd name="connsiteY0" fmla="*/ 38705 h 219075"/>
                <a:gd name="connsiteX1" fmla="*/ 116681 w 171450"/>
                <a:gd name="connsiteY1" fmla="*/ 139670 h 219075"/>
                <a:gd name="connsiteX2" fmla="*/ 156686 w 171450"/>
                <a:gd name="connsiteY2" fmla="*/ 7273 h 219075"/>
                <a:gd name="connsiteX3" fmla="*/ 133826 w 171450"/>
                <a:gd name="connsiteY3" fmla="*/ 153958 h 219075"/>
                <a:gd name="connsiteX4" fmla="*/ 16669 w 171450"/>
                <a:gd name="connsiteY4" fmla="*/ 214918 h 219075"/>
                <a:gd name="connsiteX5" fmla="*/ 57626 w 171450"/>
                <a:gd name="connsiteY5" fmla="*/ 201583 h 219075"/>
                <a:gd name="connsiteX6" fmla="*/ 7144 w 171450"/>
                <a:gd name="connsiteY6" fmla="*/ 198725 h 219075"/>
                <a:gd name="connsiteX7" fmla="*/ 129064 w 171450"/>
                <a:gd name="connsiteY7" fmla="*/ 201583 h 219075"/>
                <a:gd name="connsiteX8" fmla="*/ 168116 w 171450"/>
                <a:gd name="connsiteY8" fmla="*/ 17750 h 219075"/>
                <a:gd name="connsiteX9" fmla="*/ 137636 w 171450"/>
                <a:gd name="connsiteY9" fmla="*/ 97760 h 219075"/>
                <a:gd name="connsiteX10" fmla="*/ 90964 w 171450"/>
                <a:gd name="connsiteY10" fmla="*/ 123478 h 219075"/>
                <a:gd name="connsiteX11" fmla="*/ 68104 w 171450"/>
                <a:gd name="connsiteY11" fmla="*/ 78710 h 219075"/>
                <a:gd name="connsiteX12" fmla="*/ 45244 w 171450"/>
                <a:gd name="connsiteY12" fmla="*/ 24418 h 219075"/>
                <a:gd name="connsiteX13" fmla="*/ 41434 w 171450"/>
                <a:gd name="connsiteY13" fmla="*/ 38705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219075">
                  <a:moveTo>
                    <a:pt x="41434" y="38705"/>
                  </a:moveTo>
                  <a:cubicBezTo>
                    <a:pt x="6191" y="67280"/>
                    <a:pt x="76676" y="147290"/>
                    <a:pt x="116681" y="139670"/>
                  </a:cubicBezTo>
                  <a:cubicBezTo>
                    <a:pt x="162401" y="131098"/>
                    <a:pt x="184309" y="2510"/>
                    <a:pt x="156686" y="7273"/>
                  </a:cubicBezTo>
                  <a:cubicBezTo>
                    <a:pt x="141446" y="9178"/>
                    <a:pt x="150971" y="130145"/>
                    <a:pt x="133826" y="153958"/>
                  </a:cubicBezTo>
                  <a:cubicBezTo>
                    <a:pt x="107156" y="191105"/>
                    <a:pt x="16669" y="213965"/>
                    <a:pt x="16669" y="214918"/>
                  </a:cubicBezTo>
                  <a:cubicBezTo>
                    <a:pt x="33814" y="217775"/>
                    <a:pt x="47149" y="213965"/>
                    <a:pt x="57626" y="201583"/>
                  </a:cubicBezTo>
                  <a:cubicBezTo>
                    <a:pt x="47149" y="182533"/>
                    <a:pt x="30004" y="181580"/>
                    <a:pt x="7144" y="198725"/>
                  </a:cubicBezTo>
                  <a:cubicBezTo>
                    <a:pt x="7144" y="198725"/>
                    <a:pt x="80486" y="241588"/>
                    <a:pt x="129064" y="201583"/>
                  </a:cubicBezTo>
                  <a:cubicBezTo>
                    <a:pt x="180499" y="158720"/>
                    <a:pt x="168116" y="73948"/>
                    <a:pt x="168116" y="17750"/>
                  </a:cubicBezTo>
                  <a:cubicBezTo>
                    <a:pt x="137636" y="21560"/>
                    <a:pt x="137636" y="97760"/>
                    <a:pt x="137636" y="97760"/>
                  </a:cubicBezTo>
                  <a:cubicBezTo>
                    <a:pt x="122396" y="106333"/>
                    <a:pt x="107156" y="114905"/>
                    <a:pt x="90964" y="123478"/>
                  </a:cubicBezTo>
                  <a:cubicBezTo>
                    <a:pt x="69056" y="113000"/>
                    <a:pt x="61436" y="98713"/>
                    <a:pt x="68104" y="78710"/>
                  </a:cubicBezTo>
                  <a:cubicBezTo>
                    <a:pt x="67151" y="78710"/>
                    <a:pt x="63341" y="31085"/>
                    <a:pt x="45244" y="24418"/>
                  </a:cubicBezTo>
                  <a:cubicBezTo>
                    <a:pt x="15716" y="11083"/>
                    <a:pt x="27146" y="50135"/>
                    <a:pt x="41434" y="38705"/>
                  </a:cubicBezTo>
                  <a:close/>
                </a:path>
              </a:pathLst>
            </a:custGeom>
            <a:grpFill/>
            <a:ln w="9525" cap="flat">
              <a:noFill/>
              <a:prstDash val="solid"/>
              <a:miter/>
            </a:ln>
          </p:spPr>
          <p:txBody>
            <a:bodyPr rtlCol="0" anchor="ctr"/>
            <a:lstStyle/>
            <a:p>
              <a:endParaRPr lang="en-US"/>
            </a:p>
          </p:txBody>
        </p:sp>
        <p:sp>
          <p:nvSpPr>
            <p:cNvPr id="2290" name="Freeform: Shape 2289">
              <a:extLst>
                <a:ext uri="{FF2B5EF4-FFF2-40B4-BE49-F238E27FC236}">
                  <a16:creationId xmlns:a16="http://schemas.microsoft.com/office/drawing/2014/main" xmlns="" id="{B792A957-D1F1-4004-A9E6-324C36339636}"/>
                </a:ext>
              </a:extLst>
            </p:cNvPr>
            <p:cNvSpPr/>
            <p:nvPr/>
          </p:nvSpPr>
          <p:spPr>
            <a:xfrm>
              <a:off x="4805037" y="4942954"/>
              <a:ext cx="104775" cy="76200"/>
            </a:xfrm>
            <a:custGeom>
              <a:avLst/>
              <a:gdLst>
                <a:gd name="connsiteX0" fmla="*/ 17621 w 104775"/>
                <a:gd name="connsiteY0" fmla="*/ 20372 h 76200"/>
                <a:gd name="connsiteX1" fmla="*/ 21431 w 104775"/>
                <a:gd name="connsiteY1" fmla="*/ 67997 h 76200"/>
                <a:gd name="connsiteX2" fmla="*/ 98584 w 104775"/>
                <a:gd name="connsiteY2" fmla="*/ 53710 h 76200"/>
                <a:gd name="connsiteX3" fmla="*/ 35719 w 104775"/>
                <a:gd name="connsiteY3" fmla="*/ 69902 h 76200"/>
                <a:gd name="connsiteX4" fmla="*/ 11906 w 104775"/>
                <a:gd name="connsiteY4" fmla="*/ 37517 h 76200"/>
                <a:gd name="connsiteX5" fmla="*/ 17621 w 104775"/>
                <a:gd name="connsiteY5" fmla="*/ 2037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775" h="76200">
                  <a:moveTo>
                    <a:pt x="17621" y="20372"/>
                  </a:moveTo>
                  <a:cubicBezTo>
                    <a:pt x="78581" y="51805"/>
                    <a:pt x="3334" y="31802"/>
                    <a:pt x="21431" y="67997"/>
                  </a:cubicBezTo>
                  <a:cubicBezTo>
                    <a:pt x="27146" y="78475"/>
                    <a:pt x="99536" y="67045"/>
                    <a:pt x="98584" y="53710"/>
                  </a:cubicBezTo>
                  <a:cubicBezTo>
                    <a:pt x="98584" y="47042"/>
                    <a:pt x="10954" y="27992"/>
                    <a:pt x="35719" y="69902"/>
                  </a:cubicBezTo>
                  <a:cubicBezTo>
                    <a:pt x="126206" y="-31063"/>
                    <a:pt x="-20479" y="14657"/>
                    <a:pt x="11906" y="37517"/>
                  </a:cubicBezTo>
                  <a:cubicBezTo>
                    <a:pt x="33814" y="52757"/>
                    <a:pt x="32861" y="10847"/>
                    <a:pt x="17621" y="20372"/>
                  </a:cubicBezTo>
                  <a:close/>
                </a:path>
              </a:pathLst>
            </a:custGeom>
            <a:grpFill/>
            <a:ln w="9525" cap="flat">
              <a:noFill/>
              <a:prstDash val="solid"/>
              <a:miter/>
            </a:ln>
          </p:spPr>
          <p:txBody>
            <a:bodyPr rtlCol="0" anchor="ctr"/>
            <a:lstStyle/>
            <a:p>
              <a:endParaRPr lang="en-US"/>
            </a:p>
          </p:txBody>
        </p:sp>
        <p:sp>
          <p:nvSpPr>
            <p:cNvPr id="2291" name="Freeform: Shape 2290">
              <a:extLst>
                <a:ext uri="{FF2B5EF4-FFF2-40B4-BE49-F238E27FC236}">
                  <a16:creationId xmlns:a16="http://schemas.microsoft.com/office/drawing/2014/main" xmlns="" id="{596BA8AB-CDE6-43BA-A981-8B76C37FAB42}"/>
                </a:ext>
              </a:extLst>
            </p:cNvPr>
            <p:cNvSpPr/>
            <p:nvPr/>
          </p:nvSpPr>
          <p:spPr>
            <a:xfrm>
              <a:off x="4588599" y="5290804"/>
              <a:ext cx="152400" cy="190500"/>
            </a:xfrm>
            <a:custGeom>
              <a:avLst/>
              <a:gdLst>
                <a:gd name="connsiteX0" fmla="*/ 15937 w 152400"/>
                <a:gd name="connsiteY0" fmla="*/ 20185 h 190500"/>
                <a:gd name="connsiteX1" fmla="*/ 46417 w 152400"/>
                <a:gd name="connsiteY1" fmla="*/ 15422 h 190500"/>
                <a:gd name="connsiteX2" fmla="*/ 67372 w 152400"/>
                <a:gd name="connsiteY2" fmla="*/ 183062 h 190500"/>
                <a:gd name="connsiteX3" fmla="*/ 58799 w 152400"/>
                <a:gd name="connsiteY3" fmla="*/ 63047 h 190500"/>
                <a:gd name="connsiteX4" fmla="*/ 106424 w 152400"/>
                <a:gd name="connsiteY4" fmla="*/ 71620 h 190500"/>
                <a:gd name="connsiteX5" fmla="*/ 66419 w 152400"/>
                <a:gd name="connsiteY5" fmla="*/ 61142 h 190500"/>
                <a:gd name="connsiteX6" fmla="*/ 145476 w 152400"/>
                <a:gd name="connsiteY6" fmla="*/ 112577 h 190500"/>
                <a:gd name="connsiteX7" fmla="*/ 47369 w 152400"/>
                <a:gd name="connsiteY7" fmla="*/ 166870 h 190500"/>
                <a:gd name="connsiteX8" fmla="*/ 15937 w 152400"/>
                <a:gd name="connsiteY8" fmla="*/ 2018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400" h="190500">
                  <a:moveTo>
                    <a:pt x="15937" y="20185"/>
                  </a:moveTo>
                  <a:cubicBezTo>
                    <a:pt x="26414" y="18280"/>
                    <a:pt x="35939" y="17327"/>
                    <a:pt x="46417" y="15422"/>
                  </a:cubicBezTo>
                  <a:cubicBezTo>
                    <a:pt x="92137" y="59237"/>
                    <a:pt x="-78361" y="191635"/>
                    <a:pt x="67372" y="183062"/>
                  </a:cubicBezTo>
                  <a:cubicBezTo>
                    <a:pt x="220724" y="174490"/>
                    <a:pt x="133094" y="-12200"/>
                    <a:pt x="58799" y="63047"/>
                  </a:cubicBezTo>
                  <a:cubicBezTo>
                    <a:pt x="45464" y="76382"/>
                    <a:pt x="106424" y="94480"/>
                    <a:pt x="106424" y="71620"/>
                  </a:cubicBezTo>
                  <a:cubicBezTo>
                    <a:pt x="96899" y="59237"/>
                    <a:pt x="83564" y="56380"/>
                    <a:pt x="66419" y="61142"/>
                  </a:cubicBezTo>
                  <a:cubicBezTo>
                    <a:pt x="66419" y="60190"/>
                    <a:pt x="175956" y="72572"/>
                    <a:pt x="145476" y="112577"/>
                  </a:cubicBezTo>
                  <a:cubicBezTo>
                    <a:pt x="133094" y="128770"/>
                    <a:pt x="77849" y="194492"/>
                    <a:pt x="47369" y="166870"/>
                  </a:cubicBezTo>
                  <a:cubicBezTo>
                    <a:pt x="-15496" y="108767"/>
                    <a:pt x="129284" y="-36965"/>
                    <a:pt x="15937" y="20185"/>
                  </a:cubicBezTo>
                  <a:close/>
                </a:path>
              </a:pathLst>
            </a:custGeom>
            <a:grpFill/>
            <a:ln w="9525" cap="flat">
              <a:noFill/>
              <a:prstDash val="solid"/>
              <a:miter/>
            </a:ln>
          </p:spPr>
          <p:txBody>
            <a:bodyPr rtlCol="0" anchor="ctr"/>
            <a:lstStyle/>
            <a:p>
              <a:endParaRPr lang="en-US"/>
            </a:p>
          </p:txBody>
        </p:sp>
        <p:sp>
          <p:nvSpPr>
            <p:cNvPr id="2292" name="Freeform: Shape 2291">
              <a:extLst>
                <a:ext uri="{FF2B5EF4-FFF2-40B4-BE49-F238E27FC236}">
                  <a16:creationId xmlns:a16="http://schemas.microsoft.com/office/drawing/2014/main" xmlns="" id="{88E526D8-4344-4C2D-B43F-3F83C15D5033}"/>
                </a:ext>
              </a:extLst>
            </p:cNvPr>
            <p:cNvSpPr/>
            <p:nvPr/>
          </p:nvSpPr>
          <p:spPr>
            <a:xfrm>
              <a:off x="4791686" y="5296996"/>
              <a:ext cx="95250" cy="76200"/>
            </a:xfrm>
            <a:custGeom>
              <a:avLst/>
              <a:gdLst>
                <a:gd name="connsiteX0" fmla="*/ 14779 w 95250"/>
                <a:gd name="connsiteY0" fmla="*/ 42568 h 76200"/>
                <a:gd name="connsiteX1" fmla="*/ 87169 w 95250"/>
                <a:gd name="connsiteY1" fmla="*/ 55903 h 76200"/>
                <a:gd name="connsiteX2" fmla="*/ 26209 w 95250"/>
                <a:gd name="connsiteY2" fmla="*/ 69238 h 76200"/>
                <a:gd name="connsiteX3" fmla="*/ 50022 w 95250"/>
                <a:gd name="connsiteY3" fmla="*/ 18755 h 76200"/>
                <a:gd name="connsiteX4" fmla="*/ 14779 w 95250"/>
                <a:gd name="connsiteY4" fmla="*/ 42568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76200">
                  <a:moveTo>
                    <a:pt x="14779" y="42568"/>
                  </a:moveTo>
                  <a:cubicBezTo>
                    <a:pt x="-24273" y="42568"/>
                    <a:pt x="101457" y="106385"/>
                    <a:pt x="87169" y="55903"/>
                  </a:cubicBezTo>
                  <a:cubicBezTo>
                    <a:pt x="85264" y="47330"/>
                    <a:pt x="11922" y="33995"/>
                    <a:pt x="26209" y="69238"/>
                  </a:cubicBezTo>
                  <a:cubicBezTo>
                    <a:pt x="45259" y="56855"/>
                    <a:pt x="53832" y="40663"/>
                    <a:pt x="50022" y="18755"/>
                  </a:cubicBezTo>
                  <a:cubicBezTo>
                    <a:pt x="7159" y="-24107"/>
                    <a:pt x="-1413" y="67333"/>
                    <a:pt x="14779" y="42568"/>
                  </a:cubicBezTo>
                  <a:close/>
                </a:path>
              </a:pathLst>
            </a:custGeom>
            <a:grpFill/>
            <a:ln w="9525" cap="flat">
              <a:noFill/>
              <a:prstDash val="solid"/>
              <a:miter/>
            </a:ln>
          </p:spPr>
          <p:txBody>
            <a:bodyPr rtlCol="0" anchor="ctr"/>
            <a:lstStyle/>
            <a:p>
              <a:endParaRPr lang="en-US"/>
            </a:p>
          </p:txBody>
        </p:sp>
      </p:grpSp>
      <p:grpSp>
        <p:nvGrpSpPr>
          <p:cNvPr id="2293" name="Graphic 2714">
            <a:extLst>
              <a:ext uri="{FF2B5EF4-FFF2-40B4-BE49-F238E27FC236}">
                <a16:creationId xmlns:a16="http://schemas.microsoft.com/office/drawing/2014/main" xmlns="" id="{E931F73E-2550-45E1-B0FF-37E23638B695}"/>
              </a:ext>
            </a:extLst>
          </p:cNvPr>
          <p:cNvGrpSpPr/>
          <p:nvPr/>
        </p:nvGrpSpPr>
        <p:grpSpPr>
          <a:xfrm rot="520099">
            <a:off x="5091546" y="1252975"/>
            <a:ext cx="616527" cy="807163"/>
            <a:chOff x="6096000" y="4249903"/>
            <a:chExt cx="1447800" cy="1895475"/>
          </a:xfrm>
          <a:solidFill>
            <a:schemeClr val="accent1">
              <a:lumMod val="75000"/>
            </a:schemeClr>
          </a:solidFill>
        </p:grpSpPr>
        <p:sp>
          <p:nvSpPr>
            <p:cNvPr id="2294" name="Freeform: Shape 2293">
              <a:extLst>
                <a:ext uri="{FF2B5EF4-FFF2-40B4-BE49-F238E27FC236}">
                  <a16:creationId xmlns:a16="http://schemas.microsoft.com/office/drawing/2014/main" xmlns="" id="{A0F17522-95D2-4C54-9167-0AE8150E08A3}"/>
                </a:ext>
              </a:extLst>
            </p:cNvPr>
            <p:cNvSpPr/>
            <p:nvPr/>
          </p:nvSpPr>
          <p:spPr>
            <a:xfrm>
              <a:off x="6557069" y="4530414"/>
              <a:ext cx="28575" cy="1419225"/>
            </a:xfrm>
            <a:custGeom>
              <a:avLst/>
              <a:gdLst>
                <a:gd name="connsiteX0" fmla="*/ 29469 w 28575"/>
                <a:gd name="connsiteY0" fmla="*/ 47149 h 1419225"/>
                <a:gd name="connsiteX1" fmla="*/ 29469 w 28575"/>
                <a:gd name="connsiteY1" fmla="*/ 7144 h 1419225"/>
                <a:gd name="connsiteX2" fmla="*/ 29469 w 28575"/>
                <a:gd name="connsiteY2" fmla="*/ 1414939 h 1419225"/>
                <a:gd name="connsiteX3" fmla="*/ 14229 w 28575"/>
                <a:gd name="connsiteY3" fmla="*/ 7144 h 1419225"/>
                <a:gd name="connsiteX4" fmla="*/ 29469 w 28575"/>
                <a:gd name="connsiteY4" fmla="*/ 47149 h 1419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419225">
                  <a:moveTo>
                    <a:pt x="29469" y="47149"/>
                  </a:moveTo>
                  <a:cubicBezTo>
                    <a:pt x="29469" y="33814"/>
                    <a:pt x="29469" y="20479"/>
                    <a:pt x="29469" y="7144"/>
                  </a:cubicBezTo>
                  <a:cubicBezTo>
                    <a:pt x="29469" y="441484"/>
                    <a:pt x="29469" y="979646"/>
                    <a:pt x="29469" y="1414939"/>
                  </a:cubicBezTo>
                  <a:cubicBezTo>
                    <a:pt x="29469" y="951071"/>
                    <a:pt x="14229" y="446246"/>
                    <a:pt x="14229" y="7144"/>
                  </a:cubicBezTo>
                  <a:cubicBezTo>
                    <a:pt x="894" y="38576"/>
                    <a:pt x="6609" y="51911"/>
                    <a:pt x="29469" y="47149"/>
                  </a:cubicBezTo>
                  <a:close/>
                </a:path>
              </a:pathLst>
            </a:custGeom>
            <a:grpFill/>
            <a:ln w="9525" cap="flat">
              <a:noFill/>
              <a:prstDash val="solid"/>
              <a:miter/>
            </a:ln>
          </p:spPr>
          <p:txBody>
            <a:bodyPr rtlCol="0" anchor="ctr"/>
            <a:lstStyle/>
            <a:p>
              <a:endParaRPr lang="en-US"/>
            </a:p>
          </p:txBody>
        </p:sp>
        <p:sp>
          <p:nvSpPr>
            <p:cNvPr id="2295" name="Freeform: Shape 2294">
              <a:extLst>
                <a:ext uri="{FF2B5EF4-FFF2-40B4-BE49-F238E27FC236}">
                  <a16:creationId xmlns:a16="http://schemas.microsoft.com/office/drawing/2014/main" xmlns="" id="{845D38DB-FE32-45D3-874F-2E89DD116584}"/>
                </a:ext>
              </a:extLst>
            </p:cNvPr>
            <p:cNvSpPr/>
            <p:nvPr/>
          </p:nvSpPr>
          <p:spPr>
            <a:xfrm>
              <a:off x="6557486" y="4510412"/>
              <a:ext cx="895350" cy="1428750"/>
            </a:xfrm>
            <a:custGeom>
              <a:avLst/>
              <a:gdLst>
                <a:gd name="connsiteX0" fmla="*/ 7144 w 895350"/>
                <a:gd name="connsiteY0" fmla="*/ 7144 h 1428750"/>
                <a:gd name="connsiteX1" fmla="*/ 891064 w 895350"/>
                <a:gd name="connsiteY1" fmla="*/ 1429226 h 1428750"/>
                <a:gd name="connsiteX2" fmla="*/ 7144 w 895350"/>
                <a:gd name="connsiteY2" fmla="*/ 7144 h 1428750"/>
              </a:gdLst>
              <a:ahLst/>
              <a:cxnLst>
                <a:cxn ang="0">
                  <a:pos x="connsiteX0" y="connsiteY0"/>
                </a:cxn>
                <a:cxn ang="0">
                  <a:pos x="connsiteX1" y="connsiteY1"/>
                </a:cxn>
                <a:cxn ang="0">
                  <a:pos x="connsiteX2" y="connsiteY2"/>
                </a:cxn>
              </a:cxnLst>
              <a:rect l="l" t="t" r="r" b="b"/>
              <a:pathLst>
                <a:path w="895350" h="1428750">
                  <a:moveTo>
                    <a:pt x="7144" y="7144"/>
                  </a:moveTo>
                  <a:cubicBezTo>
                    <a:pt x="72866" y="139541"/>
                    <a:pt x="805339" y="1478756"/>
                    <a:pt x="891064" y="1429226"/>
                  </a:cubicBezTo>
                  <a:cubicBezTo>
                    <a:pt x="840581" y="1458754"/>
                    <a:pt x="56674" y="105251"/>
                    <a:pt x="7144" y="7144"/>
                  </a:cubicBezTo>
                  <a:close/>
                </a:path>
              </a:pathLst>
            </a:custGeom>
            <a:grpFill/>
            <a:ln w="9525" cap="flat">
              <a:noFill/>
              <a:prstDash val="solid"/>
              <a:miter/>
            </a:ln>
          </p:spPr>
          <p:txBody>
            <a:bodyPr rtlCol="0" anchor="ctr"/>
            <a:lstStyle/>
            <a:p>
              <a:endParaRPr lang="en-US"/>
            </a:p>
          </p:txBody>
        </p:sp>
        <p:sp>
          <p:nvSpPr>
            <p:cNvPr id="2296" name="Freeform: Shape 2295">
              <a:extLst>
                <a:ext uri="{FF2B5EF4-FFF2-40B4-BE49-F238E27FC236}">
                  <a16:creationId xmlns:a16="http://schemas.microsoft.com/office/drawing/2014/main" xmlns="" id="{97E81A97-5151-4934-853B-873177006DCD}"/>
                </a:ext>
              </a:extLst>
            </p:cNvPr>
            <p:cNvSpPr/>
            <p:nvPr/>
          </p:nvSpPr>
          <p:spPr>
            <a:xfrm>
              <a:off x="6593681" y="5923922"/>
              <a:ext cx="847725" cy="28575"/>
            </a:xfrm>
            <a:custGeom>
              <a:avLst/>
              <a:gdLst>
                <a:gd name="connsiteX0" fmla="*/ 847249 w 847725"/>
                <a:gd name="connsiteY0" fmla="*/ 7144 h 28575"/>
                <a:gd name="connsiteX1" fmla="*/ 7144 w 847725"/>
                <a:gd name="connsiteY1" fmla="*/ 22384 h 28575"/>
                <a:gd name="connsiteX2" fmla="*/ 847249 w 847725"/>
                <a:gd name="connsiteY2" fmla="*/ 7144 h 28575"/>
                <a:gd name="connsiteX3" fmla="*/ 847249 w 847725"/>
                <a:gd name="connsiteY3" fmla="*/ 7144 h 28575"/>
              </a:gdLst>
              <a:ahLst/>
              <a:cxnLst>
                <a:cxn ang="0">
                  <a:pos x="connsiteX0" y="connsiteY0"/>
                </a:cxn>
                <a:cxn ang="0">
                  <a:pos x="connsiteX1" y="connsiteY1"/>
                </a:cxn>
                <a:cxn ang="0">
                  <a:pos x="connsiteX2" y="connsiteY2"/>
                </a:cxn>
                <a:cxn ang="0">
                  <a:pos x="connsiteX3" y="connsiteY3"/>
                </a:cxn>
              </a:cxnLst>
              <a:rect l="l" t="t" r="r" b="b"/>
              <a:pathLst>
                <a:path w="847725" h="28575">
                  <a:moveTo>
                    <a:pt x="847249" y="7144"/>
                  </a:moveTo>
                  <a:cubicBezTo>
                    <a:pt x="571976" y="7144"/>
                    <a:pt x="257651" y="22384"/>
                    <a:pt x="7144" y="22384"/>
                  </a:cubicBezTo>
                  <a:cubicBezTo>
                    <a:pt x="282416" y="22384"/>
                    <a:pt x="596741" y="7144"/>
                    <a:pt x="847249" y="7144"/>
                  </a:cubicBezTo>
                  <a:lnTo>
                    <a:pt x="847249" y="7144"/>
                  </a:lnTo>
                  <a:close/>
                </a:path>
              </a:pathLst>
            </a:custGeom>
            <a:grpFill/>
            <a:ln w="9525" cap="flat">
              <a:noFill/>
              <a:prstDash val="solid"/>
              <a:miter/>
            </a:ln>
          </p:spPr>
          <p:txBody>
            <a:bodyPr rtlCol="0" anchor="ctr"/>
            <a:lstStyle/>
            <a:p>
              <a:endParaRPr lang="en-US"/>
            </a:p>
          </p:txBody>
        </p:sp>
        <p:sp>
          <p:nvSpPr>
            <p:cNvPr id="2297" name="Freeform: Shape 2296">
              <a:extLst>
                <a:ext uri="{FF2B5EF4-FFF2-40B4-BE49-F238E27FC236}">
                  <a16:creationId xmlns:a16="http://schemas.microsoft.com/office/drawing/2014/main" xmlns="" id="{21A85B8C-67BD-40B3-80F5-78DFAB32E3AC}"/>
                </a:ext>
              </a:extLst>
            </p:cNvPr>
            <p:cNvSpPr/>
            <p:nvPr/>
          </p:nvSpPr>
          <p:spPr>
            <a:xfrm>
              <a:off x="6577489" y="5759333"/>
              <a:ext cx="161925" cy="190500"/>
            </a:xfrm>
            <a:custGeom>
              <a:avLst/>
              <a:gdLst>
                <a:gd name="connsiteX0" fmla="*/ 7144 w 161925"/>
                <a:gd name="connsiteY0" fmla="*/ 43145 h 190500"/>
                <a:gd name="connsiteX1" fmla="*/ 121444 w 161925"/>
                <a:gd name="connsiteY1" fmla="*/ 62195 h 190500"/>
                <a:gd name="connsiteX2" fmla="*/ 130969 w 161925"/>
                <a:gd name="connsiteY2" fmla="*/ 183162 h 190500"/>
                <a:gd name="connsiteX3" fmla="*/ 7144 w 161925"/>
                <a:gd name="connsiteY3" fmla="*/ 43145 h 190500"/>
              </a:gdLst>
              <a:ahLst/>
              <a:cxnLst>
                <a:cxn ang="0">
                  <a:pos x="connsiteX0" y="connsiteY0"/>
                </a:cxn>
                <a:cxn ang="0">
                  <a:pos x="connsiteX1" y="connsiteY1"/>
                </a:cxn>
                <a:cxn ang="0">
                  <a:pos x="connsiteX2" y="connsiteY2"/>
                </a:cxn>
                <a:cxn ang="0">
                  <a:pos x="connsiteX3" y="connsiteY3"/>
                </a:cxn>
              </a:cxnLst>
              <a:rect l="l" t="t" r="r" b="b"/>
              <a:pathLst>
                <a:path w="161925" h="190500">
                  <a:moveTo>
                    <a:pt x="7144" y="43145"/>
                  </a:moveTo>
                  <a:cubicBezTo>
                    <a:pt x="7144" y="6950"/>
                    <a:pt x="119539" y="60290"/>
                    <a:pt x="121444" y="62195"/>
                  </a:cubicBezTo>
                  <a:cubicBezTo>
                    <a:pt x="128111" y="66957"/>
                    <a:pt x="101441" y="200307"/>
                    <a:pt x="130969" y="183162"/>
                  </a:cubicBezTo>
                  <a:cubicBezTo>
                    <a:pt x="243364" y="117440"/>
                    <a:pt x="7144" y="-71155"/>
                    <a:pt x="7144" y="43145"/>
                  </a:cubicBezTo>
                  <a:close/>
                </a:path>
              </a:pathLst>
            </a:custGeom>
            <a:grpFill/>
            <a:ln w="9525" cap="flat">
              <a:noFill/>
              <a:prstDash val="solid"/>
              <a:miter/>
            </a:ln>
          </p:spPr>
          <p:txBody>
            <a:bodyPr rtlCol="0" anchor="ctr"/>
            <a:lstStyle/>
            <a:p>
              <a:endParaRPr lang="en-US"/>
            </a:p>
          </p:txBody>
        </p:sp>
        <p:sp>
          <p:nvSpPr>
            <p:cNvPr id="2298" name="Freeform: Shape 2297">
              <a:extLst>
                <a:ext uri="{FF2B5EF4-FFF2-40B4-BE49-F238E27FC236}">
                  <a16:creationId xmlns:a16="http://schemas.microsoft.com/office/drawing/2014/main" xmlns="" id="{359BA897-592D-4DE7-A4E3-A4A1FBA83014}"/>
                </a:ext>
              </a:extLst>
            </p:cNvPr>
            <p:cNvSpPr/>
            <p:nvPr/>
          </p:nvSpPr>
          <p:spPr>
            <a:xfrm>
              <a:off x="6513496" y="4265397"/>
              <a:ext cx="19050" cy="171450"/>
            </a:xfrm>
            <a:custGeom>
              <a:avLst/>
              <a:gdLst>
                <a:gd name="connsiteX0" fmla="*/ 7319 w 19050"/>
                <a:gd name="connsiteY0" fmla="*/ 9271 h 171450"/>
                <a:gd name="connsiteX1" fmla="*/ 17796 w 19050"/>
                <a:gd name="connsiteY1" fmla="*/ 163576 h 171450"/>
                <a:gd name="connsiteX2" fmla="*/ 7319 w 19050"/>
                <a:gd name="connsiteY2" fmla="*/ 9271 h 171450"/>
              </a:gdLst>
              <a:ahLst/>
              <a:cxnLst>
                <a:cxn ang="0">
                  <a:pos x="connsiteX0" y="connsiteY0"/>
                </a:cxn>
                <a:cxn ang="0">
                  <a:pos x="connsiteX1" y="connsiteY1"/>
                </a:cxn>
                <a:cxn ang="0">
                  <a:pos x="connsiteX2" y="connsiteY2"/>
                </a:cxn>
              </a:cxnLst>
              <a:rect l="l" t="t" r="r" b="b"/>
              <a:pathLst>
                <a:path w="19050" h="171450">
                  <a:moveTo>
                    <a:pt x="7319" y="9271"/>
                  </a:moveTo>
                  <a:cubicBezTo>
                    <a:pt x="6366" y="60706"/>
                    <a:pt x="9224" y="112141"/>
                    <a:pt x="17796" y="163576"/>
                  </a:cubicBezTo>
                  <a:cubicBezTo>
                    <a:pt x="22559" y="184531"/>
                    <a:pt x="7319" y="-15494"/>
                    <a:pt x="7319" y="9271"/>
                  </a:cubicBezTo>
                  <a:close/>
                </a:path>
              </a:pathLst>
            </a:custGeom>
            <a:grpFill/>
            <a:ln w="9525" cap="flat">
              <a:noFill/>
              <a:prstDash val="solid"/>
              <a:miter/>
            </a:ln>
          </p:spPr>
          <p:txBody>
            <a:bodyPr rtlCol="0" anchor="ctr"/>
            <a:lstStyle/>
            <a:p>
              <a:endParaRPr lang="en-US"/>
            </a:p>
          </p:txBody>
        </p:sp>
        <p:sp>
          <p:nvSpPr>
            <p:cNvPr id="2299" name="Freeform: Shape 2298">
              <a:extLst>
                <a:ext uri="{FF2B5EF4-FFF2-40B4-BE49-F238E27FC236}">
                  <a16:creationId xmlns:a16="http://schemas.microsoft.com/office/drawing/2014/main" xmlns="" id="{9627EABF-9C72-4041-9B6F-481213646E00}"/>
                </a:ext>
              </a:extLst>
            </p:cNvPr>
            <p:cNvSpPr/>
            <p:nvPr/>
          </p:nvSpPr>
          <p:spPr>
            <a:xfrm>
              <a:off x="6499688" y="4242860"/>
              <a:ext cx="161925" cy="171450"/>
            </a:xfrm>
            <a:custGeom>
              <a:avLst/>
              <a:gdLst>
                <a:gd name="connsiteX0" fmla="*/ 7792 w 161925"/>
                <a:gd name="connsiteY0" fmla="*/ 34665 h 171450"/>
                <a:gd name="connsiteX1" fmla="*/ 62085 w 161925"/>
                <a:gd name="connsiteY1" fmla="*/ 31808 h 171450"/>
                <a:gd name="connsiteX2" fmla="*/ 19222 w 161925"/>
                <a:gd name="connsiteY2" fmla="*/ 73718 h 171450"/>
                <a:gd name="connsiteX3" fmla="*/ 140190 w 161925"/>
                <a:gd name="connsiteY3" fmla="*/ 106103 h 171450"/>
                <a:gd name="connsiteX4" fmla="*/ 14460 w 161925"/>
                <a:gd name="connsiteY4" fmla="*/ 157538 h 171450"/>
                <a:gd name="connsiteX5" fmla="*/ 21127 w 161925"/>
                <a:gd name="connsiteY5" fmla="*/ 72765 h 171450"/>
                <a:gd name="connsiteX6" fmla="*/ 89707 w 161925"/>
                <a:gd name="connsiteY6" fmla="*/ 34665 h 171450"/>
                <a:gd name="connsiteX7" fmla="*/ 7792 w 161925"/>
                <a:gd name="connsiteY7" fmla="*/ 34665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1925" h="171450">
                  <a:moveTo>
                    <a:pt x="7792" y="34665"/>
                  </a:moveTo>
                  <a:cubicBezTo>
                    <a:pt x="24937" y="28950"/>
                    <a:pt x="43987" y="27045"/>
                    <a:pt x="62085" y="31808"/>
                  </a:cubicBezTo>
                  <a:cubicBezTo>
                    <a:pt x="62085" y="56573"/>
                    <a:pt x="47797" y="70860"/>
                    <a:pt x="19222" y="73718"/>
                  </a:cubicBezTo>
                  <a:cubicBezTo>
                    <a:pt x="9697" y="79433"/>
                    <a:pt x="145905" y="70860"/>
                    <a:pt x="140190" y="106103"/>
                  </a:cubicBezTo>
                  <a:cubicBezTo>
                    <a:pt x="128760" y="172778"/>
                    <a:pt x="24937" y="118485"/>
                    <a:pt x="14460" y="157538"/>
                  </a:cubicBezTo>
                  <a:cubicBezTo>
                    <a:pt x="-7448" y="235643"/>
                    <a:pt x="344977" y="-34867"/>
                    <a:pt x="21127" y="72765"/>
                  </a:cubicBezTo>
                  <a:cubicBezTo>
                    <a:pt x="33510" y="101340"/>
                    <a:pt x="92565" y="53715"/>
                    <a:pt x="89707" y="34665"/>
                  </a:cubicBezTo>
                  <a:cubicBezTo>
                    <a:pt x="78277" y="-28200"/>
                    <a:pt x="-780" y="36570"/>
                    <a:pt x="7792" y="34665"/>
                  </a:cubicBezTo>
                  <a:close/>
                </a:path>
              </a:pathLst>
            </a:custGeom>
            <a:grpFill/>
            <a:ln w="9525" cap="flat">
              <a:noFill/>
              <a:prstDash val="solid"/>
              <a:miter/>
            </a:ln>
          </p:spPr>
          <p:txBody>
            <a:bodyPr rtlCol="0" anchor="ctr"/>
            <a:lstStyle/>
            <a:p>
              <a:endParaRPr lang="en-US"/>
            </a:p>
          </p:txBody>
        </p:sp>
        <p:sp>
          <p:nvSpPr>
            <p:cNvPr id="2300" name="Freeform: Shape 2299">
              <a:extLst>
                <a:ext uri="{FF2B5EF4-FFF2-40B4-BE49-F238E27FC236}">
                  <a16:creationId xmlns:a16="http://schemas.microsoft.com/office/drawing/2014/main" xmlns="" id="{55E9AF1A-EE5E-49C7-9671-CE7493A9B232}"/>
                </a:ext>
              </a:extLst>
            </p:cNvPr>
            <p:cNvSpPr/>
            <p:nvPr/>
          </p:nvSpPr>
          <p:spPr>
            <a:xfrm>
              <a:off x="7109099" y="5054784"/>
              <a:ext cx="171450" cy="133350"/>
            </a:xfrm>
            <a:custGeom>
              <a:avLst/>
              <a:gdLst>
                <a:gd name="connsiteX0" fmla="*/ 10839 w 171450"/>
                <a:gd name="connsiteY0" fmla="*/ 68562 h 133350"/>
                <a:gd name="connsiteX1" fmla="*/ 82276 w 171450"/>
                <a:gd name="connsiteY1" fmla="*/ 24747 h 133350"/>
                <a:gd name="connsiteX2" fmla="*/ 7981 w 171450"/>
                <a:gd name="connsiteY2" fmla="*/ 128569 h 133350"/>
                <a:gd name="connsiteX3" fmla="*/ 171811 w 171450"/>
                <a:gd name="connsiteY3" fmla="*/ 93327 h 133350"/>
                <a:gd name="connsiteX4" fmla="*/ 12744 w 171450"/>
                <a:gd name="connsiteY4" fmla="*/ 126664 h 133350"/>
                <a:gd name="connsiteX5" fmla="*/ 10839 w 171450"/>
                <a:gd name="connsiteY5" fmla="*/ 68562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450" h="133350">
                  <a:moveTo>
                    <a:pt x="10839" y="68562"/>
                  </a:moveTo>
                  <a:cubicBezTo>
                    <a:pt x="8934" y="51417"/>
                    <a:pt x="74656" y="-2876"/>
                    <a:pt x="82276" y="24747"/>
                  </a:cubicBezTo>
                  <a:cubicBezTo>
                    <a:pt x="88944" y="48559"/>
                    <a:pt x="-2496" y="128569"/>
                    <a:pt x="7981" y="128569"/>
                  </a:cubicBezTo>
                  <a:cubicBezTo>
                    <a:pt x="54654" y="128569"/>
                    <a:pt x="146094" y="96184"/>
                    <a:pt x="171811" y="93327"/>
                  </a:cubicBezTo>
                  <a:cubicBezTo>
                    <a:pt x="157524" y="95232"/>
                    <a:pt x="5124" y="105709"/>
                    <a:pt x="12744" y="126664"/>
                  </a:cubicBezTo>
                  <a:cubicBezTo>
                    <a:pt x="168954" y="-60026"/>
                    <a:pt x="7029" y="14269"/>
                    <a:pt x="10839" y="68562"/>
                  </a:cubicBezTo>
                  <a:close/>
                </a:path>
              </a:pathLst>
            </a:custGeom>
            <a:grpFill/>
            <a:ln w="9525" cap="flat">
              <a:noFill/>
              <a:prstDash val="solid"/>
              <a:miter/>
            </a:ln>
          </p:spPr>
          <p:txBody>
            <a:bodyPr rtlCol="0" anchor="ctr"/>
            <a:lstStyle/>
            <a:p>
              <a:endParaRPr lang="en-US"/>
            </a:p>
          </p:txBody>
        </p:sp>
        <p:sp>
          <p:nvSpPr>
            <p:cNvPr id="2301" name="Freeform: Shape 2300">
              <a:extLst>
                <a:ext uri="{FF2B5EF4-FFF2-40B4-BE49-F238E27FC236}">
                  <a16:creationId xmlns:a16="http://schemas.microsoft.com/office/drawing/2014/main" xmlns="" id="{B423ED7C-558F-4B91-8597-AE63B1E6D036}"/>
                </a:ext>
              </a:extLst>
            </p:cNvPr>
            <p:cNvSpPr/>
            <p:nvPr/>
          </p:nvSpPr>
          <p:spPr>
            <a:xfrm>
              <a:off x="7433295" y="5822265"/>
              <a:ext cx="47625" cy="219075"/>
            </a:xfrm>
            <a:custGeom>
              <a:avLst/>
              <a:gdLst>
                <a:gd name="connsiteX0" fmla="*/ 42877 w 47625"/>
                <a:gd name="connsiteY0" fmla="*/ 8788 h 219075"/>
                <a:gd name="connsiteX1" fmla="*/ 9540 w 47625"/>
                <a:gd name="connsiteY1" fmla="*/ 217385 h 219075"/>
                <a:gd name="connsiteX2" fmla="*/ 42877 w 47625"/>
                <a:gd name="connsiteY2" fmla="*/ 8788 h 219075"/>
              </a:gdLst>
              <a:ahLst/>
              <a:cxnLst>
                <a:cxn ang="0">
                  <a:pos x="connsiteX0" y="connsiteY0"/>
                </a:cxn>
                <a:cxn ang="0">
                  <a:pos x="connsiteX1" y="connsiteY1"/>
                </a:cxn>
                <a:cxn ang="0">
                  <a:pos x="connsiteX2" y="connsiteY2"/>
                </a:cxn>
              </a:cxnLst>
              <a:rect l="l" t="t" r="r" b="b"/>
              <a:pathLst>
                <a:path w="47625" h="219075">
                  <a:moveTo>
                    <a:pt x="42877" y="8788"/>
                  </a:moveTo>
                  <a:cubicBezTo>
                    <a:pt x="42877" y="5930"/>
                    <a:pt x="-3795" y="214528"/>
                    <a:pt x="9540" y="217385"/>
                  </a:cubicBezTo>
                  <a:cubicBezTo>
                    <a:pt x="46687" y="227863"/>
                    <a:pt x="42877" y="-15025"/>
                    <a:pt x="42877" y="8788"/>
                  </a:cubicBezTo>
                  <a:close/>
                </a:path>
              </a:pathLst>
            </a:custGeom>
            <a:grpFill/>
            <a:ln w="9525" cap="flat">
              <a:noFill/>
              <a:prstDash val="solid"/>
              <a:miter/>
            </a:ln>
          </p:spPr>
          <p:txBody>
            <a:bodyPr rtlCol="0" anchor="ctr"/>
            <a:lstStyle/>
            <a:p>
              <a:endParaRPr lang="en-US"/>
            </a:p>
          </p:txBody>
        </p:sp>
        <p:sp>
          <p:nvSpPr>
            <p:cNvPr id="2302" name="Freeform: Shape 2301">
              <a:extLst>
                <a:ext uri="{FF2B5EF4-FFF2-40B4-BE49-F238E27FC236}">
                  <a16:creationId xmlns:a16="http://schemas.microsoft.com/office/drawing/2014/main" xmlns="" id="{17580219-C253-41C1-9E1B-C8154FFAC45A}"/>
                </a:ext>
              </a:extLst>
            </p:cNvPr>
            <p:cNvSpPr/>
            <p:nvPr/>
          </p:nvSpPr>
          <p:spPr>
            <a:xfrm>
              <a:off x="7474452" y="5814449"/>
              <a:ext cx="57150" cy="219075"/>
            </a:xfrm>
            <a:custGeom>
              <a:avLst/>
              <a:gdLst>
                <a:gd name="connsiteX0" fmla="*/ 7435 w 57150"/>
                <a:gd name="connsiteY0" fmla="*/ 8031 h 219075"/>
                <a:gd name="connsiteX1" fmla="*/ 54108 w 57150"/>
                <a:gd name="connsiteY1" fmla="*/ 212819 h 219075"/>
                <a:gd name="connsiteX2" fmla="*/ 7435 w 57150"/>
                <a:gd name="connsiteY2" fmla="*/ 8031 h 219075"/>
              </a:gdLst>
              <a:ahLst/>
              <a:cxnLst>
                <a:cxn ang="0">
                  <a:pos x="connsiteX0" y="connsiteY0"/>
                </a:cxn>
                <a:cxn ang="0">
                  <a:pos x="connsiteX1" y="connsiteY1"/>
                </a:cxn>
                <a:cxn ang="0">
                  <a:pos x="connsiteX2" y="connsiteY2"/>
                </a:cxn>
              </a:cxnLst>
              <a:rect l="l" t="t" r="r" b="b"/>
              <a:pathLst>
                <a:path w="57150" h="219075">
                  <a:moveTo>
                    <a:pt x="7435" y="8031"/>
                  </a:moveTo>
                  <a:cubicBezTo>
                    <a:pt x="22675" y="76611"/>
                    <a:pt x="37915" y="144238"/>
                    <a:pt x="54108" y="212819"/>
                  </a:cubicBezTo>
                  <a:cubicBezTo>
                    <a:pt x="57918" y="228059"/>
                    <a:pt x="2673" y="-9114"/>
                    <a:pt x="7435" y="8031"/>
                  </a:cubicBezTo>
                  <a:close/>
                </a:path>
              </a:pathLst>
            </a:custGeom>
            <a:grpFill/>
            <a:ln w="9525" cap="flat">
              <a:noFill/>
              <a:prstDash val="solid"/>
              <a:miter/>
            </a:ln>
          </p:spPr>
          <p:txBody>
            <a:bodyPr rtlCol="0" anchor="ctr"/>
            <a:lstStyle/>
            <a:p>
              <a:endParaRPr lang="en-US"/>
            </a:p>
          </p:txBody>
        </p:sp>
        <p:sp>
          <p:nvSpPr>
            <p:cNvPr id="2303" name="Freeform: Shape 2302">
              <a:extLst>
                <a:ext uri="{FF2B5EF4-FFF2-40B4-BE49-F238E27FC236}">
                  <a16:creationId xmlns:a16="http://schemas.microsoft.com/office/drawing/2014/main" xmlns="" id="{C2E2D20E-9D64-42E0-9273-5C777957DED2}"/>
                </a:ext>
              </a:extLst>
            </p:cNvPr>
            <p:cNvSpPr/>
            <p:nvPr/>
          </p:nvSpPr>
          <p:spPr>
            <a:xfrm>
              <a:off x="7444406" y="5964786"/>
              <a:ext cx="104775" cy="19050"/>
            </a:xfrm>
            <a:custGeom>
              <a:avLst/>
              <a:gdLst>
                <a:gd name="connsiteX0" fmla="*/ 7954 w 104775"/>
                <a:gd name="connsiteY0" fmla="*/ 7237 h 19050"/>
                <a:gd name="connsiteX1" fmla="*/ 102252 w 104775"/>
                <a:gd name="connsiteY1" fmla="*/ 12000 h 19050"/>
                <a:gd name="connsiteX2" fmla="*/ 7954 w 104775"/>
                <a:gd name="connsiteY2" fmla="*/ 7237 h 19050"/>
              </a:gdLst>
              <a:ahLst/>
              <a:cxnLst>
                <a:cxn ang="0">
                  <a:pos x="connsiteX0" y="connsiteY0"/>
                </a:cxn>
                <a:cxn ang="0">
                  <a:pos x="connsiteX1" y="connsiteY1"/>
                </a:cxn>
                <a:cxn ang="0">
                  <a:pos x="connsiteX2" y="connsiteY2"/>
                </a:cxn>
              </a:cxnLst>
              <a:rect l="l" t="t" r="r" b="b"/>
              <a:pathLst>
                <a:path w="104775" h="19050">
                  <a:moveTo>
                    <a:pt x="7954" y="7237"/>
                  </a:moveTo>
                  <a:cubicBezTo>
                    <a:pt x="39387" y="9142"/>
                    <a:pt x="70819" y="10095"/>
                    <a:pt x="102252" y="12000"/>
                  </a:cubicBezTo>
                  <a:cubicBezTo>
                    <a:pt x="109872" y="12952"/>
                    <a:pt x="-3476" y="6285"/>
                    <a:pt x="7954" y="7237"/>
                  </a:cubicBezTo>
                  <a:close/>
                </a:path>
              </a:pathLst>
            </a:custGeom>
            <a:grpFill/>
            <a:ln w="9525" cap="flat">
              <a:noFill/>
              <a:prstDash val="solid"/>
              <a:miter/>
            </a:ln>
          </p:spPr>
          <p:txBody>
            <a:bodyPr rtlCol="0" anchor="ctr"/>
            <a:lstStyle/>
            <a:p>
              <a:endParaRPr lang="en-US"/>
            </a:p>
          </p:txBody>
        </p:sp>
        <p:sp>
          <p:nvSpPr>
            <p:cNvPr id="2304" name="Freeform: Shape 2303">
              <a:extLst>
                <a:ext uri="{FF2B5EF4-FFF2-40B4-BE49-F238E27FC236}">
                  <a16:creationId xmlns:a16="http://schemas.microsoft.com/office/drawing/2014/main" xmlns="" id="{A83F7A4C-1721-4445-B689-C1B8B5C76CF5}"/>
                </a:ext>
              </a:extLst>
            </p:cNvPr>
            <p:cNvSpPr/>
            <p:nvPr/>
          </p:nvSpPr>
          <p:spPr>
            <a:xfrm>
              <a:off x="6088856" y="5041244"/>
              <a:ext cx="323850" cy="171450"/>
            </a:xfrm>
            <a:custGeom>
              <a:avLst/>
              <a:gdLst>
                <a:gd name="connsiteX0" fmla="*/ 7144 w 323850"/>
                <a:gd name="connsiteY0" fmla="*/ 84959 h 171450"/>
                <a:gd name="connsiteX1" fmla="*/ 79534 w 323850"/>
                <a:gd name="connsiteY1" fmla="*/ 169731 h 171450"/>
                <a:gd name="connsiteX2" fmla="*/ 319564 w 323850"/>
                <a:gd name="connsiteY2" fmla="*/ 7806 h 171450"/>
                <a:gd name="connsiteX3" fmla="*/ 88106 w 323850"/>
                <a:gd name="connsiteY3" fmla="*/ 136394 h 171450"/>
                <a:gd name="connsiteX4" fmla="*/ 7144 w 323850"/>
                <a:gd name="connsiteY4" fmla="*/ 84959 h 171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850" h="171450">
                  <a:moveTo>
                    <a:pt x="7144" y="84959"/>
                  </a:moveTo>
                  <a:cubicBezTo>
                    <a:pt x="60484" y="64004"/>
                    <a:pt x="62389" y="140204"/>
                    <a:pt x="79534" y="169731"/>
                  </a:cubicBezTo>
                  <a:cubicBezTo>
                    <a:pt x="2381" y="29714"/>
                    <a:pt x="277654" y="7806"/>
                    <a:pt x="319564" y="7806"/>
                  </a:cubicBezTo>
                  <a:cubicBezTo>
                    <a:pt x="133826" y="6854"/>
                    <a:pt x="138589" y="-5529"/>
                    <a:pt x="88106" y="136394"/>
                  </a:cubicBezTo>
                  <a:cubicBezTo>
                    <a:pt x="117634" y="53526"/>
                    <a:pt x="23336" y="78291"/>
                    <a:pt x="7144" y="84959"/>
                  </a:cubicBezTo>
                  <a:close/>
                </a:path>
              </a:pathLst>
            </a:custGeom>
            <a:grpFill/>
            <a:ln w="9525" cap="flat">
              <a:noFill/>
              <a:prstDash val="solid"/>
              <a:miter/>
            </a:ln>
          </p:spPr>
          <p:txBody>
            <a:bodyPr rtlCol="0" anchor="ctr"/>
            <a:lstStyle/>
            <a:p>
              <a:endParaRPr lang="en-US"/>
            </a:p>
          </p:txBody>
        </p:sp>
        <p:sp>
          <p:nvSpPr>
            <p:cNvPr id="2305" name="Freeform: Shape 2304">
              <a:extLst>
                <a:ext uri="{FF2B5EF4-FFF2-40B4-BE49-F238E27FC236}">
                  <a16:creationId xmlns:a16="http://schemas.microsoft.com/office/drawing/2014/main" xmlns="" id="{76BC297F-8F95-4FC5-9D6E-B7DD7BF79710}"/>
                </a:ext>
              </a:extLst>
            </p:cNvPr>
            <p:cNvSpPr/>
            <p:nvPr/>
          </p:nvSpPr>
          <p:spPr>
            <a:xfrm>
              <a:off x="6230127" y="5092577"/>
              <a:ext cx="133350" cy="95250"/>
            </a:xfrm>
            <a:custGeom>
              <a:avLst/>
              <a:gdLst>
                <a:gd name="connsiteX0" fmla="*/ 44943 w 133350"/>
                <a:gd name="connsiteY0" fmla="*/ 21243 h 95250"/>
                <a:gd name="connsiteX1" fmla="*/ 88758 w 133350"/>
                <a:gd name="connsiteY1" fmla="*/ 10766 h 95250"/>
                <a:gd name="connsiteX2" fmla="*/ 49706 w 133350"/>
                <a:gd name="connsiteY2" fmla="*/ 46008 h 95250"/>
                <a:gd name="connsiteX3" fmla="*/ 99236 w 133350"/>
                <a:gd name="connsiteY3" fmla="*/ 73631 h 95250"/>
                <a:gd name="connsiteX4" fmla="*/ 8748 w 133350"/>
                <a:gd name="connsiteY4" fmla="*/ 62201 h 95250"/>
                <a:gd name="connsiteX5" fmla="*/ 125906 w 133350"/>
                <a:gd name="connsiteY5" fmla="*/ 66963 h 95250"/>
                <a:gd name="connsiteX6" fmla="*/ 51611 w 133350"/>
                <a:gd name="connsiteY6" fmla="*/ 45056 h 95250"/>
                <a:gd name="connsiteX7" fmla="*/ 44943 w 133350"/>
                <a:gd name="connsiteY7" fmla="*/ 21243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350" h="95250">
                  <a:moveTo>
                    <a:pt x="44943" y="21243"/>
                  </a:moveTo>
                  <a:cubicBezTo>
                    <a:pt x="59231" y="17433"/>
                    <a:pt x="74471" y="13623"/>
                    <a:pt x="88758" y="10766"/>
                  </a:cubicBezTo>
                  <a:cubicBezTo>
                    <a:pt x="81138" y="27911"/>
                    <a:pt x="68756" y="40293"/>
                    <a:pt x="49706" y="46008"/>
                  </a:cubicBezTo>
                  <a:cubicBezTo>
                    <a:pt x="43991" y="48866"/>
                    <a:pt x="99236" y="71726"/>
                    <a:pt x="99236" y="73631"/>
                  </a:cubicBezTo>
                  <a:cubicBezTo>
                    <a:pt x="83996" y="85061"/>
                    <a:pt x="9701" y="60296"/>
                    <a:pt x="8748" y="62201"/>
                  </a:cubicBezTo>
                  <a:cubicBezTo>
                    <a:pt x="-8397" y="90776"/>
                    <a:pt x="117333" y="118398"/>
                    <a:pt x="125906" y="66963"/>
                  </a:cubicBezTo>
                  <a:cubicBezTo>
                    <a:pt x="133526" y="22196"/>
                    <a:pt x="68756" y="40293"/>
                    <a:pt x="51611" y="45056"/>
                  </a:cubicBezTo>
                  <a:cubicBezTo>
                    <a:pt x="48753" y="38388"/>
                    <a:pt x="154481" y="-18762"/>
                    <a:pt x="44943" y="21243"/>
                  </a:cubicBezTo>
                  <a:close/>
                </a:path>
              </a:pathLst>
            </a:custGeom>
            <a:grpFill/>
            <a:ln w="9525" cap="flat">
              <a:noFill/>
              <a:prstDash val="solid"/>
              <a:miter/>
            </a:ln>
          </p:spPr>
          <p:txBody>
            <a:bodyPr rtlCol="0" anchor="ctr"/>
            <a:lstStyle/>
            <a:p>
              <a:endParaRPr lang="en-US"/>
            </a:p>
          </p:txBody>
        </p:sp>
        <p:sp>
          <p:nvSpPr>
            <p:cNvPr id="2306" name="Freeform: Shape 2305">
              <a:extLst>
                <a:ext uri="{FF2B5EF4-FFF2-40B4-BE49-F238E27FC236}">
                  <a16:creationId xmlns:a16="http://schemas.microsoft.com/office/drawing/2014/main" xmlns="" id="{4806916F-8716-4A85-9A69-F0D6C77AE52F}"/>
                </a:ext>
              </a:extLst>
            </p:cNvPr>
            <p:cNvSpPr/>
            <p:nvPr/>
          </p:nvSpPr>
          <p:spPr>
            <a:xfrm>
              <a:off x="6652892" y="4833704"/>
              <a:ext cx="85725" cy="123825"/>
            </a:xfrm>
            <a:custGeom>
              <a:avLst/>
              <a:gdLst>
                <a:gd name="connsiteX0" fmla="*/ 29848 w 85725"/>
                <a:gd name="connsiteY0" fmla="*/ 13417 h 123825"/>
                <a:gd name="connsiteX1" fmla="*/ 18418 w 85725"/>
                <a:gd name="connsiteY1" fmla="*/ 110572 h 123825"/>
                <a:gd name="connsiteX2" fmla="*/ 34611 w 85725"/>
                <a:gd name="connsiteY2" fmla="*/ 7702 h 123825"/>
                <a:gd name="connsiteX3" fmla="*/ 23181 w 85725"/>
                <a:gd name="connsiteY3" fmla="*/ 85807 h 123825"/>
                <a:gd name="connsiteX4" fmla="*/ 29848 w 85725"/>
                <a:gd name="connsiteY4" fmla="*/ 13417 h 12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25" h="123825">
                  <a:moveTo>
                    <a:pt x="29848" y="13417"/>
                  </a:moveTo>
                  <a:cubicBezTo>
                    <a:pt x="-12062" y="1034"/>
                    <a:pt x="16513" y="102952"/>
                    <a:pt x="18418" y="110572"/>
                  </a:cubicBezTo>
                  <a:cubicBezTo>
                    <a:pt x="32706" y="164864"/>
                    <a:pt x="149863" y="-3728"/>
                    <a:pt x="34611" y="7702"/>
                  </a:cubicBezTo>
                  <a:cubicBezTo>
                    <a:pt x="55566" y="5797"/>
                    <a:pt x="92713" y="120097"/>
                    <a:pt x="23181" y="85807"/>
                  </a:cubicBezTo>
                  <a:cubicBezTo>
                    <a:pt x="19371" y="72472"/>
                    <a:pt x="32706" y="14369"/>
                    <a:pt x="29848" y="13417"/>
                  </a:cubicBezTo>
                  <a:close/>
                </a:path>
              </a:pathLst>
            </a:custGeom>
            <a:grpFill/>
            <a:ln w="9525" cap="flat">
              <a:noFill/>
              <a:prstDash val="solid"/>
              <a:miter/>
            </a:ln>
          </p:spPr>
          <p:txBody>
            <a:bodyPr rtlCol="0" anchor="ctr"/>
            <a:lstStyle/>
            <a:p>
              <a:endParaRPr lang="en-US"/>
            </a:p>
          </p:txBody>
        </p:sp>
        <p:sp>
          <p:nvSpPr>
            <p:cNvPr id="2307" name="Freeform: Shape 2306">
              <a:extLst>
                <a:ext uri="{FF2B5EF4-FFF2-40B4-BE49-F238E27FC236}">
                  <a16:creationId xmlns:a16="http://schemas.microsoft.com/office/drawing/2014/main" xmlns="" id="{DA42D471-5CD7-4506-84F6-20E38C473F85}"/>
                </a:ext>
              </a:extLst>
            </p:cNvPr>
            <p:cNvSpPr/>
            <p:nvPr/>
          </p:nvSpPr>
          <p:spPr>
            <a:xfrm>
              <a:off x="6637496" y="4863207"/>
              <a:ext cx="114300" cy="66675"/>
            </a:xfrm>
            <a:custGeom>
              <a:avLst/>
              <a:gdLst>
                <a:gd name="connsiteX0" fmla="*/ 7144 w 114300"/>
                <a:gd name="connsiteY0" fmla="*/ 41064 h 66675"/>
                <a:gd name="connsiteX1" fmla="*/ 110966 w 114300"/>
                <a:gd name="connsiteY1" fmla="*/ 33444 h 66675"/>
                <a:gd name="connsiteX2" fmla="*/ 7144 w 114300"/>
                <a:gd name="connsiteY2" fmla="*/ 41064 h 66675"/>
              </a:gdLst>
              <a:ahLst/>
              <a:cxnLst>
                <a:cxn ang="0">
                  <a:pos x="connsiteX0" y="connsiteY0"/>
                </a:cxn>
                <a:cxn ang="0">
                  <a:pos x="connsiteX1" y="connsiteY1"/>
                </a:cxn>
                <a:cxn ang="0">
                  <a:pos x="connsiteX2" y="connsiteY2"/>
                </a:cxn>
              </a:cxnLst>
              <a:rect l="l" t="t" r="r" b="b"/>
              <a:pathLst>
                <a:path w="114300" h="66675">
                  <a:moveTo>
                    <a:pt x="7144" y="41064"/>
                  </a:moveTo>
                  <a:cubicBezTo>
                    <a:pt x="70009" y="78211"/>
                    <a:pt x="104299" y="75354"/>
                    <a:pt x="110966" y="33444"/>
                  </a:cubicBezTo>
                  <a:cubicBezTo>
                    <a:pt x="48101" y="-3704"/>
                    <a:pt x="13811" y="-1799"/>
                    <a:pt x="7144" y="41064"/>
                  </a:cubicBezTo>
                  <a:close/>
                </a:path>
              </a:pathLst>
            </a:custGeom>
            <a:grpFill/>
            <a:ln w="9525" cap="flat">
              <a:noFill/>
              <a:prstDash val="solid"/>
              <a:miter/>
            </a:ln>
          </p:spPr>
          <p:txBody>
            <a:bodyPr rtlCol="0" anchor="ctr"/>
            <a:lstStyle/>
            <a:p>
              <a:endParaRPr lang="en-US"/>
            </a:p>
          </p:txBody>
        </p:sp>
        <p:sp>
          <p:nvSpPr>
            <p:cNvPr id="2308" name="Freeform: Shape 2307">
              <a:extLst>
                <a:ext uri="{FF2B5EF4-FFF2-40B4-BE49-F238E27FC236}">
                  <a16:creationId xmlns:a16="http://schemas.microsoft.com/office/drawing/2014/main" xmlns="" id="{DF2D51C0-7EFB-4008-9013-7ADEEEDF1667}"/>
                </a:ext>
              </a:extLst>
            </p:cNvPr>
            <p:cNvSpPr/>
            <p:nvPr/>
          </p:nvSpPr>
          <p:spPr>
            <a:xfrm>
              <a:off x="6948352" y="5972931"/>
              <a:ext cx="66675" cy="152400"/>
            </a:xfrm>
            <a:custGeom>
              <a:avLst/>
              <a:gdLst>
                <a:gd name="connsiteX0" fmla="*/ 12518 w 66675"/>
                <a:gd name="connsiteY0" fmla="*/ 61957 h 152400"/>
                <a:gd name="connsiteX1" fmla="*/ 46808 w 66675"/>
                <a:gd name="connsiteY1" fmla="*/ 43859 h 152400"/>
                <a:gd name="connsiteX2" fmla="*/ 64905 w 66675"/>
                <a:gd name="connsiteY2" fmla="*/ 150539 h 152400"/>
                <a:gd name="connsiteX3" fmla="*/ 57285 w 66675"/>
                <a:gd name="connsiteY3" fmla="*/ 17189 h 152400"/>
                <a:gd name="connsiteX4" fmla="*/ 12518 w 66675"/>
                <a:gd name="connsiteY4" fmla="*/ 61957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 h="152400">
                  <a:moveTo>
                    <a:pt x="12518" y="61957"/>
                  </a:moveTo>
                  <a:cubicBezTo>
                    <a:pt x="20137" y="42907"/>
                    <a:pt x="30615" y="37192"/>
                    <a:pt x="46808" y="43859"/>
                  </a:cubicBezTo>
                  <a:cubicBezTo>
                    <a:pt x="53475" y="60052"/>
                    <a:pt x="62048" y="165779"/>
                    <a:pt x="64905" y="150539"/>
                  </a:cubicBezTo>
                  <a:cubicBezTo>
                    <a:pt x="67762" y="105772"/>
                    <a:pt x="65858" y="61004"/>
                    <a:pt x="57285" y="17189"/>
                  </a:cubicBezTo>
                  <a:cubicBezTo>
                    <a:pt x="37283" y="-25673"/>
                    <a:pt x="-8438" y="83864"/>
                    <a:pt x="12518" y="61957"/>
                  </a:cubicBezTo>
                  <a:close/>
                </a:path>
              </a:pathLst>
            </a:custGeom>
            <a:grpFill/>
            <a:ln w="9525" cap="flat">
              <a:noFill/>
              <a:prstDash val="solid"/>
              <a:miter/>
            </a:ln>
          </p:spPr>
          <p:txBody>
            <a:bodyPr rtlCol="0" anchor="ctr"/>
            <a:lstStyle/>
            <a:p>
              <a:endParaRPr lang="en-US"/>
            </a:p>
          </p:txBody>
        </p:sp>
        <p:sp>
          <p:nvSpPr>
            <p:cNvPr id="2309" name="Freeform: Shape 2308">
              <a:extLst>
                <a:ext uri="{FF2B5EF4-FFF2-40B4-BE49-F238E27FC236}">
                  <a16:creationId xmlns:a16="http://schemas.microsoft.com/office/drawing/2014/main" xmlns="" id="{4B1CF2F4-761E-466F-8E08-BABFA8BCA81B}"/>
                </a:ext>
              </a:extLst>
            </p:cNvPr>
            <p:cNvSpPr/>
            <p:nvPr/>
          </p:nvSpPr>
          <p:spPr>
            <a:xfrm>
              <a:off x="6966536" y="6089849"/>
              <a:ext cx="95250" cy="57150"/>
            </a:xfrm>
            <a:custGeom>
              <a:avLst/>
              <a:gdLst>
                <a:gd name="connsiteX0" fmla="*/ 7669 w 95250"/>
                <a:gd name="connsiteY0" fmla="*/ 42194 h 57150"/>
                <a:gd name="connsiteX1" fmla="*/ 90537 w 95250"/>
                <a:gd name="connsiteY1" fmla="*/ 19334 h 57150"/>
                <a:gd name="connsiteX2" fmla="*/ 7669 w 95250"/>
                <a:gd name="connsiteY2" fmla="*/ 42194 h 57150"/>
              </a:gdLst>
              <a:ahLst/>
              <a:cxnLst>
                <a:cxn ang="0">
                  <a:pos x="connsiteX0" y="connsiteY0"/>
                </a:cxn>
                <a:cxn ang="0">
                  <a:pos x="connsiteX1" y="connsiteY1"/>
                </a:cxn>
                <a:cxn ang="0">
                  <a:pos x="connsiteX2" y="connsiteY2"/>
                </a:cxn>
              </a:cxnLst>
              <a:rect l="l" t="t" r="r" b="b"/>
              <a:pathLst>
                <a:path w="95250" h="57150">
                  <a:moveTo>
                    <a:pt x="7669" y="42194"/>
                  </a:moveTo>
                  <a:cubicBezTo>
                    <a:pt x="67677" y="64102"/>
                    <a:pt x="95299" y="56482"/>
                    <a:pt x="90537" y="19334"/>
                  </a:cubicBezTo>
                  <a:cubicBezTo>
                    <a:pt x="30529" y="-2573"/>
                    <a:pt x="2907" y="5047"/>
                    <a:pt x="7669" y="42194"/>
                  </a:cubicBezTo>
                  <a:close/>
                </a:path>
              </a:pathLst>
            </a:custGeom>
            <a:grpFill/>
            <a:ln w="9525" cap="flat">
              <a:noFill/>
              <a:prstDash val="solid"/>
              <a:miter/>
            </a:ln>
          </p:spPr>
          <p:txBody>
            <a:bodyPr rtlCol="0" anchor="ctr"/>
            <a:lstStyle/>
            <a:p>
              <a:endParaRPr lang="en-US"/>
            </a:p>
          </p:txBody>
        </p:sp>
        <p:sp>
          <p:nvSpPr>
            <p:cNvPr id="2310" name="Freeform: Shape 2309">
              <a:extLst>
                <a:ext uri="{FF2B5EF4-FFF2-40B4-BE49-F238E27FC236}">
                  <a16:creationId xmlns:a16="http://schemas.microsoft.com/office/drawing/2014/main" xmlns="" id="{12AEC393-15EC-45DE-8DFF-8F40632703DA}"/>
                </a:ext>
              </a:extLst>
            </p:cNvPr>
            <p:cNvSpPr/>
            <p:nvPr/>
          </p:nvSpPr>
          <p:spPr>
            <a:xfrm>
              <a:off x="6389017" y="5953983"/>
              <a:ext cx="171450" cy="152400"/>
            </a:xfrm>
            <a:custGeom>
              <a:avLst/>
              <a:gdLst>
                <a:gd name="connsiteX0" fmla="*/ 151801 w 171450"/>
                <a:gd name="connsiteY0" fmla="*/ 40900 h 152400"/>
                <a:gd name="connsiteX1" fmla="*/ 21308 w 171450"/>
                <a:gd name="connsiteY1" fmla="*/ 129483 h 152400"/>
                <a:gd name="connsiteX2" fmla="*/ 165136 w 171450"/>
                <a:gd name="connsiteY2" fmla="*/ 79000 h 152400"/>
                <a:gd name="connsiteX3" fmla="*/ 25118 w 171450"/>
                <a:gd name="connsiteY3" fmla="*/ 94240 h 152400"/>
                <a:gd name="connsiteX4" fmla="*/ 151801 w 171450"/>
                <a:gd name="connsiteY4" fmla="*/ 409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0" h="152400">
                  <a:moveTo>
                    <a:pt x="151801" y="40900"/>
                  </a:moveTo>
                  <a:cubicBezTo>
                    <a:pt x="94651" y="-47682"/>
                    <a:pt x="-35842" y="58045"/>
                    <a:pt x="21308" y="129483"/>
                  </a:cubicBezTo>
                  <a:cubicBezTo>
                    <a:pt x="81316" y="203778"/>
                    <a:pt x="166088" y="79000"/>
                    <a:pt x="165136" y="79000"/>
                  </a:cubicBezTo>
                  <a:cubicBezTo>
                    <a:pt x="150848" y="70428"/>
                    <a:pt x="25118" y="210445"/>
                    <a:pt x="25118" y="94240"/>
                  </a:cubicBezTo>
                  <a:cubicBezTo>
                    <a:pt x="25118" y="12325"/>
                    <a:pt x="139418" y="22803"/>
                    <a:pt x="151801" y="40900"/>
                  </a:cubicBezTo>
                  <a:close/>
                </a:path>
              </a:pathLst>
            </a:custGeom>
            <a:grpFill/>
            <a:ln w="9525" cap="flat">
              <a:noFill/>
              <a:prstDash val="solid"/>
              <a:miter/>
            </a:ln>
          </p:spPr>
          <p:txBody>
            <a:bodyPr rtlCol="0" anchor="ctr"/>
            <a:lstStyle/>
            <a:p>
              <a:endParaRPr lang="en-US"/>
            </a:p>
          </p:txBody>
        </p:sp>
        <p:sp>
          <p:nvSpPr>
            <p:cNvPr id="2311" name="Freeform: Shape 2310">
              <a:extLst>
                <a:ext uri="{FF2B5EF4-FFF2-40B4-BE49-F238E27FC236}">
                  <a16:creationId xmlns:a16="http://schemas.microsoft.com/office/drawing/2014/main" xmlns="" id="{EAA0EE26-FE32-4087-8421-A4D1EC560D58}"/>
                </a:ext>
              </a:extLst>
            </p:cNvPr>
            <p:cNvSpPr/>
            <p:nvPr/>
          </p:nvSpPr>
          <p:spPr>
            <a:xfrm>
              <a:off x="7139419" y="5790572"/>
              <a:ext cx="171450" cy="123825"/>
            </a:xfrm>
            <a:custGeom>
              <a:avLst/>
              <a:gdLst>
                <a:gd name="connsiteX0" fmla="*/ 171018 w 171450"/>
                <a:gd name="connsiteY0" fmla="*/ 82391 h 123825"/>
                <a:gd name="connsiteX1" fmla="*/ 9093 w 171450"/>
                <a:gd name="connsiteY1" fmla="*/ 61436 h 123825"/>
                <a:gd name="connsiteX2" fmla="*/ 140538 w 171450"/>
                <a:gd name="connsiteY2" fmla="*/ 7144 h 123825"/>
                <a:gd name="connsiteX3" fmla="*/ 68148 w 171450"/>
                <a:gd name="connsiteY3" fmla="*/ 98584 h 123825"/>
                <a:gd name="connsiteX4" fmla="*/ 171018 w 171450"/>
                <a:gd name="connsiteY4" fmla="*/ 82391 h 12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0" h="123825">
                  <a:moveTo>
                    <a:pt x="171018" y="82391"/>
                  </a:moveTo>
                  <a:cubicBezTo>
                    <a:pt x="171971" y="82391"/>
                    <a:pt x="-13767" y="-68104"/>
                    <a:pt x="9093" y="61436"/>
                  </a:cubicBezTo>
                  <a:cubicBezTo>
                    <a:pt x="37668" y="224314"/>
                    <a:pt x="145301" y="7144"/>
                    <a:pt x="140538" y="7144"/>
                  </a:cubicBezTo>
                  <a:cubicBezTo>
                    <a:pt x="101486" y="10954"/>
                    <a:pt x="116726" y="86201"/>
                    <a:pt x="68148" y="98584"/>
                  </a:cubicBezTo>
                  <a:cubicBezTo>
                    <a:pt x="-23292" y="-59531"/>
                    <a:pt x="159588" y="85249"/>
                    <a:pt x="171018" y="82391"/>
                  </a:cubicBezTo>
                  <a:close/>
                </a:path>
              </a:pathLst>
            </a:custGeom>
            <a:grpFill/>
            <a:ln w="9525" cap="flat">
              <a:noFill/>
              <a:prstDash val="solid"/>
              <a:miter/>
            </a:ln>
          </p:spPr>
          <p:txBody>
            <a:bodyPr rtlCol="0" anchor="ctr"/>
            <a:lstStyle/>
            <a:p>
              <a:endParaRPr lang="en-US"/>
            </a:p>
          </p:txBody>
        </p:sp>
      </p:grpSp>
      <p:grpSp>
        <p:nvGrpSpPr>
          <p:cNvPr id="2312" name="Graphic 2712">
            <a:extLst>
              <a:ext uri="{FF2B5EF4-FFF2-40B4-BE49-F238E27FC236}">
                <a16:creationId xmlns:a16="http://schemas.microsoft.com/office/drawing/2014/main" xmlns="" id="{CD431C9A-DDF3-42FB-B53D-37D09859AE6F}"/>
              </a:ext>
            </a:extLst>
          </p:cNvPr>
          <p:cNvGrpSpPr/>
          <p:nvPr/>
        </p:nvGrpSpPr>
        <p:grpSpPr>
          <a:xfrm>
            <a:off x="5381154" y="903979"/>
            <a:ext cx="1233055" cy="162244"/>
            <a:chOff x="8251658" y="4916654"/>
            <a:chExt cx="2895600" cy="381000"/>
          </a:xfrm>
          <a:solidFill>
            <a:schemeClr val="accent1">
              <a:lumMod val="75000"/>
            </a:schemeClr>
          </a:solidFill>
        </p:grpSpPr>
        <p:sp>
          <p:nvSpPr>
            <p:cNvPr id="2313" name="Freeform: Shape 2312">
              <a:extLst>
                <a:ext uri="{FF2B5EF4-FFF2-40B4-BE49-F238E27FC236}">
                  <a16:creationId xmlns:a16="http://schemas.microsoft.com/office/drawing/2014/main" xmlns="" id="{AB3B5AD8-1C70-48BB-91A0-4D15483BBC53}"/>
                </a:ext>
              </a:extLst>
            </p:cNvPr>
            <p:cNvSpPr/>
            <p:nvPr/>
          </p:nvSpPr>
          <p:spPr>
            <a:xfrm>
              <a:off x="8244503" y="5003666"/>
              <a:ext cx="66675" cy="238125"/>
            </a:xfrm>
            <a:custGeom>
              <a:avLst/>
              <a:gdLst>
                <a:gd name="connsiteX0" fmla="*/ 7155 w 66675"/>
                <a:gd name="connsiteY0" fmla="*/ 7286 h 238125"/>
                <a:gd name="connsiteX1" fmla="*/ 61447 w 66675"/>
                <a:gd name="connsiteY1" fmla="*/ 234933 h 238125"/>
                <a:gd name="connsiteX2" fmla="*/ 7155 w 66675"/>
                <a:gd name="connsiteY2" fmla="*/ 7286 h 238125"/>
              </a:gdLst>
              <a:ahLst/>
              <a:cxnLst>
                <a:cxn ang="0">
                  <a:pos x="connsiteX0" y="connsiteY0"/>
                </a:cxn>
                <a:cxn ang="0">
                  <a:pos x="connsiteX1" y="connsiteY1"/>
                </a:cxn>
                <a:cxn ang="0">
                  <a:pos x="connsiteX2" y="connsiteY2"/>
                </a:cxn>
              </a:cxnLst>
              <a:rect l="l" t="t" r="r" b="b"/>
              <a:pathLst>
                <a:path w="66675" h="238125">
                  <a:moveTo>
                    <a:pt x="7155" y="7286"/>
                  </a:moveTo>
                  <a:cubicBezTo>
                    <a:pt x="8107" y="19668"/>
                    <a:pt x="38587" y="258746"/>
                    <a:pt x="61447" y="234933"/>
                  </a:cubicBezTo>
                  <a:cubicBezTo>
                    <a:pt x="66210" y="231123"/>
                    <a:pt x="6202" y="618"/>
                    <a:pt x="7155" y="7286"/>
                  </a:cubicBezTo>
                  <a:close/>
                </a:path>
              </a:pathLst>
            </a:custGeom>
            <a:grpFill/>
            <a:ln w="9525" cap="flat">
              <a:noFill/>
              <a:prstDash val="solid"/>
              <a:miter/>
            </a:ln>
          </p:spPr>
          <p:txBody>
            <a:bodyPr rtlCol="0" anchor="ctr"/>
            <a:lstStyle/>
            <a:p>
              <a:endParaRPr lang="en-US"/>
            </a:p>
          </p:txBody>
        </p:sp>
        <p:sp>
          <p:nvSpPr>
            <p:cNvPr id="2314" name="Freeform: Shape 2313">
              <a:extLst>
                <a:ext uri="{FF2B5EF4-FFF2-40B4-BE49-F238E27FC236}">
                  <a16:creationId xmlns:a16="http://schemas.microsoft.com/office/drawing/2014/main" xmlns="" id="{9794C8C0-38D9-45FC-9570-57F137FB1829}"/>
                </a:ext>
              </a:extLst>
            </p:cNvPr>
            <p:cNvSpPr/>
            <p:nvPr/>
          </p:nvSpPr>
          <p:spPr>
            <a:xfrm>
              <a:off x="8263336" y="4998252"/>
              <a:ext cx="114300" cy="161925"/>
            </a:xfrm>
            <a:custGeom>
              <a:avLst/>
              <a:gdLst>
                <a:gd name="connsiteX0" fmla="*/ 8325 w 114300"/>
                <a:gd name="connsiteY0" fmla="*/ 161290 h 161925"/>
                <a:gd name="connsiteX1" fmla="*/ 112147 w 114300"/>
                <a:gd name="connsiteY1" fmla="*/ 12700 h 161925"/>
                <a:gd name="connsiteX2" fmla="*/ 8325 w 114300"/>
                <a:gd name="connsiteY2" fmla="*/ 161290 h 161925"/>
              </a:gdLst>
              <a:ahLst/>
              <a:cxnLst>
                <a:cxn ang="0">
                  <a:pos x="connsiteX0" y="connsiteY0"/>
                </a:cxn>
                <a:cxn ang="0">
                  <a:pos x="connsiteX1" y="connsiteY1"/>
                </a:cxn>
                <a:cxn ang="0">
                  <a:pos x="connsiteX2" y="connsiteY2"/>
                </a:cxn>
              </a:cxnLst>
              <a:rect l="l" t="t" r="r" b="b"/>
              <a:pathLst>
                <a:path w="114300" h="161925">
                  <a:moveTo>
                    <a:pt x="8325" y="161290"/>
                  </a:moveTo>
                  <a:cubicBezTo>
                    <a:pt x="6420" y="165100"/>
                    <a:pt x="115957" y="15557"/>
                    <a:pt x="112147" y="12700"/>
                  </a:cubicBezTo>
                  <a:cubicBezTo>
                    <a:pt x="71190" y="-29210"/>
                    <a:pt x="-3105" y="180340"/>
                    <a:pt x="8325" y="161290"/>
                  </a:cubicBezTo>
                  <a:close/>
                </a:path>
              </a:pathLst>
            </a:custGeom>
            <a:grpFill/>
            <a:ln w="9525" cap="flat">
              <a:noFill/>
              <a:prstDash val="solid"/>
              <a:miter/>
            </a:ln>
          </p:spPr>
          <p:txBody>
            <a:bodyPr rtlCol="0" anchor="ctr"/>
            <a:lstStyle/>
            <a:p>
              <a:endParaRPr lang="en-US"/>
            </a:p>
          </p:txBody>
        </p:sp>
        <p:sp>
          <p:nvSpPr>
            <p:cNvPr id="2315" name="Freeform: Shape 2314">
              <a:extLst>
                <a:ext uri="{FF2B5EF4-FFF2-40B4-BE49-F238E27FC236}">
                  <a16:creationId xmlns:a16="http://schemas.microsoft.com/office/drawing/2014/main" xmlns="" id="{12376BEB-038E-452A-90F6-CCB2BFC7F37B}"/>
                </a:ext>
              </a:extLst>
            </p:cNvPr>
            <p:cNvSpPr/>
            <p:nvPr/>
          </p:nvSpPr>
          <p:spPr>
            <a:xfrm>
              <a:off x="8315217" y="5083741"/>
              <a:ext cx="171450" cy="142875"/>
            </a:xfrm>
            <a:custGeom>
              <a:avLst/>
              <a:gdLst>
                <a:gd name="connsiteX0" fmla="*/ 7878 w 171450"/>
                <a:gd name="connsiteY0" fmla="*/ 7221 h 142875"/>
                <a:gd name="connsiteX1" fmla="*/ 156468 w 171450"/>
                <a:gd name="connsiteY1" fmla="*/ 139618 h 142875"/>
                <a:gd name="connsiteX2" fmla="*/ 7878 w 171450"/>
                <a:gd name="connsiteY2" fmla="*/ 7221 h 142875"/>
              </a:gdLst>
              <a:ahLst/>
              <a:cxnLst>
                <a:cxn ang="0">
                  <a:pos x="connsiteX0" y="connsiteY0"/>
                </a:cxn>
                <a:cxn ang="0">
                  <a:pos x="connsiteX1" y="connsiteY1"/>
                </a:cxn>
                <a:cxn ang="0">
                  <a:pos x="connsiteX2" y="connsiteY2"/>
                </a:cxn>
              </a:cxnLst>
              <a:rect l="l" t="t" r="r" b="b"/>
              <a:pathLst>
                <a:path w="171450" h="142875">
                  <a:moveTo>
                    <a:pt x="7878" y="7221"/>
                  </a:moveTo>
                  <a:cubicBezTo>
                    <a:pt x="47883" y="3411"/>
                    <a:pt x="153611" y="142476"/>
                    <a:pt x="156468" y="139618"/>
                  </a:cubicBezTo>
                  <a:cubicBezTo>
                    <a:pt x="220286" y="76753"/>
                    <a:pt x="-7362" y="9126"/>
                    <a:pt x="7878" y="7221"/>
                  </a:cubicBezTo>
                  <a:close/>
                </a:path>
              </a:pathLst>
            </a:custGeom>
            <a:grpFill/>
            <a:ln w="9525" cap="flat">
              <a:noFill/>
              <a:prstDash val="solid"/>
              <a:miter/>
            </a:ln>
          </p:spPr>
          <p:txBody>
            <a:bodyPr rtlCol="0" anchor="ctr"/>
            <a:lstStyle/>
            <a:p>
              <a:endParaRPr lang="en-US"/>
            </a:p>
          </p:txBody>
        </p:sp>
        <p:sp>
          <p:nvSpPr>
            <p:cNvPr id="2316" name="Freeform: Shape 2315">
              <a:extLst>
                <a:ext uri="{FF2B5EF4-FFF2-40B4-BE49-F238E27FC236}">
                  <a16:creationId xmlns:a16="http://schemas.microsoft.com/office/drawing/2014/main" xmlns="" id="{266F2EAF-352E-45ED-BA86-3181794CB272}"/>
                </a:ext>
              </a:extLst>
            </p:cNvPr>
            <p:cNvSpPr/>
            <p:nvPr/>
          </p:nvSpPr>
          <p:spPr>
            <a:xfrm>
              <a:off x="8449833" y="4909526"/>
              <a:ext cx="114300" cy="142875"/>
            </a:xfrm>
            <a:custGeom>
              <a:avLst/>
              <a:gdLst>
                <a:gd name="connsiteX0" fmla="*/ 101863 w 114300"/>
                <a:gd name="connsiteY0" fmla="*/ 20463 h 142875"/>
                <a:gd name="connsiteX1" fmla="*/ 49475 w 114300"/>
                <a:gd name="connsiteY1" fmla="*/ 132858 h 142875"/>
                <a:gd name="connsiteX2" fmla="*/ 67573 w 114300"/>
                <a:gd name="connsiteY2" fmla="*/ 16653 h 142875"/>
                <a:gd name="connsiteX3" fmla="*/ 98053 w 114300"/>
                <a:gd name="connsiteY3" fmla="*/ 98568 h 142875"/>
                <a:gd name="connsiteX4" fmla="*/ 22805 w 114300"/>
                <a:gd name="connsiteY4" fmla="*/ 93806 h 142875"/>
                <a:gd name="connsiteX5" fmla="*/ 101863 w 114300"/>
                <a:gd name="connsiteY5" fmla="*/ 20463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300" h="142875">
                  <a:moveTo>
                    <a:pt x="101863" y="20463"/>
                  </a:moveTo>
                  <a:cubicBezTo>
                    <a:pt x="58048" y="-37639"/>
                    <a:pt x="-53395" y="111903"/>
                    <a:pt x="49475" y="132858"/>
                  </a:cubicBezTo>
                  <a:cubicBezTo>
                    <a:pt x="179968" y="159528"/>
                    <a:pt x="73288" y="-4302"/>
                    <a:pt x="67573" y="16653"/>
                  </a:cubicBezTo>
                  <a:cubicBezTo>
                    <a:pt x="65668" y="22368"/>
                    <a:pt x="148535" y="90948"/>
                    <a:pt x="98053" y="98568"/>
                  </a:cubicBezTo>
                  <a:cubicBezTo>
                    <a:pt x="87575" y="100473"/>
                    <a:pt x="7565" y="150003"/>
                    <a:pt x="22805" y="93806"/>
                  </a:cubicBezTo>
                  <a:cubicBezTo>
                    <a:pt x="29473" y="68088"/>
                    <a:pt x="83765" y="-4302"/>
                    <a:pt x="101863" y="20463"/>
                  </a:cubicBezTo>
                  <a:close/>
                </a:path>
              </a:pathLst>
            </a:custGeom>
            <a:grpFill/>
            <a:ln w="9525" cap="flat">
              <a:noFill/>
              <a:prstDash val="solid"/>
              <a:miter/>
            </a:ln>
          </p:spPr>
          <p:txBody>
            <a:bodyPr rtlCol="0" anchor="ctr"/>
            <a:lstStyle/>
            <a:p>
              <a:endParaRPr lang="en-US"/>
            </a:p>
          </p:txBody>
        </p:sp>
        <p:sp>
          <p:nvSpPr>
            <p:cNvPr id="2317" name="Freeform: Shape 2316">
              <a:extLst>
                <a:ext uri="{FF2B5EF4-FFF2-40B4-BE49-F238E27FC236}">
                  <a16:creationId xmlns:a16="http://schemas.microsoft.com/office/drawing/2014/main" xmlns="" id="{288B93E0-8FB5-4D30-A03B-F384EE08A955}"/>
                </a:ext>
              </a:extLst>
            </p:cNvPr>
            <p:cNvSpPr/>
            <p:nvPr/>
          </p:nvSpPr>
          <p:spPr>
            <a:xfrm>
              <a:off x="8483949" y="4913169"/>
              <a:ext cx="57150" cy="114300"/>
            </a:xfrm>
            <a:custGeom>
              <a:avLst/>
              <a:gdLst>
                <a:gd name="connsiteX0" fmla="*/ 22027 w 57150"/>
                <a:gd name="connsiteY0" fmla="*/ 11105 h 114300"/>
                <a:gd name="connsiteX1" fmla="*/ 36314 w 57150"/>
                <a:gd name="connsiteY1" fmla="*/ 114928 h 114300"/>
                <a:gd name="connsiteX2" fmla="*/ 22027 w 57150"/>
                <a:gd name="connsiteY2" fmla="*/ 11105 h 114300"/>
              </a:gdLst>
              <a:ahLst/>
              <a:cxnLst>
                <a:cxn ang="0">
                  <a:pos x="connsiteX0" y="connsiteY0"/>
                </a:cxn>
                <a:cxn ang="0">
                  <a:pos x="connsiteX1" y="connsiteY1"/>
                </a:cxn>
                <a:cxn ang="0">
                  <a:pos x="connsiteX2" y="connsiteY2"/>
                </a:cxn>
              </a:cxnLst>
              <a:rect l="l" t="t" r="r" b="b"/>
              <a:pathLst>
                <a:path w="57150" h="114300">
                  <a:moveTo>
                    <a:pt x="22027" y="11105"/>
                  </a:moveTo>
                  <a:cubicBezTo>
                    <a:pt x="-1786" y="63493"/>
                    <a:pt x="2977" y="97783"/>
                    <a:pt x="36314" y="114928"/>
                  </a:cubicBezTo>
                  <a:cubicBezTo>
                    <a:pt x="87749" y="100640"/>
                    <a:pt x="22027" y="-15565"/>
                    <a:pt x="22027" y="11105"/>
                  </a:cubicBezTo>
                  <a:close/>
                </a:path>
              </a:pathLst>
            </a:custGeom>
            <a:grpFill/>
            <a:ln w="9525" cap="flat">
              <a:noFill/>
              <a:prstDash val="solid"/>
              <a:miter/>
            </a:ln>
          </p:spPr>
          <p:txBody>
            <a:bodyPr rtlCol="0" anchor="ctr"/>
            <a:lstStyle/>
            <a:p>
              <a:endParaRPr lang="en-US"/>
            </a:p>
          </p:txBody>
        </p:sp>
        <p:sp>
          <p:nvSpPr>
            <p:cNvPr id="2318" name="Freeform: Shape 2317">
              <a:extLst>
                <a:ext uri="{FF2B5EF4-FFF2-40B4-BE49-F238E27FC236}">
                  <a16:creationId xmlns:a16="http://schemas.microsoft.com/office/drawing/2014/main" xmlns="" id="{22D5AB74-FB79-4674-AAF0-18AACA3B76E8}"/>
                </a:ext>
              </a:extLst>
            </p:cNvPr>
            <p:cNvSpPr/>
            <p:nvPr/>
          </p:nvSpPr>
          <p:spPr>
            <a:xfrm>
              <a:off x="8450069" y="4949748"/>
              <a:ext cx="95250" cy="47625"/>
            </a:xfrm>
            <a:custGeom>
              <a:avLst/>
              <a:gdLst>
                <a:gd name="connsiteX0" fmla="*/ 13044 w 95250"/>
                <a:gd name="connsiteY0" fmla="*/ 40249 h 47625"/>
                <a:gd name="connsiteX1" fmla="*/ 93054 w 95250"/>
                <a:gd name="connsiteY1" fmla="*/ 27866 h 47625"/>
                <a:gd name="connsiteX2" fmla="*/ 13044 w 95250"/>
                <a:gd name="connsiteY2" fmla="*/ 40249 h 47625"/>
              </a:gdLst>
              <a:ahLst/>
              <a:cxnLst>
                <a:cxn ang="0">
                  <a:pos x="connsiteX0" y="connsiteY0"/>
                </a:cxn>
                <a:cxn ang="0">
                  <a:pos x="connsiteX1" y="connsiteY1"/>
                </a:cxn>
                <a:cxn ang="0">
                  <a:pos x="connsiteX2" y="connsiteY2"/>
                </a:cxn>
              </a:cxnLst>
              <a:rect l="l" t="t" r="r" b="b"/>
              <a:pathLst>
                <a:path w="95250" h="47625">
                  <a:moveTo>
                    <a:pt x="13044" y="40249"/>
                  </a:moveTo>
                  <a:cubicBezTo>
                    <a:pt x="47334" y="54536"/>
                    <a:pt x="74004" y="49774"/>
                    <a:pt x="93054" y="27866"/>
                  </a:cubicBezTo>
                  <a:cubicBezTo>
                    <a:pt x="92102" y="-27379"/>
                    <a:pt x="-19341" y="45964"/>
                    <a:pt x="13044" y="40249"/>
                  </a:cubicBezTo>
                  <a:close/>
                </a:path>
              </a:pathLst>
            </a:custGeom>
            <a:grpFill/>
            <a:ln w="9525" cap="flat">
              <a:noFill/>
              <a:prstDash val="solid"/>
              <a:miter/>
            </a:ln>
          </p:spPr>
          <p:txBody>
            <a:bodyPr rtlCol="0" anchor="ctr"/>
            <a:lstStyle/>
            <a:p>
              <a:endParaRPr lang="en-US"/>
            </a:p>
          </p:txBody>
        </p:sp>
        <p:sp>
          <p:nvSpPr>
            <p:cNvPr id="2319" name="Freeform: Shape 2318">
              <a:extLst>
                <a:ext uri="{FF2B5EF4-FFF2-40B4-BE49-F238E27FC236}">
                  <a16:creationId xmlns:a16="http://schemas.microsoft.com/office/drawing/2014/main" xmlns="" id="{79FE50DC-75C5-4CD8-A4A4-AC322A7B02B8}"/>
                </a:ext>
              </a:extLst>
            </p:cNvPr>
            <p:cNvSpPr/>
            <p:nvPr/>
          </p:nvSpPr>
          <p:spPr>
            <a:xfrm>
              <a:off x="8625491" y="5099660"/>
              <a:ext cx="180975" cy="171450"/>
            </a:xfrm>
            <a:custGeom>
              <a:avLst/>
              <a:gdLst>
                <a:gd name="connsiteX0" fmla="*/ 122419 w 180975"/>
                <a:gd name="connsiteY0" fmla="*/ 14161 h 171450"/>
                <a:gd name="connsiteX1" fmla="*/ 29074 w 180975"/>
                <a:gd name="connsiteY1" fmla="*/ 148464 h 171450"/>
                <a:gd name="connsiteX2" fmla="*/ 182427 w 180975"/>
                <a:gd name="connsiteY2" fmla="*/ 35116 h 171450"/>
                <a:gd name="connsiteX3" fmla="*/ 23359 w 180975"/>
                <a:gd name="connsiteY3" fmla="*/ 118936 h 171450"/>
                <a:gd name="connsiteX4" fmla="*/ 122419 w 180975"/>
                <a:gd name="connsiteY4" fmla="*/ 14161 h 171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975" h="171450">
                  <a:moveTo>
                    <a:pt x="122419" y="14161"/>
                  </a:moveTo>
                  <a:cubicBezTo>
                    <a:pt x="105274" y="-21081"/>
                    <a:pt x="-49031" y="84646"/>
                    <a:pt x="29074" y="148464"/>
                  </a:cubicBezTo>
                  <a:cubicBezTo>
                    <a:pt x="132897" y="234189"/>
                    <a:pt x="178617" y="36069"/>
                    <a:pt x="182427" y="35116"/>
                  </a:cubicBezTo>
                  <a:cubicBezTo>
                    <a:pt x="179569" y="36069"/>
                    <a:pt x="62412" y="242761"/>
                    <a:pt x="23359" y="118936"/>
                  </a:cubicBezTo>
                  <a:cubicBezTo>
                    <a:pt x="9072" y="72264"/>
                    <a:pt x="118609" y="4636"/>
                    <a:pt x="122419" y="14161"/>
                  </a:cubicBezTo>
                  <a:close/>
                </a:path>
              </a:pathLst>
            </a:custGeom>
            <a:grpFill/>
            <a:ln w="9525" cap="flat">
              <a:noFill/>
              <a:prstDash val="solid"/>
              <a:miter/>
            </a:ln>
          </p:spPr>
          <p:txBody>
            <a:bodyPr rtlCol="0" anchor="ctr"/>
            <a:lstStyle/>
            <a:p>
              <a:endParaRPr lang="en-US"/>
            </a:p>
          </p:txBody>
        </p:sp>
        <p:sp>
          <p:nvSpPr>
            <p:cNvPr id="2320" name="Freeform: Shape 2319">
              <a:extLst>
                <a:ext uri="{FF2B5EF4-FFF2-40B4-BE49-F238E27FC236}">
                  <a16:creationId xmlns:a16="http://schemas.microsoft.com/office/drawing/2014/main" xmlns="" id="{37A42837-CDEB-4963-AB66-FEAD1DD3FAEE}"/>
                </a:ext>
              </a:extLst>
            </p:cNvPr>
            <p:cNvSpPr/>
            <p:nvPr/>
          </p:nvSpPr>
          <p:spPr>
            <a:xfrm>
              <a:off x="8708488" y="4945324"/>
              <a:ext cx="123825" cy="104775"/>
            </a:xfrm>
            <a:custGeom>
              <a:avLst/>
              <a:gdLst>
                <a:gd name="connsiteX0" fmla="*/ 45138 w 123825"/>
                <a:gd name="connsiteY0" fmla="*/ 10382 h 104775"/>
                <a:gd name="connsiteX1" fmla="*/ 79428 w 123825"/>
                <a:gd name="connsiteY1" fmla="*/ 96107 h 104775"/>
                <a:gd name="connsiteX2" fmla="*/ 74665 w 123825"/>
                <a:gd name="connsiteY2" fmla="*/ 7525 h 104775"/>
                <a:gd name="connsiteX3" fmla="*/ 19420 w 123825"/>
                <a:gd name="connsiteY3" fmla="*/ 67532 h 104775"/>
                <a:gd name="connsiteX4" fmla="*/ 45138 w 123825"/>
                <a:gd name="connsiteY4" fmla="*/ 10382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25" h="104775">
                  <a:moveTo>
                    <a:pt x="45138" y="10382"/>
                  </a:moveTo>
                  <a:cubicBezTo>
                    <a:pt x="-20585" y="45625"/>
                    <a:pt x="4180" y="105632"/>
                    <a:pt x="79428" y="96107"/>
                  </a:cubicBezTo>
                  <a:cubicBezTo>
                    <a:pt x="178488" y="83725"/>
                    <a:pt x="81333" y="857"/>
                    <a:pt x="74665" y="7525"/>
                  </a:cubicBezTo>
                  <a:cubicBezTo>
                    <a:pt x="82285" y="-95"/>
                    <a:pt x="142293" y="163735"/>
                    <a:pt x="19420" y="67532"/>
                  </a:cubicBezTo>
                  <a:cubicBezTo>
                    <a:pt x="7990" y="58007"/>
                    <a:pt x="69903" y="-2000"/>
                    <a:pt x="45138" y="10382"/>
                  </a:cubicBezTo>
                  <a:close/>
                </a:path>
              </a:pathLst>
            </a:custGeom>
            <a:grpFill/>
            <a:ln w="9525" cap="flat">
              <a:noFill/>
              <a:prstDash val="solid"/>
              <a:miter/>
            </a:ln>
          </p:spPr>
          <p:txBody>
            <a:bodyPr rtlCol="0" anchor="ctr"/>
            <a:lstStyle/>
            <a:p>
              <a:endParaRPr lang="en-US"/>
            </a:p>
          </p:txBody>
        </p:sp>
        <p:sp>
          <p:nvSpPr>
            <p:cNvPr id="2321" name="Freeform: Shape 2320">
              <a:extLst>
                <a:ext uri="{FF2B5EF4-FFF2-40B4-BE49-F238E27FC236}">
                  <a16:creationId xmlns:a16="http://schemas.microsoft.com/office/drawing/2014/main" xmlns="" id="{496DFBE3-5C8A-4978-B0AB-5A5C9472CE7A}"/>
                </a:ext>
              </a:extLst>
            </p:cNvPr>
            <p:cNvSpPr/>
            <p:nvPr/>
          </p:nvSpPr>
          <p:spPr>
            <a:xfrm>
              <a:off x="8679777" y="4971800"/>
              <a:ext cx="133350" cy="38100"/>
            </a:xfrm>
            <a:custGeom>
              <a:avLst/>
              <a:gdLst>
                <a:gd name="connsiteX0" fmla="*/ 9079 w 133350"/>
                <a:gd name="connsiteY0" fmla="*/ 32484 h 38100"/>
                <a:gd name="connsiteX1" fmla="*/ 127189 w 133350"/>
                <a:gd name="connsiteY1" fmla="*/ 19149 h 38100"/>
                <a:gd name="connsiteX2" fmla="*/ 9079 w 133350"/>
                <a:gd name="connsiteY2" fmla="*/ 32484 h 38100"/>
              </a:gdLst>
              <a:ahLst/>
              <a:cxnLst>
                <a:cxn ang="0">
                  <a:pos x="connsiteX0" y="connsiteY0"/>
                </a:cxn>
                <a:cxn ang="0">
                  <a:pos x="connsiteX1" y="connsiteY1"/>
                </a:cxn>
                <a:cxn ang="0">
                  <a:pos x="connsiteX2" y="connsiteY2"/>
                </a:cxn>
              </a:cxnLst>
              <a:rect l="l" t="t" r="r" b="b"/>
              <a:pathLst>
                <a:path w="133350" h="38100">
                  <a:moveTo>
                    <a:pt x="9079" y="32484"/>
                  </a:moveTo>
                  <a:cubicBezTo>
                    <a:pt x="6221" y="32484"/>
                    <a:pt x="132904" y="37246"/>
                    <a:pt x="127189" y="19149"/>
                  </a:cubicBezTo>
                  <a:cubicBezTo>
                    <a:pt x="117664" y="-14189"/>
                    <a:pt x="-9971" y="32484"/>
                    <a:pt x="9079" y="32484"/>
                  </a:cubicBezTo>
                  <a:close/>
                </a:path>
              </a:pathLst>
            </a:custGeom>
            <a:grpFill/>
            <a:ln w="9525" cap="flat">
              <a:noFill/>
              <a:prstDash val="solid"/>
              <a:miter/>
            </a:ln>
          </p:spPr>
          <p:txBody>
            <a:bodyPr rtlCol="0" anchor="ctr"/>
            <a:lstStyle/>
            <a:p>
              <a:endParaRPr lang="en-US"/>
            </a:p>
          </p:txBody>
        </p:sp>
        <p:sp>
          <p:nvSpPr>
            <p:cNvPr id="2322" name="Freeform: Shape 2321">
              <a:extLst>
                <a:ext uri="{FF2B5EF4-FFF2-40B4-BE49-F238E27FC236}">
                  <a16:creationId xmlns:a16="http://schemas.microsoft.com/office/drawing/2014/main" xmlns="" id="{27F310D9-9940-40F4-B50D-EDFBDABCA695}"/>
                </a:ext>
              </a:extLst>
            </p:cNvPr>
            <p:cNvSpPr/>
            <p:nvPr/>
          </p:nvSpPr>
          <p:spPr>
            <a:xfrm>
              <a:off x="8877354" y="5080884"/>
              <a:ext cx="190500" cy="57150"/>
            </a:xfrm>
            <a:custGeom>
              <a:avLst/>
              <a:gdLst>
                <a:gd name="connsiteX0" fmla="*/ 8669 w 190500"/>
                <a:gd name="connsiteY0" fmla="*/ 53892 h 57150"/>
                <a:gd name="connsiteX1" fmla="*/ 188691 w 190500"/>
                <a:gd name="connsiteY1" fmla="*/ 27222 h 57150"/>
                <a:gd name="connsiteX2" fmla="*/ 8669 w 190500"/>
                <a:gd name="connsiteY2" fmla="*/ 53892 h 57150"/>
              </a:gdLst>
              <a:ahLst/>
              <a:cxnLst>
                <a:cxn ang="0">
                  <a:pos x="connsiteX0" y="connsiteY0"/>
                </a:cxn>
                <a:cxn ang="0">
                  <a:pos x="connsiteX1" y="connsiteY1"/>
                </a:cxn>
                <a:cxn ang="0">
                  <a:pos x="connsiteX2" y="connsiteY2"/>
                </a:cxn>
              </a:cxnLst>
              <a:rect l="l" t="t" r="r" b="b"/>
              <a:pathLst>
                <a:path w="190500" h="57150">
                  <a:moveTo>
                    <a:pt x="8669" y="53892"/>
                  </a:moveTo>
                  <a:cubicBezTo>
                    <a:pt x="4859" y="54845"/>
                    <a:pt x="188691" y="31985"/>
                    <a:pt x="188691" y="27222"/>
                  </a:cubicBezTo>
                  <a:cubicBezTo>
                    <a:pt x="189644" y="-31833"/>
                    <a:pt x="-12286" y="58655"/>
                    <a:pt x="8669" y="53892"/>
                  </a:cubicBezTo>
                  <a:close/>
                </a:path>
              </a:pathLst>
            </a:custGeom>
            <a:grpFill/>
            <a:ln w="9525" cap="flat">
              <a:noFill/>
              <a:prstDash val="solid"/>
              <a:miter/>
            </a:ln>
          </p:spPr>
          <p:txBody>
            <a:bodyPr rtlCol="0" anchor="ctr"/>
            <a:lstStyle/>
            <a:p>
              <a:endParaRPr lang="en-US"/>
            </a:p>
          </p:txBody>
        </p:sp>
        <p:sp>
          <p:nvSpPr>
            <p:cNvPr id="2323" name="Freeform: Shape 2322">
              <a:extLst>
                <a:ext uri="{FF2B5EF4-FFF2-40B4-BE49-F238E27FC236}">
                  <a16:creationId xmlns:a16="http://schemas.microsoft.com/office/drawing/2014/main" xmlns="" id="{9AE7C583-AEA9-4DC6-8D21-55821C6EA6AE}"/>
                </a:ext>
              </a:extLst>
            </p:cNvPr>
            <p:cNvSpPr/>
            <p:nvPr/>
          </p:nvSpPr>
          <p:spPr>
            <a:xfrm>
              <a:off x="8852515" y="5098307"/>
              <a:ext cx="190500" cy="76200"/>
            </a:xfrm>
            <a:custGeom>
              <a:avLst/>
              <a:gdLst>
                <a:gd name="connsiteX0" fmla="*/ 9696 w 190500"/>
                <a:gd name="connsiteY0" fmla="*/ 73617 h 76200"/>
                <a:gd name="connsiteX1" fmla="*/ 187813 w 190500"/>
                <a:gd name="connsiteY1" fmla="*/ 27897 h 76200"/>
                <a:gd name="connsiteX2" fmla="*/ 9696 w 190500"/>
                <a:gd name="connsiteY2" fmla="*/ 73617 h 76200"/>
              </a:gdLst>
              <a:ahLst/>
              <a:cxnLst>
                <a:cxn ang="0">
                  <a:pos x="connsiteX0" y="connsiteY0"/>
                </a:cxn>
                <a:cxn ang="0">
                  <a:pos x="connsiteX1" y="connsiteY1"/>
                </a:cxn>
                <a:cxn ang="0">
                  <a:pos x="connsiteX2" y="connsiteY2"/>
                </a:cxn>
              </a:cxnLst>
              <a:rect l="l" t="t" r="r" b="b"/>
              <a:pathLst>
                <a:path w="190500" h="76200">
                  <a:moveTo>
                    <a:pt x="9696" y="73617"/>
                  </a:moveTo>
                  <a:cubicBezTo>
                    <a:pt x="5886" y="75522"/>
                    <a:pt x="187813" y="27897"/>
                    <a:pt x="187813" y="27897"/>
                  </a:cubicBezTo>
                  <a:cubicBezTo>
                    <a:pt x="187813" y="-41635"/>
                    <a:pt x="-17927" y="86952"/>
                    <a:pt x="9696" y="73617"/>
                  </a:cubicBezTo>
                  <a:close/>
                </a:path>
              </a:pathLst>
            </a:custGeom>
            <a:grpFill/>
            <a:ln w="9525" cap="flat">
              <a:noFill/>
              <a:prstDash val="solid"/>
              <a:miter/>
            </a:ln>
          </p:spPr>
          <p:txBody>
            <a:bodyPr rtlCol="0" anchor="ctr"/>
            <a:lstStyle/>
            <a:p>
              <a:endParaRPr lang="en-US"/>
            </a:p>
          </p:txBody>
        </p:sp>
        <p:sp>
          <p:nvSpPr>
            <p:cNvPr id="2324" name="Freeform: Shape 2323">
              <a:extLst>
                <a:ext uri="{FF2B5EF4-FFF2-40B4-BE49-F238E27FC236}">
                  <a16:creationId xmlns:a16="http://schemas.microsoft.com/office/drawing/2014/main" xmlns="" id="{A5620DCF-6478-4E1B-B542-D0061593E4FF}"/>
                </a:ext>
              </a:extLst>
            </p:cNvPr>
            <p:cNvSpPr/>
            <p:nvPr/>
          </p:nvSpPr>
          <p:spPr>
            <a:xfrm>
              <a:off x="8855886" y="5172475"/>
              <a:ext cx="142875" cy="57150"/>
            </a:xfrm>
            <a:custGeom>
              <a:avLst/>
              <a:gdLst>
                <a:gd name="connsiteX0" fmla="*/ 11087 w 142875"/>
                <a:gd name="connsiteY0" fmla="*/ 57551 h 57150"/>
                <a:gd name="connsiteX1" fmla="*/ 136817 w 142875"/>
                <a:gd name="connsiteY1" fmla="*/ 26119 h 57150"/>
                <a:gd name="connsiteX2" fmla="*/ 11087 w 142875"/>
                <a:gd name="connsiteY2" fmla="*/ 57551 h 57150"/>
              </a:gdLst>
              <a:ahLst/>
              <a:cxnLst>
                <a:cxn ang="0">
                  <a:pos x="connsiteX0" y="connsiteY0"/>
                </a:cxn>
                <a:cxn ang="0">
                  <a:pos x="connsiteX1" y="connsiteY1"/>
                </a:cxn>
                <a:cxn ang="0">
                  <a:pos x="connsiteX2" y="connsiteY2"/>
                </a:cxn>
              </a:cxnLst>
              <a:rect l="l" t="t" r="r" b="b"/>
              <a:pathLst>
                <a:path w="142875" h="57150">
                  <a:moveTo>
                    <a:pt x="11087" y="57551"/>
                  </a:moveTo>
                  <a:cubicBezTo>
                    <a:pt x="12992" y="56599"/>
                    <a:pt x="136817" y="32786"/>
                    <a:pt x="136817" y="26119"/>
                  </a:cubicBezTo>
                  <a:cubicBezTo>
                    <a:pt x="136817" y="-34841"/>
                    <a:pt x="-19393" y="71839"/>
                    <a:pt x="11087" y="57551"/>
                  </a:cubicBezTo>
                  <a:close/>
                </a:path>
              </a:pathLst>
            </a:custGeom>
            <a:grpFill/>
            <a:ln w="9525" cap="flat">
              <a:noFill/>
              <a:prstDash val="solid"/>
              <a:miter/>
            </a:ln>
          </p:spPr>
          <p:txBody>
            <a:bodyPr rtlCol="0" anchor="ctr"/>
            <a:lstStyle/>
            <a:p>
              <a:endParaRPr lang="en-US"/>
            </a:p>
          </p:txBody>
        </p:sp>
        <p:sp>
          <p:nvSpPr>
            <p:cNvPr id="2325" name="Freeform: Shape 2324">
              <a:extLst>
                <a:ext uri="{FF2B5EF4-FFF2-40B4-BE49-F238E27FC236}">
                  <a16:creationId xmlns:a16="http://schemas.microsoft.com/office/drawing/2014/main" xmlns="" id="{9E359284-419B-40D8-9649-834018DF8772}"/>
                </a:ext>
              </a:extLst>
            </p:cNvPr>
            <p:cNvSpPr/>
            <p:nvPr/>
          </p:nvSpPr>
          <p:spPr>
            <a:xfrm>
              <a:off x="9106527" y="5060005"/>
              <a:ext cx="123825" cy="200025"/>
            </a:xfrm>
            <a:custGeom>
              <a:avLst/>
              <a:gdLst>
                <a:gd name="connsiteX0" fmla="*/ 7144 w 123825"/>
                <a:gd name="connsiteY0" fmla="*/ 201454 h 200025"/>
                <a:gd name="connsiteX1" fmla="*/ 22384 w 123825"/>
                <a:gd name="connsiteY1" fmla="*/ 33814 h 200025"/>
                <a:gd name="connsiteX2" fmla="*/ 104299 w 123825"/>
                <a:gd name="connsiteY2" fmla="*/ 7144 h 200025"/>
                <a:gd name="connsiteX3" fmla="*/ 103346 w 123825"/>
                <a:gd name="connsiteY3" fmla="*/ 130016 h 200025"/>
                <a:gd name="connsiteX4" fmla="*/ 21431 w 123825"/>
                <a:gd name="connsiteY4" fmla="*/ 28099 h 200025"/>
                <a:gd name="connsiteX5" fmla="*/ 7144 w 123825"/>
                <a:gd name="connsiteY5" fmla="*/ 2014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825" h="200025">
                  <a:moveTo>
                    <a:pt x="7144" y="201454"/>
                  </a:moveTo>
                  <a:cubicBezTo>
                    <a:pt x="22384" y="176689"/>
                    <a:pt x="52864" y="30004"/>
                    <a:pt x="22384" y="33814"/>
                  </a:cubicBezTo>
                  <a:cubicBezTo>
                    <a:pt x="178594" y="323374"/>
                    <a:pt x="97631" y="9049"/>
                    <a:pt x="104299" y="7144"/>
                  </a:cubicBezTo>
                  <a:cubicBezTo>
                    <a:pt x="70009" y="16669"/>
                    <a:pt x="168116" y="113824"/>
                    <a:pt x="103346" y="130016"/>
                  </a:cubicBezTo>
                  <a:cubicBezTo>
                    <a:pt x="81439" y="134779"/>
                    <a:pt x="24289" y="10954"/>
                    <a:pt x="21431" y="28099"/>
                  </a:cubicBezTo>
                  <a:cubicBezTo>
                    <a:pt x="12859" y="65246"/>
                    <a:pt x="9049" y="198596"/>
                    <a:pt x="7144" y="201454"/>
                  </a:cubicBezTo>
                  <a:close/>
                </a:path>
              </a:pathLst>
            </a:custGeom>
            <a:grpFill/>
            <a:ln w="9525" cap="flat">
              <a:noFill/>
              <a:prstDash val="solid"/>
              <a:miter/>
            </a:ln>
          </p:spPr>
          <p:txBody>
            <a:bodyPr rtlCol="0" anchor="ctr"/>
            <a:lstStyle/>
            <a:p>
              <a:endParaRPr lang="en-US"/>
            </a:p>
          </p:txBody>
        </p:sp>
        <p:sp>
          <p:nvSpPr>
            <p:cNvPr id="2326" name="Freeform: Shape 2325">
              <a:extLst>
                <a:ext uri="{FF2B5EF4-FFF2-40B4-BE49-F238E27FC236}">
                  <a16:creationId xmlns:a16="http://schemas.microsoft.com/office/drawing/2014/main" xmlns="" id="{7C0FBDA3-8B48-470A-BBD6-29173ABB3247}"/>
                </a:ext>
              </a:extLst>
            </p:cNvPr>
            <p:cNvSpPr/>
            <p:nvPr/>
          </p:nvSpPr>
          <p:spPr>
            <a:xfrm>
              <a:off x="9578967" y="5003668"/>
              <a:ext cx="47625" cy="247650"/>
            </a:xfrm>
            <a:custGeom>
              <a:avLst/>
              <a:gdLst>
                <a:gd name="connsiteX0" fmla="*/ 7144 w 47625"/>
                <a:gd name="connsiteY0" fmla="*/ 7284 h 247650"/>
                <a:gd name="connsiteX1" fmla="*/ 37624 w 47625"/>
                <a:gd name="connsiteY1" fmla="*/ 241599 h 247650"/>
                <a:gd name="connsiteX2" fmla="*/ 7144 w 47625"/>
                <a:gd name="connsiteY2" fmla="*/ 7284 h 247650"/>
              </a:gdLst>
              <a:ahLst/>
              <a:cxnLst>
                <a:cxn ang="0">
                  <a:pos x="connsiteX0" y="connsiteY0"/>
                </a:cxn>
                <a:cxn ang="0">
                  <a:pos x="connsiteX1" y="connsiteY1"/>
                </a:cxn>
                <a:cxn ang="0">
                  <a:pos x="connsiteX2" y="connsiteY2"/>
                </a:cxn>
              </a:cxnLst>
              <a:rect l="l" t="t" r="r" b="b"/>
              <a:pathLst>
                <a:path w="47625" h="247650">
                  <a:moveTo>
                    <a:pt x="7144" y="7284"/>
                  </a:moveTo>
                  <a:cubicBezTo>
                    <a:pt x="8096" y="26334"/>
                    <a:pt x="17621" y="247314"/>
                    <a:pt x="37624" y="241599"/>
                  </a:cubicBezTo>
                  <a:cubicBezTo>
                    <a:pt x="65246" y="233979"/>
                    <a:pt x="7144" y="616"/>
                    <a:pt x="7144" y="7284"/>
                  </a:cubicBezTo>
                  <a:close/>
                </a:path>
              </a:pathLst>
            </a:custGeom>
            <a:grpFill/>
            <a:ln w="9525" cap="flat">
              <a:noFill/>
              <a:prstDash val="solid"/>
              <a:miter/>
            </a:ln>
          </p:spPr>
          <p:txBody>
            <a:bodyPr rtlCol="0" anchor="ctr"/>
            <a:lstStyle/>
            <a:p>
              <a:endParaRPr lang="en-US"/>
            </a:p>
          </p:txBody>
        </p:sp>
        <p:sp>
          <p:nvSpPr>
            <p:cNvPr id="2327" name="Freeform: Shape 2326">
              <a:extLst>
                <a:ext uri="{FF2B5EF4-FFF2-40B4-BE49-F238E27FC236}">
                  <a16:creationId xmlns:a16="http://schemas.microsoft.com/office/drawing/2014/main" xmlns="" id="{4055168D-9EF5-4A65-8A49-1F730CF53429}"/>
                </a:ext>
              </a:extLst>
            </p:cNvPr>
            <p:cNvSpPr/>
            <p:nvPr/>
          </p:nvSpPr>
          <p:spPr>
            <a:xfrm>
              <a:off x="9642742" y="5074853"/>
              <a:ext cx="47625" cy="161925"/>
            </a:xfrm>
            <a:custGeom>
              <a:avLst/>
              <a:gdLst>
                <a:gd name="connsiteX0" fmla="*/ 7186 w 47625"/>
                <a:gd name="connsiteY0" fmla="*/ 8489 h 161925"/>
                <a:gd name="connsiteX1" fmla="*/ 26236 w 47625"/>
                <a:gd name="connsiteY1" fmla="*/ 160889 h 161925"/>
                <a:gd name="connsiteX2" fmla="*/ 7186 w 47625"/>
                <a:gd name="connsiteY2" fmla="*/ 8489 h 161925"/>
              </a:gdLst>
              <a:ahLst/>
              <a:cxnLst>
                <a:cxn ang="0">
                  <a:pos x="connsiteX0" y="connsiteY0"/>
                </a:cxn>
                <a:cxn ang="0">
                  <a:pos x="connsiteX1" y="connsiteY1"/>
                </a:cxn>
                <a:cxn ang="0">
                  <a:pos x="connsiteX2" y="connsiteY2"/>
                </a:cxn>
              </a:cxnLst>
              <a:rect l="l" t="t" r="r" b="b"/>
              <a:pathLst>
                <a:path w="47625" h="161925">
                  <a:moveTo>
                    <a:pt x="7186" y="8489"/>
                  </a:moveTo>
                  <a:cubicBezTo>
                    <a:pt x="7186" y="7536"/>
                    <a:pt x="11948" y="160889"/>
                    <a:pt x="26236" y="160889"/>
                  </a:cubicBezTo>
                  <a:cubicBezTo>
                    <a:pt x="69098" y="160889"/>
                    <a:pt x="5281" y="-9609"/>
                    <a:pt x="7186" y="8489"/>
                  </a:cubicBezTo>
                  <a:close/>
                </a:path>
              </a:pathLst>
            </a:custGeom>
            <a:grpFill/>
            <a:ln w="9525" cap="flat">
              <a:noFill/>
              <a:prstDash val="solid"/>
              <a:miter/>
            </a:ln>
          </p:spPr>
          <p:txBody>
            <a:bodyPr rtlCol="0" anchor="ctr"/>
            <a:lstStyle/>
            <a:p>
              <a:endParaRPr lang="en-US"/>
            </a:p>
          </p:txBody>
        </p:sp>
        <p:sp>
          <p:nvSpPr>
            <p:cNvPr id="2328" name="Freeform: Shape 2327">
              <a:extLst>
                <a:ext uri="{FF2B5EF4-FFF2-40B4-BE49-F238E27FC236}">
                  <a16:creationId xmlns:a16="http://schemas.microsoft.com/office/drawing/2014/main" xmlns="" id="{D2C46394-D84E-4112-A286-3D0217563F63}"/>
                </a:ext>
              </a:extLst>
            </p:cNvPr>
            <p:cNvSpPr/>
            <p:nvPr/>
          </p:nvSpPr>
          <p:spPr>
            <a:xfrm>
              <a:off x="9577884" y="5091869"/>
              <a:ext cx="123825" cy="57150"/>
            </a:xfrm>
            <a:custGeom>
              <a:avLst/>
              <a:gdLst>
                <a:gd name="connsiteX0" fmla="*/ 11084 w 123825"/>
                <a:gd name="connsiteY0" fmla="*/ 42907 h 57150"/>
                <a:gd name="connsiteX1" fmla="*/ 118717 w 123825"/>
                <a:gd name="connsiteY1" fmla="*/ 30525 h 57150"/>
                <a:gd name="connsiteX2" fmla="*/ 11084 w 123825"/>
                <a:gd name="connsiteY2" fmla="*/ 42907 h 57150"/>
              </a:gdLst>
              <a:ahLst/>
              <a:cxnLst>
                <a:cxn ang="0">
                  <a:pos x="connsiteX0" y="connsiteY0"/>
                </a:cxn>
                <a:cxn ang="0">
                  <a:pos x="connsiteX1" y="connsiteY1"/>
                </a:cxn>
                <a:cxn ang="0">
                  <a:pos x="connsiteX2" y="connsiteY2"/>
                </a:cxn>
              </a:cxnLst>
              <a:rect l="l" t="t" r="r" b="b"/>
              <a:pathLst>
                <a:path w="123825" h="57150">
                  <a:moveTo>
                    <a:pt x="11084" y="42907"/>
                  </a:moveTo>
                  <a:cubicBezTo>
                    <a:pt x="58709" y="63862"/>
                    <a:pt x="94904" y="60052"/>
                    <a:pt x="118717" y="30525"/>
                  </a:cubicBezTo>
                  <a:cubicBezTo>
                    <a:pt x="118717" y="-28530"/>
                    <a:pt x="-17491" y="42907"/>
                    <a:pt x="11084" y="42907"/>
                  </a:cubicBezTo>
                  <a:close/>
                </a:path>
              </a:pathLst>
            </a:custGeom>
            <a:grpFill/>
            <a:ln w="9525" cap="flat">
              <a:noFill/>
              <a:prstDash val="solid"/>
              <a:miter/>
            </a:ln>
          </p:spPr>
          <p:txBody>
            <a:bodyPr rtlCol="0" anchor="ctr"/>
            <a:lstStyle/>
            <a:p>
              <a:endParaRPr lang="en-US"/>
            </a:p>
          </p:txBody>
        </p:sp>
        <p:sp>
          <p:nvSpPr>
            <p:cNvPr id="2329" name="Freeform: Shape 2328">
              <a:extLst>
                <a:ext uri="{FF2B5EF4-FFF2-40B4-BE49-F238E27FC236}">
                  <a16:creationId xmlns:a16="http://schemas.microsoft.com/office/drawing/2014/main" xmlns="" id="{EC8CE3CD-0A48-496E-8CBD-BDB7BDB0E399}"/>
                </a:ext>
              </a:extLst>
            </p:cNvPr>
            <p:cNvSpPr/>
            <p:nvPr/>
          </p:nvSpPr>
          <p:spPr>
            <a:xfrm>
              <a:off x="9703139" y="5107630"/>
              <a:ext cx="114300" cy="142875"/>
            </a:xfrm>
            <a:custGeom>
              <a:avLst/>
              <a:gdLst>
                <a:gd name="connsiteX0" fmla="*/ 97284 w 114300"/>
                <a:gd name="connsiteY0" fmla="*/ 7144 h 142875"/>
                <a:gd name="connsiteX1" fmla="*/ 79186 w 114300"/>
                <a:gd name="connsiteY1" fmla="*/ 127159 h 142875"/>
                <a:gd name="connsiteX2" fmla="*/ 52516 w 114300"/>
                <a:gd name="connsiteY2" fmla="*/ 18574 h 142875"/>
                <a:gd name="connsiteX3" fmla="*/ 33466 w 114300"/>
                <a:gd name="connsiteY3" fmla="*/ 118586 h 142875"/>
                <a:gd name="connsiteX4" fmla="*/ 97284 w 114300"/>
                <a:gd name="connsiteY4" fmla="*/ 7144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142875">
                  <a:moveTo>
                    <a:pt x="97284" y="7144"/>
                  </a:moveTo>
                  <a:cubicBezTo>
                    <a:pt x="-26541" y="7144"/>
                    <a:pt x="-13206" y="180499"/>
                    <a:pt x="79186" y="127159"/>
                  </a:cubicBezTo>
                  <a:cubicBezTo>
                    <a:pt x="157291" y="82391"/>
                    <a:pt x="55374" y="7144"/>
                    <a:pt x="52516" y="18574"/>
                  </a:cubicBezTo>
                  <a:cubicBezTo>
                    <a:pt x="41086" y="61436"/>
                    <a:pt x="151576" y="89059"/>
                    <a:pt x="33466" y="118586"/>
                  </a:cubicBezTo>
                  <a:cubicBezTo>
                    <a:pt x="-5586" y="128111"/>
                    <a:pt x="95379" y="7144"/>
                    <a:pt x="97284" y="7144"/>
                  </a:cubicBezTo>
                  <a:close/>
                </a:path>
              </a:pathLst>
            </a:custGeom>
            <a:grpFill/>
            <a:ln w="9525" cap="flat">
              <a:noFill/>
              <a:prstDash val="solid"/>
              <a:miter/>
            </a:ln>
          </p:spPr>
          <p:txBody>
            <a:bodyPr rtlCol="0" anchor="ctr"/>
            <a:lstStyle/>
            <a:p>
              <a:endParaRPr lang="en-US"/>
            </a:p>
          </p:txBody>
        </p:sp>
        <p:sp>
          <p:nvSpPr>
            <p:cNvPr id="2330" name="Freeform: Shape 2329">
              <a:extLst>
                <a:ext uri="{FF2B5EF4-FFF2-40B4-BE49-F238E27FC236}">
                  <a16:creationId xmlns:a16="http://schemas.microsoft.com/office/drawing/2014/main" xmlns="" id="{29D329CA-A329-4230-A018-4241037DF779}"/>
                </a:ext>
              </a:extLst>
            </p:cNvPr>
            <p:cNvSpPr/>
            <p:nvPr/>
          </p:nvSpPr>
          <p:spPr>
            <a:xfrm>
              <a:off x="9864058" y="5127880"/>
              <a:ext cx="114300" cy="57150"/>
            </a:xfrm>
            <a:custGeom>
              <a:avLst/>
              <a:gdLst>
                <a:gd name="connsiteX0" fmla="*/ 10660 w 114300"/>
                <a:gd name="connsiteY0" fmla="*/ 45949 h 57150"/>
                <a:gd name="connsiteX1" fmla="*/ 107815 w 114300"/>
                <a:gd name="connsiteY1" fmla="*/ 27852 h 57150"/>
                <a:gd name="connsiteX2" fmla="*/ 10660 w 114300"/>
                <a:gd name="connsiteY2" fmla="*/ 45949 h 57150"/>
              </a:gdLst>
              <a:ahLst/>
              <a:cxnLst>
                <a:cxn ang="0">
                  <a:pos x="connsiteX0" y="connsiteY0"/>
                </a:cxn>
                <a:cxn ang="0">
                  <a:pos x="connsiteX1" y="connsiteY1"/>
                </a:cxn>
                <a:cxn ang="0">
                  <a:pos x="connsiteX2" y="connsiteY2"/>
                </a:cxn>
              </a:cxnLst>
              <a:rect l="l" t="t" r="r" b="b"/>
              <a:pathLst>
                <a:path w="114300" h="57150">
                  <a:moveTo>
                    <a:pt x="10660" y="45949"/>
                  </a:moveTo>
                  <a:cubicBezTo>
                    <a:pt x="54475" y="61189"/>
                    <a:pt x="86860" y="55474"/>
                    <a:pt x="107815" y="27852"/>
                  </a:cubicBezTo>
                  <a:cubicBezTo>
                    <a:pt x="108767" y="-28346"/>
                    <a:pt x="-15058" y="47854"/>
                    <a:pt x="10660" y="45949"/>
                  </a:cubicBezTo>
                  <a:close/>
                </a:path>
              </a:pathLst>
            </a:custGeom>
            <a:grpFill/>
            <a:ln w="9525" cap="flat">
              <a:noFill/>
              <a:prstDash val="solid"/>
              <a:miter/>
            </a:ln>
          </p:spPr>
          <p:txBody>
            <a:bodyPr rtlCol="0" anchor="ctr"/>
            <a:lstStyle/>
            <a:p>
              <a:endParaRPr lang="en-US"/>
            </a:p>
          </p:txBody>
        </p:sp>
        <p:sp>
          <p:nvSpPr>
            <p:cNvPr id="2331" name="Freeform: Shape 2330">
              <a:extLst>
                <a:ext uri="{FF2B5EF4-FFF2-40B4-BE49-F238E27FC236}">
                  <a16:creationId xmlns:a16="http://schemas.microsoft.com/office/drawing/2014/main" xmlns="" id="{13A445A1-8F47-4DBE-83BE-08E27FC6FFFB}"/>
                </a:ext>
              </a:extLst>
            </p:cNvPr>
            <p:cNvSpPr/>
            <p:nvPr/>
          </p:nvSpPr>
          <p:spPr>
            <a:xfrm>
              <a:off x="9986849" y="5054084"/>
              <a:ext cx="200025" cy="171450"/>
            </a:xfrm>
            <a:custGeom>
              <a:avLst/>
              <a:gdLst>
                <a:gd name="connsiteX0" fmla="*/ 197431 w 200025"/>
                <a:gd name="connsiteY0" fmla="*/ 35925 h 171450"/>
                <a:gd name="connsiteX1" fmla="*/ 9789 w 200025"/>
                <a:gd name="connsiteY1" fmla="*/ 131175 h 171450"/>
                <a:gd name="connsiteX2" fmla="*/ 200289 w 200025"/>
                <a:gd name="connsiteY2" fmla="*/ 125460 h 171450"/>
                <a:gd name="connsiteX3" fmla="*/ 44079 w 200025"/>
                <a:gd name="connsiteY3" fmla="*/ 74977 h 171450"/>
                <a:gd name="connsiteX4" fmla="*/ 197431 w 200025"/>
                <a:gd name="connsiteY4" fmla="*/ 35925 h 171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25" h="171450">
                  <a:moveTo>
                    <a:pt x="197431" y="35925"/>
                  </a:moveTo>
                  <a:cubicBezTo>
                    <a:pt x="207909" y="-39323"/>
                    <a:pt x="-19739" y="47355"/>
                    <a:pt x="9789" y="131175"/>
                  </a:cubicBezTo>
                  <a:cubicBezTo>
                    <a:pt x="44079" y="227377"/>
                    <a:pt x="205051" y="130222"/>
                    <a:pt x="200289" y="125460"/>
                  </a:cubicBezTo>
                  <a:cubicBezTo>
                    <a:pt x="183144" y="108315"/>
                    <a:pt x="-36884" y="241665"/>
                    <a:pt x="44079" y="74977"/>
                  </a:cubicBezTo>
                  <a:cubicBezTo>
                    <a:pt x="62176" y="36877"/>
                    <a:pt x="201241" y="5445"/>
                    <a:pt x="197431" y="35925"/>
                  </a:cubicBezTo>
                  <a:close/>
                </a:path>
              </a:pathLst>
            </a:custGeom>
            <a:grpFill/>
            <a:ln w="9525" cap="flat">
              <a:noFill/>
              <a:prstDash val="solid"/>
              <a:miter/>
            </a:ln>
          </p:spPr>
          <p:txBody>
            <a:bodyPr rtlCol="0" anchor="ctr"/>
            <a:lstStyle/>
            <a:p>
              <a:endParaRPr lang="en-US"/>
            </a:p>
          </p:txBody>
        </p:sp>
        <p:sp>
          <p:nvSpPr>
            <p:cNvPr id="2332" name="Freeform: Shape 2331">
              <a:extLst>
                <a:ext uri="{FF2B5EF4-FFF2-40B4-BE49-F238E27FC236}">
                  <a16:creationId xmlns:a16="http://schemas.microsoft.com/office/drawing/2014/main" xmlns="" id="{82812F3D-D091-4E39-A2C9-EA19D9DAE6CF}"/>
                </a:ext>
              </a:extLst>
            </p:cNvPr>
            <p:cNvSpPr/>
            <p:nvPr/>
          </p:nvSpPr>
          <p:spPr>
            <a:xfrm>
              <a:off x="10219999" y="5025617"/>
              <a:ext cx="57150" cy="200025"/>
            </a:xfrm>
            <a:custGeom>
              <a:avLst/>
              <a:gdLst>
                <a:gd name="connsiteX0" fmla="*/ 7144 w 57150"/>
                <a:gd name="connsiteY0" fmla="*/ 7242 h 200025"/>
                <a:gd name="connsiteX1" fmla="*/ 50959 w 57150"/>
                <a:gd name="connsiteY1" fmla="*/ 190122 h 200025"/>
                <a:gd name="connsiteX2" fmla="*/ 7144 w 57150"/>
                <a:gd name="connsiteY2" fmla="*/ 7242 h 200025"/>
              </a:gdLst>
              <a:ahLst/>
              <a:cxnLst>
                <a:cxn ang="0">
                  <a:pos x="connsiteX0" y="connsiteY0"/>
                </a:cxn>
                <a:cxn ang="0">
                  <a:pos x="connsiteX1" y="connsiteY1"/>
                </a:cxn>
                <a:cxn ang="0">
                  <a:pos x="connsiteX2" y="connsiteY2"/>
                </a:cxn>
              </a:cxnLst>
              <a:rect l="l" t="t" r="r" b="b"/>
              <a:pathLst>
                <a:path w="57150" h="200025">
                  <a:moveTo>
                    <a:pt x="7144" y="7242"/>
                  </a:moveTo>
                  <a:cubicBezTo>
                    <a:pt x="10001" y="27244"/>
                    <a:pt x="35719" y="235842"/>
                    <a:pt x="50959" y="190122"/>
                  </a:cubicBezTo>
                  <a:cubicBezTo>
                    <a:pt x="56674" y="172977"/>
                    <a:pt x="7144" y="2479"/>
                    <a:pt x="7144" y="7242"/>
                  </a:cubicBezTo>
                  <a:close/>
                </a:path>
              </a:pathLst>
            </a:custGeom>
            <a:grpFill/>
            <a:ln w="9525" cap="flat">
              <a:noFill/>
              <a:prstDash val="solid"/>
              <a:miter/>
            </a:ln>
          </p:spPr>
          <p:txBody>
            <a:bodyPr rtlCol="0" anchor="ctr"/>
            <a:lstStyle/>
            <a:p>
              <a:endParaRPr lang="en-US"/>
            </a:p>
          </p:txBody>
        </p:sp>
        <p:sp>
          <p:nvSpPr>
            <p:cNvPr id="2333" name="Freeform: Shape 2332">
              <a:extLst>
                <a:ext uri="{FF2B5EF4-FFF2-40B4-BE49-F238E27FC236}">
                  <a16:creationId xmlns:a16="http://schemas.microsoft.com/office/drawing/2014/main" xmlns="" id="{43190E53-E6A1-405D-AD9E-BC53E51E2903}"/>
                </a:ext>
              </a:extLst>
            </p:cNvPr>
            <p:cNvSpPr/>
            <p:nvPr/>
          </p:nvSpPr>
          <p:spPr>
            <a:xfrm>
              <a:off x="10304678" y="5065025"/>
              <a:ext cx="47625" cy="142875"/>
            </a:xfrm>
            <a:custGeom>
              <a:avLst/>
              <a:gdLst>
                <a:gd name="connsiteX0" fmla="*/ 7237 w 47625"/>
                <a:gd name="connsiteY0" fmla="*/ 8792 h 142875"/>
                <a:gd name="connsiteX1" fmla="*/ 26287 w 47625"/>
                <a:gd name="connsiteY1" fmla="*/ 142142 h 142875"/>
                <a:gd name="connsiteX2" fmla="*/ 7237 w 47625"/>
                <a:gd name="connsiteY2" fmla="*/ 8792 h 142875"/>
              </a:gdLst>
              <a:ahLst/>
              <a:cxnLst>
                <a:cxn ang="0">
                  <a:pos x="connsiteX0" y="connsiteY0"/>
                </a:cxn>
                <a:cxn ang="0">
                  <a:pos x="connsiteX1" y="connsiteY1"/>
                </a:cxn>
                <a:cxn ang="0">
                  <a:pos x="connsiteX2" y="connsiteY2"/>
                </a:cxn>
              </a:cxnLst>
              <a:rect l="l" t="t" r="r" b="b"/>
              <a:pathLst>
                <a:path w="47625" h="142875">
                  <a:moveTo>
                    <a:pt x="7237" y="8792"/>
                  </a:moveTo>
                  <a:cubicBezTo>
                    <a:pt x="7237" y="9744"/>
                    <a:pt x="11047" y="142142"/>
                    <a:pt x="26287" y="142142"/>
                  </a:cubicBezTo>
                  <a:cubicBezTo>
                    <a:pt x="68197" y="142142"/>
                    <a:pt x="4380" y="-10258"/>
                    <a:pt x="7237" y="8792"/>
                  </a:cubicBezTo>
                  <a:close/>
                </a:path>
              </a:pathLst>
            </a:custGeom>
            <a:grpFill/>
            <a:ln w="9525" cap="flat">
              <a:noFill/>
              <a:prstDash val="solid"/>
              <a:miter/>
            </a:ln>
          </p:spPr>
          <p:txBody>
            <a:bodyPr rtlCol="0" anchor="ctr"/>
            <a:lstStyle/>
            <a:p>
              <a:endParaRPr lang="en-US"/>
            </a:p>
          </p:txBody>
        </p:sp>
        <p:sp>
          <p:nvSpPr>
            <p:cNvPr id="2334" name="Freeform: Shape 2333">
              <a:extLst>
                <a:ext uri="{FF2B5EF4-FFF2-40B4-BE49-F238E27FC236}">
                  <a16:creationId xmlns:a16="http://schemas.microsoft.com/office/drawing/2014/main" xmlns="" id="{CE65BA6F-DA76-450D-80C3-134CBDBB73D6}"/>
                </a:ext>
              </a:extLst>
            </p:cNvPr>
            <p:cNvSpPr/>
            <p:nvPr/>
          </p:nvSpPr>
          <p:spPr>
            <a:xfrm>
              <a:off x="10219026" y="5096312"/>
              <a:ext cx="104775" cy="57150"/>
            </a:xfrm>
            <a:custGeom>
              <a:avLst/>
              <a:gdLst>
                <a:gd name="connsiteX0" fmla="*/ 10974 w 104775"/>
                <a:gd name="connsiteY0" fmla="*/ 43227 h 57150"/>
                <a:gd name="connsiteX1" fmla="*/ 103367 w 104775"/>
                <a:gd name="connsiteY1" fmla="*/ 25129 h 57150"/>
                <a:gd name="connsiteX2" fmla="*/ 10974 w 104775"/>
                <a:gd name="connsiteY2" fmla="*/ 43227 h 57150"/>
              </a:gdLst>
              <a:ahLst/>
              <a:cxnLst>
                <a:cxn ang="0">
                  <a:pos x="connsiteX0" y="connsiteY0"/>
                </a:cxn>
                <a:cxn ang="0">
                  <a:pos x="connsiteX1" y="connsiteY1"/>
                </a:cxn>
                <a:cxn ang="0">
                  <a:pos x="connsiteX2" y="connsiteY2"/>
                </a:cxn>
              </a:cxnLst>
              <a:rect l="l" t="t" r="r" b="b"/>
              <a:pathLst>
                <a:path w="104775" h="57150">
                  <a:moveTo>
                    <a:pt x="10974" y="43227"/>
                  </a:moveTo>
                  <a:cubicBezTo>
                    <a:pt x="56694" y="61324"/>
                    <a:pt x="87174" y="54657"/>
                    <a:pt x="103367" y="25129"/>
                  </a:cubicBezTo>
                  <a:cubicBezTo>
                    <a:pt x="89079" y="-24401"/>
                    <a:pt x="-13791" y="44179"/>
                    <a:pt x="10974" y="43227"/>
                  </a:cubicBezTo>
                  <a:close/>
                </a:path>
              </a:pathLst>
            </a:custGeom>
            <a:grpFill/>
            <a:ln w="9525" cap="flat">
              <a:noFill/>
              <a:prstDash val="solid"/>
              <a:miter/>
            </a:ln>
          </p:spPr>
          <p:txBody>
            <a:bodyPr rtlCol="0" anchor="ctr"/>
            <a:lstStyle/>
            <a:p>
              <a:endParaRPr lang="en-US"/>
            </a:p>
          </p:txBody>
        </p:sp>
        <p:sp>
          <p:nvSpPr>
            <p:cNvPr id="2335" name="Freeform: Shape 2334">
              <a:extLst>
                <a:ext uri="{FF2B5EF4-FFF2-40B4-BE49-F238E27FC236}">
                  <a16:creationId xmlns:a16="http://schemas.microsoft.com/office/drawing/2014/main" xmlns="" id="{B8C329B3-AD9B-4F66-AD85-AFA04FE2F776}"/>
                </a:ext>
              </a:extLst>
            </p:cNvPr>
            <p:cNvSpPr/>
            <p:nvPr/>
          </p:nvSpPr>
          <p:spPr>
            <a:xfrm>
              <a:off x="10355950" y="5177101"/>
              <a:ext cx="85725" cy="114300"/>
            </a:xfrm>
            <a:custGeom>
              <a:avLst/>
              <a:gdLst>
                <a:gd name="connsiteX0" fmla="*/ 50263 w 85725"/>
                <a:gd name="connsiteY0" fmla="*/ 45305 h 114300"/>
                <a:gd name="connsiteX1" fmla="*/ 9305 w 85725"/>
                <a:gd name="connsiteY1" fmla="*/ 87215 h 114300"/>
                <a:gd name="connsiteX2" fmla="*/ 82648 w 85725"/>
                <a:gd name="connsiteY2" fmla="*/ 104360 h 114300"/>
                <a:gd name="connsiteX3" fmla="*/ 16925 w 85725"/>
                <a:gd name="connsiteY3" fmla="*/ 100550 h 114300"/>
                <a:gd name="connsiteX4" fmla="*/ 83600 w 85725"/>
                <a:gd name="connsiteY4" fmla="*/ 21493 h 114300"/>
                <a:gd name="connsiteX5" fmla="*/ 50263 w 85725"/>
                <a:gd name="connsiteY5" fmla="*/ 45305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114300">
                  <a:moveTo>
                    <a:pt x="50263" y="45305"/>
                  </a:moveTo>
                  <a:cubicBezTo>
                    <a:pt x="75028" y="59593"/>
                    <a:pt x="23593" y="78643"/>
                    <a:pt x="9305" y="87215"/>
                  </a:cubicBezTo>
                  <a:cubicBezTo>
                    <a:pt x="-7840" y="96740"/>
                    <a:pt x="82648" y="128173"/>
                    <a:pt x="82648" y="104360"/>
                  </a:cubicBezTo>
                  <a:cubicBezTo>
                    <a:pt x="82648" y="98645"/>
                    <a:pt x="12163" y="65308"/>
                    <a:pt x="16925" y="100550"/>
                  </a:cubicBezTo>
                  <a:cubicBezTo>
                    <a:pt x="57883" y="89120"/>
                    <a:pt x="79790" y="62450"/>
                    <a:pt x="83600" y="21493"/>
                  </a:cubicBezTo>
                  <a:cubicBezTo>
                    <a:pt x="71218" y="-29942"/>
                    <a:pt x="27403" y="75785"/>
                    <a:pt x="50263" y="45305"/>
                  </a:cubicBezTo>
                  <a:close/>
                </a:path>
              </a:pathLst>
            </a:custGeom>
            <a:grpFill/>
            <a:ln w="9525" cap="flat">
              <a:noFill/>
              <a:prstDash val="solid"/>
              <a:miter/>
            </a:ln>
          </p:spPr>
          <p:txBody>
            <a:bodyPr rtlCol="0" anchor="ctr"/>
            <a:lstStyle/>
            <a:p>
              <a:endParaRPr lang="en-US"/>
            </a:p>
          </p:txBody>
        </p:sp>
        <p:sp>
          <p:nvSpPr>
            <p:cNvPr id="2336" name="Freeform: Shape 2335">
              <a:extLst>
                <a:ext uri="{FF2B5EF4-FFF2-40B4-BE49-F238E27FC236}">
                  <a16:creationId xmlns:a16="http://schemas.microsoft.com/office/drawing/2014/main" xmlns="" id="{F80EB0F7-1B19-4A5A-B06A-5EAAA85D275C}"/>
                </a:ext>
              </a:extLst>
            </p:cNvPr>
            <p:cNvSpPr/>
            <p:nvPr/>
          </p:nvSpPr>
          <p:spPr>
            <a:xfrm>
              <a:off x="10294302" y="5097088"/>
              <a:ext cx="133350" cy="38100"/>
            </a:xfrm>
            <a:custGeom>
              <a:avLst/>
              <a:gdLst>
                <a:gd name="connsiteX0" fmla="*/ 9041 w 133350"/>
                <a:gd name="connsiteY0" fmla="*/ 32926 h 38100"/>
                <a:gd name="connsiteX1" fmla="*/ 132866 w 133350"/>
                <a:gd name="connsiteY1" fmla="*/ 25306 h 38100"/>
                <a:gd name="connsiteX2" fmla="*/ 9041 w 133350"/>
                <a:gd name="connsiteY2" fmla="*/ 32926 h 38100"/>
              </a:gdLst>
              <a:ahLst/>
              <a:cxnLst>
                <a:cxn ang="0">
                  <a:pos x="connsiteX0" y="connsiteY0"/>
                </a:cxn>
                <a:cxn ang="0">
                  <a:pos x="connsiteX1" y="connsiteY1"/>
                </a:cxn>
                <a:cxn ang="0">
                  <a:pos x="connsiteX2" y="connsiteY2"/>
                </a:cxn>
              </a:cxnLst>
              <a:rect l="l" t="t" r="r" b="b"/>
              <a:pathLst>
                <a:path w="133350" h="38100">
                  <a:moveTo>
                    <a:pt x="9041" y="32926"/>
                  </a:moveTo>
                  <a:cubicBezTo>
                    <a:pt x="9993" y="32926"/>
                    <a:pt x="132866" y="37688"/>
                    <a:pt x="132866" y="25306"/>
                  </a:cubicBezTo>
                  <a:cubicBezTo>
                    <a:pt x="133819" y="-20414"/>
                    <a:pt x="-10961" y="34831"/>
                    <a:pt x="9041" y="32926"/>
                  </a:cubicBezTo>
                  <a:close/>
                </a:path>
              </a:pathLst>
            </a:custGeom>
            <a:grpFill/>
            <a:ln w="9525" cap="flat">
              <a:noFill/>
              <a:prstDash val="solid"/>
              <a:miter/>
            </a:ln>
          </p:spPr>
          <p:txBody>
            <a:bodyPr rtlCol="0" anchor="ctr"/>
            <a:lstStyle/>
            <a:p>
              <a:endParaRPr lang="en-US"/>
            </a:p>
          </p:txBody>
        </p:sp>
        <p:sp>
          <p:nvSpPr>
            <p:cNvPr id="2337" name="Freeform: Shape 2336">
              <a:extLst>
                <a:ext uri="{FF2B5EF4-FFF2-40B4-BE49-F238E27FC236}">
                  <a16:creationId xmlns:a16="http://schemas.microsoft.com/office/drawing/2014/main" xmlns="" id="{A638D035-B838-46FF-AB76-47840942A315}"/>
                </a:ext>
              </a:extLst>
            </p:cNvPr>
            <p:cNvSpPr/>
            <p:nvPr/>
          </p:nvSpPr>
          <p:spPr>
            <a:xfrm>
              <a:off x="10514798" y="5074436"/>
              <a:ext cx="152400" cy="47625"/>
            </a:xfrm>
            <a:custGeom>
              <a:avLst/>
              <a:gdLst>
                <a:gd name="connsiteX0" fmla="*/ 7620 w 152400"/>
                <a:gd name="connsiteY0" fmla="*/ 42243 h 47625"/>
                <a:gd name="connsiteX1" fmla="*/ 151448 w 152400"/>
                <a:gd name="connsiteY1" fmla="*/ 27956 h 47625"/>
                <a:gd name="connsiteX2" fmla="*/ 7620 w 152400"/>
                <a:gd name="connsiteY2" fmla="*/ 42243 h 47625"/>
              </a:gdLst>
              <a:ahLst/>
              <a:cxnLst>
                <a:cxn ang="0">
                  <a:pos x="connsiteX0" y="connsiteY0"/>
                </a:cxn>
                <a:cxn ang="0">
                  <a:pos x="connsiteX1" y="connsiteY1"/>
                </a:cxn>
                <a:cxn ang="0">
                  <a:pos x="connsiteX2" y="connsiteY2"/>
                </a:cxn>
              </a:cxnLst>
              <a:rect l="l" t="t" r="r" b="b"/>
              <a:pathLst>
                <a:path w="152400" h="47625">
                  <a:moveTo>
                    <a:pt x="7620" y="42243"/>
                  </a:moveTo>
                  <a:cubicBezTo>
                    <a:pt x="14288" y="29861"/>
                    <a:pt x="155258" y="43196"/>
                    <a:pt x="151448" y="27956"/>
                  </a:cubicBezTo>
                  <a:cubicBezTo>
                    <a:pt x="134303" y="-32052"/>
                    <a:pt x="-1905" y="58436"/>
                    <a:pt x="7620" y="42243"/>
                  </a:cubicBezTo>
                  <a:close/>
                </a:path>
              </a:pathLst>
            </a:custGeom>
            <a:grpFill/>
            <a:ln w="9525" cap="flat">
              <a:noFill/>
              <a:prstDash val="solid"/>
              <a:miter/>
            </a:ln>
          </p:spPr>
          <p:txBody>
            <a:bodyPr rtlCol="0" anchor="ctr"/>
            <a:lstStyle/>
            <a:p>
              <a:endParaRPr lang="en-US"/>
            </a:p>
          </p:txBody>
        </p:sp>
        <p:sp>
          <p:nvSpPr>
            <p:cNvPr id="2338" name="Freeform: Shape 2337">
              <a:extLst>
                <a:ext uri="{FF2B5EF4-FFF2-40B4-BE49-F238E27FC236}">
                  <a16:creationId xmlns:a16="http://schemas.microsoft.com/office/drawing/2014/main" xmlns="" id="{D6A41C32-17A1-43F4-8450-D77E37D1E973}"/>
                </a:ext>
              </a:extLst>
            </p:cNvPr>
            <p:cNvSpPr/>
            <p:nvPr/>
          </p:nvSpPr>
          <p:spPr>
            <a:xfrm>
              <a:off x="10693964" y="5055838"/>
              <a:ext cx="152400" cy="161925"/>
            </a:xfrm>
            <a:custGeom>
              <a:avLst/>
              <a:gdLst>
                <a:gd name="connsiteX0" fmla="*/ 127538 w 152400"/>
                <a:gd name="connsiteY0" fmla="*/ 34171 h 161925"/>
                <a:gd name="connsiteX1" fmla="*/ 17049 w 152400"/>
                <a:gd name="connsiteY1" fmla="*/ 59889 h 161925"/>
                <a:gd name="connsiteX2" fmla="*/ 151351 w 152400"/>
                <a:gd name="connsiteY2" fmla="*/ 145614 h 161925"/>
                <a:gd name="connsiteX3" fmla="*/ 38004 w 152400"/>
                <a:gd name="connsiteY3" fmla="*/ 59889 h 161925"/>
                <a:gd name="connsiteX4" fmla="*/ 127538 w 152400"/>
                <a:gd name="connsiteY4" fmla="*/ 34171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61925">
                  <a:moveTo>
                    <a:pt x="127538" y="34171"/>
                  </a:moveTo>
                  <a:cubicBezTo>
                    <a:pt x="143731" y="20836"/>
                    <a:pt x="48481" y="-31551"/>
                    <a:pt x="17049" y="59889"/>
                  </a:cubicBezTo>
                  <a:cubicBezTo>
                    <a:pt x="-36291" y="216099"/>
                    <a:pt x="142779" y="131326"/>
                    <a:pt x="151351" y="145614"/>
                  </a:cubicBezTo>
                  <a:cubicBezTo>
                    <a:pt x="132301" y="113229"/>
                    <a:pt x="-37244" y="205621"/>
                    <a:pt x="38004" y="59889"/>
                  </a:cubicBezTo>
                  <a:cubicBezTo>
                    <a:pt x="73246" y="-9644"/>
                    <a:pt x="117061" y="41791"/>
                    <a:pt x="127538" y="34171"/>
                  </a:cubicBezTo>
                  <a:close/>
                </a:path>
              </a:pathLst>
            </a:custGeom>
            <a:grpFill/>
            <a:ln w="9525" cap="flat">
              <a:noFill/>
              <a:prstDash val="solid"/>
              <a:miter/>
            </a:ln>
          </p:spPr>
          <p:txBody>
            <a:bodyPr rtlCol="0" anchor="ctr"/>
            <a:lstStyle/>
            <a:p>
              <a:endParaRPr lang="en-US"/>
            </a:p>
          </p:txBody>
        </p:sp>
        <p:sp>
          <p:nvSpPr>
            <p:cNvPr id="2339" name="Freeform: Shape 2338">
              <a:extLst>
                <a:ext uri="{FF2B5EF4-FFF2-40B4-BE49-F238E27FC236}">
                  <a16:creationId xmlns:a16="http://schemas.microsoft.com/office/drawing/2014/main" xmlns="" id="{36F4A538-DF09-45E6-8126-C09D7D17E119}"/>
                </a:ext>
              </a:extLst>
            </p:cNvPr>
            <p:cNvSpPr/>
            <p:nvPr/>
          </p:nvSpPr>
          <p:spPr>
            <a:xfrm>
              <a:off x="10914003" y="5022155"/>
              <a:ext cx="38100" cy="180975"/>
            </a:xfrm>
            <a:custGeom>
              <a:avLst/>
              <a:gdLst>
                <a:gd name="connsiteX0" fmla="*/ 7512 w 38100"/>
                <a:gd name="connsiteY0" fmla="*/ 7847 h 180975"/>
                <a:gd name="connsiteX1" fmla="*/ 18942 w 38100"/>
                <a:gd name="connsiteY1" fmla="*/ 173582 h 180975"/>
                <a:gd name="connsiteX2" fmla="*/ 36087 w 38100"/>
                <a:gd name="connsiteY2" fmla="*/ 151674 h 180975"/>
                <a:gd name="connsiteX3" fmla="*/ 15133 w 38100"/>
                <a:gd name="connsiteY3" fmla="*/ 164057 h 180975"/>
                <a:gd name="connsiteX4" fmla="*/ 7512 w 38100"/>
                <a:gd name="connsiteY4" fmla="*/ 7847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180975">
                  <a:moveTo>
                    <a:pt x="7512" y="7847"/>
                  </a:moveTo>
                  <a:cubicBezTo>
                    <a:pt x="6560" y="65949"/>
                    <a:pt x="6560" y="122147"/>
                    <a:pt x="18942" y="173582"/>
                  </a:cubicBezTo>
                  <a:cubicBezTo>
                    <a:pt x="19895" y="179297"/>
                    <a:pt x="46565" y="162152"/>
                    <a:pt x="36087" y="151674"/>
                  </a:cubicBezTo>
                  <a:cubicBezTo>
                    <a:pt x="25610" y="148817"/>
                    <a:pt x="18942" y="153579"/>
                    <a:pt x="15133" y="164057"/>
                  </a:cubicBezTo>
                  <a:cubicBezTo>
                    <a:pt x="55137" y="175487"/>
                    <a:pt x="7512" y="-5488"/>
                    <a:pt x="7512" y="7847"/>
                  </a:cubicBezTo>
                  <a:close/>
                </a:path>
              </a:pathLst>
            </a:custGeom>
            <a:grpFill/>
            <a:ln w="9525" cap="flat">
              <a:noFill/>
              <a:prstDash val="solid"/>
              <a:miter/>
            </a:ln>
          </p:spPr>
          <p:txBody>
            <a:bodyPr rtlCol="0" anchor="ctr"/>
            <a:lstStyle/>
            <a:p>
              <a:endParaRPr lang="en-US"/>
            </a:p>
          </p:txBody>
        </p:sp>
        <p:sp>
          <p:nvSpPr>
            <p:cNvPr id="2340" name="Freeform: Shape 2339">
              <a:extLst>
                <a:ext uri="{FF2B5EF4-FFF2-40B4-BE49-F238E27FC236}">
                  <a16:creationId xmlns:a16="http://schemas.microsoft.com/office/drawing/2014/main" xmlns="" id="{D770D7B5-22C1-4066-8FCC-DDDA1BD9EE1B}"/>
                </a:ext>
              </a:extLst>
            </p:cNvPr>
            <p:cNvSpPr/>
            <p:nvPr/>
          </p:nvSpPr>
          <p:spPr>
            <a:xfrm>
              <a:off x="10987714" y="5017420"/>
              <a:ext cx="47625" cy="190500"/>
            </a:xfrm>
            <a:custGeom>
              <a:avLst/>
              <a:gdLst>
                <a:gd name="connsiteX0" fmla="*/ 7144 w 47625"/>
                <a:gd name="connsiteY0" fmla="*/ 7819 h 190500"/>
                <a:gd name="connsiteX1" fmla="*/ 38576 w 47625"/>
                <a:gd name="connsiteY1" fmla="*/ 188794 h 190500"/>
                <a:gd name="connsiteX2" fmla="*/ 7144 w 47625"/>
                <a:gd name="connsiteY2" fmla="*/ 7819 h 190500"/>
              </a:gdLst>
              <a:ahLst/>
              <a:cxnLst>
                <a:cxn ang="0">
                  <a:pos x="connsiteX0" y="connsiteY0"/>
                </a:cxn>
                <a:cxn ang="0">
                  <a:pos x="connsiteX1" y="connsiteY1"/>
                </a:cxn>
                <a:cxn ang="0">
                  <a:pos x="connsiteX2" y="connsiteY2"/>
                </a:cxn>
              </a:cxnLst>
              <a:rect l="l" t="t" r="r" b="b"/>
              <a:pathLst>
                <a:path w="47625" h="190500">
                  <a:moveTo>
                    <a:pt x="7144" y="7819"/>
                  </a:moveTo>
                  <a:cubicBezTo>
                    <a:pt x="7144" y="1151"/>
                    <a:pt x="10954" y="196414"/>
                    <a:pt x="38576" y="188794"/>
                  </a:cubicBezTo>
                  <a:cubicBezTo>
                    <a:pt x="60484" y="183079"/>
                    <a:pt x="7144" y="-5516"/>
                    <a:pt x="7144" y="7819"/>
                  </a:cubicBezTo>
                  <a:close/>
                </a:path>
              </a:pathLst>
            </a:custGeom>
            <a:grpFill/>
            <a:ln w="9525" cap="flat">
              <a:noFill/>
              <a:prstDash val="solid"/>
              <a:miter/>
            </a:ln>
          </p:spPr>
          <p:txBody>
            <a:bodyPr rtlCol="0" anchor="ctr"/>
            <a:lstStyle/>
            <a:p>
              <a:endParaRPr lang="en-US"/>
            </a:p>
          </p:txBody>
        </p:sp>
        <p:sp>
          <p:nvSpPr>
            <p:cNvPr id="2341" name="Freeform: Shape 2340">
              <a:extLst>
                <a:ext uri="{FF2B5EF4-FFF2-40B4-BE49-F238E27FC236}">
                  <a16:creationId xmlns:a16="http://schemas.microsoft.com/office/drawing/2014/main" xmlns="" id="{C4B65CA1-6C31-4298-B853-12B02BD8A296}"/>
                </a:ext>
              </a:extLst>
            </p:cNvPr>
            <p:cNvSpPr/>
            <p:nvPr/>
          </p:nvSpPr>
          <p:spPr>
            <a:xfrm>
              <a:off x="10912959" y="5089769"/>
              <a:ext cx="123825" cy="38100"/>
            </a:xfrm>
            <a:custGeom>
              <a:avLst/>
              <a:gdLst>
                <a:gd name="connsiteX0" fmla="*/ 10462 w 123825"/>
                <a:gd name="connsiteY0" fmla="*/ 25958 h 38100"/>
                <a:gd name="connsiteX1" fmla="*/ 123809 w 123825"/>
                <a:gd name="connsiteY1" fmla="*/ 29768 h 38100"/>
                <a:gd name="connsiteX2" fmla="*/ 10462 w 123825"/>
                <a:gd name="connsiteY2" fmla="*/ 25958 h 38100"/>
              </a:gdLst>
              <a:ahLst/>
              <a:cxnLst>
                <a:cxn ang="0">
                  <a:pos x="connsiteX0" y="connsiteY0"/>
                </a:cxn>
                <a:cxn ang="0">
                  <a:pos x="connsiteX1" y="connsiteY1"/>
                </a:cxn>
                <a:cxn ang="0">
                  <a:pos x="connsiteX2" y="connsiteY2"/>
                </a:cxn>
              </a:cxnLst>
              <a:rect l="l" t="t" r="r" b="b"/>
              <a:pathLst>
                <a:path w="123825" h="38100">
                  <a:moveTo>
                    <a:pt x="10462" y="25958"/>
                  </a:moveTo>
                  <a:cubicBezTo>
                    <a:pt x="12367" y="25958"/>
                    <a:pt x="120952" y="39293"/>
                    <a:pt x="123809" y="29768"/>
                  </a:cubicBezTo>
                  <a:cubicBezTo>
                    <a:pt x="137144" y="-18810"/>
                    <a:pt x="-17161" y="25958"/>
                    <a:pt x="10462" y="25958"/>
                  </a:cubicBezTo>
                  <a:close/>
                </a:path>
              </a:pathLst>
            </a:custGeom>
            <a:grpFill/>
            <a:ln w="9525" cap="flat">
              <a:noFill/>
              <a:prstDash val="solid"/>
              <a:miter/>
            </a:ln>
          </p:spPr>
          <p:txBody>
            <a:bodyPr rtlCol="0" anchor="ctr"/>
            <a:lstStyle/>
            <a:p>
              <a:endParaRPr lang="en-US"/>
            </a:p>
          </p:txBody>
        </p:sp>
        <p:sp>
          <p:nvSpPr>
            <p:cNvPr id="2342" name="Freeform: Shape 2341">
              <a:extLst>
                <a:ext uri="{FF2B5EF4-FFF2-40B4-BE49-F238E27FC236}">
                  <a16:creationId xmlns:a16="http://schemas.microsoft.com/office/drawing/2014/main" xmlns="" id="{9BEB9A85-6422-4F0F-AE0A-26B2A2E8C3FE}"/>
                </a:ext>
              </a:extLst>
            </p:cNvPr>
            <p:cNvSpPr/>
            <p:nvPr/>
          </p:nvSpPr>
          <p:spPr>
            <a:xfrm>
              <a:off x="11041054" y="5178016"/>
              <a:ext cx="104775" cy="123825"/>
            </a:xfrm>
            <a:custGeom>
              <a:avLst/>
              <a:gdLst>
                <a:gd name="connsiteX0" fmla="*/ 30956 w 104775"/>
                <a:gd name="connsiteY0" fmla="*/ 17720 h 123825"/>
                <a:gd name="connsiteX1" fmla="*/ 63341 w 104775"/>
                <a:gd name="connsiteY1" fmla="*/ 12958 h 123825"/>
                <a:gd name="connsiteX2" fmla="*/ 80486 w 104775"/>
                <a:gd name="connsiteY2" fmla="*/ 77728 h 123825"/>
                <a:gd name="connsiteX3" fmla="*/ 7144 w 104775"/>
                <a:gd name="connsiteY3" fmla="*/ 119638 h 123825"/>
                <a:gd name="connsiteX4" fmla="*/ 71914 w 104775"/>
                <a:gd name="connsiteY4" fmla="*/ 46295 h 123825"/>
                <a:gd name="connsiteX5" fmla="*/ 30956 w 104775"/>
                <a:gd name="connsiteY5" fmla="*/ 17720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775" h="123825">
                  <a:moveTo>
                    <a:pt x="30956" y="17720"/>
                  </a:moveTo>
                  <a:cubicBezTo>
                    <a:pt x="41434" y="15815"/>
                    <a:pt x="52864" y="14863"/>
                    <a:pt x="63341" y="12958"/>
                  </a:cubicBezTo>
                  <a:cubicBezTo>
                    <a:pt x="47149" y="-1330"/>
                    <a:pt x="71914" y="87253"/>
                    <a:pt x="80486" y="77728"/>
                  </a:cubicBezTo>
                  <a:cubicBezTo>
                    <a:pt x="76676" y="82490"/>
                    <a:pt x="7144" y="111065"/>
                    <a:pt x="7144" y="119638"/>
                  </a:cubicBezTo>
                  <a:cubicBezTo>
                    <a:pt x="7144" y="140593"/>
                    <a:pt x="175736" y="63440"/>
                    <a:pt x="71914" y="46295"/>
                  </a:cubicBezTo>
                  <a:cubicBezTo>
                    <a:pt x="70009" y="36770"/>
                    <a:pt x="68104" y="-14665"/>
                    <a:pt x="30956" y="17720"/>
                  </a:cubicBezTo>
                  <a:close/>
                </a:path>
              </a:pathLst>
            </a:custGeom>
            <a:grpFill/>
            <a:ln w="9525" cap="flat">
              <a:noFill/>
              <a:prstDash val="solid"/>
              <a:miter/>
            </a:ln>
          </p:spPr>
          <p:txBody>
            <a:bodyPr rtlCol="0" anchor="ctr"/>
            <a:lstStyle/>
            <a:p>
              <a:endParaRPr lang="en-US"/>
            </a:p>
          </p:txBody>
        </p:sp>
      </p:grpSp>
      <p:grpSp>
        <p:nvGrpSpPr>
          <p:cNvPr id="2343" name="Graphic 2817">
            <a:extLst>
              <a:ext uri="{FF2B5EF4-FFF2-40B4-BE49-F238E27FC236}">
                <a16:creationId xmlns:a16="http://schemas.microsoft.com/office/drawing/2014/main" xmlns="" id="{9709D24C-DB94-4A6A-AD71-2DAA01B2375A}"/>
              </a:ext>
            </a:extLst>
          </p:cNvPr>
          <p:cNvGrpSpPr/>
          <p:nvPr/>
        </p:nvGrpSpPr>
        <p:grpSpPr>
          <a:xfrm>
            <a:off x="7543018" y="1492795"/>
            <a:ext cx="1000469" cy="475306"/>
            <a:chOff x="7261309" y="4817393"/>
            <a:chExt cx="2867025" cy="1362075"/>
          </a:xfrm>
          <a:solidFill>
            <a:schemeClr val="accent1">
              <a:lumMod val="75000"/>
            </a:schemeClr>
          </a:solidFill>
        </p:grpSpPr>
        <p:sp>
          <p:nvSpPr>
            <p:cNvPr id="2344" name="Freeform: Shape 2343">
              <a:extLst>
                <a:ext uri="{FF2B5EF4-FFF2-40B4-BE49-F238E27FC236}">
                  <a16:creationId xmlns:a16="http://schemas.microsoft.com/office/drawing/2014/main" xmlns="" id="{5A00F445-5A8C-4F24-8C90-CAEC6CE9AC25}"/>
                </a:ext>
              </a:extLst>
            </p:cNvPr>
            <p:cNvSpPr/>
            <p:nvPr/>
          </p:nvSpPr>
          <p:spPr>
            <a:xfrm>
              <a:off x="7562661" y="4838732"/>
              <a:ext cx="38100" cy="1343025"/>
            </a:xfrm>
            <a:custGeom>
              <a:avLst/>
              <a:gdLst>
                <a:gd name="connsiteX0" fmla="*/ 7258 w 38100"/>
                <a:gd name="connsiteY0" fmla="*/ 21524 h 1343025"/>
                <a:gd name="connsiteX1" fmla="*/ 7258 w 38100"/>
                <a:gd name="connsiteY1" fmla="*/ 719706 h 1343025"/>
                <a:gd name="connsiteX2" fmla="*/ 7258 w 38100"/>
                <a:gd name="connsiteY2" fmla="*/ 1057844 h 1343025"/>
                <a:gd name="connsiteX3" fmla="*/ 7258 w 38100"/>
                <a:gd name="connsiteY3" fmla="*/ 1227389 h 1343025"/>
                <a:gd name="connsiteX4" fmla="*/ 27261 w 38100"/>
                <a:gd name="connsiteY4" fmla="*/ 1333116 h 1343025"/>
                <a:gd name="connsiteX5" fmla="*/ 27261 w 38100"/>
                <a:gd name="connsiteY5" fmla="*/ 1163571 h 1343025"/>
                <a:gd name="connsiteX6" fmla="*/ 27261 w 38100"/>
                <a:gd name="connsiteY6" fmla="*/ 994026 h 1343025"/>
                <a:gd name="connsiteX7" fmla="*/ 27261 w 38100"/>
                <a:gd name="connsiteY7" fmla="*/ 655889 h 1343025"/>
                <a:gd name="connsiteX8" fmla="*/ 27261 w 38100"/>
                <a:gd name="connsiteY8" fmla="*/ 295844 h 1343025"/>
                <a:gd name="connsiteX9" fmla="*/ 27261 w 38100"/>
                <a:gd name="connsiteY9" fmla="*/ 126299 h 1343025"/>
                <a:gd name="connsiteX10" fmla="*/ 27261 w 38100"/>
                <a:gd name="connsiteY10" fmla="*/ 41526 h 1343025"/>
                <a:gd name="connsiteX11" fmla="*/ 7258 w 38100"/>
                <a:gd name="connsiteY11" fmla="*/ 21524 h 134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100" h="1343025">
                  <a:moveTo>
                    <a:pt x="7258" y="21524"/>
                  </a:moveTo>
                  <a:cubicBezTo>
                    <a:pt x="7258" y="253934"/>
                    <a:pt x="7258" y="487296"/>
                    <a:pt x="7258" y="719706"/>
                  </a:cubicBezTo>
                  <a:cubicBezTo>
                    <a:pt x="7258" y="832101"/>
                    <a:pt x="7258" y="945449"/>
                    <a:pt x="7258" y="1057844"/>
                  </a:cubicBezTo>
                  <a:cubicBezTo>
                    <a:pt x="7258" y="1114041"/>
                    <a:pt x="7258" y="1170239"/>
                    <a:pt x="7258" y="1227389"/>
                  </a:cubicBezTo>
                  <a:cubicBezTo>
                    <a:pt x="7258" y="1240724"/>
                    <a:pt x="4401" y="1370264"/>
                    <a:pt x="27261" y="1333116"/>
                  </a:cubicBezTo>
                  <a:cubicBezTo>
                    <a:pt x="46311" y="1302636"/>
                    <a:pt x="27261" y="1200719"/>
                    <a:pt x="27261" y="1163571"/>
                  </a:cubicBezTo>
                  <a:cubicBezTo>
                    <a:pt x="27261" y="1107374"/>
                    <a:pt x="27261" y="1051176"/>
                    <a:pt x="27261" y="994026"/>
                  </a:cubicBezTo>
                  <a:cubicBezTo>
                    <a:pt x="27261" y="881631"/>
                    <a:pt x="27261" y="768284"/>
                    <a:pt x="27261" y="655889"/>
                  </a:cubicBezTo>
                  <a:cubicBezTo>
                    <a:pt x="27261" y="535874"/>
                    <a:pt x="27261" y="415859"/>
                    <a:pt x="27261" y="295844"/>
                  </a:cubicBezTo>
                  <a:cubicBezTo>
                    <a:pt x="27261" y="239646"/>
                    <a:pt x="27261" y="183449"/>
                    <a:pt x="27261" y="126299"/>
                  </a:cubicBezTo>
                  <a:cubicBezTo>
                    <a:pt x="27261" y="103439"/>
                    <a:pt x="34881" y="63434"/>
                    <a:pt x="27261" y="41526"/>
                  </a:cubicBezTo>
                  <a:cubicBezTo>
                    <a:pt x="33928" y="61529"/>
                    <a:pt x="7258" y="-26101"/>
                    <a:pt x="7258" y="21524"/>
                  </a:cubicBezTo>
                  <a:close/>
                </a:path>
              </a:pathLst>
            </a:custGeom>
            <a:grpFill/>
            <a:ln w="9525" cap="flat">
              <a:noFill/>
              <a:prstDash val="solid"/>
              <a:miter/>
            </a:ln>
          </p:spPr>
          <p:txBody>
            <a:bodyPr rtlCol="0" anchor="ctr"/>
            <a:lstStyle/>
            <a:p>
              <a:endParaRPr lang="en-US"/>
            </a:p>
          </p:txBody>
        </p:sp>
        <p:sp>
          <p:nvSpPr>
            <p:cNvPr id="2345" name="Freeform: Shape 2344">
              <a:extLst>
                <a:ext uri="{FF2B5EF4-FFF2-40B4-BE49-F238E27FC236}">
                  <a16:creationId xmlns:a16="http://schemas.microsoft.com/office/drawing/2014/main" xmlns="" id="{DE913BF8-BED8-4703-9D14-6EAB58F195C3}"/>
                </a:ext>
              </a:extLst>
            </p:cNvPr>
            <p:cNvSpPr/>
            <p:nvPr/>
          </p:nvSpPr>
          <p:spPr>
            <a:xfrm>
              <a:off x="7528247" y="6134753"/>
              <a:ext cx="2333625" cy="47625"/>
            </a:xfrm>
            <a:custGeom>
              <a:avLst/>
              <a:gdLst>
                <a:gd name="connsiteX0" fmla="*/ 17859 w 2333625"/>
                <a:gd name="connsiteY0" fmla="*/ 41857 h 47625"/>
                <a:gd name="connsiteX1" fmla="*/ 1236107 w 2333625"/>
                <a:gd name="connsiteY1" fmla="*/ 41857 h 47625"/>
                <a:gd name="connsiteX2" fmla="*/ 1823799 w 2333625"/>
                <a:gd name="connsiteY2" fmla="*/ 41857 h 47625"/>
                <a:gd name="connsiteX3" fmla="*/ 2118122 w 2333625"/>
                <a:gd name="connsiteY3" fmla="*/ 41857 h 47625"/>
                <a:gd name="connsiteX4" fmla="*/ 2243852 w 2333625"/>
                <a:gd name="connsiteY4" fmla="*/ 41857 h 47625"/>
                <a:gd name="connsiteX5" fmla="*/ 2327672 w 2333625"/>
                <a:gd name="connsiteY5" fmla="*/ 18997 h 47625"/>
                <a:gd name="connsiteX6" fmla="*/ 2033349 w 2333625"/>
                <a:gd name="connsiteY6" fmla="*/ 18997 h 47625"/>
                <a:gd name="connsiteX7" fmla="*/ 1739027 w 2333625"/>
                <a:gd name="connsiteY7" fmla="*/ 18997 h 47625"/>
                <a:gd name="connsiteX8" fmla="*/ 1151334 w 2333625"/>
                <a:gd name="connsiteY8" fmla="*/ 18997 h 47625"/>
                <a:gd name="connsiteX9" fmla="*/ 563642 w 2333625"/>
                <a:gd name="connsiteY9" fmla="*/ 18997 h 47625"/>
                <a:gd name="connsiteX10" fmla="*/ 269319 w 2333625"/>
                <a:gd name="connsiteY10" fmla="*/ 18997 h 47625"/>
                <a:gd name="connsiteX11" fmla="*/ 101679 w 2333625"/>
                <a:gd name="connsiteY11" fmla="*/ 18997 h 47625"/>
                <a:gd name="connsiteX12" fmla="*/ 17859 w 2333625"/>
                <a:gd name="connsiteY12" fmla="*/ 18997 h 47625"/>
                <a:gd name="connsiteX13" fmla="*/ 17859 w 2333625"/>
                <a:gd name="connsiteY13" fmla="*/ 41857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33625" h="47625">
                  <a:moveTo>
                    <a:pt x="17859" y="41857"/>
                  </a:moveTo>
                  <a:cubicBezTo>
                    <a:pt x="423624" y="41857"/>
                    <a:pt x="829389" y="41857"/>
                    <a:pt x="1236107" y="41857"/>
                  </a:cubicBezTo>
                  <a:cubicBezTo>
                    <a:pt x="1432322" y="41857"/>
                    <a:pt x="1628537" y="41857"/>
                    <a:pt x="1823799" y="41857"/>
                  </a:cubicBezTo>
                  <a:cubicBezTo>
                    <a:pt x="1921907" y="41857"/>
                    <a:pt x="2020014" y="41857"/>
                    <a:pt x="2118122" y="41857"/>
                  </a:cubicBezTo>
                  <a:cubicBezTo>
                    <a:pt x="2160032" y="41857"/>
                    <a:pt x="2201942" y="41857"/>
                    <a:pt x="2243852" y="41857"/>
                  </a:cubicBezTo>
                  <a:cubicBezTo>
                    <a:pt x="2257187" y="41857"/>
                    <a:pt x="2365772" y="55192"/>
                    <a:pt x="2327672" y="18997"/>
                  </a:cubicBezTo>
                  <a:cubicBezTo>
                    <a:pt x="2299097" y="-7673"/>
                    <a:pt x="2076212" y="18997"/>
                    <a:pt x="2033349" y="18997"/>
                  </a:cubicBezTo>
                  <a:cubicBezTo>
                    <a:pt x="1935242" y="18997"/>
                    <a:pt x="1837134" y="18997"/>
                    <a:pt x="1739027" y="18997"/>
                  </a:cubicBezTo>
                  <a:cubicBezTo>
                    <a:pt x="1542812" y="18997"/>
                    <a:pt x="1346597" y="18997"/>
                    <a:pt x="1151334" y="18997"/>
                  </a:cubicBezTo>
                  <a:cubicBezTo>
                    <a:pt x="956072" y="18997"/>
                    <a:pt x="758904" y="18997"/>
                    <a:pt x="563642" y="18997"/>
                  </a:cubicBezTo>
                  <a:cubicBezTo>
                    <a:pt x="465534" y="18997"/>
                    <a:pt x="367427" y="18997"/>
                    <a:pt x="269319" y="18997"/>
                  </a:cubicBezTo>
                  <a:cubicBezTo>
                    <a:pt x="213122" y="18997"/>
                    <a:pt x="156924" y="18997"/>
                    <a:pt x="101679" y="18997"/>
                  </a:cubicBezTo>
                  <a:cubicBezTo>
                    <a:pt x="74057" y="18997"/>
                    <a:pt x="45482" y="18997"/>
                    <a:pt x="17859" y="18997"/>
                  </a:cubicBezTo>
                  <a:cubicBezTo>
                    <a:pt x="3572" y="26617"/>
                    <a:pt x="3572" y="34237"/>
                    <a:pt x="17859" y="41857"/>
                  </a:cubicBezTo>
                  <a:close/>
                </a:path>
              </a:pathLst>
            </a:custGeom>
            <a:grpFill/>
            <a:ln w="9525" cap="flat">
              <a:noFill/>
              <a:prstDash val="solid"/>
              <a:miter/>
            </a:ln>
          </p:spPr>
          <p:txBody>
            <a:bodyPr rtlCol="0" anchor="ctr"/>
            <a:lstStyle/>
            <a:p>
              <a:endParaRPr lang="en-US"/>
            </a:p>
          </p:txBody>
        </p:sp>
        <p:sp>
          <p:nvSpPr>
            <p:cNvPr id="2346" name="Freeform: Shape 2345">
              <a:extLst>
                <a:ext uri="{FF2B5EF4-FFF2-40B4-BE49-F238E27FC236}">
                  <a16:creationId xmlns:a16="http://schemas.microsoft.com/office/drawing/2014/main" xmlns="" id="{F9DC178D-EAFF-4A2A-A6B4-F315750AF51B}"/>
                </a:ext>
              </a:extLst>
            </p:cNvPr>
            <p:cNvSpPr/>
            <p:nvPr/>
          </p:nvSpPr>
          <p:spPr>
            <a:xfrm>
              <a:off x="7534200" y="5445767"/>
              <a:ext cx="2438400" cy="19050"/>
            </a:xfrm>
            <a:custGeom>
              <a:avLst/>
              <a:gdLst>
                <a:gd name="connsiteX0" fmla="*/ 7144 w 2438400"/>
                <a:gd name="connsiteY0" fmla="*/ 19326 h 19050"/>
                <a:gd name="connsiteX1" fmla="*/ 2435066 w 2438400"/>
                <a:gd name="connsiteY1" fmla="*/ 13611 h 19050"/>
                <a:gd name="connsiteX2" fmla="*/ 1197769 w 2438400"/>
                <a:gd name="connsiteY2" fmla="*/ 7896 h 19050"/>
                <a:gd name="connsiteX3" fmla="*/ 560546 w 2438400"/>
                <a:gd name="connsiteY3" fmla="*/ 7896 h 19050"/>
                <a:gd name="connsiteX4" fmla="*/ 7144 w 2438400"/>
                <a:gd name="connsiteY4" fmla="*/ 19326 h 1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38400" h="19050">
                  <a:moveTo>
                    <a:pt x="7144" y="19326"/>
                  </a:moveTo>
                  <a:cubicBezTo>
                    <a:pt x="210979" y="19326"/>
                    <a:pt x="2435066" y="24089"/>
                    <a:pt x="2435066" y="13611"/>
                  </a:cubicBezTo>
                  <a:cubicBezTo>
                    <a:pt x="2435066" y="4086"/>
                    <a:pt x="1304449" y="7896"/>
                    <a:pt x="1197769" y="7896"/>
                  </a:cubicBezTo>
                  <a:cubicBezTo>
                    <a:pt x="985361" y="7896"/>
                    <a:pt x="772954" y="7896"/>
                    <a:pt x="560546" y="7896"/>
                  </a:cubicBezTo>
                  <a:cubicBezTo>
                    <a:pt x="380524" y="8849"/>
                    <a:pt x="161449" y="19326"/>
                    <a:pt x="7144" y="19326"/>
                  </a:cubicBezTo>
                  <a:close/>
                </a:path>
              </a:pathLst>
            </a:custGeom>
            <a:grpFill/>
            <a:ln w="9525" cap="flat">
              <a:noFill/>
              <a:prstDash val="solid"/>
              <a:miter/>
            </a:ln>
          </p:spPr>
          <p:txBody>
            <a:bodyPr rtlCol="0" anchor="ctr"/>
            <a:lstStyle/>
            <a:p>
              <a:endParaRPr lang="en-US"/>
            </a:p>
          </p:txBody>
        </p:sp>
        <p:sp>
          <p:nvSpPr>
            <p:cNvPr id="2347" name="Freeform: Shape 2346">
              <a:extLst>
                <a:ext uri="{FF2B5EF4-FFF2-40B4-BE49-F238E27FC236}">
                  <a16:creationId xmlns:a16="http://schemas.microsoft.com/office/drawing/2014/main" xmlns="" id="{65077041-F12A-4162-A2C5-1C4574E7D7A4}"/>
                </a:ext>
              </a:extLst>
            </p:cNvPr>
            <p:cNvSpPr/>
            <p:nvPr/>
          </p:nvSpPr>
          <p:spPr>
            <a:xfrm>
              <a:off x="7533827" y="5245358"/>
              <a:ext cx="142875" cy="19050"/>
            </a:xfrm>
            <a:custGeom>
              <a:avLst/>
              <a:gdLst>
                <a:gd name="connsiteX0" fmla="*/ 7517 w 142875"/>
                <a:gd name="connsiteY0" fmla="*/ 19710 h 19050"/>
                <a:gd name="connsiteX1" fmla="*/ 140867 w 142875"/>
                <a:gd name="connsiteY1" fmla="*/ 14947 h 19050"/>
                <a:gd name="connsiteX2" fmla="*/ 7517 w 142875"/>
                <a:gd name="connsiteY2" fmla="*/ 19710 h 19050"/>
              </a:gdLst>
              <a:ahLst/>
              <a:cxnLst>
                <a:cxn ang="0">
                  <a:pos x="connsiteX0" y="connsiteY0"/>
                </a:cxn>
                <a:cxn ang="0">
                  <a:pos x="connsiteX1" y="connsiteY1"/>
                </a:cxn>
                <a:cxn ang="0">
                  <a:pos x="connsiteX2" y="connsiteY2"/>
                </a:cxn>
              </a:cxnLst>
              <a:rect l="l" t="t" r="r" b="b"/>
              <a:pathLst>
                <a:path w="142875" h="19050">
                  <a:moveTo>
                    <a:pt x="7517" y="19710"/>
                  </a:moveTo>
                  <a:cubicBezTo>
                    <a:pt x="17995" y="19710"/>
                    <a:pt x="140867" y="23520"/>
                    <a:pt x="140867" y="14947"/>
                  </a:cubicBezTo>
                  <a:cubicBezTo>
                    <a:pt x="140867" y="-5055"/>
                    <a:pt x="-1055" y="19710"/>
                    <a:pt x="7517" y="19710"/>
                  </a:cubicBezTo>
                  <a:close/>
                </a:path>
              </a:pathLst>
            </a:custGeom>
            <a:grpFill/>
            <a:ln w="9525" cap="flat">
              <a:noFill/>
              <a:prstDash val="solid"/>
              <a:miter/>
            </a:ln>
          </p:spPr>
          <p:txBody>
            <a:bodyPr rtlCol="0" anchor="ctr"/>
            <a:lstStyle/>
            <a:p>
              <a:endParaRPr lang="en-US"/>
            </a:p>
          </p:txBody>
        </p:sp>
        <p:sp>
          <p:nvSpPr>
            <p:cNvPr id="2348" name="Freeform: Shape 2347">
              <a:extLst>
                <a:ext uri="{FF2B5EF4-FFF2-40B4-BE49-F238E27FC236}">
                  <a16:creationId xmlns:a16="http://schemas.microsoft.com/office/drawing/2014/main" xmlns="" id="{6C86DEE1-24EB-4243-835F-94C6583F07B4}"/>
                </a:ext>
              </a:extLst>
            </p:cNvPr>
            <p:cNvSpPr/>
            <p:nvPr/>
          </p:nvSpPr>
          <p:spPr>
            <a:xfrm>
              <a:off x="7533827" y="5044798"/>
              <a:ext cx="142875" cy="19050"/>
            </a:xfrm>
            <a:custGeom>
              <a:avLst/>
              <a:gdLst>
                <a:gd name="connsiteX0" fmla="*/ 7517 w 142875"/>
                <a:gd name="connsiteY0" fmla="*/ 19293 h 19050"/>
                <a:gd name="connsiteX1" fmla="*/ 140867 w 142875"/>
                <a:gd name="connsiteY1" fmla="*/ 14530 h 19050"/>
                <a:gd name="connsiteX2" fmla="*/ 7517 w 142875"/>
                <a:gd name="connsiteY2" fmla="*/ 19293 h 19050"/>
              </a:gdLst>
              <a:ahLst/>
              <a:cxnLst>
                <a:cxn ang="0">
                  <a:pos x="connsiteX0" y="connsiteY0"/>
                </a:cxn>
                <a:cxn ang="0">
                  <a:pos x="connsiteX1" y="connsiteY1"/>
                </a:cxn>
                <a:cxn ang="0">
                  <a:pos x="connsiteX2" y="connsiteY2"/>
                </a:cxn>
              </a:cxnLst>
              <a:rect l="l" t="t" r="r" b="b"/>
              <a:pathLst>
                <a:path w="142875" h="19050">
                  <a:moveTo>
                    <a:pt x="7517" y="19293"/>
                  </a:moveTo>
                  <a:cubicBezTo>
                    <a:pt x="17995" y="19293"/>
                    <a:pt x="140867" y="23103"/>
                    <a:pt x="140867" y="14530"/>
                  </a:cubicBezTo>
                  <a:cubicBezTo>
                    <a:pt x="140867" y="-4520"/>
                    <a:pt x="-1055" y="19293"/>
                    <a:pt x="7517" y="19293"/>
                  </a:cubicBezTo>
                  <a:close/>
                </a:path>
              </a:pathLst>
            </a:custGeom>
            <a:grpFill/>
            <a:ln w="9525" cap="flat">
              <a:noFill/>
              <a:prstDash val="solid"/>
              <a:miter/>
            </a:ln>
          </p:spPr>
          <p:txBody>
            <a:bodyPr rtlCol="0" anchor="ctr"/>
            <a:lstStyle/>
            <a:p>
              <a:endParaRPr lang="en-US"/>
            </a:p>
          </p:txBody>
        </p:sp>
        <p:sp>
          <p:nvSpPr>
            <p:cNvPr id="2349" name="Freeform: Shape 2348">
              <a:extLst>
                <a:ext uri="{FF2B5EF4-FFF2-40B4-BE49-F238E27FC236}">
                  <a16:creationId xmlns:a16="http://schemas.microsoft.com/office/drawing/2014/main" xmlns="" id="{7DE1C244-CED3-48D4-A27C-495E71E6BB95}"/>
                </a:ext>
              </a:extLst>
            </p:cNvPr>
            <p:cNvSpPr/>
            <p:nvPr/>
          </p:nvSpPr>
          <p:spPr>
            <a:xfrm>
              <a:off x="7524262" y="5680531"/>
              <a:ext cx="133350" cy="19050"/>
            </a:xfrm>
            <a:custGeom>
              <a:avLst/>
              <a:gdLst>
                <a:gd name="connsiteX0" fmla="*/ 7557 w 133350"/>
                <a:gd name="connsiteY0" fmla="*/ 18877 h 19050"/>
                <a:gd name="connsiteX1" fmla="*/ 126620 w 133350"/>
                <a:gd name="connsiteY1" fmla="*/ 14114 h 19050"/>
                <a:gd name="connsiteX2" fmla="*/ 7557 w 133350"/>
                <a:gd name="connsiteY2" fmla="*/ 18877 h 19050"/>
              </a:gdLst>
              <a:ahLst/>
              <a:cxnLst>
                <a:cxn ang="0">
                  <a:pos x="connsiteX0" y="connsiteY0"/>
                </a:cxn>
                <a:cxn ang="0">
                  <a:pos x="connsiteX1" y="connsiteY1"/>
                </a:cxn>
                <a:cxn ang="0">
                  <a:pos x="connsiteX2" y="connsiteY2"/>
                </a:cxn>
              </a:cxnLst>
              <a:rect l="l" t="t" r="r" b="b"/>
              <a:pathLst>
                <a:path w="133350" h="19050">
                  <a:moveTo>
                    <a:pt x="7557" y="18877"/>
                  </a:moveTo>
                  <a:cubicBezTo>
                    <a:pt x="18987" y="18877"/>
                    <a:pt x="126620" y="22687"/>
                    <a:pt x="126620" y="14114"/>
                  </a:cubicBezTo>
                  <a:cubicBezTo>
                    <a:pt x="126620" y="-3983"/>
                    <a:pt x="-1015" y="18877"/>
                    <a:pt x="7557" y="18877"/>
                  </a:cubicBezTo>
                  <a:close/>
                </a:path>
              </a:pathLst>
            </a:custGeom>
            <a:grpFill/>
            <a:ln w="9525" cap="flat">
              <a:noFill/>
              <a:prstDash val="solid"/>
              <a:miter/>
            </a:ln>
          </p:spPr>
          <p:txBody>
            <a:bodyPr rtlCol="0" anchor="ctr"/>
            <a:lstStyle/>
            <a:p>
              <a:endParaRPr lang="en-US"/>
            </a:p>
          </p:txBody>
        </p:sp>
        <p:sp>
          <p:nvSpPr>
            <p:cNvPr id="2350" name="Freeform: Shape 2349">
              <a:extLst>
                <a:ext uri="{FF2B5EF4-FFF2-40B4-BE49-F238E27FC236}">
                  <a16:creationId xmlns:a16="http://schemas.microsoft.com/office/drawing/2014/main" xmlns="" id="{C7ECEB75-F546-4056-9288-F14DDEF91748}"/>
                </a:ext>
              </a:extLst>
            </p:cNvPr>
            <p:cNvSpPr/>
            <p:nvPr/>
          </p:nvSpPr>
          <p:spPr>
            <a:xfrm>
              <a:off x="7524262" y="5893475"/>
              <a:ext cx="133350" cy="19050"/>
            </a:xfrm>
            <a:custGeom>
              <a:avLst/>
              <a:gdLst>
                <a:gd name="connsiteX0" fmla="*/ 7557 w 133350"/>
                <a:gd name="connsiteY0" fmla="*/ 19293 h 19050"/>
                <a:gd name="connsiteX1" fmla="*/ 126620 w 133350"/>
                <a:gd name="connsiteY1" fmla="*/ 14530 h 19050"/>
                <a:gd name="connsiteX2" fmla="*/ 7557 w 133350"/>
                <a:gd name="connsiteY2" fmla="*/ 19293 h 19050"/>
              </a:gdLst>
              <a:ahLst/>
              <a:cxnLst>
                <a:cxn ang="0">
                  <a:pos x="connsiteX0" y="connsiteY0"/>
                </a:cxn>
                <a:cxn ang="0">
                  <a:pos x="connsiteX1" y="connsiteY1"/>
                </a:cxn>
                <a:cxn ang="0">
                  <a:pos x="connsiteX2" y="connsiteY2"/>
                </a:cxn>
              </a:cxnLst>
              <a:rect l="l" t="t" r="r" b="b"/>
              <a:pathLst>
                <a:path w="133350" h="19050">
                  <a:moveTo>
                    <a:pt x="7557" y="19293"/>
                  </a:moveTo>
                  <a:cubicBezTo>
                    <a:pt x="18987" y="19293"/>
                    <a:pt x="126620" y="23103"/>
                    <a:pt x="126620" y="14530"/>
                  </a:cubicBezTo>
                  <a:cubicBezTo>
                    <a:pt x="126620" y="-4520"/>
                    <a:pt x="-1015" y="19293"/>
                    <a:pt x="7557" y="19293"/>
                  </a:cubicBezTo>
                  <a:close/>
                </a:path>
              </a:pathLst>
            </a:custGeom>
            <a:grpFill/>
            <a:ln w="9525" cap="flat">
              <a:noFill/>
              <a:prstDash val="solid"/>
              <a:miter/>
            </a:ln>
          </p:spPr>
          <p:txBody>
            <a:bodyPr rtlCol="0" anchor="ctr"/>
            <a:lstStyle/>
            <a:p>
              <a:endParaRPr lang="en-US"/>
            </a:p>
          </p:txBody>
        </p:sp>
        <p:sp>
          <p:nvSpPr>
            <p:cNvPr id="2351" name="Freeform: Shape 2350">
              <a:extLst>
                <a:ext uri="{FF2B5EF4-FFF2-40B4-BE49-F238E27FC236}">
                  <a16:creationId xmlns:a16="http://schemas.microsoft.com/office/drawing/2014/main" xmlns="" id="{2FBDDDBA-8B32-4041-BCAF-4B8EBCA33957}"/>
                </a:ext>
              </a:extLst>
            </p:cNvPr>
            <p:cNvSpPr/>
            <p:nvPr/>
          </p:nvSpPr>
          <p:spPr>
            <a:xfrm>
              <a:off x="7519028" y="5040754"/>
              <a:ext cx="2295525" cy="657225"/>
            </a:xfrm>
            <a:custGeom>
              <a:avLst/>
              <a:gdLst>
                <a:gd name="connsiteX0" fmla="*/ 19458 w 2295525"/>
                <a:gd name="connsiteY0" fmla="*/ 21431 h 657225"/>
                <a:gd name="connsiteX1" fmla="*/ 430938 w 2295525"/>
                <a:gd name="connsiteY1" fmla="*/ 354806 h 657225"/>
                <a:gd name="connsiteX2" fmla="*/ 925286 w 2295525"/>
                <a:gd name="connsiteY2" fmla="*/ 526256 h 657225"/>
                <a:gd name="connsiteX3" fmla="*/ 1546316 w 2295525"/>
                <a:gd name="connsiteY3" fmla="*/ 217646 h 657225"/>
                <a:gd name="connsiteX4" fmla="*/ 1988276 w 2295525"/>
                <a:gd name="connsiteY4" fmla="*/ 426244 h 657225"/>
                <a:gd name="connsiteX5" fmla="*/ 2199731 w 2295525"/>
                <a:gd name="connsiteY5" fmla="*/ 605314 h 657225"/>
                <a:gd name="connsiteX6" fmla="*/ 2289266 w 2295525"/>
                <a:gd name="connsiteY6" fmla="*/ 648176 h 657225"/>
                <a:gd name="connsiteX7" fmla="*/ 2171156 w 2295525"/>
                <a:gd name="connsiteY7" fmla="*/ 557689 h 657225"/>
                <a:gd name="connsiteX8" fmla="*/ 1709193 w 2295525"/>
                <a:gd name="connsiteY8" fmla="*/ 193834 h 657225"/>
                <a:gd name="connsiteX9" fmla="*/ 995771 w 2295525"/>
                <a:gd name="connsiteY9" fmla="*/ 551974 h 657225"/>
                <a:gd name="connsiteX10" fmla="*/ 569051 w 2295525"/>
                <a:gd name="connsiteY10" fmla="*/ 443389 h 657225"/>
                <a:gd name="connsiteX11" fmla="*/ 276633 w 2295525"/>
                <a:gd name="connsiteY11" fmla="*/ 124301 h 657225"/>
                <a:gd name="connsiteX12" fmla="*/ 135663 w 2295525"/>
                <a:gd name="connsiteY12" fmla="*/ 32861 h 657225"/>
                <a:gd name="connsiteX13" fmla="*/ 57558 w 2295525"/>
                <a:gd name="connsiteY13" fmla="*/ 7144 h 657225"/>
                <a:gd name="connsiteX14" fmla="*/ 19458 w 2295525"/>
                <a:gd name="connsiteY14" fmla="*/ 21431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95525" h="657225">
                  <a:moveTo>
                    <a:pt x="19458" y="21431"/>
                  </a:moveTo>
                  <a:cubicBezTo>
                    <a:pt x="193766" y="62389"/>
                    <a:pt x="310923" y="233839"/>
                    <a:pt x="430938" y="354806"/>
                  </a:cubicBezTo>
                  <a:cubicBezTo>
                    <a:pt x="574766" y="498634"/>
                    <a:pt x="718593" y="583406"/>
                    <a:pt x="925286" y="526256"/>
                  </a:cubicBezTo>
                  <a:cubicBezTo>
                    <a:pt x="1151981" y="463391"/>
                    <a:pt x="1308191" y="239554"/>
                    <a:pt x="1546316" y="217646"/>
                  </a:cubicBezTo>
                  <a:cubicBezTo>
                    <a:pt x="1722528" y="201454"/>
                    <a:pt x="1863498" y="315754"/>
                    <a:pt x="1988276" y="426244"/>
                  </a:cubicBezTo>
                  <a:cubicBezTo>
                    <a:pt x="2056856" y="487204"/>
                    <a:pt x="2124483" y="551974"/>
                    <a:pt x="2199731" y="605314"/>
                  </a:cubicBezTo>
                  <a:cubicBezTo>
                    <a:pt x="2217828" y="617696"/>
                    <a:pt x="2270216" y="665321"/>
                    <a:pt x="2289266" y="648176"/>
                  </a:cubicBezTo>
                  <a:cubicBezTo>
                    <a:pt x="2297838" y="640556"/>
                    <a:pt x="2185443" y="569119"/>
                    <a:pt x="2171156" y="557689"/>
                  </a:cubicBezTo>
                  <a:cubicBezTo>
                    <a:pt x="2019708" y="441484"/>
                    <a:pt x="1896836" y="254794"/>
                    <a:pt x="1709193" y="193834"/>
                  </a:cubicBezTo>
                  <a:cubicBezTo>
                    <a:pt x="1367246" y="83344"/>
                    <a:pt x="1237706" y="412909"/>
                    <a:pt x="995771" y="551974"/>
                  </a:cubicBezTo>
                  <a:cubicBezTo>
                    <a:pt x="841466" y="641509"/>
                    <a:pt x="688113" y="550069"/>
                    <a:pt x="569051" y="443389"/>
                  </a:cubicBezTo>
                  <a:cubicBezTo>
                    <a:pt x="460466" y="346234"/>
                    <a:pt x="381408" y="224314"/>
                    <a:pt x="276633" y="124301"/>
                  </a:cubicBezTo>
                  <a:cubicBezTo>
                    <a:pt x="234723" y="85249"/>
                    <a:pt x="189003" y="53816"/>
                    <a:pt x="135663" y="32861"/>
                  </a:cubicBezTo>
                  <a:cubicBezTo>
                    <a:pt x="112803" y="23336"/>
                    <a:pt x="82323" y="10001"/>
                    <a:pt x="57558" y="7144"/>
                  </a:cubicBezTo>
                  <a:cubicBezTo>
                    <a:pt x="63273" y="8096"/>
                    <a:pt x="-24357" y="10954"/>
                    <a:pt x="19458" y="21431"/>
                  </a:cubicBezTo>
                  <a:close/>
                </a:path>
              </a:pathLst>
            </a:custGeom>
            <a:grpFill/>
            <a:ln w="9525" cap="flat">
              <a:noFill/>
              <a:prstDash val="solid"/>
              <a:miter/>
            </a:ln>
          </p:spPr>
          <p:txBody>
            <a:bodyPr rtlCol="0" anchor="ctr"/>
            <a:lstStyle/>
            <a:p>
              <a:endParaRPr lang="en-US"/>
            </a:p>
          </p:txBody>
        </p:sp>
        <p:sp>
          <p:nvSpPr>
            <p:cNvPr id="2352" name="Freeform: Shape 2351">
              <a:extLst>
                <a:ext uri="{FF2B5EF4-FFF2-40B4-BE49-F238E27FC236}">
                  <a16:creationId xmlns:a16="http://schemas.microsoft.com/office/drawing/2014/main" xmlns="" id="{2497A792-8529-4245-92C8-4011849E8BC5}"/>
                </a:ext>
              </a:extLst>
            </p:cNvPr>
            <p:cNvSpPr/>
            <p:nvPr/>
          </p:nvSpPr>
          <p:spPr>
            <a:xfrm>
              <a:off x="7585549" y="5146195"/>
              <a:ext cx="2324100" cy="1028700"/>
            </a:xfrm>
            <a:custGeom>
              <a:avLst/>
              <a:gdLst>
                <a:gd name="connsiteX0" fmla="*/ 8182 w 2324100"/>
                <a:gd name="connsiteY0" fmla="*/ 1024700 h 1028700"/>
                <a:gd name="connsiteX1" fmla="*/ 509197 w 2324100"/>
                <a:gd name="connsiteY1" fmla="*/ 98870 h 1028700"/>
                <a:gd name="connsiteX2" fmla="*/ 1117845 w 2324100"/>
                <a:gd name="connsiteY2" fmla="*/ 185548 h 1028700"/>
                <a:gd name="connsiteX3" fmla="*/ 1664580 w 2324100"/>
                <a:gd name="connsiteY3" fmla="*/ 556070 h 1028700"/>
                <a:gd name="connsiteX4" fmla="*/ 1962712 w 2324100"/>
                <a:gd name="connsiteY4" fmla="*/ 291275 h 1028700"/>
                <a:gd name="connsiteX5" fmla="*/ 2124637 w 2324100"/>
                <a:gd name="connsiteY5" fmla="*/ 156020 h 1028700"/>
                <a:gd name="connsiteX6" fmla="*/ 2318947 w 2324100"/>
                <a:gd name="connsiteY6" fmla="*/ 83630 h 1028700"/>
                <a:gd name="connsiteX7" fmla="*/ 1997955 w 2324100"/>
                <a:gd name="connsiteY7" fmla="*/ 213170 h 1028700"/>
                <a:gd name="connsiteX8" fmla="*/ 1738875 w 2324100"/>
                <a:gd name="connsiteY8" fmla="*/ 480823 h 1028700"/>
                <a:gd name="connsiteX9" fmla="*/ 1285485 w 2324100"/>
                <a:gd name="connsiteY9" fmla="*/ 333185 h 1028700"/>
                <a:gd name="connsiteX10" fmla="*/ 854955 w 2324100"/>
                <a:gd name="connsiteY10" fmla="*/ 27433 h 1028700"/>
                <a:gd name="connsiteX11" fmla="*/ 290122 w 2324100"/>
                <a:gd name="connsiteY11" fmla="*/ 327470 h 1028700"/>
                <a:gd name="connsiteX12" fmla="*/ 108195 w 2324100"/>
                <a:gd name="connsiteY12" fmla="*/ 693230 h 1028700"/>
                <a:gd name="connsiteX13" fmla="*/ 45330 w 2324100"/>
                <a:gd name="connsiteY13" fmla="*/ 873253 h 1028700"/>
                <a:gd name="connsiteX14" fmla="*/ 15802 w 2324100"/>
                <a:gd name="connsiteY14" fmla="*/ 965645 h 1028700"/>
                <a:gd name="connsiteX15" fmla="*/ 8182 w 2324100"/>
                <a:gd name="connsiteY15" fmla="*/ 1024700 h 102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24100" h="1028700">
                  <a:moveTo>
                    <a:pt x="8182" y="1024700"/>
                  </a:moveTo>
                  <a:cubicBezTo>
                    <a:pt x="109147" y="700850"/>
                    <a:pt x="241545" y="326518"/>
                    <a:pt x="509197" y="98870"/>
                  </a:cubicBezTo>
                  <a:cubicBezTo>
                    <a:pt x="715890" y="-77342"/>
                    <a:pt x="938775" y="27433"/>
                    <a:pt x="1117845" y="185548"/>
                  </a:cubicBezTo>
                  <a:cubicBezTo>
                    <a:pt x="1253100" y="305563"/>
                    <a:pt x="1450267" y="621793"/>
                    <a:pt x="1664580" y="556070"/>
                  </a:cubicBezTo>
                  <a:cubicBezTo>
                    <a:pt x="1783642" y="518923"/>
                    <a:pt x="1879845" y="377000"/>
                    <a:pt x="1962712" y="291275"/>
                  </a:cubicBezTo>
                  <a:cubicBezTo>
                    <a:pt x="2012242" y="240793"/>
                    <a:pt x="2063677" y="192215"/>
                    <a:pt x="2124637" y="156020"/>
                  </a:cubicBezTo>
                  <a:cubicBezTo>
                    <a:pt x="2142735" y="145543"/>
                    <a:pt x="2316090" y="73153"/>
                    <a:pt x="2318947" y="83630"/>
                  </a:cubicBezTo>
                  <a:cubicBezTo>
                    <a:pt x="2303707" y="28385"/>
                    <a:pt x="2023672" y="190310"/>
                    <a:pt x="1997955" y="213170"/>
                  </a:cubicBezTo>
                  <a:cubicBezTo>
                    <a:pt x="1904610" y="295085"/>
                    <a:pt x="1848412" y="417005"/>
                    <a:pt x="1738875" y="480823"/>
                  </a:cubicBezTo>
                  <a:cubicBezTo>
                    <a:pt x="1567425" y="580835"/>
                    <a:pt x="1406452" y="448438"/>
                    <a:pt x="1285485" y="333185"/>
                  </a:cubicBezTo>
                  <a:cubicBezTo>
                    <a:pt x="1162612" y="216028"/>
                    <a:pt x="1036882" y="44578"/>
                    <a:pt x="854955" y="27433"/>
                  </a:cubicBezTo>
                  <a:cubicBezTo>
                    <a:pt x="615877" y="3620"/>
                    <a:pt x="420615" y="137923"/>
                    <a:pt x="290122" y="327470"/>
                  </a:cubicBezTo>
                  <a:cubicBezTo>
                    <a:pt x="212970" y="439865"/>
                    <a:pt x="156772" y="565595"/>
                    <a:pt x="108195" y="693230"/>
                  </a:cubicBezTo>
                  <a:cubicBezTo>
                    <a:pt x="85335" y="752285"/>
                    <a:pt x="65332" y="813245"/>
                    <a:pt x="45330" y="873253"/>
                  </a:cubicBezTo>
                  <a:cubicBezTo>
                    <a:pt x="34852" y="903733"/>
                    <a:pt x="25327" y="935165"/>
                    <a:pt x="15802" y="965645"/>
                  </a:cubicBezTo>
                  <a:cubicBezTo>
                    <a:pt x="11992" y="978028"/>
                    <a:pt x="4372" y="1038988"/>
                    <a:pt x="8182" y="1024700"/>
                  </a:cubicBezTo>
                  <a:close/>
                </a:path>
              </a:pathLst>
            </a:custGeom>
            <a:grpFill/>
            <a:ln w="9525" cap="flat">
              <a:noFill/>
              <a:prstDash val="solid"/>
              <a:miter/>
            </a:ln>
          </p:spPr>
          <p:txBody>
            <a:bodyPr rtlCol="0" anchor="ctr"/>
            <a:lstStyle/>
            <a:p>
              <a:endParaRPr lang="en-US"/>
            </a:p>
          </p:txBody>
        </p:sp>
        <p:sp>
          <p:nvSpPr>
            <p:cNvPr id="2353" name="Freeform: Shape 2352">
              <a:extLst>
                <a:ext uri="{FF2B5EF4-FFF2-40B4-BE49-F238E27FC236}">
                  <a16:creationId xmlns:a16="http://schemas.microsoft.com/office/drawing/2014/main" xmlns="" id="{9BED87C0-BA2E-41C9-8A7F-D9A33C36363C}"/>
                </a:ext>
              </a:extLst>
            </p:cNvPr>
            <p:cNvSpPr/>
            <p:nvPr/>
          </p:nvSpPr>
          <p:spPr>
            <a:xfrm>
              <a:off x="7829348" y="5432432"/>
              <a:ext cx="28575" cy="66675"/>
            </a:xfrm>
            <a:custGeom>
              <a:avLst/>
              <a:gdLst>
                <a:gd name="connsiteX0" fmla="*/ 8224 w 28575"/>
                <a:gd name="connsiteY0" fmla="*/ 9801 h 66675"/>
                <a:gd name="connsiteX1" fmla="*/ 13939 w 28575"/>
                <a:gd name="connsiteY1" fmla="*/ 64093 h 66675"/>
                <a:gd name="connsiteX2" fmla="*/ 8224 w 28575"/>
                <a:gd name="connsiteY2" fmla="*/ 9801 h 66675"/>
              </a:gdLst>
              <a:ahLst/>
              <a:cxnLst>
                <a:cxn ang="0">
                  <a:pos x="connsiteX0" y="connsiteY0"/>
                </a:cxn>
                <a:cxn ang="0">
                  <a:pos x="connsiteX1" y="connsiteY1"/>
                </a:cxn>
                <a:cxn ang="0">
                  <a:pos x="connsiteX2" y="connsiteY2"/>
                </a:cxn>
              </a:cxnLst>
              <a:rect l="l" t="t" r="r" b="b"/>
              <a:pathLst>
                <a:path w="28575" h="66675">
                  <a:moveTo>
                    <a:pt x="8224" y="9801"/>
                  </a:moveTo>
                  <a:cubicBezTo>
                    <a:pt x="8224" y="11706"/>
                    <a:pt x="3461" y="64093"/>
                    <a:pt x="13939" y="64093"/>
                  </a:cubicBezTo>
                  <a:cubicBezTo>
                    <a:pt x="40609" y="64093"/>
                    <a:pt x="8224" y="-7344"/>
                    <a:pt x="8224" y="9801"/>
                  </a:cubicBezTo>
                  <a:close/>
                </a:path>
              </a:pathLst>
            </a:custGeom>
            <a:grpFill/>
            <a:ln w="9525" cap="flat">
              <a:noFill/>
              <a:prstDash val="solid"/>
              <a:miter/>
            </a:ln>
          </p:spPr>
          <p:txBody>
            <a:bodyPr rtlCol="0" anchor="ctr"/>
            <a:lstStyle/>
            <a:p>
              <a:endParaRPr lang="en-US"/>
            </a:p>
          </p:txBody>
        </p:sp>
        <p:sp>
          <p:nvSpPr>
            <p:cNvPr id="2354" name="Freeform: Shape 2353">
              <a:extLst>
                <a:ext uri="{FF2B5EF4-FFF2-40B4-BE49-F238E27FC236}">
                  <a16:creationId xmlns:a16="http://schemas.microsoft.com/office/drawing/2014/main" xmlns="" id="{0F21E6D9-A890-4C42-94BE-1BBF5EB870CA}"/>
                </a:ext>
              </a:extLst>
            </p:cNvPr>
            <p:cNvSpPr/>
            <p:nvPr/>
          </p:nvSpPr>
          <p:spPr>
            <a:xfrm>
              <a:off x="8163041" y="5434305"/>
              <a:ext cx="28575" cy="47625"/>
            </a:xfrm>
            <a:custGeom>
              <a:avLst/>
              <a:gdLst>
                <a:gd name="connsiteX0" fmla="*/ 11716 w 28575"/>
                <a:gd name="connsiteY0" fmla="*/ 10785 h 47625"/>
                <a:gd name="connsiteX1" fmla="*/ 17431 w 28575"/>
                <a:gd name="connsiteY1" fmla="*/ 47933 h 47625"/>
                <a:gd name="connsiteX2" fmla="*/ 11716 w 28575"/>
                <a:gd name="connsiteY2" fmla="*/ 10785 h 47625"/>
              </a:gdLst>
              <a:ahLst/>
              <a:cxnLst>
                <a:cxn ang="0">
                  <a:pos x="connsiteX0" y="connsiteY0"/>
                </a:cxn>
                <a:cxn ang="0">
                  <a:pos x="connsiteX1" y="connsiteY1"/>
                </a:cxn>
                <a:cxn ang="0">
                  <a:pos x="connsiteX2" y="connsiteY2"/>
                </a:cxn>
              </a:cxnLst>
              <a:rect l="l" t="t" r="r" b="b"/>
              <a:pathLst>
                <a:path w="28575" h="47625">
                  <a:moveTo>
                    <a:pt x="11716" y="10785"/>
                  </a:moveTo>
                  <a:cubicBezTo>
                    <a:pt x="4096" y="26978"/>
                    <a:pt x="6001" y="39360"/>
                    <a:pt x="17431" y="47933"/>
                  </a:cubicBezTo>
                  <a:cubicBezTo>
                    <a:pt x="46006" y="47933"/>
                    <a:pt x="11716" y="-7312"/>
                    <a:pt x="11716" y="10785"/>
                  </a:cubicBezTo>
                  <a:close/>
                </a:path>
              </a:pathLst>
            </a:custGeom>
            <a:grpFill/>
            <a:ln w="9525" cap="flat">
              <a:noFill/>
              <a:prstDash val="solid"/>
              <a:miter/>
            </a:ln>
          </p:spPr>
          <p:txBody>
            <a:bodyPr rtlCol="0" anchor="ctr"/>
            <a:lstStyle/>
            <a:p>
              <a:endParaRPr lang="en-US"/>
            </a:p>
          </p:txBody>
        </p:sp>
        <p:sp>
          <p:nvSpPr>
            <p:cNvPr id="2355" name="Freeform: Shape 2354">
              <a:extLst>
                <a:ext uri="{FF2B5EF4-FFF2-40B4-BE49-F238E27FC236}">
                  <a16:creationId xmlns:a16="http://schemas.microsoft.com/office/drawing/2014/main" xmlns="" id="{918B0A07-AE9E-4B16-8E3D-2A60A46517D1}"/>
                </a:ext>
              </a:extLst>
            </p:cNvPr>
            <p:cNvSpPr/>
            <p:nvPr/>
          </p:nvSpPr>
          <p:spPr>
            <a:xfrm>
              <a:off x="8468105" y="5440168"/>
              <a:ext cx="28575" cy="57150"/>
            </a:xfrm>
            <a:custGeom>
              <a:avLst/>
              <a:gdLst>
                <a:gd name="connsiteX0" fmla="*/ 12404 w 28575"/>
                <a:gd name="connsiteY0" fmla="*/ 10637 h 57150"/>
                <a:gd name="connsiteX1" fmla="*/ 18119 w 28575"/>
                <a:gd name="connsiteY1" fmla="*/ 50642 h 57150"/>
                <a:gd name="connsiteX2" fmla="*/ 12404 w 28575"/>
                <a:gd name="connsiteY2" fmla="*/ 10637 h 57150"/>
              </a:gdLst>
              <a:ahLst/>
              <a:cxnLst>
                <a:cxn ang="0">
                  <a:pos x="connsiteX0" y="connsiteY0"/>
                </a:cxn>
                <a:cxn ang="0">
                  <a:pos x="connsiteX1" y="connsiteY1"/>
                </a:cxn>
                <a:cxn ang="0">
                  <a:pos x="connsiteX2" y="connsiteY2"/>
                </a:cxn>
              </a:cxnLst>
              <a:rect l="l" t="t" r="r" b="b"/>
              <a:pathLst>
                <a:path w="28575" h="57150">
                  <a:moveTo>
                    <a:pt x="12404" y="10637"/>
                  </a:moveTo>
                  <a:cubicBezTo>
                    <a:pt x="3832" y="27782"/>
                    <a:pt x="5737" y="41117"/>
                    <a:pt x="18119" y="50642"/>
                  </a:cubicBezTo>
                  <a:cubicBezTo>
                    <a:pt x="47647" y="50642"/>
                    <a:pt x="12404" y="-7460"/>
                    <a:pt x="12404" y="10637"/>
                  </a:cubicBezTo>
                  <a:close/>
                </a:path>
              </a:pathLst>
            </a:custGeom>
            <a:grpFill/>
            <a:ln w="9525" cap="flat">
              <a:noFill/>
              <a:prstDash val="solid"/>
              <a:miter/>
            </a:ln>
          </p:spPr>
          <p:txBody>
            <a:bodyPr rtlCol="0" anchor="ctr"/>
            <a:lstStyle/>
            <a:p>
              <a:endParaRPr lang="en-US"/>
            </a:p>
          </p:txBody>
        </p:sp>
        <p:sp>
          <p:nvSpPr>
            <p:cNvPr id="2356" name="Freeform: Shape 2355">
              <a:extLst>
                <a:ext uri="{FF2B5EF4-FFF2-40B4-BE49-F238E27FC236}">
                  <a16:creationId xmlns:a16="http://schemas.microsoft.com/office/drawing/2014/main" xmlns="" id="{7D8097B1-279E-42A8-AC97-F8519FD51D3A}"/>
                </a:ext>
              </a:extLst>
            </p:cNvPr>
            <p:cNvSpPr/>
            <p:nvPr/>
          </p:nvSpPr>
          <p:spPr>
            <a:xfrm>
              <a:off x="8819043" y="5437002"/>
              <a:ext cx="28575" cy="47625"/>
            </a:xfrm>
            <a:custGeom>
              <a:avLst/>
              <a:gdLst>
                <a:gd name="connsiteX0" fmla="*/ 11033 w 28575"/>
                <a:gd name="connsiteY0" fmla="*/ 10946 h 47625"/>
                <a:gd name="connsiteX1" fmla="*/ 16748 w 28575"/>
                <a:gd name="connsiteY1" fmla="*/ 45236 h 47625"/>
                <a:gd name="connsiteX2" fmla="*/ 11033 w 28575"/>
                <a:gd name="connsiteY2" fmla="*/ 10946 h 47625"/>
              </a:gdLst>
              <a:ahLst/>
              <a:cxnLst>
                <a:cxn ang="0">
                  <a:pos x="connsiteX0" y="connsiteY0"/>
                </a:cxn>
                <a:cxn ang="0">
                  <a:pos x="connsiteX1" y="connsiteY1"/>
                </a:cxn>
                <a:cxn ang="0">
                  <a:pos x="connsiteX2" y="connsiteY2"/>
                </a:cxn>
              </a:cxnLst>
              <a:rect l="l" t="t" r="r" b="b"/>
              <a:pathLst>
                <a:path w="28575" h="47625">
                  <a:moveTo>
                    <a:pt x="11033" y="10946"/>
                  </a:moveTo>
                  <a:cubicBezTo>
                    <a:pt x="4366" y="26186"/>
                    <a:pt x="6271" y="37616"/>
                    <a:pt x="16748" y="45236"/>
                  </a:cubicBezTo>
                  <a:cubicBezTo>
                    <a:pt x="44371" y="45236"/>
                    <a:pt x="11033" y="-7152"/>
                    <a:pt x="11033" y="10946"/>
                  </a:cubicBezTo>
                  <a:close/>
                </a:path>
              </a:pathLst>
            </a:custGeom>
            <a:grpFill/>
            <a:ln w="9525" cap="flat">
              <a:noFill/>
              <a:prstDash val="solid"/>
              <a:miter/>
            </a:ln>
          </p:spPr>
          <p:txBody>
            <a:bodyPr rtlCol="0" anchor="ctr"/>
            <a:lstStyle/>
            <a:p>
              <a:endParaRPr lang="en-US"/>
            </a:p>
          </p:txBody>
        </p:sp>
        <p:sp>
          <p:nvSpPr>
            <p:cNvPr id="2357" name="Freeform: Shape 2356">
              <a:extLst>
                <a:ext uri="{FF2B5EF4-FFF2-40B4-BE49-F238E27FC236}">
                  <a16:creationId xmlns:a16="http://schemas.microsoft.com/office/drawing/2014/main" xmlns="" id="{3C0B1C85-31B6-45FC-BF14-4D488A0F6F42}"/>
                </a:ext>
              </a:extLst>
            </p:cNvPr>
            <p:cNvSpPr/>
            <p:nvPr/>
          </p:nvSpPr>
          <p:spPr>
            <a:xfrm>
              <a:off x="9112947" y="5440168"/>
              <a:ext cx="28575" cy="57150"/>
            </a:xfrm>
            <a:custGeom>
              <a:avLst/>
              <a:gdLst>
                <a:gd name="connsiteX0" fmla="*/ 12404 w 28575"/>
                <a:gd name="connsiteY0" fmla="*/ 10637 h 57150"/>
                <a:gd name="connsiteX1" fmla="*/ 18119 w 28575"/>
                <a:gd name="connsiteY1" fmla="*/ 50642 h 57150"/>
                <a:gd name="connsiteX2" fmla="*/ 12404 w 28575"/>
                <a:gd name="connsiteY2" fmla="*/ 10637 h 57150"/>
              </a:gdLst>
              <a:ahLst/>
              <a:cxnLst>
                <a:cxn ang="0">
                  <a:pos x="connsiteX0" y="connsiteY0"/>
                </a:cxn>
                <a:cxn ang="0">
                  <a:pos x="connsiteX1" y="connsiteY1"/>
                </a:cxn>
                <a:cxn ang="0">
                  <a:pos x="connsiteX2" y="connsiteY2"/>
                </a:cxn>
              </a:cxnLst>
              <a:rect l="l" t="t" r="r" b="b"/>
              <a:pathLst>
                <a:path w="28575" h="57150">
                  <a:moveTo>
                    <a:pt x="12404" y="10637"/>
                  </a:moveTo>
                  <a:cubicBezTo>
                    <a:pt x="3832" y="27782"/>
                    <a:pt x="5737" y="41117"/>
                    <a:pt x="18119" y="50642"/>
                  </a:cubicBezTo>
                  <a:cubicBezTo>
                    <a:pt x="47647" y="50642"/>
                    <a:pt x="12404" y="-7460"/>
                    <a:pt x="12404" y="10637"/>
                  </a:cubicBezTo>
                  <a:close/>
                </a:path>
              </a:pathLst>
            </a:custGeom>
            <a:grpFill/>
            <a:ln w="9525" cap="flat">
              <a:noFill/>
              <a:prstDash val="solid"/>
              <a:miter/>
            </a:ln>
          </p:spPr>
          <p:txBody>
            <a:bodyPr rtlCol="0" anchor="ctr"/>
            <a:lstStyle/>
            <a:p>
              <a:endParaRPr lang="en-US"/>
            </a:p>
          </p:txBody>
        </p:sp>
        <p:sp>
          <p:nvSpPr>
            <p:cNvPr id="2358" name="Freeform: Shape 2357">
              <a:extLst>
                <a:ext uri="{FF2B5EF4-FFF2-40B4-BE49-F238E27FC236}">
                  <a16:creationId xmlns:a16="http://schemas.microsoft.com/office/drawing/2014/main" xmlns="" id="{431B256E-BE82-47F4-9551-469F75335F88}"/>
                </a:ext>
              </a:extLst>
            </p:cNvPr>
            <p:cNvSpPr/>
            <p:nvPr/>
          </p:nvSpPr>
          <p:spPr>
            <a:xfrm>
              <a:off x="9419388" y="5428590"/>
              <a:ext cx="28575" cy="47625"/>
            </a:xfrm>
            <a:custGeom>
              <a:avLst/>
              <a:gdLst>
                <a:gd name="connsiteX0" fmla="*/ 11716 w 28575"/>
                <a:gd name="connsiteY0" fmla="*/ 10785 h 47625"/>
                <a:gd name="connsiteX1" fmla="*/ 17431 w 28575"/>
                <a:gd name="connsiteY1" fmla="*/ 47933 h 47625"/>
                <a:gd name="connsiteX2" fmla="*/ 11716 w 28575"/>
                <a:gd name="connsiteY2" fmla="*/ 10785 h 47625"/>
              </a:gdLst>
              <a:ahLst/>
              <a:cxnLst>
                <a:cxn ang="0">
                  <a:pos x="connsiteX0" y="connsiteY0"/>
                </a:cxn>
                <a:cxn ang="0">
                  <a:pos x="connsiteX1" y="connsiteY1"/>
                </a:cxn>
                <a:cxn ang="0">
                  <a:pos x="connsiteX2" y="connsiteY2"/>
                </a:cxn>
              </a:cxnLst>
              <a:rect l="l" t="t" r="r" b="b"/>
              <a:pathLst>
                <a:path w="28575" h="47625">
                  <a:moveTo>
                    <a:pt x="11716" y="10785"/>
                  </a:moveTo>
                  <a:cubicBezTo>
                    <a:pt x="4096" y="26978"/>
                    <a:pt x="6001" y="39360"/>
                    <a:pt x="17431" y="47933"/>
                  </a:cubicBezTo>
                  <a:cubicBezTo>
                    <a:pt x="46006" y="47933"/>
                    <a:pt x="11716" y="-7312"/>
                    <a:pt x="11716" y="10785"/>
                  </a:cubicBezTo>
                  <a:close/>
                </a:path>
              </a:pathLst>
            </a:custGeom>
            <a:grpFill/>
            <a:ln w="9525" cap="flat">
              <a:noFill/>
              <a:prstDash val="solid"/>
              <a:miter/>
            </a:ln>
          </p:spPr>
          <p:txBody>
            <a:bodyPr rtlCol="0" anchor="ctr"/>
            <a:lstStyle/>
            <a:p>
              <a:endParaRPr lang="en-US"/>
            </a:p>
          </p:txBody>
        </p:sp>
        <p:sp>
          <p:nvSpPr>
            <p:cNvPr id="2359" name="Freeform: Shape 2358">
              <a:extLst>
                <a:ext uri="{FF2B5EF4-FFF2-40B4-BE49-F238E27FC236}">
                  <a16:creationId xmlns:a16="http://schemas.microsoft.com/office/drawing/2014/main" xmlns="" id="{8D90D8F9-87DF-4834-8314-BE0E65EE1325}"/>
                </a:ext>
              </a:extLst>
            </p:cNvPr>
            <p:cNvSpPr/>
            <p:nvPr/>
          </p:nvSpPr>
          <p:spPr>
            <a:xfrm>
              <a:off x="9769590" y="5432236"/>
              <a:ext cx="28575" cy="57150"/>
            </a:xfrm>
            <a:custGeom>
              <a:avLst/>
              <a:gdLst>
                <a:gd name="connsiteX0" fmla="*/ 8224 w 28575"/>
                <a:gd name="connsiteY0" fmla="*/ 9997 h 57150"/>
                <a:gd name="connsiteX1" fmla="*/ 13938 w 28575"/>
                <a:gd name="connsiteY1" fmla="*/ 58575 h 57150"/>
                <a:gd name="connsiteX2" fmla="*/ 8224 w 28575"/>
                <a:gd name="connsiteY2" fmla="*/ 9997 h 57150"/>
              </a:gdLst>
              <a:ahLst/>
              <a:cxnLst>
                <a:cxn ang="0">
                  <a:pos x="connsiteX0" y="connsiteY0"/>
                </a:cxn>
                <a:cxn ang="0">
                  <a:pos x="connsiteX1" y="connsiteY1"/>
                </a:cxn>
                <a:cxn ang="0">
                  <a:pos x="connsiteX2" y="connsiteY2"/>
                </a:cxn>
              </a:cxnLst>
              <a:rect l="l" t="t" r="r" b="b"/>
              <a:pathLst>
                <a:path w="28575" h="57150">
                  <a:moveTo>
                    <a:pt x="8224" y="9997"/>
                  </a:moveTo>
                  <a:cubicBezTo>
                    <a:pt x="8224" y="12855"/>
                    <a:pt x="3461" y="58575"/>
                    <a:pt x="13938" y="58575"/>
                  </a:cubicBezTo>
                  <a:cubicBezTo>
                    <a:pt x="38704" y="58575"/>
                    <a:pt x="8224" y="-7148"/>
                    <a:pt x="8224" y="9997"/>
                  </a:cubicBezTo>
                  <a:close/>
                </a:path>
              </a:pathLst>
            </a:custGeom>
            <a:grpFill/>
            <a:ln w="9525" cap="flat">
              <a:noFill/>
              <a:prstDash val="solid"/>
              <a:miter/>
            </a:ln>
          </p:spPr>
          <p:txBody>
            <a:bodyPr rtlCol="0" anchor="ctr"/>
            <a:lstStyle/>
            <a:p>
              <a:endParaRPr lang="en-US"/>
            </a:p>
          </p:txBody>
        </p:sp>
        <p:sp>
          <p:nvSpPr>
            <p:cNvPr id="2360" name="Freeform: Shape 2359">
              <a:extLst>
                <a:ext uri="{FF2B5EF4-FFF2-40B4-BE49-F238E27FC236}">
                  <a16:creationId xmlns:a16="http://schemas.microsoft.com/office/drawing/2014/main" xmlns="" id="{A4FFC933-67FE-4306-AD89-11B95CD7C83A}"/>
                </a:ext>
              </a:extLst>
            </p:cNvPr>
            <p:cNvSpPr/>
            <p:nvPr/>
          </p:nvSpPr>
          <p:spPr>
            <a:xfrm>
              <a:off x="7534309" y="4836598"/>
              <a:ext cx="95250" cy="38100"/>
            </a:xfrm>
            <a:custGeom>
              <a:avLst/>
              <a:gdLst>
                <a:gd name="connsiteX0" fmla="*/ 13703 w 95250"/>
                <a:gd name="connsiteY0" fmla="*/ 36040 h 38100"/>
                <a:gd name="connsiteX1" fmla="*/ 85140 w 95250"/>
                <a:gd name="connsiteY1" fmla="*/ 13180 h 38100"/>
                <a:gd name="connsiteX2" fmla="*/ 13703 w 95250"/>
                <a:gd name="connsiteY2" fmla="*/ 36040 h 38100"/>
              </a:gdLst>
              <a:ahLst/>
              <a:cxnLst>
                <a:cxn ang="0">
                  <a:pos x="connsiteX0" y="connsiteY0"/>
                </a:cxn>
                <a:cxn ang="0">
                  <a:pos x="connsiteX1" y="connsiteY1"/>
                </a:cxn>
                <a:cxn ang="0">
                  <a:pos x="connsiteX2" y="connsiteY2"/>
                </a:cxn>
              </a:cxnLst>
              <a:rect l="l" t="t" r="r" b="b"/>
              <a:pathLst>
                <a:path w="95250" h="38100">
                  <a:moveTo>
                    <a:pt x="13703" y="36040"/>
                  </a:moveTo>
                  <a:cubicBezTo>
                    <a:pt x="25133" y="36040"/>
                    <a:pt x="125145" y="45565"/>
                    <a:pt x="85140" y="13180"/>
                  </a:cubicBezTo>
                  <a:cubicBezTo>
                    <a:pt x="57518" y="-8727"/>
                    <a:pt x="-14872" y="36040"/>
                    <a:pt x="13703" y="36040"/>
                  </a:cubicBezTo>
                  <a:close/>
                </a:path>
              </a:pathLst>
            </a:custGeom>
            <a:grpFill/>
            <a:ln w="9525" cap="flat">
              <a:noFill/>
              <a:prstDash val="solid"/>
              <a:miter/>
            </a:ln>
          </p:spPr>
          <p:txBody>
            <a:bodyPr rtlCol="0" anchor="ctr"/>
            <a:lstStyle/>
            <a:p>
              <a:endParaRPr lang="en-US"/>
            </a:p>
          </p:txBody>
        </p:sp>
        <p:sp>
          <p:nvSpPr>
            <p:cNvPr id="2361" name="Freeform: Shape 2360">
              <a:extLst>
                <a:ext uri="{FF2B5EF4-FFF2-40B4-BE49-F238E27FC236}">
                  <a16:creationId xmlns:a16="http://schemas.microsoft.com/office/drawing/2014/main" xmlns="" id="{B015BD72-3A30-4A35-905A-9C0133EFDF57}"/>
                </a:ext>
              </a:extLst>
            </p:cNvPr>
            <p:cNvSpPr/>
            <p:nvPr/>
          </p:nvSpPr>
          <p:spPr>
            <a:xfrm>
              <a:off x="7345574" y="4816461"/>
              <a:ext cx="28575" cy="57150"/>
            </a:xfrm>
            <a:custGeom>
              <a:avLst/>
              <a:gdLst>
                <a:gd name="connsiteX0" fmla="*/ 8128 w 28575"/>
                <a:gd name="connsiteY0" fmla="*/ 8552 h 57150"/>
                <a:gd name="connsiteX1" fmla="*/ 14795 w 28575"/>
                <a:gd name="connsiteY1" fmla="*/ 59034 h 57150"/>
                <a:gd name="connsiteX2" fmla="*/ 8128 w 28575"/>
                <a:gd name="connsiteY2" fmla="*/ 8552 h 57150"/>
              </a:gdLst>
              <a:ahLst/>
              <a:cxnLst>
                <a:cxn ang="0">
                  <a:pos x="connsiteX0" y="connsiteY0"/>
                </a:cxn>
                <a:cxn ang="0">
                  <a:pos x="connsiteX1" y="connsiteY1"/>
                </a:cxn>
                <a:cxn ang="0">
                  <a:pos x="connsiteX2" y="connsiteY2"/>
                </a:cxn>
              </a:cxnLst>
              <a:rect l="l" t="t" r="r" b="b"/>
              <a:pathLst>
                <a:path w="28575" h="57150">
                  <a:moveTo>
                    <a:pt x="8128" y="8552"/>
                  </a:moveTo>
                  <a:cubicBezTo>
                    <a:pt x="8128" y="10457"/>
                    <a:pt x="3365" y="59034"/>
                    <a:pt x="14795" y="59034"/>
                  </a:cubicBezTo>
                  <a:cubicBezTo>
                    <a:pt x="32893" y="59034"/>
                    <a:pt x="10985" y="-2878"/>
                    <a:pt x="8128" y="8552"/>
                  </a:cubicBezTo>
                  <a:close/>
                </a:path>
              </a:pathLst>
            </a:custGeom>
            <a:grpFill/>
            <a:ln w="9525" cap="flat">
              <a:noFill/>
              <a:prstDash val="solid"/>
              <a:miter/>
            </a:ln>
          </p:spPr>
          <p:txBody>
            <a:bodyPr rtlCol="0" anchor="ctr"/>
            <a:lstStyle/>
            <a:p>
              <a:endParaRPr lang="en-US"/>
            </a:p>
          </p:txBody>
        </p:sp>
        <p:sp>
          <p:nvSpPr>
            <p:cNvPr id="2362" name="Freeform: Shape 2361">
              <a:extLst>
                <a:ext uri="{FF2B5EF4-FFF2-40B4-BE49-F238E27FC236}">
                  <a16:creationId xmlns:a16="http://schemas.microsoft.com/office/drawing/2014/main" xmlns="" id="{D77A3205-63E0-4D4D-957B-24FCEA74E418}"/>
                </a:ext>
              </a:extLst>
            </p:cNvPr>
            <p:cNvSpPr/>
            <p:nvPr/>
          </p:nvSpPr>
          <p:spPr>
            <a:xfrm>
              <a:off x="7373689" y="4861684"/>
              <a:ext cx="19050" cy="9525"/>
            </a:xfrm>
            <a:custGeom>
              <a:avLst/>
              <a:gdLst>
                <a:gd name="connsiteX0" fmla="*/ 11445 w 19050"/>
                <a:gd name="connsiteY0" fmla="*/ 7144 h 9525"/>
                <a:gd name="connsiteX1" fmla="*/ 11445 w 19050"/>
                <a:gd name="connsiteY1" fmla="*/ 7144 h 9525"/>
              </a:gdLst>
              <a:ahLst/>
              <a:cxnLst>
                <a:cxn ang="0">
                  <a:pos x="connsiteX0" y="connsiteY0"/>
                </a:cxn>
                <a:cxn ang="0">
                  <a:pos x="connsiteX1" y="connsiteY1"/>
                </a:cxn>
              </a:cxnLst>
              <a:rect l="l" t="t" r="r" b="b"/>
              <a:pathLst>
                <a:path w="19050" h="9525">
                  <a:moveTo>
                    <a:pt x="11445" y="7144"/>
                  </a:moveTo>
                  <a:cubicBezTo>
                    <a:pt x="27637" y="7144"/>
                    <a:pt x="-3795" y="7144"/>
                    <a:pt x="11445" y="7144"/>
                  </a:cubicBezTo>
                  <a:close/>
                </a:path>
              </a:pathLst>
            </a:custGeom>
            <a:grpFill/>
            <a:ln w="9525" cap="flat">
              <a:noFill/>
              <a:prstDash val="solid"/>
              <a:miter/>
            </a:ln>
          </p:spPr>
          <p:txBody>
            <a:bodyPr rtlCol="0" anchor="ctr"/>
            <a:lstStyle/>
            <a:p>
              <a:endParaRPr lang="en-US"/>
            </a:p>
          </p:txBody>
        </p:sp>
        <p:sp>
          <p:nvSpPr>
            <p:cNvPr id="2363" name="Freeform: Shape 2362">
              <a:extLst>
                <a:ext uri="{FF2B5EF4-FFF2-40B4-BE49-F238E27FC236}">
                  <a16:creationId xmlns:a16="http://schemas.microsoft.com/office/drawing/2014/main" xmlns="" id="{987D2F5D-395E-48FA-840F-EC7E10ECFA75}"/>
                </a:ext>
              </a:extLst>
            </p:cNvPr>
            <p:cNvSpPr/>
            <p:nvPr/>
          </p:nvSpPr>
          <p:spPr>
            <a:xfrm>
              <a:off x="7397040" y="4813888"/>
              <a:ext cx="57150" cy="66675"/>
            </a:xfrm>
            <a:custGeom>
              <a:avLst/>
              <a:gdLst>
                <a:gd name="connsiteX0" fmla="*/ 48101 w 57150"/>
                <a:gd name="connsiteY0" fmla="*/ 8267 h 66675"/>
                <a:gd name="connsiteX1" fmla="*/ 23336 w 57150"/>
                <a:gd name="connsiteY1" fmla="*/ 35890 h 66675"/>
                <a:gd name="connsiteX2" fmla="*/ 7144 w 57150"/>
                <a:gd name="connsiteY2" fmla="*/ 51130 h 66675"/>
                <a:gd name="connsiteX3" fmla="*/ 26194 w 57150"/>
                <a:gd name="connsiteY3" fmla="*/ 14935 h 66675"/>
                <a:gd name="connsiteX4" fmla="*/ 48101 w 57150"/>
                <a:gd name="connsiteY4" fmla="*/ 8267 h 6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66675">
                  <a:moveTo>
                    <a:pt x="48101" y="8267"/>
                  </a:moveTo>
                  <a:cubicBezTo>
                    <a:pt x="6191" y="2552"/>
                    <a:pt x="14764" y="19697"/>
                    <a:pt x="23336" y="35890"/>
                  </a:cubicBezTo>
                  <a:cubicBezTo>
                    <a:pt x="29051" y="47320"/>
                    <a:pt x="7144" y="43510"/>
                    <a:pt x="7144" y="51130"/>
                  </a:cubicBezTo>
                  <a:cubicBezTo>
                    <a:pt x="7144" y="90182"/>
                    <a:pt x="85249" y="5410"/>
                    <a:pt x="26194" y="14935"/>
                  </a:cubicBezTo>
                  <a:cubicBezTo>
                    <a:pt x="-8096" y="20650"/>
                    <a:pt x="76676" y="12077"/>
                    <a:pt x="48101" y="8267"/>
                  </a:cubicBezTo>
                  <a:close/>
                </a:path>
              </a:pathLst>
            </a:custGeom>
            <a:grpFill/>
            <a:ln w="9525" cap="flat">
              <a:noFill/>
              <a:prstDash val="solid"/>
              <a:miter/>
            </a:ln>
          </p:spPr>
          <p:txBody>
            <a:bodyPr rtlCol="0" anchor="ctr"/>
            <a:lstStyle/>
            <a:p>
              <a:endParaRPr lang="en-US"/>
            </a:p>
          </p:txBody>
        </p:sp>
        <p:sp>
          <p:nvSpPr>
            <p:cNvPr id="2364" name="Freeform: Shape 2363">
              <a:extLst>
                <a:ext uri="{FF2B5EF4-FFF2-40B4-BE49-F238E27FC236}">
                  <a16:creationId xmlns:a16="http://schemas.microsoft.com/office/drawing/2014/main" xmlns="" id="{07F6A772-17A1-40D3-9C49-508F19D46C73}"/>
                </a:ext>
              </a:extLst>
            </p:cNvPr>
            <p:cNvSpPr/>
            <p:nvPr/>
          </p:nvSpPr>
          <p:spPr>
            <a:xfrm>
              <a:off x="7441373" y="5025635"/>
              <a:ext cx="28575" cy="57150"/>
            </a:xfrm>
            <a:custGeom>
              <a:avLst/>
              <a:gdLst>
                <a:gd name="connsiteX0" fmla="*/ 12341 w 28575"/>
                <a:gd name="connsiteY0" fmla="*/ 9880 h 57150"/>
                <a:gd name="connsiteX1" fmla="*/ 19008 w 28575"/>
                <a:gd name="connsiteY1" fmla="*/ 54648 h 57150"/>
                <a:gd name="connsiteX2" fmla="*/ 12341 w 28575"/>
                <a:gd name="connsiteY2" fmla="*/ 9880 h 57150"/>
              </a:gdLst>
              <a:ahLst/>
              <a:cxnLst>
                <a:cxn ang="0">
                  <a:pos x="connsiteX0" y="connsiteY0"/>
                </a:cxn>
                <a:cxn ang="0">
                  <a:pos x="connsiteX1" y="connsiteY1"/>
                </a:cxn>
                <a:cxn ang="0">
                  <a:pos x="connsiteX2" y="connsiteY2"/>
                </a:cxn>
              </a:cxnLst>
              <a:rect l="l" t="t" r="r" b="b"/>
              <a:pathLst>
                <a:path w="28575" h="57150">
                  <a:moveTo>
                    <a:pt x="12341" y="9880"/>
                  </a:moveTo>
                  <a:cubicBezTo>
                    <a:pt x="3768" y="29883"/>
                    <a:pt x="5673" y="45123"/>
                    <a:pt x="19008" y="54648"/>
                  </a:cubicBezTo>
                  <a:cubicBezTo>
                    <a:pt x="47583" y="54648"/>
                    <a:pt x="12341" y="-6312"/>
                    <a:pt x="12341" y="9880"/>
                  </a:cubicBezTo>
                  <a:close/>
                </a:path>
              </a:pathLst>
            </a:custGeom>
            <a:grpFill/>
            <a:ln w="9525" cap="flat">
              <a:noFill/>
              <a:prstDash val="solid"/>
              <a:miter/>
            </a:ln>
          </p:spPr>
          <p:txBody>
            <a:bodyPr rtlCol="0" anchor="ctr"/>
            <a:lstStyle/>
            <a:p>
              <a:endParaRPr lang="en-US"/>
            </a:p>
          </p:txBody>
        </p:sp>
        <p:sp>
          <p:nvSpPr>
            <p:cNvPr id="2365" name="Freeform: Shape 2364">
              <a:extLst>
                <a:ext uri="{FF2B5EF4-FFF2-40B4-BE49-F238E27FC236}">
                  <a16:creationId xmlns:a16="http://schemas.microsoft.com/office/drawing/2014/main" xmlns="" id="{99B1DB2B-2C22-4D6C-9C56-BDB56D872F77}"/>
                </a:ext>
              </a:extLst>
            </p:cNvPr>
            <p:cNvSpPr/>
            <p:nvPr/>
          </p:nvSpPr>
          <p:spPr>
            <a:xfrm>
              <a:off x="7303869" y="5228030"/>
              <a:ext cx="66675" cy="57150"/>
            </a:xfrm>
            <a:custGeom>
              <a:avLst/>
              <a:gdLst>
                <a:gd name="connsiteX0" fmla="*/ 23162 w 66675"/>
                <a:gd name="connsiteY0" fmla="*/ 7511 h 57150"/>
                <a:gd name="connsiteX1" fmla="*/ 45070 w 66675"/>
                <a:gd name="connsiteY1" fmla="*/ 49421 h 57150"/>
                <a:gd name="connsiteX2" fmla="*/ 32687 w 66675"/>
                <a:gd name="connsiteY2" fmla="*/ 9416 h 57150"/>
                <a:gd name="connsiteX3" fmla="*/ 51737 w 66675"/>
                <a:gd name="connsiteY3" fmla="*/ 24656 h 57150"/>
                <a:gd name="connsiteX4" fmla="*/ 23162 w 66675"/>
                <a:gd name="connsiteY4" fmla="*/ 7511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 h="57150">
                  <a:moveTo>
                    <a:pt x="23162" y="7511"/>
                  </a:moveTo>
                  <a:cubicBezTo>
                    <a:pt x="-7318" y="21798"/>
                    <a:pt x="8875" y="74186"/>
                    <a:pt x="45070" y="49421"/>
                  </a:cubicBezTo>
                  <a:cubicBezTo>
                    <a:pt x="91742" y="17036"/>
                    <a:pt x="29830" y="843"/>
                    <a:pt x="32687" y="9416"/>
                  </a:cubicBezTo>
                  <a:cubicBezTo>
                    <a:pt x="40307" y="13226"/>
                    <a:pt x="46975" y="17988"/>
                    <a:pt x="51737" y="24656"/>
                  </a:cubicBezTo>
                  <a:cubicBezTo>
                    <a:pt x="54595" y="28466"/>
                    <a:pt x="22210" y="8463"/>
                    <a:pt x="23162" y="7511"/>
                  </a:cubicBezTo>
                  <a:close/>
                </a:path>
              </a:pathLst>
            </a:custGeom>
            <a:grpFill/>
            <a:ln w="9525" cap="flat">
              <a:noFill/>
              <a:prstDash val="solid"/>
              <a:miter/>
            </a:ln>
          </p:spPr>
          <p:txBody>
            <a:bodyPr rtlCol="0" anchor="ctr"/>
            <a:lstStyle/>
            <a:p>
              <a:endParaRPr lang="en-US"/>
            </a:p>
          </p:txBody>
        </p:sp>
        <p:sp>
          <p:nvSpPr>
            <p:cNvPr id="2366" name="Freeform: Shape 2365">
              <a:extLst>
                <a:ext uri="{FF2B5EF4-FFF2-40B4-BE49-F238E27FC236}">
                  <a16:creationId xmlns:a16="http://schemas.microsoft.com/office/drawing/2014/main" xmlns="" id="{827499F6-9BB5-4FE5-A326-595AA371EB30}"/>
                </a:ext>
              </a:extLst>
            </p:cNvPr>
            <p:cNvSpPr/>
            <p:nvPr/>
          </p:nvSpPr>
          <p:spPr>
            <a:xfrm>
              <a:off x="7386548" y="5265544"/>
              <a:ext cx="19050" cy="9525"/>
            </a:xfrm>
            <a:custGeom>
              <a:avLst/>
              <a:gdLst>
                <a:gd name="connsiteX0" fmla="*/ 11921 w 19050"/>
                <a:gd name="connsiteY0" fmla="*/ 7144 h 9525"/>
                <a:gd name="connsiteX1" fmla="*/ 11921 w 19050"/>
                <a:gd name="connsiteY1" fmla="*/ 7144 h 9525"/>
              </a:gdLst>
              <a:ahLst/>
              <a:cxnLst>
                <a:cxn ang="0">
                  <a:pos x="connsiteX0" y="connsiteY0"/>
                </a:cxn>
                <a:cxn ang="0">
                  <a:pos x="connsiteX1" y="connsiteY1"/>
                </a:cxn>
              </a:cxnLst>
              <a:rect l="l" t="t" r="r" b="b"/>
              <a:pathLst>
                <a:path w="19050" h="9525">
                  <a:moveTo>
                    <a:pt x="11921" y="7144"/>
                  </a:moveTo>
                  <a:cubicBezTo>
                    <a:pt x="27161" y="7144"/>
                    <a:pt x="-4272" y="7144"/>
                    <a:pt x="11921" y="7144"/>
                  </a:cubicBezTo>
                  <a:close/>
                </a:path>
              </a:pathLst>
            </a:custGeom>
            <a:grpFill/>
            <a:ln w="9525" cap="flat">
              <a:noFill/>
              <a:prstDash val="solid"/>
              <a:miter/>
            </a:ln>
          </p:spPr>
          <p:txBody>
            <a:bodyPr rtlCol="0" anchor="ctr"/>
            <a:lstStyle/>
            <a:p>
              <a:endParaRPr lang="en-US"/>
            </a:p>
          </p:txBody>
        </p:sp>
        <p:sp>
          <p:nvSpPr>
            <p:cNvPr id="2367" name="Freeform: Shape 2366">
              <a:extLst>
                <a:ext uri="{FF2B5EF4-FFF2-40B4-BE49-F238E27FC236}">
                  <a16:creationId xmlns:a16="http://schemas.microsoft.com/office/drawing/2014/main" xmlns="" id="{A3EA3167-6B52-48AA-845E-1AF12C1A9061}"/>
                </a:ext>
              </a:extLst>
            </p:cNvPr>
            <p:cNvSpPr/>
            <p:nvPr/>
          </p:nvSpPr>
          <p:spPr>
            <a:xfrm>
              <a:off x="7410631" y="5215470"/>
              <a:ext cx="47625" cy="66675"/>
            </a:xfrm>
            <a:custGeom>
              <a:avLst/>
              <a:gdLst>
                <a:gd name="connsiteX0" fmla="*/ 40226 w 47625"/>
                <a:gd name="connsiteY0" fmla="*/ 12451 h 66675"/>
                <a:gd name="connsiteX1" fmla="*/ 7841 w 47625"/>
                <a:gd name="connsiteY1" fmla="*/ 52456 h 66675"/>
                <a:gd name="connsiteX2" fmla="*/ 23081 w 47625"/>
                <a:gd name="connsiteY2" fmla="*/ 30548 h 66675"/>
                <a:gd name="connsiteX3" fmla="*/ 40226 w 47625"/>
                <a:gd name="connsiteY3" fmla="*/ 12451 h 66675"/>
              </a:gdLst>
              <a:ahLst/>
              <a:cxnLst>
                <a:cxn ang="0">
                  <a:pos x="connsiteX0" y="connsiteY0"/>
                </a:cxn>
                <a:cxn ang="0">
                  <a:pos x="connsiteX1" y="connsiteY1"/>
                </a:cxn>
                <a:cxn ang="0">
                  <a:pos x="connsiteX2" y="connsiteY2"/>
                </a:cxn>
                <a:cxn ang="0">
                  <a:pos x="connsiteX3" y="connsiteY3"/>
                </a:cxn>
              </a:cxnLst>
              <a:rect l="l" t="t" r="r" b="b"/>
              <a:pathLst>
                <a:path w="47625" h="66675">
                  <a:moveTo>
                    <a:pt x="40226" y="12451"/>
                  </a:moveTo>
                  <a:cubicBezTo>
                    <a:pt x="9746" y="-9457"/>
                    <a:pt x="10698" y="42931"/>
                    <a:pt x="7841" y="52456"/>
                  </a:cubicBezTo>
                  <a:cubicBezTo>
                    <a:pt x="-1684" y="86746"/>
                    <a:pt x="90708" y="23881"/>
                    <a:pt x="23081" y="30548"/>
                  </a:cubicBezTo>
                  <a:cubicBezTo>
                    <a:pt x="31653" y="30548"/>
                    <a:pt x="47846" y="18166"/>
                    <a:pt x="40226" y="12451"/>
                  </a:cubicBezTo>
                  <a:close/>
                </a:path>
              </a:pathLst>
            </a:custGeom>
            <a:grpFill/>
            <a:ln w="9525" cap="flat">
              <a:noFill/>
              <a:prstDash val="solid"/>
              <a:miter/>
            </a:ln>
          </p:spPr>
          <p:txBody>
            <a:bodyPr rtlCol="0" anchor="ctr"/>
            <a:lstStyle/>
            <a:p>
              <a:endParaRPr lang="en-US"/>
            </a:p>
          </p:txBody>
        </p:sp>
        <p:sp>
          <p:nvSpPr>
            <p:cNvPr id="2368" name="Freeform: Shape 2367">
              <a:extLst>
                <a:ext uri="{FF2B5EF4-FFF2-40B4-BE49-F238E27FC236}">
                  <a16:creationId xmlns:a16="http://schemas.microsoft.com/office/drawing/2014/main" xmlns="" id="{DAF15348-4BED-4B3C-A2D0-5E269DF24616}"/>
                </a:ext>
              </a:extLst>
            </p:cNvPr>
            <p:cNvSpPr/>
            <p:nvPr/>
          </p:nvSpPr>
          <p:spPr>
            <a:xfrm>
              <a:off x="7420669" y="5425564"/>
              <a:ext cx="57150" cy="57150"/>
            </a:xfrm>
            <a:custGeom>
              <a:avLst/>
              <a:gdLst>
                <a:gd name="connsiteX0" fmla="*/ 22568 w 57150"/>
                <a:gd name="connsiteY0" fmla="*/ 10001 h 57150"/>
                <a:gd name="connsiteX1" fmla="*/ 27330 w 57150"/>
                <a:gd name="connsiteY1" fmla="*/ 50006 h 57150"/>
                <a:gd name="connsiteX2" fmla="*/ 38760 w 57150"/>
                <a:gd name="connsiteY2" fmla="*/ 7144 h 57150"/>
                <a:gd name="connsiteX3" fmla="*/ 22568 w 57150"/>
                <a:gd name="connsiteY3" fmla="*/ 10001 h 57150"/>
              </a:gdLst>
              <a:ahLst/>
              <a:cxnLst>
                <a:cxn ang="0">
                  <a:pos x="connsiteX0" y="connsiteY0"/>
                </a:cxn>
                <a:cxn ang="0">
                  <a:pos x="connsiteX1" y="connsiteY1"/>
                </a:cxn>
                <a:cxn ang="0">
                  <a:pos x="connsiteX2" y="connsiteY2"/>
                </a:cxn>
                <a:cxn ang="0">
                  <a:pos x="connsiteX3" y="connsiteY3"/>
                </a:cxn>
              </a:cxnLst>
              <a:rect l="l" t="t" r="r" b="b"/>
              <a:pathLst>
                <a:path w="57150" h="57150">
                  <a:moveTo>
                    <a:pt x="22568" y="10001"/>
                  </a:moveTo>
                  <a:cubicBezTo>
                    <a:pt x="-2197" y="13811"/>
                    <a:pt x="5423" y="51911"/>
                    <a:pt x="27330" y="50006"/>
                  </a:cubicBezTo>
                  <a:cubicBezTo>
                    <a:pt x="47333" y="48101"/>
                    <a:pt x="63525" y="18574"/>
                    <a:pt x="38760" y="7144"/>
                  </a:cubicBezTo>
                  <a:cubicBezTo>
                    <a:pt x="46380" y="10954"/>
                    <a:pt x="14948" y="10954"/>
                    <a:pt x="22568" y="10001"/>
                  </a:cubicBezTo>
                  <a:close/>
                </a:path>
              </a:pathLst>
            </a:custGeom>
            <a:grpFill/>
            <a:ln w="9525" cap="flat">
              <a:noFill/>
              <a:prstDash val="solid"/>
              <a:miter/>
            </a:ln>
          </p:spPr>
          <p:txBody>
            <a:bodyPr rtlCol="0" anchor="ctr"/>
            <a:lstStyle/>
            <a:p>
              <a:endParaRPr lang="en-US"/>
            </a:p>
          </p:txBody>
        </p:sp>
        <p:sp>
          <p:nvSpPr>
            <p:cNvPr id="2369" name="Freeform: Shape 2368">
              <a:extLst>
                <a:ext uri="{FF2B5EF4-FFF2-40B4-BE49-F238E27FC236}">
                  <a16:creationId xmlns:a16="http://schemas.microsoft.com/office/drawing/2014/main" xmlns="" id="{64BC4963-9CE3-4882-9B88-202EEE3FB1CF}"/>
                </a:ext>
              </a:extLst>
            </p:cNvPr>
            <p:cNvSpPr/>
            <p:nvPr/>
          </p:nvSpPr>
          <p:spPr>
            <a:xfrm>
              <a:off x="7253917" y="5675154"/>
              <a:ext cx="47625" cy="28575"/>
            </a:xfrm>
            <a:custGeom>
              <a:avLst/>
              <a:gdLst>
                <a:gd name="connsiteX0" fmla="*/ 10250 w 47625"/>
                <a:gd name="connsiteY0" fmla="*/ 19491 h 28575"/>
                <a:gd name="connsiteX1" fmla="*/ 46445 w 47625"/>
                <a:gd name="connsiteY1" fmla="*/ 18539 h 28575"/>
                <a:gd name="connsiteX2" fmla="*/ 10250 w 47625"/>
                <a:gd name="connsiteY2" fmla="*/ 19491 h 28575"/>
              </a:gdLst>
              <a:ahLst/>
              <a:cxnLst>
                <a:cxn ang="0">
                  <a:pos x="connsiteX0" y="connsiteY0"/>
                </a:cxn>
                <a:cxn ang="0">
                  <a:pos x="connsiteX1" y="connsiteY1"/>
                </a:cxn>
                <a:cxn ang="0">
                  <a:pos x="connsiteX2" y="connsiteY2"/>
                </a:cxn>
              </a:cxnLst>
              <a:rect l="l" t="t" r="r" b="b"/>
              <a:pathLst>
                <a:path w="47625" h="28575">
                  <a:moveTo>
                    <a:pt x="10250" y="19491"/>
                  </a:moveTo>
                  <a:cubicBezTo>
                    <a:pt x="25490" y="29016"/>
                    <a:pt x="37872" y="28064"/>
                    <a:pt x="46445" y="18539"/>
                  </a:cubicBezTo>
                  <a:cubicBezTo>
                    <a:pt x="46445" y="-7179"/>
                    <a:pt x="-5943" y="18539"/>
                    <a:pt x="10250" y="19491"/>
                  </a:cubicBezTo>
                  <a:close/>
                </a:path>
              </a:pathLst>
            </a:custGeom>
            <a:grpFill/>
            <a:ln w="9525" cap="flat">
              <a:noFill/>
              <a:prstDash val="solid"/>
              <a:miter/>
            </a:ln>
          </p:spPr>
          <p:txBody>
            <a:bodyPr rtlCol="0" anchor="ctr"/>
            <a:lstStyle/>
            <a:p>
              <a:endParaRPr lang="en-US"/>
            </a:p>
          </p:txBody>
        </p:sp>
        <p:sp>
          <p:nvSpPr>
            <p:cNvPr id="2370" name="Freeform: Shape 2369">
              <a:extLst>
                <a:ext uri="{FF2B5EF4-FFF2-40B4-BE49-F238E27FC236}">
                  <a16:creationId xmlns:a16="http://schemas.microsoft.com/office/drawing/2014/main" xmlns="" id="{6AB4BFA2-8E10-461B-ABFE-9575F10B16C7}"/>
                </a:ext>
              </a:extLst>
            </p:cNvPr>
            <p:cNvSpPr/>
            <p:nvPr/>
          </p:nvSpPr>
          <p:spPr>
            <a:xfrm>
              <a:off x="7324343" y="5653060"/>
              <a:ext cx="47625" cy="57150"/>
            </a:xfrm>
            <a:custGeom>
              <a:avLst/>
              <a:gdLst>
                <a:gd name="connsiteX0" fmla="*/ 24596 w 47625"/>
                <a:gd name="connsiteY0" fmla="*/ 13011 h 57150"/>
                <a:gd name="connsiteX1" fmla="*/ 39836 w 47625"/>
                <a:gd name="connsiteY1" fmla="*/ 46348 h 57150"/>
                <a:gd name="connsiteX2" fmla="*/ 23643 w 47625"/>
                <a:gd name="connsiteY2" fmla="*/ 7296 h 57150"/>
                <a:gd name="connsiteX3" fmla="*/ 24596 w 47625"/>
                <a:gd name="connsiteY3" fmla="*/ 13011 h 57150"/>
              </a:gdLst>
              <a:ahLst/>
              <a:cxnLst>
                <a:cxn ang="0">
                  <a:pos x="connsiteX0" y="connsiteY0"/>
                </a:cxn>
                <a:cxn ang="0">
                  <a:pos x="connsiteX1" y="connsiteY1"/>
                </a:cxn>
                <a:cxn ang="0">
                  <a:pos x="connsiteX2" y="connsiteY2"/>
                </a:cxn>
                <a:cxn ang="0">
                  <a:pos x="connsiteX3" y="connsiteY3"/>
                </a:cxn>
              </a:cxnLst>
              <a:rect l="l" t="t" r="r" b="b"/>
              <a:pathLst>
                <a:path w="47625" h="57150">
                  <a:moveTo>
                    <a:pt x="24596" y="13011"/>
                  </a:moveTo>
                  <a:cubicBezTo>
                    <a:pt x="-11599" y="13011"/>
                    <a:pt x="16023" y="73971"/>
                    <a:pt x="39836" y="46348"/>
                  </a:cubicBezTo>
                  <a:cubicBezTo>
                    <a:pt x="61743" y="21583"/>
                    <a:pt x="23643" y="5391"/>
                    <a:pt x="23643" y="7296"/>
                  </a:cubicBezTo>
                  <a:cubicBezTo>
                    <a:pt x="17928" y="28251"/>
                    <a:pt x="35073" y="13011"/>
                    <a:pt x="24596" y="13011"/>
                  </a:cubicBezTo>
                  <a:close/>
                </a:path>
              </a:pathLst>
            </a:custGeom>
            <a:grpFill/>
            <a:ln w="9525" cap="flat">
              <a:noFill/>
              <a:prstDash val="solid"/>
              <a:miter/>
            </a:ln>
          </p:spPr>
          <p:txBody>
            <a:bodyPr rtlCol="0" anchor="ctr"/>
            <a:lstStyle/>
            <a:p>
              <a:endParaRPr lang="en-US"/>
            </a:p>
          </p:txBody>
        </p:sp>
        <p:sp>
          <p:nvSpPr>
            <p:cNvPr id="2371" name="Freeform: Shape 2370">
              <a:extLst>
                <a:ext uri="{FF2B5EF4-FFF2-40B4-BE49-F238E27FC236}">
                  <a16:creationId xmlns:a16="http://schemas.microsoft.com/office/drawing/2014/main" xmlns="" id="{7C07D206-E7A4-47B9-8D2E-4241143EF762}"/>
                </a:ext>
              </a:extLst>
            </p:cNvPr>
            <p:cNvSpPr/>
            <p:nvPr/>
          </p:nvSpPr>
          <p:spPr>
            <a:xfrm>
              <a:off x="7392664" y="5685445"/>
              <a:ext cx="19050" cy="19050"/>
            </a:xfrm>
            <a:custGeom>
              <a:avLst/>
              <a:gdLst>
                <a:gd name="connsiteX0" fmla="*/ 8663 w 19050"/>
                <a:gd name="connsiteY0" fmla="*/ 9201 h 19050"/>
                <a:gd name="connsiteX1" fmla="*/ 13425 w 19050"/>
                <a:gd name="connsiteY1" fmla="*/ 16821 h 19050"/>
                <a:gd name="connsiteX2" fmla="*/ 8663 w 19050"/>
                <a:gd name="connsiteY2" fmla="*/ 9201 h 19050"/>
              </a:gdLst>
              <a:ahLst/>
              <a:cxnLst>
                <a:cxn ang="0">
                  <a:pos x="connsiteX0" y="connsiteY0"/>
                </a:cxn>
                <a:cxn ang="0">
                  <a:pos x="connsiteX1" y="connsiteY1"/>
                </a:cxn>
                <a:cxn ang="0">
                  <a:pos x="connsiteX2" y="connsiteY2"/>
                </a:cxn>
              </a:cxnLst>
              <a:rect l="l" t="t" r="r" b="b"/>
              <a:pathLst>
                <a:path w="19050" h="19050">
                  <a:moveTo>
                    <a:pt x="8663" y="9201"/>
                  </a:moveTo>
                  <a:cubicBezTo>
                    <a:pt x="5805" y="12058"/>
                    <a:pt x="6758" y="23488"/>
                    <a:pt x="13425" y="16821"/>
                  </a:cubicBezTo>
                  <a:cubicBezTo>
                    <a:pt x="16283" y="13963"/>
                    <a:pt x="15330" y="2533"/>
                    <a:pt x="8663" y="9201"/>
                  </a:cubicBezTo>
                  <a:close/>
                </a:path>
              </a:pathLst>
            </a:custGeom>
            <a:grpFill/>
            <a:ln w="9525" cap="flat">
              <a:noFill/>
              <a:prstDash val="solid"/>
              <a:miter/>
            </a:ln>
          </p:spPr>
          <p:txBody>
            <a:bodyPr rtlCol="0" anchor="ctr"/>
            <a:lstStyle/>
            <a:p>
              <a:endParaRPr lang="en-US"/>
            </a:p>
          </p:txBody>
        </p:sp>
        <p:sp>
          <p:nvSpPr>
            <p:cNvPr id="2372" name="Freeform: Shape 2371">
              <a:extLst>
                <a:ext uri="{FF2B5EF4-FFF2-40B4-BE49-F238E27FC236}">
                  <a16:creationId xmlns:a16="http://schemas.microsoft.com/office/drawing/2014/main" xmlns="" id="{DFD15067-7A23-4D4A-A4EE-DE3105CB482A}"/>
                </a:ext>
              </a:extLst>
            </p:cNvPr>
            <p:cNvSpPr/>
            <p:nvPr/>
          </p:nvSpPr>
          <p:spPr>
            <a:xfrm>
              <a:off x="7420066" y="5644827"/>
              <a:ext cx="38100" cy="57150"/>
            </a:xfrm>
            <a:custGeom>
              <a:avLst/>
              <a:gdLst>
                <a:gd name="connsiteX0" fmla="*/ 33648 w 38100"/>
                <a:gd name="connsiteY0" fmla="*/ 9813 h 57150"/>
                <a:gd name="connsiteX1" fmla="*/ 20313 w 38100"/>
                <a:gd name="connsiteY1" fmla="*/ 37436 h 57150"/>
                <a:gd name="connsiteX2" fmla="*/ 7931 w 38100"/>
                <a:gd name="connsiteY2" fmla="*/ 51723 h 57150"/>
                <a:gd name="connsiteX3" fmla="*/ 33648 w 38100"/>
                <a:gd name="connsiteY3" fmla="*/ 9813 h 57150"/>
              </a:gdLst>
              <a:ahLst/>
              <a:cxnLst>
                <a:cxn ang="0">
                  <a:pos x="connsiteX0" y="connsiteY0"/>
                </a:cxn>
                <a:cxn ang="0">
                  <a:pos x="connsiteX1" y="connsiteY1"/>
                </a:cxn>
                <a:cxn ang="0">
                  <a:pos x="connsiteX2" y="connsiteY2"/>
                </a:cxn>
                <a:cxn ang="0">
                  <a:pos x="connsiteX3" y="connsiteY3"/>
                </a:cxn>
              </a:cxnLst>
              <a:rect l="l" t="t" r="r" b="b"/>
              <a:pathLst>
                <a:path w="38100" h="57150">
                  <a:moveTo>
                    <a:pt x="33648" y="9813"/>
                  </a:moveTo>
                  <a:cubicBezTo>
                    <a:pt x="-16834" y="-3522"/>
                    <a:pt x="20313" y="37436"/>
                    <a:pt x="20313" y="37436"/>
                  </a:cubicBezTo>
                  <a:cubicBezTo>
                    <a:pt x="16503" y="42198"/>
                    <a:pt x="11741" y="46961"/>
                    <a:pt x="7931" y="51723"/>
                  </a:cubicBezTo>
                  <a:cubicBezTo>
                    <a:pt x="6978" y="74583"/>
                    <a:pt x="56508" y="15528"/>
                    <a:pt x="33648" y="9813"/>
                  </a:cubicBezTo>
                  <a:close/>
                </a:path>
              </a:pathLst>
            </a:custGeom>
            <a:grpFill/>
            <a:ln w="9525" cap="flat">
              <a:noFill/>
              <a:prstDash val="solid"/>
              <a:miter/>
            </a:ln>
          </p:spPr>
          <p:txBody>
            <a:bodyPr rtlCol="0" anchor="ctr"/>
            <a:lstStyle/>
            <a:p>
              <a:endParaRPr lang="en-US"/>
            </a:p>
          </p:txBody>
        </p:sp>
        <p:sp>
          <p:nvSpPr>
            <p:cNvPr id="2373" name="Freeform: Shape 2372">
              <a:extLst>
                <a:ext uri="{FF2B5EF4-FFF2-40B4-BE49-F238E27FC236}">
                  <a16:creationId xmlns:a16="http://schemas.microsoft.com/office/drawing/2014/main" xmlns="" id="{9080C8B9-650A-4CCD-8A67-F0EA7552B1BE}"/>
                </a:ext>
              </a:extLst>
            </p:cNvPr>
            <p:cNvSpPr/>
            <p:nvPr/>
          </p:nvSpPr>
          <p:spPr>
            <a:xfrm>
              <a:off x="7332999" y="5887902"/>
              <a:ext cx="47625" cy="28575"/>
            </a:xfrm>
            <a:custGeom>
              <a:avLst/>
              <a:gdLst>
                <a:gd name="connsiteX0" fmla="*/ 17845 w 47625"/>
                <a:gd name="connsiteY0" fmla="*/ 17246 h 28575"/>
                <a:gd name="connsiteX1" fmla="*/ 44515 w 47625"/>
                <a:gd name="connsiteY1" fmla="*/ 13436 h 28575"/>
                <a:gd name="connsiteX2" fmla="*/ 8320 w 47625"/>
                <a:gd name="connsiteY2" fmla="*/ 21056 h 28575"/>
                <a:gd name="connsiteX3" fmla="*/ 17845 w 47625"/>
                <a:gd name="connsiteY3" fmla="*/ 17246 h 28575"/>
              </a:gdLst>
              <a:ahLst/>
              <a:cxnLst>
                <a:cxn ang="0">
                  <a:pos x="connsiteX0" y="connsiteY0"/>
                </a:cxn>
                <a:cxn ang="0">
                  <a:pos x="connsiteX1" y="connsiteY1"/>
                </a:cxn>
                <a:cxn ang="0">
                  <a:pos x="connsiteX2" y="connsiteY2"/>
                </a:cxn>
                <a:cxn ang="0">
                  <a:pos x="connsiteX3" y="connsiteY3"/>
                </a:cxn>
              </a:cxnLst>
              <a:rect l="l" t="t" r="r" b="b"/>
              <a:pathLst>
                <a:path w="47625" h="28575">
                  <a:moveTo>
                    <a:pt x="17845" y="17246"/>
                  </a:moveTo>
                  <a:cubicBezTo>
                    <a:pt x="19750" y="19151"/>
                    <a:pt x="47373" y="25818"/>
                    <a:pt x="44515" y="13436"/>
                  </a:cubicBezTo>
                  <a:cubicBezTo>
                    <a:pt x="40705" y="-852"/>
                    <a:pt x="-252" y="12483"/>
                    <a:pt x="8320" y="21056"/>
                  </a:cubicBezTo>
                  <a:cubicBezTo>
                    <a:pt x="11178" y="23913"/>
                    <a:pt x="24513" y="22961"/>
                    <a:pt x="17845" y="17246"/>
                  </a:cubicBezTo>
                  <a:close/>
                </a:path>
              </a:pathLst>
            </a:custGeom>
            <a:grpFill/>
            <a:ln w="9525" cap="flat">
              <a:noFill/>
              <a:prstDash val="solid"/>
              <a:miter/>
            </a:ln>
          </p:spPr>
          <p:txBody>
            <a:bodyPr rtlCol="0" anchor="ctr"/>
            <a:lstStyle/>
            <a:p>
              <a:endParaRPr lang="en-US"/>
            </a:p>
          </p:txBody>
        </p:sp>
        <p:sp>
          <p:nvSpPr>
            <p:cNvPr id="2374" name="Freeform: Shape 2373">
              <a:extLst>
                <a:ext uri="{FF2B5EF4-FFF2-40B4-BE49-F238E27FC236}">
                  <a16:creationId xmlns:a16="http://schemas.microsoft.com/office/drawing/2014/main" xmlns="" id="{EDE442EB-C856-4F5F-B088-5338D5058FF9}"/>
                </a:ext>
              </a:extLst>
            </p:cNvPr>
            <p:cNvSpPr/>
            <p:nvPr/>
          </p:nvSpPr>
          <p:spPr>
            <a:xfrm>
              <a:off x="7411437" y="5873956"/>
              <a:ext cx="19050" cy="57150"/>
            </a:xfrm>
            <a:custGeom>
              <a:avLst/>
              <a:gdLst>
                <a:gd name="connsiteX0" fmla="*/ 7987 w 19050"/>
                <a:gd name="connsiteY0" fmla="*/ 9284 h 57150"/>
                <a:gd name="connsiteX1" fmla="*/ 12750 w 19050"/>
                <a:gd name="connsiteY1" fmla="*/ 56909 h 57150"/>
                <a:gd name="connsiteX2" fmla="*/ 7987 w 19050"/>
                <a:gd name="connsiteY2" fmla="*/ 9284 h 57150"/>
              </a:gdLst>
              <a:ahLst/>
              <a:cxnLst>
                <a:cxn ang="0">
                  <a:pos x="connsiteX0" y="connsiteY0"/>
                </a:cxn>
                <a:cxn ang="0">
                  <a:pos x="connsiteX1" y="connsiteY1"/>
                </a:cxn>
                <a:cxn ang="0">
                  <a:pos x="connsiteX2" y="connsiteY2"/>
                </a:cxn>
              </a:cxnLst>
              <a:rect l="l" t="t" r="r" b="b"/>
              <a:pathLst>
                <a:path w="19050" h="57150">
                  <a:moveTo>
                    <a:pt x="7987" y="9284"/>
                  </a:moveTo>
                  <a:cubicBezTo>
                    <a:pt x="7987" y="11189"/>
                    <a:pt x="4177" y="56909"/>
                    <a:pt x="12750" y="56909"/>
                  </a:cubicBezTo>
                  <a:cubicBezTo>
                    <a:pt x="34657" y="56909"/>
                    <a:pt x="7987" y="-5003"/>
                    <a:pt x="7987" y="9284"/>
                  </a:cubicBezTo>
                  <a:close/>
                </a:path>
              </a:pathLst>
            </a:custGeom>
            <a:grpFill/>
            <a:ln w="9525" cap="flat">
              <a:noFill/>
              <a:prstDash val="solid"/>
              <a:miter/>
            </a:ln>
          </p:spPr>
          <p:txBody>
            <a:bodyPr rtlCol="0" anchor="ctr"/>
            <a:lstStyle/>
            <a:p>
              <a:endParaRPr lang="en-US"/>
            </a:p>
          </p:txBody>
        </p:sp>
        <p:sp>
          <p:nvSpPr>
            <p:cNvPr id="2375" name="Freeform: Shape 2374">
              <a:extLst>
                <a:ext uri="{FF2B5EF4-FFF2-40B4-BE49-F238E27FC236}">
                  <a16:creationId xmlns:a16="http://schemas.microsoft.com/office/drawing/2014/main" xmlns="" id="{7EE0CB60-942D-4526-8AC9-9E7346E9652B}"/>
                </a:ext>
              </a:extLst>
            </p:cNvPr>
            <p:cNvSpPr/>
            <p:nvPr/>
          </p:nvSpPr>
          <p:spPr>
            <a:xfrm>
              <a:off x="7299027" y="6131362"/>
              <a:ext cx="38100" cy="28575"/>
            </a:xfrm>
            <a:custGeom>
              <a:avLst/>
              <a:gdLst>
                <a:gd name="connsiteX0" fmla="*/ 10859 w 38100"/>
                <a:gd name="connsiteY0" fmla="*/ 24294 h 28575"/>
                <a:gd name="connsiteX1" fmla="*/ 37529 w 38100"/>
                <a:gd name="connsiteY1" fmla="*/ 14769 h 28575"/>
                <a:gd name="connsiteX2" fmla="*/ 10859 w 38100"/>
                <a:gd name="connsiteY2" fmla="*/ 24294 h 28575"/>
              </a:gdLst>
              <a:ahLst/>
              <a:cxnLst>
                <a:cxn ang="0">
                  <a:pos x="connsiteX0" y="connsiteY0"/>
                </a:cxn>
                <a:cxn ang="0">
                  <a:pos x="connsiteX1" y="connsiteY1"/>
                </a:cxn>
                <a:cxn ang="0">
                  <a:pos x="connsiteX2" y="connsiteY2"/>
                </a:cxn>
              </a:cxnLst>
              <a:rect l="l" t="t" r="r" b="b"/>
              <a:pathLst>
                <a:path w="38100" h="28575">
                  <a:moveTo>
                    <a:pt x="10859" y="24294"/>
                  </a:moveTo>
                  <a:cubicBezTo>
                    <a:pt x="24194" y="28104"/>
                    <a:pt x="33719" y="25246"/>
                    <a:pt x="37529" y="14769"/>
                  </a:cubicBezTo>
                  <a:cubicBezTo>
                    <a:pt x="31814" y="-8091"/>
                    <a:pt x="-4381" y="28104"/>
                    <a:pt x="10859" y="24294"/>
                  </a:cubicBezTo>
                  <a:close/>
                </a:path>
              </a:pathLst>
            </a:custGeom>
            <a:grpFill/>
            <a:ln w="9525" cap="flat">
              <a:noFill/>
              <a:prstDash val="solid"/>
              <a:miter/>
            </a:ln>
          </p:spPr>
          <p:txBody>
            <a:bodyPr rtlCol="0" anchor="ctr"/>
            <a:lstStyle/>
            <a:p>
              <a:endParaRPr lang="en-US"/>
            </a:p>
          </p:txBody>
        </p:sp>
        <p:sp>
          <p:nvSpPr>
            <p:cNvPr id="2376" name="Freeform: Shape 2375">
              <a:extLst>
                <a:ext uri="{FF2B5EF4-FFF2-40B4-BE49-F238E27FC236}">
                  <a16:creationId xmlns:a16="http://schemas.microsoft.com/office/drawing/2014/main" xmlns="" id="{4A158C14-28CF-415B-8BC5-9C04656F6721}"/>
                </a:ext>
              </a:extLst>
            </p:cNvPr>
            <p:cNvSpPr/>
            <p:nvPr/>
          </p:nvSpPr>
          <p:spPr>
            <a:xfrm>
              <a:off x="7366634" y="6120210"/>
              <a:ext cx="28575" cy="57150"/>
            </a:xfrm>
            <a:custGeom>
              <a:avLst/>
              <a:gdLst>
                <a:gd name="connsiteX0" fmla="*/ 10880 w 28575"/>
                <a:gd name="connsiteY0" fmla="*/ 9728 h 57150"/>
                <a:gd name="connsiteX1" fmla="*/ 19452 w 28575"/>
                <a:gd name="connsiteY1" fmla="*/ 51638 h 57150"/>
                <a:gd name="connsiteX2" fmla="*/ 10880 w 28575"/>
                <a:gd name="connsiteY2" fmla="*/ 9728 h 57150"/>
              </a:gdLst>
              <a:ahLst/>
              <a:cxnLst>
                <a:cxn ang="0">
                  <a:pos x="connsiteX0" y="connsiteY0"/>
                </a:cxn>
                <a:cxn ang="0">
                  <a:pos x="connsiteX1" y="connsiteY1"/>
                </a:cxn>
                <a:cxn ang="0">
                  <a:pos x="connsiteX2" y="connsiteY2"/>
                </a:cxn>
              </a:cxnLst>
              <a:rect l="l" t="t" r="r" b="b"/>
              <a:pathLst>
                <a:path w="28575" h="57150">
                  <a:moveTo>
                    <a:pt x="10880" y="9728"/>
                  </a:moveTo>
                  <a:cubicBezTo>
                    <a:pt x="4212" y="28778"/>
                    <a:pt x="6117" y="43065"/>
                    <a:pt x="19452" y="51638"/>
                  </a:cubicBezTo>
                  <a:cubicBezTo>
                    <a:pt x="48027" y="51638"/>
                    <a:pt x="9927" y="-5512"/>
                    <a:pt x="10880" y="9728"/>
                  </a:cubicBezTo>
                  <a:close/>
                </a:path>
              </a:pathLst>
            </a:custGeom>
            <a:grpFill/>
            <a:ln w="9525" cap="flat">
              <a:noFill/>
              <a:prstDash val="solid"/>
              <a:miter/>
            </a:ln>
          </p:spPr>
          <p:txBody>
            <a:bodyPr rtlCol="0" anchor="ctr"/>
            <a:lstStyle/>
            <a:p>
              <a:endParaRPr lang="en-US"/>
            </a:p>
          </p:txBody>
        </p:sp>
        <p:sp>
          <p:nvSpPr>
            <p:cNvPr id="2377" name="Freeform: Shape 2376">
              <a:extLst>
                <a:ext uri="{FF2B5EF4-FFF2-40B4-BE49-F238E27FC236}">
                  <a16:creationId xmlns:a16="http://schemas.microsoft.com/office/drawing/2014/main" xmlns="" id="{66C17408-B14B-4306-8909-AF903BFDF2E1}"/>
                </a:ext>
              </a:extLst>
            </p:cNvPr>
            <p:cNvSpPr/>
            <p:nvPr/>
          </p:nvSpPr>
          <p:spPr>
            <a:xfrm>
              <a:off x="7400836" y="6166609"/>
              <a:ext cx="19050" cy="9525"/>
            </a:xfrm>
            <a:custGeom>
              <a:avLst/>
              <a:gdLst>
                <a:gd name="connsiteX0" fmla="*/ 11921 w 19050"/>
                <a:gd name="connsiteY0" fmla="*/ 7144 h 9525"/>
                <a:gd name="connsiteX1" fmla="*/ 11921 w 19050"/>
                <a:gd name="connsiteY1" fmla="*/ 7144 h 9525"/>
              </a:gdLst>
              <a:ahLst/>
              <a:cxnLst>
                <a:cxn ang="0">
                  <a:pos x="connsiteX0" y="connsiteY0"/>
                </a:cxn>
                <a:cxn ang="0">
                  <a:pos x="connsiteX1" y="connsiteY1"/>
                </a:cxn>
              </a:cxnLst>
              <a:rect l="l" t="t" r="r" b="b"/>
              <a:pathLst>
                <a:path w="19050" h="9525">
                  <a:moveTo>
                    <a:pt x="11921" y="7144"/>
                  </a:moveTo>
                  <a:cubicBezTo>
                    <a:pt x="27161" y="7144"/>
                    <a:pt x="-4272" y="7144"/>
                    <a:pt x="11921" y="7144"/>
                  </a:cubicBezTo>
                  <a:close/>
                </a:path>
              </a:pathLst>
            </a:custGeom>
            <a:grpFill/>
            <a:ln w="9525" cap="flat">
              <a:noFill/>
              <a:prstDash val="solid"/>
              <a:miter/>
            </a:ln>
          </p:spPr>
          <p:txBody>
            <a:bodyPr rtlCol="0" anchor="ctr"/>
            <a:lstStyle/>
            <a:p>
              <a:endParaRPr lang="en-US"/>
            </a:p>
          </p:txBody>
        </p:sp>
        <p:sp>
          <p:nvSpPr>
            <p:cNvPr id="2378" name="Freeform: Shape 2377">
              <a:extLst>
                <a:ext uri="{FF2B5EF4-FFF2-40B4-BE49-F238E27FC236}">
                  <a16:creationId xmlns:a16="http://schemas.microsoft.com/office/drawing/2014/main" xmlns="" id="{C10207E1-0A2C-46EA-97BB-8EADB7779310}"/>
                </a:ext>
              </a:extLst>
            </p:cNvPr>
            <p:cNvSpPr/>
            <p:nvPr/>
          </p:nvSpPr>
          <p:spPr>
            <a:xfrm>
              <a:off x="7434045" y="6104970"/>
              <a:ext cx="47625" cy="57150"/>
            </a:xfrm>
            <a:custGeom>
              <a:avLst/>
              <a:gdLst>
                <a:gd name="connsiteX0" fmla="*/ 36814 w 47625"/>
                <a:gd name="connsiteY0" fmla="*/ 8776 h 57150"/>
                <a:gd name="connsiteX1" fmla="*/ 30146 w 47625"/>
                <a:gd name="connsiteY1" fmla="*/ 48781 h 57150"/>
                <a:gd name="connsiteX2" fmla="*/ 10144 w 47625"/>
                <a:gd name="connsiteY2" fmla="*/ 49733 h 57150"/>
                <a:gd name="connsiteX3" fmla="*/ 45386 w 47625"/>
                <a:gd name="connsiteY3" fmla="*/ 47828 h 57150"/>
                <a:gd name="connsiteX4" fmla="*/ 23479 w 47625"/>
                <a:gd name="connsiteY4" fmla="*/ 18301 h 57150"/>
                <a:gd name="connsiteX5" fmla="*/ 36814 w 47625"/>
                <a:gd name="connsiteY5" fmla="*/ 8776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25" h="57150">
                  <a:moveTo>
                    <a:pt x="36814" y="8776"/>
                  </a:moveTo>
                  <a:cubicBezTo>
                    <a:pt x="-21289" y="-2654"/>
                    <a:pt x="22526" y="49733"/>
                    <a:pt x="30146" y="48781"/>
                  </a:cubicBezTo>
                  <a:cubicBezTo>
                    <a:pt x="22526" y="44018"/>
                    <a:pt x="15859" y="44018"/>
                    <a:pt x="10144" y="49733"/>
                  </a:cubicBezTo>
                  <a:cubicBezTo>
                    <a:pt x="7286" y="59258"/>
                    <a:pt x="41576" y="63068"/>
                    <a:pt x="45386" y="47828"/>
                  </a:cubicBezTo>
                  <a:cubicBezTo>
                    <a:pt x="49196" y="29731"/>
                    <a:pt x="27289" y="30683"/>
                    <a:pt x="23479" y="18301"/>
                  </a:cubicBezTo>
                  <a:cubicBezTo>
                    <a:pt x="26336" y="26873"/>
                    <a:pt x="47291" y="10681"/>
                    <a:pt x="36814" y="8776"/>
                  </a:cubicBezTo>
                  <a:close/>
                </a:path>
              </a:pathLst>
            </a:custGeom>
            <a:grpFill/>
            <a:ln w="9525" cap="flat">
              <a:noFill/>
              <a:prstDash val="solid"/>
              <a:miter/>
            </a:ln>
          </p:spPr>
          <p:txBody>
            <a:bodyPr rtlCol="0" anchor="ctr"/>
            <a:lstStyle/>
            <a:p>
              <a:endParaRPr lang="en-US"/>
            </a:p>
          </p:txBody>
        </p:sp>
        <p:sp>
          <p:nvSpPr>
            <p:cNvPr id="2379" name="Freeform: Shape 2378">
              <a:extLst>
                <a:ext uri="{FF2B5EF4-FFF2-40B4-BE49-F238E27FC236}">
                  <a16:creationId xmlns:a16="http://schemas.microsoft.com/office/drawing/2014/main" xmlns="" id="{330AC1C6-E154-4C90-88CF-AC34BFDD164C}"/>
                </a:ext>
              </a:extLst>
            </p:cNvPr>
            <p:cNvSpPr/>
            <p:nvPr/>
          </p:nvSpPr>
          <p:spPr>
            <a:xfrm>
              <a:off x="7824917" y="5852181"/>
              <a:ext cx="76200" cy="142875"/>
            </a:xfrm>
            <a:custGeom>
              <a:avLst/>
              <a:gdLst>
                <a:gd name="connsiteX0" fmla="*/ 11702 w 76200"/>
                <a:gd name="connsiteY0" fmla="*/ 18677 h 142875"/>
                <a:gd name="connsiteX1" fmla="*/ 72662 w 76200"/>
                <a:gd name="connsiteY1" fmla="*/ 18677 h 142875"/>
                <a:gd name="connsiteX2" fmla="*/ 11702 w 76200"/>
                <a:gd name="connsiteY2" fmla="*/ 136787 h 142875"/>
                <a:gd name="connsiteX3" fmla="*/ 69805 w 76200"/>
                <a:gd name="connsiteY3" fmla="*/ 7248 h 142875"/>
                <a:gd name="connsiteX4" fmla="*/ 41230 w 76200"/>
                <a:gd name="connsiteY4" fmla="*/ 57730 h 142875"/>
                <a:gd name="connsiteX5" fmla="*/ 9797 w 76200"/>
                <a:gd name="connsiteY5" fmla="*/ 9152 h 142875"/>
                <a:gd name="connsiteX6" fmla="*/ 11702 w 76200"/>
                <a:gd name="connsiteY6" fmla="*/ 18677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00" h="142875">
                  <a:moveTo>
                    <a:pt x="11702" y="18677"/>
                  </a:moveTo>
                  <a:cubicBezTo>
                    <a:pt x="-3538" y="32012"/>
                    <a:pt x="54565" y="133930"/>
                    <a:pt x="72662" y="18677"/>
                  </a:cubicBezTo>
                  <a:cubicBezTo>
                    <a:pt x="63137" y="22487"/>
                    <a:pt x="20275" y="141550"/>
                    <a:pt x="11702" y="136787"/>
                  </a:cubicBezTo>
                  <a:cubicBezTo>
                    <a:pt x="28847" y="146312"/>
                    <a:pt x="94570" y="12010"/>
                    <a:pt x="69805" y="7248"/>
                  </a:cubicBezTo>
                  <a:cubicBezTo>
                    <a:pt x="54565" y="4390"/>
                    <a:pt x="73615" y="61540"/>
                    <a:pt x="41230" y="57730"/>
                  </a:cubicBezTo>
                  <a:cubicBezTo>
                    <a:pt x="24085" y="54873"/>
                    <a:pt x="10750" y="8200"/>
                    <a:pt x="9797" y="9152"/>
                  </a:cubicBezTo>
                  <a:cubicBezTo>
                    <a:pt x="7892" y="11058"/>
                    <a:pt x="4082" y="24392"/>
                    <a:pt x="11702" y="18677"/>
                  </a:cubicBezTo>
                  <a:close/>
                </a:path>
              </a:pathLst>
            </a:custGeom>
            <a:grpFill/>
            <a:ln w="9525" cap="flat">
              <a:noFill/>
              <a:prstDash val="solid"/>
              <a:miter/>
            </a:ln>
          </p:spPr>
          <p:txBody>
            <a:bodyPr rtlCol="0" anchor="ctr"/>
            <a:lstStyle/>
            <a:p>
              <a:endParaRPr lang="en-US"/>
            </a:p>
          </p:txBody>
        </p:sp>
        <p:sp>
          <p:nvSpPr>
            <p:cNvPr id="2380" name="Freeform: Shape 2379">
              <a:extLst>
                <a:ext uri="{FF2B5EF4-FFF2-40B4-BE49-F238E27FC236}">
                  <a16:creationId xmlns:a16="http://schemas.microsoft.com/office/drawing/2014/main" xmlns="" id="{0B580A4B-F1F4-4B8E-82DB-6A096B40DB46}"/>
                </a:ext>
              </a:extLst>
            </p:cNvPr>
            <p:cNvSpPr/>
            <p:nvPr/>
          </p:nvSpPr>
          <p:spPr>
            <a:xfrm>
              <a:off x="7962127" y="5901814"/>
              <a:ext cx="57150" cy="66675"/>
            </a:xfrm>
            <a:custGeom>
              <a:avLst/>
              <a:gdLst>
                <a:gd name="connsiteX0" fmla="*/ 25939 w 57150"/>
                <a:gd name="connsiteY0" fmla="*/ 7144 h 66675"/>
                <a:gd name="connsiteX1" fmla="*/ 39274 w 57150"/>
                <a:gd name="connsiteY1" fmla="*/ 54769 h 66675"/>
                <a:gd name="connsiteX2" fmla="*/ 13557 w 57150"/>
                <a:gd name="connsiteY2" fmla="*/ 23336 h 66675"/>
                <a:gd name="connsiteX3" fmla="*/ 41179 w 57150"/>
                <a:gd name="connsiteY3" fmla="*/ 45244 h 66675"/>
                <a:gd name="connsiteX4" fmla="*/ 25939 w 57150"/>
                <a:gd name="connsiteY4" fmla="*/ 7144 h 6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66675">
                  <a:moveTo>
                    <a:pt x="25939" y="7144"/>
                  </a:moveTo>
                  <a:cubicBezTo>
                    <a:pt x="1174" y="23336"/>
                    <a:pt x="-3588" y="81439"/>
                    <a:pt x="39274" y="54769"/>
                  </a:cubicBezTo>
                  <a:cubicBezTo>
                    <a:pt x="95472" y="19526"/>
                    <a:pt x="11652" y="16669"/>
                    <a:pt x="13557" y="23336"/>
                  </a:cubicBezTo>
                  <a:cubicBezTo>
                    <a:pt x="18319" y="40481"/>
                    <a:pt x="35464" y="5239"/>
                    <a:pt x="41179" y="45244"/>
                  </a:cubicBezTo>
                  <a:cubicBezTo>
                    <a:pt x="3079" y="43339"/>
                    <a:pt x="20224" y="10001"/>
                    <a:pt x="25939" y="7144"/>
                  </a:cubicBezTo>
                  <a:close/>
                </a:path>
              </a:pathLst>
            </a:custGeom>
            <a:grpFill/>
            <a:ln w="9525" cap="flat">
              <a:noFill/>
              <a:prstDash val="solid"/>
              <a:miter/>
            </a:ln>
          </p:spPr>
          <p:txBody>
            <a:bodyPr rtlCol="0" anchor="ctr"/>
            <a:lstStyle/>
            <a:p>
              <a:endParaRPr lang="en-US"/>
            </a:p>
          </p:txBody>
        </p:sp>
        <p:sp>
          <p:nvSpPr>
            <p:cNvPr id="2381" name="Freeform: Shape 2380">
              <a:extLst>
                <a:ext uri="{FF2B5EF4-FFF2-40B4-BE49-F238E27FC236}">
                  <a16:creationId xmlns:a16="http://schemas.microsoft.com/office/drawing/2014/main" xmlns="" id="{23C995EA-B633-439C-94AA-C00601833BB8}"/>
                </a:ext>
              </a:extLst>
            </p:cNvPr>
            <p:cNvSpPr/>
            <p:nvPr/>
          </p:nvSpPr>
          <p:spPr>
            <a:xfrm>
              <a:off x="8056526" y="5837596"/>
              <a:ext cx="66675" cy="95250"/>
            </a:xfrm>
            <a:custGeom>
              <a:avLst/>
              <a:gdLst>
                <a:gd name="connsiteX0" fmla="*/ 36315 w 66675"/>
                <a:gd name="connsiteY0" fmla="*/ 7545 h 95250"/>
                <a:gd name="connsiteX1" fmla="*/ 63938 w 66675"/>
                <a:gd name="connsiteY1" fmla="*/ 89460 h 95250"/>
                <a:gd name="connsiteX2" fmla="*/ 20123 w 66675"/>
                <a:gd name="connsiteY2" fmla="*/ 50407 h 95250"/>
                <a:gd name="connsiteX3" fmla="*/ 36315 w 66675"/>
                <a:gd name="connsiteY3" fmla="*/ 7545 h 95250"/>
              </a:gdLst>
              <a:ahLst/>
              <a:cxnLst>
                <a:cxn ang="0">
                  <a:pos x="connsiteX0" y="connsiteY0"/>
                </a:cxn>
                <a:cxn ang="0">
                  <a:pos x="connsiteX1" y="connsiteY1"/>
                </a:cxn>
                <a:cxn ang="0">
                  <a:pos x="connsiteX2" y="connsiteY2"/>
                </a:cxn>
                <a:cxn ang="0">
                  <a:pos x="connsiteX3" y="connsiteY3"/>
                </a:cxn>
              </a:cxnLst>
              <a:rect l="l" t="t" r="r" b="b"/>
              <a:pathLst>
                <a:path w="66675" h="95250">
                  <a:moveTo>
                    <a:pt x="36315" y="7545"/>
                  </a:moveTo>
                  <a:cubicBezTo>
                    <a:pt x="-42742" y="58027"/>
                    <a:pt x="63938" y="86602"/>
                    <a:pt x="63938" y="89460"/>
                  </a:cubicBezTo>
                  <a:cubicBezTo>
                    <a:pt x="63938" y="92317"/>
                    <a:pt x="23933" y="67552"/>
                    <a:pt x="20123" y="50407"/>
                  </a:cubicBezTo>
                  <a:cubicBezTo>
                    <a:pt x="18218" y="41835"/>
                    <a:pt x="42983" y="2782"/>
                    <a:pt x="36315" y="7545"/>
                  </a:cubicBezTo>
                  <a:close/>
                </a:path>
              </a:pathLst>
            </a:custGeom>
            <a:grpFill/>
            <a:ln w="9525" cap="flat">
              <a:noFill/>
              <a:prstDash val="solid"/>
              <a:miter/>
            </a:ln>
          </p:spPr>
          <p:txBody>
            <a:bodyPr rtlCol="0" anchor="ctr"/>
            <a:lstStyle/>
            <a:p>
              <a:endParaRPr lang="en-US"/>
            </a:p>
          </p:txBody>
        </p:sp>
        <p:sp>
          <p:nvSpPr>
            <p:cNvPr id="2382" name="Freeform: Shape 2381">
              <a:extLst>
                <a:ext uri="{FF2B5EF4-FFF2-40B4-BE49-F238E27FC236}">
                  <a16:creationId xmlns:a16="http://schemas.microsoft.com/office/drawing/2014/main" xmlns="" id="{80A0BF03-C183-44AE-B0A8-2F3BEEED32CB}"/>
                </a:ext>
              </a:extLst>
            </p:cNvPr>
            <p:cNvSpPr/>
            <p:nvPr/>
          </p:nvSpPr>
          <p:spPr>
            <a:xfrm>
              <a:off x="8136384" y="5878456"/>
              <a:ext cx="66675" cy="57150"/>
            </a:xfrm>
            <a:custGeom>
              <a:avLst/>
              <a:gdLst>
                <a:gd name="connsiteX0" fmla="*/ 7893 w 66675"/>
                <a:gd name="connsiteY0" fmla="*/ 7642 h 57150"/>
                <a:gd name="connsiteX1" fmla="*/ 65995 w 66675"/>
                <a:gd name="connsiteY1" fmla="*/ 51457 h 57150"/>
                <a:gd name="connsiteX2" fmla="*/ 7893 w 66675"/>
                <a:gd name="connsiteY2" fmla="*/ 7642 h 57150"/>
              </a:gdLst>
              <a:ahLst/>
              <a:cxnLst>
                <a:cxn ang="0">
                  <a:pos x="connsiteX0" y="connsiteY0"/>
                </a:cxn>
                <a:cxn ang="0">
                  <a:pos x="connsiteX1" y="connsiteY1"/>
                </a:cxn>
                <a:cxn ang="0">
                  <a:pos x="connsiteX2" y="connsiteY2"/>
                </a:cxn>
              </a:cxnLst>
              <a:rect l="l" t="t" r="r" b="b"/>
              <a:pathLst>
                <a:path w="66675" h="57150">
                  <a:moveTo>
                    <a:pt x="7893" y="7642"/>
                  </a:moveTo>
                  <a:cubicBezTo>
                    <a:pt x="6940" y="7642"/>
                    <a:pt x="65043" y="52410"/>
                    <a:pt x="65995" y="51457"/>
                  </a:cubicBezTo>
                  <a:cubicBezTo>
                    <a:pt x="83140" y="33360"/>
                    <a:pt x="-1632" y="2880"/>
                    <a:pt x="7893" y="7642"/>
                  </a:cubicBezTo>
                  <a:close/>
                </a:path>
              </a:pathLst>
            </a:custGeom>
            <a:grpFill/>
            <a:ln w="9525" cap="flat">
              <a:noFill/>
              <a:prstDash val="solid"/>
              <a:miter/>
            </a:ln>
          </p:spPr>
          <p:txBody>
            <a:bodyPr rtlCol="0" anchor="ctr"/>
            <a:lstStyle/>
            <a:p>
              <a:endParaRPr lang="en-US"/>
            </a:p>
          </p:txBody>
        </p:sp>
        <p:sp>
          <p:nvSpPr>
            <p:cNvPr id="2383" name="Freeform: Shape 2382">
              <a:extLst>
                <a:ext uri="{FF2B5EF4-FFF2-40B4-BE49-F238E27FC236}">
                  <a16:creationId xmlns:a16="http://schemas.microsoft.com/office/drawing/2014/main" xmlns="" id="{9A83044F-FF44-4F38-A201-D9D2492E40CA}"/>
                </a:ext>
              </a:extLst>
            </p:cNvPr>
            <p:cNvSpPr/>
            <p:nvPr/>
          </p:nvSpPr>
          <p:spPr>
            <a:xfrm>
              <a:off x="8142844" y="5865840"/>
              <a:ext cx="57150" cy="57150"/>
            </a:xfrm>
            <a:custGeom>
              <a:avLst/>
              <a:gdLst>
                <a:gd name="connsiteX0" fmla="*/ 8100 w 57150"/>
                <a:gd name="connsiteY0" fmla="*/ 58357 h 57150"/>
                <a:gd name="connsiteX1" fmla="*/ 53820 w 57150"/>
                <a:gd name="connsiteY1" fmla="*/ 8828 h 57150"/>
                <a:gd name="connsiteX2" fmla="*/ 8100 w 57150"/>
                <a:gd name="connsiteY2" fmla="*/ 58357 h 57150"/>
              </a:gdLst>
              <a:ahLst/>
              <a:cxnLst>
                <a:cxn ang="0">
                  <a:pos x="connsiteX0" y="connsiteY0"/>
                </a:cxn>
                <a:cxn ang="0">
                  <a:pos x="connsiteX1" y="connsiteY1"/>
                </a:cxn>
                <a:cxn ang="0">
                  <a:pos x="connsiteX2" y="connsiteY2"/>
                </a:cxn>
              </a:cxnLst>
              <a:rect l="l" t="t" r="r" b="b"/>
              <a:pathLst>
                <a:path w="57150" h="57150">
                  <a:moveTo>
                    <a:pt x="8100" y="58357"/>
                  </a:moveTo>
                  <a:cubicBezTo>
                    <a:pt x="8100" y="58357"/>
                    <a:pt x="59535" y="14543"/>
                    <a:pt x="53820" y="8828"/>
                  </a:cubicBezTo>
                  <a:cubicBezTo>
                    <a:pt x="40485" y="-4507"/>
                    <a:pt x="480" y="65978"/>
                    <a:pt x="8100" y="58357"/>
                  </a:cubicBezTo>
                  <a:close/>
                </a:path>
              </a:pathLst>
            </a:custGeom>
            <a:grpFill/>
            <a:ln w="9525" cap="flat">
              <a:noFill/>
              <a:prstDash val="solid"/>
              <a:miter/>
            </a:ln>
          </p:spPr>
          <p:txBody>
            <a:bodyPr rtlCol="0" anchor="ctr"/>
            <a:lstStyle/>
            <a:p>
              <a:endParaRPr lang="en-US"/>
            </a:p>
          </p:txBody>
        </p:sp>
        <p:sp>
          <p:nvSpPr>
            <p:cNvPr id="2384" name="Freeform: Shape 2383">
              <a:extLst>
                <a:ext uri="{FF2B5EF4-FFF2-40B4-BE49-F238E27FC236}">
                  <a16:creationId xmlns:a16="http://schemas.microsoft.com/office/drawing/2014/main" xmlns="" id="{75641695-A874-4147-8971-C548DA74C244}"/>
                </a:ext>
              </a:extLst>
            </p:cNvPr>
            <p:cNvSpPr/>
            <p:nvPr/>
          </p:nvSpPr>
          <p:spPr>
            <a:xfrm>
              <a:off x="8205018" y="5841807"/>
              <a:ext cx="57150" cy="104775"/>
            </a:xfrm>
            <a:custGeom>
              <a:avLst/>
              <a:gdLst>
                <a:gd name="connsiteX0" fmla="*/ 9744 w 57150"/>
                <a:gd name="connsiteY0" fmla="*/ 7144 h 104775"/>
                <a:gd name="connsiteX1" fmla="*/ 32604 w 57150"/>
                <a:gd name="connsiteY1" fmla="*/ 70961 h 104775"/>
                <a:gd name="connsiteX2" fmla="*/ 7839 w 57150"/>
                <a:gd name="connsiteY2" fmla="*/ 101441 h 104775"/>
                <a:gd name="connsiteX3" fmla="*/ 51654 w 57150"/>
                <a:gd name="connsiteY3" fmla="*/ 38576 h 104775"/>
                <a:gd name="connsiteX4" fmla="*/ 9744 w 57150"/>
                <a:gd name="connsiteY4" fmla="*/ 7144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104775">
                  <a:moveTo>
                    <a:pt x="9744" y="7144"/>
                  </a:moveTo>
                  <a:cubicBezTo>
                    <a:pt x="27841" y="29051"/>
                    <a:pt x="30699" y="45244"/>
                    <a:pt x="32604" y="70961"/>
                  </a:cubicBezTo>
                  <a:cubicBezTo>
                    <a:pt x="33556" y="83344"/>
                    <a:pt x="2124" y="92869"/>
                    <a:pt x="7839" y="101441"/>
                  </a:cubicBezTo>
                  <a:cubicBezTo>
                    <a:pt x="16411" y="116681"/>
                    <a:pt x="53559" y="50959"/>
                    <a:pt x="51654" y="38576"/>
                  </a:cubicBezTo>
                  <a:cubicBezTo>
                    <a:pt x="45939" y="8096"/>
                    <a:pt x="11649" y="8096"/>
                    <a:pt x="9744" y="7144"/>
                  </a:cubicBezTo>
                  <a:close/>
                </a:path>
              </a:pathLst>
            </a:custGeom>
            <a:grpFill/>
            <a:ln w="9525" cap="flat">
              <a:noFill/>
              <a:prstDash val="solid"/>
              <a:miter/>
            </a:ln>
          </p:spPr>
          <p:txBody>
            <a:bodyPr rtlCol="0" anchor="ctr"/>
            <a:lstStyle/>
            <a:p>
              <a:endParaRPr lang="en-US"/>
            </a:p>
          </p:txBody>
        </p:sp>
        <p:sp>
          <p:nvSpPr>
            <p:cNvPr id="2385" name="Freeform: Shape 2384">
              <a:extLst>
                <a:ext uri="{FF2B5EF4-FFF2-40B4-BE49-F238E27FC236}">
                  <a16:creationId xmlns:a16="http://schemas.microsoft.com/office/drawing/2014/main" xmlns="" id="{918BCB5B-4DA7-4BEF-AFB9-57DB581A815C}"/>
                </a:ext>
              </a:extLst>
            </p:cNvPr>
            <p:cNvSpPr/>
            <p:nvPr/>
          </p:nvSpPr>
          <p:spPr>
            <a:xfrm>
              <a:off x="7823959" y="4849620"/>
              <a:ext cx="114300" cy="142875"/>
            </a:xfrm>
            <a:custGeom>
              <a:avLst/>
              <a:gdLst>
                <a:gd name="connsiteX0" fmla="*/ 46950 w 114300"/>
                <a:gd name="connsiteY0" fmla="*/ 27780 h 142875"/>
                <a:gd name="connsiteX1" fmla="*/ 89812 w 114300"/>
                <a:gd name="connsiteY1" fmla="*/ 99218 h 142875"/>
                <a:gd name="connsiteX2" fmla="*/ 51712 w 114300"/>
                <a:gd name="connsiteY2" fmla="*/ 135413 h 142875"/>
                <a:gd name="connsiteX3" fmla="*/ 11707 w 114300"/>
                <a:gd name="connsiteY3" fmla="*/ 100170 h 142875"/>
                <a:gd name="connsiteX4" fmla="*/ 56475 w 114300"/>
                <a:gd name="connsiteY4" fmla="*/ 141128 h 142875"/>
                <a:gd name="connsiteX5" fmla="*/ 105052 w 114300"/>
                <a:gd name="connsiteY5" fmla="*/ 68738 h 142875"/>
                <a:gd name="connsiteX6" fmla="*/ 46950 w 114300"/>
                <a:gd name="connsiteY6" fmla="*/ 2778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300" h="142875">
                  <a:moveTo>
                    <a:pt x="46950" y="27780"/>
                  </a:moveTo>
                  <a:cubicBezTo>
                    <a:pt x="104100" y="-3652"/>
                    <a:pt x="118387" y="43973"/>
                    <a:pt x="89812" y="99218"/>
                  </a:cubicBezTo>
                  <a:cubicBezTo>
                    <a:pt x="82192" y="114458"/>
                    <a:pt x="72667" y="134460"/>
                    <a:pt x="51712" y="135413"/>
                  </a:cubicBezTo>
                  <a:cubicBezTo>
                    <a:pt x="31710" y="135413"/>
                    <a:pt x="15517" y="99218"/>
                    <a:pt x="11707" y="100170"/>
                  </a:cubicBezTo>
                  <a:cubicBezTo>
                    <a:pt x="-8295" y="105885"/>
                    <a:pt x="43140" y="142080"/>
                    <a:pt x="56475" y="141128"/>
                  </a:cubicBezTo>
                  <a:cubicBezTo>
                    <a:pt x="94575" y="139223"/>
                    <a:pt x="101242" y="97313"/>
                    <a:pt x="105052" y="68738"/>
                  </a:cubicBezTo>
                  <a:cubicBezTo>
                    <a:pt x="118387" y="-23655"/>
                    <a:pt x="79335" y="10635"/>
                    <a:pt x="46950" y="27780"/>
                  </a:cubicBezTo>
                  <a:close/>
                </a:path>
              </a:pathLst>
            </a:custGeom>
            <a:grpFill/>
            <a:ln w="9525" cap="flat">
              <a:noFill/>
              <a:prstDash val="solid"/>
              <a:miter/>
            </a:ln>
          </p:spPr>
          <p:txBody>
            <a:bodyPr rtlCol="0" anchor="ctr"/>
            <a:lstStyle/>
            <a:p>
              <a:endParaRPr lang="en-US"/>
            </a:p>
          </p:txBody>
        </p:sp>
        <p:sp>
          <p:nvSpPr>
            <p:cNvPr id="2386" name="Freeform: Shape 2385">
              <a:extLst>
                <a:ext uri="{FF2B5EF4-FFF2-40B4-BE49-F238E27FC236}">
                  <a16:creationId xmlns:a16="http://schemas.microsoft.com/office/drawing/2014/main" xmlns="" id="{71E0E2AB-B1F5-4C30-9707-279304BE812B}"/>
                </a:ext>
              </a:extLst>
            </p:cNvPr>
            <p:cNvSpPr/>
            <p:nvPr/>
          </p:nvSpPr>
          <p:spPr>
            <a:xfrm>
              <a:off x="8029039" y="4919195"/>
              <a:ext cx="47625" cy="57150"/>
            </a:xfrm>
            <a:custGeom>
              <a:avLst/>
              <a:gdLst>
                <a:gd name="connsiteX0" fmla="*/ 26655 w 47625"/>
                <a:gd name="connsiteY0" fmla="*/ 7736 h 57150"/>
                <a:gd name="connsiteX1" fmla="*/ 39990 w 47625"/>
                <a:gd name="connsiteY1" fmla="*/ 46788 h 57150"/>
                <a:gd name="connsiteX2" fmla="*/ 29513 w 47625"/>
                <a:gd name="connsiteY2" fmla="*/ 10593 h 57150"/>
                <a:gd name="connsiteX3" fmla="*/ 26655 w 47625"/>
                <a:gd name="connsiteY3" fmla="*/ 7736 h 57150"/>
              </a:gdLst>
              <a:ahLst/>
              <a:cxnLst>
                <a:cxn ang="0">
                  <a:pos x="connsiteX0" y="connsiteY0"/>
                </a:cxn>
                <a:cxn ang="0">
                  <a:pos x="connsiteX1" y="connsiteY1"/>
                </a:cxn>
                <a:cxn ang="0">
                  <a:pos x="connsiteX2" y="connsiteY2"/>
                </a:cxn>
                <a:cxn ang="0">
                  <a:pos x="connsiteX3" y="connsiteY3"/>
                </a:cxn>
              </a:cxnLst>
              <a:rect l="l" t="t" r="r" b="b"/>
              <a:pathLst>
                <a:path w="47625" h="57150">
                  <a:moveTo>
                    <a:pt x="26655" y="7736"/>
                  </a:moveTo>
                  <a:cubicBezTo>
                    <a:pt x="-20017" y="29643"/>
                    <a:pt x="30465" y="68696"/>
                    <a:pt x="39990" y="46788"/>
                  </a:cubicBezTo>
                  <a:cubicBezTo>
                    <a:pt x="52373" y="17261"/>
                    <a:pt x="31418" y="11546"/>
                    <a:pt x="29513" y="10593"/>
                  </a:cubicBezTo>
                  <a:cubicBezTo>
                    <a:pt x="31418" y="20118"/>
                    <a:pt x="34275" y="3926"/>
                    <a:pt x="26655" y="7736"/>
                  </a:cubicBezTo>
                  <a:close/>
                </a:path>
              </a:pathLst>
            </a:custGeom>
            <a:grpFill/>
            <a:ln w="9525" cap="flat">
              <a:noFill/>
              <a:prstDash val="solid"/>
              <a:miter/>
            </a:ln>
          </p:spPr>
          <p:txBody>
            <a:bodyPr rtlCol="0" anchor="ctr"/>
            <a:lstStyle/>
            <a:p>
              <a:endParaRPr lang="en-US"/>
            </a:p>
          </p:txBody>
        </p:sp>
        <p:sp>
          <p:nvSpPr>
            <p:cNvPr id="2387" name="Freeform: Shape 2386">
              <a:extLst>
                <a:ext uri="{FF2B5EF4-FFF2-40B4-BE49-F238E27FC236}">
                  <a16:creationId xmlns:a16="http://schemas.microsoft.com/office/drawing/2014/main" xmlns="" id="{8E1F9227-799F-4AFE-A935-9F0D6F671E90}"/>
                </a:ext>
              </a:extLst>
            </p:cNvPr>
            <p:cNvSpPr/>
            <p:nvPr/>
          </p:nvSpPr>
          <p:spPr>
            <a:xfrm>
              <a:off x="8090199" y="4815964"/>
              <a:ext cx="85725" cy="114300"/>
            </a:xfrm>
            <a:custGeom>
              <a:avLst/>
              <a:gdLst>
                <a:gd name="connsiteX0" fmla="*/ 40743 w 85725"/>
                <a:gd name="connsiteY0" fmla="*/ 7144 h 114300"/>
                <a:gd name="connsiteX1" fmla="*/ 85510 w 85725"/>
                <a:gd name="connsiteY1" fmla="*/ 112871 h 114300"/>
                <a:gd name="connsiteX2" fmla="*/ 25502 w 85725"/>
                <a:gd name="connsiteY2" fmla="*/ 80486 h 114300"/>
                <a:gd name="connsiteX3" fmla="*/ 40743 w 857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85725" h="114300">
                  <a:moveTo>
                    <a:pt x="40743" y="7144"/>
                  </a:moveTo>
                  <a:cubicBezTo>
                    <a:pt x="-55460" y="91916"/>
                    <a:pt x="85510" y="100489"/>
                    <a:pt x="85510" y="112871"/>
                  </a:cubicBezTo>
                  <a:cubicBezTo>
                    <a:pt x="85510" y="111919"/>
                    <a:pt x="31218" y="93821"/>
                    <a:pt x="25502" y="80486"/>
                  </a:cubicBezTo>
                  <a:cubicBezTo>
                    <a:pt x="17883" y="63341"/>
                    <a:pt x="40743" y="7144"/>
                    <a:pt x="40743" y="7144"/>
                  </a:cubicBezTo>
                  <a:close/>
                </a:path>
              </a:pathLst>
            </a:custGeom>
            <a:grpFill/>
            <a:ln w="9525" cap="flat">
              <a:noFill/>
              <a:prstDash val="solid"/>
              <a:miter/>
            </a:ln>
          </p:spPr>
          <p:txBody>
            <a:bodyPr rtlCol="0" anchor="ctr"/>
            <a:lstStyle/>
            <a:p>
              <a:endParaRPr lang="en-US"/>
            </a:p>
          </p:txBody>
        </p:sp>
        <p:sp>
          <p:nvSpPr>
            <p:cNvPr id="2388" name="Freeform: Shape 2387">
              <a:extLst>
                <a:ext uri="{FF2B5EF4-FFF2-40B4-BE49-F238E27FC236}">
                  <a16:creationId xmlns:a16="http://schemas.microsoft.com/office/drawing/2014/main" xmlns="" id="{DE2CBDCA-591C-4218-8C7C-46681B54221B}"/>
                </a:ext>
              </a:extLst>
            </p:cNvPr>
            <p:cNvSpPr/>
            <p:nvPr/>
          </p:nvSpPr>
          <p:spPr>
            <a:xfrm>
              <a:off x="8187615" y="4858723"/>
              <a:ext cx="38100" cy="57150"/>
            </a:xfrm>
            <a:custGeom>
              <a:avLst/>
              <a:gdLst>
                <a:gd name="connsiteX0" fmla="*/ 7144 w 38100"/>
                <a:gd name="connsiteY0" fmla="*/ 7248 h 57150"/>
                <a:gd name="connsiteX1" fmla="*/ 24289 w 38100"/>
                <a:gd name="connsiteY1" fmla="*/ 39633 h 57150"/>
                <a:gd name="connsiteX2" fmla="*/ 15716 w 38100"/>
                <a:gd name="connsiteY2" fmla="*/ 51063 h 57150"/>
                <a:gd name="connsiteX3" fmla="*/ 7144 w 38100"/>
                <a:gd name="connsiteY3" fmla="*/ 7248 h 57150"/>
              </a:gdLst>
              <a:ahLst/>
              <a:cxnLst>
                <a:cxn ang="0">
                  <a:pos x="connsiteX0" y="connsiteY0"/>
                </a:cxn>
                <a:cxn ang="0">
                  <a:pos x="connsiteX1" y="connsiteY1"/>
                </a:cxn>
                <a:cxn ang="0">
                  <a:pos x="connsiteX2" y="connsiteY2"/>
                </a:cxn>
                <a:cxn ang="0">
                  <a:pos x="connsiteX3" y="connsiteY3"/>
                </a:cxn>
              </a:cxnLst>
              <a:rect l="l" t="t" r="r" b="b"/>
              <a:pathLst>
                <a:path w="38100" h="57150">
                  <a:moveTo>
                    <a:pt x="7144" y="7248"/>
                  </a:moveTo>
                  <a:cubicBezTo>
                    <a:pt x="20479" y="47253"/>
                    <a:pt x="26194" y="58683"/>
                    <a:pt x="24289" y="39633"/>
                  </a:cubicBezTo>
                  <a:cubicBezTo>
                    <a:pt x="17621" y="37728"/>
                    <a:pt x="13811" y="41538"/>
                    <a:pt x="15716" y="51063"/>
                  </a:cubicBezTo>
                  <a:cubicBezTo>
                    <a:pt x="19526" y="61540"/>
                    <a:pt x="72866" y="4390"/>
                    <a:pt x="7144" y="7248"/>
                  </a:cubicBezTo>
                  <a:close/>
                </a:path>
              </a:pathLst>
            </a:custGeom>
            <a:grpFill/>
            <a:ln w="9525" cap="flat">
              <a:noFill/>
              <a:prstDash val="solid"/>
              <a:miter/>
            </a:ln>
          </p:spPr>
          <p:txBody>
            <a:bodyPr rtlCol="0" anchor="ctr"/>
            <a:lstStyle/>
            <a:p>
              <a:endParaRPr lang="en-US"/>
            </a:p>
          </p:txBody>
        </p:sp>
        <p:sp>
          <p:nvSpPr>
            <p:cNvPr id="2389" name="Freeform: Shape 2388">
              <a:extLst>
                <a:ext uri="{FF2B5EF4-FFF2-40B4-BE49-F238E27FC236}">
                  <a16:creationId xmlns:a16="http://schemas.microsoft.com/office/drawing/2014/main" xmlns="" id="{77B80544-B46B-41D3-9A43-C478BB998F54}"/>
                </a:ext>
              </a:extLst>
            </p:cNvPr>
            <p:cNvSpPr/>
            <p:nvPr/>
          </p:nvSpPr>
          <p:spPr>
            <a:xfrm>
              <a:off x="8228243" y="4843636"/>
              <a:ext cx="47625" cy="66675"/>
            </a:xfrm>
            <a:custGeom>
              <a:avLst/>
              <a:gdLst>
                <a:gd name="connsiteX0" fmla="*/ 37001 w 47625"/>
                <a:gd name="connsiteY0" fmla="*/ 11857 h 66675"/>
                <a:gd name="connsiteX1" fmla="*/ 7474 w 47625"/>
                <a:gd name="connsiteY1" fmla="*/ 44242 h 66675"/>
                <a:gd name="connsiteX2" fmla="*/ 48431 w 47625"/>
                <a:gd name="connsiteY2" fmla="*/ 50910 h 66675"/>
                <a:gd name="connsiteX3" fmla="*/ 16046 w 47625"/>
                <a:gd name="connsiteY3" fmla="*/ 35670 h 66675"/>
                <a:gd name="connsiteX4" fmla="*/ 37001 w 47625"/>
                <a:gd name="connsiteY4" fmla="*/ 11857 h 6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66675">
                  <a:moveTo>
                    <a:pt x="37001" y="11857"/>
                  </a:moveTo>
                  <a:cubicBezTo>
                    <a:pt x="20809" y="-6240"/>
                    <a:pt x="4616" y="32812"/>
                    <a:pt x="7474" y="44242"/>
                  </a:cubicBezTo>
                  <a:cubicBezTo>
                    <a:pt x="15094" y="77580"/>
                    <a:pt x="48431" y="52815"/>
                    <a:pt x="48431" y="50910"/>
                  </a:cubicBezTo>
                  <a:cubicBezTo>
                    <a:pt x="38906" y="33765"/>
                    <a:pt x="9379" y="78532"/>
                    <a:pt x="16046" y="35670"/>
                  </a:cubicBezTo>
                  <a:cubicBezTo>
                    <a:pt x="17951" y="27097"/>
                    <a:pt x="37954" y="12810"/>
                    <a:pt x="37001" y="11857"/>
                  </a:cubicBezTo>
                  <a:close/>
                </a:path>
              </a:pathLst>
            </a:custGeom>
            <a:grpFill/>
            <a:ln w="9525" cap="flat">
              <a:noFill/>
              <a:prstDash val="solid"/>
              <a:miter/>
            </a:ln>
          </p:spPr>
          <p:txBody>
            <a:bodyPr rtlCol="0" anchor="ctr"/>
            <a:lstStyle/>
            <a:p>
              <a:endParaRPr lang="en-US"/>
            </a:p>
          </p:txBody>
        </p:sp>
        <p:sp>
          <p:nvSpPr>
            <p:cNvPr id="2390" name="Freeform: Shape 2389">
              <a:extLst>
                <a:ext uri="{FF2B5EF4-FFF2-40B4-BE49-F238E27FC236}">
                  <a16:creationId xmlns:a16="http://schemas.microsoft.com/office/drawing/2014/main" xmlns="" id="{41052C71-C952-4276-85E5-2002E8520331}"/>
                </a:ext>
              </a:extLst>
            </p:cNvPr>
            <p:cNvSpPr/>
            <p:nvPr/>
          </p:nvSpPr>
          <p:spPr>
            <a:xfrm>
              <a:off x="8271435" y="4810467"/>
              <a:ext cx="47625" cy="95250"/>
            </a:xfrm>
            <a:custGeom>
              <a:avLst/>
              <a:gdLst>
                <a:gd name="connsiteX0" fmla="*/ 7144 w 47625"/>
                <a:gd name="connsiteY0" fmla="*/ 9784 h 95250"/>
                <a:gd name="connsiteX1" fmla="*/ 40481 w 47625"/>
                <a:gd name="connsiteY1" fmla="*/ 96461 h 95250"/>
                <a:gd name="connsiteX2" fmla="*/ 7144 w 47625"/>
                <a:gd name="connsiteY2" fmla="*/ 9784 h 95250"/>
              </a:gdLst>
              <a:ahLst/>
              <a:cxnLst>
                <a:cxn ang="0">
                  <a:pos x="connsiteX0" y="connsiteY0"/>
                </a:cxn>
                <a:cxn ang="0">
                  <a:pos x="connsiteX1" y="connsiteY1"/>
                </a:cxn>
                <a:cxn ang="0">
                  <a:pos x="connsiteX2" y="connsiteY2"/>
                </a:cxn>
              </a:cxnLst>
              <a:rect l="l" t="t" r="r" b="b"/>
              <a:pathLst>
                <a:path w="47625" h="95250">
                  <a:moveTo>
                    <a:pt x="7144" y="9784"/>
                  </a:moveTo>
                  <a:cubicBezTo>
                    <a:pt x="72866" y="-8314"/>
                    <a:pt x="28099" y="89794"/>
                    <a:pt x="40481" y="96461"/>
                  </a:cubicBezTo>
                  <a:cubicBezTo>
                    <a:pt x="30004" y="89794"/>
                    <a:pt x="78581" y="-10219"/>
                    <a:pt x="7144" y="9784"/>
                  </a:cubicBezTo>
                  <a:close/>
                </a:path>
              </a:pathLst>
            </a:custGeom>
            <a:grpFill/>
            <a:ln w="9525" cap="flat">
              <a:noFill/>
              <a:prstDash val="solid"/>
              <a:miter/>
            </a:ln>
          </p:spPr>
          <p:txBody>
            <a:bodyPr rtlCol="0" anchor="ctr"/>
            <a:lstStyle/>
            <a:p>
              <a:endParaRPr lang="en-US"/>
            </a:p>
          </p:txBody>
        </p:sp>
        <p:sp>
          <p:nvSpPr>
            <p:cNvPr id="2391" name="Freeform: Shape 2390">
              <a:extLst>
                <a:ext uri="{FF2B5EF4-FFF2-40B4-BE49-F238E27FC236}">
                  <a16:creationId xmlns:a16="http://schemas.microsoft.com/office/drawing/2014/main" xmlns="" id="{A2A39475-B2B7-4753-97A6-11A02F792A60}"/>
                </a:ext>
              </a:extLst>
            </p:cNvPr>
            <p:cNvSpPr/>
            <p:nvPr/>
          </p:nvSpPr>
          <p:spPr>
            <a:xfrm>
              <a:off x="10041685" y="5397106"/>
              <a:ext cx="85725" cy="76200"/>
            </a:xfrm>
            <a:custGeom>
              <a:avLst/>
              <a:gdLst>
                <a:gd name="connsiteX0" fmla="*/ 7591 w 85725"/>
                <a:gd name="connsiteY0" fmla="*/ 7979 h 76200"/>
                <a:gd name="connsiteX1" fmla="*/ 81886 w 85725"/>
                <a:gd name="connsiteY1" fmla="*/ 68939 h 76200"/>
                <a:gd name="connsiteX2" fmla="*/ 7591 w 85725"/>
                <a:gd name="connsiteY2" fmla="*/ 7979 h 76200"/>
              </a:gdLst>
              <a:ahLst/>
              <a:cxnLst>
                <a:cxn ang="0">
                  <a:pos x="connsiteX0" y="connsiteY0"/>
                </a:cxn>
                <a:cxn ang="0">
                  <a:pos x="connsiteX1" y="connsiteY1"/>
                </a:cxn>
                <a:cxn ang="0">
                  <a:pos x="connsiteX2" y="connsiteY2"/>
                </a:cxn>
              </a:cxnLst>
              <a:rect l="l" t="t" r="r" b="b"/>
              <a:pathLst>
                <a:path w="85725" h="76200">
                  <a:moveTo>
                    <a:pt x="7591" y="7979"/>
                  </a:moveTo>
                  <a:cubicBezTo>
                    <a:pt x="14258" y="15599"/>
                    <a:pt x="73314" y="77512"/>
                    <a:pt x="81886" y="68939"/>
                  </a:cubicBezTo>
                  <a:cubicBezTo>
                    <a:pt x="92364" y="59414"/>
                    <a:pt x="-29" y="-593"/>
                    <a:pt x="7591" y="7979"/>
                  </a:cubicBezTo>
                  <a:close/>
                </a:path>
              </a:pathLst>
            </a:custGeom>
            <a:grpFill/>
            <a:ln w="9525" cap="flat">
              <a:noFill/>
              <a:prstDash val="solid"/>
              <a:miter/>
            </a:ln>
          </p:spPr>
          <p:txBody>
            <a:bodyPr rtlCol="0" anchor="ctr"/>
            <a:lstStyle/>
            <a:p>
              <a:endParaRPr lang="en-US"/>
            </a:p>
          </p:txBody>
        </p:sp>
        <p:sp>
          <p:nvSpPr>
            <p:cNvPr id="2392" name="Freeform: Shape 2391">
              <a:extLst>
                <a:ext uri="{FF2B5EF4-FFF2-40B4-BE49-F238E27FC236}">
                  <a16:creationId xmlns:a16="http://schemas.microsoft.com/office/drawing/2014/main" xmlns="" id="{0783E234-5259-4742-BBDC-87E398457C99}"/>
                </a:ext>
              </a:extLst>
            </p:cNvPr>
            <p:cNvSpPr/>
            <p:nvPr/>
          </p:nvSpPr>
          <p:spPr>
            <a:xfrm>
              <a:off x="10037879" y="5388017"/>
              <a:ext cx="85725" cy="95250"/>
            </a:xfrm>
            <a:custGeom>
              <a:avLst/>
              <a:gdLst>
                <a:gd name="connsiteX0" fmla="*/ 7587 w 85725"/>
                <a:gd name="connsiteY0" fmla="*/ 91363 h 95250"/>
                <a:gd name="connsiteX1" fmla="*/ 85692 w 85725"/>
                <a:gd name="connsiteY1" fmla="*/ 8496 h 95250"/>
                <a:gd name="connsiteX2" fmla="*/ 7587 w 85725"/>
                <a:gd name="connsiteY2" fmla="*/ 91363 h 95250"/>
              </a:gdLst>
              <a:ahLst/>
              <a:cxnLst>
                <a:cxn ang="0">
                  <a:pos x="connsiteX0" y="connsiteY0"/>
                </a:cxn>
                <a:cxn ang="0">
                  <a:pos x="connsiteX1" y="connsiteY1"/>
                </a:cxn>
                <a:cxn ang="0">
                  <a:pos x="connsiteX2" y="connsiteY2"/>
                </a:cxn>
              </a:cxnLst>
              <a:rect l="l" t="t" r="r" b="b"/>
              <a:pathLst>
                <a:path w="85725" h="95250">
                  <a:moveTo>
                    <a:pt x="7587" y="91363"/>
                  </a:moveTo>
                  <a:cubicBezTo>
                    <a:pt x="15207" y="84696"/>
                    <a:pt x="90455" y="13258"/>
                    <a:pt x="85692" y="8496"/>
                  </a:cubicBezTo>
                  <a:cubicBezTo>
                    <a:pt x="71405" y="-5792"/>
                    <a:pt x="920" y="98031"/>
                    <a:pt x="7587" y="91363"/>
                  </a:cubicBezTo>
                  <a:close/>
                </a:path>
              </a:pathLst>
            </a:custGeom>
            <a:grpFill/>
            <a:ln w="9525" cap="flat">
              <a:noFill/>
              <a:prstDash val="solid"/>
              <a:miter/>
            </a:ln>
          </p:spPr>
          <p:txBody>
            <a:bodyPr rtlCol="0" anchor="ctr"/>
            <a:lstStyle/>
            <a:p>
              <a:endParaRPr lang="en-US"/>
            </a:p>
          </p:txBody>
        </p:sp>
      </p:grpSp>
      <p:grpSp>
        <p:nvGrpSpPr>
          <p:cNvPr id="2393" name="Group 2392">
            <a:extLst>
              <a:ext uri="{FF2B5EF4-FFF2-40B4-BE49-F238E27FC236}">
                <a16:creationId xmlns:a16="http://schemas.microsoft.com/office/drawing/2014/main" xmlns="" id="{C5D93557-194A-4386-9464-787ABDACD425}"/>
              </a:ext>
            </a:extLst>
          </p:cNvPr>
          <p:cNvGrpSpPr/>
          <p:nvPr/>
        </p:nvGrpSpPr>
        <p:grpSpPr>
          <a:xfrm flipH="1">
            <a:off x="6331123" y="1206086"/>
            <a:ext cx="301680" cy="301680"/>
            <a:chOff x="3627581" y="5303470"/>
            <a:chExt cx="228600" cy="228600"/>
          </a:xfrm>
          <a:solidFill>
            <a:schemeClr val="accent1">
              <a:lumMod val="75000"/>
            </a:schemeClr>
          </a:solidFill>
        </p:grpSpPr>
        <p:sp>
          <p:nvSpPr>
            <p:cNvPr id="2394" name="Freeform: Shape 2393">
              <a:extLst>
                <a:ext uri="{FF2B5EF4-FFF2-40B4-BE49-F238E27FC236}">
                  <a16:creationId xmlns:a16="http://schemas.microsoft.com/office/drawing/2014/main" xmlns="" id="{A51770A5-F67E-44E9-96E0-358D0B4D28C0}"/>
                </a:ext>
              </a:extLst>
            </p:cNvPr>
            <p:cNvSpPr/>
            <p:nvPr/>
          </p:nvSpPr>
          <p:spPr>
            <a:xfrm>
              <a:off x="3627581" y="5303470"/>
              <a:ext cx="228600" cy="228600"/>
            </a:xfrm>
            <a:custGeom>
              <a:avLst/>
              <a:gdLst>
                <a:gd name="connsiteX0" fmla="*/ 46211 w 228600"/>
                <a:gd name="connsiteY0" fmla="*/ 221531 h 228600"/>
                <a:gd name="connsiteX1" fmla="*/ 194801 w 228600"/>
                <a:gd name="connsiteY1" fmla="*/ 23411 h 228600"/>
                <a:gd name="connsiteX2" fmla="*/ 203374 w 228600"/>
                <a:gd name="connsiteY2" fmla="*/ 181526 h 228600"/>
                <a:gd name="connsiteX3" fmla="*/ 42401 w 228600"/>
                <a:gd name="connsiteY3" fmla="*/ 225341 h 228600"/>
                <a:gd name="connsiteX4" fmla="*/ 208136 w 228600"/>
                <a:gd name="connsiteY4" fmla="*/ 184384 h 228600"/>
                <a:gd name="connsiteX5" fmla="*/ 174799 w 228600"/>
                <a:gd name="connsiteY5" fmla="*/ 12934 h 228600"/>
                <a:gd name="connsiteX6" fmla="*/ 21446 w 228600"/>
                <a:gd name="connsiteY6" fmla="*/ 87229 h 228600"/>
                <a:gd name="connsiteX7" fmla="*/ 46211 w 228600"/>
                <a:gd name="connsiteY7" fmla="*/ 2215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228600">
                  <a:moveTo>
                    <a:pt x="46211" y="221531"/>
                  </a:moveTo>
                  <a:cubicBezTo>
                    <a:pt x="-64279" y="176764"/>
                    <a:pt x="83359" y="-55646"/>
                    <a:pt x="194801" y="23411"/>
                  </a:cubicBezTo>
                  <a:cubicBezTo>
                    <a:pt x="237664" y="53891"/>
                    <a:pt x="222424" y="142474"/>
                    <a:pt x="203374" y="181526"/>
                  </a:cubicBezTo>
                  <a:cubicBezTo>
                    <a:pt x="157654" y="272966"/>
                    <a:pt x="118601" y="187241"/>
                    <a:pt x="42401" y="225341"/>
                  </a:cubicBezTo>
                  <a:cubicBezTo>
                    <a:pt x="115744" y="200576"/>
                    <a:pt x="163369" y="269156"/>
                    <a:pt x="208136" y="184384"/>
                  </a:cubicBezTo>
                  <a:cubicBezTo>
                    <a:pt x="234806" y="132949"/>
                    <a:pt x="245284" y="31984"/>
                    <a:pt x="174799" y="12934"/>
                  </a:cubicBezTo>
                  <a:cubicBezTo>
                    <a:pt x="117649" y="-2306"/>
                    <a:pt x="41449" y="36746"/>
                    <a:pt x="21446" y="87229"/>
                  </a:cubicBezTo>
                  <a:cubicBezTo>
                    <a:pt x="4301" y="128186"/>
                    <a:pt x="491" y="221531"/>
                    <a:pt x="46211" y="221531"/>
                  </a:cubicBezTo>
                  <a:close/>
                </a:path>
              </a:pathLst>
            </a:custGeom>
            <a:grpFill/>
            <a:ln w="9525" cap="flat">
              <a:noFill/>
              <a:prstDash val="solid"/>
              <a:miter/>
            </a:ln>
          </p:spPr>
          <p:txBody>
            <a:bodyPr rtlCol="0" anchor="ctr"/>
            <a:lstStyle/>
            <a:p>
              <a:endParaRPr lang="en-US"/>
            </a:p>
          </p:txBody>
        </p:sp>
        <p:sp>
          <p:nvSpPr>
            <p:cNvPr id="2395" name="Freeform: Shape 2394">
              <a:extLst>
                <a:ext uri="{FF2B5EF4-FFF2-40B4-BE49-F238E27FC236}">
                  <a16:creationId xmlns:a16="http://schemas.microsoft.com/office/drawing/2014/main" xmlns="" id="{750C3306-8C55-48C4-BDC7-0C9F541A8931}"/>
                </a:ext>
              </a:extLst>
            </p:cNvPr>
            <p:cNvSpPr/>
            <p:nvPr/>
          </p:nvSpPr>
          <p:spPr>
            <a:xfrm>
              <a:off x="3671748" y="5360695"/>
              <a:ext cx="38100" cy="47625"/>
            </a:xfrm>
            <a:custGeom>
              <a:avLst/>
              <a:gdLst>
                <a:gd name="connsiteX0" fmla="*/ 30619 w 38100"/>
                <a:gd name="connsiteY0" fmla="*/ 25241 h 47625"/>
                <a:gd name="connsiteX1" fmla="*/ 22046 w 38100"/>
                <a:gd name="connsiteY1" fmla="*/ 7144 h 47625"/>
                <a:gd name="connsiteX2" fmla="*/ 18236 w 38100"/>
                <a:gd name="connsiteY2" fmla="*/ 44291 h 47625"/>
                <a:gd name="connsiteX3" fmla="*/ 30619 w 38100"/>
                <a:gd name="connsiteY3" fmla="*/ 25241 h 47625"/>
              </a:gdLst>
              <a:ahLst/>
              <a:cxnLst>
                <a:cxn ang="0">
                  <a:pos x="connsiteX0" y="connsiteY0"/>
                </a:cxn>
                <a:cxn ang="0">
                  <a:pos x="connsiteX1" y="connsiteY1"/>
                </a:cxn>
                <a:cxn ang="0">
                  <a:pos x="connsiteX2" y="connsiteY2"/>
                </a:cxn>
                <a:cxn ang="0">
                  <a:pos x="connsiteX3" y="connsiteY3"/>
                </a:cxn>
              </a:cxnLst>
              <a:rect l="l" t="t" r="r" b="b"/>
              <a:pathLst>
                <a:path w="38100" h="47625">
                  <a:moveTo>
                    <a:pt x="30619" y="25241"/>
                  </a:moveTo>
                  <a:cubicBezTo>
                    <a:pt x="44906" y="25241"/>
                    <a:pt x="38239" y="7144"/>
                    <a:pt x="22046" y="7144"/>
                  </a:cubicBezTo>
                  <a:cubicBezTo>
                    <a:pt x="19189" y="7144"/>
                    <a:pt x="-7481" y="46196"/>
                    <a:pt x="18236" y="44291"/>
                  </a:cubicBezTo>
                  <a:cubicBezTo>
                    <a:pt x="22999" y="43339"/>
                    <a:pt x="35381" y="25241"/>
                    <a:pt x="30619" y="25241"/>
                  </a:cubicBezTo>
                  <a:close/>
                </a:path>
              </a:pathLst>
            </a:custGeom>
            <a:grpFill/>
            <a:ln w="9525" cap="flat">
              <a:noFill/>
              <a:prstDash val="solid"/>
              <a:miter/>
            </a:ln>
          </p:spPr>
          <p:txBody>
            <a:bodyPr rtlCol="0" anchor="ctr"/>
            <a:lstStyle/>
            <a:p>
              <a:endParaRPr lang="en-US"/>
            </a:p>
          </p:txBody>
        </p:sp>
        <p:sp>
          <p:nvSpPr>
            <p:cNvPr id="2396" name="Freeform: Shape 2395">
              <a:extLst>
                <a:ext uri="{FF2B5EF4-FFF2-40B4-BE49-F238E27FC236}">
                  <a16:creationId xmlns:a16="http://schemas.microsoft.com/office/drawing/2014/main" xmlns="" id="{B3128A81-4820-45B1-A453-BCB52A89DAD6}"/>
                </a:ext>
              </a:extLst>
            </p:cNvPr>
            <p:cNvSpPr/>
            <p:nvPr/>
          </p:nvSpPr>
          <p:spPr>
            <a:xfrm>
              <a:off x="3720092" y="5350981"/>
              <a:ext cx="28575" cy="38100"/>
            </a:xfrm>
            <a:custGeom>
              <a:avLst/>
              <a:gdLst>
                <a:gd name="connsiteX0" fmla="*/ 27042 w 28575"/>
                <a:gd name="connsiteY0" fmla="*/ 7333 h 38100"/>
                <a:gd name="connsiteX1" fmla="*/ 25137 w 28575"/>
                <a:gd name="connsiteY1" fmla="*/ 34955 h 38100"/>
                <a:gd name="connsiteX2" fmla="*/ 27042 w 28575"/>
                <a:gd name="connsiteY2" fmla="*/ 7333 h 38100"/>
              </a:gdLst>
              <a:ahLst/>
              <a:cxnLst>
                <a:cxn ang="0">
                  <a:pos x="connsiteX0" y="connsiteY0"/>
                </a:cxn>
                <a:cxn ang="0">
                  <a:pos x="connsiteX1" y="connsiteY1"/>
                </a:cxn>
                <a:cxn ang="0">
                  <a:pos x="connsiteX2" y="connsiteY2"/>
                </a:cxn>
              </a:cxnLst>
              <a:rect l="l" t="t" r="r" b="b"/>
              <a:pathLst>
                <a:path w="28575" h="38100">
                  <a:moveTo>
                    <a:pt x="27042" y="7333"/>
                  </a:moveTo>
                  <a:cubicBezTo>
                    <a:pt x="-1533" y="4475"/>
                    <a:pt x="3230" y="34955"/>
                    <a:pt x="25137" y="34955"/>
                  </a:cubicBezTo>
                  <a:cubicBezTo>
                    <a:pt x="25137" y="31145"/>
                    <a:pt x="35615" y="9238"/>
                    <a:pt x="27042" y="7333"/>
                  </a:cubicBezTo>
                  <a:close/>
                </a:path>
              </a:pathLst>
            </a:custGeom>
            <a:grpFill/>
            <a:ln w="9525" cap="flat">
              <a:noFill/>
              <a:prstDash val="solid"/>
              <a:miter/>
            </a:ln>
          </p:spPr>
          <p:txBody>
            <a:bodyPr rtlCol="0" anchor="ctr"/>
            <a:lstStyle/>
            <a:p>
              <a:endParaRPr lang="en-US"/>
            </a:p>
          </p:txBody>
        </p:sp>
        <p:sp>
          <p:nvSpPr>
            <p:cNvPr id="2397" name="Freeform: Shape 2396">
              <a:extLst>
                <a:ext uri="{FF2B5EF4-FFF2-40B4-BE49-F238E27FC236}">
                  <a16:creationId xmlns:a16="http://schemas.microsoft.com/office/drawing/2014/main" xmlns="" id="{C4F67E8E-96AE-4C9D-9683-3CE39C6581D5}"/>
                </a:ext>
              </a:extLst>
            </p:cNvPr>
            <p:cNvSpPr/>
            <p:nvPr/>
          </p:nvSpPr>
          <p:spPr>
            <a:xfrm>
              <a:off x="3771153" y="5359666"/>
              <a:ext cx="47625" cy="38100"/>
            </a:xfrm>
            <a:custGeom>
              <a:avLst/>
              <a:gdLst>
                <a:gd name="connsiteX0" fmla="*/ 35037 w 47625"/>
                <a:gd name="connsiteY0" fmla="*/ 15793 h 38100"/>
                <a:gd name="connsiteX1" fmla="*/ 7415 w 47625"/>
                <a:gd name="connsiteY1" fmla="*/ 28175 h 38100"/>
                <a:gd name="connsiteX2" fmla="*/ 35037 w 47625"/>
                <a:gd name="connsiteY2" fmla="*/ 15793 h 38100"/>
              </a:gdLst>
              <a:ahLst/>
              <a:cxnLst>
                <a:cxn ang="0">
                  <a:pos x="connsiteX0" y="connsiteY0"/>
                </a:cxn>
                <a:cxn ang="0">
                  <a:pos x="connsiteX1" y="connsiteY1"/>
                </a:cxn>
                <a:cxn ang="0">
                  <a:pos x="connsiteX2" y="connsiteY2"/>
                </a:cxn>
              </a:cxnLst>
              <a:rect l="l" t="t" r="r" b="b"/>
              <a:pathLst>
                <a:path w="47625" h="38100">
                  <a:moveTo>
                    <a:pt x="35037" y="15793"/>
                  </a:moveTo>
                  <a:cubicBezTo>
                    <a:pt x="27417" y="-3257"/>
                    <a:pt x="10272" y="12935"/>
                    <a:pt x="7415" y="28175"/>
                  </a:cubicBezTo>
                  <a:cubicBezTo>
                    <a:pt x="2652" y="58655"/>
                    <a:pt x="62659" y="7220"/>
                    <a:pt x="35037" y="15793"/>
                  </a:cubicBezTo>
                  <a:close/>
                </a:path>
              </a:pathLst>
            </a:custGeom>
            <a:grpFill/>
            <a:ln w="9525" cap="flat">
              <a:noFill/>
              <a:prstDash val="solid"/>
              <a:miter/>
            </a:ln>
          </p:spPr>
          <p:txBody>
            <a:bodyPr rtlCol="0" anchor="ctr"/>
            <a:lstStyle/>
            <a:p>
              <a:endParaRPr lang="en-US"/>
            </a:p>
          </p:txBody>
        </p:sp>
        <p:sp>
          <p:nvSpPr>
            <p:cNvPr id="2398" name="Freeform: Shape 2397">
              <a:extLst>
                <a:ext uri="{FF2B5EF4-FFF2-40B4-BE49-F238E27FC236}">
                  <a16:creationId xmlns:a16="http://schemas.microsoft.com/office/drawing/2014/main" xmlns="" id="{CB6FCEF7-BC90-4026-A43A-480B513E71CB}"/>
                </a:ext>
              </a:extLst>
            </p:cNvPr>
            <p:cNvSpPr/>
            <p:nvPr/>
          </p:nvSpPr>
          <p:spPr>
            <a:xfrm>
              <a:off x="3786663" y="5423934"/>
              <a:ext cx="38100" cy="38100"/>
            </a:xfrm>
            <a:custGeom>
              <a:avLst/>
              <a:gdLst>
                <a:gd name="connsiteX0" fmla="*/ 34766 w 38100"/>
                <a:gd name="connsiteY0" fmla="*/ 9628 h 38100"/>
                <a:gd name="connsiteX1" fmla="*/ 7144 w 38100"/>
                <a:gd name="connsiteY1" fmla="*/ 30583 h 38100"/>
                <a:gd name="connsiteX2" fmla="*/ 34766 w 38100"/>
                <a:gd name="connsiteY2" fmla="*/ 9628 h 38100"/>
              </a:gdLst>
              <a:ahLst/>
              <a:cxnLst>
                <a:cxn ang="0">
                  <a:pos x="connsiteX0" y="connsiteY0"/>
                </a:cxn>
                <a:cxn ang="0">
                  <a:pos x="connsiteX1" y="connsiteY1"/>
                </a:cxn>
                <a:cxn ang="0">
                  <a:pos x="connsiteX2" y="connsiteY2"/>
                </a:cxn>
              </a:cxnLst>
              <a:rect l="l" t="t" r="r" b="b"/>
              <a:pathLst>
                <a:path w="38100" h="38100">
                  <a:moveTo>
                    <a:pt x="34766" y="9628"/>
                  </a:moveTo>
                  <a:cubicBezTo>
                    <a:pt x="20479" y="1055"/>
                    <a:pt x="8096" y="16295"/>
                    <a:pt x="7144" y="30583"/>
                  </a:cubicBezTo>
                  <a:cubicBezTo>
                    <a:pt x="7144" y="37250"/>
                    <a:pt x="51911" y="20105"/>
                    <a:pt x="34766" y="9628"/>
                  </a:cubicBezTo>
                  <a:close/>
                </a:path>
              </a:pathLst>
            </a:custGeom>
            <a:grpFill/>
            <a:ln w="9525" cap="flat">
              <a:noFill/>
              <a:prstDash val="solid"/>
              <a:miter/>
            </a:ln>
          </p:spPr>
          <p:txBody>
            <a:bodyPr rtlCol="0" anchor="ctr"/>
            <a:lstStyle/>
            <a:p>
              <a:endParaRPr lang="en-US"/>
            </a:p>
          </p:txBody>
        </p:sp>
        <p:sp>
          <p:nvSpPr>
            <p:cNvPr id="2399" name="Freeform: Shape 2398">
              <a:extLst>
                <a:ext uri="{FF2B5EF4-FFF2-40B4-BE49-F238E27FC236}">
                  <a16:creationId xmlns:a16="http://schemas.microsoft.com/office/drawing/2014/main" xmlns="" id="{DCCE8F0D-EAB4-41ED-A2EA-8DF840BC88F0}"/>
                </a:ext>
              </a:extLst>
            </p:cNvPr>
            <p:cNvSpPr/>
            <p:nvPr/>
          </p:nvSpPr>
          <p:spPr>
            <a:xfrm>
              <a:off x="3752036" y="5477311"/>
              <a:ext cx="38100" cy="19050"/>
            </a:xfrm>
            <a:custGeom>
              <a:avLst/>
              <a:gdLst>
                <a:gd name="connsiteX0" fmla="*/ 35104 w 38100"/>
                <a:gd name="connsiteY0" fmla="*/ 7685 h 19050"/>
                <a:gd name="connsiteX1" fmla="*/ 35104 w 38100"/>
                <a:gd name="connsiteY1" fmla="*/ 11495 h 19050"/>
                <a:gd name="connsiteX2" fmla="*/ 35104 w 38100"/>
                <a:gd name="connsiteY2" fmla="*/ 7685 h 19050"/>
              </a:gdLst>
              <a:ahLst/>
              <a:cxnLst>
                <a:cxn ang="0">
                  <a:pos x="connsiteX0" y="connsiteY0"/>
                </a:cxn>
                <a:cxn ang="0">
                  <a:pos x="connsiteX1" y="connsiteY1"/>
                </a:cxn>
                <a:cxn ang="0">
                  <a:pos x="connsiteX2" y="connsiteY2"/>
                </a:cxn>
              </a:cxnLst>
              <a:rect l="l" t="t" r="r" b="b"/>
              <a:pathLst>
                <a:path w="38100" h="19050">
                  <a:moveTo>
                    <a:pt x="35104" y="7685"/>
                  </a:moveTo>
                  <a:cubicBezTo>
                    <a:pt x="31294" y="4828"/>
                    <a:pt x="-25856" y="14353"/>
                    <a:pt x="35104" y="11495"/>
                  </a:cubicBezTo>
                  <a:cubicBezTo>
                    <a:pt x="37009" y="9590"/>
                    <a:pt x="37009" y="8638"/>
                    <a:pt x="35104" y="7685"/>
                  </a:cubicBezTo>
                  <a:close/>
                </a:path>
              </a:pathLst>
            </a:custGeom>
            <a:grpFill/>
            <a:ln w="9525" cap="flat">
              <a:noFill/>
              <a:prstDash val="solid"/>
              <a:miter/>
            </a:ln>
          </p:spPr>
          <p:txBody>
            <a:bodyPr rtlCol="0" anchor="ctr"/>
            <a:lstStyle/>
            <a:p>
              <a:endParaRPr lang="en-US"/>
            </a:p>
          </p:txBody>
        </p:sp>
        <p:sp>
          <p:nvSpPr>
            <p:cNvPr id="2400" name="Freeform: Shape 2399">
              <a:extLst>
                <a:ext uri="{FF2B5EF4-FFF2-40B4-BE49-F238E27FC236}">
                  <a16:creationId xmlns:a16="http://schemas.microsoft.com/office/drawing/2014/main" xmlns="" id="{7C07C6CC-6BCE-4A01-815E-97361344B672}"/>
                </a:ext>
              </a:extLst>
            </p:cNvPr>
            <p:cNvSpPr/>
            <p:nvPr/>
          </p:nvSpPr>
          <p:spPr>
            <a:xfrm>
              <a:off x="3672329" y="5478520"/>
              <a:ext cx="28575" cy="38100"/>
            </a:xfrm>
            <a:custGeom>
              <a:avLst/>
              <a:gdLst>
                <a:gd name="connsiteX0" fmla="*/ 29086 w 28575"/>
                <a:gd name="connsiteY0" fmla="*/ 7429 h 38100"/>
                <a:gd name="connsiteX1" fmla="*/ 7178 w 28575"/>
                <a:gd name="connsiteY1" fmla="*/ 31241 h 38100"/>
                <a:gd name="connsiteX2" fmla="*/ 29086 w 28575"/>
                <a:gd name="connsiteY2" fmla="*/ 7429 h 38100"/>
              </a:gdLst>
              <a:ahLst/>
              <a:cxnLst>
                <a:cxn ang="0">
                  <a:pos x="connsiteX0" y="connsiteY0"/>
                </a:cxn>
                <a:cxn ang="0">
                  <a:pos x="connsiteX1" y="connsiteY1"/>
                </a:cxn>
                <a:cxn ang="0">
                  <a:pos x="connsiteX2" y="connsiteY2"/>
                </a:cxn>
              </a:cxnLst>
              <a:rect l="l" t="t" r="r" b="b"/>
              <a:pathLst>
                <a:path w="28575" h="38100">
                  <a:moveTo>
                    <a:pt x="29086" y="7429"/>
                  </a:moveTo>
                  <a:cubicBezTo>
                    <a:pt x="29086" y="5524"/>
                    <a:pt x="7178" y="13144"/>
                    <a:pt x="7178" y="31241"/>
                  </a:cubicBezTo>
                  <a:cubicBezTo>
                    <a:pt x="6226" y="19811"/>
                    <a:pt x="25276" y="24574"/>
                    <a:pt x="29086" y="7429"/>
                  </a:cubicBezTo>
                  <a:close/>
                </a:path>
              </a:pathLst>
            </a:custGeom>
            <a:grpFill/>
            <a:ln w="9525" cap="flat">
              <a:noFill/>
              <a:prstDash val="solid"/>
              <a:miter/>
            </a:ln>
          </p:spPr>
          <p:txBody>
            <a:bodyPr rtlCol="0" anchor="ctr"/>
            <a:lstStyle/>
            <a:p>
              <a:endParaRPr lang="en-US"/>
            </a:p>
          </p:txBody>
        </p:sp>
        <p:sp>
          <p:nvSpPr>
            <p:cNvPr id="2401" name="Freeform: Shape 2400">
              <a:extLst>
                <a:ext uri="{FF2B5EF4-FFF2-40B4-BE49-F238E27FC236}">
                  <a16:creationId xmlns:a16="http://schemas.microsoft.com/office/drawing/2014/main" xmlns="" id="{446AF2E6-A025-4620-9E74-215A49C8D525}"/>
                </a:ext>
              </a:extLst>
            </p:cNvPr>
            <p:cNvSpPr/>
            <p:nvPr/>
          </p:nvSpPr>
          <p:spPr>
            <a:xfrm>
              <a:off x="3665748" y="5423188"/>
              <a:ext cx="38100" cy="28575"/>
            </a:xfrm>
            <a:custGeom>
              <a:avLst/>
              <a:gdLst>
                <a:gd name="connsiteX0" fmla="*/ 25189 w 38100"/>
                <a:gd name="connsiteY0" fmla="*/ 7516 h 28575"/>
                <a:gd name="connsiteX1" fmla="*/ 17569 w 38100"/>
                <a:gd name="connsiteY1" fmla="*/ 30376 h 28575"/>
                <a:gd name="connsiteX2" fmla="*/ 25189 w 38100"/>
                <a:gd name="connsiteY2" fmla="*/ 7516 h 28575"/>
              </a:gdLst>
              <a:ahLst/>
              <a:cxnLst>
                <a:cxn ang="0">
                  <a:pos x="connsiteX0" y="connsiteY0"/>
                </a:cxn>
                <a:cxn ang="0">
                  <a:pos x="connsiteX1" y="connsiteY1"/>
                </a:cxn>
                <a:cxn ang="0">
                  <a:pos x="connsiteX2" y="connsiteY2"/>
                </a:cxn>
              </a:cxnLst>
              <a:rect l="l" t="t" r="r" b="b"/>
              <a:pathLst>
                <a:path w="38100" h="28575">
                  <a:moveTo>
                    <a:pt x="25189" y="7516"/>
                  </a:moveTo>
                  <a:cubicBezTo>
                    <a:pt x="-9101" y="14184"/>
                    <a:pt x="15664" y="33234"/>
                    <a:pt x="17569" y="30376"/>
                  </a:cubicBezTo>
                  <a:cubicBezTo>
                    <a:pt x="16616" y="30376"/>
                    <a:pt x="43286" y="3706"/>
                    <a:pt x="25189" y="7516"/>
                  </a:cubicBezTo>
                  <a:close/>
                </a:path>
              </a:pathLst>
            </a:custGeom>
            <a:grpFill/>
            <a:ln w="9525" cap="flat">
              <a:noFill/>
              <a:prstDash val="solid"/>
              <a:miter/>
            </a:ln>
          </p:spPr>
          <p:txBody>
            <a:bodyPr rtlCol="0" anchor="ctr"/>
            <a:lstStyle/>
            <a:p>
              <a:endParaRPr lang="en-US"/>
            </a:p>
          </p:txBody>
        </p:sp>
        <p:sp>
          <p:nvSpPr>
            <p:cNvPr id="2402" name="Freeform: Shape 2401">
              <a:extLst>
                <a:ext uri="{FF2B5EF4-FFF2-40B4-BE49-F238E27FC236}">
                  <a16:creationId xmlns:a16="http://schemas.microsoft.com/office/drawing/2014/main" xmlns="" id="{1122E5F9-5C48-489D-970F-E96434515530}"/>
                </a:ext>
              </a:extLst>
            </p:cNvPr>
            <p:cNvSpPr/>
            <p:nvPr/>
          </p:nvSpPr>
          <p:spPr>
            <a:xfrm>
              <a:off x="3715479" y="5440618"/>
              <a:ext cx="57150" cy="47625"/>
            </a:xfrm>
            <a:custGeom>
              <a:avLst/>
              <a:gdLst>
                <a:gd name="connsiteX0" fmla="*/ 28798 w 57150"/>
                <a:gd name="connsiteY0" fmla="*/ 7231 h 47625"/>
                <a:gd name="connsiteX1" fmla="*/ 46896 w 57150"/>
                <a:gd name="connsiteY1" fmla="*/ 33901 h 47625"/>
                <a:gd name="connsiteX2" fmla="*/ 28798 w 57150"/>
                <a:gd name="connsiteY2" fmla="*/ 7231 h 47625"/>
                <a:gd name="connsiteX3" fmla="*/ 23083 w 57150"/>
                <a:gd name="connsiteY3" fmla="*/ 36759 h 47625"/>
                <a:gd name="connsiteX4" fmla="*/ 28798 w 57150"/>
                <a:gd name="connsiteY4" fmla="*/ 7231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47625">
                  <a:moveTo>
                    <a:pt x="28798" y="7231"/>
                  </a:moveTo>
                  <a:cubicBezTo>
                    <a:pt x="-11207" y="6279"/>
                    <a:pt x="9748" y="64381"/>
                    <a:pt x="46896" y="33901"/>
                  </a:cubicBezTo>
                  <a:cubicBezTo>
                    <a:pt x="71661" y="12946"/>
                    <a:pt x="44991" y="6279"/>
                    <a:pt x="28798" y="7231"/>
                  </a:cubicBezTo>
                  <a:cubicBezTo>
                    <a:pt x="79281" y="6279"/>
                    <a:pt x="27846" y="45331"/>
                    <a:pt x="23083" y="36759"/>
                  </a:cubicBezTo>
                  <a:cubicBezTo>
                    <a:pt x="19273" y="31044"/>
                    <a:pt x="1176" y="6279"/>
                    <a:pt x="28798" y="7231"/>
                  </a:cubicBezTo>
                  <a:close/>
                </a:path>
              </a:pathLst>
            </a:custGeom>
            <a:grpFill/>
            <a:ln w="9525" cap="flat">
              <a:noFill/>
              <a:prstDash val="solid"/>
              <a:miter/>
            </a:ln>
          </p:spPr>
          <p:txBody>
            <a:bodyPr rtlCol="0" anchor="ctr"/>
            <a:lstStyle/>
            <a:p>
              <a:endParaRPr lang="en-US"/>
            </a:p>
          </p:txBody>
        </p:sp>
      </p:grpSp>
      <p:grpSp>
        <p:nvGrpSpPr>
          <p:cNvPr id="2403" name="Group 2402">
            <a:extLst>
              <a:ext uri="{FF2B5EF4-FFF2-40B4-BE49-F238E27FC236}">
                <a16:creationId xmlns:a16="http://schemas.microsoft.com/office/drawing/2014/main" xmlns="" id="{C2290789-F87C-4BDB-BAF7-D785E26B97B6}"/>
              </a:ext>
            </a:extLst>
          </p:cNvPr>
          <p:cNvGrpSpPr/>
          <p:nvPr/>
        </p:nvGrpSpPr>
        <p:grpSpPr>
          <a:xfrm flipH="1">
            <a:off x="8164714" y="2177304"/>
            <a:ext cx="398468" cy="225143"/>
            <a:chOff x="3699986" y="6116874"/>
            <a:chExt cx="301942" cy="170604"/>
          </a:xfrm>
          <a:solidFill>
            <a:schemeClr val="accent1">
              <a:lumMod val="75000"/>
            </a:schemeClr>
          </a:solidFill>
        </p:grpSpPr>
        <p:sp>
          <p:nvSpPr>
            <p:cNvPr id="2404" name="Freeform: Shape 2403">
              <a:extLst>
                <a:ext uri="{FF2B5EF4-FFF2-40B4-BE49-F238E27FC236}">
                  <a16:creationId xmlns:a16="http://schemas.microsoft.com/office/drawing/2014/main" xmlns="" id="{671E7A2A-00D6-4749-B15F-8E60D5E1F8AB}"/>
                </a:ext>
              </a:extLst>
            </p:cNvPr>
            <p:cNvSpPr/>
            <p:nvPr/>
          </p:nvSpPr>
          <p:spPr>
            <a:xfrm>
              <a:off x="3699986" y="6118885"/>
              <a:ext cx="28575" cy="161925"/>
            </a:xfrm>
            <a:custGeom>
              <a:avLst/>
              <a:gdLst>
                <a:gd name="connsiteX0" fmla="*/ 7144 w 28575"/>
                <a:gd name="connsiteY0" fmla="*/ 7144 h 161925"/>
                <a:gd name="connsiteX1" fmla="*/ 23336 w 28575"/>
                <a:gd name="connsiteY1" fmla="*/ 155734 h 161925"/>
                <a:gd name="connsiteX2" fmla="*/ 18574 w 28575"/>
                <a:gd name="connsiteY2" fmla="*/ 74771 h 161925"/>
                <a:gd name="connsiteX3" fmla="*/ 7144 w 28575"/>
                <a:gd name="connsiteY3" fmla="*/ 7144 h 161925"/>
              </a:gdLst>
              <a:ahLst/>
              <a:cxnLst>
                <a:cxn ang="0">
                  <a:pos x="connsiteX0" y="connsiteY0"/>
                </a:cxn>
                <a:cxn ang="0">
                  <a:pos x="connsiteX1" y="connsiteY1"/>
                </a:cxn>
                <a:cxn ang="0">
                  <a:pos x="connsiteX2" y="connsiteY2"/>
                </a:cxn>
                <a:cxn ang="0">
                  <a:pos x="connsiteX3" y="connsiteY3"/>
                </a:cxn>
              </a:cxnLst>
              <a:rect l="l" t="t" r="r" b="b"/>
              <a:pathLst>
                <a:path w="28575" h="161925">
                  <a:moveTo>
                    <a:pt x="7144" y="7144"/>
                  </a:moveTo>
                  <a:cubicBezTo>
                    <a:pt x="7144" y="19526"/>
                    <a:pt x="19526" y="155734"/>
                    <a:pt x="23336" y="155734"/>
                  </a:cubicBezTo>
                  <a:cubicBezTo>
                    <a:pt x="30004" y="155734"/>
                    <a:pt x="19526" y="84296"/>
                    <a:pt x="18574" y="74771"/>
                  </a:cubicBezTo>
                  <a:cubicBezTo>
                    <a:pt x="16669" y="56674"/>
                    <a:pt x="7144" y="13811"/>
                    <a:pt x="7144" y="7144"/>
                  </a:cubicBezTo>
                  <a:close/>
                </a:path>
              </a:pathLst>
            </a:custGeom>
            <a:grpFill/>
            <a:ln w="9525" cap="flat">
              <a:noFill/>
              <a:prstDash val="solid"/>
              <a:miter/>
            </a:ln>
          </p:spPr>
          <p:txBody>
            <a:bodyPr rtlCol="0" anchor="ctr"/>
            <a:lstStyle/>
            <a:p>
              <a:endParaRPr lang="en-US"/>
            </a:p>
          </p:txBody>
        </p:sp>
        <p:sp>
          <p:nvSpPr>
            <p:cNvPr id="2405" name="Freeform: Shape 2404">
              <a:extLst>
                <a:ext uri="{FF2B5EF4-FFF2-40B4-BE49-F238E27FC236}">
                  <a16:creationId xmlns:a16="http://schemas.microsoft.com/office/drawing/2014/main" xmlns="" id="{CA3C2B53-5E53-44A5-BC3D-52336593167A}"/>
                </a:ext>
              </a:extLst>
            </p:cNvPr>
            <p:cNvSpPr/>
            <p:nvPr/>
          </p:nvSpPr>
          <p:spPr>
            <a:xfrm>
              <a:off x="3716178" y="6267475"/>
              <a:ext cx="285750" cy="19050"/>
            </a:xfrm>
            <a:custGeom>
              <a:avLst/>
              <a:gdLst>
                <a:gd name="connsiteX0" fmla="*/ 7144 w 285750"/>
                <a:gd name="connsiteY0" fmla="*/ 7144 h 19050"/>
                <a:gd name="connsiteX1" fmla="*/ 278606 w 285750"/>
                <a:gd name="connsiteY1" fmla="*/ 9049 h 19050"/>
                <a:gd name="connsiteX2" fmla="*/ 7144 w 285750"/>
                <a:gd name="connsiteY2" fmla="*/ 7144 h 19050"/>
              </a:gdLst>
              <a:ahLst/>
              <a:cxnLst>
                <a:cxn ang="0">
                  <a:pos x="connsiteX0" y="connsiteY0"/>
                </a:cxn>
                <a:cxn ang="0">
                  <a:pos x="connsiteX1" y="connsiteY1"/>
                </a:cxn>
                <a:cxn ang="0">
                  <a:pos x="connsiteX2" y="connsiteY2"/>
                </a:cxn>
              </a:cxnLst>
              <a:rect l="l" t="t" r="r" b="b"/>
              <a:pathLst>
                <a:path w="285750" h="19050">
                  <a:moveTo>
                    <a:pt x="7144" y="7144"/>
                  </a:moveTo>
                  <a:cubicBezTo>
                    <a:pt x="31909" y="7144"/>
                    <a:pt x="278606" y="24289"/>
                    <a:pt x="278606" y="9049"/>
                  </a:cubicBezTo>
                  <a:cubicBezTo>
                    <a:pt x="278606" y="10001"/>
                    <a:pt x="19526" y="8096"/>
                    <a:pt x="7144" y="7144"/>
                  </a:cubicBezTo>
                  <a:close/>
                </a:path>
              </a:pathLst>
            </a:custGeom>
            <a:grpFill/>
            <a:ln w="9525" cap="flat">
              <a:noFill/>
              <a:prstDash val="solid"/>
              <a:miter/>
            </a:ln>
          </p:spPr>
          <p:txBody>
            <a:bodyPr rtlCol="0" anchor="ctr"/>
            <a:lstStyle/>
            <a:p>
              <a:endParaRPr lang="en-US"/>
            </a:p>
          </p:txBody>
        </p:sp>
        <p:sp>
          <p:nvSpPr>
            <p:cNvPr id="2406" name="Freeform: Shape 2405">
              <a:extLst>
                <a:ext uri="{FF2B5EF4-FFF2-40B4-BE49-F238E27FC236}">
                  <a16:creationId xmlns:a16="http://schemas.microsoft.com/office/drawing/2014/main" xmlns="" id="{1A7C8127-C627-48E3-A523-4598DA94D6DD}"/>
                </a:ext>
              </a:extLst>
            </p:cNvPr>
            <p:cNvSpPr/>
            <p:nvPr/>
          </p:nvSpPr>
          <p:spPr>
            <a:xfrm>
              <a:off x="3700938" y="6116874"/>
              <a:ext cx="295275" cy="161925"/>
            </a:xfrm>
            <a:custGeom>
              <a:avLst/>
              <a:gdLst>
                <a:gd name="connsiteX0" fmla="*/ 10001 w 295275"/>
                <a:gd name="connsiteY0" fmla="*/ 7250 h 161925"/>
                <a:gd name="connsiteX1" fmla="*/ 67151 w 295275"/>
                <a:gd name="connsiteY1" fmla="*/ 41540 h 161925"/>
                <a:gd name="connsiteX2" fmla="*/ 149066 w 295275"/>
                <a:gd name="connsiteY2" fmla="*/ 85355 h 161925"/>
                <a:gd name="connsiteX3" fmla="*/ 293846 w 295275"/>
                <a:gd name="connsiteY3" fmla="*/ 159650 h 161925"/>
                <a:gd name="connsiteX4" fmla="*/ 7144 w 295275"/>
                <a:gd name="connsiteY4" fmla="*/ 7250 h 161925"/>
                <a:gd name="connsiteX5" fmla="*/ 9049 w 295275"/>
                <a:gd name="connsiteY5" fmla="*/ 10107 h 161925"/>
                <a:gd name="connsiteX6" fmla="*/ 10001 w 295275"/>
                <a:gd name="connsiteY6" fmla="*/ 7250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275" h="161925">
                  <a:moveTo>
                    <a:pt x="10001" y="7250"/>
                  </a:moveTo>
                  <a:cubicBezTo>
                    <a:pt x="16669" y="9155"/>
                    <a:pt x="50959" y="33920"/>
                    <a:pt x="67151" y="41540"/>
                  </a:cubicBezTo>
                  <a:cubicBezTo>
                    <a:pt x="94774" y="55827"/>
                    <a:pt x="121444" y="72020"/>
                    <a:pt x="149066" y="85355"/>
                  </a:cubicBezTo>
                  <a:cubicBezTo>
                    <a:pt x="161449" y="92022"/>
                    <a:pt x="290036" y="163460"/>
                    <a:pt x="293846" y="159650"/>
                  </a:cubicBezTo>
                  <a:cubicBezTo>
                    <a:pt x="293846" y="159650"/>
                    <a:pt x="8096" y="2487"/>
                    <a:pt x="7144" y="7250"/>
                  </a:cubicBezTo>
                  <a:cubicBezTo>
                    <a:pt x="7144" y="9155"/>
                    <a:pt x="8096" y="10107"/>
                    <a:pt x="9049" y="10107"/>
                  </a:cubicBezTo>
                  <a:cubicBezTo>
                    <a:pt x="11906" y="11060"/>
                    <a:pt x="11906" y="9155"/>
                    <a:pt x="10001" y="7250"/>
                  </a:cubicBezTo>
                  <a:close/>
                </a:path>
              </a:pathLst>
            </a:custGeom>
            <a:grpFill/>
            <a:ln w="9525" cap="flat">
              <a:noFill/>
              <a:prstDash val="solid"/>
              <a:miter/>
            </a:ln>
          </p:spPr>
          <p:txBody>
            <a:bodyPr rtlCol="0" anchor="ctr"/>
            <a:lstStyle/>
            <a:p>
              <a:endParaRPr lang="en-US"/>
            </a:p>
          </p:txBody>
        </p:sp>
        <p:sp>
          <p:nvSpPr>
            <p:cNvPr id="2407" name="Freeform: Shape 2406">
              <a:extLst>
                <a:ext uri="{FF2B5EF4-FFF2-40B4-BE49-F238E27FC236}">
                  <a16:creationId xmlns:a16="http://schemas.microsoft.com/office/drawing/2014/main" xmlns="" id="{FDF30403-34D5-44DE-8E2E-CDD1D7E9002F}"/>
                </a:ext>
              </a:extLst>
            </p:cNvPr>
            <p:cNvSpPr/>
            <p:nvPr/>
          </p:nvSpPr>
          <p:spPr>
            <a:xfrm>
              <a:off x="3745910" y="6186461"/>
              <a:ext cx="19050" cy="57150"/>
            </a:xfrm>
            <a:custGeom>
              <a:avLst/>
              <a:gdLst>
                <a:gd name="connsiteX0" fmla="*/ 9797 w 19050"/>
                <a:gd name="connsiteY0" fmla="*/ 7195 h 57150"/>
                <a:gd name="connsiteX1" fmla="*/ 11702 w 19050"/>
                <a:gd name="connsiteY1" fmla="*/ 56725 h 57150"/>
                <a:gd name="connsiteX2" fmla="*/ 9797 w 19050"/>
                <a:gd name="connsiteY2" fmla="*/ 7195 h 57150"/>
              </a:gdLst>
              <a:ahLst/>
              <a:cxnLst>
                <a:cxn ang="0">
                  <a:pos x="connsiteX0" y="connsiteY0"/>
                </a:cxn>
                <a:cxn ang="0">
                  <a:pos x="connsiteX1" y="connsiteY1"/>
                </a:cxn>
                <a:cxn ang="0">
                  <a:pos x="connsiteX2" y="connsiteY2"/>
                </a:cxn>
              </a:cxnLst>
              <a:rect l="l" t="t" r="r" b="b"/>
              <a:pathLst>
                <a:path w="19050" h="57150">
                  <a:moveTo>
                    <a:pt x="9797" y="7195"/>
                  </a:moveTo>
                  <a:cubicBezTo>
                    <a:pt x="7892" y="11958"/>
                    <a:pt x="4082" y="56725"/>
                    <a:pt x="11702" y="56725"/>
                  </a:cubicBezTo>
                  <a:cubicBezTo>
                    <a:pt x="16465" y="56725"/>
                    <a:pt x="10750" y="5290"/>
                    <a:pt x="9797" y="7195"/>
                  </a:cubicBezTo>
                  <a:close/>
                </a:path>
              </a:pathLst>
            </a:custGeom>
            <a:grpFill/>
            <a:ln w="9525" cap="flat">
              <a:noFill/>
              <a:prstDash val="solid"/>
              <a:miter/>
            </a:ln>
          </p:spPr>
          <p:txBody>
            <a:bodyPr rtlCol="0" anchor="ctr"/>
            <a:lstStyle/>
            <a:p>
              <a:endParaRPr lang="en-US"/>
            </a:p>
          </p:txBody>
        </p:sp>
        <p:sp>
          <p:nvSpPr>
            <p:cNvPr id="2408" name="Freeform: Shape 2407">
              <a:extLst>
                <a:ext uri="{FF2B5EF4-FFF2-40B4-BE49-F238E27FC236}">
                  <a16:creationId xmlns:a16="http://schemas.microsoft.com/office/drawing/2014/main" xmlns="" id="{57D2F376-4D87-4A03-9B64-9AA49E2FBD04}"/>
                </a:ext>
              </a:extLst>
            </p:cNvPr>
            <p:cNvSpPr/>
            <p:nvPr/>
          </p:nvSpPr>
          <p:spPr>
            <a:xfrm>
              <a:off x="3750442" y="6230353"/>
              <a:ext cx="114300" cy="19050"/>
            </a:xfrm>
            <a:custGeom>
              <a:avLst/>
              <a:gdLst>
                <a:gd name="connsiteX0" fmla="*/ 7170 w 114300"/>
                <a:gd name="connsiteY0" fmla="*/ 13786 h 19050"/>
                <a:gd name="connsiteX1" fmla="*/ 106230 w 114300"/>
                <a:gd name="connsiteY1" fmla="*/ 9976 h 19050"/>
                <a:gd name="connsiteX2" fmla="*/ 101467 w 114300"/>
                <a:gd name="connsiteY2" fmla="*/ 12833 h 19050"/>
                <a:gd name="connsiteX3" fmla="*/ 109087 w 114300"/>
                <a:gd name="connsiteY3" fmla="*/ 12833 h 19050"/>
                <a:gd name="connsiteX4" fmla="*/ 7170 w 114300"/>
                <a:gd name="connsiteY4" fmla="*/ 13786 h 1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19050">
                  <a:moveTo>
                    <a:pt x="7170" y="13786"/>
                  </a:moveTo>
                  <a:cubicBezTo>
                    <a:pt x="19552" y="14738"/>
                    <a:pt x="106230" y="14738"/>
                    <a:pt x="106230" y="9976"/>
                  </a:cubicBezTo>
                  <a:cubicBezTo>
                    <a:pt x="104325" y="9023"/>
                    <a:pt x="102420" y="9976"/>
                    <a:pt x="101467" y="12833"/>
                  </a:cubicBezTo>
                  <a:cubicBezTo>
                    <a:pt x="101467" y="16643"/>
                    <a:pt x="109087" y="16643"/>
                    <a:pt x="109087" y="12833"/>
                  </a:cubicBezTo>
                  <a:cubicBezTo>
                    <a:pt x="108135" y="-502"/>
                    <a:pt x="5265" y="13786"/>
                    <a:pt x="7170" y="13786"/>
                  </a:cubicBezTo>
                  <a:close/>
                </a:path>
              </a:pathLst>
            </a:custGeom>
            <a:grpFill/>
            <a:ln w="9525" cap="flat">
              <a:noFill/>
              <a:prstDash val="solid"/>
              <a:miter/>
            </a:ln>
          </p:spPr>
          <p:txBody>
            <a:bodyPr rtlCol="0" anchor="ctr"/>
            <a:lstStyle/>
            <a:p>
              <a:endParaRPr lang="en-US"/>
            </a:p>
          </p:txBody>
        </p:sp>
        <p:sp>
          <p:nvSpPr>
            <p:cNvPr id="2409" name="Freeform: Shape 2408">
              <a:extLst>
                <a:ext uri="{FF2B5EF4-FFF2-40B4-BE49-F238E27FC236}">
                  <a16:creationId xmlns:a16="http://schemas.microsoft.com/office/drawing/2014/main" xmlns="" id="{F34320DF-5E61-409B-B116-AEE3BC02FFAE}"/>
                </a:ext>
              </a:extLst>
            </p:cNvPr>
            <p:cNvSpPr/>
            <p:nvPr/>
          </p:nvSpPr>
          <p:spPr>
            <a:xfrm>
              <a:off x="3749516" y="6190323"/>
              <a:ext cx="114300" cy="57150"/>
            </a:xfrm>
            <a:custGeom>
              <a:avLst/>
              <a:gdLst>
                <a:gd name="connsiteX0" fmla="*/ 7144 w 114300"/>
                <a:gd name="connsiteY0" fmla="*/ 7144 h 57150"/>
                <a:gd name="connsiteX1" fmla="*/ 73819 w 114300"/>
                <a:gd name="connsiteY1" fmla="*/ 41434 h 57150"/>
                <a:gd name="connsiteX2" fmla="*/ 109061 w 114300"/>
                <a:gd name="connsiteY2" fmla="*/ 51911 h 57150"/>
                <a:gd name="connsiteX3" fmla="*/ 105251 w 114300"/>
                <a:gd name="connsiteY3" fmla="*/ 54769 h 57150"/>
                <a:gd name="connsiteX4" fmla="*/ 7144 w 114300"/>
                <a:gd name="connsiteY4" fmla="*/ 7144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57150">
                  <a:moveTo>
                    <a:pt x="7144" y="7144"/>
                  </a:moveTo>
                  <a:cubicBezTo>
                    <a:pt x="28099" y="20479"/>
                    <a:pt x="51911" y="30956"/>
                    <a:pt x="73819" y="41434"/>
                  </a:cubicBezTo>
                  <a:cubicBezTo>
                    <a:pt x="71914" y="40481"/>
                    <a:pt x="117634" y="60484"/>
                    <a:pt x="109061" y="51911"/>
                  </a:cubicBezTo>
                  <a:cubicBezTo>
                    <a:pt x="108109" y="50959"/>
                    <a:pt x="102394" y="51911"/>
                    <a:pt x="105251" y="54769"/>
                  </a:cubicBezTo>
                  <a:cubicBezTo>
                    <a:pt x="87154" y="36671"/>
                    <a:pt x="25241" y="18574"/>
                    <a:pt x="7144" y="7144"/>
                  </a:cubicBezTo>
                  <a:close/>
                </a:path>
              </a:pathLst>
            </a:custGeom>
            <a:grpFill/>
            <a:ln w="9525" cap="flat">
              <a:noFill/>
              <a:prstDash val="solid"/>
              <a:miter/>
            </a:ln>
          </p:spPr>
          <p:txBody>
            <a:bodyPr rtlCol="0" anchor="ctr"/>
            <a:lstStyle/>
            <a:p>
              <a:endParaRPr lang="en-US"/>
            </a:p>
          </p:txBody>
        </p:sp>
        <p:sp>
          <p:nvSpPr>
            <p:cNvPr id="2410" name="Freeform: Shape 2409">
              <a:extLst>
                <a:ext uri="{FF2B5EF4-FFF2-40B4-BE49-F238E27FC236}">
                  <a16:creationId xmlns:a16="http://schemas.microsoft.com/office/drawing/2014/main" xmlns="" id="{510A3846-6256-4072-8795-F6BD35B75D28}"/>
                </a:ext>
              </a:extLst>
            </p:cNvPr>
            <p:cNvSpPr/>
            <p:nvPr/>
          </p:nvSpPr>
          <p:spPr>
            <a:xfrm>
              <a:off x="3718954" y="6252235"/>
              <a:ext cx="19050" cy="28575"/>
            </a:xfrm>
            <a:custGeom>
              <a:avLst/>
              <a:gdLst>
                <a:gd name="connsiteX0" fmla="*/ 12941 w 19050"/>
                <a:gd name="connsiteY0" fmla="*/ 19526 h 28575"/>
                <a:gd name="connsiteX1" fmla="*/ 11988 w 19050"/>
                <a:gd name="connsiteY1" fmla="*/ 7144 h 28575"/>
                <a:gd name="connsiteX2" fmla="*/ 12941 w 19050"/>
                <a:gd name="connsiteY2" fmla="*/ 19526 h 28575"/>
              </a:gdLst>
              <a:ahLst/>
              <a:cxnLst>
                <a:cxn ang="0">
                  <a:pos x="connsiteX0" y="connsiteY0"/>
                </a:cxn>
                <a:cxn ang="0">
                  <a:pos x="connsiteX1" y="connsiteY1"/>
                </a:cxn>
                <a:cxn ang="0">
                  <a:pos x="connsiteX2" y="connsiteY2"/>
                </a:cxn>
              </a:cxnLst>
              <a:rect l="l" t="t" r="r" b="b"/>
              <a:pathLst>
                <a:path w="19050" h="28575">
                  <a:moveTo>
                    <a:pt x="12941" y="19526"/>
                  </a:moveTo>
                  <a:cubicBezTo>
                    <a:pt x="15798" y="13811"/>
                    <a:pt x="15798" y="10001"/>
                    <a:pt x="11988" y="7144"/>
                  </a:cubicBezTo>
                  <a:cubicBezTo>
                    <a:pt x="558" y="7144"/>
                    <a:pt x="12941" y="28099"/>
                    <a:pt x="12941" y="19526"/>
                  </a:cubicBezTo>
                  <a:close/>
                </a:path>
              </a:pathLst>
            </a:custGeom>
            <a:grpFill/>
            <a:ln w="9525" cap="flat">
              <a:noFill/>
              <a:prstDash val="solid"/>
              <a:miter/>
            </a:ln>
          </p:spPr>
          <p:txBody>
            <a:bodyPr rtlCol="0" anchor="ctr"/>
            <a:lstStyle/>
            <a:p>
              <a:endParaRPr lang="en-US"/>
            </a:p>
          </p:txBody>
        </p:sp>
        <p:sp>
          <p:nvSpPr>
            <p:cNvPr id="2411" name="Freeform: Shape 2410">
              <a:extLst>
                <a:ext uri="{FF2B5EF4-FFF2-40B4-BE49-F238E27FC236}">
                  <a16:creationId xmlns:a16="http://schemas.microsoft.com/office/drawing/2014/main" xmlns="" id="{87F57F29-F897-419D-8609-C2F6B2C99F71}"/>
                </a:ext>
              </a:extLst>
            </p:cNvPr>
            <p:cNvSpPr/>
            <p:nvPr/>
          </p:nvSpPr>
          <p:spPr>
            <a:xfrm>
              <a:off x="3728901" y="6255750"/>
              <a:ext cx="19050" cy="19050"/>
            </a:xfrm>
            <a:custGeom>
              <a:avLst/>
              <a:gdLst>
                <a:gd name="connsiteX0" fmla="*/ 12518 w 19050"/>
                <a:gd name="connsiteY0" fmla="*/ 15059 h 19050"/>
                <a:gd name="connsiteX1" fmla="*/ 11566 w 19050"/>
                <a:gd name="connsiteY1" fmla="*/ 7439 h 19050"/>
                <a:gd name="connsiteX2" fmla="*/ 12518 w 19050"/>
                <a:gd name="connsiteY2" fmla="*/ 15059 h 19050"/>
              </a:gdLst>
              <a:ahLst/>
              <a:cxnLst>
                <a:cxn ang="0">
                  <a:pos x="connsiteX0" y="connsiteY0"/>
                </a:cxn>
                <a:cxn ang="0">
                  <a:pos x="connsiteX1" y="connsiteY1"/>
                </a:cxn>
                <a:cxn ang="0">
                  <a:pos x="connsiteX2" y="connsiteY2"/>
                </a:cxn>
              </a:cxnLst>
              <a:rect l="l" t="t" r="r" b="b"/>
              <a:pathLst>
                <a:path w="19050" h="19050">
                  <a:moveTo>
                    <a:pt x="12518" y="15059"/>
                  </a:moveTo>
                  <a:cubicBezTo>
                    <a:pt x="13471" y="12201"/>
                    <a:pt x="13471" y="9344"/>
                    <a:pt x="11566" y="7439"/>
                  </a:cubicBezTo>
                  <a:cubicBezTo>
                    <a:pt x="1088" y="4581"/>
                    <a:pt x="12518" y="23631"/>
                    <a:pt x="12518" y="15059"/>
                  </a:cubicBezTo>
                  <a:close/>
                </a:path>
              </a:pathLst>
            </a:custGeom>
            <a:grpFill/>
            <a:ln w="9525" cap="flat">
              <a:noFill/>
              <a:prstDash val="solid"/>
              <a:miter/>
            </a:ln>
          </p:spPr>
          <p:txBody>
            <a:bodyPr rtlCol="0" anchor="ctr"/>
            <a:lstStyle/>
            <a:p>
              <a:endParaRPr lang="en-US"/>
            </a:p>
          </p:txBody>
        </p:sp>
        <p:sp>
          <p:nvSpPr>
            <p:cNvPr id="2412" name="Freeform: Shape 2411">
              <a:extLst>
                <a:ext uri="{FF2B5EF4-FFF2-40B4-BE49-F238E27FC236}">
                  <a16:creationId xmlns:a16="http://schemas.microsoft.com/office/drawing/2014/main" xmlns="" id="{E750F84F-6A9F-4CC3-B4E5-4E05CED6ECE0}"/>
                </a:ext>
              </a:extLst>
            </p:cNvPr>
            <p:cNvSpPr/>
            <p:nvPr/>
          </p:nvSpPr>
          <p:spPr>
            <a:xfrm>
              <a:off x="3737626" y="6257625"/>
              <a:ext cx="19050" cy="19050"/>
            </a:xfrm>
            <a:custGeom>
              <a:avLst/>
              <a:gdLst>
                <a:gd name="connsiteX0" fmla="*/ 11413 w 19050"/>
                <a:gd name="connsiteY0" fmla="*/ 14136 h 19050"/>
                <a:gd name="connsiteX1" fmla="*/ 11413 w 19050"/>
                <a:gd name="connsiteY1" fmla="*/ 7469 h 19050"/>
                <a:gd name="connsiteX2" fmla="*/ 11413 w 19050"/>
                <a:gd name="connsiteY2" fmla="*/ 14136 h 19050"/>
              </a:gdLst>
              <a:ahLst/>
              <a:cxnLst>
                <a:cxn ang="0">
                  <a:pos x="connsiteX0" y="connsiteY0"/>
                </a:cxn>
                <a:cxn ang="0">
                  <a:pos x="connsiteX1" y="connsiteY1"/>
                </a:cxn>
                <a:cxn ang="0">
                  <a:pos x="connsiteX2" y="connsiteY2"/>
                </a:cxn>
              </a:cxnLst>
              <a:rect l="l" t="t" r="r" b="b"/>
              <a:pathLst>
                <a:path w="19050" h="19050">
                  <a:moveTo>
                    <a:pt x="11413" y="14136"/>
                  </a:moveTo>
                  <a:cubicBezTo>
                    <a:pt x="13318" y="11279"/>
                    <a:pt x="13318" y="9374"/>
                    <a:pt x="11413" y="7469"/>
                  </a:cubicBezTo>
                  <a:cubicBezTo>
                    <a:pt x="2841" y="4611"/>
                    <a:pt x="9508" y="21756"/>
                    <a:pt x="11413" y="14136"/>
                  </a:cubicBezTo>
                  <a:close/>
                </a:path>
              </a:pathLst>
            </a:custGeom>
            <a:grpFill/>
            <a:ln w="9525" cap="flat">
              <a:noFill/>
              <a:prstDash val="solid"/>
              <a:miter/>
            </a:ln>
          </p:spPr>
          <p:txBody>
            <a:bodyPr rtlCol="0" anchor="ctr"/>
            <a:lstStyle/>
            <a:p>
              <a:endParaRPr lang="en-US"/>
            </a:p>
          </p:txBody>
        </p:sp>
        <p:sp>
          <p:nvSpPr>
            <p:cNvPr id="2413" name="Freeform: Shape 2412">
              <a:extLst>
                <a:ext uri="{FF2B5EF4-FFF2-40B4-BE49-F238E27FC236}">
                  <a16:creationId xmlns:a16="http://schemas.microsoft.com/office/drawing/2014/main" xmlns="" id="{A2E7F06E-DD61-4FE1-B565-1E87A79B7411}"/>
                </a:ext>
              </a:extLst>
            </p:cNvPr>
            <p:cNvSpPr/>
            <p:nvPr/>
          </p:nvSpPr>
          <p:spPr>
            <a:xfrm>
              <a:off x="3758297" y="6255093"/>
              <a:ext cx="19050" cy="19050"/>
            </a:xfrm>
            <a:custGeom>
              <a:avLst/>
              <a:gdLst>
                <a:gd name="connsiteX0" fmla="*/ 13603 w 19050"/>
                <a:gd name="connsiteY0" fmla="*/ 15716 h 19050"/>
                <a:gd name="connsiteX1" fmla="*/ 10745 w 19050"/>
                <a:gd name="connsiteY1" fmla="*/ 7144 h 19050"/>
                <a:gd name="connsiteX2" fmla="*/ 13603 w 19050"/>
                <a:gd name="connsiteY2" fmla="*/ 15716 h 19050"/>
              </a:gdLst>
              <a:ahLst/>
              <a:cxnLst>
                <a:cxn ang="0">
                  <a:pos x="connsiteX0" y="connsiteY0"/>
                </a:cxn>
                <a:cxn ang="0">
                  <a:pos x="connsiteX1" y="connsiteY1"/>
                </a:cxn>
                <a:cxn ang="0">
                  <a:pos x="connsiteX2" y="connsiteY2"/>
                </a:cxn>
              </a:cxnLst>
              <a:rect l="l" t="t" r="r" b="b"/>
              <a:pathLst>
                <a:path w="19050" h="19050">
                  <a:moveTo>
                    <a:pt x="13603" y="15716"/>
                  </a:moveTo>
                  <a:cubicBezTo>
                    <a:pt x="15508" y="11906"/>
                    <a:pt x="14555" y="9049"/>
                    <a:pt x="10745" y="7144"/>
                  </a:cubicBezTo>
                  <a:cubicBezTo>
                    <a:pt x="1220" y="8096"/>
                    <a:pt x="13603" y="24289"/>
                    <a:pt x="13603" y="15716"/>
                  </a:cubicBezTo>
                  <a:close/>
                </a:path>
              </a:pathLst>
            </a:custGeom>
            <a:grpFill/>
            <a:ln w="9525" cap="flat">
              <a:noFill/>
              <a:prstDash val="solid"/>
              <a:miter/>
            </a:ln>
          </p:spPr>
          <p:txBody>
            <a:bodyPr rtlCol="0" anchor="ctr"/>
            <a:lstStyle/>
            <a:p>
              <a:endParaRPr lang="en-US"/>
            </a:p>
          </p:txBody>
        </p:sp>
        <p:sp>
          <p:nvSpPr>
            <p:cNvPr id="2414" name="Freeform: Shape 2413">
              <a:extLst>
                <a:ext uri="{FF2B5EF4-FFF2-40B4-BE49-F238E27FC236}">
                  <a16:creationId xmlns:a16="http://schemas.microsoft.com/office/drawing/2014/main" xmlns="" id="{0519C912-8122-45B6-B1CF-18D05D975A5F}"/>
                </a:ext>
              </a:extLst>
            </p:cNvPr>
            <p:cNvSpPr/>
            <p:nvPr/>
          </p:nvSpPr>
          <p:spPr>
            <a:xfrm>
              <a:off x="3770432" y="6257950"/>
              <a:ext cx="19050" cy="19050"/>
            </a:xfrm>
            <a:custGeom>
              <a:avLst/>
              <a:gdLst>
                <a:gd name="connsiteX0" fmla="*/ 12897 w 19050"/>
                <a:gd name="connsiteY0" fmla="*/ 13811 h 19050"/>
                <a:gd name="connsiteX1" fmla="*/ 10040 w 19050"/>
                <a:gd name="connsiteY1" fmla="*/ 7144 h 19050"/>
                <a:gd name="connsiteX2" fmla="*/ 8135 w 19050"/>
                <a:gd name="connsiteY2" fmla="*/ 15716 h 19050"/>
                <a:gd name="connsiteX3" fmla="*/ 12897 w 19050"/>
                <a:gd name="connsiteY3" fmla="*/ 13811 h 19050"/>
              </a:gdLst>
              <a:ahLst/>
              <a:cxnLst>
                <a:cxn ang="0">
                  <a:pos x="connsiteX0" y="connsiteY0"/>
                </a:cxn>
                <a:cxn ang="0">
                  <a:pos x="connsiteX1" y="connsiteY1"/>
                </a:cxn>
                <a:cxn ang="0">
                  <a:pos x="connsiteX2" y="connsiteY2"/>
                </a:cxn>
                <a:cxn ang="0">
                  <a:pos x="connsiteX3" y="connsiteY3"/>
                </a:cxn>
              </a:cxnLst>
              <a:rect l="l" t="t" r="r" b="b"/>
              <a:pathLst>
                <a:path w="19050" h="19050">
                  <a:moveTo>
                    <a:pt x="12897" y="13811"/>
                  </a:moveTo>
                  <a:cubicBezTo>
                    <a:pt x="13850" y="10954"/>
                    <a:pt x="12897" y="9049"/>
                    <a:pt x="10040" y="7144"/>
                  </a:cubicBezTo>
                  <a:cubicBezTo>
                    <a:pt x="7182" y="9049"/>
                    <a:pt x="6230" y="11906"/>
                    <a:pt x="8135" y="15716"/>
                  </a:cubicBezTo>
                  <a:cubicBezTo>
                    <a:pt x="11945" y="17621"/>
                    <a:pt x="12897" y="16669"/>
                    <a:pt x="12897" y="13811"/>
                  </a:cubicBezTo>
                  <a:close/>
                </a:path>
              </a:pathLst>
            </a:custGeom>
            <a:grpFill/>
            <a:ln w="9525" cap="flat">
              <a:noFill/>
              <a:prstDash val="solid"/>
              <a:miter/>
            </a:ln>
          </p:spPr>
          <p:txBody>
            <a:bodyPr rtlCol="0" anchor="ctr"/>
            <a:lstStyle/>
            <a:p>
              <a:endParaRPr lang="en-US"/>
            </a:p>
          </p:txBody>
        </p:sp>
        <p:sp>
          <p:nvSpPr>
            <p:cNvPr id="2415" name="Freeform: Shape 2414">
              <a:extLst>
                <a:ext uri="{FF2B5EF4-FFF2-40B4-BE49-F238E27FC236}">
                  <a16:creationId xmlns:a16="http://schemas.microsoft.com/office/drawing/2014/main" xmlns="" id="{55A5383F-8ED5-49F5-BBC0-BC625BEF968C}"/>
                </a:ext>
              </a:extLst>
            </p:cNvPr>
            <p:cNvSpPr/>
            <p:nvPr/>
          </p:nvSpPr>
          <p:spPr>
            <a:xfrm>
              <a:off x="3778111" y="6256998"/>
              <a:ext cx="19050" cy="19050"/>
            </a:xfrm>
            <a:custGeom>
              <a:avLst/>
              <a:gdLst>
                <a:gd name="connsiteX0" fmla="*/ 12839 w 19050"/>
                <a:gd name="connsiteY0" fmla="*/ 15716 h 19050"/>
                <a:gd name="connsiteX1" fmla="*/ 10934 w 19050"/>
                <a:gd name="connsiteY1" fmla="*/ 7144 h 19050"/>
                <a:gd name="connsiteX2" fmla="*/ 12839 w 19050"/>
                <a:gd name="connsiteY2" fmla="*/ 15716 h 19050"/>
              </a:gdLst>
              <a:ahLst/>
              <a:cxnLst>
                <a:cxn ang="0">
                  <a:pos x="connsiteX0" y="connsiteY0"/>
                </a:cxn>
                <a:cxn ang="0">
                  <a:pos x="connsiteX1" y="connsiteY1"/>
                </a:cxn>
                <a:cxn ang="0">
                  <a:pos x="connsiteX2" y="connsiteY2"/>
                </a:cxn>
              </a:cxnLst>
              <a:rect l="l" t="t" r="r" b="b"/>
              <a:pathLst>
                <a:path w="19050" h="19050">
                  <a:moveTo>
                    <a:pt x="12839" y="15716"/>
                  </a:moveTo>
                  <a:cubicBezTo>
                    <a:pt x="14744" y="11906"/>
                    <a:pt x="13791" y="9049"/>
                    <a:pt x="10934" y="7144"/>
                  </a:cubicBezTo>
                  <a:cubicBezTo>
                    <a:pt x="1409" y="7144"/>
                    <a:pt x="12839" y="23336"/>
                    <a:pt x="12839" y="15716"/>
                  </a:cubicBezTo>
                  <a:close/>
                </a:path>
              </a:pathLst>
            </a:custGeom>
            <a:grpFill/>
            <a:ln w="9525" cap="flat">
              <a:noFill/>
              <a:prstDash val="solid"/>
              <a:miter/>
            </a:ln>
          </p:spPr>
          <p:txBody>
            <a:bodyPr rtlCol="0" anchor="ctr"/>
            <a:lstStyle/>
            <a:p>
              <a:endParaRPr lang="en-US"/>
            </a:p>
          </p:txBody>
        </p:sp>
        <p:sp>
          <p:nvSpPr>
            <p:cNvPr id="2416" name="Freeform: Shape 2415">
              <a:extLst>
                <a:ext uri="{FF2B5EF4-FFF2-40B4-BE49-F238E27FC236}">
                  <a16:creationId xmlns:a16="http://schemas.microsoft.com/office/drawing/2014/main" xmlns="" id="{7945FE8D-4ABA-480F-9BA5-0C9FE2732386}"/>
                </a:ext>
              </a:extLst>
            </p:cNvPr>
            <p:cNvSpPr/>
            <p:nvPr/>
          </p:nvSpPr>
          <p:spPr>
            <a:xfrm>
              <a:off x="3811029" y="6254140"/>
              <a:ext cx="19050" cy="19050"/>
            </a:xfrm>
            <a:custGeom>
              <a:avLst/>
              <a:gdLst>
                <a:gd name="connsiteX0" fmla="*/ 13258 w 19050"/>
                <a:gd name="connsiteY0" fmla="*/ 17621 h 19050"/>
                <a:gd name="connsiteX1" fmla="*/ 11353 w 19050"/>
                <a:gd name="connsiteY1" fmla="*/ 7144 h 19050"/>
                <a:gd name="connsiteX2" fmla="*/ 13258 w 19050"/>
                <a:gd name="connsiteY2" fmla="*/ 17621 h 19050"/>
              </a:gdLst>
              <a:ahLst/>
              <a:cxnLst>
                <a:cxn ang="0">
                  <a:pos x="connsiteX0" y="connsiteY0"/>
                </a:cxn>
                <a:cxn ang="0">
                  <a:pos x="connsiteX1" y="connsiteY1"/>
                </a:cxn>
                <a:cxn ang="0">
                  <a:pos x="connsiteX2" y="connsiteY2"/>
                </a:cxn>
              </a:cxnLst>
              <a:rect l="l" t="t" r="r" b="b"/>
              <a:pathLst>
                <a:path w="19050" h="19050">
                  <a:moveTo>
                    <a:pt x="13258" y="17621"/>
                  </a:moveTo>
                  <a:cubicBezTo>
                    <a:pt x="15163" y="12859"/>
                    <a:pt x="15163" y="10001"/>
                    <a:pt x="11353" y="7144"/>
                  </a:cubicBezTo>
                  <a:cubicBezTo>
                    <a:pt x="876" y="7144"/>
                    <a:pt x="13258" y="25241"/>
                    <a:pt x="13258" y="17621"/>
                  </a:cubicBezTo>
                  <a:close/>
                </a:path>
              </a:pathLst>
            </a:custGeom>
            <a:grpFill/>
            <a:ln w="9525" cap="flat">
              <a:noFill/>
              <a:prstDash val="solid"/>
              <a:miter/>
            </a:ln>
          </p:spPr>
          <p:txBody>
            <a:bodyPr rtlCol="0" anchor="ctr"/>
            <a:lstStyle/>
            <a:p>
              <a:endParaRPr lang="en-US"/>
            </a:p>
          </p:txBody>
        </p:sp>
        <p:sp>
          <p:nvSpPr>
            <p:cNvPr id="2417" name="Freeform: Shape 2416">
              <a:extLst>
                <a:ext uri="{FF2B5EF4-FFF2-40B4-BE49-F238E27FC236}">
                  <a16:creationId xmlns:a16="http://schemas.microsoft.com/office/drawing/2014/main" xmlns="" id="{8F893385-88D6-496F-A9B3-EF5B0C4BAA3B}"/>
                </a:ext>
              </a:extLst>
            </p:cNvPr>
            <p:cNvSpPr/>
            <p:nvPr/>
          </p:nvSpPr>
          <p:spPr>
            <a:xfrm>
              <a:off x="3821316" y="6256045"/>
              <a:ext cx="19050" cy="19050"/>
            </a:xfrm>
            <a:custGeom>
              <a:avLst/>
              <a:gdLst>
                <a:gd name="connsiteX0" fmla="*/ 13449 w 19050"/>
                <a:gd name="connsiteY0" fmla="*/ 16669 h 19050"/>
                <a:gd name="connsiteX1" fmla="*/ 10591 w 19050"/>
                <a:gd name="connsiteY1" fmla="*/ 7144 h 19050"/>
                <a:gd name="connsiteX2" fmla="*/ 13449 w 19050"/>
                <a:gd name="connsiteY2" fmla="*/ 16669 h 19050"/>
              </a:gdLst>
              <a:ahLst/>
              <a:cxnLst>
                <a:cxn ang="0">
                  <a:pos x="connsiteX0" y="connsiteY0"/>
                </a:cxn>
                <a:cxn ang="0">
                  <a:pos x="connsiteX1" y="connsiteY1"/>
                </a:cxn>
                <a:cxn ang="0">
                  <a:pos x="connsiteX2" y="connsiteY2"/>
                </a:cxn>
              </a:cxnLst>
              <a:rect l="l" t="t" r="r" b="b"/>
              <a:pathLst>
                <a:path w="19050" h="19050">
                  <a:moveTo>
                    <a:pt x="13449" y="16669"/>
                  </a:moveTo>
                  <a:cubicBezTo>
                    <a:pt x="14401" y="12859"/>
                    <a:pt x="13449" y="9049"/>
                    <a:pt x="10591" y="7144"/>
                  </a:cubicBezTo>
                  <a:cubicBezTo>
                    <a:pt x="1066" y="8096"/>
                    <a:pt x="14401" y="25241"/>
                    <a:pt x="13449" y="16669"/>
                  </a:cubicBezTo>
                  <a:close/>
                </a:path>
              </a:pathLst>
            </a:custGeom>
            <a:grpFill/>
            <a:ln w="9525" cap="flat">
              <a:noFill/>
              <a:prstDash val="solid"/>
              <a:miter/>
            </a:ln>
          </p:spPr>
          <p:txBody>
            <a:bodyPr rtlCol="0" anchor="ctr"/>
            <a:lstStyle/>
            <a:p>
              <a:endParaRPr lang="en-US"/>
            </a:p>
          </p:txBody>
        </p:sp>
        <p:sp>
          <p:nvSpPr>
            <p:cNvPr id="2418" name="Freeform: Shape 2417">
              <a:extLst>
                <a:ext uri="{FF2B5EF4-FFF2-40B4-BE49-F238E27FC236}">
                  <a16:creationId xmlns:a16="http://schemas.microsoft.com/office/drawing/2014/main" xmlns="" id="{6DFA6373-46C0-4497-AB0A-95473D2D1A03}"/>
                </a:ext>
              </a:extLst>
            </p:cNvPr>
            <p:cNvSpPr/>
            <p:nvPr/>
          </p:nvSpPr>
          <p:spPr>
            <a:xfrm>
              <a:off x="3840347" y="6252235"/>
              <a:ext cx="19050" cy="28575"/>
            </a:xfrm>
            <a:custGeom>
              <a:avLst/>
              <a:gdLst>
                <a:gd name="connsiteX0" fmla="*/ 11562 w 19050"/>
                <a:gd name="connsiteY0" fmla="*/ 19526 h 28575"/>
                <a:gd name="connsiteX1" fmla="*/ 10610 w 19050"/>
                <a:gd name="connsiteY1" fmla="*/ 7144 h 28575"/>
                <a:gd name="connsiteX2" fmla="*/ 8705 w 19050"/>
                <a:gd name="connsiteY2" fmla="*/ 22384 h 28575"/>
                <a:gd name="connsiteX3" fmla="*/ 11562 w 19050"/>
                <a:gd name="connsiteY3" fmla="*/ 19526 h 28575"/>
              </a:gdLst>
              <a:ahLst/>
              <a:cxnLst>
                <a:cxn ang="0">
                  <a:pos x="connsiteX0" y="connsiteY0"/>
                </a:cxn>
                <a:cxn ang="0">
                  <a:pos x="connsiteX1" y="connsiteY1"/>
                </a:cxn>
                <a:cxn ang="0">
                  <a:pos x="connsiteX2" y="connsiteY2"/>
                </a:cxn>
                <a:cxn ang="0">
                  <a:pos x="connsiteX3" y="connsiteY3"/>
                </a:cxn>
              </a:cxnLst>
              <a:rect l="l" t="t" r="r" b="b"/>
              <a:pathLst>
                <a:path w="19050" h="28575">
                  <a:moveTo>
                    <a:pt x="11562" y="19526"/>
                  </a:moveTo>
                  <a:cubicBezTo>
                    <a:pt x="9657" y="17621"/>
                    <a:pt x="15372" y="7144"/>
                    <a:pt x="10610" y="7144"/>
                  </a:cubicBezTo>
                  <a:cubicBezTo>
                    <a:pt x="5847" y="7144"/>
                    <a:pt x="6800" y="21431"/>
                    <a:pt x="8705" y="22384"/>
                  </a:cubicBezTo>
                  <a:cubicBezTo>
                    <a:pt x="11562" y="23336"/>
                    <a:pt x="12515" y="22384"/>
                    <a:pt x="11562" y="19526"/>
                  </a:cubicBezTo>
                  <a:close/>
                </a:path>
              </a:pathLst>
            </a:custGeom>
            <a:grpFill/>
            <a:ln w="9525" cap="flat">
              <a:noFill/>
              <a:prstDash val="solid"/>
              <a:miter/>
            </a:ln>
          </p:spPr>
          <p:txBody>
            <a:bodyPr rtlCol="0" anchor="ctr"/>
            <a:lstStyle/>
            <a:p>
              <a:endParaRPr lang="en-US"/>
            </a:p>
          </p:txBody>
        </p:sp>
        <p:sp>
          <p:nvSpPr>
            <p:cNvPr id="2419" name="Freeform: Shape 2418">
              <a:extLst>
                <a:ext uri="{FF2B5EF4-FFF2-40B4-BE49-F238E27FC236}">
                  <a16:creationId xmlns:a16="http://schemas.microsoft.com/office/drawing/2014/main" xmlns="" id="{B87BCC33-B89D-4A77-8FD3-4B65886C47A5}"/>
                </a:ext>
              </a:extLst>
            </p:cNvPr>
            <p:cNvSpPr/>
            <p:nvPr/>
          </p:nvSpPr>
          <p:spPr>
            <a:xfrm>
              <a:off x="3849910" y="6254140"/>
              <a:ext cx="19050" cy="19050"/>
            </a:xfrm>
            <a:custGeom>
              <a:avLst/>
              <a:gdLst>
                <a:gd name="connsiteX0" fmla="*/ 14382 w 19050"/>
                <a:gd name="connsiteY0" fmla="*/ 17621 h 19050"/>
                <a:gd name="connsiteX1" fmla="*/ 11525 w 19050"/>
                <a:gd name="connsiteY1" fmla="*/ 7144 h 19050"/>
                <a:gd name="connsiteX2" fmla="*/ 14382 w 19050"/>
                <a:gd name="connsiteY2" fmla="*/ 17621 h 19050"/>
              </a:gdLst>
              <a:ahLst/>
              <a:cxnLst>
                <a:cxn ang="0">
                  <a:pos x="connsiteX0" y="connsiteY0"/>
                </a:cxn>
                <a:cxn ang="0">
                  <a:pos x="connsiteX1" y="connsiteY1"/>
                </a:cxn>
                <a:cxn ang="0">
                  <a:pos x="connsiteX2" y="connsiteY2"/>
                </a:cxn>
              </a:cxnLst>
              <a:rect l="l" t="t" r="r" b="b"/>
              <a:pathLst>
                <a:path w="19050" h="19050">
                  <a:moveTo>
                    <a:pt x="14382" y="17621"/>
                  </a:moveTo>
                  <a:cubicBezTo>
                    <a:pt x="16287" y="12859"/>
                    <a:pt x="15335" y="9049"/>
                    <a:pt x="11525" y="7144"/>
                  </a:cubicBezTo>
                  <a:cubicBezTo>
                    <a:pt x="-858" y="7144"/>
                    <a:pt x="17240" y="26194"/>
                    <a:pt x="14382" y="17621"/>
                  </a:cubicBezTo>
                  <a:close/>
                </a:path>
              </a:pathLst>
            </a:custGeom>
            <a:grpFill/>
            <a:ln w="9525" cap="flat">
              <a:noFill/>
              <a:prstDash val="solid"/>
              <a:miter/>
            </a:ln>
          </p:spPr>
          <p:txBody>
            <a:bodyPr rtlCol="0" anchor="ctr"/>
            <a:lstStyle/>
            <a:p>
              <a:endParaRPr lang="en-US"/>
            </a:p>
          </p:txBody>
        </p:sp>
        <p:sp>
          <p:nvSpPr>
            <p:cNvPr id="2420" name="Freeform: Shape 2419">
              <a:extLst>
                <a:ext uri="{FF2B5EF4-FFF2-40B4-BE49-F238E27FC236}">
                  <a16:creationId xmlns:a16="http://schemas.microsoft.com/office/drawing/2014/main" xmlns="" id="{C48CE704-E022-4E46-87FB-39AE99E4A094}"/>
                </a:ext>
              </a:extLst>
            </p:cNvPr>
            <p:cNvSpPr/>
            <p:nvPr/>
          </p:nvSpPr>
          <p:spPr>
            <a:xfrm>
              <a:off x="3862753" y="6250330"/>
              <a:ext cx="19050" cy="28575"/>
            </a:xfrm>
            <a:custGeom>
              <a:avLst/>
              <a:gdLst>
                <a:gd name="connsiteX0" fmla="*/ 13921 w 19050"/>
                <a:gd name="connsiteY0" fmla="*/ 20479 h 28575"/>
                <a:gd name="connsiteX1" fmla="*/ 12016 w 19050"/>
                <a:gd name="connsiteY1" fmla="*/ 7144 h 28575"/>
                <a:gd name="connsiteX2" fmla="*/ 13921 w 19050"/>
                <a:gd name="connsiteY2" fmla="*/ 20479 h 28575"/>
              </a:gdLst>
              <a:ahLst/>
              <a:cxnLst>
                <a:cxn ang="0">
                  <a:pos x="connsiteX0" y="connsiteY0"/>
                </a:cxn>
                <a:cxn ang="0">
                  <a:pos x="connsiteX1" y="connsiteY1"/>
                </a:cxn>
                <a:cxn ang="0">
                  <a:pos x="connsiteX2" y="connsiteY2"/>
                </a:cxn>
              </a:cxnLst>
              <a:rect l="l" t="t" r="r" b="b"/>
              <a:pathLst>
                <a:path w="19050" h="28575">
                  <a:moveTo>
                    <a:pt x="13921" y="20479"/>
                  </a:moveTo>
                  <a:cubicBezTo>
                    <a:pt x="16779" y="14764"/>
                    <a:pt x="15826" y="10001"/>
                    <a:pt x="12016" y="7144"/>
                  </a:cubicBezTo>
                  <a:cubicBezTo>
                    <a:pt x="-366" y="8096"/>
                    <a:pt x="14874" y="28099"/>
                    <a:pt x="13921" y="20479"/>
                  </a:cubicBezTo>
                  <a:close/>
                </a:path>
              </a:pathLst>
            </a:custGeom>
            <a:grpFill/>
            <a:ln w="9525" cap="flat">
              <a:noFill/>
              <a:prstDash val="solid"/>
              <a:miter/>
            </a:ln>
          </p:spPr>
          <p:txBody>
            <a:bodyPr rtlCol="0" anchor="ctr"/>
            <a:lstStyle/>
            <a:p>
              <a:endParaRPr lang="en-US"/>
            </a:p>
          </p:txBody>
        </p:sp>
        <p:sp>
          <p:nvSpPr>
            <p:cNvPr id="2421" name="Freeform: Shape 2420">
              <a:extLst>
                <a:ext uri="{FF2B5EF4-FFF2-40B4-BE49-F238E27FC236}">
                  <a16:creationId xmlns:a16="http://schemas.microsoft.com/office/drawing/2014/main" xmlns="" id="{9F6C5A33-9E14-4DD4-BBED-2B7EC9D0F92D}"/>
                </a:ext>
              </a:extLst>
            </p:cNvPr>
            <p:cNvSpPr/>
            <p:nvPr/>
          </p:nvSpPr>
          <p:spPr>
            <a:xfrm>
              <a:off x="3897900" y="6262713"/>
              <a:ext cx="19050" cy="19050"/>
            </a:xfrm>
            <a:custGeom>
              <a:avLst/>
              <a:gdLst>
                <a:gd name="connsiteX0" fmla="*/ 14017 w 19050"/>
                <a:gd name="connsiteY0" fmla="*/ 18574 h 19050"/>
                <a:gd name="connsiteX1" fmla="*/ 11160 w 19050"/>
                <a:gd name="connsiteY1" fmla="*/ 7144 h 19050"/>
                <a:gd name="connsiteX2" fmla="*/ 14017 w 19050"/>
                <a:gd name="connsiteY2" fmla="*/ 18574 h 19050"/>
              </a:gdLst>
              <a:ahLst/>
              <a:cxnLst>
                <a:cxn ang="0">
                  <a:pos x="connsiteX0" y="connsiteY0"/>
                </a:cxn>
                <a:cxn ang="0">
                  <a:pos x="connsiteX1" y="connsiteY1"/>
                </a:cxn>
                <a:cxn ang="0">
                  <a:pos x="connsiteX2" y="connsiteY2"/>
                </a:cxn>
              </a:cxnLst>
              <a:rect l="l" t="t" r="r" b="b"/>
              <a:pathLst>
                <a:path w="19050" h="19050">
                  <a:moveTo>
                    <a:pt x="14017" y="18574"/>
                  </a:moveTo>
                  <a:cubicBezTo>
                    <a:pt x="15922" y="13811"/>
                    <a:pt x="14970" y="10001"/>
                    <a:pt x="11160" y="7144"/>
                  </a:cubicBezTo>
                  <a:cubicBezTo>
                    <a:pt x="682" y="8096"/>
                    <a:pt x="14017" y="27146"/>
                    <a:pt x="14017" y="18574"/>
                  </a:cubicBezTo>
                  <a:close/>
                </a:path>
              </a:pathLst>
            </a:custGeom>
            <a:grpFill/>
            <a:ln w="9525" cap="flat">
              <a:noFill/>
              <a:prstDash val="solid"/>
              <a:miter/>
            </a:ln>
          </p:spPr>
          <p:txBody>
            <a:bodyPr rtlCol="0" anchor="ctr"/>
            <a:lstStyle/>
            <a:p>
              <a:endParaRPr lang="en-US"/>
            </a:p>
          </p:txBody>
        </p:sp>
        <p:sp>
          <p:nvSpPr>
            <p:cNvPr id="2422" name="Freeform: Shape 2421">
              <a:extLst>
                <a:ext uri="{FF2B5EF4-FFF2-40B4-BE49-F238E27FC236}">
                  <a16:creationId xmlns:a16="http://schemas.microsoft.com/office/drawing/2014/main" xmlns="" id="{BEECC4D7-9861-4793-9AC9-302D9B2056AD}"/>
                </a:ext>
              </a:extLst>
            </p:cNvPr>
            <p:cNvSpPr/>
            <p:nvPr/>
          </p:nvSpPr>
          <p:spPr>
            <a:xfrm>
              <a:off x="3911539" y="6257950"/>
              <a:ext cx="19050" cy="28575"/>
            </a:xfrm>
            <a:custGeom>
              <a:avLst/>
              <a:gdLst>
                <a:gd name="connsiteX0" fmla="*/ 15618 w 19050"/>
                <a:gd name="connsiteY0" fmla="*/ 22384 h 28575"/>
                <a:gd name="connsiteX1" fmla="*/ 11808 w 19050"/>
                <a:gd name="connsiteY1" fmla="*/ 7144 h 28575"/>
                <a:gd name="connsiteX2" fmla="*/ 15618 w 19050"/>
                <a:gd name="connsiteY2" fmla="*/ 22384 h 28575"/>
              </a:gdLst>
              <a:ahLst/>
              <a:cxnLst>
                <a:cxn ang="0">
                  <a:pos x="connsiteX0" y="connsiteY0"/>
                </a:cxn>
                <a:cxn ang="0">
                  <a:pos x="connsiteX1" y="connsiteY1"/>
                </a:cxn>
                <a:cxn ang="0">
                  <a:pos x="connsiteX2" y="connsiteY2"/>
                </a:cxn>
              </a:cxnLst>
              <a:rect l="l" t="t" r="r" b="b"/>
              <a:pathLst>
                <a:path w="19050" h="28575">
                  <a:moveTo>
                    <a:pt x="15618" y="22384"/>
                  </a:moveTo>
                  <a:cubicBezTo>
                    <a:pt x="17523" y="15716"/>
                    <a:pt x="16570" y="10954"/>
                    <a:pt x="11808" y="7144"/>
                  </a:cubicBezTo>
                  <a:cubicBezTo>
                    <a:pt x="-575" y="7144"/>
                    <a:pt x="15618" y="30004"/>
                    <a:pt x="15618" y="22384"/>
                  </a:cubicBezTo>
                  <a:close/>
                </a:path>
              </a:pathLst>
            </a:custGeom>
            <a:grpFill/>
            <a:ln w="9525" cap="flat">
              <a:noFill/>
              <a:prstDash val="solid"/>
              <a:miter/>
            </a:ln>
          </p:spPr>
          <p:txBody>
            <a:bodyPr rtlCol="0" anchor="ctr"/>
            <a:lstStyle/>
            <a:p>
              <a:endParaRPr lang="en-US"/>
            </a:p>
          </p:txBody>
        </p:sp>
        <p:sp>
          <p:nvSpPr>
            <p:cNvPr id="2423" name="Freeform: Shape 2422">
              <a:extLst>
                <a:ext uri="{FF2B5EF4-FFF2-40B4-BE49-F238E27FC236}">
                  <a16:creationId xmlns:a16="http://schemas.microsoft.com/office/drawing/2014/main" xmlns="" id="{C6FAC9E1-2954-4A53-BEA6-0D78E5527BEF}"/>
                </a:ext>
              </a:extLst>
            </p:cNvPr>
            <p:cNvSpPr/>
            <p:nvPr/>
          </p:nvSpPr>
          <p:spPr>
            <a:xfrm>
              <a:off x="3923201" y="6258903"/>
              <a:ext cx="19050" cy="28575"/>
            </a:xfrm>
            <a:custGeom>
              <a:avLst/>
              <a:gdLst>
                <a:gd name="connsiteX0" fmla="*/ 14433 w 19050"/>
                <a:gd name="connsiteY0" fmla="*/ 21431 h 28575"/>
                <a:gd name="connsiteX1" fmla="*/ 11576 w 19050"/>
                <a:gd name="connsiteY1" fmla="*/ 7144 h 28575"/>
                <a:gd name="connsiteX2" fmla="*/ 14433 w 19050"/>
                <a:gd name="connsiteY2" fmla="*/ 21431 h 28575"/>
              </a:gdLst>
              <a:ahLst/>
              <a:cxnLst>
                <a:cxn ang="0">
                  <a:pos x="connsiteX0" y="connsiteY0"/>
                </a:cxn>
                <a:cxn ang="0">
                  <a:pos x="connsiteX1" y="connsiteY1"/>
                </a:cxn>
                <a:cxn ang="0">
                  <a:pos x="connsiteX2" y="connsiteY2"/>
                </a:cxn>
              </a:cxnLst>
              <a:rect l="l" t="t" r="r" b="b"/>
              <a:pathLst>
                <a:path w="19050" h="28575">
                  <a:moveTo>
                    <a:pt x="14433" y="21431"/>
                  </a:moveTo>
                  <a:cubicBezTo>
                    <a:pt x="17291" y="14764"/>
                    <a:pt x="16338" y="10001"/>
                    <a:pt x="11576" y="7144"/>
                  </a:cubicBezTo>
                  <a:cubicBezTo>
                    <a:pt x="146" y="7144"/>
                    <a:pt x="14433" y="30004"/>
                    <a:pt x="14433" y="21431"/>
                  </a:cubicBezTo>
                  <a:close/>
                </a:path>
              </a:pathLst>
            </a:custGeom>
            <a:grpFill/>
            <a:ln w="9525" cap="flat">
              <a:noFill/>
              <a:prstDash val="solid"/>
              <a:miter/>
            </a:ln>
          </p:spPr>
          <p:txBody>
            <a:bodyPr rtlCol="0" anchor="ctr"/>
            <a:lstStyle/>
            <a:p>
              <a:endParaRPr lang="en-US"/>
            </a:p>
          </p:txBody>
        </p:sp>
        <p:sp>
          <p:nvSpPr>
            <p:cNvPr id="2424" name="Freeform: Shape 2423">
              <a:extLst>
                <a:ext uri="{FF2B5EF4-FFF2-40B4-BE49-F238E27FC236}">
                  <a16:creationId xmlns:a16="http://schemas.microsoft.com/office/drawing/2014/main" xmlns="" id="{BC729D8D-B065-452B-8F91-CE5872FA8B50}"/>
                </a:ext>
              </a:extLst>
            </p:cNvPr>
            <p:cNvSpPr/>
            <p:nvPr/>
          </p:nvSpPr>
          <p:spPr>
            <a:xfrm>
              <a:off x="3933018" y="6264618"/>
              <a:ext cx="19050" cy="19050"/>
            </a:xfrm>
            <a:custGeom>
              <a:avLst/>
              <a:gdLst>
                <a:gd name="connsiteX0" fmla="*/ 13189 w 19050"/>
                <a:gd name="connsiteY0" fmla="*/ 15716 h 19050"/>
                <a:gd name="connsiteX1" fmla="*/ 10332 w 19050"/>
                <a:gd name="connsiteY1" fmla="*/ 7144 h 19050"/>
                <a:gd name="connsiteX2" fmla="*/ 13189 w 19050"/>
                <a:gd name="connsiteY2" fmla="*/ 15716 h 19050"/>
              </a:gdLst>
              <a:ahLst/>
              <a:cxnLst>
                <a:cxn ang="0">
                  <a:pos x="connsiteX0" y="connsiteY0"/>
                </a:cxn>
                <a:cxn ang="0">
                  <a:pos x="connsiteX1" y="connsiteY1"/>
                </a:cxn>
                <a:cxn ang="0">
                  <a:pos x="connsiteX2" y="connsiteY2"/>
                </a:cxn>
              </a:cxnLst>
              <a:rect l="l" t="t" r="r" b="b"/>
              <a:pathLst>
                <a:path w="19050" h="19050">
                  <a:moveTo>
                    <a:pt x="13189" y="15716"/>
                  </a:moveTo>
                  <a:cubicBezTo>
                    <a:pt x="15094" y="11906"/>
                    <a:pt x="14142" y="9049"/>
                    <a:pt x="10332" y="7144"/>
                  </a:cubicBezTo>
                  <a:cubicBezTo>
                    <a:pt x="1759" y="7144"/>
                    <a:pt x="13189" y="24289"/>
                    <a:pt x="13189" y="15716"/>
                  </a:cubicBezTo>
                  <a:close/>
                </a:path>
              </a:pathLst>
            </a:custGeom>
            <a:grpFill/>
            <a:ln w="9525" cap="flat">
              <a:noFill/>
              <a:prstDash val="solid"/>
              <a:miter/>
            </a:ln>
          </p:spPr>
          <p:txBody>
            <a:bodyPr rtlCol="0" anchor="ctr"/>
            <a:lstStyle/>
            <a:p>
              <a:endParaRPr lang="en-US"/>
            </a:p>
          </p:txBody>
        </p:sp>
        <p:sp>
          <p:nvSpPr>
            <p:cNvPr id="2425" name="Freeform: Shape 2424">
              <a:extLst>
                <a:ext uri="{FF2B5EF4-FFF2-40B4-BE49-F238E27FC236}">
                  <a16:creationId xmlns:a16="http://schemas.microsoft.com/office/drawing/2014/main" xmlns="" id="{1354760E-4073-416D-B3FB-B9974805C7DB}"/>
                </a:ext>
              </a:extLst>
            </p:cNvPr>
            <p:cNvSpPr/>
            <p:nvPr/>
          </p:nvSpPr>
          <p:spPr>
            <a:xfrm>
              <a:off x="3948608" y="6259855"/>
              <a:ext cx="19050" cy="19050"/>
            </a:xfrm>
            <a:custGeom>
              <a:avLst/>
              <a:gdLst>
                <a:gd name="connsiteX0" fmla="*/ 12839 w 19050"/>
                <a:gd name="connsiteY0" fmla="*/ 16669 h 19050"/>
                <a:gd name="connsiteX1" fmla="*/ 10934 w 19050"/>
                <a:gd name="connsiteY1" fmla="*/ 7144 h 19050"/>
                <a:gd name="connsiteX2" fmla="*/ 12839 w 19050"/>
                <a:gd name="connsiteY2" fmla="*/ 16669 h 19050"/>
              </a:gdLst>
              <a:ahLst/>
              <a:cxnLst>
                <a:cxn ang="0">
                  <a:pos x="connsiteX0" y="connsiteY0"/>
                </a:cxn>
                <a:cxn ang="0">
                  <a:pos x="connsiteX1" y="connsiteY1"/>
                </a:cxn>
                <a:cxn ang="0">
                  <a:pos x="connsiteX2" y="connsiteY2"/>
                </a:cxn>
              </a:cxnLst>
              <a:rect l="l" t="t" r="r" b="b"/>
              <a:pathLst>
                <a:path w="19050" h="19050">
                  <a:moveTo>
                    <a:pt x="12839" y="16669"/>
                  </a:moveTo>
                  <a:cubicBezTo>
                    <a:pt x="14744" y="11906"/>
                    <a:pt x="14744" y="9049"/>
                    <a:pt x="10934" y="7144"/>
                  </a:cubicBezTo>
                  <a:cubicBezTo>
                    <a:pt x="1409" y="7144"/>
                    <a:pt x="12839" y="25241"/>
                    <a:pt x="12839" y="16669"/>
                  </a:cubicBezTo>
                  <a:close/>
                </a:path>
              </a:pathLst>
            </a:custGeom>
            <a:grpFill/>
            <a:ln w="9525" cap="flat">
              <a:noFill/>
              <a:prstDash val="solid"/>
              <a:miter/>
            </a:ln>
          </p:spPr>
          <p:txBody>
            <a:bodyPr rtlCol="0" anchor="ctr"/>
            <a:lstStyle/>
            <a:p>
              <a:endParaRPr lang="en-US"/>
            </a:p>
          </p:txBody>
        </p:sp>
      </p:grpSp>
      <p:grpSp>
        <p:nvGrpSpPr>
          <p:cNvPr id="2426" name="Group 2425">
            <a:extLst>
              <a:ext uri="{FF2B5EF4-FFF2-40B4-BE49-F238E27FC236}">
                <a16:creationId xmlns:a16="http://schemas.microsoft.com/office/drawing/2014/main" xmlns="" id="{B7E7E6F6-7A07-446A-BE36-B466D75AADFE}"/>
              </a:ext>
            </a:extLst>
          </p:cNvPr>
          <p:cNvGrpSpPr/>
          <p:nvPr/>
        </p:nvGrpSpPr>
        <p:grpSpPr>
          <a:xfrm rot="1472141" flipH="1">
            <a:off x="6734799" y="2050992"/>
            <a:ext cx="442463" cy="326412"/>
            <a:chOff x="3625593" y="6426852"/>
            <a:chExt cx="335279" cy="247341"/>
          </a:xfrm>
          <a:solidFill>
            <a:schemeClr val="accent1">
              <a:lumMod val="75000"/>
            </a:schemeClr>
          </a:solidFill>
        </p:grpSpPr>
        <p:sp>
          <p:nvSpPr>
            <p:cNvPr id="2427" name="Freeform: Shape 2426">
              <a:extLst>
                <a:ext uri="{FF2B5EF4-FFF2-40B4-BE49-F238E27FC236}">
                  <a16:creationId xmlns:a16="http://schemas.microsoft.com/office/drawing/2014/main" xmlns="" id="{EAA97565-ED9D-479D-95E1-98F9509148C3}"/>
                </a:ext>
              </a:extLst>
            </p:cNvPr>
            <p:cNvSpPr/>
            <p:nvPr/>
          </p:nvSpPr>
          <p:spPr>
            <a:xfrm>
              <a:off x="3625691" y="6427877"/>
              <a:ext cx="95250" cy="161925"/>
            </a:xfrm>
            <a:custGeom>
              <a:avLst/>
              <a:gdLst>
                <a:gd name="connsiteX0" fmla="*/ 88106 w 95250"/>
                <a:gd name="connsiteY0" fmla="*/ 8667 h 161925"/>
                <a:gd name="connsiteX1" fmla="*/ 60484 w 95250"/>
                <a:gd name="connsiteY1" fmla="*/ 99155 h 161925"/>
                <a:gd name="connsiteX2" fmla="*/ 7144 w 95250"/>
                <a:gd name="connsiteY2" fmla="*/ 160115 h 161925"/>
                <a:gd name="connsiteX3" fmla="*/ 72866 w 95250"/>
                <a:gd name="connsiteY3" fmla="*/ 86772 h 161925"/>
                <a:gd name="connsiteX4" fmla="*/ 88106 w 95250"/>
                <a:gd name="connsiteY4" fmla="*/ 41052 h 161925"/>
                <a:gd name="connsiteX5" fmla="*/ 88106 w 95250"/>
                <a:gd name="connsiteY5" fmla="*/ 8667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250" h="161925">
                  <a:moveTo>
                    <a:pt x="88106" y="8667"/>
                  </a:moveTo>
                  <a:cubicBezTo>
                    <a:pt x="83344" y="40100"/>
                    <a:pt x="76676" y="70580"/>
                    <a:pt x="60484" y="99155"/>
                  </a:cubicBezTo>
                  <a:cubicBezTo>
                    <a:pt x="56674" y="104870"/>
                    <a:pt x="8096" y="161067"/>
                    <a:pt x="7144" y="160115"/>
                  </a:cubicBezTo>
                  <a:cubicBezTo>
                    <a:pt x="12859" y="171545"/>
                    <a:pt x="69056" y="94392"/>
                    <a:pt x="72866" y="86772"/>
                  </a:cubicBezTo>
                  <a:cubicBezTo>
                    <a:pt x="79534" y="72485"/>
                    <a:pt x="84296" y="57245"/>
                    <a:pt x="88106" y="41052"/>
                  </a:cubicBezTo>
                  <a:cubicBezTo>
                    <a:pt x="88106" y="37242"/>
                    <a:pt x="89059" y="-858"/>
                    <a:pt x="88106" y="8667"/>
                  </a:cubicBezTo>
                  <a:close/>
                </a:path>
              </a:pathLst>
            </a:custGeom>
            <a:grpFill/>
            <a:ln w="9525" cap="flat">
              <a:noFill/>
              <a:prstDash val="solid"/>
              <a:miter/>
            </a:ln>
          </p:spPr>
          <p:txBody>
            <a:bodyPr rtlCol="0" anchor="ctr"/>
            <a:lstStyle/>
            <a:p>
              <a:endParaRPr lang="en-US"/>
            </a:p>
          </p:txBody>
        </p:sp>
        <p:sp>
          <p:nvSpPr>
            <p:cNvPr id="2428" name="Freeform: Shape 2427">
              <a:extLst>
                <a:ext uri="{FF2B5EF4-FFF2-40B4-BE49-F238E27FC236}">
                  <a16:creationId xmlns:a16="http://schemas.microsoft.com/office/drawing/2014/main" xmlns="" id="{D6B7188A-A0B1-4ED4-97EA-F67637FDA158}"/>
                </a:ext>
              </a:extLst>
            </p:cNvPr>
            <p:cNvSpPr/>
            <p:nvPr/>
          </p:nvSpPr>
          <p:spPr>
            <a:xfrm>
              <a:off x="3710463" y="6426852"/>
              <a:ext cx="114300" cy="66675"/>
            </a:xfrm>
            <a:custGeom>
              <a:avLst/>
              <a:gdLst>
                <a:gd name="connsiteX0" fmla="*/ 7144 w 114300"/>
                <a:gd name="connsiteY0" fmla="*/ 11597 h 66675"/>
                <a:gd name="connsiteX1" fmla="*/ 80486 w 114300"/>
                <a:gd name="connsiteY1" fmla="*/ 23979 h 66675"/>
                <a:gd name="connsiteX2" fmla="*/ 113824 w 114300"/>
                <a:gd name="connsiteY2" fmla="*/ 60174 h 66675"/>
                <a:gd name="connsiteX3" fmla="*/ 64294 w 114300"/>
                <a:gd name="connsiteY3" fmla="*/ 11597 h 66675"/>
                <a:gd name="connsiteX4" fmla="*/ 7144 w 114300"/>
                <a:gd name="connsiteY4" fmla="*/ 11597 h 6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66675">
                  <a:moveTo>
                    <a:pt x="7144" y="11597"/>
                  </a:moveTo>
                  <a:cubicBezTo>
                    <a:pt x="30004" y="7787"/>
                    <a:pt x="59531" y="9692"/>
                    <a:pt x="80486" y="23979"/>
                  </a:cubicBezTo>
                  <a:cubicBezTo>
                    <a:pt x="86201" y="27789"/>
                    <a:pt x="110966" y="63032"/>
                    <a:pt x="113824" y="60174"/>
                  </a:cubicBezTo>
                  <a:cubicBezTo>
                    <a:pt x="122396" y="52554"/>
                    <a:pt x="70009" y="14454"/>
                    <a:pt x="64294" y="11597"/>
                  </a:cubicBezTo>
                  <a:cubicBezTo>
                    <a:pt x="44291" y="2072"/>
                    <a:pt x="13811" y="10644"/>
                    <a:pt x="7144" y="11597"/>
                  </a:cubicBezTo>
                  <a:close/>
                </a:path>
              </a:pathLst>
            </a:custGeom>
            <a:grpFill/>
            <a:ln w="9525" cap="flat">
              <a:noFill/>
              <a:prstDash val="solid"/>
              <a:miter/>
            </a:ln>
          </p:spPr>
          <p:txBody>
            <a:bodyPr rtlCol="0" anchor="ctr"/>
            <a:lstStyle/>
            <a:p>
              <a:endParaRPr lang="en-US"/>
            </a:p>
          </p:txBody>
        </p:sp>
        <p:sp>
          <p:nvSpPr>
            <p:cNvPr id="2429" name="Freeform: Shape 2428">
              <a:extLst>
                <a:ext uri="{FF2B5EF4-FFF2-40B4-BE49-F238E27FC236}">
                  <a16:creationId xmlns:a16="http://schemas.microsoft.com/office/drawing/2014/main" xmlns="" id="{FA51C130-72A1-4B14-99D9-6D23DB527FAE}"/>
                </a:ext>
              </a:extLst>
            </p:cNvPr>
            <p:cNvSpPr/>
            <p:nvPr/>
          </p:nvSpPr>
          <p:spPr>
            <a:xfrm>
              <a:off x="3817997" y="6469223"/>
              <a:ext cx="142875" cy="76200"/>
            </a:xfrm>
            <a:custGeom>
              <a:avLst/>
              <a:gdLst>
                <a:gd name="connsiteX0" fmla="*/ 8195 w 142875"/>
                <a:gd name="connsiteY0" fmla="*/ 18756 h 76200"/>
                <a:gd name="connsiteX1" fmla="*/ 80585 w 142875"/>
                <a:gd name="connsiteY1" fmla="*/ 24471 h 76200"/>
                <a:gd name="connsiteX2" fmla="*/ 133925 w 142875"/>
                <a:gd name="connsiteY2" fmla="*/ 70191 h 76200"/>
                <a:gd name="connsiteX3" fmla="*/ 70108 w 142875"/>
                <a:gd name="connsiteY3" fmla="*/ 13994 h 76200"/>
                <a:gd name="connsiteX4" fmla="*/ 30103 w 142875"/>
                <a:gd name="connsiteY4" fmla="*/ 7326 h 76200"/>
                <a:gd name="connsiteX5" fmla="*/ 8195 w 142875"/>
                <a:gd name="connsiteY5" fmla="*/ 1875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2875" h="76200">
                  <a:moveTo>
                    <a:pt x="8195" y="18756"/>
                  </a:moveTo>
                  <a:cubicBezTo>
                    <a:pt x="30103" y="5421"/>
                    <a:pt x="59630" y="13994"/>
                    <a:pt x="80585" y="24471"/>
                  </a:cubicBezTo>
                  <a:cubicBezTo>
                    <a:pt x="87253" y="27329"/>
                    <a:pt x="137735" y="67334"/>
                    <a:pt x="133925" y="70191"/>
                  </a:cubicBezTo>
                  <a:cubicBezTo>
                    <a:pt x="150118" y="60666"/>
                    <a:pt x="76775" y="16851"/>
                    <a:pt x="70108" y="13994"/>
                  </a:cubicBezTo>
                  <a:cubicBezTo>
                    <a:pt x="57725" y="9231"/>
                    <a:pt x="43438" y="6374"/>
                    <a:pt x="30103" y="7326"/>
                  </a:cubicBezTo>
                  <a:cubicBezTo>
                    <a:pt x="21530" y="9231"/>
                    <a:pt x="2480" y="22566"/>
                    <a:pt x="8195" y="18756"/>
                  </a:cubicBezTo>
                  <a:close/>
                </a:path>
              </a:pathLst>
            </a:custGeom>
            <a:grpFill/>
            <a:ln w="9525" cap="flat">
              <a:noFill/>
              <a:prstDash val="solid"/>
              <a:miter/>
            </a:ln>
          </p:spPr>
          <p:txBody>
            <a:bodyPr rtlCol="0" anchor="ctr"/>
            <a:lstStyle/>
            <a:p>
              <a:endParaRPr lang="en-US"/>
            </a:p>
          </p:txBody>
        </p:sp>
        <p:sp>
          <p:nvSpPr>
            <p:cNvPr id="2430" name="Freeform: Shape 2429">
              <a:extLst>
                <a:ext uri="{FF2B5EF4-FFF2-40B4-BE49-F238E27FC236}">
                  <a16:creationId xmlns:a16="http://schemas.microsoft.com/office/drawing/2014/main" xmlns="" id="{D7718549-BEF8-447B-A06F-91F71DB30B3B}"/>
                </a:ext>
              </a:extLst>
            </p:cNvPr>
            <p:cNvSpPr/>
            <p:nvPr/>
          </p:nvSpPr>
          <p:spPr>
            <a:xfrm>
              <a:off x="3864768" y="6530365"/>
              <a:ext cx="85725" cy="142875"/>
            </a:xfrm>
            <a:custGeom>
              <a:avLst/>
              <a:gdLst>
                <a:gd name="connsiteX0" fmla="*/ 86201 w 85725"/>
                <a:gd name="connsiteY0" fmla="*/ 7144 h 142875"/>
                <a:gd name="connsiteX1" fmla="*/ 33814 w 85725"/>
                <a:gd name="connsiteY1" fmla="*/ 80486 h 142875"/>
                <a:gd name="connsiteX2" fmla="*/ 10001 w 85725"/>
                <a:gd name="connsiteY2" fmla="*/ 138589 h 142875"/>
                <a:gd name="connsiteX3" fmla="*/ 7144 w 85725"/>
                <a:gd name="connsiteY3" fmla="*/ 134779 h 142875"/>
                <a:gd name="connsiteX4" fmla="*/ 46196 w 85725"/>
                <a:gd name="connsiteY4" fmla="*/ 67151 h 142875"/>
                <a:gd name="connsiteX5" fmla="*/ 86201 w 85725"/>
                <a:gd name="connsiteY5" fmla="*/ 7144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142875">
                  <a:moveTo>
                    <a:pt x="86201" y="7144"/>
                  </a:moveTo>
                  <a:cubicBezTo>
                    <a:pt x="60484" y="19526"/>
                    <a:pt x="46196" y="56674"/>
                    <a:pt x="33814" y="80486"/>
                  </a:cubicBezTo>
                  <a:cubicBezTo>
                    <a:pt x="27146" y="92869"/>
                    <a:pt x="12859" y="135731"/>
                    <a:pt x="10001" y="138589"/>
                  </a:cubicBezTo>
                  <a:cubicBezTo>
                    <a:pt x="16669" y="132874"/>
                    <a:pt x="7144" y="131921"/>
                    <a:pt x="7144" y="134779"/>
                  </a:cubicBezTo>
                  <a:cubicBezTo>
                    <a:pt x="8096" y="130016"/>
                    <a:pt x="39529" y="80486"/>
                    <a:pt x="46196" y="67151"/>
                  </a:cubicBezTo>
                  <a:cubicBezTo>
                    <a:pt x="54769" y="53816"/>
                    <a:pt x="76676" y="11906"/>
                    <a:pt x="86201" y="7144"/>
                  </a:cubicBezTo>
                  <a:close/>
                </a:path>
              </a:pathLst>
            </a:custGeom>
            <a:grpFill/>
            <a:ln w="9525" cap="flat">
              <a:noFill/>
              <a:prstDash val="solid"/>
              <a:miter/>
            </a:ln>
          </p:spPr>
          <p:txBody>
            <a:bodyPr rtlCol="0" anchor="ctr"/>
            <a:lstStyle/>
            <a:p>
              <a:endParaRPr lang="en-US"/>
            </a:p>
          </p:txBody>
        </p:sp>
        <p:sp>
          <p:nvSpPr>
            <p:cNvPr id="2431" name="Freeform: Shape 2430">
              <a:extLst>
                <a:ext uri="{FF2B5EF4-FFF2-40B4-BE49-F238E27FC236}">
                  <a16:creationId xmlns:a16="http://schemas.microsoft.com/office/drawing/2014/main" xmlns="" id="{213F3FEC-5D4C-4A7B-A31D-0C91E29C3EF6}"/>
                </a:ext>
              </a:extLst>
            </p:cNvPr>
            <p:cNvSpPr/>
            <p:nvPr/>
          </p:nvSpPr>
          <p:spPr>
            <a:xfrm>
              <a:off x="3742608" y="6477978"/>
              <a:ext cx="85725" cy="161925"/>
            </a:xfrm>
            <a:custGeom>
              <a:avLst/>
              <a:gdLst>
                <a:gd name="connsiteX0" fmla="*/ 79774 w 85725"/>
                <a:gd name="connsiteY0" fmla="*/ 7144 h 161925"/>
                <a:gd name="connsiteX1" fmla="*/ 7384 w 85725"/>
                <a:gd name="connsiteY1" fmla="*/ 155734 h 161925"/>
                <a:gd name="connsiteX2" fmla="*/ 79774 w 85725"/>
                <a:gd name="connsiteY2" fmla="*/ 7144 h 161925"/>
              </a:gdLst>
              <a:ahLst/>
              <a:cxnLst>
                <a:cxn ang="0">
                  <a:pos x="connsiteX0" y="connsiteY0"/>
                </a:cxn>
                <a:cxn ang="0">
                  <a:pos x="connsiteX1" y="connsiteY1"/>
                </a:cxn>
                <a:cxn ang="0">
                  <a:pos x="connsiteX2" y="connsiteY2"/>
                </a:cxn>
              </a:cxnLst>
              <a:rect l="l" t="t" r="r" b="b"/>
              <a:pathLst>
                <a:path w="85725" h="161925">
                  <a:moveTo>
                    <a:pt x="79774" y="7144"/>
                  </a:moveTo>
                  <a:cubicBezTo>
                    <a:pt x="70249" y="19526"/>
                    <a:pt x="2621" y="153829"/>
                    <a:pt x="7384" y="155734"/>
                  </a:cubicBezTo>
                  <a:cubicBezTo>
                    <a:pt x="15004" y="157639"/>
                    <a:pt x="77869" y="10001"/>
                    <a:pt x="79774" y="7144"/>
                  </a:cubicBezTo>
                  <a:close/>
                </a:path>
              </a:pathLst>
            </a:custGeom>
            <a:grpFill/>
            <a:ln w="9525" cap="flat">
              <a:noFill/>
              <a:prstDash val="solid"/>
              <a:miter/>
            </a:ln>
          </p:spPr>
          <p:txBody>
            <a:bodyPr rtlCol="0" anchor="ctr"/>
            <a:lstStyle/>
            <a:p>
              <a:endParaRPr lang="en-US"/>
            </a:p>
          </p:txBody>
        </p:sp>
        <p:sp>
          <p:nvSpPr>
            <p:cNvPr id="2432" name="Freeform: Shape 2431">
              <a:extLst>
                <a:ext uri="{FF2B5EF4-FFF2-40B4-BE49-F238E27FC236}">
                  <a16:creationId xmlns:a16="http://schemas.microsoft.com/office/drawing/2014/main" xmlns="" id="{045779E3-883E-493B-A5BA-61ECF8BCA496}"/>
                </a:ext>
              </a:extLst>
            </p:cNvPr>
            <p:cNvSpPr/>
            <p:nvPr/>
          </p:nvSpPr>
          <p:spPr>
            <a:xfrm>
              <a:off x="3625593" y="6575022"/>
              <a:ext cx="123825" cy="57150"/>
            </a:xfrm>
            <a:custGeom>
              <a:avLst/>
              <a:gdLst>
                <a:gd name="connsiteX0" fmla="*/ 125351 w 123825"/>
                <a:gd name="connsiteY0" fmla="*/ 56785 h 57150"/>
                <a:gd name="connsiteX1" fmla="*/ 71059 w 123825"/>
                <a:gd name="connsiteY1" fmla="*/ 15827 h 57150"/>
                <a:gd name="connsiteX2" fmla="*/ 7241 w 123825"/>
                <a:gd name="connsiteY2" fmla="*/ 12970 h 57150"/>
                <a:gd name="connsiteX3" fmla="*/ 79631 w 123825"/>
                <a:gd name="connsiteY3" fmla="*/ 26305 h 57150"/>
                <a:gd name="connsiteX4" fmla="*/ 125351 w 123825"/>
                <a:gd name="connsiteY4" fmla="*/ 5678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25" h="57150">
                  <a:moveTo>
                    <a:pt x="125351" y="56785"/>
                  </a:moveTo>
                  <a:cubicBezTo>
                    <a:pt x="107254" y="42497"/>
                    <a:pt x="92014" y="25352"/>
                    <a:pt x="71059" y="15827"/>
                  </a:cubicBezTo>
                  <a:cubicBezTo>
                    <a:pt x="65344" y="12970"/>
                    <a:pt x="4384" y="-365"/>
                    <a:pt x="7241" y="12970"/>
                  </a:cubicBezTo>
                  <a:cubicBezTo>
                    <a:pt x="5336" y="5350"/>
                    <a:pt x="73916" y="23447"/>
                    <a:pt x="79631" y="26305"/>
                  </a:cubicBezTo>
                  <a:cubicBezTo>
                    <a:pt x="92014" y="33925"/>
                    <a:pt x="121541" y="53927"/>
                    <a:pt x="125351" y="56785"/>
                  </a:cubicBezTo>
                  <a:close/>
                </a:path>
              </a:pathLst>
            </a:custGeom>
            <a:grpFill/>
            <a:ln w="9525" cap="flat">
              <a:noFill/>
              <a:prstDash val="solid"/>
              <a:miter/>
            </a:ln>
          </p:spPr>
          <p:txBody>
            <a:bodyPr rtlCol="0" anchor="ctr"/>
            <a:lstStyle/>
            <a:p>
              <a:endParaRPr lang="en-US"/>
            </a:p>
          </p:txBody>
        </p:sp>
        <p:sp>
          <p:nvSpPr>
            <p:cNvPr id="2433" name="Freeform: Shape 2432">
              <a:extLst>
                <a:ext uri="{FF2B5EF4-FFF2-40B4-BE49-F238E27FC236}">
                  <a16:creationId xmlns:a16="http://schemas.microsoft.com/office/drawing/2014/main" xmlns="" id="{51E4E2E7-EF1B-49D2-80EB-BF392F00F10D}"/>
                </a:ext>
              </a:extLst>
            </p:cNvPr>
            <p:cNvSpPr/>
            <p:nvPr/>
          </p:nvSpPr>
          <p:spPr>
            <a:xfrm>
              <a:off x="3741876" y="6616990"/>
              <a:ext cx="133350" cy="57150"/>
            </a:xfrm>
            <a:custGeom>
              <a:avLst/>
              <a:gdLst>
                <a:gd name="connsiteX0" fmla="*/ 7163 w 133350"/>
                <a:gd name="connsiteY0" fmla="*/ 18626 h 57150"/>
                <a:gd name="connsiteX1" fmla="*/ 84316 w 133350"/>
                <a:gd name="connsiteY1" fmla="*/ 21484 h 57150"/>
                <a:gd name="connsiteX2" fmla="*/ 134798 w 133350"/>
                <a:gd name="connsiteY2" fmla="*/ 51011 h 57150"/>
                <a:gd name="connsiteX3" fmla="*/ 51931 w 133350"/>
                <a:gd name="connsiteY3" fmla="*/ 7196 h 57150"/>
                <a:gd name="connsiteX4" fmla="*/ 7163 w 133350"/>
                <a:gd name="connsiteY4" fmla="*/ 18626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 h="57150">
                  <a:moveTo>
                    <a:pt x="7163" y="18626"/>
                  </a:moveTo>
                  <a:cubicBezTo>
                    <a:pt x="33833" y="23389"/>
                    <a:pt x="53836" y="8149"/>
                    <a:pt x="84316" y="21484"/>
                  </a:cubicBezTo>
                  <a:cubicBezTo>
                    <a:pt x="90983" y="24341"/>
                    <a:pt x="131941" y="54821"/>
                    <a:pt x="134798" y="51011"/>
                  </a:cubicBezTo>
                  <a:cubicBezTo>
                    <a:pt x="140513" y="41486"/>
                    <a:pt x="58598" y="7196"/>
                    <a:pt x="51931" y="7196"/>
                  </a:cubicBezTo>
                  <a:cubicBezTo>
                    <a:pt x="40501" y="6244"/>
                    <a:pt x="6211" y="18626"/>
                    <a:pt x="7163" y="18626"/>
                  </a:cubicBezTo>
                  <a:close/>
                </a:path>
              </a:pathLst>
            </a:custGeom>
            <a:grpFill/>
            <a:ln w="9525" cap="flat">
              <a:noFill/>
              <a:prstDash val="solid"/>
              <a:miter/>
            </a:ln>
          </p:spPr>
          <p:txBody>
            <a:bodyPr rtlCol="0" anchor="ctr"/>
            <a:lstStyle/>
            <a:p>
              <a:endParaRPr lang="en-US"/>
            </a:p>
          </p:txBody>
        </p:sp>
        <p:sp>
          <p:nvSpPr>
            <p:cNvPr id="2434" name="Freeform: Shape 2433">
              <a:extLst>
                <a:ext uri="{FF2B5EF4-FFF2-40B4-BE49-F238E27FC236}">
                  <a16:creationId xmlns:a16="http://schemas.microsoft.com/office/drawing/2014/main" xmlns="" id="{F3B72C9C-01C2-4104-972E-A8C74EA45936}"/>
                </a:ext>
              </a:extLst>
            </p:cNvPr>
            <p:cNvSpPr/>
            <p:nvPr/>
          </p:nvSpPr>
          <p:spPr>
            <a:xfrm>
              <a:off x="3865721" y="6531318"/>
              <a:ext cx="85725" cy="142875"/>
            </a:xfrm>
            <a:custGeom>
              <a:avLst/>
              <a:gdLst>
                <a:gd name="connsiteX0" fmla="*/ 84296 w 85725"/>
                <a:gd name="connsiteY0" fmla="*/ 7144 h 142875"/>
                <a:gd name="connsiteX1" fmla="*/ 7144 w 85725"/>
                <a:gd name="connsiteY1" fmla="*/ 138589 h 142875"/>
                <a:gd name="connsiteX2" fmla="*/ 84296 w 85725"/>
                <a:gd name="connsiteY2" fmla="*/ 7144 h 142875"/>
              </a:gdLst>
              <a:ahLst/>
              <a:cxnLst>
                <a:cxn ang="0">
                  <a:pos x="connsiteX0" y="connsiteY0"/>
                </a:cxn>
                <a:cxn ang="0">
                  <a:pos x="connsiteX1" y="connsiteY1"/>
                </a:cxn>
                <a:cxn ang="0">
                  <a:pos x="connsiteX2" y="connsiteY2"/>
                </a:cxn>
              </a:cxnLst>
              <a:rect l="l" t="t" r="r" b="b"/>
              <a:pathLst>
                <a:path w="85725" h="142875">
                  <a:moveTo>
                    <a:pt x="84296" y="7144"/>
                  </a:moveTo>
                  <a:cubicBezTo>
                    <a:pt x="77629" y="18574"/>
                    <a:pt x="8096" y="139541"/>
                    <a:pt x="7144" y="138589"/>
                  </a:cubicBezTo>
                  <a:cubicBezTo>
                    <a:pt x="19526" y="148114"/>
                    <a:pt x="82391" y="9049"/>
                    <a:pt x="84296" y="7144"/>
                  </a:cubicBezTo>
                  <a:close/>
                </a:path>
              </a:pathLst>
            </a:custGeom>
            <a:grpFill/>
            <a:ln w="9525" cap="flat">
              <a:noFill/>
              <a:prstDash val="solid"/>
              <a:miter/>
            </a:ln>
          </p:spPr>
          <p:txBody>
            <a:bodyPr rtlCol="0" anchor="ctr"/>
            <a:lstStyle/>
            <a:p>
              <a:endParaRPr lang="en-US"/>
            </a:p>
          </p:txBody>
        </p:sp>
        <p:sp>
          <p:nvSpPr>
            <p:cNvPr id="2435" name="Freeform: Shape 2434">
              <a:extLst>
                <a:ext uri="{FF2B5EF4-FFF2-40B4-BE49-F238E27FC236}">
                  <a16:creationId xmlns:a16="http://schemas.microsoft.com/office/drawing/2014/main" xmlns="" id="{60CB5510-36EF-4282-9234-FB9EA1727D42}"/>
                </a:ext>
              </a:extLst>
            </p:cNvPr>
            <p:cNvSpPr/>
            <p:nvPr/>
          </p:nvSpPr>
          <p:spPr>
            <a:xfrm>
              <a:off x="3724620" y="6451704"/>
              <a:ext cx="66675" cy="38100"/>
            </a:xfrm>
            <a:custGeom>
              <a:avLst/>
              <a:gdLst>
                <a:gd name="connsiteX0" fmla="*/ 9180 w 66675"/>
                <a:gd name="connsiteY0" fmla="*/ 8653 h 38100"/>
                <a:gd name="connsiteX1" fmla="*/ 61567 w 66675"/>
                <a:gd name="connsiteY1" fmla="*/ 34370 h 38100"/>
                <a:gd name="connsiteX2" fmla="*/ 32040 w 66675"/>
                <a:gd name="connsiteY2" fmla="*/ 8653 h 38100"/>
                <a:gd name="connsiteX3" fmla="*/ 9180 w 66675"/>
                <a:gd name="connsiteY3" fmla="*/ 8653 h 38100"/>
              </a:gdLst>
              <a:ahLst/>
              <a:cxnLst>
                <a:cxn ang="0">
                  <a:pos x="connsiteX0" y="connsiteY0"/>
                </a:cxn>
                <a:cxn ang="0">
                  <a:pos x="connsiteX1" y="connsiteY1"/>
                </a:cxn>
                <a:cxn ang="0">
                  <a:pos x="connsiteX2" y="connsiteY2"/>
                </a:cxn>
                <a:cxn ang="0">
                  <a:pos x="connsiteX3" y="connsiteY3"/>
                </a:cxn>
              </a:cxnLst>
              <a:rect l="l" t="t" r="r" b="b"/>
              <a:pathLst>
                <a:path w="66675" h="38100">
                  <a:moveTo>
                    <a:pt x="9180" y="8653"/>
                  </a:moveTo>
                  <a:cubicBezTo>
                    <a:pt x="16800" y="8653"/>
                    <a:pt x="64425" y="33418"/>
                    <a:pt x="61567" y="34370"/>
                  </a:cubicBezTo>
                  <a:cubicBezTo>
                    <a:pt x="71092" y="28655"/>
                    <a:pt x="34897" y="9605"/>
                    <a:pt x="32040" y="8653"/>
                  </a:cubicBezTo>
                  <a:cubicBezTo>
                    <a:pt x="26325" y="5795"/>
                    <a:pt x="-345" y="7700"/>
                    <a:pt x="9180" y="8653"/>
                  </a:cubicBezTo>
                  <a:close/>
                </a:path>
              </a:pathLst>
            </a:custGeom>
            <a:grpFill/>
            <a:ln w="9525" cap="flat">
              <a:noFill/>
              <a:prstDash val="solid"/>
              <a:miter/>
            </a:ln>
          </p:spPr>
          <p:txBody>
            <a:bodyPr rtlCol="0" anchor="ctr"/>
            <a:lstStyle/>
            <a:p>
              <a:endParaRPr lang="en-US"/>
            </a:p>
          </p:txBody>
        </p:sp>
        <p:sp>
          <p:nvSpPr>
            <p:cNvPr id="2436" name="Freeform: Shape 2435">
              <a:extLst>
                <a:ext uri="{FF2B5EF4-FFF2-40B4-BE49-F238E27FC236}">
                  <a16:creationId xmlns:a16="http://schemas.microsoft.com/office/drawing/2014/main" xmlns="" id="{AE117969-1055-451A-A82D-FF593AE0F7EB}"/>
                </a:ext>
              </a:extLst>
            </p:cNvPr>
            <p:cNvSpPr/>
            <p:nvPr/>
          </p:nvSpPr>
          <p:spPr>
            <a:xfrm>
              <a:off x="3716178" y="6468463"/>
              <a:ext cx="66675" cy="38100"/>
            </a:xfrm>
            <a:custGeom>
              <a:avLst/>
              <a:gdLst>
                <a:gd name="connsiteX0" fmla="*/ 7144 w 66675"/>
                <a:gd name="connsiteY0" fmla="*/ 9991 h 38100"/>
                <a:gd name="connsiteX1" fmla="*/ 64294 w 66675"/>
                <a:gd name="connsiteY1" fmla="*/ 37614 h 38100"/>
                <a:gd name="connsiteX2" fmla="*/ 32861 w 66675"/>
                <a:gd name="connsiteY2" fmla="*/ 9039 h 38100"/>
                <a:gd name="connsiteX3" fmla="*/ 7144 w 66675"/>
                <a:gd name="connsiteY3" fmla="*/ 9991 h 38100"/>
              </a:gdLst>
              <a:ahLst/>
              <a:cxnLst>
                <a:cxn ang="0">
                  <a:pos x="connsiteX0" y="connsiteY0"/>
                </a:cxn>
                <a:cxn ang="0">
                  <a:pos x="connsiteX1" y="connsiteY1"/>
                </a:cxn>
                <a:cxn ang="0">
                  <a:pos x="connsiteX2" y="connsiteY2"/>
                </a:cxn>
                <a:cxn ang="0">
                  <a:pos x="connsiteX3" y="connsiteY3"/>
                </a:cxn>
              </a:cxnLst>
              <a:rect l="l" t="t" r="r" b="b"/>
              <a:pathLst>
                <a:path w="66675" h="38100">
                  <a:moveTo>
                    <a:pt x="7144" y="9991"/>
                  </a:moveTo>
                  <a:cubicBezTo>
                    <a:pt x="18574" y="7134"/>
                    <a:pt x="67151" y="35709"/>
                    <a:pt x="64294" y="37614"/>
                  </a:cubicBezTo>
                  <a:cubicBezTo>
                    <a:pt x="70009" y="31899"/>
                    <a:pt x="34766" y="9991"/>
                    <a:pt x="32861" y="9039"/>
                  </a:cubicBezTo>
                  <a:cubicBezTo>
                    <a:pt x="19526" y="4276"/>
                    <a:pt x="7144" y="9991"/>
                    <a:pt x="7144" y="9991"/>
                  </a:cubicBezTo>
                  <a:close/>
                </a:path>
              </a:pathLst>
            </a:custGeom>
            <a:grpFill/>
            <a:ln w="9525" cap="flat">
              <a:noFill/>
              <a:prstDash val="solid"/>
              <a:miter/>
            </a:ln>
          </p:spPr>
          <p:txBody>
            <a:bodyPr rtlCol="0" anchor="ctr"/>
            <a:lstStyle/>
            <a:p>
              <a:endParaRPr lang="en-US"/>
            </a:p>
          </p:txBody>
        </p:sp>
        <p:sp>
          <p:nvSpPr>
            <p:cNvPr id="2437" name="Freeform: Shape 2436">
              <a:extLst>
                <a:ext uri="{FF2B5EF4-FFF2-40B4-BE49-F238E27FC236}">
                  <a16:creationId xmlns:a16="http://schemas.microsoft.com/office/drawing/2014/main" xmlns="" id="{CE8BDBDF-5277-4386-BCEF-E3554718FF9D}"/>
                </a:ext>
              </a:extLst>
            </p:cNvPr>
            <p:cNvSpPr/>
            <p:nvPr/>
          </p:nvSpPr>
          <p:spPr>
            <a:xfrm>
              <a:off x="3705413" y="6482048"/>
              <a:ext cx="66675" cy="38100"/>
            </a:xfrm>
            <a:custGeom>
              <a:avLst/>
              <a:gdLst>
                <a:gd name="connsiteX0" fmla="*/ 10289 w 66675"/>
                <a:gd name="connsiteY0" fmla="*/ 13551 h 38100"/>
                <a:gd name="connsiteX1" fmla="*/ 66486 w 66675"/>
                <a:gd name="connsiteY1" fmla="*/ 37364 h 38100"/>
                <a:gd name="connsiteX2" fmla="*/ 43626 w 66675"/>
                <a:gd name="connsiteY2" fmla="*/ 15456 h 38100"/>
                <a:gd name="connsiteX3" fmla="*/ 15051 w 66675"/>
                <a:gd name="connsiteY3" fmla="*/ 7836 h 38100"/>
                <a:gd name="connsiteX4" fmla="*/ 10289 w 66675"/>
                <a:gd name="connsiteY4" fmla="*/ 13551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 h="38100">
                  <a:moveTo>
                    <a:pt x="10289" y="13551"/>
                  </a:moveTo>
                  <a:cubicBezTo>
                    <a:pt x="20766" y="11646"/>
                    <a:pt x="67439" y="36411"/>
                    <a:pt x="66486" y="37364"/>
                  </a:cubicBezTo>
                  <a:cubicBezTo>
                    <a:pt x="72201" y="31649"/>
                    <a:pt x="44579" y="16409"/>
                    <a:pt x="43626" y="15456"/>
                  </a:cubicBezTo>
                  <a:cubicBezTo>
                    <a:pt x="35054" y="11646"/>
                    <a:pt x="25529" y="4979"/>
                    <a:pt x="15051" y="7836"/>
                  </a:cubicBezTo>
                  <a:cubicBezTo>
                    <a:pt x="16004" y="8789"/>
                    <a:pt x="764" y="15456"/>
                    <a:pt x="10289" y="13551"/>
                  </a:cubicBezTo>
                  <a:close/>
                </a:path>
              </a:pathLst>
            </a:custGeom>
            <a:grpFill/>
            <a:ln w="9525" cap="flat">
              <a:noFill/>
              <a:prstDash val="solid"/>
              <a:miter/>
            </a:ln>
          </p:spPr>
          <p:txBody>
            <a:bodyPr rtlCol="0" anchor="ctr"/>
            <a:lstStyle/>
            <a:p>
              <a:endParaRPr lang="en-US"/>
            </a:p>
          </p:txBody>
        </p:sp>
        <p:sp>
          <p:nvSpPr>
            <p:cNvPr id="2438" name="Freeform: Shape 2437">
              <a:extLst>
                <a:ext uri="{FF2B5EF4-FFF2-40B4-BE49-F238E27FC236}">
                  <a16:creationId xmlns:a16="http://schemas.microsoft.com/office/drawing/2014/main" xmlns="" id="{3E7D139F-63CD-40FD-AA9F-B9C2EAFDFE28}"/>
                </a:ext>
              </a:extLst>
            </p:cNvPr>
            <p:cNvSpPr/>
            <p:nvPr/>
          </p:nvSpPr>
          <p:spPr>
            <a:xfrm>
              <a:off x="3701359" y="6504078"/>
              <a:ext cx="66675" cy="38100"/>
            </a:xfrm>
            <a:custGeom>
              <a:avLst/>
              <a:gdLst>
                <a:gd name="connsiteX0" fmla="*/ 8628 w 66675"/>
                <a:gd name="connsiteY0" fmla="*/ 7713 h 38100"/>
                <a:gd name="connsiteX1" fmla="*/ 65778 w 66675"/>
                <a:gd name="connsiteY1" fmla="*/ 35336 h 38100"/>
                <a:gd name="connsiteX2" fmla="*/ 32441 w 66675"/>
                <a:gd name="connsiteY2" fmla="*/ 9618 h 38100"/>
                <a:gd name="connsiteX3" fmla="*/ 8628 w 66675"/>
                <a:gd name="connsiteY3" fmla="*/ 7713 h 38100"/>
              </a:gdLst>
              <a:ahLst/>
              <a:cxnLst>
                <a:cxn ang="0">
                  <a:pos x="connsiteX0" y="connsiteY0"/>
                </a:cxn>
                <a:cxn ang="0">
                  <a:pos x="connsiteX1" y="connsiteY1"/>
                </a:cxn>
                <a:cxn ang="0">
                  <a:pos x="connsiteX2" y="connsiteY2"/>
                </a:cxn>
                <a:cxn ang="0">
                  <a:pos x="connsiteX3" y="connsiteY3"/>
                </a:cxn>
              </a:cxnLst>
              <a:rect l="l" t="t" r="r" b="b"/>
              <a:pathLst>
                <a:path w="66675" h="38100">
                  <a:moveTo>
                    <a:pt x="8628" y="7713"/>
                  </a:moveTo>
                  <a:cubicBezTo>
                    <a:pt x="14343" y="8666"/>
                    <a:pt x="67683" y="33431"/>
                    <a:pt x="65778" y="35336"/>
                  </a:cubicBezTo>
                  <a:cubicBezTo>
                    <a:pt x="71493" y="29621"/>
                    <a:pt x="37203" y="10571"/>
                    <a:pt x="32441" y="9618"/>
                  </a:cubicBezTo>
                  <a:cubicBezTo>
                    <a:pt x="24821" y="6761"/>
                    <a:pt x="1008" y="6761"/>
                    <a:pt x="8628" y="7713"/>
                  </a:cubicBezTo>
                  <a:close/>
                </a:path>
              </a:pathLst>
            </a:custGeom>
            <a:grpFill/>
            <a:ln w="9525" cap="flat">
              <a:noFill/>
              <a:prstDash val="solid"/>
              <a:miter/>
            </a:ln>
          </p:spPr>
          <p:txBody>
            <a:bodyPr rtlCol="0" anchor="ctr"/>
            <a:lstStyle/>
            <a:p>
              <a:endParaRPr lang="en-US"/>
            </a:p>
          </p:txBody>
        </p:sp>
        <p:sp>
          <p:nvSpPr>
            <p:cNvPr id="2439" name="Freeform: Shape 2438">
              <a:extLst>
                <a:ext uri="{FF2B5EF4-FFF2-40B4-BE49-F238E27FC236}">
                  <a16:creationId xmlns:a16="http://schemas.microsoft.com/office/drawing/2014/main" xmlns="" id="{36D36AF2-B6EC-4F47-A9E5-9CEDAFB9E7AD}"/>
                </a:ext>
              </a:extLst>
            </p:cNvPr>
            <p:cNvSpPr/>
            <p:nvPr/>
          </p:nvSpPr>
          <p:spPr>
            <a:xfrm>
              <a:off x="3685433" y="6524693"/>
              <a:ext cx="76200" cy="47625"/>
            </a:xfrm>
            <a:custGeom>
              <a:avLst/>
              <a:gdLst>
                <a:gd name="connsiteX0" fmla="*/ 13124 w 76200"/>
                <a:gd name="connsiteY0" fmla="*/ 13768 h 47625"/>
                <a:gd name="connsiteX1" fmla="*/ 71227 w 76200"/>
                <a:gd name="connsiteY1" fmla="*/ 40438 h 47625"/>
                <a:gd name="connsiteX2" fmla="*/ 7409 w 76200"/>
                <a:gd name="connsiteY2" fmla="*/ 10911 h 47625"/>
                <a:gd name="connsiteX3" fmla="*/ 13124 w 76200"/>
                <a:gd name="connsiteY3" fmla="*/ 13768 h 47625"/>
              </a:gdLst>
              <a:ahLst/>
              <a:cxnLst>
                <a:cxn ang="0">
                  <a:pos x="connsiteX0" y="connsiteY0"/>
                </a:cxn>
                <a:cxn ang="0">
                  <a:pos x="connsiteX1" y="connsiteY1"/>
                </a:cxn>
                <a:cxn ang="0">
                  <a:pos x="connsiteX2" y="connsiteY2"/>
                </a:cxn>
                <a:cxn ang="0">
                  <a:pos x="connsiteX3" y="connsiteY3"/>
                </a:cxn>
              </a:cxnLst>
              <a:rect l="l" t="t" r="r" b="b"/>
              <a:pathLst>
                <a:path w="76200" h="47625">
                  <a:moveTo>
                    <a:pt x="13124" y="13768"/>
                  </a:moveTo>
                  <a:cubicBezTo>
                    <a:pt x="33127" y="5196"/>
                    <a:pt x="60749" y="42343"/>
                    <a:pt x="71227" y="40438"/>
                  </a:cubicBezTo>
                  <a:cubicBezTo>
                    <a:pt x="90277" y="35676"/>
                    <a:pt x="1694" y="-5282"/>
                    <a:pt x="7409" y="10911"/>
                  </a:cubicBezTo>
                  <a:cubicBezTo>
                    <a:pt x="8362" y="15673"/>
                    <a:pt x="12172" y="13768"/>
                    <a:pt x="13124" y="13768"/>
                  </a:cubicBezTo>
                  <a:close/>
                </a:path>
              </a:pathLst>
            </a:custGeom>
            <a:grpFill/>
            <a:ln w="9525" cap="flat">
              <a:noFill/>
              <a:prstDash val="solid"/>
              <a:miter/>
            </a:ln>
          </p:spPr>
          <p:txBody>
            <a:bodyPr rtlCol="0" anchor="ctr"/>
            <a:lstStyle/>
            <a:p>
              <a:endParaRPr lang="en-US"/>
            </a:p>
          </p:txBody>
        </p:sp>
        <p:sp>
          <p:nvSpPr>
            <p:cNvPr id="2440" name="Freeform: Shape 2439">
              <a:extLst>
                <a:ext uri="{FF2B5EF4-FFF2-40B4-BE49-F238E27FC236}">
                  <a16:creationId xmlns:a16="http://schemas.microsoft.com/office/drawing/2014/main" xmlns="" id="{63223DD7-AA52-4832-8357-F2CDE443CFB3}"/>
                </a:ext>
              </a:extLst>
            </p:cNvPr>
            <p:cNvSpPr/>
            <p:nvPr/>
          </p:nvSpPr>
          <p:spPr>
            <a:xfrm>
              <a:off x="3681253" y="6548071"/>
              <a:ext cx="76200" cy="38100"/>
            </a:xfrm>
            <a:custGeom>
              <a:avLst/>
              <a:gdLst>
                <a:gd name="connsiteX0" fmla="*/ 8732 w 76200"/>
                <a:gd name="connsiteY0" fmla="*/ 10393 h 38100"/>
                <a:gd name="connsiteX1" fmla="*/ 71597 w 76200"/>
                <a:gd name="connsiteY1" fmla="*/ 37063 h 38100"/>
                <a:gd name="connsiteX2" fmla="*/ 36354 w 76200"/>
                <a:gd name="connsiteY2" fmla="*/ 7535 h 38100"/>
                <a:gd name="connsiteX3" fmla="*/ 8732 w 76200"/>
                <a:gd name="connsiteY3" fmla="*/ 10393 h 38100"/>
              </a:gdLst>
              <a:ahLst/>
              <a:cxnLst>
                <a:cxn ang="0">
                  <a:pos x="connsiteX0" y="connsiteY0"/>
                </a:cxn>
                <a:cxn ang="0">
                  <a:pos x="connsiteX1" y="connsiteY1"/>
                </a:cxn>
                <a:cxn ang="0">
                  <a:pos x="connsiteX2" y="connsiteY2"/>
                </a:cxn>
                <a:cxn ang="0">
                  <a:pos x="connsiteX3" y="connsiteY3"/>
                </a:cxn>
              </a:cxnLst>
              <a:rect l="l" t="t" r="r" b="b"/>
              <a:pathLst>
                <a:path w="76200" h="38100">
                  <a:moveTo>
                    <a:pt x="8732" y="10393"/>
                  </a:moveTo>
                  <a:cubicBezTo>
                    <a:pt x="16352" y="10393"/>
                    <a:pt x="80169" y="28490"/>
                    <a:pt x="71597" y="37063"/>
                  </a:cubicBezTo>
                  <a:cubicBezTo>
                    <a:pt x="80169" y="28490"/>
                    <a:pt x="41117" y="8488"/>
                    <a:pt x="36354" y="7535"/>
                  </a:cubicBezTo>
                  <a:cubicBezTo>
                    <a:pt x="28734" y="5630"/>
                    <a:pt x="159" y="11345"/>
                    <a:pt x="8732" y="10393"/>
                  </a:cubicBezTo>
                  <a:close/>
                </a:path>
              </a:pathLst>
            </a:custGeom>
            <a:grpFill/>
            <a:ln w="9525" cap="flat">
              <a:noFill/>
              <a:prstDash val="solid"/>
              <a:miter/>
            </a:ln>
          </p:spPr>
          <p:txBody>
            <a:bodyPr rtlCol="0" anchor="ctr"/>
            <a:lstStyle/>
            <a:p>
              <a:endParaRPr lang="en-US"/>
            </a:p>
          </p:txBody>
        </p:sp>
        <p:sp>
          <p:nvSpPr>
            <p:cNvPr id="2441" name="Freeform: Shape 2440">
              <a:extLst>
                <a:ext uri="{FF2B5EF4-FFF2-40B4-BE49-F238E27FC236}">
                  <a16:creationId xmlns:a16="http://schemas.microsoft.com/office/drawing/2014/main" xmlns="" id="{7AD9E78E-7EAB-46A3-B55E-63220DF99969}"/>
                </a:ext>
              </a:extLst>
            </p:cNvPr>
            <p:cNvSpPr/>
            <p:nvPr/>
          </p:nvSpPr>
          <p:spPr>
            <a:xfrm>
              <a:off x="3827621" y="6493895"/>
              <a:ext cx="104775" cy="47625"/>
            </a:xfrm>
            <a:custGeom>
              <a:avLst/>
              <a:gdLst>
                <a:gd name="connsiteX0" fmla="*/ 7144 w 104775"/>
                <a:gd name="connsiteY0" fmla="*/ 8372 h 47625"/>
                <a:gd name="connsiteX1" fmla="*/ 97631 w 104775"/>
                <a:gd name="connsiteY1" fmla="*/ 46472 h 47625"/>
                <a:gd name="connsiteX2" fmla="*/ 50959 w 104775"/>
                <a:gd name="connsiteY2" fmla="*/ 13134 h 47625"/>
                <a:gd name="connsiteX3" fmla="*/ 7144 w 104775"/>
                <a:gd name="connsiteY3" fmla="*/ 8372 h 47625"/>
              </a:gdLst>
              <a:ahLst/>
              <a:cxnLst>
                <a:cxn ang="0">
                  <a:pos x="connsiteX0" y="connsiteY0"/>
                </a:cxn>
                <a:cxn ang="0">
                  <a:pos x="connsiteX1" y="connsiteY1"/>
                </a:cxn>
                <a:cxn ang="0">
                  <a:pos x="connsiteX2" y="connsiteY2"/>
                </a:cxn>
                <a:cxn ang="0">
                  <a:pos x="connsiteX3" y="connsiteY3"/>
                </a:cxn>
              </a:cxnLst>
              <a:rect l="l" t="t" r="r" b="b"/>
              <a:pathLst>
                <a:path w="104775" h="47625">
                  <a:moveTo>
                    <a:pt x="7144" y="8372"/>
                  </a:moveTo>
                  <a:cubicBezTo>
                    <a:pt x="28099" y="752"/>
                    <a:pt x="92869" y="50282"/>
                    <a:pt x="97631" y="46472"/>
                  </a:cubicBezTo>
                  <a:cubicBezTo>
                    <a:pt x="104299" y="41710"/>
                    <a:pt x="53816" y="14087"/>
                    <a:pt x="50959" y="13134"/>
                  </a:cubicBezTo>
                  <a:cubicBezTo>
                    <a:pt x="32861" y="4562"/>
                    <a:pt x="10954" y="7419"/>
                    <a:pt x="7144" y="8372"/>
                  </a:cubicBezTo>
                  <a:close/>
                </a:path>
              </a:pathLst>
            </a:custGeom>
            <a:grpFill/>
            <a:ln w="9525" cap="flat">
              <a:noFill/>
              <a:prstDash val="solid"/>
              <a:miter/>
            </a:ln>
          </p:spPr>
          <p:txBody>
            <a:bodyPr rtlCol="0" anchor="ctr"/>
            <a:lstStyle/>
            <a:p>
              <a:endParaRPr lang="en-US"/>
            </a:p>
          </p:txBody>
        </p:sp>
        <p:sp>
          <p:nvSpPr>
            <p:cNvPr id="2442" name="Freeform: Shape 2441">
              <a:extLst>
                <a:ext uri="{FF2B5EF4-FFF2-40B4-BE49-F238E27FC236}">
                  <a16:creationId xmlns:a16="http://schemas.microsoft.com/office/drawing/2014/main" xmlns="" id="{D8DAFEF9-373B-46B6-ACC9-BFD131ABD7E0}"/>
                </a:ext>
              </a:extLst>
            </p:cNvPr>
            <p:cNvSpPr/>
            <p:nvPr/>
          </p:nvSpPr>
          <p:spPr>
            <a:xfrm>
              <a:off x="3826439" y="6512030"/>
              <a:ext cx="85725" cy="38100"/>
            </a:xfrm>
            <a:custGeom>
              <a:avLst/>
              <a:gdLst>
                <a:gd name="connsiteX0" fmla="*/ 8325 w 85725"/>
                <a:gd name="connsiteY0" fmla="*/ 7382 h 38100"/>
                <a:gd name="connsiteX1" fmla="*/ 79763 w 85725"/>
                <a:gd name="connsiteY1" fmla="*/ 35004 h 38100"/>
                <a:gd name="connsiteX2" fmla="*/ 39758 w 85725"/>
                <a:gd name="connsiteY2" fmla="*/ 8334 h 38100"/>
                <a:gd name="connsiteX3" fmla="*/ 8325 w 85725"/>
                <a:gd name="connsiteY3" fmla="*/ 7382 h 38100"/>
              </a:gdLst>
              <a:ahLst/>
              <a:cxnLst>
                <a:cxn ang="0">
                  <a:pos x="connsiteX0" y="connsiteY0"/>
                </a:cxn>
                <a:cxn ang="0">
                  <a:pos x="connsiteX1" y="connsiteY1"/>
                </a:cxn>
                <a:cxn ang="0">
                  <a:pos x="connsiteX2" y="connsiteY2"/>
                </a:cxn>
                <a:cxn ang="0">
                  <a:pos x="connsiteX3" y="connsiteY3"/>
                </a:cxn>
              </a:cxnLst>
              <a:rect l="l" t="t" r="r" b="b"/>
              <a:pathLst>
                <a:path w="85725" h="38100">
                  <a:moveTo>
                    <a:pt x="8325" y="7382"/>
                  </a:moveTo>
                  <a:cubicBezTo>
                    <a:pt x="17850" y="8334"/>
                    <a:pt x="80715" y="34052"/>
                    <a:pt x="79763" y="35004"/>
                  </a:cubicBezTo>
                  <a:cubicBezTo>
                    <a:pt x="87383" y="30242"/>
                    <a:pt x="42615" y="9287"/>
                    <a:pt x="39758" y="8334"/>
                  </a:cubicBezTo>
                  <a:cubicBezTo>
                    <a:pt x="32138" y="6429"/>
                    <a:pt x="705" y="7382"/>
                    <a:pt x="8325" y="7382"/>
                  </a:cubicBezTo>
                  <a:close/>
                </a:path>
              </a:pathLst>
            </a:custGeom>
            <a:grpFill/>
            <a:ln w="9525" cap="flat">
              <a:noFill/>
              <a:prstDash val="solid"/>
              <a:miter/>
            </a:ln>
          </p:spPr>
          <p:txBody>
            <a:bodyPr rtlCol="0" anchor="ctr"/>
            <a:lstStyle/>
            <a:p>
              <a:endParaRPr lang="en-US"/>
            </a:p>
          </p:txBody>
        </p:sp>
        <p:sp>
          <p:nvSpPr>
            <p:cNvPr id="2443" name="Freeform: Shape 2442">
              <a:extLst>
                <a:ext uri="{FF2B5EF4-FFF2-40B4-BE49-F238E27FC236}">
                  <a16:creationId xmlns:a16="http://schemas.microsoft.com/office/drawing/2014/main" xmlns="" id="{4100493C-4E4D-4308-BEBE-63549FA99E3F}"/>
                </a:ext>
              </a:extLst>
            </p:cNvPr>
            <p:cNvSpPr/>
            <p:nvPr/>
          </p:nvSpPr>
          <p:spPr>
            <a:xfrm>
              <a:off x="3817762" y="6528865"/>
              <a:ext cx="76200" cy="38100"/>
            </a:xfrm>
            <a:custGeom>
              <a:avLst/>
              <a:gdLst>
                <a:gd name="connsiteX0" fmla="*/ 8430 w 76200"/>
                <a:gd name="connsiteY0" fmla="*/ 8644 h 38100"/>
                <a:gd name="connsiteX1" fmla="*/ 72248 w 76200"/>
                <a:gd name="connsiteY1" fmla="*/ 33409 h 38100"/>
                <a:gd name="connsiteX2" fmla="*/ 32243 w 76200"/>
                <a:gd name="connsiteY2" fmla="*/ 8644 h 38100"/>
                <a:gd name="connsiteX3" fmla="*/ 8430 w 76200"/>
                <a:gd name="connsiteY3" fmla="*/ 8644 h 38100"/>
              </a:gdLst>
              <a:ahLst/>
              <a:cxnLst>
                <a:cxn ang="0">
                  <a:pos x="connsiteX0" y="connsiteY0"/>
                </a:cxn>
                <a:cxn ang="0">
                  <a:pos x="connsiteX1" y="connsiteY1"/>
                </a:cxn>
                <a:cxn ang="0">
                  <a:pos x="connsiteX2" y="connsiteY2"/>
                </a:cxn>
                <a:cxn ang="0">
                  <a:pos x="connsiteX3" y="connsiteY3"/>
                </a:cxn>
              </a:cxnLst>
              <a:rect l="l" t="t" r="r" b="b"/>
              <a:pathLst>
                <a:path w="76200" h="38100">
                  <a:moveTo>
                    <a:pt x="8430" y="8644"/>
                  </a:moveTo>
                  <a:cubicBezTo>
                    <a:pt x="20813" y="6739"/>
                    <a:pt x="68438" y="36267"/>
                    <a:pt x="72248" y="33409"/>
                  </a:cubicBezTo>
                  <a:cubicBezTo>
                    <a:pt x="77963" y="29599"/>
                    <a:pt x="37005" y="9597"/>
                    <a:pt x="32243" y="8644"/>
                  </a:cubicBezTo>
                  <a:cubicBezTo>
                    <a:pt x="22718" y="4834"/>
                    <a:pt x="1763" y="9597"/>
                    <a:pt x="8430" y="8644"/>
                  </a:cubicBezTo>
                  <a:close/>
                </a:path>
              </a:pathLst>
            </a:custGeom>
            <a:grpFill/>
            <a:ln w="9525" cap="flat">
              <a:noFill/>
              <a:prstDash val="solid"/>
              <a:miter/>
            </a:ln>
          </p:spPr>
          <p:txBody>
            <a:bodyPr rtlCol="0" anchor="ctr"/>
            <a:lstStyle/>
            <a:p>
              <a:endParaRPr lang="en-US"/>
            </a:p>
          </p:txBody>
        </p:sp>
        <p:sp>
          <p:nvSpPr>
            <p:cNvPr id="2444" name="Freeform: Shape 2443">
              <a:extLst>
                <a:ext uri="{FF2B5EF4-FFF2-40B4-BE49-F238E27FC236}">
                  <a16:creationId xmlns:a16="http://schemas.microsoft.com/office/drawing/2014/main" xmlns="" id="{EB19CF62-6336-48D8-81E6-BCE1C2204129}"/>
                </a:ext>
              </a:extLst>
            </p:cNvPr>
            <p:cNvSpPr/>
            <p:nvPr/>
          </p:nvSpPr>
          <p:spPr>
            <a:xfrm>
              <a:off x="3809911" y="6546215"/>
              <a:ext cx="76200" cy="47625"/>
            </a:xfrm>
            <a:custGeom>
              <a:avLst/>
              <a:gdLst>
                <a:gd name="connsiteX0" fmla="*/ 7708 w 76200"/>
                <a:gd name="connsiteY0" fmla="*/ 11296 h 47625"/>
                <a:gd name="connsiteX1" fmla="*/ 49618 w 76200"/>
                <a:gd name="connsiteY1" fmla="*/ 18916 h 47625"/>
                <a:gd name="connsiteX2" fmla="*/ 76288 w 76200"/>
                <a:gd name="connsiteY2" fmla="*/ 44634 h 47625"/>
                <a:gd name="connsiteX3" fmla="*/ 39141 w 76200"/>
                <a:gd name="connsiteY3" fmla="*/ 8439 h 47625"/>
                <a:gd name="connsiteX4" fmla="*/ 7708 w 76200"/>
                <a:gd name="connsiteY4" fmla="*/ 11296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47625">
                  <a:moveTo>
                    <a:pt x="7708" y="11296"/>
                  </a:moveTo>
                  <a:cubicBezTo>
                    <a:pt x="24853" y="12249"/>
                    <a:pt x="34378" y="9391"/>
                    <a:pt x="49618" y="18916"/>
                  </a:cubicBezTo>
                  <a:cubicBezTo>
                    <a:pt x="54381" y="21774"/>
                    <a:pt x="75336" y="45586"/>
                    <a:pt x="76288" y="44634"/>
                  </a:cubicBezTo>
                  <a:cubicBezTo>
                    <a:pt x="88671" y="37966"/>
                    <a:pt x="42951" y="9391"/>
                    <a:pt x="39141" y="8439"/>
                  </a:cubicBezTo>
                  <a:cubicBezTo>
                    <a:pt x="29616" y="4629"/>
                    <a:pt x="2946" y="10344"/>
                    <a:pt x="7708" y="11296"/>
                  </a:cubicBezTo>
                  <a:close/>
                </a:path>
              </a:pathLst>
            </a:custGeom>
            <a:grpFill/>
            <a:ln w="9525" cap="flat">
              <a:noFill/>
              <a:prstDash val="solid"/>
              <a:miter/>
            </a:ln>
          </p:spPr>
          <p:txBody>
            <a:bodyPr rtlCol="0" anchor="ctr"/>
            <a:lstStyle/>
            <a:p>
              <a:endParaRPr lang="en-US"/>
            </a:p>
          </p:txBody>
        </p:sp>
        <p:sp>
          <p:nvSpPr>
            <p:cNvPr id="2445" name="Freeform: Shape 2444">
              <a:extLst>
                <a:ext uri="{FF2B5EF4-FFF2-40B4-BE49-F238E27FC236}">
                  <a16:creationId xmlns:a16="http://schemas.microsoft.com/office/drawing/2014/main" xmlns="" id="{87C832C7-089B-4DB8-B99A-C6F6255499C1}"/>
                </a:ext>
              </a:extLst>
            </p:cNvPr>
            <p:cNvSpPr/>
            <p:nvPr/>
          </p:nvSpPr>
          <p:spPr>
            <a:xfrm>
              <a:off x="3800458" y="6572009"/>
              <a:ext cx="76200" cy="38100"/>
            </a:xfrm>
            <a:custGeom>
              <a:avLst/>
              <a:gdLst>
                <a:gd name="connsiteX0" fmla="*/ 8589 w 76200"/>
                <a:gd name="connsiteY0" fmla="*/ 8363 h 38100"/>
                <a:gd name="connsiteX1" fmla="*/ 73359 w 76200"/>
                <a:gd name="connsiteY1" fmla="*/ 31223 h 38100"/>
                <a:gd name="connsiteX2" fmla="*/ 30496 w 76200"/>
                <a:gd name="connsiteY2" fmla="*/ 7410 h 38100"/>
                <a:gd name="connsiteX3" fmla="*/ 8589 w 76200"/>
                <a:gd name="connsiteY3" fmla="*/ 8363 h 38100"/>
              </a:gdLst>
              <a:ahLst/>
              <a:cxnLst>
                <a:cxn ang="0">
                  <a:pos x="connsiteX0" y="connsiteY0"/>
                </a:cxn>
                <a:cxn ang="0">
                  <a:pos x="connsiteX1" y="connsiteY1"/>
                </a:cxn>
                <a:cxn ang="0">
                  <a:pos x="connsiteX2" y="connsiteY2"/>
                </a:cxn>
                <a:cxn ang="0">
                  <a:pos x="connsiteX3" y="connsiteY3"/>
                </a:cxn>
              </a:cxnLst>
              <a:rect l="l" t="t" r="r" b="b"/>
              <a:pathLst>
                <a:path w="76200" h="38100">
                  <a:moveTo>
                    <a:pt x="8589" y="8363"/>
                  </a:moveTo>
                  <a:cubicBezTo>
                    <a:pt x="17161" y="8363"/>
                    <a:pt x="73359" y="31223"/>
                    <a:pt x="73359" y="31223"/>
                  </a:cubicBezTo>
                  <a:cubicBezTo>
                    <a:pt x="81931" y="26460"/>
                    <a:pt x="33354" y="8363"/>
                    <a:pt x="30496" y="7410"/>
                  </a:cubicBezTo>
                  <a:cubicBezTo>
                    <a:pt x="25734" y="6458"/>
                    <a:pt x="969" y="8363"/>
                    <a:pt x="8589" y="8363"/>
                  </a:cubicBezTo>
                  <a:close/>
                </a:path>
              </a:pathLst>
            </a:custGeom>
            <a:grpFill/>
            <a:ln w="9525" cap="flat">
              <a:noFill/>
              <a:prstDash val="solid"/>
              <a:miter/>
            </a:ln>
          </p:spPr>
          <p:txBody>
            <a:bodyPr rtlCol="0" anchor="ctr"/>
            <a:lstStyle/>
            <a:p>
              <a:endParaRPr lang="en-US"/>
            </a:p>
          </p:txBody>
        </p:sp>
        <p:sp>
          <p:nvSpPr>
            <p:cNvPr id="2446" name="Freeform: Shape 2445">
              <a:extLst>
                <a:ext uri="{FF2B5EF4-FFF2-40B4-BE49-F238E27FC236}">
                  <a16:creationId xmlns:a16="http://schemas.microsoft.com/office/drawing/2014/main" xmlns="" id="{FDE2B020-7304-4911-BD29-1C0841EC04BD}"/>
                </a:ext>
              </a:extLst>
            </p:cNvPr>
            <p:cNvSpPr/>
            <p:nvPr/>
          </p:nvSpPr>
          <p:spPr>
            <a:xfrm>
              <a:off x="3793301" y="6586774"/>
              <a:ext cx="85725" cy="38100"/>
            </a:xfrm>
            <a:custGeom>
              <a:avLst/>
              <a:gdLst>
                <a:gd name="connsiteX0" fmla="*/ 7174 w 85725"/>
                <a:gd name="connsiteY0" fmla="*/ 8837 h 38100"/>
                <a:gd name="connsiteX1" fmla="*/ 78611 w 85725"/>
                <a:gd name="connsiteY1" fmla="*/ 34555 h 38100"/>
                <a:gd name="connsiteX2" fmla="*/ 38606 w 85725"/>
                <a:gd name="connsiteY2" fmla="*/ 8837 h 38100"/>
                <a:gd name="connsiteX3" fmla="*/ 7174 w 85725"/>
                <a:gd name="connsiteY3" fmla="*/ 8837 h 38100"/>
              </a:gdLst>
              <a:ahLst/>
              <a:cxnLst>
                <a:cxn ang="0">
                  <a:pos x="connsiteX0" y="connsiteY0"/>
                </a:cxn>
                <a:cxn ang="0">
                  <a:pos x="connsiteX1" y="connsiteY1"/>
                </a:cxn>
                <a:cxn ang="0">
                  <a:pos x="connsiteX2" y="connsiteY2"/>
                </a:cxn>
                <a:cxn ang="0">
                  <a:pos x="connsiteX3" y="connsiteY3"/>
                </a:cxn>
              </a:cxnLst>
              <a:rect l="l" t="t" r="r" b="b"/>
              <a:pathLst>
                <a:path w="85725" h="38100">
                  <a:moveTo>
                    <a:pt x="7174" y="8837"/>
                  </a:moveTo>
                  <a:cubicBezTo>
                    <a:pt x="15746" y="8837"/>
                    <a:pt x="81469" y="28840"/>
                    <a:pt x="78611" y="34555"/>
                  </a:cubicBezTo>
                  <a:cubicBezTo>
                    <a:pt x="82421" y="28840"/>
                    <a:pt x="43369" y="9790"/>
                    <a:pt x="38606" y="8837"/>
                  </a:cubicBezTo>
                  <a:cubicBezTo>
                    <a:pt x="28129" y="5027"/>
                    <a:pt x="6221" y="8837"/>
                    <a:pt x="7174" y="8837"/>
                  </a:cubicBezTo>
                  <a:close/>
                </a:path>
              </a:pathLst>
            </a:custGeom>
            <a:grpFill/>
            <a:ln w="9525" cap="flat">
              <a:noFill/>
              <a:prstDash val="solid"/>
              <a:miter/>
            </a:ln>
          </p:spPr>
          <p:txBody>
            <a:bodyPr rtlCol="0" anchor="ctr"/>
            <a:lstStyle/>
            <a:p>
              <a:endParaRPr lang="en-US"/>
            </a:p>
          </p:txBody>
        </p:sp>
        <p:sp>
          <p:nvSpPr>
            <p:cNvPr id="2447" name="Freeform: Shape 2446">
              <a:extLst>
                <a:ext uri="{FF2B5EF4-FFF2-40B4-BE49-F238E27FC236}">
                  <a16:creationId xmlns:a16="http://schemas.microsoft.com/office/drawing/2014/main" xmlns="" id="{E6A151D3-114A-442D-8E38-87D6F2D85BFB}"/>
                </a:ext>
              </a:extLst>
            </p:cNvPr>
            <p:cNvSpPr/>
            <p:nvPr/>
          </p:nvSpPr>
          <p:spPr>
            <a:xfrm>
              <a:off x="3782181" y="6602186"/>
              <a:ext cx="76200" cy="28575"/>
            </a:xfrm>
            <a:custGeom>
              <a:avLst/>
              <a:gdLst>
                <a:gd name="connsiteX0" fmla="*/ 7816 w 76200"/>
                <a:gd name="connsiteY0" fmla="*/ 7713 h 28575"/>
                <a:gd name="connsiteX1" fmla="*/ 76396 w 76200"/>
                <a:gd name="connsiteY1" fmla="*/ 30573 h 28575"/>
                <a:gd name="connsiteX2" fmla="*/ 42106 w 76200"/>
                <a:gd name="connsiteY2" fmla="*/ 9618 h 28575"/>
                <a:gd name="connsiteX3" fmla="*/ 7816 w 76200"/>
                <a:gd name="connsiteY3" fmla="*/ 7713 h 28575"/>
              </a:gdLst>
              <a:ahLst/>
              <a:cxnLst>
                <a:cxn ang="0">
                  <a:pos x="connsiteX0" y="connsiteY0"/>
                </a:cxn>
                <a:cxn ang="0">
                  <a:pos x="connsiteX1" y="connsiteY1"/>
                </a:cxn>
                <a:cxn ang="0">
                  <a:pos x="connsiteX2" y="connsiteY2"/>
                </a:cxn>
                <a:cxn ang="0">
                  <a:pos x="connsiteX3" y="connsiteY3"/>
                </a:cxn>
              </a:cxnLst>
              <a:rect l="l" t="t" r="r" b="b"/>
              <a:pathLst>
                <a:path w="76200" h="28575">
                  <a:moveTo>
                    <a:pt x="7816" y="7713"/>
                  </a:moveTo>
                  <a:cubicBezTo>
                    <a:pt x="13531" y="7713"/>
                    <a:pt x="76396" y="31526"/>
                    <a:pt x="76396" y="30573"/>
                  </a:cubicBezTo>
                  <a:cubicBezTo>
                    <a:pt x="79254" y="27716"/>
                    <a:pt x="45916" y="11523"/>
                    <a:pt x="42106" y="9618"/>
                  </a:cubicBezTo>
                  <a:cubicBezTo>
                    <a:pt x="34486" y="6761"/>
                    <a:pt x="2101" y="6761"/>
                    <a:pt x="7816" y="7713"/>
                  </a:cubicBezTo>
                  <a:close/>
                </a:path>
              </a:pathLst>
            </a:custGeom>
            <a:grpFill/>
            <a:ln w="9525" cap="flat">
              <a:noFill/>
              <a:prstDash val="solid"/>
              <a:miter/>
            </a:ln>
          </p:spPr>
          <p:txBody>
            <a:bodyPr rtlCol="0" anchor="ctr"/>
            <a:lstStyle/>
            <a:p>
              <a:endParaRPr lang="en-US"/>
            </a:p>
          </p:txBody>
        </p:sp>
        <p:sp>
          <p:nvSpPr>
            <p:cNvPr id="2448" name="Freeform: Shape 2447">
              <a:extLst>
                <a:ext uri="{FF2B5EF4-FFF2-40B4-BE49-F238E27FC236}">
                  <a16:creationId xmlns:a16="http://schemas.microsoft.com/office/drawing/2014/main" xmlns="" id="{54684731-7E6E-4F41-BD42-5E64DA41C210}"/>
                </a:ext>
              </a:extLst>
            </p:cNvPr>
            <p:cNvSpPr/>
            <p:nvPr/>
          </p:nvSpPr>
          <p:spPr>
            <a:xfrm>
              <a:off x="3742848" y="6626346"/>
              <a:ext cx="133350" cy="47625"/>
            </a:xfrm>
            <a:custGeom>
              <a:avLst/>
              <a:gdLst>
                <a:gd name="connsiteX0" fmla="*/ 7144 w 133350"/>
                <a:gd name="connsiteY0" fmla="*/ 9271 h 47625"/>
                <a:gd name="connsiteX1" fmla="*/ 79534 w 133350"/>
                <a:gd name="connsiteY1" fmla="*/ 19748 h 47625"/>
                <a:gd name="connsiteX2" fmla="*/ 133826 w 133350"/>
                <a:gd name="connsiteY2" fmla="*/ 43561 h 47625"/>
                <a:gd name="connsiteX3" fmla="*/ 64294 w 133350"/>
                <a:gd name="connsiteY3" fmla="*/ 10223 h 47625"/>
                <a:gd name="connsiteX4" fmla="*/ 7144 w 133350"/>
                <a:gd name="connsiteY4" fmla="*/ 9271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 h="47625">
                  <a:moveTo>
                    <a:pt x="7144" y="9271"/>
                  </a:moveTo>
                  <a:cubicBezTo>
                    <a:pt x="31909" y="6413"/>
                    <a:pt x="55721" y="11176"/>
                    <a:pt x="79534" y="19748"/>
                  </a:cubicBezTo>
                  <a:cubicBezTo>
                    <a:pt x="86201" y="21653"/>
                    <a:pt x="130016" y="46418"/>
                    <a:pt x="133826" y="43561"/>
                  </a:cubicBezTo>
                  <a:cubicBezTo>
                    <a:pt x="137636" y="39751"/>
                    <a:pt x="70961" y="12128"/>
                    <a:pt x="64294" y="10223"/>
                  </a:cubicBezTo>
                  <a:cubicBezTo>
                    <a:pt x="44291" y="4508"/>
                    <a:pt x="12859" y="8318"/>
                    <a:pt x="7144" y="9271"/>
                  </a:cubicBezTo>
                  <a:close/>
                </a:path>
              </a:pathLst>
            </a:custGeom>
            <a:grpFill/>
            <a:ln w="9525" cap="flat">
              <a:noFill/>
              <a:prstDash val="solid"/>
              <a:miter/>
            </a:ln>
          </p:spPr>
          <p:txBody>
            <a:bodyPr rtlCol="0" anchor="ctr"/>
            <a:lstStyle/>
            <a:p>
              <a:endParaRPr lang="en-US"/>
            </a:p>
          </p:txBody>
        </p:sp>
      </p:grpSp>
      <p:grpSp>
        <p:nvGrpSpPr>
          <p:cNvPr id="2449" name="Group 2448">
            <a:extLst>
              <a:ext uri="{FF2B5EF4-FFF2-40B4-BE49-F238E27FC236}">
                <a16:creationId xmlns:a16="http://schemas.microsoft.com/office/drawing/2014/main" xmlns="" id="{EC94C3E8-D1DC-4C60-93B3-85774AED5FF9}"/>
              </a:ext>
            </a:extLst>
          </p:cNvPr>
          <p:cNvGrpSpPr/>
          <p:nvPr/>
        </p:nvGrpSpPr>
        <p:grpSpPr>
          <a:xfrm flipH="1">
            <a:off x="8126242" y="2642287"/>
            <a:ext cx="301680" cy="230103"/>
            <a:chOff x="3617118" y="5760691"/>
            <a:chExt cx="228600" cy="174362"/>
          </a:xfrm>
          <a:solidFill>
            <a:schemeClr val="accent1">
              <a:lumMod val="75000"/>
            </a:schemeClr>
          </a:solidFill>
        </p:grpSpPr>
        <p:sp>
          <p:nvSpPr>
            <p:cNvPr id="2450" name="Freeform: Shape 2449">
              <a:extLst>
                <a:ext uri="{FF2B5EF4-FFF2-40B4-BE49-F238E27FC236}">
                  <a16:creationId xmlns:a16="http://schemas.microsoft.com/office/drawing/2014/main" xmlns="" id="{9AF8B291-2EBC-4907-8D9A-50EB7FA889DF}"/>
                </a:ext>
              </a:extLst>
            </p:cNvPr>
            <p:cNvSpPr/>
            <p:nvPr/>
          </p:nvSpPr>
          <p:spPr>
            <a:xfrm>
              <a:off x="3657123" y="5763603"/>
              <a:ext cx="19050" cy="171450"/>
            </a:xfrm>
            <a:custGeom>
              <a:avLst/>
              <a:gdLst>
                <a:gd name="connsiteX0" fmla="*/ 7144 w 19050"/>
                <a:gd name="connsiteY0" fmla="*/ 7144 h 171450"/>
                <a:gd name="connsiteX1" fmla="*/ 10001 w 19050"/>
                <a:gd name="connsiteY1" fmla="*/ 166211 h 171450"/>
                <a:gd name="connsiteX2" fmla="*/ 7144 w 19050"/>
                <a:gd name="connsiteY2" fmla="*/ 7144 h 171450"/>
              </a:gdLst>
              <a:ahLst/>
              <a:cxnLst>
                <a:cxn ang="0">
                  <a:pos x="connsiteX0" y="connsiteY0"/>
                </a:cxn>
                <a:cxn ang="0">
                  <a:pos x="connsiteX1" y="connsiteY1"/>
                </a:cxn>
                <a:cxn ang="0">
                  <a:pos x="connsiteX2" y="connsiteY2"/>
                </a:cxn>
              </a:cxnLst>
              <a:rect l="l" t="t" r="r" b="b"/>
              <a:pathLst>
                <a:path w="19050" h="171450">
                  <a:moveTo>
                    <a:pt x="7144" y="7144"/>
                  </a:moveTo>
                  <a:cubicBezTo>
                    <a:pt x="7144" y="21431"/>
                    <a:pt x="7144" y="166211"/>
                    <a:pt x="10001" y="166211"/>
                  </a:cubicBezTo>
                  <a:cubicBezTo>
                    <a:pt x="19526" y="166211"/>
                    <a:pt x="7144" y="9049"/>
                    <a:pt x="7144" y="7144"/>
                  </a:cubicBezTo>
                  <a:close/>
                </a:path>
              </a:pathLst>
            </a:custGeom>
            <a:grpFill/>
            <a:ln w="9525" cap="flat">
              <a:noFill/>
              <a:prstDash val="solid"/>
              <a:miter/>
            </a:ln>
          </p:spPr>
          <p:txBody>
            <a:bodyPr rtlCol="0" anchor="ctr"/>
            <a:lstStyle/>
            <a:p>
              <a:endParaRPr lang="en-US"/>
            </a:p>
          </p:txBody>
        </p:sp>
        <p:sp>
          <p:nvSpPr>
            <p:cNvPr id="2451" name="Freeform: Shape 2450">
              <a:extLst>
                <a:ext uri="{FF2B5EF4-FFF2-40B4-BE49-F238E27FC236}">
                  <a16:creationId xmlns:a16="http://schemas.microsoft.com/office/drawing/2014/main" xmlns="" id="{981E9672-9C69-4499-882C-601CCE5834B5}"/>
                </a:ext>
              </a:extLst>
            </p:cNvPr>
            <p:cNvSpPr/>
            <p:nvPr/>
          </p:nvSpPr>
          <p:spPr>
            <a:xfrm>
              <a:off x="3648342" y="5760691"/>
              <a:ext cx="19050" cy="38100"/>
            </a:xfrm>
            <a:custGeom>
              <a:avLst/>
              <a:gdLst>
                <a:gd name="connsiteX0" fmla="*/ 14972 w 19050"/>
                <a:gd name="connsiteY0" fmla="*/ 8150 h 38100"/>
                <a:gd name="connsiteX1" fmla="*/ 8305 w 19050"/>
                <a:gd name="connsiteY1" fmla="*/ 31963 h 38100"/>
                <a:gd name="connsiteX2" fmla="*/ 14972 w 19050"/>
                <a:gd name="connsiteY2" fmla="*/ 8150 h 38100"/>
              </a:gdLst>
              <a:ahLst/>
              <a:cxnLst>
                <a:cxn ang="0">
                  <a:pos x="connsiteX0" y="connsiteY0"/>
                </a:cxn>
                <a:cxn ang="0">
                  <a:pos x="connsiteX1" y="connsiteY1"/>
                </a:cxn>
                <a:cxn ang="0">
                  <a:pos x="connsiteX2" y="connsiteY2"/>
                </a:cxn>
              </a:cxnLst>
              <a:rect l="l" t="t" r="r" b="b"/>
              <a:pathLst>
                <a:path w="19050" h="38100">
                  <a:moveTo>
                    <a:pt x="14972" y="8150"/>
                  </a:moveTo>
                  <a:cubicBezTo>
                    <a:pt x="14972" y="8150"/>
                    <a:pt x="3542" y="32915"/>
                    <a:pt x="8305" y="31963"/>
                  </a:cubicBezTo>
                  <a:cubicBezTo>
                    <a:pt x="18782" y="30058"/>
                    <a:pt x="15925" y="1483"/>
                    <a:pt x="14972" y="8150"/>
                  </a:cubicBezTo>
                  <a:close/>
                </a:path>
              </a:pathLst>
            </a:custGeom>
            <a:grpFill/>
            <a:ln w="9525" cap="flat">
              <a:noFill/>
              <a:prstDash val="solid"/>
              <a:miter/>
            </a:ln>
          </p:spPr>
          <p:txBody>
            <a:bodyPr rtlCol="0" anchor="ctr"/>
            <a:lstStyle/>
            <a:p>
              <a:endParaRPr lang="en-US"/>
            </a:p>
          </p:txBody>
        </p:sp>
        <p:sp>
          <p:nvSpPr>
            <p:cNvPr id="2452" name="Freeform: Shape 2451">
              <a:extLst>
                <a:ext uri="{FF2B5EF4-FFF2-40B4-BE49-F238E27FC236}">
                  <a16:creationId xmlns:a16="http://schemas.microsoft.com/office/drawing/2014/main" xmlns="" id="{41C65106-8CEE-474F-A425-940EB5CF4F1B}"/>
                </a:ext>
              </a:extLst>
            </p:cNvPr>
            <p:cNvSpPr/>
            <p:nvPr/>
          </p:nvSpPr>
          <p:spPr>
            <a:xfrm>
              <a:off x="3654388" y="5765921"/>
              <a:ext cx="28575" cy="28575"/>
            </a:xfrm>
            <a:custGeom>
              <a:avLst/>
              <a:gdLst>
                <a:gd name="connsiteX0" fmla="*/ 7974 w 28575"/>
                <a:gd name="connsiteY0" fmla="*/ 8636 h 28575"/>
                <a:gd name="connsiteX1" fmla="*/ 20357 w 28575"/>
                <a:gd name="connsiteY1" fmla="*/ 29591 h 28575"/>
                <a:gd name="connsiteX2" fmla="*/ 7974 w 28575"/>
                <a:gd name="connsiteY2" fmla="*/ 8636 h 28575"/>
              </a:gdLst>
              <a:ahLst/>
              <a:cxnLst>
                <a:cxn ang="0">
                  <a:pos x="connsiteX0" y="connsiteY0"/>
                </a:cxn>
                <a:cxn ang="0">
                  <a:pos x="connsiteX1" y="connsiteY1"/>
                </a:cxn>
                <a:cxn ang="0">
                  <a:pos x="connsiteX2" y="connsiteY2"/>
                </a:cxn>
              </a:cxnLst>
              <a:rect l="l" t="t" r="r" b="b"/>
              <a:pathLst>
                <a:path w="28575" h="28575">
                  <a:moveTo>
                    <a:pt x="7974" y="8636"/>
                  </a:moveTo>
                  <a:cubicBezTo>
                    <a:pt x="7974" y="20066"/>
                    <a:pt x="11784" y="26733"/>
                    <a:pt x="20357" y="29591"/>
                  </a:cubicBezTo>
                  <a:cubicBezTo>
                    <a:pt x="37502" y="24828"/>
                    <a:pt x="1307" y="1016"/>
                    <a:pt x="7974" y="8636"/>
                  </a:cubicBezTo>
                  <a:close/>
                </a:path>
              </a:pathLst>
            </a:custGeom>
            <a:grpFill/>
            <a:ln w="9525" cap="flat">
              <a:noFill/>
              <a:prstDash val="solid"/>
              <a:miter/>
            </a:ln>
          </p:spPr>
          <p:txBody>
            <a:bodyPr rtlCol="0" anchor="ctr"/>
            <a:lstStyle/>
            <a:p>
              <a:endParaRPr lang="en-US"/>
            </a:p>
          </p:txBody>
        </p:sp>
        <p:sp>
          <p:nvSpPr>
            <p:cNvPr id="2453" name="Freeform: Shape 2452">
              <a:extLst>
                <a:ext uri="{FF2B5EF4-FFF2-40B4-BE49-F238E27FC236}">
                  <a16:creationId xmlns:a16="http://schemas.microsoft.com/office/drawing/2014/main" xmlns="" id="{58CA8860-CEA6-4636-BDF6-9AD071D82999}"/>
                </a:ext>
              </a:extLst>
            </p:cNvPr>
            <p:cNvSpPr/>
            <p:nvPr/>
          </p:nvSpPr>
          <p:spPr>
            <a:xfrm>
              <a:off x="3617118" y="5880760"/>
              <a:ext cx="228600" cy="9525"/>
            </a:xfrm>
            <a:custGeom>
              <a:avLst/>
              <a:gdLst>
                <a:gd name="connsiteX0" fmla="*/ 7144 w 228600"/>
                <a:gd name="connsiteY0" fmla="*/ 7144 h 9525"/>
                <a:gd name="connsiteX1" fmla="*/ 223361 w 228600"/>
                <a:gd name="connsiteY1" fmla="*/ 10001 h 9525"/>
                <a:gd name="connsiteX2" fmla="*/ 7144 w 228600"/>
                <a:gd name="connsiteY2" fmla="*/ 7144 h 9525"/>
              </a:gdLst>
              <a:ahLst/>
              <a:cxnLst>
                <a:cxn ang="0">
                  <a:pos x="connsiteX0" y="connsiteY0"/>
                </a:cxn>
                <a:cxn ang="0">
                  <a:pos x="connsiteX1" y="connsiteY1"/>
                </a:cxn>
                <a:cxn ang="0">
                  <a:pos x="connsiteX2" y="connsiteY2"/>
                </a:cxn>
              </a:cxnLst>
              <a:rect l="l" t="t" r="r" b="b"/>
              <a:pathLst>
                <a:path w="228600" h="9525">
                  <a:moveTo>
                    <a:pt x="7144" y="7144"/>
                  </a:moveTo>
                  <a:cubicBezTo>
                    <a:pt x="79534" y="7144"/>
                    <a:pt x="151924" y="10001"/>
                    <a:pt x="223361" y="10001"/>
                  </a:cubicBezTo>
                  <a:cubicBezTo>
                    <a:pt x="153829" y="10001"/>
                    <a:pt x="66199" y="8096"/>
                    <a:pt x="7144" y="7144"/>
                  </a:cubicBezTo>
                  <a:close/>
                </a:path>
              </a:pathLst>
            </a:custGeom>
            <a:grpFill/>
            <a:ln w="9525" cap="flat">
              <a:noFill/>
              <a:prstDash val="solid"/>
              <a:miter/>
            </a:ln>
          </p:spPr>
          <p:txBody>
            <a:bodyPr rtlCol="0" anchor="ctr"/>
            <a:lstStyle/>
            <a:p>
              <a:endParaRPr lang="en-US"/>
            </a:p>
          </p:txBody>
        </p:sp>
        <p:sp>
          <p:nvSpPr>
            <p:cNvPr id="2454" name="Freeform: Shape 2453">
              <a:extLst>
                <a:ext uri="{FF2B5EF4-FFF2-40B4-BE49-F238E27FC236}">
                  <a16:creationId xmlns:a16="http://schemas.microsoft.com/office/drawing/2014/main" xmlns="" id="{7EEAB137-4970-4A96-8F21-943F11CD19E5}"/>
                </a:ext>
              </a:extLst>
            </p:cNvPr>
            <p:cNvSpPr/>
            <p:nvPr/>
          </p:nvSpPr>
          <p:spPr>
            <a:xfrm>
              <a:off x="3811428" y="58740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lnTo>
                    <a:pt x="7144" y="7144"/>
                  </a:lnTo>
                  <a:close/>
                </a:path>
              </a:pathLst>
            </a:custGeom>
            <a:grpFill/>
            <a:ln w="9525" cap="flat">
              <a:noFill/>
              <a:prstDash val="solid"/>
              <a:miter/>
            </a:ln>
          </p:spPr>
          <p:txBody>
            <a:bodyPr rtlCol="0" anchor="ctr"/>
            <a:lstStyle/>
            <a:p>
              <a:endParaRPr lang="en-US"/>
            </a:p>
          </p:txBody>
        </p:sp>
        <p:sp>
          <p:nvSpPr>
            <p:cNvPr id="2455" name="Freeform: Shape 2454">
              <a:extLst>
                <a:ext uri="{FF2B5EF4-FFF2-40B4-BE49-F238E27FC236}">
                  <a16:creationId xmlns:a16="http://schemas.microsoft.com/office/drawing/2014/main" xmlns="" id="{9C66BB4E-1284-4508-8BD9-F94D706F345A}"/>
                </a:ext>
              </a:extLst>
            </p:cNvPr>
            <p:cNvSpPr/>
            <p:nvPr/>
          </p:nvSpPr>
          <p:spPr>
            <a:xfrm>
              <a:off x="3811278" y="5884570"/>
              <a:ext cx="28575" cy="19050"/>
            </a:xfrm>
            <a:custGeom>
              <a:avLst/>
              <a:gdLst>
                <a:gd name="connsiteX0" fmla="*/ 28249 w 28575"/>
                <a:gd name="connsiteY0" fmla="*/ 7144 h 19050"/>
                <a:gd name="connsiteX1" fmla="*/ 8246 w 28575"/>
                <a:gd name="connsiteY1" fmla="*/ 16669 h 19050"/>
                <a:gd name="connsiteX2" fmla="*/ 28249 w 28575"/>
                <a:gd name="connsiteY2" fmla="*/ 7144 h 19050"/>
              </a:gdLst>
              <a:ahLst/>
              <a:cxnLst>
                <a:cxn ang="0">
                  <a:pos x="connsiteX0" y="connsiteY0"/>
                </a:cxn>
                <a:cxn ang="0">
                  <a:pos x="connsiteX1" y="connsiteY1"/>
                </a:cxn>
                <a:cxn ang="0">
                  <a:pos x="connsiteX2" y="connsiteY2"/>
                </a:cxn>
              </a:cxnLst>
              <a:rect l="l" t="t" r="r" b="b"/>
              <a:pathLst>
                <a:path w="28575" h="19050">
                  <a:moveTo>
                    <a:pt x="28249" y="7144"/>
                  </a:moveTo>
                  <a:cubicBezTo>
                    <a:pt x="27296" y="8096"/>
                    <a:pt x="1579" y="5239"/>
                    <a:pt x="8246" y="16669"/>
                  </a:cubicBezTo>
                  <a:cubicBezTo>
                    <a:pt x="9199" y="19526"/>
                    <a:pt x="25391" y="10001"/>
                    <a:pt x="28249" y="7144"/>
                  </a:cubicBezTo>
                  <a:close/>
                </a:path>
              </a:pathLst>
            </a:custGeom>
            <a:grpFill/>
            <a:ln w="9525" cap="flat">
              <a:noFill/>
              <a:prstDash val="solid"/>
              <a:miter/>
            </a:ln>
          </p:spPr>
          <p:txBody>
            <a:bodyPr rtlCol="0" anchor="ctr"/>
            <a:lstStyle/>
            <a:p>
              <a:endParaRPr lang="en-US"/>
            </a:p>
          </p:txBody>
        </p:sp>
        <p:sp>
          <p:nvSpPr>
            <p:cNvPr id="2456" name="Freeform: Shape 2455">
              <a:extLst>
                <a:ext uri="{FF2B5EF4-FFF2-40B4-BE49-F238E27FC236}">
                  <a16:creationId xmlns:a16="http://schemas.microsoft.com/office/drawing/2014/main" xmlns="" id="{C0EAE12A-1F9D-4723-80FB-5594036DCD5A}"/>
                </a:ext>
              </a:extLst>
            </p:cNvPr>
            <p:cNvSpPr/>
            <p:nvPr/>
          </p:nvSpPr>
          <p:spPr>
            <a:xfrm>
              <a:off x="3657056" y="5779780"/>
              <a:ext cx="161925" cy="85725"/>
            </a:xfrm>
            <a:custGeom>
              <a:avLst/>
              <a:gdLst>
                <a:gd name="connsiteX0" fmla="*/ 157706 w 161925"/>
                <a:gd name="connsiteY0" fmla="*/ 81454 h 85725"/>
                <a:gd name="connsiteX1" fmla="*/ 116749 w 161925"/>
                <a:gd name="connsiteY1" fmla="*/ 15732 h 85725"/>
                <a:gd name="connsiteX2" fmla="*/ 74839 w 161925"/>
                <a:gd name="connsiteY2" fmla="*/ 64309 h 85725"/>
                <a:gd name="connsiteX3" fmla="*/ 50074 w 161925"/>
                <a:gd name="connsiteY3" fmla="*/ 46212 h 85725"/>
                <a:gd name="connsiteX4" fmla="*/ 32929 w 161925"/>
                <a:gd name="connsiteY4" fmla="*/ 50974 h 85725"/>
                <a:gd name="connsiteX5" fmla="*/ 10069 w 161925"/>
                <a:gd name="connsiteY5" fmla="*/ 65262 h 85725"/>
                <a:gd name="connsiteX6" fmla="*/ 25309 w 161925"/>
                <a:gd name="connsiteY6" fmla="*/ 74787 h 85725"/>
                <a:gd name="connsiteX7" fmla="*/ 50074 w 161925"/>
                <a:gd name="connsiteY7" fmla="*/ 41449 h 85725"/>
                <a:gd name="connsiteX8" fmla="*/ 71029 w 161925"/>
                <a:gd name="connsiteY8" fmla="*/ 65262 h 85725"/>
                <a:gd name="connsiteX9" fmla="*/ 82459 w 161925"/>
                <a:gd name="connsiteY9" fmla="*/ 40497 h 85725"/>
                <a:gd name="connsiteX10" fmla="*/ 125321 w 161925"/>
                <a:gd name="connsiteY10" fmla="*/ 16684 h 85725"/>
                <a:gd name="connsiteX11" fmla="*/ 157706 w 161925"/>
                <a:gd name="connsiteY11" fmla="*/ 81454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25" h="85725">
                  <a:moveTo>
                    <a:pt x="157706" y="81454"/>
                  </a:moveTo>
                  <a:cubicBezTo>
                    <a:pt x="104366" y="83359"/>
                    <a:pt x="143419" y="22399"/>
                    <a:pt x="116749" y="15732"/>
                  </a:cubicBezTo>
                  <a:cubicBezTo>
                    <a:pt x="78649" y="6207"/>
                    <a:pt x="94841" y="57642"/>
                    <a:pt x="74839" y="64309"/>
                  </a:cubicBezTo>
                  <a:cubicBezTo>
                    <a:pt x="55789" y="70977"/>
                    <a:pt x="57694" y="46212"/>
                    <a:pt x="50074" y="46212"/>
                  </a:cubicBezTo>
                  <a:cubicBezTo>
                    <a:pt x="39596" y="46212"/>
                    <a:pt x="46264" y="47164"/>
                    <a:pt x="32929" y="50974"/>
                  </a:cubicBezTo>
                  <a:cubicBezTo>
                    <a:pt x="51026" y="46212"/>
                    <a:pt x="-6124" y="101457"/>
                    <a:pt x="10069" y="65262"/>
                  </a:cubicBezTo>
                  <a:cubicBezTo>
                    <a:pt x="11974" y="60499"/>
                    <a:pt x="20546" y="77644"/>
                    <a:pt x="25309" y="74787"/>
                  </a:cubicBezTo>
                  <a:cubicBezTo>
                    <a:pt x="42454" y="63357"/>
                    <a:pt x="16736" y="40497"/>
                    <a:pt x="50074" y="41449"/>
                  </a:cubicBezTo>
                  <a:cubicBezTo>
                    <a:pt x="58646" y="41449"/>
                    <a:pt x="54836" y="68119"/>
                    <a:pt x="71029" y="65262"/>
                  </a:cubicBezTo>
                  <a:cubicBezTo>
                    <a:pt x="79601" y="64309"/>
                    <a:pt x="77696" y="44307"/>
                    <a:pt x="82459" y="40497"/>
                  </a:cubicBezTo>
                  <a:cubicBezTo>
                    <a:pt x="93889" y="29067"/>
                    <a:pt x="95794" y="-10938"/>
                    <a:pt x="125321" y="16684"/>
                  </a:cubicBezTo>
                  <a:cubicBezTo>
                    <a:pt x="140561" y="30019"/>
                    <a:pt x="117701" y="81454"/>
                    <a:pt x="157706" y="81454"/>
                  </a:cubicBezTo>
                  <a:close/>
                </a:path>
              </a:pathLst>
            </a:custGeom>
            <a:grpFill/>
            <a:ln w="9525" cap="flat">
              <a:noFill/>
              <a:prstDash val="solid"/>
              <a:miter/>
            </a:ln>
          </p:spPr>
          <p:txBody>
            <a:bodyPr rtlCol="0" anchor="ctr"/>
            <a:lstStyle/>
            <a:p>
              <a:endParaRPr lang="en-US"/>
            </a:p>
          </p:txBody>
        </p:sp>
      </p:grpSp>
      <p:grpSp>
        <p:nvGrpSpPr>
          <p:cNvPr id="2457" name="Group 2456">
            <a:extLst>
              <a:ext uri="{FF2B5EF4-FFF2-40B4-BE49-F238E27FC236}">
                <a16:creationId xmlns:a16="http://schemas.microsoft.com/office/drawing/2014/main" xmlns="" id="{110A4351-FAB1-4159-94E5-57D525E79C4F}"/>
              </a:ext>
            </a:extLst>
          </p:cNvPr>
          <p:cNvGrpSpPr/>
          <p:nvPr/>
        </p:nvGrpSpPr>
        <p:grpSpPr>
          <a:xfrm rot="2082564" flipH="1">
            <a:off x="4853065" y="1998503"/>
            <a:ext cx="59697" cy="378290"/>
            <a:chOff x="6246591" y="2972793"/>
            <a:chExt cx="205168" cy="1300125"/>
          </a:xfrm>
          <a:solidFill>
            <a:schemeClr val="accent1">
              <a:lumMod val="75000"/>
            </a:schemeClr>
          </a:solidFill>
        </p:grpSpPr>
        <p:sp>
          <p:nvSpPr>
            <p:cNvPr id="2458" name="Freeform: Shape 2457">
              <a:extLst>
                <a:ext uri="{FF2B5EF4-FFF2-40B4-BE49-F238E27FC236}">
                  <a16:creationId xmlns:a16="http://schemas.microsoft.com/office/drawing/2014/main" xmlns="" id="{E4D45AEC-DCC3-4B22-A2A4-C5A17E1F7859}"/>
                </a:ext>
              </a:extLst>
            </p:cNvPr>
            <p:cNvSpPr/>
            <p:nvPr/>
          </p:nvSpPr>
          <p:spPr>
            <a:xfrm>
              <a:off x="6264116" y="3118566"/>
              <a:ext cx="19050" cy="9525"/>
            </a:xfrm>
            <a:custGeom>
              <a:avLst/>
              <a:gdLst>
                <a:gd name="connsiteX0" fmla="*/ 11906 w 19050"/>
                <a:gd name="connsiteY0" fmla="*/ 7538 h 9525"/>
                <a:gd name="connsiteX1" fmla="*/ 7144 w 19050"/>
                <a:gd name="connsiteY1" fmla="*/ 8491 h 9525"/>
                <a:gd name="connsiteX2" fmla="*/ 11906 w 19050"/>
                <a:gd name="connsiteY2" fmla="*/ 7538 h 9525"/>
              </a:gdLst>
              <a:ahLst/>
              <a:cxnLst>
                <a:cxn ang="0">
                  <a:pos x="connsiteX0" y="connsiteY0"/>
                </a:cxn>
                <a:cxn ang="0">
                  <a:pos x="connsiteX1" y="connsiteY1"/>
                </a:cxn>
                <a:cxn ang="0">
                  <a:pos x="connsiteX2" y="connsiteY2"/>
                </a:cxn>
              </a:cxnLst>
              <a:rect l="l" t="t" r="r" b="b"/>
              <a:pathLst>
                <a:path w="19050" h="9525">
                  <a:moveTo>
                    <a:pt x="11906" y="7538"/>
                  </a:moveTo>
                  <a:cubicBezTo>
                    <a:pt x="4286" y="8491"/>
                    <a:pt x="16669" y="9443"/>
                    <a:pt x="7144" y="8491"/>
                  </a:cubicBezTo>
                  <a:cubicBezTo>
                    <a:pt x="7144" y="7538"/>
                    <a:pt x="9049" y="6586"/>
                    <a:pt x="11906" y="7538"/>
                  </a:cubicBezTo>
                  <a:close/>
                </a:path>
              </a:pathLst>
            </a:custGeom>
            <a:grpFill/>
            <a:ln w="9525" cap="flat">
              <a:noFill/>
              <a:prstDash val="solid"/>
              <a:miter/>
            </a:ln>
          </p:spPr>
          <p:txBody>
            <a:bodyPr rtlCol="0" anchor="ctr"/>
            <a:lstStyle/>
            <a:p>
              <a:endParaRPr lang="en-US"/>
            </a:p>
          </p:txBody>
        </p:sp>
        <p:sp>
          <p:nvSpPr>
            <p:cNvPr id="2459" name="Freeform: Shape 2458">
              <a:extLst>
                <a:ext uri="{FF2B5EF4-FFF2-40B4-BE49-F238E27FC236}">
                  <a16:creationId xmlns:a16="http://schemas.microsoft.com/office/drawing/2014/main" xmlns="" id="{85F54B85-4C53-4907-B613-4EE60E1894D6}"/>
                </a:ext>
              </a:extLst>
            </p:cNvPr>
            <p:cNvSpPr/>
            <p:nvPr/>
          </p:nvSpPr>
          <p:spPr>
            <a:xfrm>
              <a:off x="6261259" y="3113246"/>
              <a:ext cx="190500" cy="1000125"/>
            </a:xfrm>
            <a:custGeom>
              <a:avLst/>
              <a:gdLst>
                <a:gd name="connsiteX0" fmla="*/ 7144 w 190500"/>
                <a:gd name="connsiteY0" fmla="*/ 64294 h 1000125"/>
                <a:gd name="connsiteX1" fmla="*/ 35719 w 190500"/>
                <a:gd name="connsiteY1" fmla="*/ 511016 h 1000125"/>
                <a:gd name="connsiteX2" fmla="*/ 80486 w 190500"/>
                <a:gd name="connsiteY2" fmla="*/ 829151 h 1000125"/>
                <a:gd name="connsiteX3" fmla="*/ 92869 w 190500"/>
                <a:gd name="connsiteY3" fmla="*/ 924401 h 1000125"/>
                <a:gd name="connsiteX4" fmla="*/ 135731 w 190500"/>
                <a:gd name="connsiteY4" fmla="*/ 981551 h 1000125"/>
                <a:gd name="connsiteX5" fmla="*/ 120491 w 190500"/>
                <a:gd name="connsiteY5" fmla="*/ 981551 h 1000125"/>
                <a:gd name="connsiteX6" fmla="*/ 144304 w 190500"/>
                <a:gd name="connsiteY6" fmla="*/ 810101 h 1000125"/>
                <a:gd name="connsiteX7" fmla="*/ 144304 w 190500"/>
                <a:gd name="connsiteY7" fmla="*/ 750094 h 1000125"/>
                <a:gd name="connsiteX8" fmla="*/ 142399 w 190500"/>
                <a:gd name="connsiteY8" fmla="*/ 370999 h 1000125"/>
                <a:gd name="connsiteX9" fmla="*/ 152876 w 190500"/>
                <a:gd name="connsiteY9" fmla="*/ 375761 h 1000125"/>
                <a:gd name="connsiteX10" fmla="*/ 125254 w 190500"/>
                <a:gd name="connsiteY10" fmla="*/ 170974 h 1000125"/>
                <a:gd name="connsiteX11" fmla="*/ 133826 w 190500"/>
                <a:gd name="connsiteY11" fmla="*/ 172879 h 1000125"/>
                <a:gd name="connsiteX12" fmla="*/ 128111 w 190500"/>
                <a:gd name="connsiteY12" fmla="*/ 150971 h 1000125"/>
                <a:gd name="connsiteX13" fmla="*/ 127159 w 190500"/>
                <a:gd name="connsiteY13" fmla="*/ 141446 h 1000125"/>
                <a:gd name="connsiteX14" fmla="*/ 125254 w 190500"/>
                <a:gd name="connsiteY14" fmla="*/ 102394 h 1000125"/>
                <a:gd name="connsiteX15" fmla="*/ 130969 w 190500"/>
                <a:gd name="connsiteY15" fmla="*/ 133826 h 1000125"/>
                <a:gd name="connsiteX16" fmla="*/ 120491 w 190500"/>
                <a:gd name="connsiteY16" fmla="*/ 68104 h 1000125"/>
                <a:gd name="connsiteX17" fmla="*/ 121444 w 190500"/>
                <a:gd name="connsiteY17" fmla="*/ 55721 h 1000125"/>
                <a:gd name="connsiteX18" fmla="*/ 30956 w 190500"/>
                <a:gd name="connsiteY18" fmla="*/ 18574 h 1000125"/>
                <a:gd name="connsiteX19" fmla="*/ 101441 w 190500"/>
                <a:gd name="connsiteY19" fmla="*/ 9049 h 1000125"/>
                <a:gd name="connsiteX20" fmla="*/ 136684 w 190500"/>
                <a:gd name="connsiteY20" fmla="*/ 7144 h 1000125"/>
                <a:gd name="connsiteX21" fmla="*/ 159544 w 190500"/>
                <a:gd name="connsiteY21" fmla="*/ 556736 h 1000125"/>
                <a:gd name="connsiteX22" fmla="*/ 130969 w 190500"/>
                <a:gd name="connsiteY22" fmla="*/ 1000601 h 1000125"/>
                <a:gd name="connsiteX23" fmla="*/ 21431 w 190500"/>
                <a:gd name="connsiteY23" fmla="*/ 538639 h 1000125"/>
                <a:gd name="connsiteX24" fmla="*/ 7144 w 190500"/>
                <a:gd name="connsiteY24" fmla="*/ 64294 h 100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0500" h="1000125">
                  <a:moveTo>
                    <a:pt x="7144" y="64294"/>
                  </a:moveTo>
                  <a:cubicBezTo>
                    <a:pt x="13811" y="90011"/>
                    <a:pt x="23336" y="513874"/>
                    <a:pt x="35719" y="511016"/>
                  </a:cubicBezTo>
                  <a:cubicBezTo>
                    <a:pt x="6191" y="580549"/>
                    <a:pt x="74771" y="760571"/>
                    <a:pt x="80486" y="829151"/>
                  </a:cubicBezTo>
                  <a:cubicBezTo>
                    <a:pt x="83344" y="862489"/>
                    <a:pt x="83344" y="891064"/>
                    <a:pt x="92869" y="924401"/>
                  </a:cubicBezTo>
                  <a:cubicBezTo>
                    <a:pt x="100489" y="950119"/>
                    <a:pt x="134779" y="976789"/>
                    <a:pt x="135731" y="981551"/>
                  </a:cubicBezTo>
                  <a:cubicBezTo>
                    <a:pt x="130969" y="981551"/>
                    <a:pt x="125254" y="981551"/>
                    <a:pt x="120491" y="981551"/>
                  </a:cubicBezTo>
                  <a:cubicBezTo>
                    <a:pt x="201454" y="1036796"/>
                    <a:pt x="104299" y="841534"/>
                    <a:pt x="144304" y="810101"/>
                  </a:cubicBezTo>
                  <a:cubicBezTo>
                    <a:pt x="140494" y="819626"/>
                    <a:pt x="147161" y="761524"/>
                    <a:pt x="144304" y="750094"/>
                  </a:cubicBezTo>
                  <a:cubicBezTo>
                    <a:pt x="136684" y="691991"/>
                    <a:pt x="149066" y="472916"/>
                    <a:pt x="142399" y="370999"/>
                  </a:cubicBezTo>
                  <a:cubicBezTo>
                    <a:pt x="141446" y="373856"/>
                    <a:pt x="152876" y="377666"/>
                    <a:pt x="152876" y="375761"/>
                  </a:cubicBezTo>
                  <a:cubicBezTo>
                    <a:pt x="131921" y="307181"/>
                    <a:pt x="118586" y="236696"/>
                    <a:pt x="125254" y="170974"/>
                  </a:cubicBezTo>
                  <a:cubicBezTo>
                    <a:pt x="125254" y="170021"/>
                    <a:pt x="134779" y="187166"/>
                    <a:pt x="133826" y="172879"/>
                  </a:cubicBezTo>
                  <a:cubicBezTo>
                    <a:pt x="130969" y="150019"/>
                    <a:pt x="119539" y="155734"/>
                    <a:pt x="128111" y="150971"/>
                  </a:cubicBezTo>
                  <a:cubicBezTo>
                    <a:pt x="126206" y="134779"/>
                    <a:pt x="125254" y="131921"/>
                    <a:pt x="127159" y="141446"/>
                  </a:cubicBezTo>
                  <a:cubicBezTo>
                    <a:pt x="127159" y="132874"/>
                    <a:pt x="127159" y="107156"/>
                    <a:pt x="125254" y="102394"/>
                  </a:cubicBezTo>
                  <a:cubicBezTo>
                    <a:pt x="125254" y="113824"/>
                    <a:pt x="127159" y="124301"/>
                    <a:pt x="130969" y="133826"/>
                  </a:cubicBezTo>
                  <a:cubicBezTo>
                    <a:pt x="130016" y="114776"/>
                    <a:pt x="122396" y="70009"/>
                    <a:pt x="120491" y="68104"/>
                  </a:cubicBezTo>
                  <a:cubicBezTo>
                    <a:pt x="125254" y="66199"/>
                    <a:pt x="125254" y="61436"/>
                    <a:pt x="121444" y="55721"/>
                  </a:cubicBezTo>
                  <a:cubicBezTo>
                    <a:pt x="117634" y="29051"/>
                    <a:pt x="87154" y="-10954"/>
                    <a:pt x="30956" y="18574"/>
                  </a:cubicBezTo>
                  <a:cubicBezTo>
                    <a:pt x="60484" y="13811"/>
                    <a:pt x="50959" y="7144"/>
                    <a:pt x="101441" y="9049"/>
                  </a:cubicBezTo>
                  <a:cubicBezTo>
                    <a:pt x="78581" y="24289"/>
                    <a:pt x="120491" y="7144"/>
                    <a:pt x="136684" y="7144"/>
                  </a:cubicBezTo>
                  <a:cubicBezTo>
                    <a:pt x="143351" y="182404"/>
                    <a:pt x="151924" y="388144"/>
                    <a:pt x="159544" y="556736"/>
                  </a:cubicBezTo>
                  <a:cubicBezTo>
                    <a:pt x="206216" y="656749"/>
                    <a:pt x="199549" y="1001554"/>
                    <a:pt x="130969" y="1000601"/>
                  </a:cubicBezTo>
                  <a:cubicBezTo>
                    <a:pt x="10001" y="999649"/>
                    <a:pt x="24289" y="619601"/>
                    <a:pt x="21431" y="538639"/>
                  </a:cubicBezTo>
                  <a:cubicBezTo>
                    <a:pt x="12859" y="391954"/>
                    <a:pt x="12859" y="123349"/>
                    <a:pt x="7144" y="64294"/>
                  </a:cubicBezTo>
                  <a:close/>
                </a:path>
              </a:pathLst>
            </a:custGeom>
            <a:grpFill/>
            <a:ln w="9525" cap="flat">
              <a:noFill/>
              <a:prstDash val="solid"/>
              <a:miter/>
            </a:ln>
          </p:spPr>
          <p:txBody>
            <a:bodyPr rtlCol="0" anchor="ctr"/>
            <a:lstStyle/>
            <a:p>
              <a:endParaRPr lang="en-US"/>
            </a:p>
          </p:txBody>
        </p:sp>
        <p:sp>
          <p:nvSpPr>
            <p:cNvPr id="2460" name="Freeform: Shape 2459">
              <a:extLst>
                <a:ext uri="{FF2B5EF4-FFF2-40B4-BE49-F238E27FC236}">
                  <a16:creationId xmlns:a16="http://schemas.microsoft.com/office/drawing/2014/main" xmlns="" id="{EC9DFE5A-113A-41A0-B4F0-A84671F8C81D}"/>
                </a:ext>
              </a:extLst>
            </p:cNvPr>
            <p:cNvSpPr/>
            <p:nvPr/>
          </p:nvSpPr>
          <p:spPr>
            <a:xfrm>
              <a:off x="6278212" y="3118008"/>
              <a:ext cx="19050" cy="9525"/>
            </a:xfrm>
            <a:custGeom>
              <a:avLst/>
              <a:gdLst>
                <a:gd name="connsiteX0" fmla="*/ 7335 w 19050"/>
                <a:gd name="connsiteY0" fmla="*/ 7144 h 9525"/>
                <a:gd name="connsiteX1" fmla="*/ 10193 w 19050"/>
                <a:gd name="connsiteY1" fmla="*/ 10954 h 9525"/>
                <a:gd name="connsiteX2" fmla="*/ 7335 w 19050"/>
                <a:gd name="connsiteY2" fmla="*/ 7144 h 9525"/>
              </a:gdLst>
              <a:ahLst/>
              <a:cxnLst>
                <a:cxn ang="0">
                  <a:pos x="connsiteX0" y="connsiteY0"/>
                </a:cxn>
                <a:cxn ang="0">
                  <a:pos x="connsiteX1" y="connsiteY1"/>
                </a:cxn>
                <a:cxn ang="0">
                  <a:pos x="connsiteX2" y="connsiteY2"/>
                </a:cxn>
              </a:cxnLst>
              <a:rect l="l" t="t" r="r" b="b"/>
              <a:pathLst>
                <a:path w="19050" h="9525">
                  <a:moveTo>
                    <a:pt x="7335" y="7144"/>
                  </a:moveTo>
                  <a:cubicBezTo>
                    <a:pt x="9241" y="8096"/>
                    <a:pt x="14955" y="9049"/>
                    <a:pt x="10193" y="10954"/>
                  </a:cubicBezTo>
                  <a:cubicBezTo>
                    <a:pt x="9241" y="10001"/>
                    <a:pt x="6383" y="8096"/>
                    <a:pt x="7335" y="7144"/>
                  </a:cubicBezTo>
                  <a:close/>
                </a:path>
              </a:pathLst>
            </a:custGeom>
            <a:grpFill/>
            <a:ln w="9525" cap="flat">
              <a:noFill/>
              <a:prstDash val="solid"/>
              <a:miter/>
            </a:ln>
          </p:spPr>
          <p:txBody>
            <a:bodyPr rtlCol="0" anchor="ctr"/>
            <a:lstStyle/>
            <a:p>
              <a:endParaRPr lang="en-US"/>
            </a:p>
          </p:txBody>
        </p:sp>
        <p:sp>
          <p:nvSpPr>
            <p:cNvPr id="2461" name="Freeform: Shape 2460">
              <a:extLst>
                <a:ext uri="{FF2B5EF4-FFF2-40B4-BE49-F238E27FC236}">
                  <a16:creationId xmlns:a16="http://schemas.microsoft.com/office/drawing/2014/main" xmlns="" id="{A51DCAB6-9A0E-4EE9-9424-0DD353B0132A}"/>
                </a:ext>
              </a:extLst>
            </p:cNvPr>
            <p:cNvSpPr/>
            <p:nvPr/>
          </p:nvSpPr>
          <p:spPr>
            <a:xfrm>
              <a:off x="6377333" y="3157272"/>
              <a:ext cx="9525" cy="9525"/>
            </a:xfrm>
            <a:custGeom>
              <a:avLst/>
              <a:gdLst>
                <a:gd name="connsiteX0" fmla="*/ 8227 w 9525"/>
                <a:gd name="connsiteY0" fmla="*/ 8837 h 9525"/>
                <a:gd name="connsiteX1" fmla="*/ 8227 w 9525"/>
                <a:gd name="connsiteY1" fmla="*/ 8837 h 9525"/>
              </a:gdLst>
              <a:ahLst/>
              <a:cxnLst>
                <a:cxn ang="0">
                  <a:pos x="connsiteX0" y="connsiteY0"/>
                </a:cxn>
                <a:cxn ang="0">
                  <a:pos x="connsiteX1" y="connsiteY1"/>
                </a:cxn>
              </a:cxnLst>
              <a:rect l="l" t="t" r="r" b="b"/>
              <a:pathLst>
                <a:path w="9525" h="9525">
                  <a:moveTo>
                    <a:pt x="8227" y="8837"/>
                  </a:moveTo>
                  <a:cubicBezTo>
                    <a:pt x="9179" y="8837"/>
                    <a:pt x="5369" y="5027"/>
                    <a:pt x="8227" y="8837"/>
                  </a:cubicBezTo>
                  <a:close/>
                </a:path>
              </a:pathLst>
            </a:custGeom>
            <a:grpFill/>
            <a:ln w="9525" cap="flat">
              <a:noFill/>
              <a:prstDash val="solid"/>
              <a:miter/>
            </a:ln>
          </p:spPr>
          <p:txBody>
            <a:bodyPr rtlCol="0" anchor="ctr"/>
            <a:lstStyle/>
            <a:p>
              <a:endParaRPr lang="en-US"/>
            </a:p>
          </p:txBody>
        </p:sp>
        <p:sp>
          <p:nvSpPr>
            <p:cNvPr id="2462" name="Freeform: Shape 2461">
              <a:extLst>
                <a:ext uri="{FF2B5EF4-FFF2-40B4-BE49-F238E27FC236}">
                  <a16:creationId xmlns:a16="http://schemas.microsoft.com/office/drawing/2014/main" xmlns="" id="{87E70BE2-356F-466D-B613-57C37DBA3881}"/>
                </a:ext>
              </a:extLst>
            </p:cNvPr>
            <p:cNvSpPr/>
            <p:nvPr/>
          </p:nvSpPr>
          <p:spPr>
            <a:xfrm>
              <a:off x="6376511" y="3182778"/>
              <a:ext cx="9525" cy="19050"/>
            </a:xfrm>
            <a:custGeom>
              <a:avLst/>
              <a:gdLst>
                <a:gd name="connsiteX0" fmla="*/ 10001 w 9525"/>
                <a:gd name="connsiteY0" fmla="*/ 20479 h 19050"/>
                <a:gd name="connsiteX1" fmla="*/ 7144 w 9525"/>
                <a:gd name="connsiteY1" fmla="*/ 7144 h 19050"/>
                <a:gd name="connsiteX2" fmla="*/ 10001 w 9525"/>
                <a:gd name="connsiteY2" fmla="*/ 20479 h 19050"/>
              </a:gdLst>
              <a:ahLst/>
              <a:cxnLst>
                <a:cxn ang="0">
                  <a:pos x="connsiteX0" y="connsiteY0"/>
                </a:cxn>
                <a:cxn ang="0">
                  <a:pos x="connsiteX1" y="connsiteY1"/>
                </a:cxn>
                <a:cxn ang="0">
                  <a:pos x="connsiteX2" y="connsiteY2"/>
                </a:cxn>
              </a:cxnLst>
              <a:rect l="l" t="t" r="r" b="b"/>
              <a:pathLst>
                <a:path w="9525" h="19050">
                  <a:moveTo>
                    <a:pt x="10001" y="20479"/>
                  </a:moveTo>
                  <a:cubicBezTo>
                    <a:pt x="9049" y="19526"/>
                    <a:pt x="7144" y="11906"/>
                    <a:pt x="7144" y="7144"/>
                  </a:cubicBezTo>
                  <a:lnTo>
                    <a:pt x="10001" y="20479"/>
                  </a:lnTo>
                  <a:close/>
                </a:path>
              </a:pathLst>
            </a:custGeom>
            <a:grpFill/>
            <a:ln w="9525" cap="flat">
              <a:noFill/>
              <a:prstDash val="solid"/>
              <a:miter/>
            </a:ln>
          </p:spPr>
          <p:txBody>
            <a:bodyPr rtlCol="0" anchor="ctr"/>
            <a:lstStyle/>
            <a:p>
              <a:endParaRPr lang="en-US"/>
            </a:p>
          </p:txBody>
        </p:sp>
        <p:sp>
          <p:nvSpPr>
            <p:cNvPr id="2463" name="Freeform: Shape 2462">
              <a:extLst>
                <a:ext uri="{FF2B5EF4-FFF2-40B4-BE49-F238E27FC236}">
                  <a16:creationId xmlns:a16="http://schemas.microsoft.com/office/drawing/2014/main" xmlns="" id="{EDA10032-5A39-4B8E-A754-3B3E261CD1F3}"/>
                </a:ext>
              </a:extLst>
            </p:cNvPr>
            <p:cNvSpPr/>
            <p:nvPr/>
          </p:nvSpPr>
          <p:spPr>
            <a:xfrm>
              <a:off x="6375559" y="3229451"/>
              <a:ext cx="9525" cy="9525"/>
            </a:xfrm>
            <a:custGeom>
              <a:avLst/>
              <a:gdLst>
                <a:gd name="connsiteX0" fmla="*/ 9049 w 9525"/>
                <a:gd name="connsiteY0" fmla="*/ 9049 h 9525"/>
                <a:gd name="connsiteX1" fmla="*/ 7144 w 9525"/>
                <a:gd name="connsiteY1" fmla="*/ 7144 h 9525"/>
                <a:gd name="connsiteX2" fmla="*/ 9049 w 9525"/>
                <a:gd name="connsiteY2" fmla="*/ 9049 h 9525"/>
              </a:gdLst>
              <a:ahLst/>
              <a:cxnLst>
                <a:cxn ang="0">
                  <a:pos x="connsiteX0" y="connsiteY0"/>
                </a:cxn>
                <a:cxn ang="0">
                  <a:pos x="connsiteX1" y="connsiteY1"/>
                </a:cxn>
                <a:cxn ang="0">
                  <a:pos x="connsiteX2" y="connsiteY2"/>
                </a:cxn>
              </a:cxnLst>
              <a:rect l="l" t="t" r="r" b="b"/>
              <a:pathLst>
                <a:path w="9525" h="9525">
                  <a:moveTo>
                    <a:pt x="9049" y="9049"/>
                  </a:moveTo>
                  <a:cubicBezTo>
                    <a:pt x="8096" y="11906"/>
                    <a:pt x="8096" y="10954"/>
                    <a:pt x="7144" y="7144"/>
                  </a:cubicBezTo>
                  <a:cubicBezTo>
                    <a:pt x="8096" y="7144"/>
                    <a:pt x="8096" y="8096"/>
                    <a:pt x="9049" y="9049"/>
                  </a:cubicBezTo>
                  <a:close/>
                </a:path>
              </a:pathLst>
            </a:custGeom>
            <a:grpFill/>
            <a:ln w="9525" cap="flat">
              <a:noFill/>
              <a:prstDash val="solid"/>
              <a:miter/>
            </a:ln>
          </p:spPr>
          <p:txBody>
            <a:bodyPr rtlCol="0" anchor="ctr"/>
            <a:lstStyle/>
            <a:p>
              <a:endParaRPr lang="en-US"/>
            </a:p>
          </p:txBody>
        </p:sp>
        <p:sp>
          <p:nvSpPr>
            <p:cNvPr id="2464" name="Freeform: Shape 2463">
              <a:extLst>
                <a:ext uri="{FF2B5EF4-FFF2-40B4-BE49-F238E27FC236}">
                  <a16:creationId xmlns:a16="http://schemas.microsoft.com/office/drawing/2014/main" xmlns="" id="{BBF86574-824F-422D-9168-E7CD8F7190E0}"/>
                </a:ext>
              </a:extLst>
            </p:cNvPr>
            <p:cNvSpPr/>
            <p:nvPr/>
          </p:nvSpPr>
          <p:spPr>
            <a:xfrm>
              <a:off x="6378416" y="3234120"/>
              <a:ext cx="9525" cy="19050"/>
            </a:xfrm>
            <a:custGeom>
              <a:avLst/>
              <a:gdLst>
                <a:gd name="connsiteX0" fmla="*/ 8096 w 9525"/>
                <a:gd name="connsiteY0" fmla="*/ 7237 h 19050"/>
                <a:gd name="connsiteX1" fmla="*/ 7144 w 9525"/>
                <a:gd name="connsiteY1" fmla="*/ 12952 h 19050"/>
                <a:gd name="connsiteX2" fmla="*/ 8096 w 9525"/>
                <a:gd name="connsiteY2" fmla="*/ 7237 h 19050"/>
              </a:gdLst>
              <a:ahLst/>
              <a:cxnLst>
                <a:cxn ang="0">
                  <a:pos x="connsiteX0" y="connsiteY0"/>
                </a:cxn>
                <a:cxn ang="0">
                  <a:pos x="connsiteX1" y="connsiteY1"/>
                </a:cxn>
                <a:cxn ang="0">
                  <a:pos x="connsiteX2" y="connsiteY2"/>
                </a:cxn>
              </a:cxnLst>
              <a:rect l="l" t="t" r="r" b="b"/>
              <a:pathLst>
                <a:path w="9525" h="19050">
                  <a:moveTo>
                    <a:pt x="8096" y="7237"/>
                  </a:moveTo>
                  <a:cubicBezTo>
                    <a:pt x="8096" y="10095"/>
                    <a:pt x="8096" y="11999"/>
                    <a:pt x="7144" y="12952"/>
                  </a:cubicBezTo>
                  <a:cubicBezTo>
                    <a:pt x="8096" y="12952"/>
                    <a:pt x="6191" y="6285"/>
                    <a:pt x="8096" y="7237"/>
                  </a:cubicBezTo>
                  <a:close/>
                </a:path>
              </a:pathLst>
            </a:custGeom>
            <a:grpFill/>
            <a:ln w="9525" cap="flat">
              <a:noFill/>
              <a:prstDash val="solid"/>
              <a:miter/>
            </a:ln>
          </p:spPr>
          <p:txBody>
            <a:bodyPr rtlCol="0" anchor="ctr"/>
            <a:lstStyle/>
            <a:p>
              <a:endParaRPr lang="en-US"/>
            </a:p>
          </p:txBody>
        </p:sp>
        <p:sp>
          <p:nvSpPr>
            <p:cNvPr id="2465" name="Freeform: Shape 2464">
              <a:extLst>
                <a:ext uri="{FF2B5EF4-FFF2-40B4-BE49-F238E27FC236}">
                  <a16:creationId xmlns:a16="http://schemas.microsoft.com/office/drawing/2014/main" xmlns="" id="{999C102B-97DD-4495-8525-0E3D06DD296C}"/>
                </a:ext>
              </a:extLst>
            </p:cNvPr>
            <p:cNvSpPr/>
            <p:nvPr/>
          </p:nvSpPr>
          <p:spPr>
            <a:xfrm>
              <a:off x="6380603" y="3310076"/>
              <a:ext cx="9525" cy="19050"/>
            </a:xfrm>
            <a:custGeom>
              <a:avLst/>
              <a:gdLst>
                <a:gd name="connsiteX0" fmla="*/ 7814 w 9525"/>
                <a:gd name="connsiteY0" fmla="*/ 7481 h 19050"/>
                <a:gd name="connsiteX1" fmla="*/ 7814 w 9525"/>
                <a:gd name="connsiteY1" fmla="*/ 15101 h 19050"/>
                <a:gd name="connsiteX2" fmla="*/ 7814 w 9525"/>
                <a:gd name="connsiteY2" fmla="*/ 7481 h 19050"/>
              </a:gdLst>
              <a:ahLst/>
              <a:cxnLst>
                <a:cxn ang="0">
                  <a:pos x="connsiteX0" y="connsiteY0"/>
                </a:cxn>
                <a:cxn ang="0">
                  <a:pos x="connsiteX1" y="connsiteY1"/>
                </a:cxn>
                <a:cxn ang="0">
                  <a:pos x="connsiteX2" y="connsiteY2"/>
                </a:cxn>
              </a:cxnLst>
              <a:rect l="l" t="t" r="r" b="b"/>
              <a:pathLst>
                <a:path w="9525" h="19050">
                  <a:moveTo>
                    <a:pt x="7814" y="7481"/>
                  </a:moveTo>
                  <a:cubicBezTo>
                    <a:pt x="7814" y="9386"/>
                    <a:pt x="8767" y="13196"/>
                    <a:pt x="7814" y="15101"/>
                  </a:cubicBezTo>
                  <a:cubicBezTo>
                    <a:pt x="8767" y="12243"/>
                    <a:pt x="5910" y="5576"/>
                    <a:pt x="7814" y="7481"/>
                  </a:cubicBezTo>
                  <a:close/>
                </a:path>
              </a:pathLst>
            </a:custGeom>
            <a:grpFill/>
            <a:ln w="9525" cap="flat">
              <a:noFill/>
              <a:prstDash val="solid"/>
              <a:miter/>
            </a:ln>
          </p:spPr>
          <p:txBody>
            <a:bodyPr rtlCol="0" anchor="ctr"/>
            <a:lstStyle/>
            <a:p>
              <a:endParaRPr lang="en-US"/>
            </a:p>
          </p:txBody>
        </p:sp>
        <p:sp>
          <p:nvSpPr>
            <p:cNvPr id="2466" name="Freeform: Shape 2465">
              <a:extLst>
                <a:ext uri="{FF2B5EF4-FFF2-40B4-BE49-F238E27FC236}">
                  <a16:creationId xmlns:a16="http://schemas.microsoft.com/office/drawing/2014/main" xmlns="" id="{B8E3E11F-1C82-4294-9E7A-0B4193C5FE0D}"/>
                </a:ext>
              </a:extLst>
            </p:cNvPr>
            <p:cNvSpPr/>
            <p:nvPr/>
          </p:nvSpPr>
          <p:spPr>
            <a:xfrm>
              <a:off x="6385084" y="334565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1906"/>
                    <a:pt x="7144" y="8096"/>
                    <a:pt x="7144" y="7144"/>
                  </a:cubicBezTo>
                  <a:close/>
                </a:path>
              </a:pathLst>
            </a:custGeom>
            <a:grpFill/>
            <a:ln w="9525" cap="flat">
              <a:noFill/>
              <a:prstDash val="solid"/>
              <a:miter/>
            </a:ln>
          </p:spPr>
          <p:txBody>
            <a:bodyPr rtlCol="0" anchor="ctr"/>
            <a:lstStyle/>
            <a:p>
              <a:endParaRPr lang="en-US"/>
            </a:p>
          </p:txBody>
        </p:sp>
        <p:sp>
          <p:nvSpPr>
            <p:cNvPr id="2467" name="Freeform: Shape 2466">
              <a:extLst>
                <a:ext uri="{FF2B5EF4-FFF2-40B4-BE49-F238E27FC236}">
                  <a16:creationId xmlns:a16="http://schemas.microsoft.com/office/drawing/2014/main" xmlns="" id="{ACDD1BA5-3656-44A4-9218-36C7F5C630B7}"/>
                </a:ext>
              </a:extLst>
            </p:cNvPr>
            <p:cNvSpPr/>
            <p:nvPr/>
          </p:nvSpPr>
          <p:spPr>
            <a:xfrm>
              <a:off x="6399371" y="3988698"/>
              <a:ext cx="9525" cy="9525"/>
            </a:xfrm>
            <a:custGeom>
              <a:avLst/>
              <a:gdLst>
                <a:gd name="connsiteX0" fmla="*/ 7144 w 9525"/>
                <a:gd name="connsiteY0" fmla="*/ 10849 h 9525"/>
                <a:gd name="connsiteX1" fmla="*/ 7144 w 9525"/>
                <a:gd name="connsiteY1" fmla="*/ 10849 h 9525"/>
              </a:gdLst>
              <a:ahLst/>
              <a:cxnLst>
                <a:cxn ang="0">
                  <a:pos x="connsiteX0" y="connsiteY0"/>
                </a:cxn>
                <a:cxn ang="0">
                  <a:pos x="connsiteX1" y="connsiteY1"/>
                </a:cxn>
              </a:cxnLst>
              <a:rect l="l" t="t" r="r" b="b"/>
              <a:pathLst>
                <a:path w="9525" h="9525">
                  <a:moveTo>
                    <a:pt x="7144" y="10849"/>
                  </a:moveTo>
                  <a:cubicBezTo>
                    <a:pt x="7144" y="4181"/>
                    <a:pt x="7144" y="7991"/>
                    <a:pt x="7144" y="10849"/>
                  </a:cubicBezTo>
                  <a:close/>
                </a:path>
              </a:pathLst>
            </a:custGeom>
            <a:grpFill/>
            <a:ln w="9525" cap="flat">
              <a:noFill/>
              <a:prstDash val="solid"/>
              <a:miter/>
            </a:ln>
          </p:spPr>
          <p:txBody>
            <a:bodyPr rtlCol="0" anchor="ctr"/>
            <a:lstStyle/>
            <a:p>
              <a:endParaRPr lang="en-US"/>
            </a:p>
          </p:txBody>
        </p:sp>
        <p:sp>
          <p:nvSpPr>
            <p:cNvPr id="2468" name="Freeform: Shape 2467">
              <a:extLst>
                <a:ext uri="{FF2B5EF4-FFF2-40B4-BE49-F238E27FC236}">
                  <a16:creationId xmlns:a16="http://schemas.microsoft.com/office/drawing/2014/main" xmlns="" id="{101534F2-46F0-4BD5-A33A-42665BCF0569}"/>
                </a:ext>
              </a:extLst>
            </p:cNvPr>
            <p:cNvSpPr/>
            <p:nvPr/>
          </p:nvSpPr>
          <p:spPr>
            <a:xfrm>
              <a:off x="6344812" y="4005738"/>
              <a:ext cx="9525" cy="9525"/>
            </a:xfrm>
            <a:custGeom>
              <a:avLst/>
              <a:gdLst>
                <a:gd name="connsiteX0" fmla="*/ 7410 w 9525"/>
                <a:gd name="connsiteY0" fmla="*/ 10954 h 9525"/>
                <a:gd name="connsiteX1" fmla="*/ 8363 w 9525"/>
                <a:gd name="connsiteY1" fmla="*/ 7144 h 9525"/>
                <a:gd name="connsiteX2" fmla="*/ 7410 w 9525"/>
                <a:gd name="connsiteY2" fmla="*/ 10954 h 9525"/>
              </a:gdLst>
              <a:ahLst/>
              <a:cxnLst>
                <a:cxn ang="0">
                  <a:pos x="connsiteX0" y="connsiteY0"/>
                </a:cxn>
                <a:cxn ang="0">
                  <a:pos x="connsiteX1" y="connsiteY1"/>
                </a:cxn>
                <a:cxn ang="0">
                  <a:pos x="connsiteX2" y="connsiteY2"/>
                </a:cxn>
              </a:cxnLst>
              <a:rect l="l" t="t" r="r" b="b"/>
              <a:pathLst>
                <a:path w="9525" h="9525">
                  <a:moveTo>
                    <a:pt x="7410" y="10954"/>
                  </a:moveTo>
                  <a:cubicBezTo>
                    <a:pt x="6458" y="7144"/>
                    <a:pt x="8363" y="8096"/>
                    <a:pt x="8363" y="7144"/>
                  </a:cubicBezTo>
                  <a:cubicBezTo>
                    <a:pt x="9316" y="10954"/>
                    <a:pt x="7410" y="7144"/>
                    <a:pt x="7410" y="10954"/>
                  </a:cubicBezTo>
                  <a:close/>
                </a:path>
              </a:pathLst>
            </a:custGeom>
            <a:grpFill/>
            <a:ln w="9525" cap="flat">
              <a:noFill/>
              <a:prstDash val="solid"/>
              <a:miter/>
            </a:ln>
          </p:spPr>
          <p:txBody>
            <a:bodyPr rtlCol="0" anchor="ctr"/>
            <a:lstStyle/>
            <a:p>
              <a:endParaRPr lang="en-US"/>
            </a:p>
          </p:txBody>
        </p:sp>
        <p:sp>
          <p:nvSpPr>
            <p:cNvPr id="2469" name="Freeform: Shape 2468">
              <a:extLst>
                <a:ext uri="{FF2B5EF4-FFF2-40B4-BE49-F238E27FC236}">
                  <a16:creationId xmlns:a16="http://schemas.microsoft.com/office/drawing/2014/main" xmlns="" id="{7D8FB29D-A5AC-4746-A6AF-402B2E328A4D}"/>
                </a:ext>
              </a:extLst>
            </p:cNvPr>
            <p:cNvSpPr/>
            <p:nvPr/>
          </p:nvSpPr>
          <p:spPr>
            <a:xfrm>
              <a:off x="6325288" y="3859053"/>
              <a:ext cx="9525" cy="9525"/>
            </a:xfrm>
            <a:custGeom>
              <a:avLst/>
              <a:gdLst>
                <a:gd name="connsiteX0" fmla="*/ 8837 w 9525"/>
                <a:gd name="connsiteY0" fmla="*/ 7144 h 9525"/>
                <a:gd name="connsiteX1" fmla="*/ 8837 w 9525"/>
                <a:gd name="connsiteY1" fmla="*/ 7144 h 9525"/>
              </a:gdLst>
              <a:ahLst/>
              <a:cxnLst>
                <a:cxn ang="0">
                  <a:pos x="connsiteX0" y="connsiteY0"/>
                </a:cxn>
                <a:cxn ang="0">
                  <a:pos x="connsiteX1" y="connsiteY1"/>
                </a:cxn>
              </a:cxnLst>
              <a:rect l="l" t="t" r="r" b="b"/>
              <a:pathLst>
                <a:path w="9525" h="9525">
                  <a:moveTo>
                    <a:pt x="8837" y="7144"/>
                  </a:moveTo>
                  <a:cubicBezTo>
                    <a:pt x="8837" y="7144"/>
                    <a:pt x="5027" y="10001"/>
                    <a:pt x="8837" y="7144"/>
                  </a:cubicBezTo>
                  <a:close/>
                </a:path>
              </a:pathLst>
            </a:custGeom>
            <a:grpFill/>
            <a:ln w="9525" cap="flat">
              <a:noFill/>
              <a:prstDash val="solid"/>
              <a:miter/>
            </a:ln>
          </p:spPr>
          <p:txBody>
            <a:bodyPr rtlCol="0" anchor="ctr"/>
            <a:lstStyle/>
            <a:p>
              <a:endParaRPr lang="en-US"/>
            </a:p>
          </p:txBody>
        </p:sp>
        <p:sp>
          <p:nvSpPr>
            <p:cNvPr id="2470" name="Freeform: Shape 2469">
              <a:extLst>
                <a:ext uri="{FF2B5EF4-FFF2-40B4-BE49-F238E27FC236}">
                  <a16:creationId xmlns:a16="http://schemas.microsoft.com/office/drawing/2014/main" xmlns="" id="{B2B9592A-6658-4B72-A309-640EE0972955}"/>
                </a:ext>
              </a:extLst>
            </p:cNvPr>
            <p:cNvSpPr/>
            <p:nvPr/>
          </p:nvSpPr>
          <p:spPr>
            <a:xfrm>
              <a:off x="6328492" y="4108846"/>
              <a:ext cx="9525" cy="9525"/>
            </a:xfrm>
            <a:custGeom>
              <a:avLst/>
              <a:gdLst>
                <a:gd name="connsiteX0" fmla="*/ 8491 w 9525"/>
                <a:gd name="connsiteY0" fmla="*/ 7858 h 9525"/>
                <a:gd name="connsiteX1" fmla="*/ 7538 w 9525"/>
                <a:gd name="connsiteY1" fmla="*/ 7858 h 9525"/>
                <a:gd name="connsiteX2" fmla="*/ 8491 w 9525"/>
                <a:gd name="connsiteY2" fmla="*/ 7858 h 9525"/>
              </a:gdLst>
              <a:ahLst/>
              <a:cxnLst>
                <a:cxn ang="0">
                  <a:pos x="connsiteX0" y="connsiteY0"/>
                </a:cxn>
                <a:cxn ang="0">
                  <a:pos x="connsiteX1" y="connsiteY1"/>
                </a:cxn>
                <a:cxn ang="0">
                  <a:pos x="connsiteX2" y="connsiteY2"/>
                </a:cxn>
              </a:cxnLst>
              <a:rect l="l" t="t" r="r" b="b"/>
              <a:pathLst>
                <a:path w="9525" h="9525">
                  <a:moveTo>
                    <a:pt x="8491" y="7858"/>
                  </a:moveTo>
                  <a:cubicBezTo>
                    <a:pt x="7538" y="6906"/>
                    <a:pt x="6586" y="9763"/>
                    <a:pt x="7538" y="7858"/>
                  </a:cubicBezTo>
                  <a:cubicBezTo>
                    <a:pt x="8491" y="6906"/>
                    <a:pt x="8491" y="6906"/>
                    <a:pt x="8491" y="7858"/>
                  </a:cubicBezTo>
                  <a:close/>
                </a:path>
              </a:pathLst>
            </a:custGeom>
            <a:grpFill/>
            <a:ln w="9525" cap="flat">
              <a:noFill/>
              <a:prstDash val="solid"/>
              <a:miter/>
            </a:ln>
          </p:spPr>
          <p:txBody>
            <a:bodyPr rtlCol="0" anchor="ctr"/>
            <a:lstStyle/>
            <a:p>
              <a:endParaRPr lang="en-US"/>
            </a:p>
          </p:txBody>
        </p:sp>
        <p:sp>
          <p:nvSpPr>
            <p:cNvPr id="2471" name="Freeform: Shape 2470">
              <a:extLst>
                <a:ext uri="{FF2B5EF4-FFF2-40B4-BE49-F238E27FC236}">
                  <a16:creationId xmlns:a16="http://schemas.microsoft.com/office/drawing/2014/main" xmlns="" id="{D1674BC4-8647-4B18-A1DA-352B062DCB67}"/>
                </a:ext>
              </a:extLst>
            </p:cNvPr>
            <p:cNvSpPr/>
            <p:nvPr/>
          </p:nvSpPr>
          <p:spPr>
            <a:xfrm>
              <a:off x="6325903" y="4110993"/>
              <a:ext cx="104775" cy="161925"/>
            </a:xfrm>
            <a:custGeom>
              <a:avLst/>
              <a:gdLst>
                <a:gd name="connsiteX0" fmla="*/ 100614 w 104775"/>
                <a:gd name="connsiteY0" fmla="*/ 7616 h 161925"/>
                <a:gd name="connsiteX1" fmla="*/ 68229 w 104775"/>
                <a:gd name="connsiteY1" fmla="*/ 128584 h 161925"/>
                <a:gd name="connsiteX2" fmla="*/ 63467 w 104775"/>
                <a:gd name="connsiteY2" fmla="*/ 127631 h 161925"/>
                <a:gd name="connsiteX3" fmla="*/ 30129 w 104775"/>
                <a:gd name="connsiteY3" fmla="*/ 79054 h 161925"/>
                <a:gd name="connsiteX4" fmla="*/ 39654 w 104775"/>
                <a:gd name="connsiteY4" fmla="*/ 74291 h 161925"/>
                <a:gd name="connsiteX5" fmla="*/ 42512 w 104775"/>
                <a:gd name="connsiteY5" fmla="*/ 72386 h 161925"/>
                <a:gd name="connsiteX6" fmla="*/ 27272 w 104775"/>
                <a:gd name="connsiteY6" fmla="*/ 51431 h 161925"/>
                <a:gd name="connsiteX7" fmla="*/ 21556 w 104775"/>
                <a:gd name="connsiteY7" fmla="*/ 46669 h 161925"/>
                <a:gd name="connsiteX8" fmla="*/ 12031 w 104775"/>
                <a:gd name="connsiteY8" fmla="*/ 48574 h 161925"/>
                <a:gd name="connsiteX9" fmla="*/ 10127 w 104775"/>
                <a:gd name="connsiteY9" fmla="*/ 47621 h 161925"/>
                <a:gd name="connsiteX10" fmla="*/ 10127 w 104775"/>
                <a:gd name="connsiteY10" fmla="*/ 40954 h 161925"/>
                <a:gd name="connsiteX11" fmla="*/ 21556 w 104775"/>
                <a:gd name="connsiteY11" fmla="*/ 38096 h 161925"/>
                <a:gd name="connsiteX12" fmla="*/ 7269 w 104775"/>
                <a:gd name="connsiteY12" fmla="*/ 35239 h 161925"/>
                <a:gd name="connsiteX13" fmla="*/ 12031 w 104775"/>
                <a:gd name="connsiteY13" fmla="*/ 8569 h 161925"/>
                <a:gd name="connsiteX14" fmla="*/ 9174 w 104775"/>
                <a:gd name="connsiteY14" fmla="*/ 11426 h 161925"/>
                <a:gd name="connsiteX15" fmla="*/ 12984 w 104775"/>
                <a:gd name="connsiteY15" fmla="*/ 9521 h 161925"/>
                <a:gd name="connsiteX16" fmla="*/ 66324 w 104775"/>
                <a:gd name="connsiteY16" fmla="*/ 136204 h 161925"/>
                <a:gd name="connsiteX17" fmla="*/ 71087 w 104775"/>
                <a:gd name="connsiteY17" fmla="*/ 134299 h 161925"/>
                <a:gd name="connsiteX18" fmla="*/ 72039 w 104775"/>
                <a:gd name="connsiteY18" fmla="*/ 135251 h 161925"/>
                <a:gd name="connsiteX19" fmla="*/ 72992 w 104775"/>
                <a:gd name="connsiteY19" fmla="*/ 133346 h 161925"/>
                <a:gd name="connsiteX20" fmla="*/ 100614 w 104775"/>
                <a:gd name="connsiteY20" fmla="*/ 7616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4775" h="161925">
                  <a:moveTo>
                    <a:pt x="100614" y="7616"/>
                  </a:moveTo>
                  <a:cubicBezTo>
                    <a:pt x="90137" y="-2861"/>
                    <a:pt x="41559" y="164779"/>
                    <a:pt x="68229" y="128584"/>
                  </a:cubicBezTo>
                  <a:cubicBezTo>
                    <a:pt x="24414" y="189544"/>
                    <a:pt x="105377" y="132394"/>
                    <a:pt x="63467" y="127631"/>
                  </a:cubicBezTo>
                  <a:cubicBezTo>
                    <a:pt x="65372" y="129536"/>
                    <a:pt x="32987" y="78101"/>
                    <a:pt x="30129" y="79054"/>
                  </a:cubicBezTo>
                  <a:cubicBezTo>
                    <a:pt x="38702" y="70481"/>
                    <a:pt x="23462" y="89531"/>
                    <a:pt x="39654" y="74291"/>
                  </a:cubicBezTo>
                  <a:cubicBezTo>
                    <a:pt x="37749" y="73339"/>
                    <a:pt x="38702" y="72386"/>
                    <a:pt x="42512" y="72386"/>
                  </a:cubicBezTo>
                  <a:cubicBezTo>
                    <a:pt x="32034" y="71434"/>
                    <a:pt x="8222" y="57146"/>
                    <a:pt x="27272" y="51431"/>
                  </a:cubicBezTo>
                  <a:cubicBezTo>
                    <a:pt x="22509" y="71434"/>
                    <a:pt x="15842" y="35239"/>
                    <a:pt x="21556" y="46669"/>
                  </a:cubicBezTo>
                  <a:cubicBezTo>
                    <a:pt x="19652" y="44764"/>
                    <a:pt x="12984" y="49526"/>
                    <a:pt x="12031" y="48574"/>
                  </a:cubicBezTo>
                  <a:cubicBezTo>
                    <a:pt x="13937" y="48574"/>
                    <a:pt x="13937" y="47621"/>
                    <a:pt x="10127" y="47621"/>
                  </a:cubicBezTo>
                  <a:cubicBezTo>
                    <a:pt x="10127" y="39049"/>
                    <a:pt x="18699" y="52384"/>
                    <a:pt x="10127" y="40954"/>
                  </a:cubicBezTo>
                  <a:cubicBezTo>
                    <a:pt x="15842" y="38096"/>
                    <a:pt x="14889" y="42859"/>
                    <a:pt x="21556" y="38096"/>
                  </a:cubicBezTo>
                  <a:cubicBezTo>
                    <a:pt x="21556" y="38096"/>
                    <a:pt x="9174" y="35239"/>
                    <a:pt x="7269" y="35239"/>
                  </a:cubicBezTo>
                  <a:cubicBezTo>
                    <a:pt x="6317" y="25714"/>
                    <a:pt x="11079" y="12379"/>
                    <a:pt x="12031" y="8569"/>
                  </a:cubicBezTo>
                  <a:cubicBezTo>
                    <a:pt x="11079" y="10474"/>
                    <a:pt x="8222" y="10474"/>
                    <a:pt x="9174" y="11426"/>
                  </a:cubicBezTo>
                  <a:cubicBezTo>
                    <a:pt x="12984" y="11426"/>
                    <a:pt x="13937" y="11426"/>
                    <a:pt x="12984" y="9521"/>
                  </a:cubicBezTo>
                  <a:cubicBezTo>
                    <a:pt x="11079" y="9521"/>
                    <a:pt x="71087" y="107629"/>
                    <a:pt x="66324" y="136204"/>
                  </a:cubicBezTo>
                  <a:cubicBezTo>
                    <a:pt x="67277" y="137156"/>
                    <a:pt x="70134" y="123821"/>
                    <a:pt x="71087" y="134299"/>
                  </a:cubicBezTo>
                  <a:cubicBezTo>
                    <a:pt x="70134" y="132394"/>
                    <a:pt x="71087" y="133346"/>
                    <a:pt x="72039" y="135251"/>
                  </a:cubicBezTo>
                  <a:cubicBezTo>
                    <a:pt x="69181" y="129536"/>
                    <a:pt x="72039" y="131441"/>
                    <a:pt x="72992" y="133346"/>
                  </a:cubicBezTo>
                  <a:cubicBezTo>
                    <a:pt x="59656" y="100009"/>
                    <a:pt x="104424" y="22856"/>
                    <a:pt x="100614" y="7616"/>
                  </a:cubicBezTo>
                  <a:close/>
                </a:path>
              </a:pathLst>
            </a:custGeom>
            <a:grpFill/>
            <a:ln w="9525" cap="flat">
              <a:noFill/>
              <a:prstDash val="solid"/>
              <a:miter/>
            </a:ln>
          </p:spPr>
          <p:txBody>
            <a:bodyPr rtlCol="0" anchor="ctr"/>
            <a:lstStyle/>
            <a:p>
              <a:endParaRPr lang="en-US"/>
            </a:p>
          </p:txBody>
        </p:sp>
        <p:sp>
          <p:nvSpPr>
            <p:cNvPr id="2472" name="Freeform: Shape 2471">
              <a:extLst>
                <a:ext uri="{FF2B5EF4-FFF2-40B4-BE49-F238E27FC236}">
                  <a16:creationId xmlns:a16="http://schemas.microsoft.com/office/drawing/2014/main" xmlns="" id="{1F72D8DE-EE9B-4D7C-A5D6-CF44EDDDF2A6}"/>
                </a:ext>
              </a:extLst>
            </p:cNvPr>
            <p:cNvSpPr/>
            <p:nvPr/>
          </p:nvSpPr>
          <p:spPr>
            <a:xfrm>
              <a:off x="6327934" y="4110513"/>
              <a:ext cx="9525" cy="9525"/>
            </a:xfrm>
            <a:custGeom>
              <a:avLst/>
              <a:gdLst>
                <a:gd name="connsiteX0" fmla="*/ 10001 w 9525"/>
                <a:gd name="connsiteY0" fmla="*/ 7144 h 9525"/>
                <a:gd name="connsiteX1" fmla="*/ 7144 w 9525"/>
                <a:gd name="connsiteY1" fmla="*/ 9049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8096"/>
                    <a:pt x="9049" y="9049"/>
                    <a:pt x="7144" y="9049"/>
                  </a:cubicBezTo>
                  <a:cubicBezTo>
                    <a:pt x="8096" y="9049"/>
                    <a:pt x="9049" y="8096"/>
                    <a:pt x="10001" y="7144"/>
                  </a:cubicBezTo>
                  <a:close/>
                </a:path>
              </a:pathLst>
            </a:custGeom>
            <a:grpFill/>
            <a:ln w="9525" cap="flat">
              <a:noFill/>
              <a:prstDash val="solid"/>
              <a:miter/>
            </a:ln>
          </p:spPr>
          <p:txBody>
            <a:bodyPr rtlCol="0" anchor="ctr"/>
            <a:lstStyle/>
            <a:p>
              <a:endParaRPr lang="en-US"/>
            </a:p>
          </p:txBody>
        </p:sp>
        <p:sp>
          <p:nvSpPr>
            <p:cNvPr id="2473" name="Freeform: Shape 2472">
              <a:extLst>
                <a:ext uri="{FF2B5EF4-FFF2-40B4-BE49-F238E27FC236}">
                  <a16:creationId xmlns:a16="http://schemas.microsoft.com/office/drawing/2014/main" xmlns="" id="{916D151B-1E63-46EC-A1DD-88F79DD3ECE3}"/>
                </a:ext>
              </a:extLst>
            </p:cNvPr>
            <p:cNvSpPr/>
            <p:nvPr/>
          </p:nvSpPr>
          <p:spPr>
            <a:xfrm>
              <a:off x="6328739" y="4137183"/>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2474" name="Freeform: Shape 2473">
              <a:extLst>
                <a:ext uri="{FF2B5EF4-FFF2-40B4-BE49-F238E27FC236}">
                  <a16:creationId xmlns:a16="http://schemas.microsoft.com/office/drawing/2014/main" xmlns="" id="{75C6B523-A3B7-4C61-8950-0D7C7C656DD8}"/>
                </a:ext>
              </a:extLst>
            </p:cNvPr>
            <p:cNvSpPr/>
            <p:nvPr/>
          </p:nvSpPr>
          <p:spPr>
            <a:xfrm>
              <a:off x="6328886" y="4141946"/>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9049" y="8096"/>
                    <a:pt x="7144" y="8096"/>
                    <a:pt x="7144" y="7144"/>
                  </a:cubicBezTo>
                  <a:lnTo>
                    <a:pt x="10001" y="8096"/>
                  </a:lnTo>
                  <a:close/>
                </a:path>
              </a:pathLst>
            </a:custGeom>
            <a:grpFill/>
            <a:ln w="9525" cap="flat">
              <a:noFill/>
              <a:prstDash val="solid"/>
              <a:miter/>
            </a:ln>
          </p:spPr>
          <p:txBody>
            <a:bodyPr rtlCol="0" anchor="ctr"/>
            <a:lstStyle/>
            <a:p>
              <a:endParaRPr lang="en-US"/>
            </a:p>
          </p:txBody>
        </p:sp>
        <p:sp>
          <p:nvSpPr>
            <p:cNvPr id="2475" name="Freeform: Shape 2474">
              <a:extLst>
                <a:ext uri="{FF2B5EF4-FFF2-40B4-BE49-F238E27FC236}">
                  <a16:creationId xmlns:a16="http://schemas.microsoft.com/office/drawing/2014/main" xmlns="" id="{B82A1813-D764-4142-B38F-B4E3BFD914C6}"/>
                </a:ext>
              </a:extLst>
            </p:cNvPr>
            <p:cNvSpPr/>
            <p:nvPr/>
          </p:nvSpPr>
          <p:spPr>
            <a:xfrm>
              <a:off x="6328886" y="414956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8096"/>
                    <a:pt x="7144" y="8096"/>
                    <a:pt x="7144" y="7144"/>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2476" name="Freeform: Shape 2475">
              <a:extLst>
                <a:ext uri="{FF2B5EF4-FFF2-40B4-BE49-F238E27FC236}">
                  <a16:creationId xmlns:a16="http://schemas.microsoft.com/office/drawing/2014/main" xmlns="" id="{37CCD6F4-90F4-415E-B49C-ED354146C7AD}"/>
                </a:ext>
              </a:extLst>
            </p:cNvPr>
            <p:cNvSpPr/>
            <p:nvPr/>
          </p:nvSpPr>
          <p:spPr>
            <a:xfrm>
              <a:off x="6331744" y="4148613"/>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8096" y="8096"/>
                    <a:pt x="7144" y="8096"/>
                  </a:cubicBezTo>
                  <a:cubicBezTo>
                    <a:pt x="8096" y="8096"/>
                    <a:pt x="6191" y="8096"/>
                    <a:pt x="8096" y="7144"/>
                  </a:cubicBezTo>
                  <a:close/>
                </a:path>
              </a:pathLst>
            </a:custGeom>
            <a:grpFill/>
            <a:ln w="9525" cap="flat">
              <a:noFill/>
              <a:prstDash val="solid"/>
              <a:miter/>
            </a:ln>
          </p:spPr>
          <p:txBody>
            <a:bodyPr rtlCol="0" anchor="ctr"/>
            <a:lstStyle/>
            <a:p>
              <a:endParaRPr lang="en-US"/>
            </a:p>
          </p:txBody>
        </p:sp>
        <p:sp>
          <p:nvSpPr>
            <p:cNvPr id="2477" name="Freeform: Shape 2476">
              <a:extLst>
                <a:ext uri="{FF2B5EF4-FFF2-40B4-BE49-F238E27FC236}">
                  <a16:creationId xmlns:a16="http://schemas.microsoft.com/office/drawing/2014/main" xmlns="" id="{1F2C26CF-623A-491E-B83F-196D8E08C085}"/>
                </a:ext>
              </a:extLst>
            </p:cNvPr>
            <p:cNvSpPr/>
            <p:nvPr/>
          </p:nvSpPr>
          <p:spPr>
            <a:xfrm>
              <a:off x="6334883" y="4160996"/>
              <a:ext cx="9525" cy="9525"/>
            </a:xfrm>
            <a:custGeom>
              <a:avLst/>
              <a:gdLst>
                <a:gd name="connsiteX0" fmla="*/ 7814 w 9525"/>
                <a:gd name="connsiteY0" fmla="*/ 7144 h 9525"/>
                <a:gd name="connsiteX1" fmla="*/ 7814 w 9525"/>
                <a:gd name="connsiteY1" fmla="*/ 8096 h 9525"/>
                <a:gd name="connsiteX2" fmla="*/ 7814 w 9525"/>
                <a:gd name="connsiteY2" fmla="*/ 7144 h 9525"/>
              </a:gdLst>
              <a:ahLst/>
              <a:cxnLst>
                <a:cxn ang="0">
                  <a:pos x="connsiteX0" y="connsiteY0"/>
                </a:cxn>
                <a:cxn ang="0">
                  <a:pos x="connsiteX1" y="connsiteY1"/>
                </a:cxn>
                <a:cxn ang="0">
                  <a:pos x="connsiteX2" y="connsiteY2"/>
                </a:cxn>
              </a:cxnLst>
              <a:rect l="l" t="t" r="r" b="b"/>
              <a:pathLst>
                <a:path w="9525" h="9525">
                  <a:moveTo>
                    <a:pt x="7814" y="7144"/>
                  </a:moveTo>
                  <a:cubicBezTo>
                    <a:pt x="7814" y="7144"/>
                    <a:pt x="8767" y="7144"/>
                    <a:pt x="7814" y="8096"/>
                  </a:cubicBezTo>
                  <a:cubicBezTo>
                    <a:pt x="8767" y="7144"/>
                    <a:pt x="5910" y="7144"/>
                    <a:pt x="7814" y="7144"/>
                  </a:cubicBezTo>
                  <a:close/>
                </a:path>
              </a:pathLst>
            </a:custGeom>
            <a:grpFill/>
            <a:ln w="9525" cap="flat">
              <a:noFill/>
              <a:prstDash val="solid"/>
              <a:miter/>
            </a:ln>
          </p:spPr>
          <p:txBody>
            <a:bodyPr rtlCol="0" anchor="ctr"/>
            <a:lstStyle/>
            <a:p>
              <a:endParaRPr lang="en-US"/>
            </a:p>
          </p:txBody>
        </p:sp>
        <p:sp>
          <p:nvSpPr>
            <p:cNvPr id="2478" name="Freeform: Shape 2477">
              <a:extLst>
                <a:ext uri="{FF2B5EF4-FFF2-40B4-BE49-F238E27FC236}">
                  <a16:creationId xmlns:a16="http://schemas.microsoft.com/office/drawing/2014/main" xmlns="" id="{17314D90-CD93-45D5-984A-F9E86EE34B6F}"/>
                </a:ext>
              </a:extLst>
            </p:cNvPr>
            <p:cNvSpPr/>
            <p:nvPr/>
          </p:nvSpPr>
          <p:spPr>
            <a:xfrm>
              <a:off x="6338517" y="416480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10001"/>
                    <a:pt x="7990" y="7144"/>
                  </a:cubicBezTo>
                  <a:close/>
                </a:path>
              </a:pathLst>
            </a:custGeom>
            <a:grpFill/>
            <a:ln w="9525" cap="flat">
              <a:noFill/>
              <a:prstDash val="solid"/>
              <a:miter/>
            </a:ln>
          </p:spPr>
          <p:txBody>
            <a:bodyPr rtlCol="0" anchor="ctr"/>
            <a:lstStyle/>
            <a:p>
              <a:endParaRPr lang="en-US"/>
            </a:p>
          </p:txBody>
        </p:sp>
        <p:sp>
          <p:nvSpPr>
            <p:cNvPr id="2479" name="Freeform: Shape 2478">
              <a:extLst>
                <a:ext uri="{FF2B5EF4-FFF2-40B4-BE49-F238E27FC236}">
                  <a16:creationId xmlns:a16="http://schemas.microsoft.com/office/drawing/2014/main" xmlns="" id="{E1E0586F-8F79-44A0-BB4C-E7ACBF008618}"/>
                </a:ext>
              </a:extLst>
            </p:cNvPr>
            <p:cNvSpPr/>
            <p:nvPr/>
          </p:nvSpPr>
          <p:spPr>
            <a:xfrm>
              <a:off x="6391604" y="4256642"/>
              <a:ext cx="9525" cy="9525"/>
            </a:xfrm>
            <a:custGeom>
              <a:avLst/>
              <a:gdLst>
                <a:gd name="connsiteX0" fmla="*/ 8244 w 9525"/>
                <a:gd name="connsiteY0" fmla="*/ 8653 h 9525"/>
                <a:gd name="connsiteX1" fmla="*/ 8244 w 9525"/>
                <a:gd name="connsiteY1" fmla="*/ 8653 h 9525"/>
              </a:gdLst>
              <a:ahLst/>
              <a:cxnLst>
                <a:cxn ang="0">
                  <a:pos x="connsiteX0" y="connsiteY0"/>
                </a:cxn>
                <a:cxn ang="0">
                  <a:pos x="connsiteX1" y="connsiteY1"/>
                </a:cxn>
              </a:cxnLst>
              <a:rect l="l" t="t" r="r" b="b"/>
              <a:pathLst>
                <a:path w="9525" h="9525">
                  <a:moveTo>
                    <a:pt x="8244" y="8653"/>
                  </a:moveTo>
                  <a:cubicBezTo>
                    <a:pt x="7291" y="7701"/>
                    <a:pt x="6339" y="5795"/>
                    <a:pt x="8244" y="8653"/>
                  </a:cubicBezTo>
                  <a:close/>
                </a:path>
              </a:pathLst>
            </a:custGeom>
            <a:grpFill/>
            <a:ln w="9525" cap="flat">
              <a:noFill/>
              <a:prstDash val="solid"/>
              <a:miter/>
            </a:ln>
          </p:spPr>
          <p:txBody>
            <a:bodyPr rtlCol="0" anchor="ctr"/>
            <a:lstStyle/>
            <a:p>
              <a:endParaRPr lang="en-US"/>
            </a:p>
          </p:txBody>
        </p:sp>
        <p:sp>
          <p:nvSpPr>
            <p:cNvPr id="2480" name="Freeform: Shape 2479">
              <a:extLst>
                <a:ext uri="{FF2B5EF4-FFF2-40B4-BE49-F238E27FC236}">
                  <a16:creationId xmlns:a16="http://schemas.microsoft.com/office/drawing/2014/main" xmlns="" id="{909605BC-4706-47F0-AC7C-689D2954F933}"/>
                </a:ext>
              </a:extLst>
            </p:cNvPr>
            <p:cNvSpPr/>
            <p:nvPr/>
          </p:nvSpPr>
          <p:spPr>
            <a:xfrm>
              <a:off x="6389846" y="4241535"/>
              <a:ext cx="9525" cy="9525"/>
            </a:xfrm>
            <a:custGeom>
              <a:avLst/>
              <a:gdLst>
                <a:gd name="connsiteX0" fmla="*/ 7144 w 9525"/>
                <a:gd name="connsiteY0" fmla="*/ 7567 h 9525"/>
                <a:gd name="connsiteX1" fmla="*/ 8096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6615"/>
                    <a:pt x="8096" y="7567"/>
                    <a:pt x="8096" y="7567"/>
                  </a:cubicBezTo>
                  <a:cubicBezTo>
                    <a:pt x="8096" y="8520"/>
                    <a:pt x="7144" y="6615"/>
                    <a:pt x="7144" y="7567"/>
                  </a:cubicBezTo>
                  <a:close/>
                </a:path>
              </a:pathLst>
            </a:custGeom>
            <a:grpFill/>
            <a:ln w="9525" cap="flat">
              <a:noFill/>
              <a:prstDash val="solid"/>
              <a:miter/>
            </a:ln>
          </p:spPr>
          <p:txBody>
            <a:bodyPr rtlCol="0" anchor="ctr"/>
            <a:lstStyle/>
            <a:p>
              <a:endParaRPr lang="en-US"/>
            </a:p>
          </p:txBody>
        </p:sp>
        <p:sp>
          <p:nvSpPr>
            <p:cNvPr id="2481" name="Freeform: Shape 2480">
              <a:extLst>
                <a:ext uri="{FF2B5EF4-FFF2-40B4-BE49-F238E27FC236}">
                  <a16:creationId xmlns:a16="http://schemas.microsoft.com/office/drawing/2014/main" xmlns="" id="{A36D547E-D0C7-4404-8B7F-0349DA9DDCF5}"/>
                </a:ext>
              </a:extLst>
            </p:cNvPr>
            <p:cNvSpPr/>
            <p:nvPr/>
          </p:nvSpPr>
          <p:spPr>
            <a:xfrm>
              <a:off x="6391844" y="4216347"/>
              <a:ext cx="9525" cy="9525"/>
            </a:xfrm>
            <a:custGeom>
              <a:avLst/>
              <a:gdLst>
                <a:gd name="connsiteX0" fmla="*/ 9909 w 9525"/>
                <a:gd name="connsiteY0" fmla="*/ 7990 h 9525"/>
                <a:gd name="connsiteX1" fmla="*/ 9909 w 9525"/>
                <a:gd name="connsiteY1" fmla="*/ 7990 h 9525"/>
              </a:gdLst>
              <a:ahLst/>
              <a:cxnLst>
                <a:cxn ang="0">
                  <a:pos x="connsiteX0" y="connsiteY0"/>
                </a:cxn>
                <a:cxn ang="0">
                  <a:pos x="connsiteX1" y="connsiteY1"/>
                </a:cxn>
              </a:cxnLst>
              <a:rect l="l" t="t" r="r" b="b"/>
              <a:pathLst>
                <a:path w="9525" h="9525">
                  <a:moveTo>
                    <a:pt x="9909" y="7990"/>
                  </a:moveTo>
                  <a:cubicBezTo>
                    <a:pt x="8956" y="7990"/>
                    <a:pt x="4194" y="6085"/>
                    <a:pt x="9909" y="7990"/>
                  </a:cubicBezTo>
                  <a:close/>
                </a:path>
              </a:pathLst>
            </a:custGeom>
            <a:grpFill/>
            <a:ln w="9525" cap="flat">
              <a:noFill/>
              <a:prstDash val="solid"/>
              <a:miter/>
            </a:ln>
          </p:spPr>
          <p:txBody>
            <a:bodyPr rtlCol="0" anchor="ctr"/>
            <a:lstStyle/>
            <a:p>
              <a:endParaRPr lang="en-US"/>
            </a:p>
          </p:txBody>
        </p:sp>
        <p:sp>
          <p:nvSpPr>
            <p:cNvPr id="2482" name="Freeform: Shape 2481">
              <a:extLst>
                <a:ext uri="{FF2B5EF4-FFF2-40B4-BE49-F238E27FC236}">
                  <a16:creationId xmlns:a16="http://schemas.microsoft.com/office/drawing/2014/main" xmlns="" id="{D9CF3E5D-B844-4F16-8421-173EFFE2D32E}"/>
                </a:ext>
              </a:extLst>
            </p:cNvPr>
            <p:cNvSpPr/>
            <p:nvPr/>
          </p:nvSpPr>
          <p:spPr>
            <a:xfrm>
              <a:off x="6252292" y="3120866"/>
              <a:ext cx="9525" cy="9525"/>
            </a:xfrm>
            <a:custGeom>
              <a:avLst/>
              <a:gdLst>
                <a:gd name="connsiteX0" fmla="*/ 7538 w 9525"/>
                <a:gd name="connsiteY0" fmla="*/ 7144 h 9525"/>
                <a:gd name="connsiteX1" fmla="*/ 8491 w 9525"/>
                <a:gd name="connsiteY1" fmla="*/ 8096 h 9525"/>
                <a:gd name="connsiteX2" fmla="*/ 7538 w 9525"/>
                <a:gd name="connsiteY2" fmla="*/ 7144 h 9525"/>
              </a:gdLst>
              <a:ahLst/>
              <a:cxnLst>
                <a:cxn ang="0">
                  <a:pos x="connsiteX0" y="connsiteY0"/>
                </a:cxn>
                <a:cxn ang="0">
                  <a:pos x="connsiteX1" y="connsiteY1"/>
                </a:cxn>
                <a:cxn ang="0">
                  <a:pos x="connsiteX2" y="connsiteY2"/>
                </a:cxn>
              </a:cxnLst>
              <a:rect l="l" t="t" r="r" b="b"/>
              <a:pathLst>
                <a:path w="9525" h="9525">
                  <a:moveTo>
                    <a:pt x="7538" y="7144"/>
                  </a:moveTo>
                  <a:cubicBezTo>
                    <a:pt x="8491" y="8096"/>
                    <a:pt x="9443" y="6191"/>
                    <a:pt x="8491" y="8096"/>
                  </a:cubicBezTo>
                  <a:cubicBezTo>
                    <a:pt x="7538" y="8096"/>
                    <a:pt x="6586" y="8096"/>
                    <a:pt x="7538" y="7144"/>
                  </a:cubicBezTo>
                  <a:close/>
                </a:path>
              </a:pathLst>
            </a:custGeom>
            <a:grpFill/>
            <a:ln w="9525" cap="flat">
              <a:noFill/>
              <a:prstDash val="solid"/>
              <a:miter/>
            </a:ln>
          </p:spPr>
          <p:txBody>
            <a:bodyPr rtlCol="0" anchor="ctr"/>
            <a:lstStyle/>
            <a:p>
              <a:endParaRPr lang="en-US"/>
            </a:p>
          </p:txBody>
        </p:sp>
        <p:sp>
          <p:nvSpPr>
            <p:cNvPr id="2483" name="Freeform: Shape 2482">
              <a:extLst>
                <a:ext uri="{FF2B5EF4-FFF2-40B4-BE49-F238E27FC236}">
                  <a16:creationId xmlns:a16="http://schemas.microsoft.com/office/drawing/2014/main" xmlns="" id="{3D1266C8-DFFF-4EB2-A06D-D48F90035AB3}"/>
                </a:ext>
              </a:extLst>
            </p:cNvPr>
            <p:cNvSpPr/>
            <p:nvPr/>
          </p:nvSpPr>
          <p:spPr>
            <a:xfrm>
              <a:off x="6246591" y="2972793"/>
              <a:ext cx="152400" cy="171450"/>
            </a:xfrm>
            <a:custGeom>
              <a:avLst/>
              <a:gdLst>
                <a:gd name="connsiteX0" fmla="*/ 152304 w 152400"/>
                <a:gd name="connsiteY0" fmla="*/ 173314 h 171450"/>
                <a:gd name="connsiteX1" fmla="*/ 123729 w 152400"/>
                <a:gd name="connsiteY1" fmla="*/ 43774 h 171450"/>
                <a:gd name="connsiteX2" fmla="*/ 58006 w 152400"/>
                <a:gd name="connsiteY2" fmla="*/ 39964 h 171450"/>
                <a:gd name="connsiteX3" fmla="*/ 34194 w 152400"/>
                <a:gd name="connsiteY3" fmla="*/ 80922 h 171450"/>
                <a:gd name="connsiteX4" fmla="*/ 24669 w 152400"/>
                <a:gd name="connsiteY4" fmla="*/ 77112 h 171450"/>
                <a:gd name="connsiteX5" fmla="*/ 21811 w 152400"/>
                <a:gd name="connsiteY5" fmla="*/ 77112 h 171450"/>
                <a:gd name="connsiteX6" fmla="*/ 19906 w 152400"/>
                <a:gd name="connsiteY6" fmla="*/ 103782 h 171450"/>
                <a:gd name="connsiteX7" fmla="*/ 21811 w 152400"/>
                <a:gd name="connsiteY7" fmla="*/ 110449 h 171450"/>
                <a:gd name="connsiteX8" fmla="*/ 30384 w 152400"/>
                <a:gd name="connsiteY8" fmla="*/ 113307 h 171450"/>
                <a:gd name="connsiteX9" fmla="*/ 31336 w 152400"/>
                <a:gd name="connsiteY9" fmla="*/ 115212 h 171450"/>
                <a:gd name="connsiteX10" fmla="*/ 28479 w 152400"/>
                <a:gd name="connsiteY10" fmla="*/ 120927 h 171450"/>
                <a:gd name="connsiteX11" fmla="*/ 17049 w 152400"/>
                <a:gd name="connsiteY11" fmla="*/ 118069 h 171450"/>
                <a:gd name="connsiteX12" fmla="*/ 28479 w 152400"/>
                <a:gd name="connsiteY12" fmla="*/ 126642 h 171450"/>
                <a:gd name="connsiteX13" fmla="*/ 13239 w 152400"/>
                <a:gd name="connsiteY13" fmla="*/ 150454 h 171450"/>
                <a:gd name="connsiteX14" fmla="*/ 17049 w 152400"/>
                <a:gd name="connsiteY14" fmla="*/ 149502 h 171450"/>
                <a:gd name="connsiteX15" fmla="*/ 13239 w 152400"/>
                <a:gd name="connsiteY15" fmla="*/ 149502 h 171450"/>
                <a:gd name="connsiteX16" fmla="*/ 32289 w 152400"/>
                <a:gd name="connsiteY16" fmla="*/ 32344 h 171450"/>
                <a:gd name="connsiteX17" fmla="*/ 152304 w 152400"/>
                <a:gd name="connsiteY17" fmla="*/ 17331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2400" h="171450">
                  <a:moveTo>
                    <a:pt x="152304" y="173314"/>
                  </a:moveTo>
                  <a:cubicBezTo>
                    <a:pt x="131349" y="158074"/>
                    <a:pt x="139921" y="57109"/>
                    <a:pt x="123729" y="43774"/>
                  </a:cubicBezTo>
                  <a:cubicBezTo>
                    <a:pt x="102774" y="26629"/>
                    <a:pt x="66579" y="35202"/>
                    <a:pt x="58006" y="39964"/>
                  </a:cubicBezTo>
                  <a:cubicBezTo>
                    <a:pt x="53244" y="41869"/>
                    <a:pt x="24669" y="77112"/>
                    <a:pt x="34194" y="80922"/>
                  </a:cubicBezTo>
                  <a:cubicBezTo>
                    <a:pt x="21811" y="80922"/>
                    <a:pt x="47529" y="78064"/>
                    <a:pt x="24669" y="77112"/>
                  </a:cubicBezTo>
                  <a:cubicBezTo>
                    <a:pt x="25621" y="79017"/>
                    <a:pt x="23716" y="79017"/>
                    <a:pt x="21811" y="77112"/>
                  </a:cubicBezTo>
                  <a:cubicBezTo>
                    <a:pt x="27526" y="84732"/>
                    <a:pt x="40861" y="109497"/>
                    <a:pt x="19906" y="103782"/>
                  </a:cubicBezTo>
                  <a:cubicBezTo>
                    <a:pt x="34194" y="89494"/>
                    <a:pt x="21811" y="123784"/>
                    <a:pt x="21811" y="110449"/>
                  </a:cubicBezTo>
                  <a:cubicBezTo>
                    <a:pt x="22764" y="113307"/>
                    <a:pt x="30384" y="112354"/>
                    <a:pt x="30384" y="113307"/>
                  </a:cubicBezTo>
                  <a:cubicBezTo>
                    <a:pt x="28479" y="112354"/>
                    <a:pt x="28479" y="113307"/>
                    <a:pt x="31336" y="115212"/>
                  </a:cubicBezTo>
                  <a:cubicBezTo>
                    <a:pt x="26574" y="122832"/>
                    <a:pt x="25621" y="107592"/>
                    <a:pt x="28479" y="120927"/>
                  </a:cubicBezTo>
                  <a:cubicBezTo>
                    <a:pt x="22764" y="120927"/>
                    <a:pt x="25621" y="117117"/>
                    <a:pt x="17049" y="118069"/>
                  </a:cubicBezTo>
                  <a:cubicBezTo>
                    <a:pt x="17049" y="119022"/>
                    <a:pt x="26574" y="126642"/>
                    <a:pt x="28479" y="126642"/>
                  </a:cubicBezTo>
                  <a:cubicBezTo>
                    <a:pt x="25621" y="136167"/>
                    <a:pt x="15144" y="146644"/>
                    <a:pt x="13239" y="150454"/>
                  </a:cubicBezTo>
                  <a:cubicBezTo>
                    <a:pt x="15144" y="148549"/>
                    <a:pt x="17049" y="149502"/>
                    <a:pt x="17049" y="149502"/>
                  </a:cubicBezTo>
                  <a:cubicBezTo>
                    <a:pt x="14191" y="147597"/>
                    <a:pt x="12286" y="147597"/>
                    <a:pt x="13239" y="149502"/>
                  </a:cubicBezTo>
                  <a:cubicBezTo>
                    <a:pt x="-96" y="144739"/>
                    <a:pt x="9429" y="50442"/>
                    <a:pt x="32289" y="32344"/>
                  </a:cubicBezTo>
                  <a:cubicBezTo>
                    <a:pt x="157066" y="-64811"/>
                    <a:pt x="139921" y="148549"/>
                    <a:pt x="152304" y="173314"/>
                  </a:cubicBezTo>
                  <a:close/>
                </a:path>
              </a:pathLst>
            </a:custGeom>
            <a:grpFill/>
            <a:ln w="9525" cap="flat">
              <a:noFill/>
              <a:prstDash val="solid"/>
              <a:miter/>
            </a:ln>
          </p:spPr>
          <p:txBody>
            <a:bodyPr rtlCol="0" anchor="ctr"/>
            <a:lstStyle/>
            <a:p>
              <a:endParaRPr lang="en-US"/>
            </a:p>
          </p:txBody>
        </p:sp>
        <p:sp>
          <p:nvSpPr>
            <p:cNvPr id="2484" name="Freeform: Shape 2483">
              <a:extLst>
                <a:ext uri="{FF2B5EF4-FFF2-40B4-BE49-F238E27FC236}">
                  <a16:creationId xmlns:a16="http://schemas.microsoft.com/office/drawing/2014/main" xmlns="" id="{E9D9C219-B078-4A2F-81DE-E367F5FB6B80}"/>
                </a:ext>
              </a:extLst>
            </p:cNvPr>
            <p:cNvSpPr/>
            <p:nvPr/>
          </p:nvSpPr>
          <p:spPr>
            <a:xfrm>
              <a:off x="6252686" y="3118961"/>
              <a:ext cx="9525" cy="9525"/>
            </a:xfrm>
            <a:custGeom>
              <a:avLst/>
              <a:gdLst>
                <a:gd name="connsiteX0" fmla="*/ 7144 w 9525"/>
                <a:gd name="connsiteY0" fmla="*/ 8096 h 9525"/>
                <a:gd name="connsiteX1" fmla="*/ 1095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9049" y="7144"/>
                    <a:pt x="10954" y="7144"/>
                  </a:cubicBezTo>
                  <a:cubicBezTo>
                    <a:pt x="9049" y="7144"/>
                    <a:pt x="8096" y="8096"/>
                    <a:pt x="7144" y="8096"/>
                  </a:cubicBezTo>
                  <a:close/>
                </a:path>
              </a:pathLst>
            </a:custGeom>
            <a:grpFill/>
            <a:ln w="9525" cap="flat">
              <a:noFill/>
              <a:prstDash val="solid"/>
              <a:miter/>
            </a:ln>
          </p:spPr>
          <p:txBody>
            <a:bodyPr rtlCol="0" anchor="ctr"/>
            <a:lstStyle/>
            <a:p>
              <a:endParaRPr lang="en-US"/>
            </a:p>
          </p:txBody>
        </p:sp>
        <p:sp>
          <p:nvSpPr>
            <p:cNvPr id="2485" name="Freeform: Shape 2484">
              <a:extLst>
                <a:ext uri="{FF2B5EF4-FFF2-40B4-BE49-F238E27FC236}">
                  <a16:creationId xmlns:a16="http://schemas.microsoft.com/office/drawing/2014/main" xmlns="" id="{D5C8B8F2-4B4A-4FD1-AAA4-EE35769756FC}"/>
                </a:ext>
              </a:extLst>
            </p:cNvPr>
            <p:cNvSpPr/>
            <p:nvPr/>
          </p:nvSpPr>
          <p:spPr>
            <a:xfrm>
              <a:off x="6263164" y="30941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9049" y="8096"/>
                    <a:pt x="7144" y="7144"/>
                  </a:cubicBezTo>
                  <a:close/>
                </a:path>
              </a:pathLst>
            </a:custGeom>
            <a:grpFill/>
            <a:ln w="9525" cap="flat">
              <a:noFill/>
              <a:prstDash val="solid"/>
              <a:miter/>
            </a:ln>
          </p:spPr>
          <p:txBody>
            <a:bodyPr rtlCol="0" anchor="ctr"/>
            <a:lstStyle/>
            <a:p>
              <a:endParaRPr lang="en-US"/>
            </a:p>
          </p:txBody>
        </p:sp>
        <p:sp>
          <p:nvSpPr>
            <p:cNvPr id="2486" name="Freeform: Shape 2485">
              <a:extLst>
                <a:ext uri="{FF2B5EF4-FFF2-40B4-BE49-F238E27FC236}">
                  <a16:creationId xmlns:a16="http://schemas.microsoft.com/office/drawing/2014/main" xmlns="" id="{AAC4B272-DD69-45F0-BECA-95F600502CE7}"/>
                </a:ext>
              </a:extLst>
            </p:cNvPr>
            <p:cNvSpPr/>
            <p:nvPr/>
          </p:nvSpPr>
          <p:spPr>
            <a:xfrm>
              <a:off x="6264116" y="3088481"/>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9049" y="8096"/>
                    <a:pt x="9049" y="9049"/>
                  </a:cubicBezTo>
                  <a:lnTo>
                    <a:pt x="7144" y="7144"/>
                  </a:lnTo>
                  <a:close/>
                </a:path>
              </a:pathLst>
            </a:custGeom>
            <a:grpFill/>
            <a:ln w="9525" cap="flat">
              <a:noFill/>
              <a:prstDash val="solid"/>
              <a:miter/>
            </a:ln>
          </p:spPr>
          <p:txBody>
            <a:bodyPr rtlCol="0" anchor="ctr"/>
            <a:lstStyle/>
            <a:p>
              <a:endParaRPr lang="en-US"/>
            </a:p>
          </p:txBody>
        </p:sp>
        <p:sp>
          <p:nvSpPr>
            <p:cNvPr id="2487" name="Freeform: Shape 2486">
              <a:extLst>
                <a:ext uri="{FF2B5EF4-FFF2-40B4-BE49-F238E27FC236}">
                  <a16:creationId xmlns:a16="http://schemas.microsoft.com/office/drawing/2014/main" xmlns="" id="{88190E7A-4AFF-4CDB-B4E2-716CB85C0E7A}"/>
                </a:ext>
              </a:extLst>
            </p:cNvPr>
            <p:cNvSpPr/>
            <p:nvPr/>
          </p:nvSpPr>
          <p:spPr>
            <a:xfrm>
              <a:off x="6268879" y="3082766"/>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9049" y="7144"/>
                    <a:pt x="9049"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488" name="Freeform: Shape 2487">
              <a:extLst>
                <a:ext uri="{FF2B5EF4-FFF2-40B4-BE49-F238E27FC236}">
                  <a16:creationId xmlns:a16="http://schemas.microsoft.com/office/drawing/2014/main" xmlns="" id="{CECB2C87-A7E9-4C31-84F6-99E8C34F54AA}"/>
                </a:ext>
              </a:extLst>
            </p:cNvPr>
            <p:cNvSpPr/>
            <p:nvPr/>
          </p:nvSpPr>
          <p:spPr>
            <a:xfrm>
              <a:off x="6266021" y="3080861"/>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8096" y="7144"/>
                    <a:pt x="8096" y="7144"/>
                  </a:cubicBezTo>
                  <a:cubicBezTo>
                    <a:pt x="7144" y="8096"/>
                    <a:pt x="9049" y="9049"/>
                    <a:pt x="7144" y="8096"/>
                  </a:cubicBezTo>
                  <a:close/>
                </a:path>
              </a:pathLst>
            </a:custGeom>
            <a:grpFill/>
            <a:ln w="9525" cap="flat">
              <a:noFill/>
              <a:prstDash val="solid"/>
              <a:miter/>
            </a:ln>
          </p:spPr>
          <p:txBody>
            <a:bodyPr rtlCol="0" anchor="ctr"/>
            <a:lstStyle/>
            <a:p>
              <a:endParaRPr lang="en-US"/>
            </a:p>
          </p:txBody>
        </p:sp>
        <p:sp>
          <p:nvSpPr>
            <p:cNvPr id="2489" name="Freeform: Shape 2488">
              <a:extLst>
                <a:ext uri="{FF2B5EF4-FFF2-40B4-BE49-F238E27FC236}">
                  <a16:creationId xmlns:a16="http://schemas.microsoft.com/office/drawing/2014/main" xmlns="" id="{A975AC4A-FC74-4C42-B093-5E90C0C48525}"/>
                </a:ext>
              </a:extLst>
            </p:cNvPr>
            <p:cNvSpPr/>
            <p:nvPr/>
          </p:nvSpPr>
          <p:spPr>
            <a:xfrm>
              <a:off x="6269408" y="3069431"/>
              <a:ext cx="9525" cy="9525"/>
            </a:xfrm>
            <a:custGeom>
              <a:avLst/>
              <a:gdLst>
                <a:gd name="connsiteX0" fmla="*/ 7567 w 9525"/>
                <a:gd name="connsiteY0" fmla="*/ 8096 h 9525"/>
                <a:gd name="connsiteX1" fmla="*/ 7567 w 9525"/>
                <a:gd name="connsiteY1" fmla="*/ 7144 h 9525"/>
                <a:gd name="connsiteX2" fmla="*/ 7567 w 9525"/>
                <a:gd name="connsiteY2" fmla="*/ 8096 h 9525"/>
              </a:gdLst>
              <a:ahLst/>
              <a:cxnLst>
                <a:cxn ang="0">
                  <a:pos x="connsiteX0" y="connsiteY0"/>
                </a:cxn>
                <a:cxn ang="0">
                  <a:pos x="connsiteX1" y="connsiteY1"/>
                </a:cxn>
                <a:cxn ang="0">
                  <a:pos x="connsiteX2" y="connsiteY2"/>
                </a:cxn>
              </a:cxnLst>
              <a:rect l="l" t="t" r="r" b="b"/>
              <a:pathLst>
                <a:path w="9525" h="9525">
                  <a:moveTo>
                    <a:pt x="7567" y="8096"/>
                  </a:moveTo>
                  <a:cubicBezTo>
                    <a:pt x="7567" y="8096"/>
                    <a:pt x="6615" y="7144"/>
                    <a:pt x="7567" y="7144"/>
                  </a:cubicBezTo>
                  <a:cubicBezTo>
                    <a:pt x="6615" y="7144"/>
                    <a:pt x="8520" y="9049"/>
                    <a:pt x="7567" y="8096"/>
                  </a:cubicBezTo>
                  <a:close/>
                </a:path>
              </a:pathLst>
            </a:custGeom>
            <a:grpFill/>
            <a:ln w="9525" cap="flat">
              <a:noFill/>
              <a:prstDash val="solid"/>
              <a:miter/>
            </a:ln>
          </p:spPr>
          <p:txBody>
            <a:bodyPr rtlCol="0" anchor="ctr"/>
            <a:lstStyle/>
            <a:p>
              <a:endParaRPr lang="en-US"/>
            </a:p>
          </p:txBody>
        </p:sp>
        <p:sp>
          <p:nvSpPr>
            <p:cNvPr id="2490" name="Freeform: Shape 2489">
              <a:extLst>
                <a:ext uri="{FF2B5EF4-FFF2-40B4-BE49-F238E27FC236}">
                  <a16:creationId xmlns:a16="http://schemas.microsoft.com/office/drawing/2014/main" xmlns="" id="{806A6ACF-8D04-4783-AEF9-7AB1377C644D}"/>
                </a:ext>
              </a:extLst>
            </p:cNvPr>
            <p:cNvSpPr/>
            <p:nvPr/>
          </p:nvSpPr>
          <p:spPr>
            <a:xfrm>
              <a:off x="6268879" y="306519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10001" y="6615"/>
                    <a:pt x="7144" y="7567"/>
                  </a:cubicBezTo>
                  <a:close/>
                </a:path>
              </a:pathLst>
            </a:custGeom>
            <a:grpFill/>
            <a:ln w="9525" cap="flat">
              <a:noFill/>
              <a:prstDash val="solid"/>
              <a:miter/>
            </a:ln>
          </p:spPr>
          <p:txBody>
            <a:bodyPr rtlCol="0" anchor="ctr"/>
            <a:lstStyle/>
            <a:p>
              <a:endParaRPr lang="en-US"/>
            </a:p>
          </p:txBody>
        </p:sp>
        <p:sp>
          <p:nvSpPr>
            <p:cNvPr id="2491" name="Freeform: Shape 2490">
              <a:extLst>
                <a:ext uri="{FF2B5EF4-FFF2-40B4-BE49-F238E27FC236}">
                  <a16:creationId xmlns:a16="http://schemas.microsoft.com/office/drawing/2014/main" xmlns="" id="{3FB5F7B4-6091-49CA-94B8-1AF69F653395}"/>
                </a:ext>
              </a:extLst>
            </p:cNvPr>
            <p:cNvSpPr/>
            <p:nvPr/>
          </p:nvSpPr>
          <p:spPr>
            <a:xfrm>
              <a:off x="6321266" y="299989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492" name="Freeform: Shape 2491">
              <a:extLst>
                <a:ext uri="{FF2B5EF4-FFF2-40B4-BE49-F238E27FC236}">
                  <a16:creationId xmlns:a16="http://schemas.microsoft.com/office/drawing/2014/main" xmlns="" id="{E392B5F7-679B-4CF7-B5EC-BF97CD63E9CC}"/>
                </a:ext>
              </a:extLst>
            </p:cNvPr>
            <p:cNvSpPr/>
            <p:nvPr/>
          </p:nvSpPr>
          <p:spPr>
            <a:xfrm>
              <a:off x="6359091" y="3012281"/>
              <a:ext cx="9525" cy="9525"/>
            </a:xfrm>
            <a:custGeom>
              <a:avLst/>
              <a:gdLst>
                <a:gd name="connsiteX0" fmla="*/ 7419 w 9525"/>
                <a:gd name="connsiteY0" fmla="*/ 7144 h 9525"/>
                <a:gd name="connsiteX1" fmla="*/ 7419 w 9525"/>
                <a:gd name="connsiteY1" fmla="*/ 8096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8371" y="7144"/>
                    <a:pt x="7419" y="8096"/>
                    <a:pt x="7419" y="8096"/>
                  </a:cubicBezTo>
                  <a:cubicBezTo>
                    <a:pt x="6466" y="8096"/>
                    <a:pt x="8371" y="7144"/>
                    <a:pt x="7419" y="7144"/>
                  </a:cubicBezTo>
                  <a:close/>
                </a:path>
              </a:pathLst>
            </a:custGeom>
            <a:grpFill/>
            <a:ln w="9525" cap="flat">
              <a:noFill/>
              <a:prstDash val="solid"/>
              <a:miter/>
            </a:ln>
          </p:spPr>
          <p:txBody>
            <a:bodyPr rtlCol="0" anchor="ctr"/>
            <a:lstStyle/>
            <a:p>
              <a:endParaRPr lang="en-US"/>
            </a:p>
          </p:txBody>
        </p:sp>
        <p:sp>
          <p:nvSpPr>
            <p:cNvPr id="2493" name="Freeform: Shape 2492">
              <a:extLst>
                <a:ext uri="{FF2B5EF4-FFF2-40B4-BE49-F238E27FC236}">
                  <a16:creationId xmlns:a16="http://schemas.microsoft.com/office/drawing/2014/main" xmlns="" id="{A66D53A9-84A9-49B9-ADB5-9D74FD8082FB}"/>
                </a:ext>
              </a:extLst>
            </p:cNvPr>
            <p:cNvSpPr/>
            <p:nvPr/>
          </p:nvSpPr>
          <p:spPr>
            <a:xfrm>
              <a:off x="6378416" y="3025298"/>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7144" y="8414"/>
                    <a:pt x="11906" y="5556"/>
                    <a:pt x="7144" y="8414"/>
                  </a:cubicBezTo>
                  <a:close/>
                </a:path>
              </a:pathLst>
            </a:custGeom>
            <a:grpFill/>
            <a:ln w="9525" cap="flat">
              <a:noFill/>
              <a:prstDash val="solid"/>
              <a:miter/>
            </a:ln>
          </p:spPr>
          <p:txBody>
            <a:bodyPr rtlCol="0" anchor="ctr"/>
            <a:lstStyle/>
            <a:p>
              <a:endParaRPr lang="en-US"/>
            </a:p>
          </p:txBody>
        </p:sp>
        <p:sp>
          <p:nvSpPr>
            <p:cNvPr id="2494" name="Freeform: Shape 2493">
              <a:extLst>
                <a:ext uri="{FF2B5EF4-FFF2-40B4-BE49-F238E27FC236}">
                  <a16:creationId xmlns:a16="http://schemas.microsoft.com/office/drawing/2014/main" xmlns="" id="{9D092954-B510-4F7A-88C8-CF8C0B8F504F}"/>
                </a:ext>
              </a:extLst>
            </p:cNvPr>
            <p:cNvSpPr/>
            <p:nvPr/>
          </p:nvSpPr>
          <p:spPr>
            <a:xfrm>
              <a:off x="6398419" y="4080965"/>
              <a:ext cx="19050" cy="38100"/>
            </a:xfrm>
            <a:custGeom>
              <a:avLst/>
              <a:gdLst>
                <a:gd name="connsiteX0" fmla="*/ 7144 w 19050"/>
                <a:gd name="connsiteY0" fmla="*/ 8117 h 38100"/>
                <a:gd name="connsiteX1" fmla="*/ 15716 w 19050"/>
                <a:gd name="connsiteY1" fmla="*/ 31929 h 38100"/>
                <a:gd name="connsiteX2" fmla="*/ 7144 w 19050"/>
                <a:gd name="connsiteY2" fmla="*/ 8117 h 38100"/>
              </a:gdLst>
              <a:ahLst/>
              <a:cxnLst>
                <a:cxn ang="0">
                  <a:pos x="connsiteX0" y="connsiteY0"/>
                </a:cxn>
                <a:cxn ang="0">
                  <a:pos x="connsiteX1" y="connsiteY1"/>
                </a:cxn>
                <a:cxn ang="0">
                  <a:pos x="connsiteX2" y="connsiteY2"/>
                </a:cxn>
              </a:cxnLst>
              <a:rect l="l" t="t" r="r" b="b"/>
              <a:pathLst>
                <a:path w="19050" h="38100">
                  <a:moveTo>
                    <a:pt x="7144" y="8117"/>
                  </a:moveTo>
                  <a:cubicBezTo>
                    <a:pt x="9049" y="16690"/>
                    <a:pt x="6191" y="30025"/>
                    <a:pt x="15716" y="31929"/>
                  </a:cubicBezTo>
                  <a:cubicBezTo>
                    <a:pt x="18574" y="23357"/>
                    <a:pt x="9049" y="2402"/>
                    <a:pt x="7144" y="8117"/>
                  </a:cubicBezTo>
                  <a:close/>
                </a:path>
              </a:pathLst>
            </a:custGeom>
            <a:grpFill/>
            <a:ln w="9525" cap="flat">
              <a:noFill/>
              <a:prstDash val="solid"/>
              <a:miter/>
            </a:ln>
          </p:spPr>
          <p:txBody>
            <a:bodyPr rtlCol="0" anchor="ctr"/>
            <a:lstStyle/>
            <a:p>
              <a:endParaRPr lang="en-US"/>
            </a:p>
          </p:txBody>
        </p:sp>
        <p:sp>
          <p:nvSpPr>
            <p:cNvPr id="2495" name="Freeform: Shape 2494">
              <a:extLst>
                <a:ext uri="{FF2B5EF4-FFF2-40B4-BE49-F238E27FC236}">
                  <a16:creationId xmlns:a16="http://schemas.microsoft.com/office/drawing/2014/main" xmlns="" id="{47F913A5-8011-492D-B4B3-BEF69628DCF4}"/>
                </a:ext>
              </a:extLst>
            </p:cNvPr>
            <p:cNvSpPr/>
            <p:nvPr/>
          </p:nvSpPr>
          <p:spPr>
            <a:xfrm>
              <a:off x="6392911" y="4059918"/>
              <a:ext cx="28575" cy="28575"/>
            </a:xfrm>
            <a:custGeom>
              <a:avLst/>
              <a:gdLst>
                <a:gd name="connsiteX0" fmla="*/ 23129 w 28575"/>
                <a:gd name="connsiteY0" fmla="*/ 18687 h 28575"/>
                <a:gd name="connsiteX1" fmla="*/ 12652 w 28575"/>
                <a:gd name="connsiteY1" fmla="*/ 26306 h 28575"/>
                <a:gd name="connsiteX2" fmla="*/ 23129 w 28575"/>
                <a:gd name="connsiteY2" fmla="*/ 18687 h 28575"/>
              </a:gdLst>
              <a:ahLst/>
              <a:cxnLst>
                <a:cxn ang="0">
                  <a:pos x="connsiteX0" y="connsiteY0"/>
                </a:cxn>
                <a:cxn ang="0">
                  <a:pos x="connsiteX1" y="connsiteY1"/>
                </a:cxn>
                <a:cxn ang="0">
                  <a:pos x="connsiteX2" y="connsiteY2"/>
                </a:cxn>
              </a:cxnLst>
              <a:rect l="l" t="t" r="r" b="b"/>
              <a:pathLst>
                <a:path w="28575" h="28575">
                  <a:moveTo>
                    <a:pt x="23129" y="18687"/>
                  </a:moveTo>
                  <a:cubicBezTo>
                    <a:pt x="15509" y="18687"/>
                    <a:pt x="-1636" y="-11794"/>
                    <a:pt x="12652" y="26306"/>
                  </a:cubicBezTo>
                  <a:cubicBezTo>
                    <a:pt x="14557" y="34879"/>
                    <a:pt x="32654" y="1541"/>
                    <a:pt x="23129" y="18687"/>
                  </a:cubicBezTo>
                  <a:close/>
                </a:path>
              </a:pathLst>
            </a:custGeom>
            <a:grpFill/>
            <a:ln w="9525" cap="flat">
              <a:noFill/>
              <a:prstDash val="solid"/>
              <a:miter/>
            </a:ln>
          </p:spPr>
          <p:txBody>
            <a:bodyPr rtlCol="0" anchor="ctr"/>
            <a:lstStyle/>
            <a:p>
              <a:endParaRPr lang="en-US"/>
            </a:p>
          </p:txBody>
        </p:sp>
        <p:sp>
          <p:nvSpPr>
            <p:cNvPr id="2496" name="Freeform: Shape 2495">
              <a:extLst>
                <a:ext uri="{FF2B5EF4-FFF2-40B4-BE49-F238E27FC236}">
                  <a16:creationId xmlns:a16="http://schemas.microsoft.com/office/drawing/2014/main" xmlns="" id="{085C47DA-D182-4A48-9019-6AA1BD3CC708}"/>
                </a:ext>
              </a:extLst>
            </p:cNvPr>
            <p:cNvSpPr/>
            <p:nvPr/>
          </p:nvSpPr>
          <p:spPr>
            <a:xfrm>
              <a:off x="6398419" y="407908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2497" name="Freeform: Shape 2496">
              <a:extLst>
                <a:ext uri="{FF2B5EF4-FFF2-40B4-BE49-F238E27FC236}">
                  <a16:creationId xmlns:a16="http://schemas.microsoft.com/office/drawing/2014/main" xmlns="" id="{58C7E1EF-BA38-4DA3-A5A5-EFF72D533771}"/>
                </a:ext>
              </a:extLst>
            </p:cNvPr>
            <p:cNvSpPr/>
            <p:nvPr/>
          </p:nvSpPr>
          <p:spPr>
            <a:xfrm>
              <a:off x="6329331" y="3523631"/>
              <a:ext cx="9525" cy="28575"/>
            </a:xfrm>
            <a:custGeom>
              <a:avLst/>
              <a:gdLst>
                <a:gd name="connsiteX0" fmla="*/ 7652 w 9525"/>
                <a:gd name="connsiteY0" fmla="*/ 10144 h 28575"/>
                <a:gd name="connsiteX1" fmla="*/ 7652 w 9525"/>
                <a:gd name="connsiteY1" fmla="*/ 10144 h 28575"/>
              </a:gdLst>
              <a:ahLst/>
              <a:cxnLst>
                <a:cxn ang="0">
                  <a:pos x="connsiteX0" y="connsiteY0"/>
                </a:cxn>
                <a:cxn ang="0">
                  <a:pos x="connsiteX1" y="connsiteY1"/>
                </a:cxn>
              </a:cxnLst>
              <a:rect l="l" t="t" r="r" b="b"/>
              <a:pathLst>
                <a:path w="9525" h="28575">
                  <a:moveTo>
                    <a:pt x="7652" y="10144"/>
                  </a:moveTo>
                  <a:cubicBezTo>
                    <a:pt x="15272" y="44434"/>
                    <a:pt x="4794" y="-5096"/>
                    <a:pt x="7652" y="10144"/>
                  </a:cubicBezTo>
                  <a:close/>
                </a:path>
              </a:pathLst>
            </a:custGeom>
            <a:grpFill/>
            <a:ln w="9525" cap="flat">
              <a:noFill/>
              <a:prstDash val="solid"/>
              <a:miter/>
            </a:ln>
          </p:spPr>
          <p:txBody>
            <a:bodyPr rtlCol="0" anchor="ctr"/>
            <a:lstStyle/>
            <a:p>
              <a:endParaRPr lang="en-US"/>
            </a:p>
          </p:txBody>
        </p:sp>
        <p:sp>
          <p:nvSpPr>
            <p:cNvPr id="2498" name="Freeform: Shape 2497">
              <a:extLst>
                <a:ext uri="{FF2B5EF4-FFF2-40B4-BE49-F238E27FC236}">
                  <a16:creationId xmlns:a16="http://schemas.microsoft.com/office/drawing/2014/main" xmlns="" id="{30EAB46B-95B5-427F-BD6E-77FAA45453AE}"/>
                </a:ext>
              </a:extLst>
            </p:cNvPr>
            <p:cNvSpPr/>
            <p:nvPr/>
          </p:nvSpPr>
          <p:spPr>
            <a:xfrm>
              <a:off x="6301264" y="3158966"/>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9049"/>
                    <a:pt x="8096" y="10001"/>
                    <a:pt x="9049" y="9049"/>
                  </a:cubicBezTo>
                  <a:cubicBezTo>
                    <a:pt x="9049" y="8096"/>
                    <a:pt x="8096" y="7144"/>
                    <a:pt x="7144" y="7144"/>
                  </a:cubicBezTo>
                  <a:close/>
                </a:path>
              </a:pathLst>
            </a:custGeom>
            <a:grpFill/>
            <a:ln w="9525" cap="flat">
              <a:noFill/>
              <a:prstDash val="solid"/>
              <a:miter/>
            </a:ln>
          </p:spPr>
          <p:txBody>
            <a:bodyPr rtlCol="0" anchor="ctr"/>
            <a:lstStyle/>
            <a:p>
              <a:endParaRPr lang="en-US"/>
            </a:p>
          </p:txBody>
        </p:sp>
        <p:sp>
          <p:nvSpPr>
            <p:cNvPr id="2499" name="Freeform: Shape 2498">
              <a:extLst>
                <a:ext uri="{FF2B5EF4-FFF2-40B4-BE49-F238E27FC236}">
                  <a16:creationId xmlns:a16="http://schemas.microsoft.com/office/drawing/2014/main" xmlns="" id="{CB2ADD58-C67C-430B-9EB5-E67DCF4B57BE}"/>
                </a:ext>
              </a:extLst>
            </p:cNvPr>
            <p:cNvSpPr/>
            <p:nvPr/>
          </p:nvSpPr>
          <p:spPr>
            <a:xfrm>
              <a:off x="6316504" y="3514248"/>
              <a:ext cx="19050" cy="9525"/>
            </a:xfrm>
            <a:custGeom>
              <a:avLst/>
              <a:gdLst>
                <a:gd name="connsiteX0" fmla="*/ 11906 w 19050"/>
                <a:gd name="connsiteY0" fmla="*/ 10001 h 9525"/>
                <a:gd name="connsiteX1" fmla="*/ 7144 w 19050"/>
                <a:gd name="connsiteY1" fmla="*/ 7144 h 9525"/>
                <a:gd name="connsiteX2" fmla="*/ 11906 w 19050"/>
                <a:gd name="connsiteY2" fmla="*/ 10001 h 9525"/>
              </a:gdLst>
              <a:ahLst/>
              <a:cxnLst>
                <a:cxn ang="0">
                  <a:pos x="connsiteX0" y="connsiteY0"/>
                </a:cxn>
                <a:cxn ang="0">
                  <a:pos x="connsiteX1" y="connsiteY1"/>
                </a:cxn>
                <a:cxn ang="0">
                  <a:pos x="connsiteX2" y="connsiteY2"/>
                </a:cxn>
              </a:cxnLst>
              <a:rect l="l" t="t" r="r" b="b"/>
              <a:pathLst>
                <a:path w="19050" h="9525">
                  <a:moveTo>
                    <a:pt x="11906" y="10001"/>
                  </a:moveTo>
                  <a:lnTo>
                    <a:pt x="7144" y="7144"/>
                  </a:lnTo>
                  <a:cubicBezTo>
                    <a:pt x="8096" y="8096"/>
                    <a:pt x="10001" y="9049"/>
                    <a:pt x="11906" y="10001"/>
                  </a:cubicBezTo>
                  <a:close/>
                </a:path>
              </a:pathLst>
            </a:custGeom>
            <a:grpFill/>
            <a:ln w="9525" cap="flat">
              <a:noFill/>
              <a:prstDash val="solid"/>
              <a:miter/>
            </a:ln>
          </p:spPr>
          <p:txBody>
            <a:bodyPr rtlCol="0" anchor="ctr"/>
            <a:lstStyle/>
            <a:p>
              <a:endParaRPr lang="en-US"/>
            </a:p>
          </p:txBody>
        </p:sp>
        <p:sp>
          <p:nvSpPr>
            <p:cNvPr id="2500" name="Freeform: Shape 2499">
              <a:extLst>
                <a:ext uri="{FF2B5EF4-FFF2-40B4-BE49-F238E27FC236}">
                  <a16:creationId xmlns:a16="http://schemas.microsoft.com/office/drawing/2014/main" xmlns="" id="{81777B1D-D97B-4168-B867-28126605BECC}"/>
                </a:ext>
              </a:extLst>
            </p:cNvPr>
            <p:cNvSpPr/>
            <p:nvPr/>
          </p:nvSpPr>
          <p:spPr>
            <a:xfrm>
              <a:off x="6383583" y="3530653"/>
              <a:ext cx="9525" cy="9525"/>
            </a:xfrm>
            <a:custGeom>
              <a:avLst/>
              <a:gdLst>
                <a:gd name="connsiteX0" fmla="*/ 8644 w 9525"/>
                <a:gd name="connsiteY0" fmla="*/ 8837 h 9525"/>
                <a:gd name="connsiteX1" fmla="*/ 8644 w 9525"/>
                <a:gd name="connsiteY1" fmla="*/ 8837 h 9525"/>
              </a:gdLst>
              <a:ahLst/>
              <a:cxnLst>
                <a:cxn ang="0">
                  <a:pos x="connsiteX0" y="connsiteY0"/>
                </a:cxn>
                <a:cxn ang="0">
                  <a:pos x="connsiteX1" y="connsiteY1"/>
                </a:cxn>
              </a:cxnLst>
              <a:rect l="l" t="t" r="r" b="b"/>
              <a:pathLst>
                <a:path w="9525" h="9525">
                  <a:moveTo>
                    <a:pt x="8644" y="8837"/>
                  </a:moveTo>
                  <a:cubicBezTo>
                    <a:pt x="9597" y="8837"/>
                    <a:pt x="4834" y="5027"/>
                    <a:pt x="8644" y="8837"/>
                  </a:cubicBezTo>
                  <a:close/>
                </a:path>
              </a:pathLst>
            </a:custGeom>
            <a:grpFill/>
            <a:ln w="9525" cap="flat">
              <a:noFill/>
              <a:prstDash val="solid"/>
              <a:miter/>
            </a:ln>
          </p:spPr>
          <p:txBody>
            <a:bodyPr rtlCol="0" anchor="ctr"/>
            <a:lstStyle/>
            <a:p>
              <a:endParaRPr lang="en-US"/>
            </a:p>
          </p:txBody>
        </p:sp>
        <p:sp>
          <p:nvSpPr>
            <p:cNvPr id="2501" name="Freeform: Shape 2500">
              <a:extLst>
                <a:ext uri="{FF2B5EF4-FFF2-40B4-BE49-F238E27FC236}">
                  <a16:creationId xmlns:a16="http://schemas.microsoft.com/office/drawing/2014/main" xmlns="" id="{6E248FFA-F0DF-4B8A-9628-145BF875E30C}"/>
                </a:ext>
              </a:extLst>
            </p:cNvPr>
            <p:cNvSpPr/>
            <p:nvPr/>
          </p:nvSpPr>
          <p:spPr>
            <a:xfrm>
              <a:off x="6294596" y="3437096"/>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2502" name="Freeform: Shape 2501">
              <a:extLst>
                <a:ext uri="{FF2B5EF4-FFF2-40B4-BE49-F238E27FC236}">
                  <a16:creationId xmlns:a16="http://schemas.microsoft.com/office/drawing/2014/main" xmlns="" id="{2020D098-C380-4739-AFB5-BCE664CF4621}"/>
                </a:ext>
              </a:extLst>
            </p:cNvPr>
            <p:cNvSpPr/>
            <p:nvPr/>
          </p:nvSpPr>
          <p:spPr>
            <a:xfrm>
              <a:off x="6403613" y="3564317"/>
              <a:ext cx="19050" cy="19050"/>
            </a:xfrm>
            <a:custGeom>
              <a:avLst/>
              <a:gdLst>
                <a:gd name="connsiteX0" fmla="*/ 18142 w 19050"/>
                <a:gd name="connsiteY0" fmla="*/ 19940 h 19050"/>
                <a:gd name="connsiteX1" fmla="*/ 18142 w 19050"/>
                <a:gd name="connsiteY1" fmla="*/ 19940 h 19050"/>
              </a:gdLst>
              <a:ahLst/>
              <a:cxnLst>
                <a:cxn ang="0">
                  <a:pos x="connsiteX0" y="connsiteY0"/>
                </a:cxn>
                <a:cxn ang="0">
                  <a:pos x="connsiteX1" y="connsiteY1"/>
                </a:cxn>
              </a:cxnLst>
              <a:rect l="l" t="t" r="r" b="b"/>
              <a:pathLst>
                <a:path w="19050" h="19050">
                  <a:moveTo>
                    <a:pt x="18142" y="19940"/>
                  </a:moveTo>
                  <a:cubicBezTo>
                    <a:pt x="8617" y="8510"/>
                    <a:pt x="-908" y="-1967"/>
                    <a:pt x="18142" y="19940"/>
                  </a:cubicBezTo>
                  <a:close/>
                </a:path>
              </a:pathLst>
            </a:custGeom>
            <a:grpFill/>
            <a:ln w="9525" cap="flat">
              <a:noFill/>
              <a:prstDash val="solid"/>
              <a:miter/>
            </a:ln>
          </p:spPr>
          <p:txBody>
            <a:bodyPr rtlCol="0" anchor="ctr"/>
            <a:lstStyle/>
            <a:p>
              <a:endParaRPr lang="en-US"/>
            </a:p>
          </p:txBody>
        </p:sp>
        <p:sp>
          <p:nvSpPr>
            <p:cNvPr id="2503" name="Freeform: Shape 2502">
              <a:extLst>
                <a:ext uri="{FF2B5EF4-FFF2-40B4-BE49-F238E27FC236}">
                  <a16:creationId xmlns:a16="http://schemas.microsoft.com/office/drawing/2014/main" xmlns="" id="{D922B7EE-5899-4907-A988-18045EA057E3}"/>
                </a:ext>
              </a:extLst>
            </p:cNvPr>
            <p:cNvSpPr/>
            <p:nvPr/>
          </p:nvSpPr>
          <p:spPr>
            <a:xfrm>
              <a:off x="6337459" y="32675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504" name="Freeform: Shape 2503">
              <a:extLst>
                <a:ext uri="{FF2B5EF4-FFF2-40B4-BE49-F238E27FC236}">
                  <a16:creationId xmlns:a16="http://schemas.microsoft.com/office/drawing/2014/main" xmlns="" id="{1B5C7466-D4F3-4B55-B110-DE202D25B341}"/>
                </a:ext>
              </a:extLst>
            </p:cNvPr>
            <p:cNvSpPr/>
            <p:nvPr/>
          </p:nvSpPr>
          <p:spPr>
            <a:xfrm>
              <a:off x="6337459" y="3267551"/>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7144"/>
                  </a:lnTo>
                  <a:cubicBezTo>
                    <a:pt x="8096" y="8096"/>
                    <a:pt x="9049" y="9049"/>
                    <a:pt x="9049" y="7144"/>
                  </a:cubicBezTo>
                  <a:close/>
                </a:path>
              </a:pathLst>
            </a:custGeom>
            <a:grpFill/>
            <a:ln w="9525" cap="flat">
              <a:noFill/>
              <a:prstDash val="solid"/>
              <a:miter/>
            </a:ln>
          </p:spPr>
          <p:txBody>
            <a:bodyPr rtlCol="0" anchor="ctr"/>
            <a:lstStyle/>
            <a:p>
              <a:endParaRPr lang="en-US"/>
            </a:p>
          </p:txBody>
        </p:sp>
        <p:sp>
          <p:nvSpPr>
            <p:cNvPr id="2505" name="Freeform: Shape 2504">
              <a:extLst>
                <a:ext uri="{FF2B5EF4-FFF2-40B4-BE49-F238E27FC236}">
                  <a16:creationId xmlns:a16="http://schemas.microsoft.com/office/drawing/2014/main" xmlns="" id="{740962EC-4ADC-42C9-BB96-5826402EEAB8}"/>
                </a:ext>
              </a:extLst>
            </p:cNvPr>
            <p:cNvSpPr/>
            <p:nvPr/>
          </p:nvSpPr>
          <p:spPr>
            <a:xfrm>
              <a:off x="6320737" y="3517106"/>
              <a:ext cx="9525" cy="9525"/>
            </a:xfrm>
            <a:custGeom>
              <a:avLst/>
              <a:gdLst>
                <a:gd name="connsiteX0" fmla="*/ 10530 w 9525"/>
                <a:gd name="connsiteY0" fmla="*/ 7144 h 9525"/>
                <a:gd name="connsiteX1" fmla="*/ 10530 w 9525"/>
                <a:gd name="connsiteY1" fmla="*/ 7144 h 9525"/>
              </a:gdLst>
              <a:ahLst/>
              <a:cxnLst>
                <a:cxn ang="0">
                  <a:pos x="connsiteX0" y="connsiteY0"/>
                </a:cxn>
                <a:cxn ang="0">
                  <a:pos x="connsiteX1" y="connsiteY1"/>
                </a:cxn>
              </a:cxnLst>
              <a:rect l="l" t="t" r="r" b="b"/>
              <a:pathLst>
                <a:path w="9525" h="9525">
                  <a:moveTo>
                    <a:pt x="10530" y="7144"/>
                  </a:moveTo>
                  <a:cubicBezTo>
                    <a:pt x="2910" y="8096"/>
                    <a:pt x="10530" y="8096"/>
                    <a:pt x="10530" y="7144"/>
                  </a:cubicBezTo>
                  <a:close/>
                </a:path>
              </a:pathLst>
            </a:custGeom>
            <a:grpFill/>
            <a:ln w="9525" cap="flat">
              <a:noFill/>
              <a:prstDash val="solid"/>
              <a:miter/>
            </a:ln>
          </p:spPr>
          <p:txBody>
            <a:bodyPr rtlCol="0" anchor="ctr"/>
            <a:lstStyle/>
            <a:p>
              <a:endParaRPr lang="en-US"/>
            </a:p>
          </p:txBody>
        </p:sp>
        <p:sp>
          <p:nvSpPr>
            <p:cNvPr id="2506" name="Freeform: Shape 2505">
              <a:extLst>
                <a:ext uri="{FF2B5EF4-FFF2-40B4-BE49-F238E27FC236}">
                  <a16:creationId xmlns:a16="http://schemas.microsoft.com/office/drawing/2014/main" xmlns="" id="{7BEB21B7-DE77-4E27-BB94-3C0F9CCAAF7D}"/>
                </a:ext>
              </a:extLst>
            </p:cNvPr>
            <p:cNvSpPr/>
            <p:nvPr/>
          </p:nvSpPr>
          <p:spPr>
            <a:xfrm>
              <a:off x="6336506" y="3521868"/>
              <a:ext cx="19050" cy="19050"/>
            </a:xfrm>
            <a:custGeom>
              <a:avLst/>
              <a:gdLst>
                <a:gd name="connsiteX0" fmla="*/ 7144 w 19050"/>
                <a:gd name="connsiteY0" fmla="*/ 7144 h 19050"/>
                <a:gd name="connsiteX1" fmla="*/ 7144 w 19050"/>
                <a:gd name="connsiteY1" fmla="*/ 7144 h 19050"/>
              </a:gdLst>
              <a:ahLst/>
              <a:cxnLst>
                <a:cxn ang="0">
                  <a:pos x="connsiteX0" y="connsiteY0"/>
                </a:cxn>
                <a:cxn ang="0">
                  <a:pos x="connsiteX1" y="connsiteY1"/>
                </a:cxn>
              </a:cxnLst>
              <a:rect l="l" t="t" r="r" b="b"/>
              <a:pathLst>
                <a:path w="19050" h="19050">
                  <a:moveTo>
                    <a:pt x="7144" y="7144"/>
                  </a:moveTo>
                  <a:cubicBezTo>
                    <a:pt x="10954" y="14764"/>
                    <a:pt x="16669" y="20479"/>
                    <a:pt x="7144" y="7144"/>
                  </a:cubicBezTo>
                  <a:close/>
                </a:path>
              </a:pathLst>
            </a:custGeom>
            <a:grpFill/>
            <a:ln w="9525" cap="flat">
              <a:noFill/>
              <a:prstDash val="solid"/>
              <a:miter/>
            </a:ln>
          </p:spPr>
          <p:txBody>
            <a:bodyPr rtlCol="0" anchor="ctr"/>
            <a:lstStyle/>
            <a:p>
              <a:endParaRPr lang="en-US"/>
            </a:p>
          </p:txBody>
        </p:sp>
        <p:sp>
          <p:nvSpPr>
            <p:cNvPr id="2507" name="Freeform: Shape 2506">
              <a:extLst>
                <a:ext uri="{FF2B5EF4-FFF2-40B4-BE49-F238E27FC236}">
                  <a16:creationId xmlns:a16="http://schemas.microsoft.com/office/drawing/2014/main" xmlns="" id="{01DD288F-71B5-40D2-8EEB-019A8D839A90}"/>
                </a:ext>
              </a:extLst>
            </p:cNvPr>
            <p:cNvSpPr/>
            <p:nvPr/>
          </p:nvSpPr>
          <p:spPr>
            <a:xfrm>
              <a:off x="6272902" y="3410426"/>
              <a:ext cx="57150" cy="114300"/>
            </a:xfrm>
            <a:custGeom>
              <a:avLst/>
              <a:gdLst>
                <a:gd name="connsiteX0" fmla="*/ 26933 w 57150"/>
                <a:gd name="connsiteY0" fmla="*/ 45244 h 114300"/>
                <a:gd name="connsiteX1" fmla="*/ 15503 w 57150"/>
                <a:gd name="connsiteY1" fmla="*/ 33814 h 114300"/>
                <a:gd name="connsiteX2" fmla="*/ 10740 w 57150"/>
                <a:gd name="connsiteY2" fmla="*/ 7144 h 114300"/>
                <a:gd name="connsiteX3" fmla="*/ 49793 w 57150"/>
                <a:gd name="connsiteY3" fmla="*/ 110966 h 114300"/>
                <a:gd name="connsiteX4" fmla="*/ 56460 w 57150"/>
                <a:gd name="connsiteY4" fmla="*/ 107156 h 114300"/>
                <a:gd name="connsiteX5" fmla="*/ 26933 w 57150"/>
                <a:gd name="connsiteY5" fmla="*/ 45244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114300">
                  <a:moveTo>
                    <a:pt x="26933" y="45244"/>
                  </a:moveTo>
                  <a:cubicBezTo>
                    <a:pt x="25980" y="42386"/>
                    <a:pt x="15503" y="33814"/>
                    <a:pt x="15503" y="33814"/>
                  </a:cubicBezTo>
                  <a:cubicBezTo>
                    <a:pt x="15503" y="33814"/>
                    <a:pt x="31695" y="24289"/>
                    <a:pt x="10740" y="7144"/>
                  </a:cubicBezTo>
                  <a:cubicBezTo>
                    <a:pt x="-3547" y="7144"/>
                    <a:pt x="27885" y="90011"/>
                    <a:pt x="49793" y="110966"/>
                  </a:cubicBezTo>
                  <a:cubicBezTo>
                    <a:pt x="45983" y="107156"/>
                    <a:pt x="47888" y="105251"/>
                    <a:pt x="56460" y="107156"/>
                  </a:cubicBezTo>
                  <a:cubicBezTo>
                    <a:pt x="41220" y="88106"/>
                    <a:pt x="25980" y="44291"/>
                    <a:pt x="26933" y="45244"/>
                  </a:cubicBezTo>
                  <a:close/>
                </a:path>
              </a:pathLst>
            </a:custGeom>
            <a:grpFill/>
            <a:ln w="9525" cap="flat">
              <a:noFill/>
              <a:prstDash val="solid"/>
              <a:miter/>
            </a:ln>
          </p:spPr>
          <p:txBody>
            <a:bodyPr rtlCol="0" anchor="ctr"/>
            <a:lstStyle/>
            <a:p>
              <a:endParaRPr lang="en-US"/>
            </a:p>
          </p:txBody>
        </p:sp>
        <p:sp>
          <p:nvSpPr>
            <p:cNvPr id="2508" name="Freeform: Shape 2507">
              <a:extLst>
                <a:ext uri="{FF2B5EF4-FFF2-40B4-BE49-F238E27FC236}">
                  <a16:creationId xmlns:a16="http://schemas.microsoft.com/office/drawing/2014/main" xmlns="" id="{1B8B7792-1B53-4641-9CE7-6C53A07939C6}"/>
                </a:ext>
              </a:extLst>
            </p:cNvPr>
            <p:cNvSpPr/>
            <p:nvPr/>
          </p:nvSpPr>
          <p:spPr>
            <a:xfrm>
              <a:off x="6309836" y="3479006"/>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8096" y="7144"/>
                  </a:cubicBez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2509" name="Freeform: Shape 2508">
              <a:extLst>
                <a:ext uri="{FF2B5EF4-FFF2-40B4-BE49-F238E27FC236}">
                  <a16:creationId xmlns:a16="http://schemas.microsoft.com/office/drawing/2014/main" xmlns="" id="{CD87B6E7-BA3E-4C84-B4E5-7CB46A6E775B}"/>
                </a:ext>
              </a:extLst>
            </p:cNvPr>
            <p:cNvSpPr/>
            <p:nvPr/>
          </p:nvSpPr>
          <p:spPr>
            <a:xfrm>
              <a:off x="6302216" y="3458686"/>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7144" y="8414"/>
                    <a:pt x="7144" y="5556"/>
                    <a:pt x="7144" y="8414"/>
                  </a:cubicBezTo>
                  <a:close/>
                </a:path>
              </a:pathLst>
            </a:custGeom>
            <a:grpFill/>
            <a:ln w="9525" cap="flat">
              <a:noFill/>
              <a:prstDash val="solid"/>
              <a:miter/>
            </a:ln>
          </p:spPr>
          <p:txBody>
            <a:bodyPr rtlCol="0" anchor="ctr"/>
            <a:lstStyle/>
            <a:p>
              <a:endParaRPr lang="en-US"/>
            </a:p>
          </p:txBody>
        </p:sp>
        <p:sp>
          <p:nvSpPr>
            <p:cNvPr id="2510" name="Freeform: Shape 2509">
              <a:extLst>
                <a:ext uri="{FF2B5EF4-FFF2-40B4-BE49-F238E27FC236}">
                  <a16:creationId xmlns:a16="http://schemas.microsoft.com/office/drawing/2014/main" xmlns="" id="{C8B997B7-B81F-4BD5-90AD-049A76F6921C}"/>
                </a:ext>
              </a:extLst>
            </p:cNvPr>
            <p:cNvSpPr/>
            <p:nvPr/>
          </p:nvSpPr>
          <p:spPr>
            <a:xfrm>
              <a:off x="6332696" y="3513167"/>
              <a:ext cx="9525" cy="9525"/>
            </a:xfrm>
            <a:custGeom>
              <a:avLst/>
              <a:gdLst>
                <a:gd name="connsiteX0" fmla="*/ 7144 w 9525"/>
                <a:gd name="connsiteY0" fmla="*/ 7273 h 9525"/>
                <a:gd name="connsiteX1" fmla="*/ 7144 w 9525"/>
                <a:gd name="connsiteY1" fmla="*/ 7273 h 9525"/>
              </a:gdLst>
              <a:ahLst/>
              <a:cxnLst>
                <a:cxn ang="0">
                  <a:pos x="connsiteX0" y="connsiteY0"/>
                </a:cxn>
                <a:cxn ang="0">
                  <a:pos x="connsiteX1" y="connsiteY1"/>
                </a:cxn>
              </a:cxnLst>
              <a:rect l="l" t="t" r="r" b="b"/>
              <a:pathLst>
                <a:path w="9525" h="9525">
                  <a:moveTo>
                    <a:pt x="7144" y="7273"/>
                  </a:moveTo>
                  <a:cubicBezTo>
                    <a:pt x="14764" y="11083"/>
                    <a:pt x="7144" y="6320"/>
                    <a:pt x="7144" y="7273"/>
                  </a:cubicBezTo>
                  <a:close/>
                </a:path>
              </a:pathLst>
            </a:custGeom>
            <a:grpFill/>
            <a:ln w="9525" cap="flat">
              <a:noFill/>
              <a:prstDash val="solid"/>
              <a:miter/>
            </a:ln>
          </p:spPr>
          <p:txBody>
            <a:bodyPr rtlCol="0" anchor="ctr"/>
            <a:lstStyle/>
            <a:p>
              <a:endParaRPr lang="en-US"/>
            </a:p>
          </p:txBody>
        </p:sp>
        <p:sp>
          <p:nvSpPr>
            <p:cNvPr id="2511" name="Freeform: Shape 2510">
              <a:extLst>
                <a:ext uri="{FF2B5EF4-FFF2-40B4-BE49-F238E27FC236}">
                  <a16:creationId xmlns:a16="http://schemas.microsoft.com/office/drawing/2014/main" xmlns="" id="{5075F8EA-9654-4752-8651-68781C003A3B}"/>
                </a:ext>
              </a:extLst>
            </p:cNvPr>
            <p:cNvSpPr/>
            <p:nvPr/>
          </p:nvSpPr>
          <p:spPr>
            <a:xfrm>
              <a:off x="6324335" y="3517106"/>
              <a:ext cx="9525" cy="9525"/>
            </a:xfrm>
            <a:custGeom>
              <a:avLst/>
              <a:gdLst>
                <a:gd name="connsiteX0" fmla="*/ 8837 w 9525"/>
                <a:gd name="connsiteY0" fmla="*/ 7144 h 9525"/>
                <a:gd name="connsiteX1" fmla="*/ 8837 w 9525"/>
                <a:gd name="connsiteY1" fmla="*/ 7144 h 9525"/>
              </a:gdLst>
              <a:ahLst/>
              <a:cxnLst>
                <a:cxn ang="0">
                  <a:pos x="connsiteX0" y="connsiteY0"/>
                </a:cxn>
                <a:cxn ang="0">
                  <a:pos x="connsiteX1" y="connsiteY1"/>
                </a:cxn>
              </a:cxnLst>
              <a:rect l="l" t="t" r="r" b="b"/>
              <a:pathLst>
                <a:path w="9525" h="9525">
                  <a:moveTo>
                    <a:pt x="8837" y="7144"/>
                  </a:moveTo>
                  <a:cubicBezTo>
                    <a:pt x="5027" y="7144"/>
                    <a:pt x="8837" y="7144"/>
                    <a:pt x="8837" y="7144"/>
                  </a:cubicBezTo>
                  <a:close/>
                </a:path>
              </a:pathLst>
            </a:custGeom>
            <a:grpFill/>
            <a:ln w="9525" cap="flat">
              <a:noFill/>
              <a:prstDash val="solid"/>
              <a:miter/>
            </a:ln>
          </p:spPr>
          <p:txBody>
            <a:bodyPr rtlCol="0" anchor="ctr"/>
            <a:lstStyle/>
            <a:p>
              <a:endParaRPr lang="en-US"/>
            </a:p>
          </p:txBody>
        </p:sp>
        <p:sp>
          <p:nvSpPr>
            <p:cNvPr id="2512" name="Freeform: Shape 2511">
              <a:extLst>
                <a:ext uri="{FF2B5EF4-FFF2-40B4-BE49-F238E27FC236}">
                  <a16:creationId xmlns:a16="http://schemas.microsoft.com/office/drawing/2014/main" xmlns="" id="{FB673288-F7E8-418A-8802-8F42FAF77717}"/>
                </a:ext>
              </a:extLst>
            </p:cNvPr>
            <p:cNvSpPr/>
            <p:nvPr/>
          </p:nvSpPr>
          <p:spPr>
            <a:xfrm>
              <a:off x="6319361" y="3390423"/>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7144" y="8096"/>
                    <a:pt x="7144" y="8096"/>
                    <a:pt x="8096" y="8096"/>
                  </a:cubicBezTo>
                  <a:close/>
                </a:path>
              </a:pathLst>
            </a:custGeom>
            <a:grpFill/>
            <a:ln w="9525" cap="flat">
              <a:noFill/>
              <a:prstDash val="solid"/>
              <a:miter/>
            </a:ln>
          </p:spPr>
          <p:txBody>
            <a:bodyPr rtlCol="0" anchor="ctr"/>
            <a:lstStyle/>
            <a:p>
              <a:endParaRPr lang="en-US"/>
            </a:p>
          </p:txBody>
        </p:sp>
        <p:sp>
          <p:nvSpPr>
            <p:cNvPr id="2513" name="Freeform: Shape 2512">
              <a:extLst>
                <a:ext uri="{FF2B5EF4-FFF2-40B4-BE49-F238E27FC236}">
                  <a16:creationId xmlns:a16="http://schemas.microsoft.com/office/drawing/2014/main" xmlns="" id="{EE85CFCD-C5A2-4646-8D25-B982D6E77D53}"/>
                </a:ext>
              </a:extLst>
            </p:cNvPr>
            <p:cNvSpPr/>
            <p:nvPr/>
          </p:nvSpPr>
          <p:spPr>
            <a:xfrm>
              <a:off x="6296755" y="3429609"/>
              <a:ext cx="28575" cy="57150"/>
            </a:xfrm>
            <a:custGeom>
              <a:avLst/>
              <a:gdLst>
                <a:gd name="connsiteX0" fmla="*/ 7843 w 28575"/>
                <a:gd name="connsiteY0" fmla="*/ 9868 h 57150"/>
                <a:gd name="connsiteX1" fmla="*/ 21178 w 28575"/>
                <a:gd name="connsiteY1" fmla="*/ 55588 h 57150"/>
                <a:gd name="connsiteX2" fmla="*/ 25940 w 28575"/>
                <a:gd name="connsiteY2" fmla="*/ 52731 h 57150"/>
                <a:gd name="connsiteX3" fmla="*/ 7843 w 28575"/>
                <a:gd name="connsiteY3" fmla="*/ 9868 h 57150"/>
              </a:gdLst>
              <a:ahLst/>
              <a:cxnLst>
                <a:cxn ang="0">
                  <a:pos x="connsiteX0" y="connsiteY0"/>
                </a:cxn>
                <a:cxn ang="0">
                  <a:pos x="connsiteX1" y="connsiteY1"/>
                </a:cxn>
                <a:cxn ang="0">
                  <a:pos x="connsiteX2" y="connsiteY2"/>
                </a:cxn>
                <a:cxn ang="0">
                  <a:pos x="connsiteX3" y="connsiteY3"/>
                </a:cxn>
              </a:cxnLst>
              <a:rect l="l" t="t" r="r" b="b"/>
              <a:pathLst>
                <a:path w="28575" h="57150">
                  <a:moveTo>
                    <a:pt x="7843" y="9868"/>
                  </a:moveTo>
                  <a:cubicBezTo>
                    <a:pt x="9748" y="18441"/>
                    <a:pt x="24988" y="42253"/>
                    <a:pt x="21178" y="55588"/>
                  </a:cubicBezTo>
                  <a:cubicBezTo>
                    <a:pt x="23083" y="51778"/>
                    <a:pt x="24035" y="50826"/>
                    <a:pt x="25940" y="52731"/>
                  </a:cubicBezTo>
                  <a:cubicBezTo>
                    <a:pt x="33560" y="35586"/>
                    <a:pt x="2128" y="-3467"/>
                    <a:pt x="7843" y="9868"/>
                  </a:cubicBezTo>
                  <a:close/>
                </a:path>
              </a:pathLst>
            </a:custGeom>
            <a:grpFill/>
            <a:ln w="9525" cap="flat">
              <a:noFill/>
              <a:prstDash val="solid"/>
              <a:miter/>
            </a:ln>
          </p:spPr>
          <p:txBody>
            <a:bodyPr rtlCol="0" anchor="ctr"/>
            <a:lstStyle/>
            <a:p>
              <a:endParaRPr lang="en-US"/>
            </a:p>
          </p:txBody>
        </p:sp>
        <p:sp>
          <p:nvSpPr>
            <p:cNvPr id="2514" name="Freeform: Shape 2513">
              <a:extLst>
                <a:ext uri="{FF2B5EF4-FFF2-40B4-BE49-F238E27FC236}">
                  <a16:creationId xmlns:a16="http://schemas.microsoft.com/office/drawing/2014/main" xmlns="" id="{7A207D9F-1A1D-4D84-AFE6-AA323888F968}"/>
                </a:ext>
              </a:extLst>
            </p:cNvPr>
            <p:cNvSpPr/>
            <p:nvPr/>
          </p:nvSpPr>
          <p:spPr>
            <a:xfrm>
              <a:off x="6330791" y="35047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515" name="Freeform: Shape 2514">
              <a:extLst>
                <a:ext uri="{FF2B5EF4-FFF2-40B4-BE49-F238E27FC236}">
                  <a16:creationId xmlns:a16="http://schemas.microsoft.com/office/drawing/2014/main" xmlns="" id="{367904B4-2A93-4ECB-9B19-F3A9F015FBE8}"/>
                </a:ext>
              </a:extLst>
            </p:cNvPr>
            <p:cNvSpPr/>
            <p:nvPr/>
          </p:nvSpPr>
          <p:spPr>
            <a:xfrm>
              <a:off x="6296435" y="3511391"/>
              <a:ext cx="38100" cy="66675"/>
            </a:xfrm>
            <a:custGeom>
              <a:avLst/>
              <a:gdLst>
                <a:gd name="connsiteX0" fmla="*/ 19593 w 38100"/>
                <a:gd name="connsiteY0" fmla="*/ 65246 h 66675"/>
                <a:gd name="connsiteX1" fmla="*/ 7210 w 38100"/>
                <a:gd name="connsiteY1" fmla="*/ 7144 h 66675"/>
                <a:gd name="connsiteX2" fmla="*/ 18640 w 38100"/>
                <a:gd name="connsiteY2" fmla="*/ 12859 h 66675"/>
                <a:gd name="connsiteX3" fmla="*/ 33880 w 38100"/>
                <a:gd name="connsiteY3" fmla="*/ 43339 h 66675"/>
                <a:gd name="connsiteX4" fmla="*/ 12925 w 38100"/>
                <a:gd name="connsiteY4" fmla="*/ 36671 h 66675"/>
                <a:gd name="connsiteX5" fmla="*/ 19593 w 38100"/>
                <a:gd name="connsiteY5" fmla="*/ 65246 h 66675"/>
                <a:gd name="connsiteX6" fmla="*/ 17688 w 38100"/>
                <a:gd name="connsiteY6" fmla="*/ 59531 h 66675"/>
                <a:gd name="connsiteX7" fmla="*/ 17688 w 38100"/>
                <a:gd name="connsiteY7" fmla="*/ 55721 h 66675"/>
                <a:gd name="connsiteX8" fmla="*/ 17688 w 38100"/>
                <a:gd name="connsiteY8" fmla="*/ 5953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100" h="66675">
                  <a:moveTo>
                    <a:pt x="19593" y="65246"/>
                  </a:moveTo>
                  <a:cubicBezTo>
                    <a:pt x="15783" y="49054"/>
                    <a:pt x="6258" y="30004"/>
                    <a:pt x="7210" y="7144"/>
                  </a:cubicBezTo>
                  <a:cubicBezTo>
                    <a:pt x="8163" y="7144"/>
                    <a:pt x="19593" y="13811"/>
                    <a:pt x="18640" y="12859"/>
                  </a:cubicBezTo>
                  <a:cubicBezTo>
                    <a:pt x="1495" y="25241"/>
                    <a:pt x="24355" y="24289"/>
                    <a:pt x="33880" y="43339"/>
                  </a:cubicBezTo>
                  <a:cubicBezTo>
                    <a:pt x="43405" y="46196"/>
                    <a:pt x="6258" y="41434"/>
                    <a:pt x="12925" y="36671"/>
                  </a:cubicBezTo>
                  <a:cubicBezTo>
                    <a:pt x="15783" y="39529"/>
                    <a:pt x="20545" y="65246"/>
                    <a:pt x="19593" y="65246"/>
                  </a:cubicBezTo>
                  <a:close/>
                  <a:moveTo>
                    <a:pt x="17688" y="59531"/>
                  </a:moveTo>
                  <a:lnTo>
                    <a:pt x="17688" y="55721"/>
                  </a:lnTo>
                  <a:cubicBezTo>
                    <a:pt x="16735" y="56674"/>
                    <a:pt x="16735" y="58579"/>
                    <a:pt x="17688" y="59531"/>
                  </a:cubicBezTo>
                  <a:close/>
                </a:path>
              </a:pathLst>
            </a:custGeom>
            <a:grpFill/>
            <a:ln w="9525" cap="flat">
              <a:noFill/>
              <a:prstDash val="solid"/>
              <a:miter/>
            </a:ln>
          </p:spPr>
          <p:txBody>
            <a:bodyPr rtlCol="0" anchor="ctr"/>
            <a:lstStyle/>
            <a:p>
              <a:endParaRPr lang="en-US"/>
            </a:p>
          </p:txBody>
        </p:sp>
        <p:sp>
          <p:nvSpPr>
            <p:cNvPr id="2516" name="Freeform: Shape 2515">
              <a:extLst>
                <a:ext uri="{FF2B5EF4-FFF2-40B4-BE49-F238E27FC236}">
                  <a16:creationId xmlns:a16="http://schemas.microsoft.com/office/drawing/2014/main" xmlns="" id="{AAD2CC6A-544D-4199-B73D-359A9DC8E7ED}"/>
                </a:ext>
              </a:extLst>
            </p:cNvPr>
            <p:cNvSpPr/>
            <p:nvPr/>
          </p:nvSpPr>
          <p:spPr>
            <a:xfrm>
              <a:off x="6404134" y="4020978"/>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6"/>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517" name="Freeform: Shape 2516">
              <a:extLst>
                <a:ext uri="{FF2B5EF4-FFF2-40B4-BE49-F238E27FC236}">
                  <a16:creationId xmlns:a16="http://schemas.microsoft.com/office/drawing/2014/main" xmlns="" id="{20867D1B-66F9-451E-AB6B-E55F37823BD5}"/>
                </a:ext>
              </a:extLst>
            </p:cNvPr>
            <p:cNvSpPr/>
            <p:nvPr/>
          </p:nvSpPr>
          <p:spPr>
            <a:xfrm>
              <a:off x="6382226" y="369522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2518" name="Freeform: Shape 2517">
              <a:extLst>
                <a:ext uri="{FF2B5EF4-FFF2-40B4-BE49-F238E27FC236}">
                  <a16:creationId xmlns:a16="http://schemas.microsoft.com/office/drawing/2014/main" xmlns="" id="{015CDAB1-928E-462C-9166-F59137211A37}"/>
                </a:ext>
              </a:extLst>
            </p:cNvPr>
            <p:cNvSpPr/>
            <p:nvPr/>
          </p:nvSpPr>
          <p:spPr>
            <a:xfrm>
              <a:off x="6407944" y="3740943"/>
              <a:ext cx="9525" cy="9525"/>
            </a:xfrm>
            <a:custGeom>
              <a:avLst/>
              <a:gdLst>
                <a:gd name="connsiteX0" fmla="*/ 7144 w 9525"/>
                <a:gd name="connsiteY0" fmla="*/ 7144 h 9525"/>
                <a:gd name="connsiteX1" fmla="*/ 9049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9049" y="10001"/>
                  </a:lnTo>
                  <a:cubicBezTo>
                    <a:pt x="8096" y="9049"/>
                    <a:pt x="8096" y="8096"/>
                    <a:pt x="7144" y="7144"/>
                  </a:cubicBezTo>
                  <a:close/>
                </a:path>
              </a:pathLst>
            </a:custGeom>
            <a:grpFill/>
            <a:ln w="9525" cap="flat">
              <a:noFill/>
              <a:prstDash val="solid"/>
              <a:miter/>
            </a:ln>
          </p:spPr>
          <p:txBody>
            <a:bodyPr rtlCol="0" anchor="ctr"/>
            <a:lstStyle/>
            <a:p>
              <a:endParaRPr lang="en-US"/>
            </a:p>
          </p:txBody>
        </p:sp>
        <p:sp>
          <p:nvSpPr>
            <p:cNvPr id="2519" name="Freeform: Shape 2518">
              <a:extLst>
                <a:ext uri="{FF2B5EF4-FFF2-40B4-BE49-F238E27FC236}">
                  <a16:creationId xmlns:a16="http://schemas.microsoft.com/office/drawing/2014/main" xmlns="" id="{01F48713-39F4-4E37-A1D1-F09D7A47DF46}"/>
                </a:ext>
              </a:extLst>
            </p:cNvPr>
            <p:cNvSpPr/>
            <p:nvPr/>
          </p:nvSpPr>
          <p:spPr>
            <a:xfrm>
              <a:off x="6402758" y="3994838"/>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2520" name="Freeform: Shape 2519">
              <a:extLst>
                <a:ext uri="{FF2B5EF4-FFF2-40B4-BE49-F238E27FC236}">
                  <a16:creationId xmlns:a16="http://schemas.microsoft.com/office/drawing/2014/main" xmlns="" id="{A0C4EC40-1A20-4C7B-BC07-00A96F3346C0}"/>
                </a:ext>
              </a:extLst>
            </p:cNvPr>
            <p:cNvSpPr/>
            <p:nvPr/>
          </p:nvSpPr>
          <p:spPr>
            <a:xfrm>
              <a:off x="6398419" y="3838098"/>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8096"/>
                    <a:pt x="7144" y="8096"/>
                    <a:pt x="7144" y="9049"/>
                  </a:cubicBezTo>
                  <a:cubicBezTo>
                    <a:pt x="8096" y="9049"/>
                    <a:pt x="8096" y="8096"/>
                    <a:pt x="8096" y="7144"/>
                  </a:cubicBezTo>
                  <a:close/>
                </a:path>
              </a:pathLst>
            </a:custGeom>
            <a:grpFill/>
            <a:ln w="9525" cap="flat">
              <a:noFill/>
              <a:prstDash val="solid"/>
              <a:miter/>
            </a:ln>
          </p:spPr>
          <p:txBody>
            <a:bodyPr rtlCol="0" anchor="ctr"/>
            <a:lstStyle/>
            <a:p>
              <a:endParaRPr lang="en-US"/>
            </a:p>
          </p:txBody>
        </p:sp>
        <p:sp>
          <p:nvSpPr>
            <p:cNvPr id="2521" name="Freeform: Shape 2520">
              <a:extLst>
                <a:ext uri="{FF2B5EF4-FFF2-40B4-BE49-F238E27FC236}">
                  <a16:creationId xmlns:a16="http://schemas.microsoft.com/office/drawing/2014/main" xmlns="" id="{32FF19FF-0C71-4CE8-A5AC-C3A06C1084CB}"/>
                </a:ext>
              </a:extLst>
            </p:cNvPr>
            <p:cNvSpPr/>
            <p:nvPr/>
          </p:nvSpPr>
          <p:spPr>
            <a:xfrm>
              <a:off x="6406991" y="374094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8096"/>
                    <a:pt x="7144" y="7144"/>
                  </a:cubicBezTo>
                  <a:close/>
                </a:path>
              </a:pathLst>
            </a:custGeom>
            <a:grpFill/>
            <a:ln w="9525" cap="flat">
              <a:noFill/>
              <a:prstDash val="solid"/>
              <a:miter/>
            </a:ln>
          </p:spPr>
          <p:txBody>
            <a:bodyPr rtlCol="0" anchor="ctr"/>
            <a:lstStyle/>
            <a:p>
              <a:endParaRPr lang="en-US"/>
            </a:p>
          </p:txBody>
        </p:sp>
        <p:sp>
          <p:nvSpPr>
            <p:cNvPr id="2522" name="Freeform: Shape 2521">
              <a:extLst>
                <a:ext uri="{FF2B5EF4-FFF2-40B4-BE49-F238E27FC236}">
                  <a16:creationId xmlns:a16="http://schemas.microsoft.com/office/drawing/2014/main" xmlns="" id="{F17F4BDF-189D-47CE-B685-EE3A8AA33320}"/>
                </a:ext>
              </a:extLst>
            </p:cNvPr>
            <p:cNvSpPr/>
            <p:nvPr/>
          </p:nvSpPr>
          <p:spPr>
            <a:xfrm>
              <a:off x="6399371" y="3672363"/>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8096"/>
                    <a:pt x="8096" y="7144"/>
                    <a:pt x="7144" y="7144"/>
                  </a:cubicBezTo>
                  <a:cubicBezTo>
                    <a:pt x="7144" y="7144"/>
                    <a:pt x="7144" y="7144"/>
                    <a:pt x="8096" y="8096"/>
                  </a:cubicBezTo>
                  <a:close/>
                </a:path>
              </a:pathLst>
            </a:custGeom>
            <a:grpFill/>
            <a:ln w="9525" cap="flat">
              <a:noFill/>
              <a:prstDash val="solid"/>
              <a:miter/>
            </a:ln>
          </p:spPr>
          <p:txBody>
            <a:bodyPr rtlCol="0" anchor="ctr"/>
            <a:lstStyle/>
            <a:p>
              <a:endParaRPr lang="en-US"/>
            </a:p>
          </p:txBody>
        </p:sp>
        <p:sp>
          <p:nvSpPr>
            <p:cNvPr id="2523" name="Freeform: Shape 2522">
              <a:extLst>
                <a:ext uri="{FF2B5EF4-FFF2-40B4-BE49-F238E27FC236}">
                  <a16:creationId xmlns:a16="http://schemas.microsoft.com/office/drawing/2014/main" xmlns="" id="{F791708C-5F49-441C-9E51-6EAC6A98F690}"/>
                </a:ext>
              </a:extLst>
            </p:cNvPr>
            <p:cNvSpPr/>
            <p:nvPr/>
          </p:nvSpPr>
          <p:spPr>
            <a:xfrm>
              <a:off x="6380321" y="3676173"/>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7144"/>
                    <a:pt x="8096" y="7144"/>
                    <a:pt x="7144" y="7144"/>
                  </a:cubicBezTo>
                  <a:lnTo>
                    <a:pt x="8096" y="8096"/>
                  </a:lnTo>
                  <a:close/>
                </a:path>
              </a:pathLst>
            </a:custGeom>
            <a:grpFill/>
            <a:ln w="9525" cap="flat">
              <a:noFill/>
              <a:prstDash val="solid"/>
              <a:miter/>
            </a:ln>
          </p:spPr>
          <p:txBody>
            <a:bodyPr rtlCol="0" anchor="ctr"/>
            <a:lstStyle/>
            <a:p>
              <a:endParaRPr lang="en-US"/>
            </a:p>
          </p:txBody>
        </p:sp>
        <p:sp>
          <p:nvSpPr>
            <p:cNvPr id="2524" name="Freeform: Shape 2523">
              <a:extLst>
                <a:ext uri="{FF2B5EF4-FFF2-40B4-BE49-F238E27FC236}">
                  <a16:creationId xmlns:a16="http://schemas.microsoft.com/office/drawing/2014/main" xmlns="" id="{65B84703-A316-4533-87B8-05245F660574}"/>
                </a:ext>
              </a:extLst>
            </p:cNvPr>
            <p:cNvSpPr/>
            <p:nvPr/>
          </p:nvSpPr>
          <p:spPr>
            <a:xfrm>
              <a:off x="6404134" y="3596163"/>
              <a:ext cx="9525" cy="9525"/>
            </a:xfrm>
            <a:custGeom>
              <a:avLst/>
              <a:gdLst>
                <a:gd name="connsiteX0" fmla="*/ 8096 w 9525"/>
                <a:gd name="connsiteY0" fmla="*/ 10001 h 9525"/>
                <a:gd name="connsiteX1" fmla="*/ 7144 w 9525"/>
                <a:gd name="connsiteY1" fmla="*/ 7144 h 9525"/>
                <a:gd name="connsiteX2" fmla="*/ 8096 w 9525"/>
                <a:gd name="connsiteY2" fmla="*/ 10001 h 9525"/>
              </a:gdLst>
              <a:ahLst/>
              <a:cxnLst>
                <a:cxn ang="0">
                  <a:pos x="connsiteX0" y="connsiteY0"/>
                </a:cxn>
                <a:cxn ang="0">
                  <a:pos x="connsiteX1" y="connsiteY1"/>
                </a:cxn>
                <a:cxn ang="0">
                  <a:pos x="connsiteX2" y="connsiteY2"/>
                </a:cxn>
              </a:cxnLst>
              <a:rect l="l" t="t" r="r" b="b"/>
              <a:pathLst>
                <a:path w="9525" h="9525">
                  <a:moveTo>
                    <a:pt x="8096" y="10001"/>
                  </a:moveTo>
                  <a:lnTo>
                    <a:pt x="7144" y="7144"/>
                  </a:lnTo>
                  <a:cubicBezTo>
                    <a:pt x="7144" y="9049"/>
                    <a:pt x="7144" y="10001"/>
                    <a:pt x="8096" y="10001"/>
                  </a:cubicBezTo>
                  <a:close/>
                </a:path>
              </a:pathLst>
            </a:custGeom>
            <a:grpFill/>
            <a:ln w="9525" cap="flat">
              <a:noFill/>
              <a:prstDash val="solid"/>
              <a:miter/>
            </a:ln>
          </p:spPr>
          <p:txBody>
            <a:bodyPr rtlCol="0" anchor="ctr"/>
            <a:lstStyle/>
            <a:p>
              <a:endParaRPr lang="en-US"/>
            </a:p>
          </p:txBody>
        </p:sp>
        <p:sp>
          <p:nvSpPr>
            <p:cNvPr id="2525" name="Freeform: Shape 2524">
              <a:extLst>
                <a:ext uri="{FF2B5EF4-FFF2-40B4-BE49-F238E27FC236}">
                  <a16:creationId xmlns:a16="http://schemas.microsoft.com/office/drawing/2014/main" xmlns="" id="{166BBD07-38EB-4DA0-BBE0-C129B5240051}"/>
                </a:ext>
              </a:extLst>
            </p:cNvPr>
            <p:cNvSpPr/>
            <p:nvPr/>
          </p:nvSpPr>
          <p:spPr>
            <a:xfrm>
              <a:off x="6404134" y="36695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526" name="Freeform: Shape 2525">
              <a:extLst>
                <a:ext uri="{FF2B5EF4-FFF2-40B4-BE49-F238E27FC236}">
                  <a16:creationId xmlns:a16="http://schemas.microsoft.com/office/drawing/2014/main" xmlns="" id="{72C07C06-2E7D-4851-BEE9-A0D897667F4E}"/>
                </a:ext>
              </a:extLst>
            </p:cNvPr>
            <p:cNvSpPr/>
            <p:nvPr/>
          </p:nvSpPr>
          <p:spPr>
            <a:xfrm>
              <a:off x="6386142" y="4039605"/>
              <a:ext cx="9525" cy="9525"/>
            </a:xfrm>
            <a:custGeom>
              <a:avLst/>
              <a:gdLst>
                <a:gd name="connsiteX0" fmla="*/ 7990 w 9525"/>
                <a:gd name="connsiteY0" fmla="*/ 7567 h 9525"/>
                <a:gd name="connsiteX1" fmla="*/ 7990 w 9525"/>
                <a:gd name="connsiteY1" fmla="*/ 7567 h 9525"/>
              </a:gdLst>
              <a:ahLst/>
              <a:cxnLst>
                <a:cxn ang="0">
                  <a:pos x="connsiteX0" y="connsiteY0"/>
                </a:cxn>
                <a:cxn ang="0">
                  <a:pos x="connsiteX1" y="connsiteY1"/>
                </a:cxn>
              </a:cxnLst>
              <a:rect l="l" t="t" r="r" b="b"/>
              <a:pathLst>
                <a:path w="9525" h="9525">
                  <a:moveTo>
                    <a:pt x="7990" y="7567"/>
                  </a:moveTo>
                  <a:cubicBezTo>
                    <a:pt x="7990" y="7567"/>
                    <a:pt x="6085" y="6615"/>
                    <a:pt x="7990" y="7567"/>
                  </a:cubicBezTo>
                  <a:close/>
                </a:path>
              </a:pathLst>
            </a:custGeom>
            <a:grpFill/>
            <a:ln w="9525" cap="flat">
              <a:noFill/>
              <a:prstDash val="solid"/>
              <a:miter/>
            </a:ln>
          </p:spPr>
          <p:txBody>
            <a:bodyPr rtlCol="0" anchor="ctr"/>
            <a:lstStyle/>
            <a:p>
              <a:endParaRPr lang="en-US"/>
            </a:p>
          </p:txBody>
        </p:sp>
        <p:sp>
          <p:nvSpPr>
            <p:cNvPr id="2527" name="Freeform: Shape 2526">
              <a:extLst>
                <a:ext uri="{FF2B5EF4-FFF2-40B4-BE49-F238E27FC236}">
                  <a16:creationId xmlns:a16="http://schemas.microsoft.com/office/drawing/2014/main" xmlns="" id="{A0002119-7CF7-4B12-80FD-DE3DDAC5B9E1}"/>
                </a:ext>
              </a:extLst>
            </p:cNvPr>
            <p:cNvSpPr/>
            <p:nvPr/>
          </p:nvSpPr>
          <p:spPr>
            <a:xfrm>
              <a:off x="6396514" y="4046696"/>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10001"/>
                  </a:lnTo>
                  <a:cubicBezTo>
                    <a:pt x="8096" y="8096"/>
                    <a:pt x="7144" y="7144"/>
                    <a:pt x="7144" y="7144"/>
                  </a:cubicBezTo>
                  <a:close/>
                </a:path>
              </a:pathLst>
            </a:custGeom>
            <a:grpFill/>
            <a:ln w="9525" cap="flat">
              <a:noFill/>
              <a:prstDash val="solid"/>
              <a:miter/>
            </a:ln>
          </p:spPr>
          <p:txBody>
            <a:bodyPr rtlCol="0" anchor="ctr"/>
            <a:lstStyle/>
            <a:p>
              <a:endParaRPr lang="en-US"/>
            </a:p>
          </p:txBody>
        </p:sp>
        <p:sp>
          <p:nvSpPr>
            <p:cNvPr id="2528" name="Freeform: Shape 2527">
              <a:extLst>
                <a:ext uri="{FF2B5EF4-FFF2-40B4-BE49-F238E27FC236}">
                  <a16:creationId xmlns:a16="http://schemas.microsoft.com/office/drawing/2014/main" xmlns="" id="{70D27315-0E5A-4E4B-9D80-56DE87E4633A}"/>
                </a:ext>
              </a:extLst>
            </p:cNvPr>
            <p:cNvSpPr/>
            <p:nvPr/>
          </p:nvSpPr>
          <p:spPr>
            <a:xfrm>
              <a:off x="6389846" y="3880008"/>
              <a:ext cx="9525" cy="9525"/>
            </a:xfrm>
            <a:custGeom>
              <a:avLst/>
              <a:gdLst>
                <a:gd name="connsiteX0" fmla="*/ 10001 w 9525"/>
                <a:gd name="connsiteY0" fmla="*/ 7144 h 9525"/>
                <a:gd name="connsiteX1" fmla="*/ 7144 w 9525"/>
                <a:gd name="connsiteY1" fmla="*/ 9049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8096"/>
                    <a:pt x="8096" y="10001"/>
                    <a:pt x="7144" y="9049"/>
                  </a:cubicBezTo>
                  <a:cubicBezTo>
                    <a:pt x="8096" y="10954"/>
                    <a:pt x="10954" y="10001"/>
                    <a:pt x="10001" y="7144"/>
                  </a:cubicBezTo>
                  <a:close/>
                </a:path>
              </a:pathLst>
            </a:custGeom>
            <a:grpFill/>
            <a:ln w="9525" cap="flat">
              <a:noFill/>
              <a:prstDash val="solid"/>
              <a:miter/>
            </a:ln>
          </p:spPr>
          <p:txBody>
            <a:bodyPr rtlCol="0" anchor="ctr"/>
            <a:lstStyle/>
            <a:p>
              <a:endParaRPr lang="en-US"/>
            </a:p>
          </p:txBody>
        </p:sp>
        <p:sp>
          <p:nvSpPr>
            <p:cNvPr id="2529" name="Freeform: Shape 2528">
              <a:extLst>
                <a:ext uri="{FF2B5EF4-FFF2-40B4-BE49-F238E27FC236}">
                  <a16:creationId xmlns:a16="http://schemas.microsoft.com/office/drawing/2014/main" xmlns="" id="{1EDB05DC-B7CF-4F6A-B145-9370DB2ED219}"/>
                </a:ext>
              </a:extLst>
            </p:cNvPr>
            <p:cNvSpPr/>
            <p:nvPr/>
          </p:nvSpPr>
          <p:spPr>
            <a:xfrm>
              <a:off x="6383179" y="4029156"/>
              <a:ext cx="9525" cy="9525"/>
            </a:xfrm>
            <a:custGeom>
              <a:avLst/>
              <a:gdLst>
                <a:gd name="connsiteX0" fmla="*/ 7144 w 9525"/>
                <a:gd name="connsiteY0" fmla="*/ 7538 h 9525"/>
                <a:gd name="connsiteX1" fmla="*/ 9049 w 9525"/>
                <a:gd name="connsiteY1" fmla="*/ 8491 h 9525"/>
                <a:gd name="connsiteX2" fmla="*/ 7144 w 9525"/>
                <a:gd name="connsiteY2" fmla="*/ 7538 h 9525"/>
              </a:gdLst>
              <a:ahLst/>
              <a:cxnLst>
                <a:cxn ang="0">
                  <a:pos x="connsiteX0" y="connsiteY0"/>
                </a:cxn>
                <a:cxn ang="0">
                  <a:pos x="connsiteX1" y="connsiteY1"/>
                </a:cxn>
                <a:cxn ang="0">
                  <a:pos x="connsiteX2" y="connsiteY2"/>
                </a:cxn>
              </a:cxnLst>
              <a:rect l="l" t="t" r="r" b="b"/>
              <a:pathLst>
                <a:path w="9525" h="9525">
                  <a:moveTo>
                    <a:pt x="7144" y="7538"/>
                  </a:moveTo>
                  <a:cubicBezTo>
                    <a:pt x="8096" y="7538"/>
                    <a:pt x="9049" y="8491"/>
                    <a:pt x="9049" y="8491"/>
                  </a:cubicBezTo>
                  <a:cubicBezTo>
                    <a:pt x="8096" y="7538"/>
                    <a:pt x="7144" y="6586"/>
                    <a:pt x="7144" y="7538"/>
                  </a:cubicBezTo>
                  <a:close/>
                </a:path>
              </a:pathLst>
            </a:custGeom>
            <a:grpFill/>
            <a:ln w="9525" cap="flat">
              <a:noFill/>
              <a:prstDash val="solid"/>
              <a:miter/>
            </a:ln>
          </p:spPr>
          <p:txBody>
            <a:bodyPr rtlCol="0" anchor="ctr"/>
            <a:lstStyle/>
            <a:p>
              <a:endParaRPr lang="en-US"/>
            </a:p>
          </p:txBody>
        </p:sp>
        <p:sp>
          <p:nvSpPr>
            <p:cNvPr id="2530" name="Freeform: Shape 2529">
              <a:extLst>
                <a:ext uri="{FF2B5EF4-FFF2-40B4-BE49-F238E27FC236}">
                  <a16:creationId xmlns:a16="http://schemas.microsoft.com/office/drawing/2014/main" xmlns="" id="{3ED88405-6F61-41F2-BF88-4A5E24A35E32}"/>
                </a:ext>
              </a:extLst>
            </p:cNvPr>
            <p:cNvSpPr/>
            <p:nvPr/>
          </p:nvSpPr>
          <p:spPr>
            <a:xfrm>
              <a:off x="6385084" y="4030503"/>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8096"/>
                    <a:pt x="9049" y="9049"/>
                  </a:cubicBez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2531" name="Freeform: Shape 2530">
              <a:extLst>
                <a:ext uri="{FF2B5EF4-FFF2-40B4-BE49-F238E27FC236}">
                  <a16:creationId xmlns:a16="http://schemas.microsoft.com/office/drawing/2014/main" xmlns="" id="{F5E57251-ABA4-44B4-9DB5-8CCADAC5BB07}"/>
                </a:ext>
              </a:extLst>
            </p:cNvPr>
            <p:cNvSpPr/>
            <p:nvPr/>
          </p:nvSpPr>
          <p:spPr>
            <a:xfrm>
              <a:off x="6374606" y="386476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532" name="Freeform: Shape 2531">
              <a:extLst>
                <a:ext uri="{FF2B5EF4-FFF2-40B4-BE49-F238E27FC236}">
                  <a16:creationId xmlns:a16="http://schemas.microsoft.com/office/drawing/2014/main" xmlns="" id="{57DC95D5-C172-4839-8A01-128DD2E55FFB}"/>
                </a:ext>
              </a:extLst>
            </p:cNvPr>
            <p:cNvSpPr/>
            <p:nvPr/>
          </p:nvSpPr>
          <p:spPr>
            <a:xfrm>
              <a:off x="6396514" y="4045452"/>
              <a:ext cx="28575" cy="28575"/>
            </a:xfrm>
            <a:custGeom>
              <a:avLst/>
              <a:gdLst>
                <a:gd name="connsiteX0" fmla="*/ 7144 w 28575"/>
                <a:gd name="connsiteY0" fmla="*/ 12197 h 28575"/>
                <a:gd name="connsiteX1" fmla="*/ 29051 w 28575"/>
                <a:gd name="connsiteY1" fmla="*/ 20769 h 28575"/>
                <a:gd name="connsiteX2" fmla="*/ 7144 w 28575"/>
                <a:gd name="connsiteY2" fmla="*/ 12197 h 28575"/>
              </a:gdLst>
              <a:ahLst/>
              <a:cxnLst>
                <a:cxn ang="0">
                  <a:pos x="connsiteX0" y="connsiteY0"/>
                </a:cxn>
                <a:cxn ang="0">
                  <a:pos x="connsiteX1" y="connsiteY1"/>
                </a:cxn>
                <a:cxn ang="0">
                  <a:pos x="connsiteX2" y="connsiteY2"/>
                </a:cxn>
              </a:cxnLst>
              <a:rect l="l" t="t" r="r" b="b"/>
              <a:pathLst>
                <a:path w="28575" h="28575">
                  <a:moveTo>
                    <a:pt x="7144" y="12197"/>
                  </a:moveTo>
                  <a:cubicBezTo>
                    <a:pt x="11906" y="13150"/>
                    <a:pt x="26194" y="29342"/>
                    <a:pt x="29051" y="20769"/>
                  </a:cubicBezTo>
                  <a:cubicBezTo>
                    <a:pt x="22384" y="-2090"/>
                    <a:pt x="13811" y="10292"/>
                    <a:pt x="7144" y="12197"/>
                  </a:cubicBezTo>
                  <a:close/>
                </a:path>
              </a:pathLst>
            </a:custGeom>
            <a:grpFill/>
            <a:ln w="9525" cap="flat">
              <a:noFill/>
              <a:prstDash val="solid"/>
              <a:miter/>
            </a:ln>
          </p:spPr>
          <p:txBody>
            <a:bodyPr rtlCol="0" anchor="ctr"/>
            <a:lstStyle/>
            <a:p>
              <a:endParaRPr lang="en-US"/>
            </a:p>
          </p:txBody>
        </p:sp>
        <p:sp>
          <p:nvSpPr>
            <p:cNvPr id="2533" name="Freeform: Shape 2532">
              <a:extLst>
                <a:ext uri="{FF2B5EF4-FFF2-40B4-BE49-F238E27FC236}">
                  <a16:creationId xmlns:a16="http://schemas.microsoft.com/office/drawing/2014/main" xmlns="" id="{84A72972-2C1C-4CAF-A11D-9EC1738D4D01}"/>
                </a:ext>
              </a:extLst>
            </p:cNvPr>
            <p:cNvSpPr/>
            <p:nvPr/>
          </p:nvSpPr>
          <p:spPr>
            <a:xfrm>
              <a:off x="6378416" y="40466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9049"/>
                    <a:pt x="7144" y="7144"/>
                  </a:cubicBezTo>
                  <a:close/>
                </a:path>
              </a:pathLst>
            </a:custGeom>
            <a:grpFill/>
            <a:ln w="9525" cap="flat">
              <a:noFill/>
              <a:prstDash val="solid"/>
              <a:miter/>
            </a:ln>
          </p:spPr>
          <p:txBody>
            <a:bodyPr rtlCol="0" anchor="ctr"/>
            <a:lstStyle/>
            <a:p>
              <a:endParaRPr lang="en-US"/>
            </a:p>
          </p:txBody>
        </p:sp>
        <p:sp>
          <p:nvSpPr>
            <p:cNvPr id="2534" name="Freeform: Shape 2533">
              <a:extLst>
                <a:ext uri="{FF2B5EF4-FFF2-40B4-BE49-F238E27FC236}">
                  <a16:creationId xmlns:a16="http://schemas.microsoft.com/office/drawing/2014/main" xmlns="" id="{39BE7B24-5ABA-47C1-A4A7-F5A89C4CB844}"/>
                </a:ext>
              </a:extLst>
            </p:cNvPr>
            <p:cNvSpPr/>
            <p:nvPr/>
          </p:nvSpPr>
          <p:spPr>
            <a:xfrm>
              <a:off x="6319361" y="3610451"/>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lnTo>
                    <a:pt x="7144" y="7144"/>
                  </a:lnTo>
                  <a:cubicBezTo>
                    <a:pt x="8096" y="8096"/>
                    <a:pt x="9049" y="8096"/>
                    <a:pt x="9049" y="8096"/>
                  </a:cubicBezTo>
                  <a:close/>
                </a:path>
              </a:pathLst>
            </a:custGeom>
            <a:grpFill/>
            <a:ln w="9525" cap="flat">
              <a:noFill/>
              <a:prstDash val="solid"/>
              <a:miter/>
            </a:ln>
          </p:spPr>
          <p:txBody>
            <a:bodyPr rtlCol="0" anchor="ctr"/>
            <a:lstStyle/>
            <a:p>
              <a:endParaRPr lang="en-US"/>
            </a:p>
          </p:txBody>
        </p:sp>
        <p:sp>
          <p:nvSpPr>
            <p:cNvPr id="2535" name="Freeform: Shape 2534">
              <a:extLst>
                <a:ext uri="{FF2B5EF4-FFF2-40B4-BE49-F238E27FC236}">
                  <a16:creationId xmlns:a16="http://schemas.microsoft.com/office/drawing/2014/main" xmlns="" id="{E98865E8-ABC9-430B-A00F-0D6FEC1EAADB}"/>
                </a:ext>
              </a:extLst>
            </p:cNvPr>
            <p:cNvSpPr/>
            <p:nvPr/>
          </p:nvSpPr>
          <p:spPr>
            <a:xfrm>
              <a:off x="6379369" y="40390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536" name="Freeform: Shape 2535">
              <a:extLst>
                <a:ext uri="{FF2B5EF4-FFF2-40B4-BE49-F238E27FC236}">
                  <a16:creationId xmlns:a16="http://schemas.microsoft.com/office/drawing/2014/main" xmlns="" id="{9AD66E78-24D5-498A-9D19-7FFEE3189307}"/>
                </a:ext>
              </a:extLst>
            </p:cNvPr>
            <p:cNvSpPr/>
            <p:nvPr/>
          </p:nvSpPr>
          <p:spPr>
            <a:xfrm>
              <a:off x="6325076" y="36323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537" name="Freeform: Shape 2536">
              <a:extLst>
                <a:ext uri="{FF2B5EF4-FFF2-40B4-BE49-F238E27FC236}">
                  <a16:creationId xmlns:a16="http://schemas.microsoft.com/office/drawing/2014/main" xmlns="" id="{777B50C1-2EA9-40BB-B192-FBBACFF8C84C}"/>
                </a:ext>
              </a:extLst>
            </p:cNvPr>
            <p:cNvSpPr/>
            <p:nvPr/>
          </p:nvSpPr>
          <p:spPr>
            <a:xfrm>
              <a:off x="6414611" y="3626220"/>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7567"/>
                    <a:pt x="7144" y="7567"/>
                  </a:cubicBez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2538" name="Freeform: Shape 2537">
              <a:extLst>
                <a:ext uri="{FF2B5EF4-FFF2-40B4-BE49-F238E27FC236}">
                  <a16:creationId xmlns:a16="http://schemas.microsoft.com/office/drawing/2014/main" xmlns="" id="{447A52C9-0F9D-4F96-8660-E71DE1799CC4}"/>
                </a:ext>
              </a:extLst>
            </p:cNvPr>
            <p:cNvSpPr/>
            <p:nvPr/>
          </p:nvSpPr>
          <p:spPr>
            <a:xfrm>
              <a:off x="6325076" y="36323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539" name="Freeform: Shape 2538">
              <a:extLst>
                <a:ext uri="{FF2B5EF4-FFF2-40B4-BE49-F238E27FC236}">
                  <a16:creationId xmlns:a16="http://schemas.microsoft.com/office/drawing/2014/main" xmlns="" id="{7E7B376F-41E1-4501-A4AC-E6A682F1CE51}"/>
                </a:ext>
              </a:extLst>
            </p:cNvPr>
            <p:cNvSpPr/>
            <p:nvPr/>
          </p:nvSpPr>
          <p:spPr>
            <a:xfrm>
              <a:off x="6367939" y="3737133"/>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8096" y="8096"/>
                    <a:pt x="8096" y="7144"/>
                  </a:cubicBezTo>
                  <a:cubicBezTo>
                    <a:pt x="8096" y="7144"/>
                    <a:pt x="7144" y="7144"/>
                    <a:pt x="7144" y="8096"/>
                  </a:cubicBezTo>
                  <a:close/>
                </a:path>
              </a:pathLst>
            </a:custGeom>
            <a:grpFill/>
            <a:ln w="9525" cap="flat">
              <a:noFill/>
              <a:prstDash val="solid"/>
              <a:miter/>
            </a:ln>
          </p:spPr>
          <p:txBody>
            <a:bodyPr rtlCol="0" anchor="ctr"/>
            <a:lstStyle/>
            <a:p>
              <a:endParaRPr lang="en-US"/>
            </a:p>
          </p:txBody>
        </p:sp>
        <p:sp>
          <p:nvSpPr>
            <p:cNvPr id="2540" name="Freeform: Shape 2539">
              <a:extLst>
                <a:ext uri="{FF2B5EF4-FFF2-40B4-BE49-F238E27FC236}">
                  <a16:creationId xmlns:a16="http://schemas.microsoft.com/office/drawing/2014/main" xmlns="" id="{6027CC34-018B-4133-9F52-A5B1489F304E}"/>
                </a:ext>
              </a:extLst>
            </p:cNvPr>
            <p:cNvSpPr/>
            <p:nvPr/>
          </p:nvSpPr>
          <p:spPr>
            <a:xfrm>
              <a:off x="6372701" y="3716416"/>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6906"/>
                    <a:pt x="7144" y="6906"/>
                    <a:pt x="7144" y="7858"/>
                  </a:cubicBezTo>
                  <a:lnTo>
                    <a:pt x="7144" y="7858"/>
                  </a:lnTo>
                  <a:close/>
                </a:path>
              </a:pathLst>
            </a:custGeom>
            <a:grpFill/>
            <a:ln w="9525" cap="flat">
              <a:noFill/>
              <a:prstDash val="solid"/>
              <a:miter/>
            </a:ln>
          </p:spPr>
          <p:txBody>
            <a:bodyPr rtlCol="0" anchor="ctr"/>
            <a:lstStyle/>
            <a:p>
              <a:endParaRPr lang="en-US"/>
            </a:p>
          </p:txBody>
        </p:sp>
        <p:sp>
          <p:nvSpPr>
            <p:cNvPr id="2541" name="Freeform: Shape 2540">
              <a:extLst>
                <a:ext uri="{FF2B5EF4-FFF2-40B4-BE49-F238E27FC236}">
                  <a16:creationId xmlns:a16="http://schemas.microsoft.com/office/drawing/2014/main" xmlns="" id="{B656ADC0-0891-4F4D-B107-F24010D8EE23}"/>
                </a:ext>
              </a:extLst>
            </p:cNvPr>
            <p:cNvSpPr/>
            <p:nvPr/>
          </p:nvSpPr>
          <p:spPr>
            <a:xfrm>
              <a:off x="6410087" y="3870483"/>
              <a:ext cx="9525" cy="9525"/>
            </a:xfrm>
            <a:custGeom>
              <a:avLst/>
              <a:gdLst>
                <a:gd name="connsiteX0" fmla="*/ 7858 w 9525"/>
                <a:gd name="connsiteY0" fmla="*/ 10001 h 9525"/>
                <a:gd name="connsiteX1" fmla="*/ 7858 w 9525"/>
                <a:gd name="connsiteY1" fmla="*/ 7144 h 9525"/>
                <a:gd name="connsiteX2" fmla="*/ 7858 w 9525"/>
                <a:gd name="connsiteY2" fmla="*/ 10001 h 9525"/>
              </a:gdLst>
              <a:ahLst/>
              <a:cxnLst>
                <a:cxn ang="0">
                  <a:pos x="connsiteX0" y="connsiteY0"/>
                </a:cxn>
                <a:cxn ang="0">
                  <a:pos x="connsiteX1" y="connsiteY1"/>
                </a:cxn>
                <a:cxn ang="0">
                  <a:pos x="connsiteX2" y="connsiteY2"/>
                </a:cxn>
              </a:cxnLst>
              <a:rect l="l" t="t" r="r" b="b"/>
              <a:pathLst>
                <a:path w="9525" h="9525">
                  <a:moveTo>
                    <a:pt x="7858" y="10001"/>
                  </a:moveTo>
                  <a:cubicBezTo>
                    <a:pt x="7858" y="9049"/>
                    <a:pt x="7858" y="8096"/>
                    <a:pt x="7858" y="7144"/>
                  </a:cubicBezTo>
                  <a:cubicBezTo>
                    <a:pt x="6906" y="9049"/>
                    <a:pt x="6906" y="10001"/>
                    <a:pt x="7858" y="10001"/>
                  </a:cubicBezTo>
                  <a:close/>
                </a:path>
              </a:pathLst>
            </a:custGeom>
            <a:grpFill/>
            <a:ln w="9525" cap="flat">
              <a:noFill/>
              <a:prstDash val="solid"/>
              <a:miter/>
            </a:ln>
          </p:spPr>
          <p:txBody>
            <a:bodyPr rtlCol="0" anchor="ctr"/>
            <a:lstStyle/>
            <a:p>
              <a:endParaRPr lang="en-US"/>
            </a:p>
          </p:txBody>
        </p:sp>
        <p:sp>
          <p:nvSpPr>
            <p:cNvPr id="2542" name="Freeform: Shape 2541">
              <a:extLst>
                <a:ext uri="{FF2B5EF4-FFF2-40B4-BE49-F238E27FC236}">
                  <a16:creationId xmlns:a16="http://schemas.microsoft.com/office/drawing/2014/main" xmlns="" id="{CD90918A-F8FA-4CE1-A440-E383C22D8313}"/>
                </a:ext>
              </a:extLst>
            </p:cNvPr>
            <p:cNvSpPr/>
            <p:nvPr/>
          </p:nvSpPr>
          <p:spPr>
            <a:xfrm>
              <a:off x="6322219" y="3632092"/>
              <a:ext cx="9525" cy="9525"/>
            </a:xfrm>
            <a:custGeom>
              <a:avLst/>
              <a:gdLst>
                <a:gd name="connsiteX0" fmla="*/ 9049 w 9525"/>
                <a:gd name="connsiteY0" fmla="*/ 7410 h 9525"/>
                <a:gd name="connsiteX1" fmla="*/ 7144 w 9525"/>
                <a:gd name="connsiteY1" fmla="*/ 8363 h 9525"/>
                <a:gd name="connsiteX2" fmla="*/ 9049 w 9525"/>
                <a:gd name="connsiteY2" fmla="*/ 7410 h 9525"/>
              </a:gdLst>
              <a:ahLst/>
              <a:cxnLst>
                <a:cxn ang="0">
                  <a:pos x="connsiteX0" y="connsiteY0"/>
                </a:cxn>
                <a:cxn ang="0">
                  <a:pos x="connsiteX1" y="connsiteY1"/>
                </a:cxn>
                <a:cxn ang="0">
                  <a:pos x="connsiteX2" y="connsiteY2"/>
                </a:cxn>
              </a:cxnLst>
              <a:rect l="l" t="t" r="r" b="b"/>
              <a:pathLst>
                <a:path w="9525" h="9525">
                  <a:moveTo>
                    <a:pt x="9049" y="7410"/>
                  </a:moveTo>
                  <a:cubicBezTo>
                    <a:pt x="9049" y="7410"/>
                    <a:pt x="7144" y="8363"/>
                    <a:pt x="7144" y="8363"/>
                  </a:cubicBezTo>
                  <a:cubicBezTo>
                    <a:pt x="8096" y="8363"/>
                    <a:pt x="9049" y="6458"/>
                    <a:pt x="9049" y="7410"/>
                  </a:cubicBezTo>
                  <a:close/>
                </a:path>
              </a:pathLst>
            </a:custGeom>
            <a:grpFill/>
            <a:ln w="9525" cap="flat">
              <a:noFill/>
              <a:prstDash val="solid"/>
              <a:miter/>
            </a:ln>
          </p:spPr>
          <p:txBody>
            <a:bodyPr rtlCol="0" anchor="ctr"/>
            <a:lstStyle/>
            <a:p>
              <a:endParaRPr lang="en-US"/>
            </a:p>
          </p:txBody>
        </p:sp>
        <p:sp>
          <p:nvSpPr>
            <p:cNvPr id="2543" name="Freeform: Shape 2542">
              <a:extLst>
                <a:ext uri="{FF2B5EF4-FFF2-40B4-BE49-F238E27FC236}">
                  <a16:creationId xmlns:a16="http://schemas.microsoft.com/office/drawing/2014/main" xmlns="" id="{A8B9ADAA-4DFE-4394-B052-9BD7FB15A6AC}"/>
                </a:ext>
              </a:extLst>
            </p:cNvPr>
            <p:cNvSpPr/>
            <p:nvPr/>
          </p:nvSpPr>
          <p:spPr>
            <a:xfrm>
              <a:off x="6390375" y="3768804"/>
              <a:ext cx="9525" cy="9525"/>
            </a:xfrm>
            <a:custGeom>
              <a:avLst/>
              <a:gdLst>
                <a:gd name="connsiteX0" fmla="*/ 7567 w 9525"/>
                <a:gd name="connsiteY0" fmla="*/ 7858 h 9525"/>
                <a:gd name="connsiteX1" fmla="*/ 7567 w 9525"/>
                <a:gd name="connsiteY1" fmla="*/ 7858 h 9525"/>
              </a:gdLst>
              <a:ahLst/>
              <a:cxnLst>
                <a:cxn ang="0">
                  <a:pos x="connsiteX0" y="connsiteY0"/>
                </a:cxn>
                <a:cxn ang="0">
                  <a:pos x="connsiteX1" y="connsiteY1"/>
                </a:cxn>
              </a:cxnLst>
              <a:rect l="l" t="t" r="r" b="b"/>
              <a:pathLst>
                <a:path w="9525" h="9525">
                  <a:moveTo>
                    <a:pt x="7567" y="7858"/>
                  </a:moveTo>
                  <a:cubicBezTo>
                    <a:pt x="6615" y="6906"/>
                    <a:pt x="7567" y="6906"/>
                    <a:pt x="7567" y="7858"/>
                  </a:cubicBezTo>
                  <a:close/>
                </a:path>
              </a:pathLst>
            </a:custGeom>
            <a:grpFill/>
            <a:ln w="9525" cap="flat">
              <a:noFill/>
              <a:prstDash val="solid"/>
              <a:miter/>
            </a:ln>
          </p:spPr>
          <p:txBody>
            <a:bodyPr rtlCol="0" anchor="ctr"/>
            <a:lstStyle/>
            <a:p>
              <a:endParaRPr lang="en-US"/>
            </a:p>
          </p:txBody>
        </p:sp>
        <p:sp>
          <p:nvSpPr>
            <p:cNvPr id="2544" name="Freeform: Shape 2543">
              <a:extLst>
                <a:ext uri="{FF2B5EF4-FFF2-40B4-BE49-F238E27FC236}">
                  <a16:creationId xmlns:a16="http://schemas.microsoft.com/office/drawing/2014/main" xmlns="" id="{FFCFDB7A-75BB-4171-93A1-1E23504FBA55}"/>
                </a:ext>
              </a:extLst>
            </p:cNvPr>
            <p:cNvSpPr/>
            <p:nvPr/>
          </p:nvSpPr>
          <p:spPr>
            <a:xfrm>
              <a:off x="6386538" y="3769146"/>
              <a:ext cx="19050" cy="28575"/>
            </a:xfrm>
            <a:custGeom>
              <a:avLst/>
              <a:gdLst>
                <a:gd name="connsiteX0" fmla="*/ 9500 w 19050"/>
                <a:gd name="connsiteY0" fmla="*/ 17994 h 28575"/>
                <a:gd name="connsiteX1" fmla="*/ 9500 w 19050"/>
                <a:gd name="connsiteY1" fmla="*/ 17994 h 28575"/>
              </a:gdLst>
              <a:ahLst/>
              <a:cxnLst>
                <a:cxn ang="0">
                  <a:pos x="connsiteX0" y="connsiteY0"/>
                </a:cxn>
                <a:cxn ang="0">
                  <a:pos x="connsiteX1" y="connsiteY1"/>
                </a:cxn>
              </a:cxnLst>
              <a:rect l="l" t="t" r="r" b="b"/>
              <a:pathLst>
                <a:path w="19050" h="28575">
                  <a:moveTo>
                    <a:pt x="9500" y="17994"/>
                  </a:moveTo>
                  <a:cubicBezTo>
                    <a:pt x="39027" y="37996"/>
                    <a:pt x="-2883" y="-14391"/>
                    <a:pt x="9500" y="17994"/>
                  </a:cubicBezTo>
                  <a:close/>
                </a:path>
              </a:pathLst>
            </a:custGeom>
            <a:grpFill/>
            <a:ln w="9525" cap="flat">
              <a:noFill/>
              <a:prstDash val="solid"/>
              <a:miter/>
            </a:ln>
          </p:spPr>
          <p:txBody>
            <a:bodyPr rtlCol="0" anchor="ctr"/>
            <a:lstStyle/>
            <a:p>
              <a:endParaRPr lang="en-US"/>
            </a:p>
          </p:txBody>
        </p:sp>
        <p:sp>
          <p:nvSpPr>
            <p:cNvPr id="2545" name="Freeform: Shape 2544">
              <a:extLst>
                <a:ext uri="{FF2B5EF4-FFF2-40B4-BE49-F238E27FC236}">
                  <a16:creationId xmlns:a16="http://schemas.microsoft.com/office/drawing/2014/main" xmlns="" id="{A12AB5AA-FAC4-4182-8F0A-6367A3610193}"/>
                </a:ext>
              </a:extLst>
            </p:cNvPr>
            <p:cNvSpPr/>
            <p:nvPr/>
          </p:nvSpPr>
          <p:spPr>
            <a:xfrm>
              <a:off x="6386594" y="3778091"/>
              <a:ext cx="9525" cy="9525"/>
            </a:xfrm>
            <a:custGeom>
              <a:avLst/>
              <a:gdLst>
                <a:gd name="connsiteX0" fmla="*/ 8491 w 9525"/>
                <a:gd name="connsiteY0" fmla="*/ 9049 h 9525"/>
                <a:gd name="connsiteX1" fmla="*/ 7538 w 9525"/>
                <a:gd name="connsiteY1" fmla="*/ 7144 h 9525"/>
                <a:gd name="connsiteX2" fmla="*/ 8491 w 9525"/>
                <a:gd name="connsiteY2" fmla="*/ 9049 h 9525"/>
              </a:gdLst>
              <a:ahLst/>
              <a:cxnLst>
                <a:cxn ang="0">
                  <a:pos x="connsiteX0" y="connsiteY0"/>
                </a:cxn>
                <a:cxn ang="0">
                  <a:pos x="connsiteX1" y="connsiteY1"/>
                </a:cxn>
                <a:cxn ang="0">
                  <a:pos x="connsiteX2" y="connsiteY2"/>
                </a:cxn>
              </a:cxnLst>
              <a:rect l="l" t="t" r="r" b="b"/>
              <a:pathLst>
                <a:path w="9525" h="9525">
                  <a:moveTo>
                    <a:pt x="8491" y="9049"/>
                  </a:moveTo>
                  <a:cubicBezTo>
                    <a:pt x="8491" y="8096"/>
                    <a:pt x="7538" y="8096"/>
                    <a:pt x="7538" y="7144"/>
                  </a:cubicBezTo>
                  <a:cubicBezTo>
                    <a:pt x="6586" y="8096"/>
                    <a:pt x="7538" y="9049"/>
                    <a:pt x="8491" y="9049"/>
                  </a:cubicBezTo>
                  <a:close/>
                </a:path>
              </a:pathLst>
            </a:custGeom>
            <a:grpFill/>
            <a:ln w="9525" cap="flat">
              <a:noFill/>
              <a:prstDash val="solid"/>
              <a:miter/>
            </a:ln>
          </p:spPr>
          <p:txBody>
            <a:bodyPr rtlCol="0" anchor="ctr"/>
            <a:lstStyle/>
            <a:p>
              <a:endParaRPr lang="en-US"/>
            </a:p>
          </p:txBody>
        </p:sp>
        <p:sp>
          <p:nvSpPr>
            <p:cNvPr id="2546" name="Freeform: Shape 2545">
              <a:extLst>
                <a:ext uri="{FF2B5EF4-FFF2-40B4-BE49-F238E27FC236}">
                  <a16:creationId xmlns:a16="http://schemas.microsoft.com/office/drawing/2014/main" xmlns="" id="{C18F221D-59FE-42C0-AA38-A30F9AC7DE7F}"/>
                </a:ext>
              </a:extLst>
            </p:cNvPr>
            <p:cNvSpPr/>
            <p:nvPr/>
          </p:nvSpPr>
          <p:spPr>
            <a:xfrm>
              <a:off x="6383179" y="3819048"/>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8096" y="9049"/>
                  </a:cubicBez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2547" name="Freeform: Shape 2546">
              <a:extLst>
                <a:ext uri="{FF2B5EF4-FFF2-40B4-BE49-F238E27FC236}">
                  <a16:creationId xmlns:a16="http://schemas.microsoft.com/office/drawing/2014/main" xmlns="" id="{B62FBE18-1BE3-4BBA-ACCE-CAAED8BCE643}"/>
                </a:ext>
              </a:extLst>
            </p:cNvPr>
            <p:cNvSpPr/>
            <p:nvPr/>
          </p:nvSpPr>
          <p:spPr>
            <a:xfrm>
              <a:off x="6341269" y="353520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6669"/>
                    <a:pt x="7144" y="7144"/>
                  </a:cubicBezTo>
                  <a:close/>
                </a:path>
              </a:pathLst>
            </a:custGeom>
            <a:grpFill/>
            <a:ln w="9525" cap="flat">
              <a:noFill/>
              <a:prstDash val="solid"/>
              <a:miter/>
            </a:ln>
          </p:spPr>
          <p:txBody>
            <a:bodyPr rtlCol="0" anchor="ctr"/>
            <a:lstStyle/>
            <a:p>
              <a:endParaRPr lang="en-US"/>
            </a:p>
          </p:txBody>
        </p:sp>
        <p:sp>
          <p:nvSpPr>
            <p:cNvPr id="2548" name="Freeform: Shape 2547">
              <a:extLst>
                <a:ext uri="{FF2B5EF4-FFF2-40B4-BE49-F238E27FC236}">
                  <a16:creationId xmlns:a16="http://schemas.microsoft.com/office/drawing/2014/main" xmlns="" id="{64200D30-38B6-4414-97D2-D1B42805C6F3}"/>
                </a:ext>
              </a:extLst>
            </p:cNvPr>
            <p:cNvSpPr/>
            <p:nvPr/>
          </p:nvSpPr>
          <p:spPr>
            <a:xfrm>
              <a:off x="6390905" y="3921067"/>
              <a:ext cx="9525" cy="9525"/>
            </a:xfrm>
            <a:custGeom>
              <a:avLst/>
              <a:gdLst>
                <a:gd name="connsiteX0" fmla="*/ 7990 w 9525"/>
                <a:gd name="connsiteY0" fmla="*/ 8947 h 9525"/>
                <a:gd name="connsiteX1" fmla="*/ 7990 w 9525"/>
                <a:gd name="connsiteY1" fmla="*/ 8947 h 9525"/>
              </a:gdLst>
              <a:ahLst/>
              <a:cxnLst>
                <a:cxn ang="0">
                  <a:pos x="connsiteX0" y="connsiteY0"/>
                </a:cxn>
                <a:cxn ang="0">
                  <a:pos x="connsiteX1" y="connsiteY1"/>
                </a:cxn>
              </a:cxnLst>
              <a:rect l="l" t="t" r="r" b="b"/>
              <a:pathLst>
                <a:path w="9525" h="9525">
                  <a:moveTo>
                    <a:pt x="7990" y="8947"/>
                  </a:moveTo>
                  <a:cubicBezTo>
                    <a:pt x="7990" y="6090"/>
                    <a:pt x="6085" y="7042"/>
                    <a:pt x="7990" y="8947"/>
                  </a:cubicBezTo>
                  <a:close/>
                </a:path>
              </a:pathLst>
            </a:custGeom>
            <a:grpFill/>
            <a:ln w="9525" cap="flat">
              <a:noFill/>
              <a:prstDash val="solid"/>
              <a:miter/>
            </a:ln>
          </p:spPr>
          <p:txBody>
            <a:bodyPr rtlCol="0" anchor="ctr"/>
            <a:lstStyle/>
            <a:p>
              <a:endParaRPr lang="en-US"/>
            </a:p>
          </p:txBody>
        </p:sp>
        <p:sp>
          <p:nvSpPr>
            <p:cNvPr id="2549" name="Freeform: Shape 2548">
              <a:extLst>
                <a:ext uri="{FF2B5EF4-FFF2-40B4-BE49-F238E27FC236}">
                  <a16:creationId xmlns:a16="http://schemas.microsoft.com/office/drawing/2014/main" xmlns="" id="{779901F3-E7FC-491F-A2A7-3ECFF591B1AD}"/>
                </a:ext>
              </a:extLst>
            </p:cNvPr>
            <p:cNvSpPr/>
            <p:nvPr/>
          </p:nvSpPr>
          <p:spPr>
            <a:xfrm>
              <a:off x="6378416" y="3783806"/>
              <a:ext cx="9525" cy="9525"/>
            </a:xfrm>
            <a:custGeom>
              <a:avLst/>
              <a:gdLst>
                <a:gd name="connsiteX0" fmla="*/ 9049 w 9525"/>
                <a:gd name="connsiteY0" fmla="*/ 9049 h 9525"/>
                <a:gd name="connsiteX1" fmla="*/ 7144 w 9525"/>
                <a:gd name="connsiteY1" fmla="*/ 7144 h 9525"/>
                <a:gd name="connsiteX2" fmla="*/ 9049 w 9525"/>
                <a:gd name="connsiteY2" fmla="*/ 9049 h 9525"/>
              </a:gdLst>
              <a:ahLst/>
              <a:cxnLst>
                <a:cxn ang="0">
                  <a:pos x="connsiteX0" y="connsiteY0"/>
                </a:cxn>
                <a:cxn ang="0">
                  <a:pos x="connsiteX1" y="connsiteY1"/>
                </a:cxn>
                <a:cxn ang="0">
                  <a:pos x="connsiteX2" y="connsiteY2"/>
                </a:cxn>
              </a:cxnLst>
              <a:rect l="l" t="t" r="r" b="b"/>
              <a:pathLst>
                <a:path w="9525" h="9525">
                  <a:moveTo>
                    <a:pt x="9049" y="9049"/>
                  </a:moveTo>
                  <a:cubicBezTo>
                    <a:pt x="8096" y="8096"/>
                    <a:pt x="8096" y="8096"/>
                    <a:pt x="7144" y="7144"/>
                  </a:cubicBezTo>
                  <a:cubicBezTo>
                    <a:pt x="7144" y="8096"/>
                    <a:pt x="8096" y="9049"/>
                    <a:pt x="9049" y="9049"/>
                  </a:cubicBezTo>
                  <a:close/>
                </a:path>
              </a:pathLst>
            </a:custGeom>
            <a:grpFill/>
            <a:ln w="9525" cap="flat">
              <a:noFill/>
              <a:prstDash val="solid"/>
              <a:miter/>
            </a:ln>
          </p:spPr>
          <p:txBody>
            <a:bodyPr rtlCol="0" anchor="ctr"/>
            <a:lstStyle/>
            <a:p>
              <a:endParaRPr lang="en-US"/>
            </a:p>
          </p:txBody>
        </p:sp>
        <p:sp>
          <p:nvSpPr>
            <p:cNvPr id="2550" name="Freeform: Shape 2549">
              <a:extLst>
                <a:ext uri="{FF2B5EF4-FFF2-40B4-BE49-F238E27FC236}">
                  <a16:creationId xmlns:a16="http://schemas.microsoft.com/office/drawing/2014/main" xmlns="" id="{DA0B1CFD-9BCA-4277-A675-ADE20DA5EE48}"/>
                </a:ext>
              </a:extLst>
            </p:cNvPr>
            <p:cNvSpPr/>
            <p:nvPr/>
          </p:nvSpPr>
          <p:spPr>
            <a:xfrm>
              <a:off x="6380572" y="3923823"/>
              <a:ext cx="9525" cy="19050"/>
            </a:xfrm>
            <a:custGeom>
              <a:avLst/>
              <a:gdLst>
                <a:gd name="connsiteX0" fmla="*/ 9750 w 9525"/>
                <a:gd name="connsiteY0" fmla="*/ 7144 h 19050"/>
                <a:gd name="connsiteX1" fmla="*/ 9750 w 9525"/>
                <a:gd name="connsiteY1" fmla="*/ 7144 h 19050"/>
              </a:gdLst>
              <a:ahLst/>
              <a:cxnLst>
                <a:cxn ang="0">
                  <a:pos x="connsiteX0" y="connsiteY0"/>
                </a:cxn>
                <a:cxn ang="0">
                  <a:pos x="connsiteX1" y="connsiteY1"/>
                </a:cxn>
              </a:cxnLst>
              <a:rect l="l" t="t" r="r" b="b"/>
              <a:pathLst>
                <a:path w="9525" h="19050">
                  <a:moveTo>
                    <a:pt x="9750" y="7144"/>
                  </a:moveTo>
                  <a:cubicBezTo>
                    <a:pt x="7845" y="9049"/>
                    <a:pt x="4988" y="18574"/>
                    <a:pt x="9750" y="7144"/>
                  </a:cubicBezTo>
                  <a:close/>
                </a:path>
              </a:pathLst>
            </a:custGeom>
            <a:grpFill/>
            <a:ln w="9525" cap="flat">
              <a:noFill/>
              <a:prstDash val="solid"/>
              <a:miter/>
            </a:ln>
          </p:spPr>
          <p:txBody>
            <a:bodyPr rtlCol="0" anchor="ctr"/>
            <a:lstStyle/>
            <a:p>
              <a:endParaRPr lang="en-US"/>
            </a:p>
          </p:txBody>
        </p:sp>
        <p:sp>
          <p:nvSpPr>
            <p:cNvPr id="2551" name="Freeform: Shape 2550">
              <a:extLst>
                <a:ext uri="{FF2B5EF4-FFF2-40B4-BE49-F238E27FC236}">
                  <a16:creationId xmlns:a16="http://schemas.microsoft.com/office/drawing/2014/main" xmlns="" id="{6CE194BE-1826-467A-AD7C-72DD5F2A49FD}"/>
                </a:ext>
              </a:extLst>
            </p:cNvPr>
            <p:cNvSpPr/>
            <p:nvPr/>
          </p:nvSpPr>
          <p:spPr>
            <a:xfrm>
              <a:off x="6383179" y="393049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2552" name="Freeform: Shape 2551">
              <a:extLst>
                <a:ext uri="{FF2B5EF4-FFF2-40B4-BE49-F238E27FC236}">
                  <a16:creationId xmlns:a16="http://schemas.microsoft.com/office/drawing/2014/main" xmlns="" id="{11D5538A-7ADE-4068-A8F4-AC39AD4B1032}"/>
                </a:ext>
              </a:extLst>
            </p:cNvPr>
            <p:cNvSpPr/>
            <p:nvPr/>
          </p:nvSpPr>
          <p:spPr>
            <a:xfrm>
              <a:off x="6298764" y="3132296"/>
              <a:ext cx="133350" cy="933450"/>
            </a:xfrm>
            <a:custGeom>
              <a:avLst/>
              <a:gdLst>
                <a:gd name="connsiteX0" fmla="*/ 50602 w 133350"/>
                <a:gd name="connsiteY0" fmla="*/ 406241 h 933450"/>
                <a:gd name="connsiteX1" fmla="*/ 42982 w 133350"/>
                <a:gd name="connsiteY1" fmla="*/ 369094 h 933450"/>
                <a:gd name="connsiteX2" fmla="*/ 35361 w 133350"/>
                <a:gd name="connsiteY2" fmla="*/ 365284 h 933450"/>
                <a:gd name="connsiteX3" fmla="*/ 48696 w 133350"/>
                <a:gd name="connsiteY3" fmla="*/ 346234 h 933450"/>
                <a:gd name="connsiteX4" fmla="*/ 27741 w 133350"/>
                <a:gd name="connsiteY4" fmla="*/ 290989 h 933450"/>
                <a:gd name="connsiteX5" fmla="*/ 26789 w 133350"/>
                <a:gd name="connsiteY5" fmla="*/ 303371 h 933450"/>
                <a:gd name="connsiteX6" fmla="*/ 22979 w 133350"/>
                <a:gd name="connsiteY6" fmla="*/ 216694 h 933450"/>
                <a:gd name="connsiteX7" fmla="*/ 36314 w 133350"/>
                <a:gd name="connsiteY7" fmla="*/ 219551 h 933450"/>
                <a:gd name="connsiteX8" fmla="*/ 8691 w 133350"/>
                <a:gd name="connsiteY8" fmla="*/ 7144 h 933450"/>
                <a:gd name="connsiteX9" fmla="*/ 26789 w 133350"/>
                <a:gd name="connsiteY9" fmla="*/ 25241 h 933450"/>
                <a:gd name="connsiteX10" fmla="*/ 27741 w 133350"/>
                <a:gd name="connsiteY10" fmla="*/ 13811 h 933450"/>
                <a:gd name="connsiteX11" fmla="*/ 53459 w 133350"/>
                <a:gd name="connsiteY11" fmla="*/ 139541 h 933450"/>
                <a:gd name="connsiteX12" fmla="*/ 39171 w 133350"/>
                <a:gd name="connsiteY12" fmla="*/ 126206 h 933450"/>
                <a:gd name="connsiteX13" fmla="*/ 49649 w 133350"/>
                <a:gd name="connsiteY13" fmla="*/ 153829 h 933450"/>
                <a:gd name="connsiteX14" fmla="*/ 55364 w 133350"/>
                <a:gd name="connsiteY14" fmla="*/ 142399 h 933450"/>
                <a:gd name="connsiteX15" fmla="*/ 68699 w 133350"/>
                <a:gd name="connsiteY15" fmla="*/ 224314 h 933450"/>
                <a:gd name="connsiteX16" fmla="*/ 58221 w 133350"/>
                <a:gd name="connsiteY16" fmla="*/ 224314 h 933450"/>
                <a:gd name="connsiteX17" fmla="*/ 76319 w 133350"/>
                <a:gd name="connsiteY17" fmla="*/ 273844 h 933450"/>
                <a:gd name="connsiteX18" fmla="*/ 59174 w 133350"/>
                <a:gd name="connsiteY18" fmla="*/ 267176 h 933450"/>
                <a:gd name="connsiteX19" fmla="*/ 62984 w 133350"/>
                <a:gd name="connsiteY19" fmla="*/ 270034 h 933450"/>
                <a:gd name="connsiteX20" fmla="*/ 105846 w 133350"/>
                <a:gd name="connsiteY20" fmla="*/ 409099 h 933450"/>
                <a:gd name="connsiteX21" fmla="*/ 113466 w 133350"/>
                <a:gd name="connsiteY21" fmla="*/ 420529 h 933450"/>
                <a:gd name="connsiteX22" fmla="*/ 114419 w 133350"/>
                <a:gd name="connsiteY22" fmla="*/ 402431 h 933450"/>
                <a:gd name="connsiteX23" fmla="*/ 91559 w 133350"/>
                <a:gd name="connsiteY23" fmla="*/ 346234 h 933450"/>
                <a:gd name="connsiteX24" fmla="*/ 101084 w 133350"/>
                <a:gd name="connsiteY24" fmla="*/ 353854 h 933450"/>
                <a:gd name="connsiteX25" fmla="*/ 100132 w 133350"/>
                <a:gd name="connsiteY25" fmla="*/ 371951 h 933450"/>
                <a:gd name="connsiteX26" fmla="*/ 105846 w 133350"/>
                <a:gd name="connsiteY26" fmla="*/ 362426 h 933450"/>
                <a:gd name="connsiteX27" fmla="*/ 123944 w 133350"/>
                <a:gd name="connsiteY27" fmla="*/ 433864 h 933450"/>
                <a:gd name="connsiteX28" fmla="*/ 120134 w 133350"/>
                <a:gd name="connsiteY28" fmla="*/ 438626 h 933450"/>
                <a:gd name="connsiteX29" fmla="*/ 100132 w 133350"/>
                <a:gd name="connsiteY29" fmla="*/ 430054 h 933450"/>
                <a:gd name="connsiteX30" fmla="*/ 99179 w 133350"/>
                <a:gd name="connsiteY30" fmla="*/ 426244 h 933450"/>
                <a:gd name="connsiteX31" fmla="*/ 108704 w 133350"/>
                <a:gd name="connsiteY31" fmla="*/ 465296 h 933450"/>
                <a:gd name="connsiteX32" fmla="*/ 124896 w 133350"/>
                <a:gd name="connsiteY32" fmla="*/ 508159 h 933450"/>
                <a:gd name="connsiteX33" fmla="*/ 115371 w 133350"/>
                <a:gd name="connsiteY33" fmla="*/ 470059 h 933450"/>
                <a:gd name="connsiteX34" fmla="*/ 127754 w 133350"/>
                <a:gd name="connsiteY34" fmla="*/ 472916 h 933450"/>
                <a:gd name="connsiteX35" fmla="*/ 113466 w 133350"/>
                <a:gd name="connsiteY35" fmla="*/ 590074 h 933450"/>
                <a:gd name="connsiteX36" fmla="*/ 101084 w 133350"/>
                <a:gd name="connsiteY36" fmla="*/ 554831 h 933450"/>
                <a:gd name="connsiteX37" fmla="*/ 114419 w 133350"/>
                <a:gd name="connsiteY37" fmla="*/ 562451 h 933450"/>
                <a:gd name="connsiteX38" fmla="*/ 123944 w 133350"/>
                <a:gd name="connsiteY38" fmla="*/ 535781 h 933450"/>
                <a:gd name="connsiteX39" fmla="*/ 102036 w 133350"/>
                <a:gd name="connsiteY39" fmla="*/ 546259 h 933450"/>
                <a:gd name="connsiteX40" fmla="*/ 93464 w 133350"/>
                <a:gd name="connsiteY40" fmla="*/ 608171 h 933450"/>
                <a:gd name="connsiteX41" fmla="*/ 92511 w 133350"/>
                <a:gd name="connsiteY41" fmla="*/ 589121 h 933450"/>
                <a:gd name="connsiteX42" fmla="*/ 97274 w 133350"/>
                <a:gd name="connsiteY42" fmla="*/ 581501 h 933450"/>
                <a:gd name="connsiteX43" fmla="*/ 111561 w 133350"/>
                <a:gd name="connsiteY43" fmla="*/ 590074 h 933450"/>
                <a:gd name="connsiteX44" fmla="*/ 119182 w 133350"/>
                <a:gd name="connsiteY44" fmla="*/ 628174 h 933450"/>
                <a:gd name="connsiteX45" fmla="*/ 118229 w 133350"/>
                <a:gd name="connsiteY45" fmla="*/ 632936 h 933450"/>
                <a:gd name="connsiteX46" fmla="*/ 106799 w 133350"/>
                <a:gd name="connsiteY46" fmla="*/ 614839 h 933450"/>
                <a:gd name="connsiteX47" fmla="*/ 112514 w 133350"/>
                <a:gd name="connsiteY47" fmla="*/ 633889 h 933450"/>
                <a:gd name="connsiteX48" fmla="*/ 102036 w 133350"/>
                <a:gd name="connsiteY48" fmla="*/ 620554 h 933450"/>
                <a:gd name="connsiteX49" fmla="*/ 98227 w 133350"/>
                <a:gd name="connsiteY49" fmla="*/ 609124 h 933450"/>
                <a:gd name="connsiteX50" fmla="*/ 118229 w 133350"/>
                <a:gd name="connsiteY50" fmla="*/ 672941 h 933450"/>
                <a:gd name="connsiteX51" fmla="*/ 113466 w 133350"/>
                <a:gd name="connsiteY51" fmla="*/ 643414 h 933450"/>
                <a:gd name="connsiteX52" fmla="*/ 110609 w 133350"/>
                <a:gd name="connsiteY52" fmla="*/ 656749 h 933450"/>
                <a:gd name="connsiteX53" fmla="*/ 94416 w 133350"/>
                <a:gd name="connsiteY53" fmla="*/ 646271 h 933450"/>
                <a:gd name="connsiteX54" fmla="*/ 102036 w 133350"/>
                <a:gd name="connsiteY54" fmla="*/ 649129 h 933450"/>
                <a:gd name="connsiteX55" fmla="*/ 108704 w 133350"/>
                <a:gd name="connsiteY55" fmla="*/ 715804 h 933450"/>
                <a:gd name="connsiteX56" fmla="*/ 105846 w 133350"/>
                <a:gd name="connsiteY56" fmla="*/ 680561 h 933450"/>
                <a:gd name="connsiteX57" fmla="*/ 115371 w 133350"/>
                <a:gd name="connsiteY57" fmla="*/ 727234 h 933450"/>
                <a:gd name="connsiteX58" fmla="*/ 113466 w 133350"/>
                <a:gd name="connsiteY58" fmla="*/ 729139 h 933450"/>
                <a:gd name="connsiteX59" fmla="*/ 118229 w 133350"/>
                <a:gd name="connsiteY59" fmla="*/ 749141 h 933450"/>
                <a:gd name="connsiteX60" fmla="*/ 104894 w 133350"/>
                <a:gd name="connsiteY60" fmla="*/ 731044 h 933450"/>
                <a:gd name="connsiteX61" fmla="*/ 114419 w 133350"/>
                <a:gd name="connsiteY61" fmla="*/ 857726 h 933450"/>
                <a:gd name="connsiteX62" fmla="*/ 114419 w 133350"/>
                <a:gd name="connsiteY62" fmla="*/ 832961 h 933450"/>
                <a:gd name="connsiteX63" fmla="*/ 102036 w 133350"/>
                <a:gd name="connsiteY63" fmla="*/ 831056 h 933450"/>
                <a:gd name="connsiteX64" fmla="*/ 123944 w 133350"/>
                <a:gd name="connsiteY64" fmla="*/ 858679 h 933450"/>
                <a:gd name="connsiteX65" fmla="*/ 100132 w 133350"/>
                <a:gd name="connsiteY65" fmla="*/ 863441 h 933450"/>
                <a:gd name="connsiteX66" fmla="*/ 113466 w 133350"/>
                <a:gd name="connsiteY66" fmla="*/ 886301 h 933450"/>
                <a:gd name="connsiteX67" fmla="*/ 112514 w 133350"/>
                <a:gd name="connsiteY67" fmla="*/ 870109 h 933450"/>
                <a:gd name="connsiteX68" fmla="*/ 112514 w 133350"/>
                <a:gd name="connsiteY68" fmla="*/ 867251 h 933450"/>
                <a:gd name="connsiteX69" fmla="*/ 104894 w 133350"/>
                <a:gd name="connsiteY69" fmla="*/ 923449 h 933450"/>
                <a:gd name="connsiteX70" fmla="*/ 102036 w 133350"/>
                <a:gd name="connsiteY70" fmla="*/ 927259 h 933450"/>
                <a:gd name="connsiteX71" fmla="*/ 90607 w 133350"/>
                <a:gd name="connsiteY71" fmla="*/ 910114 h 933450"/>
                <a:gd name="connsiteX72" fmla="*/ 87749 w 133350"/>
                <a:gd name="connsiteY72" fmla="*/ 916781 h 933450"/>
                <a:gd name="connsiteX73" fmla="*/ 84891 w 133350"/>
                <a:gd name="connsiteY73" fmla="*/ 859631 h 933450"/>
                <a:gd name="connsiteX74" fmla="*/ 91559 w 133350"/>
                <a:gd name="connsiteY74" fmla="*/ 887254 h 933450"/>
                <a:gd name="connsiteX75" fmla="*/ 90607 w 133350"/>
                <a:gd name="connsiteY75" fmla="*/ 907256 h 933450"/>
                <a:gd name="connsiteX76" fmla="*/ 96321 w 133350"/>
                <a:gd name="connsiteY76" fmla="*/ 922496 h 933450"/>
                <a:gd name="connsiteX77" fmla="*/ 96321 w 133350"/>
                <a:gd name="connsiteY77" fmla="*/ 933926 h 933450"/>
                <a:gd name="connsiteX78" fmla="*/ 85844 w 133350"/>
                <a:gd name="connsiteY78" fmla="*/ 925354 h 933450"/>
                <a:gd name="connsiteX79" fmla="*/ 89654 w 133350"/>
                <a:gd name="connsiteY79" fmla="*/ 847249 h 933450"/>
                <a:gd name="connsiteX80" fmla="*/ 73461 w 133350"/>
                <a:gd name="connsiteY80" fmla="*/ 798671 h 933450"/>
                <a:gd name="connsiteX81" fmla="*/ 89654 w 133350"/>
                <a:gd name="connsiteY81" fmla="*/ 793909 h 933450"/>
                <a:gd name="connsiteX82" fmla="*/ 72509 w 133350"/>
                <a:gd name="connsiteY82" fmla="*/ 740569 h 933450"/>
                <a:gd name="connsiteX83" fmla="*/ 91559 w 133350"/>
                <a:gd name="connsiteY83" fmla="*/ 751999 h 933450"/>
                <a:gd name="connsiteX84" fmla="*/ 78224 w 133350"/>
                <a:gd name="connsiteY84" fmla="*/ 610076 h 933450"/>
                <a:gd name="connsiteX85" fmla="*/ 59174 w 133350"/>
                <a:gd name="connsiteY85" fmla="*/ 598646 h 933450"/>
                <a:gd name="connsiteX86" fmla="*/ 71557 w 133350"/>
                <a:gd name="connsiteY86" fmla="*/ 590074 h 933450"/>
                <a:gd name="connsiteX87" fmla="*/ 91559 w 133350"/>
                <a:gd name="connsiteY87" fmla="*/ 604361 h 933450"/>
                <a:gd name="connsiteX88" fmla="*/ 66794 w 133350"/>
                <a:gd name="connsiteY88" fmla="*/ 567214 h 933450"/>
                <a:gd name="connsiteX89" fmla="*/ 68699 w 133350"/>
                <a:gd name="connsiteY89" fmla="*/ 591026 h 933450"/>
                <a:gd name="connsiteX90" fmla="*/ 33457 w 133350"/>
                <a:gd name="connsiteY90" fmla="*/ 521494 h 933450"/>
                <a:gd name="connsiteX91" fmla="*/ 30599 w 133350"/>
                <a:gd name="connsiteY91" fmla="*/ 502444 h 933450"/>
                <a:gd name="connsiteX92" fmla="*/ 38219 w 133350"/>
                <a:gd name="connsiteY92" fmla="*/ 506254 h 933450"/>
                <a:gd name="connsiteX93" fmla="*/ 42982 w 133350"/>
                <a:gd name="connsiteY93" fmla="*/ 480536 h 933450"/>
                <a:gd name="connsiteX94" fmla="*/ 32504 w 133350"/>
                <a:gd name="connsiteY94" fmla="*/ 488156 h 933450"/>
                <a:gd name="connsiteX95" fmla="*/ 22979 w 133350"/>
                <a:gd name="connsiteY95" fmla="*/ 467201 h 933450"/>
                <a:gd name="connsiteX96" fmla="*/ 21074 w 133350"/>
                <a:gd name="connsiteY96" fmla="*/ 463391 h 933450"/>
                <a:gd name="connsiteX97" fmla="*/ 36314 w 133350"/>
                <a:gd name="connsiteY97" fmla="*/ 474821 h 933450"/>
                <a:gd name="connsiteX98" fmla="*/ 45839 w 133350"/>
                <a:gd name="connsiteY98" fmla="*/ 472916 h 933450"/>
                <a:gd name="connsiteX99" fmla="*/ 15359 w 133350"/>
                <a:gd name="connsiteY99" fmla="*/ 445294 h 933450"/>
                <a:gd name="connsiteX100" fmla="*/ 50602 w 133350"/>
                <a:gd name="connsiteY100" fmla="*/ 416719 h 933450"/>
                <a:gd name="connsiteX101" fmla="*/ 60127 w 133350"/>
                <a:gd name="connsiteY101" fmla="*/ 445294 h 933450"/>
                <a:gd name="connsiteX102" fmla="*/ 63936 w 133350"/>
                <a:gd name="connsiteY102" fmla="*/ 433864 h 933450"/>
                <a:gd name="connsiteX103" fmla="*/ 50602 w 133350"/>
                <a:gd name="connsiteY103" fmla="*/ 406241 h 933450"/>
                <a:gd name="connsiteX104" fmla="*/ 16311 w 133350"/>
                <a:gd name="connsiteY104" fmla="*/ 45244 h 933450"/>
                <a:gd name="connsiteX105" fmla="*/ 18216 w 133350"/>
                <a:gd name="connsiteY105" fmla="*/ 46196 h 933450"/>
                <a:gd name="connsiteX106" fmla="*/ 16311 w 133350"/>
                <a:gd name="connsiteY106" fmla="*/ 45244 h 933450"/>
                <a:gd name="connsiteX107" fmla="*/ 82986 w 133350"/>
                <a:gd name="connsiteY107" fmla="*/ 514826 h 933450"/>
                <a:gd name="connsiteX108" fmla="*/ 64889 w 133350"/>
                <a:gd name="connsiteY108" fmla="*/ 491966 h 933450"/>
                <a:gd name="connsiteX109" fmla="*/ 82986 w 133350"/>
                <a:gd name="connsiteY109" fmla="*/ 514826 h 933450"/>
                <a:gd name="connsiteX110" fmla="*/ 67746 w 133350"/>
                <a:gd name="connsiteY110" fmla="*/ 521494 h 933450"/>
                <a:gd name="connsiteX111" fmla="*/ 67746 w 133350"/>
                <a:gd name="connsiteY111" fmla="*/ 521494 h 933450"/>
                <a:gd name="connsiteX112" fmla="*/ 72509 w 133350"/>
                <a:gd name="connsiteY112" fmla="*/ 524351 h 933450"/>
                <a:gd name="connsiteX113" fmla="*/ 72509 w 133350"/>
                <a:gd name="connsiteY113" fmla="*/ 523399 h 933450"/>
                <a:gd name="connsiteX114" fmla="*/ 72509 w 133350"/>
                <a:gd name="connsiteY114" fmla="*/ 524351 h 933450"/>
                <a:gd name="connsiteX115" fmla="*/ 63936 w 133350"/>
                <a:gd name="connsiteY115" fmla="*/ 441484 h 933450"/>
                <a:gd name="connsiteX116" fmla="*/ 63936 w 133350"/>
                <a:gd name="connsiteY116" fmla="*/ 441484 h 933450"/>
                <a:gd name="connsiteX117" fmla="*/ 60127 w 133350"/>
                <a:gd name="connsiteY117" fmla="*/ 451009 h 933450"/>
                <a:gd name="connsiteX118" fmla="*/ 60127 w 133350"/>
                <a:gd name="connsiteY118" fmla="*/ 451009 h 933450"/>
                <a:gd name="connsiteX119" fmla="*/ 52507 w 133350"/>
                <a:gd name="connsiteY119" fmla="*/ 479584 h 933450"/>
                <a:gd name="connsiteX120" fmla="*/ 52507 w 133350"/>
                <a:gd name="connsiteY120" fmla="*/ 479584 h 933450"/>
                <a:gd name="connsiteX121" fmla="*/ 95369 w 133350"/>
                <a:gd name="connsiteY121" fmla="*/ 844391 h 933450"/>
                <a:gd name="connsiteX122" fmla="*/ 95369 w 133350"/>
                <a:gd name="connsiteY122" fmla="*/ 844391 h 933450"/>
                <a:gd name="connsiteX123" fmla="*/ 99179 w 133350"/>
                <a:gd name="connsiteY123" fmla="*/ 774859 h 933450"/>
                <a:gd name="connsiteX124" fmla="*/ 86796 w 133350"/>
                <a:gd name="connsiteY124" fmla="*/ 745331 h 933450"/>
                <a:gd name="connsiteX125" fmla="*/ 94416 w 133350"/>
                <a:gd name="connsiteY125" fmla="*/ 754856 h 933450"/>
                <a:gd name="connsiteX126" fmla="*/ 93464 w 133350"/>
                <a:gd name="connsiteY126" fmla="*/ 748189 h 933450"/>
                <a:gd name="connsiteX127" fmla="*/ 90607 w 133350"/>
                <a:gd name="connsiteY127" fmla="*/ 768191 h 933450"/>
                <a:gd name="connsiteX128" fmla="*/ 95369 w 133350"/>
                <a:gd name="connsiteY128" fmla="*/ 807244 h 933450"/>
                <a:gd name="connsiteX129" fmla="*/ 97274 w 133350"/>
                <a:gd name="connsiteY129" fmla="*/ 812006 h 933450"/>
                <a:gd name="connsiteX130" fmla="*/ 99179 w 133350"/>
                <a:gd name="connsiteY130" fmla="*/ 774859 h 933450"/>
                <a:gd name="connsiteX131" fmla="*/ 90607 w 133350"/>
                <a:gd name="connsiteY131" fmla="*/ 596741 h 933450"/>
                <a:gd name="connsiteX132" fmla="*/ 99179 w 133350"/>
                <a:gd name="connsiteY132" fmla="*/ 643414 h 933450"/>
                <a:gd name="connsiteX133" fmla="*/ 88702 w 133350"/>
                <a:gd name="connsiteY133" fmla="*/ 647224 h 933450"/>
                <a:gd name="connsiteX134" fmla="*/ 87749 w 133350"/>
                <a:gd name="connsiteY134" fmla="*/ 624364 h 933450"/>
                <a:gd name="connsiteX135" fmla="*/ 66794 w 133350"/>
                <a:gd name="connsiteY135" fmla="*/ 638651 h 933450"/>
                <a:gd name="connsiteX136" fmla="*/ 73461 w 133350"/>
                <a:gd name="connsiteY136" fmla="*/ 656749 h 933450"/>
                <a:gd name="connsiteX137" fmla="*/ 80129 w 133350"/>
                <a:gd name="connsiteY137" fmla="*/ 641509 h 933450"/>
                <a:gd name="connsiteX138" fmla="*/ 90607 w 133350"/>
                <a:gd name="connsiteY138" fmla="*/ 692944 h 933450"/>
                <a:gd name="connsiteX139" fmla="*/ 86796 w 133350"/>
                <a:gd name="connsiteY139" fmla="*/ 693896 h 933450"/>
                <a:gd name="connsiteX140" fmla="*/ 95369 w 133350"/>
                <a:gd name="connsiteY140" fmla="*/ 738664 h 933450"/>
                <a:gd name="connsiteX141" fmla="*/ 102989 w 133350"/>
                <a:gd name="connsiteY141" fmla="*/ 674846 h 933450"/>
                <a:gd name="connsiteX142" fmla="*/ 87749 w 133350"/>
                <a:gd name="connsiteY142" fmla="*/ 668179 h 933450"/>
                <a:gd name="connsiteX143" fmla="*/ 99179 w 133350"/>
                <a:gd name="connsiteY143" fmla="*/ 671989 h 933450"/>
                <a:gd name="connsiteX144" fmla="*/ 99179 w 133350"/>
                <a:gd name="connsiteY144" fmla="*/ 639604 h 933450"/>
                <a:gd name="connsiteX145" fmla="*/ 90607 w 133350"/>
                <a:gd name="connsiteY145" fmla="*/ 596741 h 933450"/>
                <a:gd name="connsiteX146" fmla="*/ 84891 w 133350"/>
                <a:gd name="connsiteY146" fmla="*/ 575786 h 933450"/>
                <a:gd name="connsiteX147" fmla="*/ 72509 w 133350"/>
                <a:gd name="connsiteY147" fmla="*/ 531019 h 933450"/>
                <a:gd name="connsiteX148" fmla="*/ 64889 w 133350"/>
                <a:gd name="connsiteY148" fmla="*/ 526256 h 933450"/>
                <a:gd name="connsiteX149" fmla="*/ 59174 w 133350"/>
                <a:gd name="connsiteY149" fmla="*/ 525304 h 933450"/>
                <a:gd name="connsiteX150" fmla="*/ 84891 w 133350"/>
                <a:gd name="connsiteY150" fmla="*/ 575786 h 933450"/>
                <a:gd name="connsiteX151" fmla="*/ 105846 w 133350"/>
                <a:gd name="connsiteY151" fmla="*/ 456724 h 933450"/>
                <a:gd name="connsiteX152" fmla="*/ 105846 w 133350"/>
                <a:gd name="connsiteY152" fmla="*/ 456724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133350" h="933450">
                  <a:moveTo>
                    <a:pt x="50602" y="406241"/>
                  </a:moveTo>
                  <a:cubicBezTo>
                    <a:pt x="48696" y="400526"/>
                    <a:pt x="42982" y="370046"/>
                    <a:pt x="42982" y="369094"/>
                  </a:cubicBezTo>
                  <a:cubicBezTo>
                    <a:pt x="44886" y="376714"/>
                    <a:pt x="42029" y="375761"/>
                    <a:pt x="35361" y="365284"/>
                  </a:cubicBezTo>
                  <a:cubicBezTo>
                    <a:pt x="30599" y="371951"/>
                    <a:pt x="49649" y="351949"/>
                    <a:pt x="48696" y="346234"/>
                  </a:cubicBezTo>
                  <a:cubicBezTo>
                    <a:pt x="38219" y="357664"/>
                    <a:pt x="29646" y="290989"/>
                    <a:pt x="27741" y="290989"/>
                  </a:cubicBezTo>
                  <a:cubicBezTo>
                    <a:pt x="35361" y="296704"/>
                    <a:pt x="35361" y="300514"/>
                    <a:pt x="26789" y="303371"/>
                  </a:cubicBezTo>
                  <a:cubicBezTo>
                    <a:pt x="40124" y="270986"/>
                    <a:pt x="24884" y="243364"/>
                    <a:pt x="22979" y="216694"/>
                  </a:cubicBezTo>
                  <a:cubicBezTo>
                    <a:pt x="30599" y="228124"/>
                    <a:pt x="25836" y="213836"/>
                    <a:pt x="36314" y="219551"/>
                  </a:cubicBezTo>
                  <a:cubicBezTo>
                    <a:pt x="53459" y="170974"/>
                    <a:pt x="-2739" y="63341"/>
                    <a:pt x="8691" y="7144"/>
                  </a:cubicBezTo>
                  <a:cubicBezTo>
                    <a:pt x="19169" y="11906"/>
                    <a:pt x="18216" y="21431"/>
                    <a:pt x="26789" y="25241"/>
                  </a:cubicBezTo>
                  <a:cubicBezTo>
                    <a:pt x="30599" y="20479"/>
                    <a:pt x="28694" y="18574"/>
                    <a:pt x="27741" y="13811"/>
                  </a:cubicBezTo>
                  <a:cubicBezTo>
                    <a:pt x="52507" y="36671"/>
                    <a:pt x="38219" y="100489"/>
                    <a:pt x="53459" y="139541"/>
                  </a:cubicBezTo>
                  <a:cubicBezTo>
                    <a:pt x="54411" y="139541"/>
                    <a:pt x="39171" y="126206"/>
                    <a:pt x="39171" y="126206"/>
                  </a:cubicBezTo>
                  <a:cubicBezTo>
                    <a:pt x="38219" y="136684"/>
                    <a:pt x="46791" y="143351"/>
                    <a:pt x="49649" y="153829"/>
                  </a:cubicBezTo>
                  <a:cubicBezTo>
                    <a:pt x="51554" y="150971"/>
                    <a:pt x="52507" y="142399"/>
                    <a:pt x="55364" y="142399"/>
                  </a:cubicBezTo>
                  <a:cubicBezTo>
                    <a:pt x="56316" y="162401"/>
                    <a:pt x="48696" y="209074"/>
                    <a:pt x="68699" y="224314"/>
                  </a:cubicBezTo>
                  <a:cubicBezTo>
                    <a:pt x="71557" y="220504"/>
                    <a:pt x="60127" y="226219"/>
                    <a:pt x="58221" y="224314"/>
                  </a:cubicBezTo>
                  <a:cubicBezTo>
                    <a:pt x="58221" y="222409"/>
                    <a:pt x="73461" y="273844"/>
                    <a:pt x="76319" y="273844"/>
                  </a:cubicBezTo>
                  <a:cubicBezTo>
                    <a:pt x="71557" y="281464"/>
                    <a:pt x="57269" y="251936"/>
                    <a:pt x="59174" y="267176"/>
                  </a:cubicBezTo>
                  <a:cubicBezTo>
                    <a:pt x="61079" y="271939"/>
                    <a:pt x="62984" y="272891"/>
                    <a:pt x="62984" y="270034"/>
                  </a:cubicBezTo>
                  <a:cubicBezTo>
                    <a:pt x="93464" y="310991"/>
                    <a:pt x="89654" y="385286"/>
                    <a:pt x="105846" y="409099"/>
                  </a:cubicBezTo>
                  <a:cubicBezTo>
                    <a:pt x="103941" y="408146"/>
                    <a:pt x="76319" y="373856"/>
                    <a:pt x="113466" y="420529"/>
                  </a:cubicBezTo>
                  <a:cubicBezTo>
                    <a:pt x="118229" y="397669"/>
                    <a:pt x="118229" y="391954"/>
                    <a:pt x="114419" y="402431"/>
                  </a:cubicBezTo>
                  <a:cubicBezTo>
                    <a:pt x="104894" y="388144"/>
                    <a:pt x="98227" y="374809"/>
                    <a:pt x="91559" y="346234"/>
                  </a:cubicBezTo>
                  <a:cubicBezTo>
                    <a:pt x="96321" y="359569"/>
                    <a:pt x="99179" y="361474"/>
                    <a:pt x="101084" y="353854"/>
                  </a:cubicBezTo>
                  <a:cubicBezTo>
                    <a:pt x="105846" y="360521"/>
                    <a:pt x="105846" y="367189"/>
                    <a:pt x="100132" y="371951"/>
                  </a:cubicBezTo>
                  <a:cubicBezTo>
                    <a:pt x="107752" y="374809"/>
                    <a:pt x="109657" y="370999"/>
                    <a:pt x="105846" y="362426"/>
                  </a:cubicBezTo>
                  <a:cubicBezTo>
                    <a:pt x="105846" y="381476"/>
                    <a:pt x="122039" y="432911"/>
                    <a:pt x="123944" y="433864"/>
                  </a:cubicBezTo>
                  <a:cubicBezTo>
                    <a:pt x="119182" y="430054"/>
                    <a:pt x="117277" y="431006"/>
                    <a:pt x="120134" y="438626"/>
                  </a:cubicBezTo>
                  <a:cubicBezTo>
                    <a:pt x="122039" y="438626"/>
                    <a:pt x="101084" y="430054"/>
                    <a:pt x="100132" y="430054"/>
                  </a:cubicBezTo>
                  <a:cubicBezTo>
                    <a:pt x="102036" y="430054"/>
                    <a:pt x="102036" y="428149"/>
                    <a:pt x="99179" y="426244"/>
                  </a:cubicBezTo>
                  <a:cubicBezTo>
                    <a:pt x="96321" y="425291"/>
                    <a:pt x="120134" y="470059"/>
                    <a:pt x="108704" y="465296"/>
                  </a:cubicBezTo>
                  <a:cubicBezTo>
                    <a:pt x="102989" y="467201"/>
                    <a:pt x="95369" y="502444"/>
                    <a:pt x="124896" y="508159"/>
                  </a:cubicBezTo>
                  <a:cubicBezTo>
                    <a:pt x="114419" y="501491"/>
                    <a:pt x="115371" y="471011"/>
                    <a:pt x="115371" y="470059"/>
                  </a:cubicBezTo>
                  <a:cubicBezTo>
                    <a:pt x="118229" y="470059"/>
                    <a:pt x="127754" y="473869"/>
                    <a:pt x="127754" y="472916"/>
                  </a:cubicBezTo>
                  <a:cubicBezTo>
                    <a:pt x="122991" y="511016"/>
                    <a:pt x="108704" y="536734"/>
                    <a:pt x="113466" y="590074"/>
                  </a:cubicBezTo>
                  <a:cubicBezTo>
                    <a:pt x="112514" y="588169"/>
                    <a:pt x="100132" y="560546"/>
                    <a:pt x="101084" y="554831"/>
                  </a:cubicBezTo>
                  <a:cubicBezTo>
                    <a:pt x="104894" y="558641"/>
                    <a:pt x="109657" y="561499"/>
                    <a:pt x="114419" y="562451"/>
                  </a:cubicBezTo>
                  <a:cubicBezTo>
                    <a:pt x="110609" y="558641"/>
                    <a:pt x="132516" y="532924"/>
                    <a:pt x="123944" y="535781"/>
                  </a:cubicBezTo>
                  <a:cubicBezTo>
                    <a:pt x="121086" y="565309"/>
                    <a:pt x="122991" y="544354"/>
                    <a:pt x="102036" y="546259"/>
                  </a:cubicBezTo>
                  <a:cubicBezTo>
                    <a:pt x="105846" y="550069"/>
                    <a:pt x="101084" y="595789"/>
                    <a:pt x="93464" y="608171"/>
                  </a:cubicBezTo>
                  <a:cubicBezTo>
                    <a:pt x="124896" y="614839"/>
                    <a:pt x="93464" y="594836"/>
                    <a:pt x="92511" y="589121"/>
                  </a:cubicBezTo>
                  <a:cubicBezTo>
                    <a:pt x="97274" y="592931"/>
                    <a:pt x="99179" y="591026"/>
                    <a:pt x="97274" y="581501"/>
                  </a:cubicBezTo>
                  <a:cubicBezTo>
                    <a:pt x="117277" y="594836"/>
                    <a:pt x="96321" y="586264"/>
                    <a:pt x="111561" y="590074"/>
                  </a:cubicBezTo>
                  <a:cubicBezTo>
                    <a:pt x="109657" y="588169"/>
                    <a:pt x="119182" y="628174"/>
                    <a:pt x="119182" y="628174"/>
                  </a:cubicBezTo>
                  <a:cubicBezTo>
                    <a:pt x="116324" y="627221"/>
                    <a:pt x="116324" y="629126"/>
                    <a:pt x="118229" y="632936"/>
                  </a:cubicBezTo>
                  <a:cubicBezTo>
                    <a:pt x="123944" y="635794"/>
                    <a:pt x="102989" y="611029"/>
                    <a:pt x="106799" y="614839"/>
                  </a:cubicBezTo>
                  <a:cubicBezTo>
                    <a:pt x="112514" y="621506"/>
                    <a:pt x="115371" y="630079"/>
                    <a:pt x="112514" y="633889"/>
                  </a:cubicBezTo>
                  <a:cubicBezTo>
                    <a:pt x="106799" y="639604"/>
                    <a:pt x="102036" y="620554"/>
                    <a:pt x="102036" y="620554"/>
                  </a:cubicBezTo>
                  <a:cubicBezTo>
                    <a:pt x="106799" y="627221"/>
                    <a:pt x="105846" y="623411"/>
                    <a:pt x="98227" y="609124"/>
                  </a:cubicBezTo>
                  <a:cubicBezTo>
                    <a:pt x="96321" y="626269"/>
                    <a:pt x="114419" y="659606"/>
                    <a:pt x="118229" y="672941"/>
                  </a:cubicBezTo>
                  <a:cubicBezTo>
                    <a:pt x="106799" y="671989"/>
                    <a:pt x="122991" y="645319"/>
                    <a:pt x="113466" y="643414"/>
                  </a:cubicBezTo>
                  <a:cubicBezTo>
                    <a:pt x="107752" y="646271"/>
                    <a:pt x="106799" y="651034"/>
                    <a:pt x="110609" y="656749"/>
                  </a:cubicBezTo>
                  <a:cubicBezTo>
                    <a:pt x="111561" y="646271"/>
                    <a:pt x="105846" y="642461"/>
                    <a:pt x="94416" y="646271"/>
                  </a:cubicBezTo>
                  <a:cubicBezTo>
                    <a:pt x="96321" y="651034"/>
                    <a:pt x="99179" y="651986"/>
                    <a:pt x="102036" y="649129"/>
                  </a:cubicBezTo>
                  <a:cubicBezTo>
                    <a:pt x="119182" y="663416"/>
                    <a:pt x="126802" y="698659"/>
                    <a:pt x="108704" y="715804"/>
                  </a:cubicBezTo>
                  <a:cubicBezTo>
                    <a:pt x="105846" y="727234"/>
                    <a:pt x="128707" y="681514"/>
                    <a:pt x="105846" y="680561"/>
                  </a:cubicBezTo>
                  <a:cubicBezTo>
                    <a:pt x="83939" y="691991"/>
                    <a:pt x="120134" y="742474"/>
                    <a:pt x="115371" y="727234"/>
                  </a:cubicBezTo>
                  <a:cubicBezTo>
                    <a:pt x="103941" y="716756"/>
                    <a:pt x="131564" y="752951"/>
                    <a:pt x="113466" y="729139"/>
                  </a:cubicBezTo>
                  <a:cubicBezTo>
                    <a:pt x="119182" y="734854"/>
                    <a:pt x="121086" y="741521"/>
                    <a:pt x="118229" y="749141"/>
                  </a:cubicBezTo>
                  <a:cubicBezTo>
                    <a:pt x="119182" y="751999"/>
                    <a:pt x="103941" y="730091"/>
                    <a:pt x="104894" y="731044"/>
                  </a:cubicBezTo>
                  <a:cubicBezTo>
                    <a:pt x="93464" y="734854"/>
                    <a:pt x="124896" y="860584"/>
                    <a:pt x="114419" y="857726"/>
                  </a:cubicBezTo>
                  <a:cubicBezTo>
                    <a:pt x="116324" y="836771"/>
                    <a:pt x="110609" y="852011"/>
                    <a:pt x="114419" y="832961"/>
                  </a:cubicBezTo>
                  <a:cubicBezTo>
                    <a:pt x="122039" y="834866"/>
                    <a:pt x="99179" y="834866"/>
                    <a:pt x="102036" y="831056"/>
                  </a:cubicBezTo>
                  <a:cubicBezTo>
                    <a:pt x="102036" y="812006"/>
                    <a:pt x="109657" y="883444"/>
                    <a:pt x="123944" y="858679"/>
                  </a:cubicBezTo>
                  <a:cubicBezTo>
                    <a:pt x="129659" y="886301"/>
                    <a:pt x="100132" y="845344"/>
                    <a:pt x="100132" y="863441"/>
                  </a:cubicBezTo>
                  <a:cubicBezTo>
                    <a:pt x="104894" y="870109"/>
                    <a:pt x="105846" y="880586"/>
                    <a:pt x="113466" y="886301"/>
                  </a:cubicBezTo>
                  <a:cubicBezTo>
                    <a:pt x="122991" y="876776"/>
                    <a:pt x="122991" y="871061"/>
                    <a:pt x="112514" y="870109"/>
                  </a:cubicBezTo>
                  <a:cubicBezTo>
                    <a:pt x="114419" y="877729"/>
                    <a:pt x="112514" y="872966"/>
                    <a:pt x="112514" y="867251"/>
                  </a:cubicBezTo>
                  <a:cubicBezTo>
                    <a:pt x="125849" y="895826"/>
                    <a:pt x="97274" y="900589"/>
                    <a:pt x="104894" y="923449"/>
                  </a:cubicBezTo>
                  <a:cubicBezTo>
                    <a:pt x="103941" y="921544"/>
                    <a:pt x="102989" y="922496"/>
                    <a:pt x="102036" y="927259"/>
                  </a:cubicBezTo>
                  <a:cubicBezTo>
                    <a:pt x="97274" y="924401"/>
                    <a:pt x="96321" y="913924"/>
                    <a:pt x="90607" y="910114"/>
                  </a:cubicBezTo>
                  <a:cubicBezTo>
                    <a:pt x="95369" y="919639"/>
                    <a:pt x="94416" y="921544"/>
                    <a:pt x="87749" y="916781"/>
                  </a:cubicBezTo>
                  <a:cubicBezTo>
                    <a:pt x="82034" y="896779"/>
                    <a:pt x="98227" y="883444"/>
                    <a:pt x="84891" y="859631"/>
                  </a:cubicBezTo>
                  <a:cubicBezTo>
                    <a:pt x="81082" y="863441"/>
                    <a:pt x="96321" y="888206"/>
                    <a:pt x="91559" y="887254"/>
                  </a:cubicBezTo>
                  <a:cubicBezTo>
                    <a:pt x="90607" y="888206"/>
                    <a:pt x="95369" y="919639"/>
                    <a:pt x="90607" y="907256"/>
                  </a:cubicBezTo>
                  <a:cubicBezTo>
                    <a:pt x="86796" y="913924"/>
                    <a:pt x="88702" y="918686"/>
                    <a:pt x="96321" y="922496"/>
                  </a:cubicBezTo>
                  <a:cubicBezTo>
                    <a:pt x="96321" y="913924"/>
                    <a:pt x="96321" y="917734"/>
                    <a:pt x="96321" y="933926"/>
                  </a:cubicBezTo>
                  <a:cubicBezTo>
                    <a:pt x="70604" y="921544"/>
                    <a:pt x="103941" y="921544"/>
                    <a:pt x="85844" y="925354"/>
                  </a:cubicBezTo>
                  <a:cubicBezTo>
                    <a:pt x="58221" y="908209"/>
                    <a:pt x="91559" y="857726"/>
                    <a:pt x="89654" y="847249"/>
                  </a:cubicBezTo>
                  <a:cubicBezTo>
                    <a:pt x="88702" y="831056"/>
                    <a:pt x="61079" y="835819"/>
                    <a:pt x="73461" y="798671"/>
                  </a:cubicBezTo>
                  <a:cubicBezTo>
                    <a:pt x="72509" y="811054"/>
                    <a:pt x="86796" y="798671"/>
                    <a:pt x="89654" y="793909"/>
                  </a:cubicBezTo>
                  <a:cubicBezTo>
                    <a:pt x="89654" y="793909"/>
                    <a:pt x="81082" y="748189"/>
                    <a:pt x="72509" y="740569"/>
                  </a:cubicBezTo>
                  <a:cubicBezTo>
                    <a:pt x="87749" y="748189"/>
                    <a:pt x="82986" y="747236"/>
                    <a:pt x="91559" y="751999"/>
                  </a:cubicBezTo>
                  <a:cubicBezTo>
                    <a:pt x="88702" y="733901"/>
                    <a:pt x="63936" y="600551"/>
                    <a:pt x="78224" y="610076"/>
                  </a:cubicBezTo>
                  <a:cubicBezTo>
                    <a:pt x="74414" y="620554"/>
                    <a:pt x="60127" y="608171"/>
                    <a:pt x="59174" y="598646"/>
                  </a:cubicBezTo>
                  <a:cubicBezTo>
                    <a:pt x="63936" y="598646"/>
                    <a:pt x="78224" y="611029"/>
                    <a:pt x="71557" y="590074"/>
                  </a:cubicBezTo>
                  <a:cubicBezTo>
                    <a:pt x="74414" y="588169"/>
                    <a:pt x="99179" y="601504"/>
                    <a:pt x="91559" y="604361"/>
                  </a:cubicBezTo>
                  <a:cubicBezTo>
                    <a:pt x="92511" y="595789"/>
                    <a:pt x="73461" y="571976"/>
                    <a:pt x="66794" y="567214"/>
                  </a:cubicBezTo>
                  <a:cubicBezTo>
                    <a:pt x="67746" y="574834"/>
                    <a:pt x="67746" y="583406"/>
                    <a:pt x="68699" y="591026"/>
                  </a:cubicBezTo>
                  <a:cubicBezTo>
                    <a:pt x="50602" y="571976"/>
                    <a:pt x="43934" y="549116"/>
                    <a:pt x="33457" y="521494"/>
                  </a:cubicBezTo>
                  <a:cubicBezTo>
                    <a:pt x="34409" y="519589"/>
                    <a:pt x="34409" y="512921"/>
                    <a:pt x="30599" y="502444"/>
                  </a:cubicBezTo>
                  <a:cubicBezTo>
                    <a:pt x="36314" y="489109"/>
                    <a:pt x="29646" y="497681"/>
                    <a:pt x="38219" y="506254"/>
                  </a:cubicBezTo>
                  <a:cubicBezTo>
                    <a:pt x="35361" y="499586"/>
                    <a:pt x="42982" y="482441"/>
                    <a:pt x="42982" y="480536"/>
                  </a:cubicBezTo>
                  <a:cubicBezTo>
                    <a:pt x="34409" y="474821"/>
                    <a:pt x="30599" y="477679"/>
                    <a:pt x="32504" y="488156"/>
                  </a:cubicBezTo>
                  <a:cubicBezTo>
                    <a:pt x="35361" y="482441"/>
                    <a:pt x="26789" y="471011"/>
                    <a:pt x="22979" y="467201"/>
                  </a:cubicBezTo>
                  <a:cubicBezTo>
                    <a:pt x="28694" y="469106"/>
                    <a:pt x="28694" y="467201"/>
                    <a:pt x="21074" y="463391"/>
                  </a:cubicBezTo>
                  <a:cubicBezTo>
                    <a:pt x="30599" y="462439"/>
                    <a:pt x="36314" y="466249"/>
                    <a:pt x="36314" y="474821"/>
                  </a:cubicBezTo>
                  <a:cubicBezTo>
                    <a:pt x="37266" y="468154"/>
                    <a:pt x="40124" y="467201"/>
                    <a:pt x="45839" y="472916"/>
                  </a:cubicBezTo>
                  <a:cubicBezTo>
                    <a:pt x="50602" y="457676"/>
                    <a:pt x="17264" y="453866"/>
                    <a:pt x="15359" y="445294"/>
                  </a:cubicBezTo>
                  <a:cubicBezTo>
                    <a:pt x="53459" y="455771"/>
                    <a:pt x="48696" y="455771"/>
                    <a:pt x="50602" y="416719"/>
                  </a:cubicBezTo>
                  <a:cubicBezTo>
                    <a:pt x="58221" y="411956"/>
                    <a:pt x="56316" y="440531"/>
                    <a:pt x="60127" y="445294"/>
                  </a:cubicBezTo>
                  <a:cubicBezTo>
                    <a:pt x="59174" y="425291"/>
                    <a:pt x="60127" y="421481"/>
                    <a:pt x="63936" y="433864"/>
                  </a:cubicBezTo>
                  <a:cubicBezTo>
                    <a:pt x="63936" y="410051"/>
                    <a:pt x="62984" y="417671"/>
                    <a:pt x="50602" y="406241"/>
                  </a:cubicBezTo>
                  <a:close/>
                  <a:moveTo>
                    <a:pt x="16311" y="45244"/>
                  </a:moveTo>
                  <a:cubicBezTo>
                    <a:pt x="16311" y="45244"/>
                    <a:pt x="17264" y="46196"/>
                    <a:pt x="18216" y="46196"/>
                  </a:cubicBezTo>
                  <a:cubicBezTo>
                    <a:pt x="17264" y="45244"/>
                    <a:pt x="17264" y="45244"/>
                    <a:pt x="16311" y="45244"/>
                  </a:cubicBezTo>
                  <a:close/>
                  <a:moveTo>
                    <a:pt x="82986" y="514826"/>
                  </a:moveTo>
                  <a:cubicBezTo>
                    <a:pt x="82986" y="491014"/>
                    <a:pt x="79177" y="492919"/>
                    <a:pt x="64889" y="491966"/>
                  </a:cubicBezTo>
                  <a:cubicBezTo>
                    <a:pt x="61079" y="508159"/>
                    <a:pt x="90607" y="525304"/>
                    <a:pt x="82986" y="514826"/>
                  </a:cubicBezTo>
                  <a:close/>
                  <a:moveTo>
                    <a:pt x="67746" y="521494"/>
                  </a:moveTo>
                  <a:cubicBezTo>
                    <a:pt x="66794" y="526256"/>
                    <a:pt x="74414" y="522446"/>
                    <a:pt x="67746" y="521494"/>
                  </a:cubicBezTo>
                  <a:close/>
                  <a:moveTo>
                    <a:pt x="72509" y="524351"/>
                  </a:moveTo>
                  <a:cubicBezTo>
                    <a:pt x="72509" y="523399"/>
                    <a:pt x="72509" y="523399"/>
                    <a:pt x="72509" y="523399"/>
                  </a:cubicBezTo>
                  <a:lnTo>
                    <a:pt x="72509" y="524351"/>
                  </a:lnTo>
                  <a:close/>
                  <a:moveTo>
                    <a:pt x="63936" y="441484"/>
                  </a:moveTo>
                  <a:cubicBezTo>
                    <a:pt x="63936" y="443389"/>
                    <a:pt x="62032" y="433864"/>
                    <a:pt x="63936" y="441484"/>
                  </a:cubicBezTo>
                  <a:close/>
                  <a:moveTo>
                    <a:pt x="60127" y="451009"/>
                  </a:moveTo>
                  <a:cubicBezTo>
                    <a:pt x="67746" y="448151"/>
                    <a:pt x="61079" y="449104"/>
                    <a:pt x="60127" y="451009"/>
                  </a:cubicBezTo>
                  <a:close/>
                  <a:moveTo>
                    <a:pt x="52507" y="479584"/>
                  </a:moveTo>
                  <a:cubicBezTo>
                    <a:pt x="84891" y="488156"/>
                    <a:pt x="44886" y="472916"/>
                    <a:pt x="52507" y="479584"/>
                  </a:cubicBezTo>
                  <a:close/>
                  <a:moveTo>
                    <a:pt x="95369" y="844391"/>
                  </a:moveTo>
                  <a:cubicBezTo>
                    <a:pt x="113466" y="836771"/>
                    <a:pt x="73461" y="806291"/>
                    <a:pt x="95369" y="844391"/>
                  </a:cubicBezTo>
                  <a:close/>
                  <a:moveTo>
                    <a:pt x="99179" y="774859"/>
                  </a:moveTo>
                  <a:cubicBezTo>
                    <a:pt x="109657" y="781526"/>
                    <a:pt x="104894" y="772001"/>
                    <a:pt x="86796" y="745331"/>
                  </a:cubicBezTo>
                  <a:cubicBezTo>
                    <a:pt x="84891" y="756761"/>
                    <a:pt x="101084" y="759619"/>
                    <a:pt x="94416" y="754856"/>
                  </a:cubicBezTo>
                  <a:cubicBezTo>
                    <a:pt x="99179" y="752951"/>
                    <a:pt x="98227" y="751046"/>
                    <a:pt x="93464" y="748189"/>
                  </a:cubicBezTo>
                  <a:cubicBezTo>
                    <a:pt x="86796" y="751999"/>
                    <a:pt x="83939" y="778669"/>
                    <a:pt x="90607" y="768191"/>
                  </a:cubicBezTo>
                  <a:cubicBezTo>
                    <a:pt x="102989" y="784384"/>
                    <a:pt x="97274" y="794861"/>
                    <a:pt x="95369" y="807244"/>
                  </a:cubicBezTo>
                  <a:cubicBezTo>
                    <a:pt x="101084" y="814864"/>
                    <a:pt x="82986" y="802481"/>
                    <a:pt x="97274" y="812006"/>
                  </a:cubicBezTo>
                  <a:cubicBezTo>
                    <a:pt x="96321" y="797719"/>
                    <a:pt x="100132" y="788194"/>
                    <a:pt x="99179" y="774859"/>
                  </a:cubicBezTo>
                  <a:close/>
                  <a:moveTo>
                    <a:pt x="90607" y="596741"/>
                  </a:moveTo>
                  <a:cubicBezTo>
                    <a:pt x="58221" y="611981"/>
                    <a:pt x="108704" y="625316"/>
                    <a:pt x="99179" y="643414"/>
                  </a:cubicBezTo>
                  <a:cubicBezTo>
                    <a:pt x="86796" y="628174"/>
                    <a:pt x="88702" y="636746"/>
                    <a:pt x="88702" y="647224"/>
                  </a:cubicBezTo>
                  <a:cubicBezTo>
                    <a:pt x="73461" y="639604"/>
                    <a:pt x="93464" y="636746"/>
                    <a:pt x="87749" y="624364"/>
                  </a:cubicBezTo>
                  <a:cubicBezTo>
                    <a:pt x="87749" y="624364"/>
                    <a:pt x="62032" y="645319"/>
                    <a:pt x="66794" y="638651"/>
                  </a:cubicBezTo>
                  <a:cubicBezTo>
                    <a:pt x="65841" y="637699"/>
                    <a:pt x="73461" y="656749"/>
                    <a:pt x="73461" y="656749"/>
                  </a:cubicBezTo>
                  <a:cubicBezTo>
                    <a:pt x="73461" y="656749"/>
                    <a:pt x="74414" y="639604"/>
                    <a:pt x="80129" y="641509"/>
                  </a:cubicBezTo>
                  <a:cubicBezTo>
                    <a:pt x="87749" y="668179"/>
                    <a:pt x="106799" y="690086"/>
                    <a:pt x="90607" y="692944"/>
                  </a:cubicBezTo>
                  <a:cubicBezTo>
                    <a:pt x="86796" y="710089"/>
                    <a:pt x="89654" y="693896"/>
                    <a:pt x="86796" y="693896"/>
                  </a:cubicBezTo>
                  <a:cubicBezTo>
                    <a:pt x="87749" y="716756"/>
                    <a:pt x="85844" y="719614"/>
                    <a:pt x="95369" y="738664"/>
                  </a:cubicBezTo>
                  <a:cubicBezTo>
                    <a:pt x="85844" y="837724"/>
                    <a:pt x="72509" y="566261"/>
                    <a:pt x="102989" y="674846"/>
                  </a:cubicBezTo>
                  <a:cubicBezTo>
                    <a:pt x="105846" y="674846"/>
                    <a:pt x="87749" y="672941"/>
                    <a:pt x="87749" y="668179"/>
                  </a:cubicBezTo>
                  <a:cubicBezTo>
                    <a:pt x="77271" y="677704"/>
                    <a:pt x="99179" y="673894"/>
                    <a:pt x="99179" y="671989"/>
                  </a:cubicBezTo>
                  <a:cubicBezTo>
                    <a:pt x="82034" y="668179"/>
                    <a:pt x="95369" y="625316"/>
                    <a:pt x="99179" y="639604"/>
                  </a:cubicBezTo>
                  <a:cubicBezTo>
                    <a:pt x="100132" y="637699"/>
                    <a:pt x="93464" y="607219"/>
                    <a:pt x="90607" y="596741"/>
                  </a:cubicBezTo>
                  <a:close/>
                  <a:moveTo>
                    <a:pt x="84891" y="575786"/>
                  </a:moveTo>
                  <a:cubicBezTo>
                    <a:pt x="101084" y="631984"/>
                    <a:pt x="90607" y="479584"/>
                    <a:pt x="72509" y="531019"/>
                  </a:cubicBezTo>
                  <a:cubicBezTo>
                    <a:pt x="112514" y="483394"/>
                    <a:pt x="73461" y="579596"/>
                    <a:pt x="64889" y="526256"/>
                  </a:cubicBezTo>
                  <a:cubicBezTo>
                    <a:pt x="108704" y="455771"/>
                    <a:pt x="62984" y="607219"/>
                    <a:pt x="59174" y="525304"/>
                  </a:cubicBezTo>
                  <a:cubicBezTo>
                    <a:pt x="52507" y="567214"/>
                    <a:pt x="117277" y="568166"/>
                    <a:pt x="84891" y="575786"/>
                  </a:cubicBezTo>
                  <a:close/>
                  <a:moveTo>
                    <a:pt x="105846" y="456724"/>
                  </a:moveTo>
                  <a:cubicBezTo>
                    <a:pt x="105846" y="456724"/>
                    <a:pt x="105846" y="457676"/>
                    <a:pt x="105846" y="456724"/>
                  </a:cubicBezTo>
                  <a:close/>
                </a:path>
              </a:pathLst>
            </a:custGeom>
            <a:grpFill/>
            <a:ln w="9525" cap="flat">
              <a:noFill/>
              <a:prstDash val="solid"/>
              <a:miter/>
            </a:ln>
          </p:spPr>
          <p:txBody>
            <a:bodyPr rtlCol="0" anchor="ctr"/>
            <a:lstStyle/>
            <a:p>
              <a:endParaRPr lang="en-US"/>
            </a:p>
          </p:txBody>
        </p:sp>
        <p:sp>
          <p:nvSpPr>
            <p:cNvPr id="2553" name="Freeform: Shape 2552">
              <a:extLst>
                <a:ext uri="{FF2B5EF4-FFF2-40B4-BE49-F238E27FC236}">
                  <a16:creationId xmlns:a16="http://schemas.microsoft.com/office/drawing/2014/main" xmlns="" id="{E9B6F93F-C826-4424-B2CF-ACDC1013AB3D}"/>
                </a:ext>
              </a:extLst>
            </p:cNvPr>
            <p:cNvSpPr/>
            <p:nvPr/>
          </p:nvSpPr>
          <p:spPr>
            <a:xfrm>
              <a:off x="6386036" y="4042542"/>
              <a:ext cx="19050" cy="9525"/>
            </a:xfrm>
            <a:custGeom>
              <a:avLst/>
              <a:gdLst>
                <a:gd name="connsiteX0" fmla="*/ 7144 w 19050"/>
                <a:gd name="connsiteY0" fmla="*/ 7488 h 9525"/>
                <a:gd name="connsiteX1" fmla="*/ 11906 w 19050"/>
                <a:gd name="connsiteY1" fmla="*/ 11298 h 9525"/>
                <a:gd name="connsiteX2" fmla="*/ 7144 w 19050"/>
                <a:gd name="connsiteY2" fmla="*/ 7488 h 9525"/>
              </a:gdLst>
              <a:ahLst/>
              <a:cxnLst>
                <a:cxn ang="0">
                  <a:pos x="connsiteX0" y="connsiteY0"/>
                </a:cxn>
                <a:cxn ang="0">
                  <a:pos x="connsiteX1" y="connsiteY1"/>
                </a:cxn>
                <a:cxn ang="0">
                  <a:pos x="connsiteX2" y="connsiteY2"/>
                </a:cxn>
              </a:cxnLst>
              <a:rect l="l" t="t" r="r" b="b"/>
              <a:pathLst>
                <a:path w="19050" h="9525">
                  <a:moveTo>
                    <a:pt x="7144" y="7488"/>
                  </a:moveTo>
                  <a:cubicBezTo>
                    <a:pt x="9049" y="8440"/>
                    <a:pt x="9049" y="12250"/>
                    <a:pt x="11906" y="11298"/>
                  </a:cubicBezTo>
                  <a:cubicBezTo>
                    <a:pt x="8096" y="12250"/>
                    <a:pt x="10954" y="5583"/>
                    <a:pt x="7144" y="7488"/>
                  </a:cubicBezTo>
                  <a:close/>
                </a:path>
              </a:pathLst>
            </a:custGeom>
            <a:grpFill/>
            <a:ln w="9525" cap="flat">
              <a:noFill/>
              <a:prstDash val="solid"/>
              <a:miter/>
            </a:ln>
          </p:spPr>
          <p:txBody>
            <a:bodyPr rtlCol="0" anchor="ctr"/>
            <a:lstStyle/>
            <a:p>
              <a:endParaRPr lang="en-US"/>
            </a:p>
          </p:txBody>
        </p:sp>
        <p:sp>
          <p:nvSpPr>
            <p:cNvPr id="2554" name="Freeform: Shape 2553">
              <a:extLst>
                <a:ext uri="{FF2B5EF4-FFF2-40B4-BE49-F238E27FC236}">
                  <a16:creationId xmlns:a16="http://schemas.microsoft.com/office/drawing/2014/main" xmlns="" id="{451AFCA9-4FFD-43BB-A872-D4F540DC7A9F}"/>
                </a:ext>
              </a:extLst>
            </p:cNvPr>
            <p:cNvSpPr/>
            <p:nvPr/>
          </p:nvSpPr>
          <p:spPr>
            <a:xfrm>
              <a:off x="6383179" y="4047373"/>
              <a:ext cx="9525" cy="9525"/>
            </a:xfrm>
            <a:custGeom>
              <a:avLst/>
              <a:gdLst>
                <a:gd name="connsiteX0" fmla="*/ 7144 w 9525"/>
                <a:gd name="connsiteY0" fmla="*/ 7419 h 9525"/>
                <a:gd name="connsiteX1" fmla="*/ 7144 w 9525"/>
                <a:gd name="connsiteY1" fmla="*/ 7419 h 9525"/>
              </a:gdLst>
              <a:ahLst/>
              <a:cxnLst>
                <a:cxn ang="0">
                  <a:pos x="connsiteX0" y="connsiteY0"/>
                </a:cxn>
                <a:cxn ang="0">
                  <a:pos x="connsiteX1" y="connsiteY1"/>
                </a:cxn>
              </a:cxnLst>
              <a:rect l="l" t="t" r="r" b="b"/>
              <a:pathLst>
                <a:path w="9525" h="9525">
                  <a:moveTo>
                    <a:pt x="7144" y="7419"/>
                  </a:moveTo>
                  <a:cubicBezTo>
                    <a:pt x="10001" y="8371"/>
                    <a:pt x="10954" y="6466"/>
                    <a:pt x="7144" y="7419"/>
                  </a:cubicBezTo>
                  <a:close/>
                </a:path>
              </a:pathLst>
            </a:custGeom>
            <a:grpFill/>
            <a:ln w="9525" cap="flat">
              <a:noFill/>
              <a:prstDash val="solid"/>
              <a:miter/>
            </a:ln>
          </p:spPr>
          <p:txBody>
            <a:bodyPr rtlCol="0" anchor="ctr"/>
            <a:lstStyle/>
            <a:p>
              <a:endParaRPr lang="en-US"/>
            </a:p>
          </p:txBody>
        </p:sp>
        <p:sp>
          <p:nvSpPr>
            <p:cNvPr id="2555" name="Freeform: Shape 2554">
              <a:extLst>
                <a:ext uri="{FF2B5EF4-FFF2-40B4-BE49-F238E27FC236}">
                  <a16:creationId xmlns:a16="http://schemas.microsoft.com/office/drawing/2014/main" xmlns="" id="{D3092230-A169-408E-8DD8-8CBDB6EF9820}"/>
                </a:ext>
              </a:extLst>
            </p:cNvPr>
            <p:cNvSpPr/>
            <p:nvPr/>
          </p:nvSpPr>
          <p:spPr>
            <a:xfrm>
              <a:off x="6376918" y="4054316"/>
              <a:ext cx="19050" cy="9525"/>
            </a:xfrm>
            <a:custGeom>
              <a:avLst/>
              <a:gdLst>
                <a:gd name="connsiteX0" fmla="*/ 10547 w 19050"/>
                <a:gd name="connsiteY0" fmla="*/ 7144 h 9525"/>
                <a:gd name="connsiteX1" fmla="*/ 10547 w 19050"/>
                <a:gd name="connsiteY1" fmla="*/ 7144 h 9525"/>
              </a:gdLst>
              <a:ahLst/>
              <a:cxnLst>
                <a:cxn ang="0">
                  <a:pos x="connsiteX0" y="connsiteY0"/>
                </a:cxn>
                <a:cxn ang="0">
                  <a:pos x="connsiteX1" y="connsiteY1"/>
                </a:cxn>
              </a:cxnLst>
              <a:rect l="l" t="t" r="r" b="b"/>
              <a:pathLst>
                <a:path w="19050" h="9525">
                  <a:moveTo>
                    <a:pt x="10547" y="7144"/>
                  </a:moveTo>
                  <a:cubicBezTo>
                    <a:pt x="21024" y="14764"/>
                    <a:pt x="-883" y="7144"/>
                    <a:pt x="10547" y="7144"/>
                  </a:cubicBezTo>
                  <a:close/>
                </a:path>
              </a:pathLst>
            </a:custGeom>
            <a:grpFill/>
            <a:ln w="9525" cap="flat">
              <a:noFill/>
              <a:prstDash val="solid"/>
              <a:miter/>
            </a:ln>
          </p:spPr>
          <p:txBody>
            <a:bodyPr rtlCol="0" anchor="ctr"/>
            <a:lstStyle/>
            <a:p>
              <a:endParaRPr lang="en-US"/>
            </a:p>
          </p:txBody>
        </p:sp>
        <p:sp>
          <p:nvSpPr>
            <p:cNvPr id="2556" name="Freeform: Shape 2555">
              <a:extLst>
                <a:ext uri="{FF2B5EF4-FFF2-40B4-BE49-F238E27FC236}">
                  <a16:creationId xmlns:a16="http://schemas.microsoft.com/office/drawing/2014/main" xmlns="" id="{EF35CAA2-AC61-4E22-A334-BA6E269103BA}"/>
                </a:ext>
              </a:extLst>
            </p:cNvPr>
            <p:cNvSpPr/>
            <p:nvPr/>
          </p:nvSpPr>
          <p:spPr>
            <a:xfrm>
              <a:off x="6388894" y="405145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3811" y="15716"/>
                    <a:pt x="7144" y="7144"/>
                    <a:pt x="7144" y="7144"/>
                  </a:cubicBezTo>
                  <a:close/>
                </a:path>
              </a:pathLst>
            </a:custGeom>
            <a:grpFill/>
            <a:ln w="9525" cap="flat">
              <a:noFill/>
              <a:prstDash val="solid"/>
              <a:miter/>
            </a:ln>
          </p:spPr>
          <p:txBody>
            <a:bodyPr rtlCol="0" anchor="ctr"/>
            <a:lstStyle/>
            <a:p>
              <a:endParaRPr lang="en-US"/>
            </a:p>
          </p:txBody>
        </p:sp>
        <p:sp>
          <p:nvSpPr>
            <p:cNvPr id="2557" name="Freeform: Shape 2556">
              <a:extLst>
                <a:ext uri="{FF2B5EF4-FFF2-40B4-BE49-F238E27FC236}">
                  <a16:creationId xmlns:a16="http://schemas.microsoft.com/office/drawing/2014/main" xmlns="" id="{CFEBA05A-0346-4FF7-BDF9-300AF3E8EB92}"/>
                </a:ext>
              </a:extLst>
            </p:cNvPr>
            <p:cNvSpPr/>
            <p:nvPr/>
          </p:nvSpPr>
          <p:spPr>
            <a:xfrm>
              <a:off x="6413421" y="3963828"/>
              <a:ext cx="9525" cy="9525"/>
            </a:xfrm>
            <a:custGeom>
              <a:avLst/>
              <a:gdLst>
                <a:gd name="connsiteX0" fmla="*/ 8334 w 9525"/>
                <a:gd name="connsiteY0" fmla="*/ 10954 h 9525"/>
                <a:gd name="connsiteX1" fmla="*/ 7382 w 9525"/>
                <a:gd name="connsiteY1" fmla="*/ 7144 h 9525"/>
                <a:gd name="connsiteX2" fmla="*/ 8334 w 9525"/>
                <a:gd name="connsiteY2" fmla="*/ 10954 h 9525"/>
              </a:gdLst>
              <a:ahLst/>
              <a:cxnLst>
                <a:cxn ang="0">
                  <a:pos x="connsiteX0" y="connsiteY0"/>
                </a:cxn>
                <a:cxn ang="0">
                  <a:pos x="connsiteX1" y="connsiteY1"/>
                </a:cxn>
                <a:cxn ang="0">
                  <a:pos x="connsiteX2" y="connsiteY2"/>
                </a:cxn>
              </a:cxnLst>
              <a:rect l="l" t="t" r="r" b="b"/>
              <a:pathLst>
                <a:path w="9525" h="9525">
                  <a:moveTo>
                    <a:pt x="8334" y="10954"/>
                  </a:moveTo>
                  <a:cubicBezTo>
                    <a:pt x="11192" y="10001"/>
                    <a:pt x="8334" y="8096"/>
                    <a:pt x="7382" y="7144"/>
                  </a:cubicBezTo>
                  <a:cubicBezTo>
                    <a:pt x="7382" y="8096"/>
                    <a:pt x="6429" y="9049"/>
                    <a:pt x="8334" y="10954"/>
                  </a:cubicBezTo>
                  <a:close/>
                </a:path>
              </a:pathLst>
            </a:custGeom>
            <a:grpFill/>
            <a:ln w="9525" cap="flat">
              <a:noFill/>
              <a:prstDash val="solid"/>
              <a:miter/>
            </a:ln>
          </p:spPr>
          <p:txBody>
            <a:bodyPr rtlCol="0" anchor="ctr"/>
            <a:lstStyle/>
            <a:p>
              <a:endParaRPr lang="en-US"/>
            </a:p>
          </p:txBody>
        </p:sp>
        <p:sp>
          <p:nvSpPr>
            <p:cNvPr id="2558" name="Freeform: Shape 2557">
              <a:extLst>
                <a:ext uri="{FF2B5EF4-FFF2-40B4-BE49-F238E27FC236}">
                  <a16:creationId xmlns:a16="http://schemas.microsoft.com/office/drawing/2014/main" xmlns="" id="{14788A30-7CE3-4913-BC23-2B9F03AF636E}"/>
                </a:ext>
              </a:extLst>
            </p:cNvPr>
            <p:cNvSpPr/>
            <p:nvPr/>
          </p:nvSpPr>
          <p:spPr>
            <a:xfrm>
              <a:off x="6360319" y="3221831"/>
              <a:ext cx="9525" cy="38100"/>
            </a:xfrm>
            <a:custGeom>
              <a:avLst/>
              <a:gdLst>
                <a:gd name="connsiteX0" fmla="*/ 10954 w 9525"/>
                <a:gd name="connsiteY0" fmla="*/ 34766 h 38100"/>
                <a:gd name="connsiteX1" fmla="*/ 7144 w 9525"/>
                <a:gd name="connsiteY1" fmla="*/ 7144 h 38100"/>
                <a:gd name="connsiteX2" fmla="*/ 10954 w 9525"/>
                <a:gd name="connsiteY2" fmla="*/ 34766 h 38100"/>
              </a:gdLst>
              <a:ahLst/>
              <a:cxnLst>
                <a:cxn ang="0">
                  <a:pos x="connsiteX0" y="connsiteY0"/>
                </a:cxn>
                <a:cxn ang="0">
                  <a:pos x="connsiteX1" y="connsiteY1"/>
                </a:cxn>
                <a:cxn ang="0">
                  <a:pos x="connsiteX2" y="connsiteY2"/>
                </a:cxn>
              </a:cxnLst>
              <a:rect l="l" t="t" r="r" b="b"/>
              <a:pathLst>
                <a:path w="9525" h="38100">
                  <a:moveTo>
                    <a:pt x="10954" y="34766"/>
                  </a:moveTo>
                  <a:lnTo>
                    <a:pt x="7144" y="7144"/>
                  </a:lnTo>
                  <a:cubicBezTo>
                    <a:pt x="7144" y="14764"/>
                    <a:pt x="8096" y="22384"/>
                    <a:pt x="10954" y="34766"/>
                  </a:cubicBezTo>
                  <a:close/>
                </a:path>
              </a:pathLst>
            </a:custGeom>
            <a:grpFill/>
            <a:ln w="9525" cap="flat">
              <a:noFill/>
              <a:prstDash val="solid"/>
              <a:miter/>
            </a:ln>
          </p:spPr>
          <p:txBody>
            <a:bodyPr rtlCol="0" anchor="ctr"/>
            <a:lstStyle/>
            <a:p>
              <a:endParaRPr lang="en-US"/>
            </a:p>
          </p:txBody>
        </p:sp>
        <p:sp>
          <p:nvSpPr>
            <p:cNvPr id="2559" name="Freeform: Shape 2558">
              <a:extLst>
                <a:ext uri="{FF2B5EF4-FFF2-40B4-BE49-F238E27FC236}">
                  <a16:creationId xmlns:a16="http://schemas.microsoft.com/office/drawing/2014/main" xmlns="" id="{8F8B81CD-44D0-425C-A444-A5F51ADFDAE1}"/>
                </a:ext>
              </a:extLst>
            </p:cNvPr>
            <p:cNvSpPr/>
            <p:nvPr/>
          </p:nvSpPr>
          <p:spPr>
            <a:xfrm>
              <a:off x="6390799" y="3876183"/>
              <a:ext cx="19050" cy="28575"/>
            </a:xfrm>
            <a:custGeom>
              <a:avLst/>
              <a:gdLst>
                <a:gd name="connsiteX0" fmla="*/ 7144 w 19050"/>
                <a:gd name="connsiteY0" fmla="*/ 7159 h 28575"/>
                <a:gd name="connsiteX1" fmla="*/ 7144 w 19050"/>
                <a:gd name="connsiteY1" fmla="*/ 7159 h 28575"/>
              </a:gdLst>
              <a:ahLst/>
              <a:cxnLst>
                <a:cxn ang="0">
                  <a:pos x="connsiteX0" y="connsiteY0"/>
                </a:cxn>
                <a:cxn ang="0">
                  <a:pos x="connsiteX1" y="connsiteY1"/>
                </a:cxn>
              </a:cxnLst>
              <a:rect l="l" t="t" r="r" b="b"/>
              <a:pathLst>
                <a:path w="19050" h="28575">
                  <a:moveTo>
                    <a:pt x="7144" y="7159"/>
                  </a:moveTo>
                  <a:cubicBezTo>
                    <a:pt x="24289" y="49069"/>
                    <a:pt x="7144" y="6207"/>
                    <a:pt x="7144" y="7159"/>
                  </a:cubicBezTo>
                  <a:close/>
                </a:path>
              </a:pathLst>
            </a:custGeom>
            <a:grpFill/>
            <a:ln w="9525" cap="flat">
              <a:noFill/>
              <a:prstDash val="solid"/>
              <a:miter/>
            </a:ln>
          </p:spPr>
          <p:txBody>
            <a:bodyPr rtlCol="0" anchor="ctr"/>
            <a:lstStyle/>
            <a:p>
              <a:endParaRPr lang="en-US"/>
            </a:p>
          </p:txBody>
        </p:sp>
        <p:sp>
          <p:nvSpPr>
            <p:cNvPr id="2560" name="Freeform: Shape 2559">
              <a:extLst>
                <a:ext uri="{FF2B5EF4-FFF2-40B4-BE49-F238E27FC236}">
                  <a16:creationId xmlns:a16="http://schemas.microsoft.com/office/drawing/2014/main" xmlns="" id="{34B5622F-063E-4C5A-9515-4C888F468937}"/>
                </a:ext>
              </a:extLst>
            </p:cNvPr>
            <p:cNvSpPr/>
            <p:nvPr/>
          </p:nvSpPr>
          <p:spPr>
            <a:xfrm>
              <a:off x="6403197" y="3876687"/>
              <a:ext cx="19050" cy="9525"/>
            </a:xfrm>
            <a:custGeom>
              <a:avLst/>
              <a:gdLst>
                <a:gd name="connsiteX0" fmla="*/ 14748 w 19050"/>
                <a:gd name="connsiteY0" fmla="*/ 7608 h 9525"/>
                <a:gd name="connsiteX1" fmla="*/ 14748 w 19050"/>
                <a:gd name="connsiteY1" fmla="*/ 7608 h 9525"/>
              </a:gdLst>
              <a:ahLst/>
              <a:cxnLst>
                <a:cxn ang="0">
                  <a:pos x="connsiteX0" y="connsiteY0"/>
                </a:cxn>
                <a:cxn ang="0">
                  <a:pos x="connsiteX1" y="connsiteY1"/>
                </a:cxn>
              </a:cxnLst>
              <a:rect l="l" t="t" r="r" b="b"/>
              <a:pathLst>
                <a:path w="19050" h="9525">
                  <a:moveTo>
                    <a:pt x="14748" y="7608"/>
                  </a:moveTo>
                  <a:cubicBezTo>
                    <a:pt x="7128" y="10465"/>
                    <a:pt x="2366" y="5703"/>
                    <a:pt x="14748" y="7608"/>
                  </a:cubicBezTo>
                  <a:close/>
                </a:path>
              </a:pathLst>
            </a:custGeom>
            <a:grpFill/>
            <a:ln w="9525" cap="flat">
              <a:noFill/>
              <a:prstDash val="solid"/>
              <a:miter/>
            </a:ln>
          </p:spPr>
          <p:txBody>
            <a:bodyPr rtlCol="0" anchor="ctr"/>
            <a:lstStyle/>
            <a:p>
              <a:endParaRPr lang="en-US"/>
            </a:p>
          </p:txBody>
        </p:sp>
        <p:sp>
          <p:nvSpPr>
            <p:cNvPr id="2561" name="Freeform: Shape 2560">
              <a:extLst>
                <a:ext uri="{FF2B5EF4-FFF2-40B4-BE49-F238E27FC236}">
                  <a16:creationId xmlns:a16="http://schemas.microsoft.com/office/drawing/2014/main" xmlns="" id="{9E8D87EE-EF8B-4969-A307-8B100CD16825}"/>
                </a:ext>
              </a:extLst>
            </p:cNvPr>
            <p:cNvSpPr/>
            <p:nvPr/>
          </p:nvSpPr>
          <p:spPr>
            <a:xfrm>
              <a:off x="6371173" y="3915230"/>
              <a:ext cx="9525" cy="9525"/>
            </a:xfrm>
            <a:custGeom>
              <a:avLst/>
              <a:gdLst>
                <a:gd name="connsiteX0" fmla="*/ 10577 w 9525"/>
                <a:gd name="connsiteY0" fmla="*/ 9069 h 9525"/>
                <a:gd name="connsiteX1" fmla="*/ 10577 w 9525"/>
                <a:gd name="connsiteY1" fmla="*/ 9069 h 9525"/>
              </a:gdLst>
              <a:ahLst/>
              <a:cxnLst>
                <a:cxn ang="0">
                  <a:pos x="connsiteX0" y="connsiteY0"/>
                </a:cxn>
                <a:cxn ang="0">
                  <a:pos x="connsiteX1" y="connsiteY1"/>
                </a:cxn>
              </a:cxnLst>
              <a:rect l="l" t="t" r="r" b="b"/>
              <a:pathLst>
                <a:path w="9525" h="9525">
                  <a:moveTo>
                    <a:pt x="10577" y="9069"/>
                  </a:moveTo>
                  <a:cubicBezTo>
                    <a:pt x="3910" y="5259"/>
                    <a:pt x="8672" y="8117"/>
                    <a:pt x="10577" y="9069"/>
                  </a:cubicBezTo>
                  <a:close/>
                </a:path>
              </a:pathLst>
            </a:custGeom>
            <a:grpFill/>
            <a:ln w="9525" cap="flat">
              <a:noFill/>
              <a:prstDash val="solid"/>
              <a:miter/>
            </a:ln>
          </p:spPr>
          <p:txBody>
            <a:bodyPr rtlCol="0" anchor="ctr"/>
            <a:lstStyle/>
            <a:p>
              <a:endParaRPr lang="en-US"/>
            </a:p>
          </p:txBody>
        </p:sp>
        <p:sp>
          <p:nvSpPr>
            <p:cNvPr id="2562" name="Freeform: Shape 2561">
              <a:extLst>
                <a:ext uri="{FF2B5EF4-FFF2-40B4-BE49-F238E27FC236}">
                  <a16:creationId xmlns:a16="http://schemas.microsoft.com/office/drawing/2014/main" xmlns="" id="{190FC25C-BD4A-4312-A09C-8D49DABB222E}"/>
                </a:ext>
              </a:extLst>
            </p:cNvPr>
            <p:cNvSpPr/>
            <p:nvPr/>
          </p:nvSpPr>
          <p:spPr>
            <a:xfrm>
              <a:off x="6404134" y="3840520"/>
              <a:ext cx="9525" cy="9525"/>
            </a:xfrm>
            <a:custGeom>
              <a:avLst/>
              <a:gdLst>
                <a:gd name="connsiteX0" fmla="*/ 7144 w 9525"/>
                <a:gd name="connsiteY0" fmla="*/ 9485 h 9525"/>
                <a:gd name="connsiteX1" fmla="*/ 7144 w 9525"/>
                <a:gd name="connsiteY1" fmla="*/ 9485 h 9525"/>
              </a:gdLst>
              <a:ahLst/>
              <a:cxnLst>
                <a:cxn ang="0">
                  <a:pos x="connsiteX0" y="connsiteY0"/>
                </a:cxn>
                <a:cxn ang="0">
                  <a:pos x="connsiteX1" y="connsiteY1"/>
                </a:cxn>
              </a:cxnLst>
              <a:rect l="l" t="t" r="r" b="b"/>
              <a:pathLst>
                <a:path w="9525" h="9525">
                  <a:moveTo>
                    <a:pt x="7144" y="9485"/>
                  </a:moveTo>
                  <a:cubicBezTo>
                    <a:pt x="7144" y="10437"/>
                    <a:pt x="14764" y="3770"/>
                    <a:pt x="7144" y="9485"/>
                  </a:cubicBezTo>
                  <a:close/>
                </a:path>
              </a:pathLst>
            </a:custGeom>
            <a:grpFill/>
            <a:ln w="9525" cap="flat">
              <a:noFill/>
              <a:prstDash val="solid"/>
              <a:miter/>
            </a:ln>
          </p:spPr>
          <p:txBody>
            <a:bodyPr rtlCol="0" anchor="ctr"/>
            <a:lstStyle/>
            <a:p>
              <a:endParaRPr lang="en-US"/>
            </a:p>
          </p:txBody>
        </p:sp>
        <p:sp>
          <p:nvSpPr>
            <p:cNvPr id="2563" name="Freeform: Shape 2562">
              <a:extLst>
                <a:ext uri="{FF2B5EF4-FFF2-40B4-BE49-F238E27FC236}">
                  <a16:creationId xmlns:a16="http://schemas.microsoft.com/office/drawing/2014/main" xmlns="" id="{BE79A45C-37C6-4F3A-A03D-B3CB9703925E}"/>
                </a:ext>
              </a:extLst>
            </p:cNvPr>
            <p:cNvSpPr/>
            <p:nvPr/>
          </p:nvSpPr>
          <p:spPr>
            <a:xfrm>
              <a:off x="6406039" y="3843813"/>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lnTo>
                    <a:pt x="8096" y="8096"/>
                  </a:lnTo>
                  <a:close/>
                </a:path>
              </a:pathLst>
            </a:custGeom>
            <a:grpFill/>
            <a:ln w="9525" cap="flat">
              <a:noFill/>
              <a:prstDash val="solid"/>
              <a:miter/>
            </a:ln>
          </p:spPr>
          <p:txBody>
            <a:bodyPr rtlCol="0" anchor="ctr"/>
            <a:lstStyle/>
            <a:p>
              <a:endParaRPr lang="en-US"/>
            </a:p>
          </p:txBody>
        </p:sp>
        <p:sp>
          <p:nvSpPr>
            <p:cNvPr id="2564" name="Freeform: Shape 2563">
              <a:extLst>
                <a:ext uri="{FF2B5EF4-FFF2-40B4-BE49-F238E27FC236}">
                  <a16:creationId xmlns:a16="http://schemas.microsoft.com/office/drawing/2014/main" xmlns="" id="{39BDE09D-8D53-4F0E-BF2E-F2946A7D39BA}"/>
                </a:ext>
              </a:extLst>
            </p:cNvPr>
            <p:cNvSpPr/>
            <p:nvPr/>
          </p:nvSpPr>
          <p:spPr>
            <a:xfrm>
              <a:off x="6364129" y="3914298"/>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7144" y="10954"/>
                    <a:pt x="8096" y="17621"/>
                    <a:pt x="7144" y="7144"/>
                  </a:cubicBezTo>
                  <a:close/>
                </a:path>
              </a:pathLst>
            </a:custGeom>
            <a:grpFill/>
            <a:ln w="9525" cap="flat">
              <a:noFill/>
              <a:prstDash val="solid"/>
              <a:miter/>
            </a:ln>
          </p:spPr>
          <p:txBody>
            <a:bodyPr rtlCol="0" anchor="ctr"/>
            <a:lstStyle/>
            <a:p>
              <a:endParaRPr lang="en-US"/>
            </a:p>
          </p:txBody>
        </p:sp>
        <p:sp>
          <p:nvSpPr>
            <p:cNvPr id="2565" name="Freeform: Shape 2564">
              <a:extLst>
                <a:ext uri="{FF2B5EF4-FFF2-40B4-BE49-F238E27FC236}">
                  <a16:creationId xmlns:a16="http://schemas.microsoft.com/office/drawing/2014/main" xmlns="" id="{41803496-6456-4B30-9C48-E4124476CF98}"/>
                </a:ext>
              </a:extLst>
            </p:cNvPr>
            <p:cNvSpPr/>
            <p:nvPr/>
          </p:nvSpPr>
          <p:spPr>
            <a:xfrm>
              <a:off x="6386989" y="3882416"/>
              <a:ext cx="9525" cy="9525"/>
            </a:xfrm>
            <a:custGeom>
              <a:avLst/>
              <a:gdLst>
                <a:gd name="connsiteX0" fmla="*/ 7144 w 9525"/>
                <a:gd name="connsiteY0" fmla="*/ 7593 h 9525"/>
                <a:gd name="connsiteX1" fmla="*/ 9049 w 9525"/>
                <a:gd name="connsiteY1" fmla="*/ 10451 h 9525"/>
                <a:gd name="connsiteX2" fmla="*/ 7144 w 9525"/>
                <a:gd name="connsiteY2" fmla="*/ 7593 h 9525"/>
              </a:gdLst>
              <a:ahLst/>
              <a:cxnLst>
                <a:cxn ang="0">
                  <a:pos x="connsiteX0" y="connsiteY0"/>
                </a:cxn>
                <a:cxn ang="0">
                  <a:pos x="connsiteX1" y="connsiteY1"/>
                </a:cxn>
                <a:cxn ang="0">
                  <a:pos x="connsiteX2" y="connsiteY2"/>
                </a:cxn>
              </a:cxnLst>
              <a:rect l="l" t="t" r="r" b="b"/>
              <a:pathLst>
                <a:path w="9525" h="9525">
                  <a:moveTo>
                    <a:pt x="7144" y="7593"/>
                  </a:moveTo>
                  <a:lnTo>
                    <a:pt x="9049" y="10451"/>
                  </a:lnTo>
                  <a:cubicBezTo>
                    <a:pt x="8096" y="10451"/>
                    <a:pt x="10001" y="5689"/>
                    <a:pt x="7144" y="7593"/>
                  </a:cubicBezTo>
                  <a:close/>
                </a:path>
              </a:pathLst>
            </a:custGeom>
            <a:grpFill/>
            <a:ln w="9525" cap="flat">
              <a:noFill/>
              <a:prstDash val="solid"/>
              <a:miter/>
            </a:ln>
          </p:spPr>
          <p:txBody>
            <a:bodyPr rtlCol="0" anchor="ctr"/>
            <a:lstStyle/>
            <a:p>
              <a:endParaRPr lang="en-US"/>
            </a:p>
          </p:txBody>
        </p:sp>
        <p:sp>
          <p:nvSpPr>
            <p:cNvPr id="2566" name="Freeform: Shape 2565">
              <a:extLst>
                <a:ext uri="{FF2B5EF4-FFF2-40B4-BE49-F238E27FC236}">
                  <a16:creationId xmlns:a16="http://schemas.microsoft.com/office/drawing/2014/main" xmlns="" id="{B6EFC499-DB12-4DD0-8E4F-E7FB747A05B6}"/>
                </a:ext>
              </a:extLst>
            </p:cNvPr>
            <p:cNvSpPr/>
            <p:nvPr/>
          </p:nvSpPr>
          <p:spPr>
            <a:xfrm>
              <a:off x="6402123" y="3816191"/>
              <a:ext cx="9525" cy="9525"/>
            </a:xfrm>
            <a:custGeom>
              <a:avLst/>
              <a:gdLst>
                <a:gd name="connsiteX0" fmla="*/ 10107 w 9525"/>
                <a:gd name="connsiteY0" fmla="*/ 10954 h 9525"/>
                <a:gd name="connsiteX1" fmla="*/ 10107 w 9525"/>
                <a:gd name="connsiteY1" fmla="*/ 10954 h 9525"/>
              </a:gdLst>
              <a:ahLst/>
              <a:cxnLst>
                <a:cxn ang="0">
                  <a:pos x="connsiteX0" y="connsiteY0"/>
                </a:cxn>
                <a:cxn ang="0">
                  <a:pos x="connsiteX1" y="connsiteY1"/>
                </a:cxn>
              </a:cxnLst>
              <a:rect l="l" t="t" r="r" b="b"/>
              <a:pathLst>
                <a:path w="9525" h="9525">
                  <a:moveTo>
                    <a:pt x="10107" y="10954"/>
                  </a:moveTo>
                  <a:cubicBezTo>
                    <a:pt x="3440" y="2381"/>
                    <a:pt x="10107" y="10954"/>
                    <a:pt x="10107" y="10954"/>
                  </a:cubicBezTo>
                  <a:close/>
                </a:path>
              </a:pathLst>
            </a:custGeom>
            <a:grpFill/>
            <a:ln w="9525" cap="flat">
              <a:noFill/>
              <a:prstDash val="solid"/>
              <a:miter/>
            </a:ln>
          </p:spPr>
          <p:txBody>
            <a:bodyPr rtlCol="0" anchor="ctr"/>
            <a:lstStyle/>
            <a:p>
              <a:endParaRPr lang="en-US"/>
            </a:p>
          </p:txBody>
        </p:sp>
        <p:sp>
          <p:nvSpPr>
            <p:cNvPr id="2567" name="Freeform: Shape 2566">
              <a:extLst>
                <a:ext uri="{FF2B5EF4-FFF2-40B4-BE49-F238E27FC236}">
                  <a16:creationId xmlns:a16="http://schemas.microsoft.com/office/drawing/2014/main" xmlns="" id="{2D550B94-CBFF-4AC0-AF67-2FB7C7B049A2}"/>
                </a:ext>
              </a:extLst>
            </p:cNvPr>
            <p:cNvSpPr/>
            <p:nvPr/>
          </p:nvSpPr>
          <p:spPr>
            <a:xfrm>
              <a:off x="6366986" y="3857460"/>
              <a:ext cx="19050" cy="9525"/>
            </a:xfrm>
            <a:custGeom>
              <a:avLst/>
              <a:gdLst>
                <a:gd name="connsiteX0" fmla="*/ 11906 w 19050"/>
                <a:gd name="connsiteY0" fmla="*/ 9689 h 9525"/>
                <a:gd name="connsiteX1" fmla="*/ 7144 w 19050"/>
                <a:gd name="connsiteY1" fmla="*/ 8737 h 9525"/>
                <a:gd name="connsiteX2" fmla="*/ 11906 w 19050"/>
                <a:gd name="connsiteY2" fmla="*/ 9689 h 9525"/>
              </a:gdLst>
              <a:ahLst/>
              <a:cxnLst>
                <a:cxn ang="0">
                  <a:pos x="connsiteX0" y="connsiteY0"/>
                </a:cxn>
                <a:cxn ang="0">
                  <a:pos x="connsiteX1" y="connsiteY1"/>
                </a:cxn>
                <a:cxn ang="0">
                  <a:pos x="connsiteX2" y="connsiteY2"/>
                </a:cxn>
              </a:cxnLst>
              <a:rect l="l" t="t" r="r" b="b"/>
              <a:pathLst>
                <a:path w="19050" h="9525">
                  <a:moveTo>
                    <a:pt x="11906" y="9689"/>
                  </a:moveTo>
                  <a:cubicBezTo>
                    <a:pt x="8096" y="11594"/>
                    <a:pt x="10001" y="3974"/>
                    <a:pt x="7144" y="8737"/>
                  </a:cubicBezTo>
                  <a:cubicBezTo>
                    <a:pt x="9049" y="12547"/>
                    <a:pt x="10954" y="10642"/>
                    <a:pt x="11906" y="9689"/>
                  </a:cubicBezTo>
                  <a:close/>
                </a:path>
              </a:pathLst>
            </a:custGeom>
            <a:grpFill/>
            <a:ln w="9525" cap="flat">
              <a:noFill/>
              <a:prstDash val="solid"/>
              <a:miter/>
            </a:ln>
          </p:spPr>
          <p:txBody>
            <a:bodyPr rtlCol="0" anchor="ctr"/>
            <a:lstStyle/>
            <a:p>
              <a:endParaRPr lang="en-US"/>
            </a:p>
          </p:txBody>
        </p:sp>
        <p:sp>
          <p:nvSpPr>
            <p:cNvPr id="2568" name="Freeform: Shape 2567">
              <a:extLst>
                <a:ext uri="{FF2B5EF4-FFF2-40B4-BE49-F238E27FC236}">
                  <a16:creationId xmlns:a16="http://schemas.microsoft.com/office/drawing/2014/main" xmlns="" id="{3BADDF9E-6E41-468B-9920-423DE6410EEF}"/>
                </a:ext>
              </a:extLst>
            </p:cNvPr>
            <p:cNvSpPr/>
            <p:nvPr/>
          </p:nvSpPr>
          <p:spPr>
            <a:xfrm>
              <a:off x="6392704" y="3812381"/>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cubicBezTo>
                    <a:pt x="8096" y="8096"/>
                    <a:pt x="8096" y="8096"/>
                    <a:pt x="7144" y="7144"/>
                  </a:cubicBezTo>
                  <a:cubicBezTo>
                    <a:pt x="7144" y="8096"/>
                    <a:pt x="7144" y="8096"/>
                    <a:pt x="8096" y="9049"/>
                  </a:cubicBezTo>
                  <a:close/>
                </a:path>
              </a:pathLst>
            </a:custGeom>
            <a:grpFill/>
            <a:ln w="9525" cap="flat">
              <a:noFill/>
              <a:prstDash val="solid"/>
              <a:miter/>
            </a:ln>
          </p:spPr>
          <p:txBody>
            <a:bodyPr rtlCol="0" anchor="ctr"/>
            <a:lstStyle/>
            <a:p>
              <a:endParaRPr lang="en-US"/>
            </a:p>
          </p:txBody>
        </p:sp>
        <p:sp>
          <p:nvSpPr>
            <p:cNvPr id="2569" name="Freeform: Shape 2568">
              <a:extLst>
                <a:ext uri="{FF2B5EF4-FFF2-40B4-BE49-F238E27FC236}">
                  <a16:creationId xmlns:a16="http://schemas.microsoft.com/office/drawing/2014/main" xmlns="" id="{DA05668C-01F7-4C3A-9FEF-99F011B7E3C9}"/>
                </a:ext>
              </a:extLst>
            </p:cNvPr>
            <p:cNvSpPr/>
            <p:nvPr/>
          </p:nvSpPr>
          <p:spPr>
            <a:xfrm>
              <a:off x="6393233" y="3814286"/>
              <a:ext cx="9525" cy="19050"/>
            </a:xfrm>
            <a:custGeom>
              <a:avLst/>
              <a:gdLst>
                <a:gd name="connsiteX0" fmla="*/ 7567 w 9525"/>
                <a:gd name="connsiteY0" fmla="*/ 7144 h 19050"/>
                <a:gd name="connsiteX1" fmla="*/ 7567 w 9525"/>
                <a:gd name="connsiteY1" fmla="*/ 11906 h 19050"/>
                <a:gd name="connsiteX2" fmla="*/ 7567 w 9525"/>
                <a:gd name="connsiteY2" fmla="*/ 7144 h 19050"/>
              </a:gdLst>
              <a:ahLst/>
              <a:cxnLst>
                <a:cxn ang="0">
                  <a:pos x="connsiteX0" y="connsiteY0"/>
                </a:cxn>
                <a:cxn ang="0">
                  <a:pos x="connsiteX1" y="connsiteY1"/>
                </a:cxn>
                <a:cxn ang="0">
                  <a:pos x="connsiteX2" y="connsiteY2"/>
                </a:cxn>
              </a:cxnLst>
              <a:rect l="l" t="t" r="r" b="b"/>
              <a:pathLst>
                <a:path w="9525" h="19050">
                  <a:moveTo>
                    <a:pt x="7567" y="7144"/>
                  </a:moveTo>
                  <a:cubicBezTo>
                    <a:pt x="7567" y="9049"/>
                    <a:pt x="6615" y="10001"/>
                    <a:pt x="7567" y="11906"/>
                  </a:cubicBezTo>
                  <a:cubicBezTo>
                    <a:pt x="8520" y="9049"/>
                    <a:pt x="7567" y="8096"/>
                    <a:pt x="7567" y="7144"/>
                  </a:cubicBezTo>
                  <a:close/>
                </a:path>
              </a:pathLst>
            </a:custGeom>
            <a:grpFill/>
            <a:ln w="9525" cap="flat">
              <a:noFill/>
              <a:prstDash val="solid"/>
              <a:miter/>
            </a:ln>
          </p:spPr>
          <p:txBody>
            <a:bodyPr rtlCol="0" anchor="ctr"/>
            <a:lstStyle/>
            <a:p>
              <a:endParaRPr lang="en-US"/>
            </a:p>
          </p:txBody>
        </p:sp>
        <p:sp>
          <p:nvSpPr>
            <p:cNvPr id="2570" name="Freeform: Shape 2569">
              <a:extLst>
                <a:ext uri="{FF2B5EF4-FFF2-40B4-BE49-F238E27FC236}">
                  <a16:creationId xmlns:a16="http://schemas.microsoft.com/office/drawing/2014/main" xmlns="" id="{E8736D04-DE58-4B7D-9EE7-79C8CCAA57C8}"/>
                </a:ext>
              </a:extLst>
            </p:cNvPr>
            <p:cNvSpPr/>
            <p:nvPr/>
          </p:nvSpPr>
          <p:spPr>
            <a:xfrm>
              <a:off x="6390799" y="3796113"/>
              <a:ext cx="9525" cy="9525"/>
            </a:xfrm>
            <a:custGeom>
              <a:avLst/>
              <a:gdLst>
                <a:gd name="connsiteX0" fmla="*/ 7144 w 9525"/>
                <a:gd name="connsiteY0" fmla="*/ 7219 h 9525"/>
                <a:gd name="connsiteX1" fmla="*/ 7144 w 9525"/>
                <a:gd name="connsiteY1" fmla="*/ 7219 h 9525"/>
              </a:gdLst>
              <a:ahLst/>
              <a:cxnLst>
                <a:cxn ang="0">
                  <a:pos x="connsiteX0" y="connsiteY0"/>
                </a:cxn>
                <a:cxn ang="0">
                  <a:pos x="connsiteX1" y="connsiteY1"/>
                </a:cxn>
              </a:cxnLst>
              <a:rect l="l" t="t" r="r" b="b"/>
              <a:pathLst>
                <a:path w="9525" h="9525">
                  <a:moveTo>
                    <a:pt x="7144" y="7219"/>
                  </a:moveTo>
                  <a:cubicBezTo>
                    <a:pt x="11906" y="14839"/>
                    <a:pt x="8096" y="6266"/>
                    <a:pt x="7144" y="7219"/>
                  </a:cubicBezTo>
                  <a:close/>
                </a:path>
              </a:pathLst>
            </a:custGeom>
            <a:grpFill/>
            <a:ln w="9525" cap="flat">
              <a:noFill/>
              <a:prstDash val="solid"/>
              <a:miter/>
            </a:ln>
          </p:spPr>
          <p:txBody>
            <a:bodyPr rtlCol="0" anchor="ctr"/>
            <a:lstStyle/>
            <a:p>
              <a:endParaRPr lang="en-US"/>
            </a:p>
          </p:txBody>
        </p:sp>
        <p:sp>
          <p:nvSpPr>
            <p:cNvPr id="2571" name="Freeform: Shape 2570">
              <a:extLst>
                <a:ext uri="{FF2B5EF4-FFF2-40B4-BE49-F238E27FC236}">
                  <a16:creationId xmlns:a16="http://schemas.microsoft.com/office/drawing/2014/main" xmlns="" id="{ED85F180-D4E9-440A-A499-FBC5C156FE4D}"/>
                </a:ext>
              </a:extLst>
            </p:cNvPr>
            <p:cNvSpPr/>
            <p:nvPr/>
          </p:nvSpPr>
          <p:spPr>
            <a:xfrm>
              <a:off x="6408162" y="3722846"/>
              <a:ext cx="9525" cy="19050"/>
            </a:xfrm>
            <a:custGeom>
              <a:avLst/>
              <a:gdLst>
                <a:gd name="connsiteX0" fmla="*/ 7878 w 9525"/>
                <a:gd name="connsiteY0" fmla="*/ 7144 h 19050"/>
                <a:gd name="connsiteX1" fmla="*/ 7878 w 9525"/>
                <a:gd name="connsiteY1" fmla="*/ 7144 h 19050"/>
              </a:gdLst>
              <a:ahLst/>
              <a:cxnLst>
                <a:cxn ang="0">
                  <a:pos x="connsiteX0" y="connsiteY0"/>
                </a:cxn>
                <a:cxn ang="0">
                  <a:pos x="connsiteX1" y="connsiteY1"/>
                </a:cxn>
              </a:cxnLst>
              <a:rect l="l" t="t" r="r" b="b"/>
              <a:pathLst>
                <a:path w="9525" h="19050">
                  <a:moveTo>
                    <a:pt x="7878" y="7144"/>
                  </a:moveTo>
                  <a:cubicBezTo>
                    <a:pt x="5021" y="20479"/>
                    <a:pt x="11688" y="27146"/>
                    <a:pt x="7878" y="7144"/>
                  </a:cubicBezTo>
                  <a:close/>
                </a:path>
              </a:pathLst>
            </a:custGeom>
            <a:grpFill/>
            <a:ln w="9525" cap="flat">
              <a:noFill/>
              <a:prstDash val="solid"/>
              <a:miter/>
            </a:ln>
          </p:spPr>
          <p:txBody>
            <a:bodyPr rtlCol="0" anchor="ctr"/>
            <a:lstStyle/>
            <a:p>
              <a:endParaRPr lang="en-US"/>
            </a:p>
          </p:txBody>
        </p:sp>
        <p:sp>
          <p:nvSpPr>
            <p:cNvPr id="2572" name="Freeform: Shape 2571">
              <a:extLst>
                <a:ext uri="{FF2B5EF4-FFF2-40B4-BE49-F238E27FC236}">
                  <a16:creationId xmlns:a16="http://schemas.microsoft.com/office/drawing/2014/main" xmlns="" id="{BC201A16-AFF9-4981-B9E5-6309BA2AF30E}"/>
                </a:ext>
              </a:extLst>
            </p:cNvPr>
            <p:cNvSpPr/>
            <p:nvPr/>
          </p:nvSpPr>
          <p:spPr>
            <a:xfrm>
              <a:off x="6409849" y="373713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9049"/>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2573" name="Freeform: Shape 2572">
              <a:extLst>
                <a:ext uri="{FF2B5EF4-FFF2-40B4-BE49-F238E27FC236}">
                  <a16:creationId xmlns:a16="http://schemas.microsoft.com/office/drawing/2014/main" xmlns="" id="{6CEFD35B-D8CD-4484-AFD2-79FA31578DDA}"/>
                </a:ext>
              </a:extLst>
            </p:cNvPr>
            <p:cNvSpPr/>
            <p:nvPr/>
          </p:nvSpPr>
          <p:spPr>
            <a:xfrm>
              <a:off x="6357114" y="3816567"/>
              <a:ext cx="19050" cy="9525"/>
            </a:xfrm>
            <a:custGeom>
              <a:avLst/>
              <a:gdLst>
                <a:gd name="connsiteX0" fmla="*/ 12253 w 19050"/>
                <a:gd name="connsiteY0" fmla="*/ 10577 h 9525"/>
                <a:gd name="connsiteX1" fmla="*/ 12253 w 19050"/>
                <a:gd name="connsiteY1" fmla="*/ 10577 h 9525"/>
              </a:gdLst>
              <a:ahLst/>
              <a:cxnLst>
                <a:cxn ang="0">
                  <a:pos x="connsiteX0" y="connsiteY0"/>
                </a:cxn>
                <a:cxn ang="0">
                  <a:pos x="connsiteX1" y="connsiteY1"/>
                </a:cxn>
              </a:cxnLst>
              <a:rect l="l" t="t" r="r" b="b"/>
              <a:pathLst>
                <a:path w="19050" h="9525">
                  <a:moveTo>
                    <a:pt x="12253" y="10577"/>
                  </a:moveTo>
                  <a:cubicBezTo>
                    <a:pt x="1776" y="3910"/>
                    <a:pt x="10348" y="8672"/>
                    <a:pt x="12253" y="10577"/>
                  </a:cubicBezTo>
                  <a:close/>
                </a:path>
              </a:pathLst>
            </a:custGeom>
            <a:grpFill/>
            <a:ln w="9525" cap="flat">
              <a:noFill/>
              <a:prstDash val="solid"/>
              <a:miter/>
            </a:ln>
          </p:spPr>
          <p:txBody>
            <a:bodyPr rtlCol="0" anchor="ctr"/>
            <a:lstStyle/>
            <a:p>
              <a:endParaRPr lang="en-US"/>
            </a:p>
          </p:txBody>
        </p:sp>
        <p:sp>
          <p:nvSpPr>
            <p:cNvPr id="2574" name="Freeform: Shape 2573">
              <a:extLst>
                <a:ext uri="{FF2B5EF4-FFF2-40B4-BE49-F238E27FC236}">
                  <a16:creationId xmlns:a16="http://schemas.microsoft.com/office/drawing/2014/main" xmlns="" id="{847C11AD-4CDD-4BF1-9342-E9CC53F8E272}"/>
                </a:ext>
              </a:extLst>
            </p:cNvPr>
            <p:cNvSpPr/>
            <p:nvPr/>
          </p:nvSpPr>
          <p:spPr>
            <a:xfrm>
              <a:off x="6407944" y="3715074"/>
              <a:ext cx="9525" cy="9525"/>
            </a:xfrm>
            <a:custGeom>
              <a:avLst/>
              <a:gdLst>
                <a:gd name="connsiteX0" fmla="*/ 8096 w 9525"/>
                <a:gd name="connsiteY0" fmla="*/ 7295 h 9525"/>
                <a:gd name="connsiteX1" fmla="*/ 7144 w 9525"/>
                <a:gd name="connsiteY1" fmla="*/ 11106 h 9525"/>
                <a:gd name="connsiteX2" fmla="*/ 8096 w 9525"/>
                <a:gd name="connsiteY2" fmla="*/ 7295 h 9525"/>
              </a:gdLst>
              <a:ahLst/>
              <a:cxnLst>
                <a:cxn ang="0">
                  <a:pos x="connsiteX0" y="connsiteY0"/>
                </a:cxn>
                <a:cxn ang="0">
                  <a:pos x="connsiteX1" y="connsiteY1"/>
                </a:cxn>
                <a:cxn ang="0">
                  <a:pos x="connsiteX2" y="connsiteY2"/>
                </a:cxn>
              </a:cxnLst>
              <a:rect l="l" t="t" r="r" b="b"/>
              <a:pathLst>
                <a:path w="9525" h="9525">
                  <a:moveTo>
                    <a:pt x="8096" y="7295"/>
                  </a:moveTo>
                  <a:cubicBezTo>
                    <a:pt x="8096" y="8248"/>
                    <a:pt x="8096" y="10153"/>
                    <a:pt x="7144" y="11106"/>
                  </a:cubicBezTo>
                  <a:cubicBezTo>
                    <a:pt x="10954" y="10153"/>
                    <a:pt x="9049" y="6343"/>
                    <a:pt x="8096" y="7295"/>
                  </a:cubicBezTo>
                  <a:close/>
                </a:path>
              </a:pathLst>
            </a:custGeom>
            <a:grpFill/>
            <a:ln w="9525" cap="flat">
              <a:noFill/>
              <a:prstDash val="solid"/>
              <a:miter/>
            </a:ln>
          </p:spPr>
          <p:txBody>
            <a:bodyPr rtlCol="0" anchor="ctr"/>
            <a:lstStyle/>
            <a:p>
              <a:endParaRPr lang="en-US"/>
            </a:p>
          </p:txBody>
        </p:sp>
        <p:sp>
          <p:nvSpPr>
            <p:cNvPr id="2575" name="Freeform: Shape 2574">
              <a:extLst>
                <a:ext uri="{FF2B5EF4-FFF2-40B4-BE49-F238E27FC236}">
                  <a16:creationId xmlns:a16="http://schemas.microsoft.com/office/drawing/2014/main" xmlns="" id="{16EB0AAB-87A8-46A9-AA29-239D605B77B1}"/>
                </a:ext>
              </a:extLst>
            </p:cNvPr>
            <p:cNvSpPr/>
            <p:nvPr/>
          </p:nvSpPr>
          <p:spPr>
            <a:xfrm>
              <a:off x="6393656" y="3739991"/>
              <a:ext cx="9525" cy="19050"/>
            </a:xfrm>
            <a:custGeom>
              <a:avLst/>
              <a:gdLst>
                <a:gd name="connsiteX0" fmla="*/ 8096 w 9525"/>
                <a:gd name="connsiteY0" fmla="*/ 7144 h 19050"/>
                <a:gd name="connsiteX1" fmla="*/ 7144 w 9525"/>
                <a:gd name="connsiteY1" fmla="*/ 12859 h 19050"/>
                <a:gd name="connsiteX2" fmla="*/ 8096 w 9525"/>
                <a:gd name="connsiteY2" fmla="*/ 7144 h 19050"/>
              </a:gdLst>
              <a:ahLst/>
              <a:cxnLst>
                <a:cxn ang="0">
                  <a:pos x="connsiteX0" y="connsiteY0"/>
                </a:cxn>
                <a:cxn ang="0">
                  <a:pos x="connsiteX1" y="connsiteY1"/>
                </a:cxn>
                <a:cxn ang="0">
                  <a:pos x="connsiteX2" y="connsiteY2"/>
                </a:cxn>
              </a:cxnLst>
              <a:rect l="l" t="t" r="r" b="b"/>
              <a:pathLst>
                <a:path w="9525" h="19050">
                  <a:moveTo>
                    <a:pt x="8096" y="7144"/>
                  </a:moveTo>
                  <a:cubicBezTo>
                    <a:pt x="6191" y="8096"/>
                    <a:pt x="8096" y="10954"/>
                    <a:pt x="7144" y="12859"/>
                  </a:cubicBezTo>
                  <a:cubicBezTo>
                    <a:pt x="7144" y="10001"/>
                    <a:pt x="11906" y="8096"/>
                    <a:pt x="8096" y="7144"/>
                  </a:cubicBezTo>
                  <a:close/>
                </a:path>
              </a:pathLst>
            </a:custGeom>
            <a:grpFill/>
            <a:ln w="9525" cap="flat">
              <a:noFill/>
              <a:prstDash val="solid"/>
              <a:miter/>
            </a:ln>
          </p:spPr>
          <p:txBody>
            <a:bodyPr rtlCol="0" anchor="ctr"/>
            <a:lstStyle/>
            <a:p>
              <a:endParaRPr lang="en-US"/>
            </a:p>
          </p:txBody>
        </p:sp>
        <p:sp>
          <p:nvSpPr>
            <p:cNvPr id="2576" name="Freeform: Shape 2575">
              <a:extLst>
                <a:ext uri="{FF2B5EF4-FFF2-40B4-BE49-F238E27FC236}">
                  <a16:creationId xmlns:a16="http://schemas.microsoft.com/office/drawing/2014/main" xmlns="" id="{620A8F83-162A-4F75-BFA6-162C4EAA7992}"/>
                </a:ext>
              </a:extLst>
            </p:cNvPr>
            <p:cNvSpPr/>
            <p:nvPr/>
          </p:nvSpPr>
          <p:spPr>
            <a:xfrm>
              <a:off x="6392704" y="3700938"/>
              <a:ext cx="9525" cy="9525"/>
            </a:xfrm>
            <a:custGeom>
              <a:avLst/>
              <a:gdLst>
                <a:gd name="connsiteX0" fmla="*/ 10954 w 9525"/>
                <a:gd name="connsiteY0" fmla="*/ 7144 h 9525"/>
                <a:gd name="connsiteX1" fmla="*/ 7144 w 9525"/>
                <a:gd name="connsiteY1" fmla="*/ 9049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cubicBezTo>
                    <a:pt x="10954" y="8096"/>
                    <a:pt x="9049" y="10001"/>
                    <a:pt x="7144" y="9049"/>
                  </a:cubicBezTo>
                  <a:cubicBezTo>
                    <a:pt x="8096" y="10001"/>
                    <a:pt x="13811" y="11906"/>
                    <a:pt x="10954" y="7144"/>
                  </a:cubicBezTo>
                  <a:close/>
                </a:path>
              </a:pathLst>
            </a:custGeom>
            <a:grpFill/>
            <a:ln w="9525" cap="flat">
              <a:noFill/>
              <a:prstDash val="solid"/>
              <a:miter/>
            </a:ln>
          </p:spPr>
          <p:txBody>
            <a:bodyPr rtlCol="0" anchor="ctr"/>
            <a:lstStyle/>
            <a:p>
              <a:endParaRPr lang="en-US"/>
            </a:p>
          </p:txBody>
        </p:sp>
        <p:sp>
          <p:nvSpPr>
            <p:cNvPr id="2577" name="Freeform: Shape 2576">
              <a:extLst>
                <a:ext uri="{FF2B5EF4-FFF2-40B4-BE49-F238E27FC236}">
                  <a16:creationId xmlns:a16="http://schemas.microsoft.com/office/drawing/2014/main" xmlns="" id="{010EFF13-B056-45ED-A6DD-776949319956}"/>
                </a:ext>
              </a:extLst>
            </p:cNvPr>
            <p:cNvSpPr/>
            <p:nvPr/>
          </p:nvSpPr>
          <p:spPr>
            <a:xfrm>
              <a:off x="6393656" y="373046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16669"/>
                    <a:pt x="7144" y="7144"/>
                  </a:cubicBezTo>
                  <a:close/>
                </a:path>
              </a:pathLst>
            </a:custGeom>
            <a:grpFill/>
            <a:ln w="9525" cap="flat">
              <a:noFill/>
              <a:prstDash val="solid"/>
              <a:miter/>
            </a:ln>
          </p:spPr>
          <p:txBody>
            <a:bodyPr rtlCol="0" anchor="ctr"/>
            <a:lstStyle/>
            <a:p>
              <a:endParaRPr lang="en-US"/>
            </a:p>
          </p:txBody>
        </p:sp>
        <p:sp>
          <p:nvSpPr>
            <p:cNvPr id="2578" name="Freeform: Shape 2577">
              <a:extLst>
                <a:ext uri="{FF2B5EF4-FFF2-40B4-BE49-F238E27FC236}">
                  <a16:creationId xmlns:a16="http://schemas.microsoft.com/office/drawing/2014/main" xmlns="" id="{0815E9E4-B123-46B1-9739-E9A97A464FE5}"/>
                </a:ext>
              </a:extLst>
            </p:cNvPr>
            <p:cNvSpPr/>
            <p:nvPr/>
          </p:nvSpPr>
          <p:spPr>
            <a:xfrm>
              <a:off x="6353284" y="3745283"/>
              <a:ext cx="19050" cy="9525"/>
            </a:xfrm>
            <a:custGeom>
              <a:avLst/>
              <a:gdLst>
                <a:gd name="connsiteX0" fmla="*/ 7511 w 19050"/>
                <a:gd name="connsiteY0" fmla="*/ 8519 h 9525"/>
                <a:gd name="connsiteX1" fmla="*/ 7511 w 19050"/>
                <a:gd name="connsiteY1" fmla="*/ 8519 h 9525"/>
              </a:gdLst>
              <a:ahLst/>
              <a:cxnLst>
                <a:cxn ang="0">
                  <a:pos x="connsiteX0" y="connsiteY0"/>
                </a:cxn>
                <a:cxn ang="0">
                  <a:pos x="connsiteX1" y="connsiteY1"/>
                </a:cxn>
              </a:cxnLst>
              <a:rect l="l" t="t" r="r" b="b"/>
              <a:pathLst>
                <a:path w="19050" h="9525">
                  <a:moveTo>
                    <a:pt x="7511" y="8519"/>
                  </a:moveTo>
                  <a:cubicBezTo>
                    <a:pt x="3701" y="3756"/>
                    <a:pt x="31324" y="13281"/>
                    <a:pt x="7511" y="8519"/>
                  </a:cubicBezTo>
                  <a:close/>
                </a:path>
              </a:pathLst>
            </a:custGeom>
            <a:grpFill/>
            <a:ln w="9525" cap="flat">
              <a:noFill/>
              <a:prstDash val="solid"/>
              <a:miter/>
            </a:ln>
          </p:spPr>
          <p:txBody>
            <a:bodyPr rtlCol="0" anchor="ctr"/>
            <a:lstStyle/>
            <a:p>
              <a:endParaRPr lang="en-US"/>
            </a:p>
          </p:txBody>
        </p:sp>
        <p:sp>
          <p:nvSpPr>
            <p:cNvPr id="2579" name="Freeform: Shape 2578">
              <a:extLst>
                <a:ext uri="{FF2B5EF4-FFF2-40B4-BE49-F238E27FC236}">
                  <a16:creationId xmlns:a16="http://schemas.microsoft.com/office/drawing/2014/main" xmlns="" id="{54CE4564-7BAF-4480-B41C-E401956866B6}"/>
                </a:ext>
              </a:extLst>
            </p:cNvPr>
            <p:cNvSpPr/>
            <p:nvPr/>
          </p:nvSpPr>
          <p:spPr>
            <a:xfrm>
              <a:off x="6360319" y="3738086"/>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7144" y="8096"/>
                    <a:pt x="7144" y="7144"/>
                  </a:cubicBezTo>
                  <a:cubicBezTo>
                    <a:pt x="7144" y="8096"/>
                    <a:pt x="7144" y="9049"/>
                    <a:pt x="7144" y="9049"/>
                  </a:cubicBezTo>
                  <a:close/>
                </a:path>
              </a:pathLst>
            </a:custGeom>
            <a:grpFill/>
            <a:ln w="9525" cap="flat">
              <a:noFill/>
              <a:prstDash val="solid"/>
              <a:miter/>
            </a:ln>
          </p:spPr>
          <p:txBody>
            <a:bodyPr rtlCol="0" anchor="ctr"/>
            <a:lstStyle/>
            <a:p>
              <a:endParaRPr lang="en-US"/>
            </a:p>
          </p:txBody>
        </p:sp>
        <p:sp>
          <p:nvSpPr>
            <p:cNvPr id="2580" name="Freeform: Shape 2579">
              <a:extLst>
                <a:ext uri="{FF2B5EF4-FFF2-40B4-BE49-F238E27FC236}">
                  <a16:creationId xmlns:a16="http://schemas.microsoft.com/office/drawing/2014/main" xmlns="" id="{75187DD0-0F0A-46B9-BDDB-853328C25B82}"/>
                </a:ext>
              </a:extLst>
            </p:cNvPr>
            <p:cNvSpPr/>
            <p:nvPr/>
          </p:nvSpPr>
          <p:spPr>
            <a:xfrm>
              <a:off x="6376511" y="3680936"/>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8096" y="8096"/>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2581" name="Freeform: Shape 2580">
              <a:extLst>
                <a:ext uri="{FF2B5EF4-FFF2-40B4-BE49-F238E27FC236}">
                  <a16:creationId xmlns:a16="http://schemas.microsoft.com/office/drawing/2014/main" xmlns="" id="{05E3E125-2394-42FF-AC0A-C8116F0B5E9A}"/>
                </a:ext>
              </a:extLst>
            </p:cNvPr>
            <p:cNvSpPr/>
            <p:nvPr/>
          </p:nvSpPr>
          <p:spPr>
            <a:xfrm>
              <a:off x="6354549" y="3713651"/>
              <a:ext cx="9525" cy="19050"/>
            </a:xfrm>
            <a:custGeom>
              <a:avLst/>
              <a:gdLst>
                <a:gd name="connsiteX0" fmla="*/ 8151 w 9525"/>
                <a:gd name="connsiteY0" fmla="*/ 12528 h 19050"/>
                <a:gd name="connsiteX1" fmla="*/ 8151 w 9525"/>
                <a:gd name="connsiteY1" fmla="*/ 12528 h 19050"/>
              </a:gdLst>
              <a:ahLst/>
              <a:cxnLst>
                <a:cxn ang="0">
                  <a:pos x="connsiteX0" y="connsiteY0"/>
                </a:cxn>
                <a:cxn ang="0">
                  <a:pos x="connsiteX1" y="connsiteY1"/>
                </a:cxn>
              </a:cxnLst>
              <a:rect l="l" t="t" r="r" b="b"/>
              <a:pathLst>
                <a:path w="9525" h="19050">
                  <a:moveTo>
                    <a:pt x="8151" y="12528"/>
                  </a:moveTo>
                  <a:cubicBezTo>
                    <a:pt x="4341" y="25863"/>
                    <a:pt x="12913" y="-4617"/>
                    <a:pt x="8151" y="12528"/>
                  </a:cubicBezTo>
                  <a:close/>
                </a:path>
              </a:pathLst>
            </a:custGeom>
            <a:grpFill/>
            <a:ln w="9525" cap="flat">
              <a:noFill/>
              <a:prstDash val="solid"/>
              <a:miter/>
            </a:ln>
          </p:spPr>
          <p:txBody>
            <a:bodyPr rtlCol="0" anchor="ctr"/>
            <a:lstStyle/>
            <a:p>
              <a:endParaRPr lang="en-US"/>
            </a:p>
          </p:txBody>
        </p:sp>
        <p:sp>
          <p:nvSpPr>
            <p:cNvPr id="2582" name="Freeform: Shape 2581">
              <a:extLst>
                <a:ext uri="{FF2B5EF4-FFF2-40B4-BE49-F238E27FC236}">
                  <a16:creationId xmlns:a16="http://schemas.microsoft.com/office/drawing/2014/main" xmlns="" id="{32A5C298-6DDC-4911-943C-4761E0438B71}"/>
                </a:ext>
              </a:extLst>
            </p:cNvPr>
            <p:cNvSpPr/>
            <p:nvPr/>
          </p:nvSpPr>
          <p:spPr>
            <a:xfrm>
              <a:off x="6411265" y="3635431"/>
              <a:ext cx="19050" cy="19050"/>
            </a:xfrm>
            <a:custGeom>
              <a:avLst/>
              <a:gdLst>
                <a:gd name="connsiteX0" fmla="*/ 17158 w 19050"/>
                <a:gd name="connsiteY0" fmla="*/ 12643 h 19050"/>
                <a:gd name="connsiteX1" fmla="*/ 17158 w 19050"/>
                <a:gd name="connsiteY1" fmla="*/ 12643 h 19050"/>
              </a:gdLst>
              <a:ahLst/>
              <a:cxnLst>
                <a:cxn ang="0">
                  <a:pos x="connsiteX0" y="connsiteY0"/>
                </a:cxn>
                <a:cxn ang="0">
                  <a:pos x="connsiteX1" y="connsiteY1"/>
                </a:cxn>
              </a:cxnLst>
              <a:rect l="l" t="t" r="r" b="b"/>
              <a:pathLst>
                <a:path w="19050" h="19050">
                  <a:moveTo>
                    <a:pt x="17158" y="12643"/>
                  </a:moveTo>
                  <a:cubicBezTo>
                    <a:pt x="4775" y="7881"/>
                    <a:pt x="2870" y="3118"/>
                    <a:pt x="17158" y="12643"/>
                  </a:cubicBezTo>
                  <a:close/>
                </a:path>
              </a:pathLst>
            </a:custGeom>
            <a:grpFill/>
            <a:ln w="9525" cap="flat">
              <a:noFill/>
              <a:prstDash val="solid"/>
              <a:miter/>
            </a:ln>
          </p:spPr>
          <p:txBody>
            <a:bodyPr rtlCol="0" anchor="ctr"/>
            <a:lstStyle/>
            <a:p>
              <a:endParaRPr lang="en-US"/>
            </a:p>
          </p:txBody>
        </p:sp>
        <p:sp>
          <p:nvSpPr>
            <p:cNvPr id="2583" name="Freeform: Shape 2582">
              <a:extLst>
                <a:ext uri="{FF2B5EF4-FFF2-40B4-BE49-F238E27FC236}">
                  <a16:creationId xmlns:a16="http://schemas.microsoft.com/office/drawing/2014/main" xmlns="" id="{D9AE9670-2AD7-4696-84FD-B12D6BE36EBA}"/>
                </a:ext>
              </a:extLst>
            </p:cNvPr>
            <p:cNvSpPr/>
            <p:nvPr/>
          </p:nvSpPr>
          <p:spPr>
            <a:xfrm>
              <a:off x="6405086" y="363902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2584" name="Freeform: Shape 2583">
              <a:extLst>
                <a:ext uri="{FF2B5EF4-FFF2-40B4-BE49-F238E27FC236}">
                  <a16:creationId xmlns:a16="http://schemas.microsoft.com/office/drawing/2014/main" xmlns="" id="{8DB06798-EBCC-4CA5-9B22-4F4E52688AFE}"/>
                </a:ext>
              </a:extLst>
            </p:cNvPr>
            <p:cNvSpPr/>
            <p:nvPr/>
          </p:nvSpPr>
          <p:spPr>
            <a:xfrm>
              <a:off x="6380321" y="3692241"/>
              <a:ext cx="9525" cy="19050"/>
            </a:xfrm>
            <a:custGeom>
              <a:avLst/>
              <a:gdLst>
                <a:gd name="connsiteX0" fmla="*/ 7144 w 9525"/>
                <a:gd name="connsiteY0" fmla="*/ 7268 h 19050"/>
                <a:gd name="connsiteX1" fmla="*/ 8096 w 9525"/>
                <a:gd name="connsiteY1" fmla="*/ 12983 h 19050"/>
                <a:gd name="connsiteX2" fmla="*/ 7144 w 9525"/>
                <a:gd name="connsiteY2" fmla="*/ 7268 h 19050"/>
              </a:gdLst>
              <a:ahLst/>
              <a:cxnLst>
                <a:cxn ang="0">
                  <a:pos x="connsiteX0" y="connsiteY0"/>
                </a:cxn>
                <a:cxn ang="0">
                  <a:pos x="connsiteX1" y="connsiteY1"/>
                </a:cxn>
                <a:cxn ang="0">
                  <a:pos x="connsiteX2" y="connsiteY2"/>
                </a:cxn>
              </a:cxnLst>
              <a:rect l="l" t="t" r="r" b="b"/>
              <a:pathLst>
                <a:path w="9525" h="19050">
                  <a:moveTo>
                    <a:pt x="7144" y="7268"/>
                  </a:moveTo>
                  <a:cubicBezTo>
                    <a:pt x="7144" y="9173"/>
                    <a:pt x="7144" y="11078"/>
                    <a:pt x="8096" y="12983"/>
                  </a:cubicBezTo>
                  <a:cubicBezTo>
                    <a:pt x="9049" y="11078"/>
                    <a:pt x="9049" y="6316"/>
                    <a:pt x="7144" y="7268"/>
                  </a:cubicBezTo>
                  <a:close/>
                </a:path>
              </a:pathLst>
            </a:custGeom>
            <a:grpFill/>
            <a:ln w="9525" cap="flat">
              <a:noFill/>
              <a:prstDash val="solid"/>
              <a:miter/>
            </a:ln>
          </p:spPr>
          <p:txBody>
            <a:bodyPr rtlCol="0" anchor="ctr"/>
            <a:lstStyle/>
            <a:p>
              <a:endParaRPr lang="en-US"/>
            </a:p>
          </p:txBody>
        </p:sp>
        <p:sp>
          <p:nvSpPr>
            <p:cNvPr id="2585" name="Freeform: Shape 2584">
              <a:extLst>
                <a:ext uri="{FF2B5EF4-FFF2-40B4-BE49-F238E27FC236}">
                  <a16:creationId xmlns:a16="http://schemas.microsoft.com/office/drawing/2014/main" xmlns="" id="{F787D37F-FE53-49DF-B081-7DB51375A77C}"/>
                </a:ext>
              </a:extLst>
            </p:cNvPr>
            <p:cNvSpPr/>
            <p:nvPr/>
          </p:nvSpPr>
          <p:spPr>
            <a:xfrm>
              <a:off x="6411625" y="3618071"/>
              <a:ext cx="9525" cy="19050"/>
            </a:xfrm>
            <a:custGeom>
              <a:avLst/>
              <a:gdLst>
                <a:gd name="connsiteX0" fmla="*/ 7273 w 9525"/>
                <a:gd name="connsiteY0" fmla="*/ 7144 h 19050"/>
                <a:gd name="connsiteX1" fmla="*/ 7273 w 9525"/>
                <a:gd name="connsiteY1" fmla="*/ 7144 h 19050"/>
              </a:gdLst>
              <a:ahLst/>
              <a:cxnLst>
                <a:cxn ang="0">
                  <a:pos x="connsiteX0" y="connsiteY0"/>
                </a:cxn>
                <a:cxn ang="0">
                  <a:pos x="connsiteX1" y="connsiteY1"/>
                </a:cxn>
              </a:cxnLst>
              <a:rect l="l" t="t" r="r" b="b"/>
              <a:pathLst>
                <a:path w="9525" h="19050">
                  <a:moveTo>
                    <a:pt x="7273" y="7144"/>
                  </a:moveTo>
                  <a:cubicBezTo>
                    <a:pt x="11083" y="18574"/>
                    <a:pt x="6320" y="7144"/>
                    <a:pt x="7273" y="7144"/>
                  </a:cubicBezTo>
                  <a:close/>
                </a:path>
              </a:pathLst>
            </a:custGeom>
            <a:grpFill/>
            <a:ln w="9525" cap="flat">
              <a:noFill/>
              <a:prstDash val="solid"/>
              <a:miter/>
            </a:ln>
          </p:spPr>
          <p:txBody>
            <a:bodyPr rtlCol="0" anchor="ctr"/>
            <a:lstStyle/>
            <a:p>
              <a:endParaRPr lang="en-US"/>
            </a:p>
          </p:txBody>
        </p:sp>
        <p:sp>
          <p:nvSpPr>
            <p:cNvPr id="2586" name="Freeform: Shape 2585">
              <a:extLst>
                <a:ext uri="{FF2B5EF4-FFF2-40B4-BE49-F238E27FC236}">
                  <a16:creationId xmlns:a16="http://schemas.microsoft.com/office/drawing/2014/main" xmlns="" id="{EDCD9A62-6C3A-49F2-9D5C-CEA70E1F2AE7}"/>
                </a:ext>
              </a:extLst>
            </p:cNvPr>
            <p:cNvSpPr/>
            <p:nvPr/>
          </p:nvSpPr>
          <p:spPr>
            <a:xfrm>
              <a:off x="6415246" y="3592846"/>
              <a:ext cx="9525" cy="9525"/>
            </a:xfrm>
            <a:custGeom>
              <a:avLst/>
              <a:gdLst>
                <a:gd name="connsiteX0" fmla="*/ 8414 w 9525"/>
                <a:gd name="connsiteY0" fmla="*/ 11413 h 9525"/>
                <a:gd name="connsiteX1" fmla="*/ 8414 w 9525"/>
                <a:gd name="connsiteY1" fmla="*/ 11413 h 9525"/>
              </a:gdLst>
              <a:ahLst/>
              <a:cxnLst>
                <a:cxn ang="0">
                  <a:pos x="connsiteX0" y="connsiteY0"/>
                </a:cxn>
                <a:cxn ang="0">
                  <a:pos x="connsiteX1" y="connsiteY1"/>
                </a:cxn>
              </a:cxnLst>
              <a:rect l="l" t="t" r="r" b="b"/>
              <a:pathLst>
                <a:path w="9525" h="9525">
                  <a:moveTo>
                    <a:pt x="8414" y="11413"/>
                  </a:moveTo>
                  <a:cubicBezTo>
                    <a:pt x="8414" y="9509"/>
                    <a:pt x="5556" y="2841"/>
                    <a:pt x="8414" y="11413"/>
                  </a:cubicBezTo>
                  <a:close/>
                </a:path>
              </a:pathLst>
            </a:custGeom>
            <a:grpFill/>
            <a:ln w="9525" cap="flat">
              <a:noFill/>
              <a:prstDash val="solid"/>
              <a:miter/>
            </a:ln>
          </p:spPr>
          <p:txBody>
            <a:bodyPr rtlCol="0" anchor="ctr"/>
            <a:lstStyle/>
            <a:p>
              <a:endParaRPr lang="en-US"/>
            </a:p>
          </p:txBody>
        </p:sp>
        <p:sp>
          <p:nvSpPr>
            <p:cNvPr id="2587" name="Freeform: Shape 2586">
              <a:extLst>
                <a:ext uri="{FF2B5EF4-FFF2-40B4-BE49-F238E27FC236}">
                  <a16:creationId xmlns:a16="http://schemas.microsoft.com/office/drawing/2014/main" xmlns="" id="{1BD75551-5924-448F-ACC9-306BAD305B94}"/>
                </a:ext>
              </a:extLst>
            </p:cNvPr>
            <p:cNvSpPr/>
            <p:nvPr/>
          </p:nvSpPr>
          <p:spPr>
            <a:xfrm>
              <a:off x="6324071" y="3636168"/>
              <a:ext cx="19050" cy="9525"/>
            </a:xfrm>
            <a:custGeom>
              <a:avLst/>
              <a:gdLst>
                <a:gd name="connsiteX0" fmla="*/ 7197 w 19050"/>
                <a:gd name="connsiteY0" fmla="*/ 7144 h 9525"/>
                <a:gd name="connsiteX1" fmla="*/ 7197 w 19050"/>
                <a:gd name="connsiteY1" fmla="*/ 7144 h 9525"/>
              </a:gdLst>
              <a:ahLst/>
              <a:cxnLst>
                <a:cxn ang="0">
                  <a:pos x="connsiteX0" y="connsiteY0"/>
                </a:cxn>
                <a:cxn ang="0">
                  <a:pos x="connsiteX1" y="connsiteY1"/>
                </a:cxn>
              </a:cxnLst>
              <a:rect l="l" t="t" r="r" b="b"/>
              <a:pathLst>
                <a:path w="19050" h="9525">
                  <a:moveTo>
                    <a:pt x="7197" y="7144"/>
                  </a:moveTo>
                  <a:cubicBezTo>
                    <a:pt x="6244" y="8096"/>
                    <a:pt x="18627" y="10954"/>
                    <a:pt x="7197" y="7144"/>
                  </a:cubicBezTo>
                  <a:close/>
                </a:path>
              </a:pathLst>
            </a:custGeom>
            <a:grpFill/>
            <a:ln w="9525" cap="flat">
              <a:noFill/>
              <a:prstDash val="solid"/>
              <a:miter/>
            </a:ln>
          </p:spPr>
          <p:txBody>
            <a:bodyPr rtlCol="0" anchor="ctr"/>
            <a:lstStyle/>
            <a:p>
              <a:endParaRPr lang="en-US"/>
            </a:p>
          </p:txBody>
        </p:sp>
        <p:sp>
          <p:nvSpPr>
            <p:cNvPr id="2588" name="Freeform: Shape 2587">
              <a:extLst>
                <a:ext uri="{FF2B5EF4-FFF2-40B4-BE49-F238E27FC236}">
                  <a16:creationId xmlns:a16="http://schemas.microsoft.com/office/drawing/2014/main" xmlns="" id="{99A4694F-A621-4A19-9647-8B5B883D5F4E}"/>
                </a:ext>
              </a:extLst>
            </p:cNvPr>
            <p:cNvSpPr/>
            <p:nvPr/>
          </p:nvSpPr>
          <p:spPr>
            <a:xfrm>
              <a:off x="6369085" y="3367563"/>
              <a:ext cx="38100" cy="114300"/>
            </a:xfrm>
            <a:custGeom>
              <a:avLst/>
              <a:gdLst>
                <a:gd name="connsiteX0" fmla="*/ 26000 w 38100"/>
                <a:gd name="connsiteY0" fmla="*/ 86201 h 114300"/>
                <a:gd name="connsiteX1" fmla="*/ 17428 w 38100"/>
                <a:gd name="connsiteY1" fmla="*/ 90011 h 114300"/>
                <a:gd name="connsiteX2" fmla="*/ 37431 w 38100"/>
                <a:gd name="connsiteY2" fmla="*/ 112871 h 114300"/>
                <a:gd name="connsiteX3" fmla="*/ 23143 w 38100"/>
                <a:gd name="connsiteY3" fmla="*/ 7144 h 114300"/>
                <a:gd name="connsiteX4" fmla="*/ 7903 w 38100"/>
                <a:gd name="connsiteY4" fmla="*/ 15716 h 114300"/>
                <a:gd name="connsiteX5" fmla="*/ 26000 w 38100"/>
                <a:gd name="connsiteY5" fmla="*/ 86201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114300">
                  <a:moveTo>
                    <a:pt x="26000" y="86201"/>
                  </a:moveTo>
                  <a:cubicBezTo>
                    <a:pt x="21238" y="84296"/>
                    <a:pt x="34573" y="109061"/>
                    <a:pt x="17428" y="90011"/>
                  </a:cubicBezTo>
                  <a:cubicBezTo>
                    <a:pt x="17428" y="102394"/>
                    <a:pt x="27906" y="107156"/>
                    <a:pt x="37431" y="112871"/>
                  </a:cubicBezTo>
                  <a:cubicBezTo>
                    <a:pt x="35525" y="82391"/>
                    <a:pt x="33620" y="49054"/>
                    <a:pt x="23143" y="7144"/>
                  </a:cubicBezTo>
                  <a:cubicBezTo>
                    <a:pt x="21238" y="24289"/>
                    <a:pt x="16475" y="15716"/>
                    <a:pt x="7903" y="15716"/>
                  </a:cubicBezTo>
                  <a:cubicBezTo>
                    <a:pt x="3140" y="34766"/>
                    <a:pt x="22190" y="88106"/>
                    <a:pt x="26000" y="86201"/>
                  </a:cubicBezTo>
                  <a:close/>
                </a:path>
              </a:pathLst>
            </a:custGeom>
            <a:grpFill/>
            <a:ln w="9525" cap="flat">
              <a:noFill/>
              <a:prstDash val="solid"/>
              <a:miter/>
            </a:ln>
          </p:spPr>
          <p:txBody>
            <a:bodyPr rtlCol="0" anchor="ctr"/>
            <a:lstStyle/>
            <a:p>
              <a:endParaRPr lang="en-US"/>
            </a:p>
          </p:txBody>
        </p:sp>
        <p:sp>
          <p:nvSpPr>
            <p:cNvPr id="2589" name="Freeform: Shape 2588">
              <a:extLst>
                <a:ext uri="{FF2B5EF4-FFF2-40B4-BE49-F238E27FC236}">
                  <a16:creationId xmlns:a16="http://schemas.microsoft.com/office/drawing/2014/main" xmlns="" id="{E37CD685-A8BD-43CB-9D22-1F244D17F315}"/>
                </a:ext>
              </a:extLst>
            </p:cNvPr>
            <p:cNvSpPr/>
            <p:nvPr/>
          </p:nvSpPr>
          <p:spPr>
            <a:xfrm>
              <a:off x="6385084" y="3465671"/>
              <a:ext cx="9525" cy="9525"/>
            </a:xfrm>
            <a:custGeom>
              <a:avLst/>
              <a:gdLst>
                <a:gd name="connsiteX0" fmla="*/ 7144 w 9525"/>
                <a:gd name="connsiteY0" fmla="*/ 7144 h 9525"/>
                <a:gd name="connsiteX1" fmla="*/ 7144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9049"/>
                    <a:pt x="7144" y="10001"/>
                  </a:cubicBez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2590" name="Freeform: Shape 2589">
              <a:extLst>
                <a:ext uri="{FF2B5EF4-FFF2-40B4-BE49-F238E27FC236}">
                  <a16:creationId xmlns:a16="http://schemas.microsoft.com/office/drawing/2014/main" xmlns="" id="{4CEFB093-92D8-4387-96B0-DCDF895FD0CC}"/>
                </a:ext>
              </a:extLst>
            </p:cNvPr>
            <p:cNvSpPr/>
            <p:nvPr/>
          </p:nvSpPr>
          <p:spPr>
            <a:xfrm>
              <a:off x="6384131" y="3362801"/>
              <a:ext cx="9525" cy="9525"/>
            </a:xfrm>
            <a:custGeom>
              <a:avLst/>
              <a:gdLst>
                <a:gd name="connsiteX0" fmla="*/ 7144 w 9525"/>
                <a:gd name="connsiteY0" fmla="*/ 7144 h 9525"/>
                <a:gd name="connsiteX1" fmla="*/ 8096 w 9525"/>
                <a:gd name="connsiteY1" fmla="*/ 1095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10954"/>
                  </a:lnTo>
                  <a:cubicBezTo>
                    <a:pt x="8096" y="10001"/>
                    <a:pt x="8096" y="9049"/>
                    <a:pt x="7144" y="7144"/>
                  </a:cubicBezTo>
                  <a:close/>
                </a:path>
              </a:pathLst>
            </a:custGeom>
            <a:grpFill/>
            <a:ln w="9525" cap="flat">
              <a:noFill/>
              <a:prstDash val="solid"/>
              <a:miter/>
            </a:ln>
          </p:spPr>
          <p:txBody>
            <a:bodyPr rtlCol="0" anchor="ctr"/>
            <a:lstStyle/>
            <a:p>
              <a:endParaRPr lang="en-US"/>
            </a:p>
          </p:txBody>
        </p:sp>
        <p:sp>
          <p:nvSpPr>
            <p:cNvPr id="2591" name="Freeform: Shape 2590">
              <a:extLst>
                <a:ext uri="{FF2B5EF4-FFF2-40B4-BE49-F238E27FC236}">
                  <a16:creationId xmlns:a16="http://schemas.microsoft.com/office/drawing/2014/main" xmlns="" id="{F43033D8-4476-4A17-A768-834B42DA5FFC}"/>
                </a:ext>
              </a:extLst>
            </p:cNvPr>
            <p:cNvSpPr/>
            <p:nvPr/>
          </p:nvSpPr>
          <p:spPr>
            <a:xfrm>
              <a:off x="6396514" y="3478683"/>
              <a:ext cx="9525" cy="19050"/>
            </a:xfrm>
            <a:custGeom>
              <a:avLst/>
              <a:gdLst>
                <a:gd name="connsiteX0" fmla="*/ 7144 w 9525"/>
                <a:gd name="connsiteY0" fmla="*/ 14134 h 19050"/>
                <a:gd name="connsiteX1" fmla="*/ 7144 w 9525"/>
                <a:gd name="connsiteY1" fmla="*/ 14134 h 19050"/>
              </a:gdLst>
              <a:ahLst/>
              <a:cxnLst>
                <a:cxn ang="0">
                  <a:pos x="connsiteX0" y="connsiteY0"/>
                </a:cxn>
                <a:cxn ang="0">
                  <a:pos x="connsiteX1" y="connsiteY1"/>
                </a:cxn>
              </a:cxnLst>
              <a:rect l="l" t="t" r="r" b="b"/>
              <a:pathLst>
                <a:path w="9525" h="19050">
                  <a:moveTo>
                    <a:pt x="7144" y="14134"/>
                  </a:moveTo>
                  <a:cubicBezTo>
                    <a:pt x="7144" y="13181"/>
                    <a:pt x="13811" y="-1106"/>
                    <a:pt x="7144" y="14134"/>
                  </a:cubicBezTo>
                  <a:close/>
                </a:path>
              </a:pathLst>
            </a:custGeom>
            <a:grpFill/>
            <a:ln w="9525" cap="flat">
              <a:noFill/>
              <a:prstDash val="solid"/>
              <a:miter/>
            </a:ln>
          </p:spPr>
          <p:txBody>
            <a:bodyPr rtlCol="0" anchor="ctr"/>
            <a:lstStyle/>
            <a:p>
              <a:endParaRPr lang="en-US"/>
            </a:p>
          </p:txBody>
        </p:sp>
        <p:sp>
          <p:nvSpPr>
            <p:cNvPr id="2592" name="Freeform: Shape 2591">
              <a:extLst>
                <a:ext uri="{FF2B5EF4-FFF2-40B4-BE49-F238E27FC236}">
                  <a16:creationId xmlns:a16="http://schemas.microsoft.com/office/drawing/2014/main" xmlns="" id="{4A629073-B4FE-42B9-8B09-6CCBAD321990}"/>
                </a:ext>
              </a:extLst>
            </p:cNvPr>
            <p:cNvSpPr/>
            <p:nvPr/>
          </p:nvSpPr>
          <p:spPr>
            <a:xfrm>
              <a:off x="6398620" y="3475067"/>
              <a:ext cx="9525" cy="9525"/>
            </a:xfrm>
            <a:custGeom>
              <a:avLst/>
              <a:gdLst>
                <a:gd name="connsiteX0" fmla="*/ 10752 w 9525"/>
                <a:gd name="connsiteY0" fmla="*/ 7273 h 9525"/>
                <a:gd name="connsiteX1" fmla="*/ 10752 w 9525"/>
                <a:gd name="connsiteY1" fmla="*/ 7273 h 9525"/>
              </a:gdLst>
              <a:ahLst/>
              <a:cxnLst>
                <a:cxn ang="0">
                  <a:pos x="connsiteX0" y="connsiteY0"/>
                </a:cxn>
                <a:cxn ang="0">
                  <a:pos x="connsiteX1" y="connsiteY1"/>
                </a:cxn>
              </a:cxnLst>
              <a:rect l="l" t="t" r="r" b="b"/>
              <a:pathLst>
                <a:path w="9525" h="9525">
                  <a:moveTo>
                    <a:pt x="10752" y="7273"/>
                  </a:moveTo>
                  <a:cubicBezTo>
                    <a:pt x="3132" y="6320"/>
                    <a:pt x="9800" y="11083"/>
                    <a:pt x="10752" y="7273"/>
                  </a:cubicBezTo>
                  <a:close/>
                </a:path>
              </a:pathLst>
            </a:custGeom>
            <a:grpFill/>
            <a:ln w="9525" cap="flat">
              <a:noFill/>
              <a:prstDash val="solid"/>
              <a:miter/>
            </a:ln>
          </p:spPr>
          <p:txBody>
            <a:bodyPr rtlCol="0" anchor="ctr"/>
            <a:lstStyle/>
            <a:p>
              <a:endParaRPr lang="en-US"/>
            </a:p>
          </p:txBody>
        </p:sp>
        <p:sp>
          <p:nvSpPr>
            <p:cNvPr id="2593" name="Freeform: Shape 2592">
              <a:extLst>
                <a:ext uri="{FF2B5EF4-FFF2-40B4-BE49-F238E27FC236}">
                  <a16:creationId xmlns:a16="http://schemas.microsoft.com/office/drawing/2014/main" xmlns="" id="{1349F995-6C4B-41C9-92B7-A40F012BA123}"/>
                </a:ext>
              </a:extLst>
            </p:cNvPr>
            <p:cNvSpPr/>
            <p:nvPr/>
          </p:nvSpPr>
          <p:spPr>
            <a:xfrm>
              <a:off x="6322356" y="3460908"/>
              <a:ext cx="9525" cy="19050"/>
            </a:xfrm>
            <a:custGeom>
              <a:avLst/>
              <a:gdLst>
                <a:gd name="connsiteX0" fmla="*/ 7959 w 9525"/>
                <a:gd name="connsiteY0" fmla="*/ 7144 h 19050"/>
                <a:gd name="connsiteX1" fmla="*/ 8911 w 9525"/>
                <a:gd name="connsiteY1" fmla="*/ 13811 h 19050"/>
                <a:gd name="connsiteX2" fmla="*/ 7959 w 9525"/>
                <a:gd name="connsiteY2" fmla="*/ 7144 h 19050"/>
              </a:gdLst>
              <a:ahLst/>
              <a:cxnLst>
                <a:cxn ang="0">
                  <a:pos x="connsiteX0" y="connsiteY0"/>
                </a:cxn>
                <a:cxn ang="0">
                  <a:pos x="connsiteX1" y="connsiteY1"/>
                </a:cxn>
                <a:cxn ang="0">
                  <a:pos x="connsiteX2" y="connsiteY2"/>
                </a:cxn>
              </a:cxnLst>
              <a:rect l="l" t="t" r="r" b="b"/>
              <a:pathLst>
                <a:path w="9525" h="19050">
                  <a:moveTo>
                    <a:pt x="7959" y="7144"/>
                  </a:moveTo>
                  <a:cubicBezTo>
                    <a:pt x="6054" y="9049"/>
                    <a:pt x="7959" y="12859"/>
                    <a:pt x="8911" y="13811"/>
                  </a:cubicBezTo>
                  <a:cubicBezTo>
                    <a:pt x="8911" y="10001"/>
                    <a:pt x="9864" y="11906"/>
                    <a:pt x="7959" y="7144"/>
                  </a:cubicBezTo>
                  <a:close/>
                </a:path>
              </a:pathLst>
            </a:custGeom>
            <a:grpFill/>
            <a:ln w="9525" cap="flat">
              <a:noFill/>
              <a:prstDash val="solid"/>
              <a:miter/>
            </a:ln>
          </p:spPr>
          <p:txBody>
            <a:bodyPr rtlCol="0" anchor="ctr"/>
            <a:lstStyle/>
            <a:p>
              <a:endParaRPr lang="en-US"/>
            </a:p>
          </p:txBody>
        </p:sp>
        <p:sp>
          <p:nvSpPr>
            <p:cNvPr id="2594" name="Freeform: Shape 2593">
              <a:extLst>
                <a:ext uri="{FF2B5EF4-FFF2-40B4-BE49-F238E27FC236}">
                  <a16:creationId xmlns:a16="http://schemas.microsoft.com/office/drawing/2014/main" xmlns="" id="{8DEA0F9B-43C3-4164-A4B4-68DBB35C8BDF}"/>
                </a:ext>
              </a:extLst>
            </p:cNvPr>
            <p:cNvSpPr/>
            <p:nvPr/>
          </p:nvSpPr>
          <p:spPr>
            <a:xfrm>
              <a:off x="6365081" y="3332321"/>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7144" y="7144"/>
                  </a:lnTo>
                  <a:cubicBezTo>
                    <a:pt x="7144" y="8096"/>
                    <a:pt x="7144" y="8096"/>
                    <a:pt x="7144" y="9049"/>
                  </a:cubicBezTo>
                  <a:close/>
                </a:path>
              </a:pathLst>
            </a:custGeom>
            <a:grpFill/>
            <a:ln w="9525" cap="flat">
              <a:noFill/>
              <a:prstDash val="solid"/>
              <a:miter/>
            </a:ln>
          </p:spPr>
          <p:txBody>
            <a:bodyPr rtlCol="0" anchor="ctr"/>
            <a:lstStyle/>
            <a:p>
              <a:endParaRPr lang="en-US"/>
            </a:p>
          </p:txBody>
        </p:sp>
        <p:sp>
          <p:nvSpPr>
            <p:cNvPr id="2595" name="Freeform: Shape 2594">
              <a:extLst>
                <a:ext uri="{FF2B5EF4-FFF2-40B4-BE49-F238E27FC236}">
                  <a16:creationId xmlns:a16="http://schemas.microsoft.com/office/drawing/2014/main" xmlns="" id="{3ED16AF3-A29A-4E02-A71F-9A4857C07750}"/>
                </a:ext>
              </a:extLst>
            </p:cNvPr>
            <p:cNvSpPr/>
            <p:nvPr/>
          </p:nvSpPr>
          <p:spPr>
            <a:xfrm>
              <a:off x="6364129" y="3310413"/>
              <a:ext cx="28575" cy="66675"/>
            </a:xfrm>
            <a:custGeom>
              <a:avLst/>
              <a:gdLst>
                <a:gd name="connsiteX0" fmla="*/ 15716 w 28575"/>
                <a:gd name="connsiteY0" fmla="*/ 64294 h 66675"/>
                <a:gd name="connsiteX1" fmla="*/ 8096 w 28575"/>
                <a:gd name="connsiteY1" fmla="*/ 7144 h 66675"/>
                <a:gd name="connsiteX2" fmla="*/ 9049 w 28575"/>
                <a:gd name="connsiteY2" fmla="*/ 25241 h 66675"/>
                <a:gd name="connsiteX3" fmla="*/ 17621 w 28575"/>
                <a:gd name="connsiteY3" fmla="*/ 43339 h 66675"/>
                <a:gd name="connsiteX4" fmla="*/ 7144 w 28575"/>
                <a:gd name="connsiteY4" fmla="*/ 30956 h 66675"/>
                <a:gd name="connsiteX5" fmla="*/ 15716 w 28575"/>
                <a:gd name="connsiteY5" fmla="*/ 6429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575" h="66675">
                  <a:moveTo>
                    <a:pt x="15716" y="64294"/>
                  </a:moveTo>
                  <a:cubicBezTo>
                    <a:pt x="16669" y="61436"/>
                    <a:pt x="35719" y="30956"/>
                    <a:pt x="8096" y="7144"/>
                  </a:cubicBezTo>
                  <a:cubicBezTo>
                    <a:pt x="16669" y="17621"/>
                    <a:pt x="17621" y="23336"/>
                    <a:pt x="9049" y="25241"/>
                  </a:cubicBezTo>
                  <a:cubicBezTo>
                    <a:pt x="11906" y="25241"/>
                    <a:pt x="31909" y="29051"/>
                    <a:pt x="17621" y="43339"/>
                  </a:cubicBezTo>
                  <a:cubicBezTo>
                    <a:pt x="17621" y="32861"/>
                    <a:pt x="14764" y="28099"/>
                    <a:pt x="7144" y="30956"/>
                  </a:cubicBezTo>
                  <a:cubicBezTo>
                    <a:pt x="10954" y="42386"/>
                    <a:pt x="13811" y="53816"/>
                    <a:pt x="15716" y="64294"/>
                  </a:cubicBezTo>
                  <a:close/>
                </a:path>
              </a:pathLst>
            </a:custGeom>
            <a:grpFill/>
            <a:ln w="9525" cap="flat">
              <a:noFill/>
              <a:prstDash val="solid"/>
              <a:miter/>
            </a:ln>
          </p:spPr>
          <p:txBody>
            <a:bodyPr rtlCol="0" anchor="ctr"/>
            <a:lstStyle/>
            <a:p>
              <a:endParaRPr lang="en-US"/>
            </a:p>
          </p:txBody>
        </p:sp>
        <p:sp>
          <p:nvSpPr>
            <p:cNvPr id="2596" name="Freeform: Shape 2595">
              <a:extLst>
                <a:ext uri="{FF2B5EF4-FFF2-40B4-BE49-F238E27FC236}">
                  <a16:creationId xmlns:a16="http://schemas.microsoft.com/office/drawing/2014/main" xmlns="" id="{9BE084B5-5389-46A7-B914-F8CFAEA3C477}"/>
                </a:ext>
              </a:extLst>
            </p:cNvPr>
            <p:cNvSpPr/>
            <p:nvPr/>
          </p:nvSpPr>
          <p:spPr>
            <a:xfrm>
              <a:off x="6359366" y="32513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597" name="Freeform: Shape 2596">
              <a:extLst>
                <a:ext uri="{FF2B5EF4-FFF2-40B4-BE49-F238E27FC236}">
                  <a16:creationId xmlns:a16="http://schemas.microsoft.com/office/drawing/2014/main" xmlns="" id="{490A946C-44EC-4221-BA60-294330E0588C}"/>
                </a:ext>
              </a:extLst>
            </p:cNvPr>
            <p:cNvSpPr/>
            <p:nvPr/>
          </p:nvSpPr>
          <p:spPr>
            <a:xfrm>
              <a:off x="6359366" y="3254068"/>
              <a:ext cx="9525" cy="9525"/>
            </a:xfrm>
            <a:custGeom>
              <a:avLst/>
              <a:gdLst>
                <a:gd name="connsiteX0" fmla="*/ 7144 w 9525"/>
                <a:gd name="connsiteY0" fmla="*/ 8244 h 9525"/>
                <a:gd name="connsiteX1" fmla="*/ 7144 w 9525"/>
                <a:gd name="connsiteY1" fmla="*/ 8244 h 9525"/>
              </a:gdLst>
              <a:ahLst/>
              <a:cxnLst>
                <a:cxn ang="0">
                  <a:pos x="connsiteX0" y="connsiteY0"/>
                </a:cxn>
                <a:cxn ang="0">
                  <a:pos x="connsiteX1" y="connsiteY1"/>
                </a:cxn>
              </a:cxnLst>
              <a:rect l="l" t="t" r="r" b="b"/>
              <a:pathLst>
                <a:path w="9525" h="9525">
                  <a:moveTo>
                    <a:pt x="7144" y="8244"/>
                  </a:moveTo>
                  <a:cubicBezTo>
                    <a:pt x="13811" y="6339"/>
                    <a:pt x="10954" y="7291"/>
                    <a:pt x="7144" y="8244"/>
                  </a:cubicBezTo>
                  <a:close/>
                </a:path>
              </a:pathLst>
            </a:custGeom>
            <a:grpFill/>
            <a:ln w="9525" cap="flat">
              <a:noFill/>
              <a:prstDash val="solid"/>
              <a:miter/>
            </a:ln>
          </p:spPr>
          <p:txBody>
            <a:bodyPr rtlCol="0" anchor="ctr"/>
            <a:lstStyle/>
            <a:p>
              <a:endParaRPr lang="en-US"/>
            </a:p>
          </p:txBody>
        </p:sp>
        <p:sp>
          <p:nvSpPr>
            <p:cNvPr id="2598" name="Freeform: Shape 2597">
              <a:extLst>
                <a:ext uri="{FF2B5EF4-FFF2-40B4-BE49-F238E27FC236}">
                  <a16:creationId xmlns:a16="http://schemas.microsoft.com/office/drawing/2014/main" xmlns="" id="{BBC588F4-005A-4793-896E-3A1A76720E2F}"/>
                </a:ext>
              </a:extLst>
            </p:cNvPr>
            <p:cNvSpPr/>
            <p:nvPr/>
          </p:nvSpPr>
          <p:spPr>
            <a:xfrm>
              <a:off x="6358717" y="3262599"/>
              <a:ext cx="19050" cy="9525"/>
            </a:xfrm>
            <a:custGeom>
              <a:avLst/>
              <a:gdLst>
                <a:gd name="connsiteX0" fmla="*/ 17318 w 19050"/>
                <a:gd name="connsiteY0" fmla="*/ 11143 h 9525"/>
                <a:gd name="connsiteX1" fmla="*/ 17318 w 19050"/>
                <a:gd name="connsiteY1" fmla="*/ 11143 h 9525"/>
              </a:gdLst>
              <a:ahLst/>
              <a:cxnLst>
                <a:cxn ang="0">
                  <a:pos x="connsiteX0" y="connsiteY0"/>
                </a:cxn>
                <a:cxn ang="0">
                  <a:pos x="connsiteX1" y="connsiteY1"/>
                </a:cxn>
              </a:cxnLst>
              <a:rect l="l" t="t" r="r" b="b"/>
              <a:pathLst>
                <a:path w="19050" h="9525">
                  <a:moveTo>
                    <a:pt x="17318" y="11143"/>
                  </a:moveTo>
                  <a:cubicBezTo>
                    <a:pt x="15413" y="7333"/>
                    <a:pt x="-4590" y="4476"/>
                    <a:pt x="17318" y="11143"/>
                  </a:cubicBezTo>
                  <a:close/>
                </a:path>
              </a:pathLst>
            </a:custGeom>
            <a:grpFill/>
            <a:ln w="9525" cap="flat">
              <a:noFill/>
              <a:prstDash val="solid"/>
              <a:miter/>
            </a:ln>
          </p:spPr>
          <p:txBody>
            <a:bodyPr rtlCol="0" anchor="ctr"/>
            <a:lstStyle/>
            <a:p>
              <a:endParaRPr lang="en-US"/>
            </a:p>
          </p:txBody>
        </p:sp>
        <p:sp>
          <p:nvSpPr>
            <p:cNvPr id="2599" name="Freeform: Shape 2598">
              <a:extLst>
                <a:ext uri="{FF2B5EF4-FFF2-40B4-BE49-F238E27FC236}">
                  <a16:creationId xmlns:a16="http://schemas.microsoft.com/office/drawing/2014/main" xmlns="" id="{44B0ED76-DA82-4DC8-9214-0F73D51ECEA1}"/>
                </a:ext>
              </a:extLst>
            </p:cNvPr>
            <p:cNvSpPr/>
            <p:nvPr/>
          </p:nvSpPr>
          <p:spPr>
            <a:xfrm>
              <a:off x="6366285" y="3300888"/>
              <a:ext cx="9525" cy="9525"/>
            </a:xfrm>
            <a:custGeom>
              <a:avLst/>
              <a:gdLst>
                <a:gd name="connsiteX0" fmla="*/ 9750 w 9525"/>
                <a:gd name="connsiteY0" fmla="*/ 7144 h 9525"/>
                <a:gd name="connsiteX1" fmla="*/ 9750 w 9525"/>
                <a:gd name="connsiteY1" fmla="*/ 7144 h 9525"/>
              </a:gdLst>
              <a:ahLst/>
              <a:cxnLst>
                <a:cxn ang="0">
                  <a:pos x="connsiteX0" y="connsiteY0"/>
                </a:cxn>
                <a:cxn ang="0">
                  <a:pos x="connsiteX1" y="connsiteY1"/>
                </a:cxn>
              </a:cxnLst>
              <a:rect l="l" t="t" r="r" b="b"/>
              <a:pathLst>
                <a:path w="9525" h="9525">
                  <a:moveTo>
                    <a:pt x="9750" y="7144"/>
                  </a:moveTo>
                  <a:cubicBezTo>
                    <a:pt x="7845" y="7144"/>
                    <a:pt x="4988" y="8096"/>
                    <a:pt x="9750" y="7144"/>
                  </a:cubicBezTo>
                  <a:close/>
                </a:path>
              </a:pathLst>
            </a:custGeom>
            <a:grpFill/>
            <a:ln w="9525" cap="flat">
              <a:noFill/>
              <a:prstDash val="solid"/>
              <a:miter/>
            </a:ln>
          </p:spPr>
          <p:txBody>
            <a:bodyPr rtlCol="0" anchor="ctr"/>
            <a:lstStyle/>
            <a:p>
              <a:endParaRPr lang="en-US"/>
            </a:p>
          </p:txBody>
        </p:sp>
        <p:sp>
          <p:nvSpPr>
            <p:cNvPr id="2600" name="Freeform: Shape 2599">
              <a:extLst>
                <a:ext uri="{FF2B5EF4-FFF2-40B4-BE49-F238E27FC236}">
                  <a16:creationId xmlns:a16="http://schemas.microsoft.com/office/drawing/2014/main" xmlns="" id="{E341F8CC-4779-48C3-B135-95A3FED133A6}"/>
                </a:ext>
              </a:extLst>
            </p:cNvPr>
            <p:cNvSpPr/>
            <p:nvPr/>
          </p:nvSpPr>
          <p:spPr>
            <a:xfrm>
              <a:off x="6365183" y="3297035"/>
              <a:ext cx="9525" cy="9525"/>
            </a:xfrm>
            <a:custGeom>
              <a:avLst/>
              <a:gdLst>
                <a:gd name="connsiteX0" fmla="*/ 8947 w 9525"/>
                <a:gd name="connsiteY0" fmla="*/ 10045 h 9525"/>
                <a:gd name="connsiteX1" fmla="*/ 8947 w 9525"/>
                <a:gd name="connsiteY1" fmla="*/ 10045 h 9525"/>
              </a:gdLst>
              <a:ahLst/>
              <a:cxnLst>
                <a:cxn ang="0">
                  <a:pos x="connsiteX0" y="connsiteY0"/>
                </a:cxn>
                <a:cxn ang="0">
                  <a:pos x="connsiteX1" y="connsiteY1"/>
                </a:cxn>
              </a:cxnLst>
              <a:rect l="l" t="t" r="r" b="b"/>
              <a:pathLst>
                <a:path w="9525" h="9525">
                  <a:moveTo>
                    <a:pt x="8947" y="10045"/>
                  </a:moveTo>
                  <a:cubicBezTo>
                    <a:pt x="7042" y="7187"/>
                    <a:pt x="6090" y="5282"/>
                    <a:pt x="8947" y="10045"/>
                  </a:cubicBezTo>
                  <a:close/>
                </a:path>
              </a:pathLst>
            </a:custGeom>
            <a:grpFill/>
            <a:ln w="9525" cap="flat">
              <a:noFill/>
              <a:prstDash val="solid"/>
              <a:miter/>
            </a:ln>
          </p:spPr>
          <p:txBody>
            <a:bodyPr rtlCol="0" anchor="ctr"/>
            <a:lstStyle/>
            <a:p>
              <a:endParaRPr lang="en-US"/>
            </a:p>
          </p:txBody>
        </p:sp>
        <p:sp>
          <p:nvSpPr>
            <p:cNvPr id="2601" name="Freeform: Shape 2600">
              <a:extLst>
                <a:ext uri="{FF2B5EF4-FFF2-40B4-BE49-F238E27FC236}">
                  <a16:creationId xmlns:a16="http://schemas.microsoft.com/office/drawing/2014/main" xmlns="" id="{2FD0243D-80F3-4889-9AA1-FBDEA9FE1B8E}"/>
                </a:ext>
              </a:extLst>
            </p:cNvPr>
            <p:cNvSpPr/>
            <p:nvPr/>
          </p:nvSpPr>
          <p:spPr>
            <a:xfrm>
              <a:off x="6367939" y="3283743"/>
              <a:ext cx="9525" cy="19050"/>
            </a:xfrm>
            <a:custGeom>
              <a:avLst/>
              <a:gdLst>
                <a:gd name="connsiteX0" fmla="*/ 7144 w 9525"/>
                <a:gd name="connsiteY0" fmla="*/ 11906 h 19050"/>
                <a:gd name="connsiteX1" fmla="*/ 7144 w 9525"/>
                <a:gd name="connsiteY1" fmla="*/ 7144 h 19050"/>
                <a:gd name="connsiteX2" fmla="*/ 7144 w 9525"/>
                <a:gd name="connsiteY2" fmla="*/ 11906 h 19050"/>
              </a:gdLst>
              <a:ahLst/>
              <a:cxnLst>
                <a:cxn ang="0">
                  <a:pos x="connsiteX0" y="connsiteY0"/>
                </a:cxn>
                <a:cxn ang="0">
                  <a:pos x="connsiteX1" y="connsiteY1"/>
                </a:cxn>
                <a:cxn ang="0">
                  <a:pos x="connsiteX2" y="connsiteY2"/>
                </a:cxn>
              </a:cxnLst>
              <a:rect l="l" t="t" r="r" b="b"/>
              <a:pathLst>
                <a:path w="9525" h="19050">
                  <a:moveTo>
                    <a:pt x="7144" y="11906"/>
                  </a:moveTo>
                  <a:cubicBezTo>
                    <a:pt x="7144" y="10954"/>
                    <a:pt x="7144" y="9049"/>
                    <a:pt x="7144" y="7144"/>
                  </a:cubicBezTo>
                  <a:lnTo>
                    <a:pt x="7144" y="11906"/>
                  </a:lnTo>
                  <a:close/>
                </a:path>
              </a:pathLst>
            </a:custGeom>
            <a:grpFill/>
            <a:ln w="9525" cap="flat">
              <a:noFill/>
              <a:prstDash val="solid"/>
              <a:miter/>
            </a:ln>
          </p:spPr>
          <p:txBody>
            <a:bodyPr rtlCol="0" anchor="ctr"/>
            <a:lstStyle/>
            <a:p>
              <a:endParaRPr lang="en-US"/>
            </a:p>
          </p:txBody>
        </p:sp>
        <p:sp>
          <p:nvSpPr>
            <p:cNvPr id="2602" name="Freeform: Shape 2601">
              <a:extLst>
                <a:ext uri="{FF2B5EF4-FFF2-40B4-BE49-F238E27FC236}">
                  <a16:creationId xmlns:a16="http://schemas.microsoft.com/office/drawing/2014/main" xmlns="" id="{6A449DA1-026C-465E-831F-AD1B33590639}"/>
                </a:ext>
              </a:extLst>
            </p:cNvPr>
            <p:cNvSpPr/>
            <p:nvPr/>
          </p:nvSpPr>
          <p:spPr>
            <a:xfrm>
              <a:off x="6366986" y="3287553"/>
              <a:ext cx="9525" cy="9525"/>
            </a:xfrm>
            <a:custGeom>
              <a:avLst/>
              <a:gdLst>
                <a:gd name="connsiteX0" fmla="*/ 7144 w 9525"/>
                <a:gd name="connsiteY0" fmla="*/ 10954 h 9525"/>
                <a:gd name="connsiteX1" fmla="*/ 7144 w 9525"/>
                <a:gd name="connsiteY1" fmla="*/ 10954 h 9525"/>
              </a:gdLst>
              <a:ahLst/>
              <a:cxnLst>
                <a:cxn ang="0">
                  <a:pos x="connsiteX0" y="connsiteY0"/>
                </a:cxn>
                <a:cxn ang="0">
                  <a:pos x="connsiteX1" y="connsiteY1"/>
                </a:cxn>
              </a:cxnLst>
              <a:rect l="l" t="t" r="r" b="b"/>
              <a:pathLst>
                <a:path w="9525" h="9525">
                  <a:moveTo>
                    <a:pt x="7144" y="10954"/>
                  </a:moveTo>
                  <a:cubicBezTo>
                    <a:pt x="7144" y="10954"/>
                    <a:pt x="9049" y="2381"/>
                    <a:pt x="7144" y="10954"/>
                  </a:cubicBezTo>
                  <a:close/>
                </a:path>
              </a:pathLst>
            </a:custGeom>
            <a:grpFill/>
            <a:ln w="9525" cap="flat">
              <a:noFill/>
              <a:prstDash val="solid"/>
              <a:miter/>
            </a:ln>
          </p:spPr>
          <p:txBody>
            <a:bodyPr rtlCol="0" anchor="ctr"/>
            <a:lstStyle/>
            <a:p>
              <a:endParaRPr lang="en-US"/>
            </a:p>
          </p:txBody>
        </p:sp>
        <p:sp>
          <p:nvSpPr>
            <p:cNvPr id="2603" name="Freeform: Shape 2602">
              <a:extLst>
                <a:ext uri="{FF2B5EF4-FFF2-40B4-BE49-F238E27FC236}">
                  <a16:creationId xmlns:a16="http://schemas.microsoft.com/office/drawing/2014/main" xmlns="" id="{E171E4F2-8599-4467-AED0-D8AE914B6BB8}"/>
                </a:ext>
              </a:extLst>
            </p:cNvPr>
            <p:cNvSpPr/>
            <p:nvPr/>
          </p:nvSpPr>
          <p:spPr>
            <a:xfrm>
              <a:off x="6366986" y="3290827"/>
              <a:ext cx="9525" cy="19050"/>
            </a:xfrm>
            <a:custGeom>
              <a:avLst/>
              <a:gdLst>
                <a:gd name="connsiteX0" fmla="*/ 7144 w 9525"/>
                <a:gd name="connsiteY0" fmla="*/ 12442 h 19050"/>
                <a:gd name="connsiteX1" fmla="*/ 7144 w 9525"/>
                <a:gd name="connsiteY1" fmla="*/ 12442 h 19050"/>
              </a:gdLst>
              <a:ahLst/>
              <a:cxnLst>
                <a:cxn ang="0">
                  <a:pos x="connsiteX0" y="connsiteY0"/>
                </a:cxn>
                <a:cxn ang="0">
                  <a:pos x="connsiteX1" y="connsiteY1"/>
                </a:cxn>
              </a:cxnLst>
              <a:rect l="l" t="t" r="r" b="b"/>
              <a:pathLst>
                <a:path w="9525" h="19050">
                  <a:moveTo>
                    <a:pt x="7144" y="12442"/>
                  </a:moveTo>
                  <a:cubicBezTo>
                    <a:pt x="11906" y="11490"/>
                    <a:pt x="13811" y="1012"/>
                    <a:pt x="7144" y="12442"/>
                  </a:cubicBezTo>
                  <a:close/>
                </a:path>
              </a:pathLst>
            </a:custGeom>
            <a:grpFill/>
            <a:ln w="9525" cap="flat">
              <a:noFill/>
              <a:prstDash val="solid"/>
              <a:miter/>
            </a:ln>
          </p:spPr>
          <p:txBody>
            <a:bodyPr rtlCol="0" anchor="ctr"/>
            <a:lstStyle/>
            <a:p>
              <a:endParaRPr lang="en-US"/>
            </a:p>
          </p:txBody>
        </p:sp>
        <p:sp>
          <p:nvSpPr>
            <p:cNvPr id="2604" name="Freeform: Shape 2603">
              <a:extLst>
                <a:ext uri="{FF2B5EF4-FFF2-40B4-BE49-F238E27FC236}">
                  <a16:creationId xmlns:a16="http://schemas.microsoft.com/office/drawing/2014/main" xmlns="" id="{DFDF7EB1-F871-4534-84C1-2523EADA312F}"/>
                </a:ext>
              </a:extLst>
            </p:cNvPr>
            <p:cNvSpPr/>
            <p:nvPr/>
          </p:nvSpPr>
          <p:spPr>
            <a:xfrm>
              <a:off x="6298406" y="3416141"/>
              <a:ext cx="9525" cy="9525"/>
            </a:xfrm>
            <a:custGeom>
              <a:avLst/>
              <a:gdLst>
                <a:gd name="connsiteX0" fmla="*/ 9049 w 9525"/>
                <a:gd name="connsiteY0" fmla="*/ 9049 h 9525"/>
                <a:gd name="connsiteX1" fmla="*/ 7144 w 9525"/>
                <a:gd name="connsiteY1" fmla="*/ 7144 h 9525"/>
                <a:gd name="connsiteX2" fmla="*/ 9049 w 9525"/>
                <a:gd name="connsiteY2" fmla="*/ 9049 h 9525"/>
              </a:gdLst>
              <a:ahLst/>
              <a:cxnLst>
                <a:cxn ang="0">
                  <a:pos x="connsiteX0" y="connsiteY0"/>
                </a:cxn>
                <a:cxn ang="0">
                  <a:pos x="connsiteX1" y="connsiteY1"/>
                </a:cxn>
                <a:cxn ang="0">
                  <a:pos x="connsiteX2" y="connsiteY2"/>
                </a:cxn>
              </a:cxnLst>
              <a:rect l="l" t="t" r="r" b="b"/>
              <a:pathLst>
                <a:path w="9525" h="9525">
                  <a:moveTo>
                    <a:pt x="9049" y="9049"/>
                  </a:moveTo>
                  <a:cubicBezTo>
                    <a:pt x="8096" y="8096"/>
                    <a:pt x="8096" y="7144"/>
                    <a:pt x="7144" y="7144"/>
                  </a:cubicBezTo>
                  <a:cubicBezTo>
                    <a:pt x="7144" y="8096"/>
                    <a:pt x="8096" y="9049"/>
                    <a:pt x="9049" y="9049"/>
                  </a:cubicBezTo>
                  <a:close/>
                </a:path>
              </a:pathLst>
            </a:custGeom>
            <a:grpFill/>
            <a:ln w="9525" cap="flat">
              <a:noFill/>
              <a:prstDash val="solid"/>
              <a:miter/>
            </a:ln>
          </p:spPr>
          <p:txBody>
            <a:bodyPr rtlCol="0" anchor="ctr"/>
            <a:lstStyle/>
            <a:p>
              <a:endParaRPr lang="en-US"/>
            </a:p>
          </p:txBody>
        </p:sp>
        <p:sp>
          <p:nvSpPr>
            <p:cNvPr id="2605" name="Freeform: Shape 2604">
              <a:extLst>
                <a:ext uri="{FF2B5EF4-FFF2-40B4-BE49-F238E27FC236}">
                  <a16:creationId xmlns:a16="http://schemas.microsoft.com/office/drawing/2014/main" xmlns="" id="{60BF3B76-AB44-49E3-9C9B-31EA02478716}"/>
                </a:ext>
              </a:extLst>
            </p:cNvPr>
            <p:cNvSpPr/>
            <p:nvPr/>
          </p:nvSpPr>
          <p:spPr>
            <a:xfrm>
              <a:off x="6276499" y="3394416"/>
              <a:ext cx="28575" cy="28575"/>
            </a:xfrm>
            <a:custGeom>
              <a:avLst/>
              <a:gdLst>
                <a:gd name="connsiteX0" fmla="*/ 7144 w 28575"/>
                <a:gd name="connsiteY0" fmla="*/ 17439 h 28575"/>
                <a:gd name="connsiteX1" fmla="*/ 29051 w 28575"/>
                <a:gd name="connsiteY1" fmla="*/ 28869 h 28575"/>
                <a:gd name="connsiteX2" fmla="*/ 7144 w 28575"/>
                <a:gd name="connsiteY2" fmla="*/ 17439 h 28575"/>
              </a:gdLst>
              <a:ahLst/>
              <a:cxnLst>
                <a:cxn ang="0">
                  <a:pos x="connsiteX0" y="connsiteY0"/>
                </a:cxn>
                <a:cxn ang="0">
                  <a:pos x="connsiteX1" y="connsiteY1"/>
                </a:cxn>
                <a:cxn ang="0">
                  <a:pos x="connsiteX2" y="connsiteY2"/>
                </a:cxn>
              </a:cxnLst>
              <a:rect l="l" t="t" r="r" b="b"/>
              <a:pathLst>
                <a:path w="28575" h="28575">
                  <a:moveTo>
                    <a:pt x="7144" y="17439"/>
                  </a:moveTo>
                  <a:cubicBezTo>
                    <a:pt x="10001" y="12676"/>
                    <a:pt x="22384" y="23154"/>
                    <a:pt x="29051" y="28869"/>
                  </a:cubicBezTo>
                  <a:cubicBezTo>
                    <a:pt x="8096" y="-12089"/>
                    <a:pt x="17621" y="17439"/>
                    <a:pt x="7144" y="17439"/>
                  </a:cubicBezTo>
                  <a:close/>
                </a:path>
              </a:pathLst>
            </a:custGeom>
            <a:grpFill/>
            <a:ln w="9525" cap="flat">
              <a:noFill/>
              <a:prstDash val="solid"/>
              <a:miter/>
            </a:ln>
          </p:spPr>
          <p:txBody>
            <a:bodyPr rtlCol="0" anchor="ctr"/>
            <a:lstStyle/>
            <a:p>
              <a:endParaRPr lang="en-US"/>
            </a:p>
          </p:txBody>
        </p:sp>
        <p:sp>
          <p:nvSpPr>
            <p:cNvPr id="2606" name="Freeform: Shape 2605">
              <a:extLst>
                <a:ext uri="{FF2B5EF4-FFF2-40B4-BE49-F238E27FC236}">
                  <a16:creationId xmlns:a16="http://schemas.microsoft.com/office/drawing/2014/main" xmlns="" id="{ACEC3DF0-118A-4D6E-982A-50DD075D70D2}"/>
                </a:ext>
              </a:extLst>
            </p:cNvPr>
            <p:cNvSpPr/>
            <p:nvPr/>
          </p:nvSpPr>
          <p:spPr>
            <a:xfrm>
              <a:off x="6269831" y="3412331"/>
              <a:ext cx="9525" cy="9525"/>
            </a:xfrm>
            <a:custGeom>
              <a:avLst/>
              <a:gdLst>
                <a:gd name="connsiteX0" fmla="*/ 7144 w 9525"/>
                <a:gd name="connsiteY0" fmla="*/ 7144 h 9525"/>
                <a:gd name="connsiteX1" fmla="*/ 8096 w 9525"/>
                <a:gd name="connsiteY1" fmla="*/ 1095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9049"/>
                    <a:pt x="7144" y="10001"/>
                    <a:pt x="8096" y="10954"/>
                  </a:cubicBezTo>
                  <a:cubicBezTo>
                    <a:pt x="10954" y="10954"/>
                    <a:pt x="8096" y="9049"/>
                    <a:pt x="7144" y="7144"/>
                  </a:cubicBezTo>
                  <a:close/>
                </a:path>
              </a:pathLst>
            </a:custGeom>
            <a:grpFill/>
            <a:ln w="9525" cap="flat">
              <a:noFill/>
              <a:prstDash val="solid"/>
              <a:miter/>
            </a:ln>
          </p:spPr>
          <p:txBody>
            <a:bodyPr rtlCol="0" anchor="ctr"/>
            <a:lstStyle/>
            <a:p>
              <a:endParaRPr lang="en-US"/>
            </a:p>
          </p:txBody>
        </p:sp>
        <p:sp>
          <p:nvSpPr>
            <p:cNvPr id="2607" name="Freeform: Shape 2606">
              <a:extLst>
                <a:ext uri="{FF2B5EF4-FFF2-40B4-BE49-F238E27FC236}">
                  <a16:creationId xmlns:a16="http://schemas.microsoft.com/office/drawing/2014/main" xmlns="" id="{17FD8F29-E496-441A-B4F0-FE6D12562824}"/>
                </a:ext>
              </a:extLst>
            </p:cNvPr>
            <p:cNvSpPr/>
            <p:nvPr/>
          </p:nvSpPr>
          <p:spPr>
            <a:xfrm>
              <a:off x="6314834" y="3359393"/>
              <a:ext cx="9525" cy="9525"/>
            </a:xfrm>
            <a:custGeom>
              <a:avLst/>
              <a:gdLst>
                <a:gd name="connsiteX0" fmla="*/ 11671 w 9525"/>
                <a:gd name="connsiteY0" fmla="*/ 7694 h 9525"/>
                <a:gd name="connsiteX1" fmla="*/ 11671 w 9525"/>
                <a:gd name="connsiteY1" fmla="*/ 7694 h 9525"/>
              </a:gdLst>
              <a:ahLst/>
              <a:cxnLst>
                <a:cxn ang="0">
                  <a:pos x="connsiteX0" y="connsiteY0"/>
                </a:cxn>
                <a:cxn ang="0">
                  <a:pos x="connsiteX1" y="connsiteY1"/>
                </a:cxn>
              </a:cxnLst>
              <a:rect l="l" t="t" r="r" b="b"/>
              <a:pathLst>
                <a:path w="9525" h="9525">
                  <a:moveTo>
                    <a:pt x="11671" y="7694"/>
                  </a:moveTo>
                  <a:cubicBezTo>
                    <a:pt x="3099" y="5789"/>
                    <a:pt x="8814" y="9599"/>
                    <a:pt x="11671" y="7694"/>
                  </a:cubicBezTo>
                  <a:close/>
                </a:path>
              </a:pathLst>
            </a:custGeom>
            <a:grpFill/>
            <a:ln w="9525" cap="flat">
              <a:noFill/>
              <a:prstDash val="solid"/>
              <a:miter/>
            </a:ln>
          </p:spPr>
          <p:txBody>
            <a:bodyPr rtlCol="0" anchor="ctr"/>
            <a:lstStyle/>
            <a:p>
              <a:endParaRPr lang="en-US"/>
            </a:p>
          </p:txBody>
        </p:sp>
        <p:sp>
          <p:nvSpPr>
            <p:cNvPr id="2608" name="Freeform: Shape 2607">
              <a:extLst>
                <a:ext uri="{FF2B5EF4-FFF2-40B4-BE49-F238E27FC236}">
                  <a16:creationId xmlns:a16="http://schemas.microsoft.com/office/drawing/2014/main" xmlns="" id="{117FEF58-F1DB-40B4-A089-E8B0BBA44EB3}"/>
                </a:ext>
              </a:extLst>
            </p:cNvPr>
            <p:cNvSpPr/>
            <p:nvPr/>
          </p:nvSpPr>
          <p:spPr>
            <a:xfrm>
              <a:off x="6317456" y="3362801"/>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lnTo>
                    <a:pt x="7144" y="7144"/>
                  </a:lnTo>
                  <a:cubicBezTo>
                    <a:pt x="7144" y="8096"/>
                    <a:pt x="7144" y="8096"/>
                    <a:pt x="8096" y="9049"/>
                  </a:cubicBezTo>
                  <a:close/>
                </a:path>
              </a:pathLst>
            </a:custGeom>
            <a:grpFill/>
            <a:ln w="9525" cap="flat">
              <a:noFill/>
              <a:prstDash val="solid"/>
              <a:miter/>
            </a:ln>
          </p:spPr>
          <p:txBody>
            <a:bodyPr rtlCol="0" anchor="ctr"/>
            <a:lstStyle/>
            <a:p>
              <a:endParaRPr lang="en-US"/>
            </a:p>
          </p:txBody>
        </p:sp>
        <p:sp>
          <p:nvSpPr>
            <p:cNvPr id="2609" name="Freeform: Shape 2608">
              <a:extLst>
                <a:ext uri="{FF2B5EF4-FFF2-40B4-BE49-F238E27FC236}">
                  <a16:creationId xmlns:a16="http://schemas.microsoft.com/office/drawing/2014/main" xmlns="" id="{4F4574D2-1FDC-409F-9093-7E456BCFF153}"/>
                </a:ext>
              </a:extLst>
            </p:cNvPr>
            <p:cNvSpPr/>
            <p:nvPr/>
          </p:nvSpPr>
          <p:spPr>
            <a:xfrm>
              <a:off x="6320314" y="33599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610" name="Freeform: Shape 2609">
              <a:extLst>
                <a:ext uri="{FF2B5EF4-FFF2-40B4-BE49-F238E27FC236}">
                  <a16:creationId xmlns:a16="http://schemas.microsoft.com/office/drawing/2014/main" xmlns="" id="{8856E7FE-F725-4896-98F1-6610B3099207}"/>
                </a:ext>
              </a:extLst>
            </p:cNvPr>
            <p:cNvSpPr/>
            <p:nvPr/>
          </p:nvSpPr>
          <p:spPr>
            <a:xfrm>
              <a:off x="6368468" y="3271361"/>
              <a:ext cx="9525" cy="9525"/>
            </a:xfrm>
            <a:custGeom>
              <a:avLst/>
              <a:gdLst>
                <a:gd name="connsiteX0" fmla="*/ 7567 w 9525"/>
                <a:gd name="connsiteY0" fmla="*/ 10954 h 9525"/>
                <a:gd name="connsiteX1" fmla="*/ 7567 w 9525"/>
                <a:gd name="connsiteY1" fmla="*/ 7144 h 9525"/>
                <a:gd name="connsiteX2" fmla="*/ 7567 w 9525"/>
                <a:gd name="connsiteY2" fmla="*/ 10954 h 9525"/>
              </a:gdLst>
              <a:ahLst/>
              <a:cxnLst>
                <a:cxn ang="0">
                  <a:pos x="connsiteX0" y="connsiteY0"/>
                </a:cxn>
                <a:cxn ang="0">
                  <a:pos x="connsiteX1" y="connsiteY1"/>
                </a:cxn>
                <a:cxn ang="0">
                  <a:pos x="connsiteX2" y="connsiteY2"/>
                </a:cxn>
              </a:cxnLst>
              <a:rect l="l" t="t" r="r" b="b"/>
              <a:pathLst>
                <a:path w="9525" h="9525">
                  <a:moveTo>
                    <a:pt x="7567" y="10954"/>
                  </a:moveTo>
                  <a:cubicBezTo>
                    <a:pt x="9472" y="10954"/>
                    <a:pt x="8520" y="9049"/>
                    <a:pt x="7567" y="7144"/>
                  </a:cubicBezTo>
                  <a:cubicBezTo>
                    <a:pt x="7567" y="8096"/>
                    <a:pt x="6615" y="10001"/>
                    <a:pt x="7567" y="10954"/>
                  </a:cubicBezTo>
                  <a:close/>
                </a:path>
              </a:pathLst>
            </a:custGeom>
            <a:grpFill/>
            <a:ln w="9525" cap="flat">
              <a:noFill/>
              <a:prstDash val="solid"/>
              <a:miter/>
            </a:ln>
          </p:spPr>
          <p:txBody>
            <a:bodyPr rtlCol="0" anchor="ctr"/>
            <a:lstStyle/>
            <a:p>
              <a:endParaRPr lang="en-US"/>
            </a:p>
          </p:txBody>
        </p:sp>
        <p:sp>
          <p:nvSpPr>
            <p:cNvPr id="2611" name="Freeform: Shape 2610">
              <a:extLst>
                <a:ext uri="{FF2B5EF4-FFF2-40B4-BE49-F238E27FC236}">
                  <a16:creationId xmlns:a16="http://schemas.microsoft.com/office/drawing/2014/main" xmlns="" id="{CB627032-2F02-4005-AD7C-D668BD8F8885}"/>
                </a:ext>
              </a:extLst>
            </p:cNvPr>
            <p:cNvSpPr/>
            <p:nvPr/>
          </p:nvSpPr>
          <p:spPr>
            <a:xfrm>
              <a:off x="6355556" y="3183731"/>
              <a:ext cx="9525" cy="9525"/>
            </a:xfrm>
            <a:custGeom>
              <a:avLst/>
              <a:gdLst>
                <a:gd name="connsiteX0" fmla="*/ 7144 w 9525"/>
                <a:gd name="connsiteY0" fmla="*/ 9049 h 9525"/>
                <a:gd name="connsiteX1" fmla="*/ 9049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9049" y="7144"/>
                  </a:lnTo>
                  <a:cubicBezTo>
                    <a:pt x="8096" y="8096"/>
                    <a:pt x="7144" y="8096"/>
                    <a:pt x="7144" y="9049"/>
                  </a:cubicBezTo>
                  <a:close/>
                </a:path>
              </a:pathLst>
            </a:custGeom>
            <a:grpFill/>
            <a:ln w="9525" cap="flat">
              <a:noFill/>
              <a:prstDash val="solid"/>
              <a:miter/>
            </a:ln>
          </p:spPr>
          <p:txBody>
            <a:bodyPr rtlCol="0" anchor="ctr"/>
            <a:lstStyle/>
            <a:p>
              <a:endParaRPr lang="en-US"/>
            </a:p>
          </p:txBody>
        </p:sp>
        <p:sp>
          <p:nvSpPr>
            <p:cNvPr id="2612" name="Freeform: Shape 2611">
              <a:extLst>
                <a:ext uri="{FF2B5EF4-FFF2-40B4-BE49-F238E27FC236}">
                  <a16:creationId xmlns:a16="http://schemas.microsoft.com/office/drawing/2014/main" xmlns="" id="{C5DC9E37-B184-4820-823B-06C0E6EF032C}"/>
                </a:ext>
              </a:extLst>
            </p:cNvPr>
            <p:cNvSpPr/>
            <p:nvPr/>
          </p:nvSpPr>
          <p:spPr>
            <a:xfrm>
              <a:off x="6299359" y="3153780"/>
              <a:ext cx="9525" cy="9525"/>
            </a:xfrm>
            <a:custGeom>
              <a:avLst/>
              <a:gdLst>
                <a:gd name="connsiteX0" fmla="*/ 8096 w 9525"/>
                <a:gd name="connsiteY0" fmla="*/ 7567 h 9525"/>
                <a:gd name="connsiteX1" fmla="*/ 7144 w 9525"/>
                <a:gd name="connsiteY1" fmla="*/ 7567 h 9525"/>
                <a:gd name="connsiteX2" fmla="*/ 8096 w 9525"/>
                <a:gd name="connsiteY2" fmla="*/ 7567 h 9525"/>
              </a:gdLst>
              <a:ahLst/>
              <a:cxnLst>
                <a:cxn ang="0">
                  <a:pos x="connsiteX0" y="connsiteY0"/>
                </a:cxn>
                <a:cxn ang="0">
                  <a:pos x="connsiteX1" y="connsiteY1"/>
                </a:cxn>
                <a:cxn ang="0">
                  <a:pos x="connsiteX2" y="connsiteY2"/>
                </a:cxn>
              </a:cxnLst>
              <a:rect l="l" t="t" r="r" b="b"/>
              <a:pathLst>
                <a:path w="9525" h="9525">
                  <a:moveTo>
                    <a:pt x="8096" y="7567"/>
                  </a:moveTo>
                  <a:cubicBezTo>
                    <a:pt x="8096" y="7567"/>
                    <a:pt x="7144" y="7567"/>
                    <a:pt x="7144" y="7567"/>
                  </a:cubicBezTo>
                  <a:cubicBezTo>
                    <a:pt x="7144" y="6615"/>
                    <a:pt x="7144" y="7567"/>
                    <a:pt x="8096" y="7567"/>
                  </a:cubicBezTo>
                  <a:close/>
                </a:path>
              </a:pathLst>
            </a:custGeom>
            <a:grpFill/>
            <a:ln w="9525" cap="flat">
              <a:noFill/>
              <a:prstDash val="solid"/>
              <a:miter/>
            </a:ln>
          </p:spPr>
          <p:txBody>
            <a:bodyPr rtlCol="0" anchor="ctr"/>
            <a:lstStyle/>
            <a:p>
              <a:endParaRPr lang="en-US"/>
            </a:p>
          </p:txBody>
        </p:sp>
        <p:sp>
          <p:nvSpPr>
            <p:cNvPr id="2613" name="Freeform: Shape 2612">
              <a:extLst>
                <a:ext uri="{FF2B5EF4-FFF2-40B4-BE49-F238E27FC236}">
                  <a16:creationId xmlns:a16="http://schemas.microsoft.com/office/drawing/2014/main" xmlns="" id="{C793D712-D4B4-4FC3-809C-633DFD21DC76}"/>
                </a:ext>
              </a:extLst>
            </p:cNvPr>
            <p:cNvSpPr/>
            <p:nvPr/>
          </p:nvSpPr>
          <p:spPr>
            <a:xfrm>
              <a:off x="6293638" y="3148376"/>
              <a:ext cx="19050" cy="19050"/>
            </a:xfrm>
            <a:custGeom>
              <a:avLst/>
              <a:gdLst>
                <a:gd name="connsiteX0" fmla="*/ 12864 w 19050"/>
                <a:gd name="connsiteY0" fmla="*/ 12019 h 19050"/>
                <a:gd name="connsiteX1" fmla="*/ 12864 w 19050"/>
                <a:gd name="connsiteY1" fmla="*/ 12019 h 19050"/>
              </a:gdLst>
              <a:ahLst/>
              <a:cxnLst>
                <a:cxn ang="0">
                  <a:pos x="connsiteX0" y="connsiteY0"/>
                </a:cxn>
                <a:cxn ang="0">
                  <a:pos x="connsiteX1" y="connsiteY1"/>
                </a:cxn>
              </a:cxnLst>
              <a:rect l="l" t="t" r="r" b="b"/>
              <a:pathLst>
                <a:path w="19050" h="19050">
                  <a:moveTo>
                    <a:pt x="12864" y="12019"/>
                  </a:moveTo>
                  <a:cubicBezTo>
                    <a:pt x="-471" y="589"/>
                    <a:pt x="13817" y="12971"/>
                    <a:pt x="12864" y="12019"/>
                  </a:cubicBezTo>
                  <a:close/>
                </a:path>
              </a:pathLst>
            </a:custGeom>
            <a:grpFill/>
            <a:ln w="9525" cap="flat">
              <a:noFill/>
              <a:prstDash val="solid"/>
              <a:miter/>
            </a:ln>
          </p:spPr>
          <p:txBody>
            <a:bodyPr rtlCol="0" anchor="ctr"/>
            <a:lstStyle/>
            <a:p>
              <a:endParaRPr lang="en-US"/>
            </a:p>
          </p:txBody>
        </p:sp>
      </p:grpSp>
      <p:grpSp>
        <p:nvGrpSpPr>
          <p:cNvPr id="2614" name="Group 2613">
            <a:extLst>
              <a:ext uri="{FF2B5EF4-FFF2-40B4-BE49-F238E27FC236}">
                <a16:creationId xmlns:a16="http://schemas.microsoft.com/office/drawing/2014/main" xmlns="" id="{76FBDBD3-2529-4CAC-957F-17906CD6193A}"/>
              </a:ext>
            </a:extLst>
          </p:cNvPr>
          <p:cNvGrpSpPr/>
          <p:nvPr/>
        </p:nvGrpSpPr>
        <p:grpSpPr>
          <a:xfrm rot="18354366" flipV="1">
            <a:off x="3536915" y="969381"/>
            <a:ext cx="453654" cy="103801"/>
            <a:chOff x="4329589" y="2147304"/>
            <a:chExt cx="1590675" cy="363962"/>
          </a:xfrm>
          <a:solidFill>
            <a:schemeClr val="accent1">
              <a:lumMod val="75000"/>
            </a:schemeClr>
          </a:solidFill>
        </p:grpSpPr>
        <p:sp>
          <p:nvSpPr>
            <p:cNvPr id="2615" name="Freeform: Shape 2614">
              <a:extLst>
                <a:ext uri="{FF2B5EF4-FFF2-40B4-BE49-F238E27FC236}">
                  <a16:creationId xmlns:a16="http://schemas.microsoft.com/office/drawing/2014/main" xmlns="" id="{F5FF46D4-F661-4EC8-A651-9038412CC9B1}"/>
                </a:ext>
              </a:extLst>
            </p:cNvPr>
            <p:cNvSpPr/>
            <p:nvPr/>
          </p:nvSpPr>
          <p:spPr>
            <a:xfrm>
              <a:off x="4342269" y="2172176"/>
              <a:ext cx="9525" cy="19050"/>
            </a:xfrm>
            <a:custGeom>
              <a:avLst/>
              <a:gdLst>
                <a:gd name="connsiteX0" fmla="*/ 8751 w 9525"/>
                <a:gd name="connsiteY0" fmla="*/ 14764 h 19050"/>
                <a:gd name="connsiteX1" fmla="*/ 7799 w 9525"/>
                <a:gd name="connsiteY1" fmla="*/ 7144 h 19050"/>
                <a:gd name="connsiteX2" fmla="*/ 8751 w 9525"/>
                <a:gd name="connsiteY2" fmla="*/ 14764 h 19050"/>
              </a:gdLst>
              <a:ahLst/>
              <a:cxnLst>
                <a:cxn ang="0">
                  <a:pos x="connsiteX0" y="connsiteY0"/>
                </a:cxn>
                <a:cxn ang="0">
                  <a:pos x="connsiteX1" y="connsiteY1"/>
                </a:cxn>
                <a:cxn ang="0">
                  <a:pos x="connsiteX2" y="connsiteY2"/>
                </a:cxn>
              </a:cxnLst>
              <a:rect l="l" t="t" r="r" b="b"/>
              <a:pathLst>
                <a:path w="9525" h="19050">
                  <a:moveTo>
                    <a:pt x="8751" y="14764"/>
                  </a:moveTo>
                  <a:cubicBezTo>
                    <a:pt x="8751" y="2381"/>
                    <a:pt x="5894" y="21431"/>
                    <a:pt x="7799" y="7144"/>
                  </a:cubicBezTo>
                  <a:cubicBezTo>
                    <a:pt x="9704" y="8096"/>
                    <a:pt x="9704" y="10954"/>
                    <a:pt x="8751" y="14764"/>
                  </a:cubicBezTo>
                  <a:close/>
                </a:path>
              </a:pathLst>
            </a:custGeom>
            <a:grpFill/>
            <a:ln w="9525" cap="flat">
              <a:noFill/>
              <a:prstDash val="solid"/>
              <a:miter/>
            </a:ln>
          </p:spPr>
          <p:txBody>
            <a:bodyPr rtlCol="0" anchor="ctr"/>
            <a:lstStyle/>
            <a:p>
              <a:endParaRPr lang="en-US"/>
            </a:p>
          </p:txBody>
        </p:sp>
        <p:sp>
          <p:nvSpPr>
            <p:cNvPr id="2616" name="Freeform: Shape 2615">
              <a:extLst>
                <a:ext uri="{FF2B5EF4-FFF2-40B4-BE49-F238E27FC236}">
                  <a16:creationId xmlns:a16="http://schemas.microsoft.com/office/drawing/2014/main" xmlns="" id="{2EB4B4FD-63C8-48D3-89FC-D12C173343CF}"/>
                </a:ext>
              </a:extLst>
            </p:cNvPr>
            <p:cNvSpPr/>
            <p:nvPr/>
          </p:nvSpPr>
          <p:spPr>
            <a:xfrm>
              <a:off x="4329589" y="2147304"/>
              <a:ext cx="1590675" cy="361950"/>
            </a:xfrm>
            <a:custGeom>
              <a:avLst/>
              <a:gdLst>
                <a:gd name="connsiteX0" fmla="*/ 45244 w 1590675"/>
                <a:gd name="connsiteY0" fmla="*/ 34873 h 361950"/>
                <a:gd name="connsiteX1" fmla="*/ 800576 w 1590675"/>
                <a:gd name="connsiteY1" fmla="*/ 20586 h 361950"/>
                <a:gd name="connsiteX2" fmla="*/ 1242536 w 1590675"/>
                <a:gd name="connsiteY2" fmla="*/ 27253 h 361950"/>
                <a:gd name="connsiteX3" fmla="*/ 1580674 w 1590675"/>
                <a:gd name="connsiteY3" fmla="*/ 192036 h 361950"/>
                <a:gd name="connsiteX4" fmla="*/ 1576864 w 1590675"/>
                <a:gd name="connsiteY4" fmla="*/ 206323 h 361950"/>
                <a:gd name="connsiteX5" fmla="*/ 1575911 w 1590675"/>
                <a:gd name="connsiteY5" fmla="*/ 182511 h 361950"/>
                <a:gd name="connsiteX6" fmla="*/ 1565434 w 1590675"/>
                <a:gd name="connsiteY6" fmla="*/ 343483 h 361950"/>
                <a:gd name="connsiteX7" fmla="*/ 1245394 w 1590675"/>
                <a:gd name="connsiteY7" fmla="*/ 345388 h 361950"/>
                <a:gd name="connsiteX8" fmla="*/ 1152049 w 1590675"/>
                <a:gd name="connsiteY8" fmla="*/ 344436 h 361950"/>
                <a:gd name="connsiteX9" fmla="*/ 946309 w 1590675"/>
                <a:gd name="connsiteY9" fmla="*/ 349198 h 361950"/>
                <a:gd name="connsiteX10" fmla="*/ 573881 w 1590675"/>
                <a:gd name="connsiteY10" fmla="*/ 356818 h 361950"/>
                <a:gd name="connsiteX11" fmla="*/ 567214 w 1590675"/>
                <a:gd name="connsiteY11" fmla="*/ 353961 h 361950"/>
                <a:gd name="connsiteX12" fmla="*/ 577691 w 1590675"/>
                <a:gd name="connsiteY12" fmla="*/ 343483 h 361950"/>
                <a:gd name="connsiteX13" fmla="*/ 575786 w 1590675"/>
                <a:gd name="connsiteY13" fmla="*/ 340625 h 361950"/>
                <a:gd name="connsiteX14" fmla="*/ 439579 w 1590675"/>
                <a:gd name="connsiteY14" fmla="*/ 357771 h 361950"/>
                <a:gd name="connsiteX15" fmla="*/ 254794 w 1590675"/>
                <a:gd name="connsiteY15" fmla="*/ 359675 h 361950"/>
                <a:gd name="connsiteX16" fmla="*/ 268129 w 1590675"/>
                <a:gd name="connsiteY16" fmla="*/ 353008 h 361950"/>
                <a:gd name="connsiteX17" fmla="*/ 146209 w 1590675"/>
                <a:gd name="connsiteY17" fmla="*/ 360628 h 361950"/>
                <a:gd name="connsiteX18" fmla="*/ 223361 w 1590675"/>
                <a:gd name="connsiteY18" fmla="*/ 354913 h 361950"/>
                <a:gd name="connsiteX19" fmla="*/ 89059 w 1590675"/>
                <a:gd name="connsiteY19" fmla="*/ 358723 h 361950"/>
                <a:gd name="connsiteX20" fmla="*/ 138589 w 1590675"/>
                <a:gd name="connsiteY20" fmla="*/ 351103 h 361950"/>
                <a:gd name="connsiteX21" fmla="*/ 25241 w 1590675"/>
                <a:gd name="connsiteY21" fmla="*/ 339673 h 361950"/>
                <a:gd name="connsiteX22" fmla="*/ 14764 w 1590675"/>
                <a:gd name="connsiteY22" fmla="*/ 63448 h 361950"/>
                <a:gd name="connsiteX23" fmla="*/ 13811 w 1590675"/>
                <a:gd name="connsiteY23" fmla="*/ 103453 h 361950"/>
                <a:gd name="connsiteX24" fmla="*/ 17621 w 1590675"/>
                <a:gd name="connsiteY24" fmla="*/ 96786 h 361950"/>
                <a:gd name="connsiteX25" fmla="*/ 18574 w 1590675"/>
                <a:gd name="connsiteY25" fmla="*/ 201561 h 361950"/>
                <a:gd name="connsiteX26" fmla="*/ 39529 w 1590675"/>
                <a:gd name="connsiteY26" fmla="*/ 314908 h 361950"/>
                <a:gd name="connsiteX27" fmla="*/ 308134 w 1590675"/>
                <a:gd name="connsiteY27" fmla="*/ 329196 h 361950"/>
                <a:gd name="connsiteX28" fmla="*/ 849154 w 1590675"/>
                <a:gd name="connsiteY28" fmla="*/ 321575 h 361950"/>
                <a:gd name="connsiteX29" fmla="*/ 1530191 w 1590675"/>
                <a:gd name="connsiteY29" fmla="*/ 322528 h 361950"/>
                <a:gd name="connsiteX30" fmla="*/ 1555909 w 1590675"/>
                <a:gd name="connsiteY30" fmla="*/ 178700 h 361950"/>
                <a:gd name="connsiteX31" fmla="*/ 1307306 w 1590675"/>
                <a:gd name="connsiteY31" fmla="*/ 43446 h 361950"/>
                <a:gd name="connsiteX32" fmla="*/ 7144 w 1590675"/>
                <a:gd name="connsiteY32" fmla="*/ 46303 h 361950"/>
                <a:gd name="connsiteX33" fmla="*/ 45244 w 1590675"/>
                <a:gd name="connsiteY33" fmla="*/ 34873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590675" h="361950">
                  <a:moveTo>
                    <a:pt x="45244" y="34873"/>
                  </a:moveTo>
                  <a:cubicBezTo>
                    <a:pt x="82391" y="27253"/>
                    <a:pt x="800576" y="22491"/>
                    <a:pt x="800576" y="20586"/>
                  </a:cubicBezTo>
                  <a:cubicBezTo>
                    <a:pt x="915829" y="73925"/>
                    <a:pt x="1157764" y="-35612"/>
                    <a:pt x="1242536" y="27253"/>
                  </a:cubicBezTo>
                  <a:cubicBezTo>
                    <a:pt x="1397794" y="22491"/>
                    <a:pt x="1579721" y="-7037"/>
                    <a:pt x="1580674" y="192036"/>
                  </a:cubicBezTo>
                  <a:cubicBezTo>
                    <a:pt x="1574959" y="186321"/>
                    <a:pt x="1574006" y="191083"/>
                    <a:pt x="1576864" y="206323"/>
                  </a:cubicBezTo>
                  <a:cubicBezTo>
                    <a:pt x="1576864" y="197750"/>
                    <a:pt x="1576864" y="190130"/>
                    <a:pt x="1575911" y="182511"/>
                  </a:cubicBezTo>
                  <a:cubicBezTo>
                    <a:pt x="1549241" y="232993"/>
                    <a:pt x="1613059" y="296811"/>
                    <a:pt x="1565434" y="343483"/>
                  </a:cubicBezTo>
                  <a:cubicBezTo>
                    <a:pt x="1556861" y="352055"/>
                    <a:pt x="1258729" y="361580"/>
                    <a:pt x="1245394" y="345388"/>
                  </a:cubicBezTo>
                  <a:cubicBezTo>
                    <a:pt x="1259681" y="351103"/>
                    <a:pt x="1170146" y="340625"/>
                    <a:pt x="1152049" y="344436"/>
                  </a:cubicBezTo>
                  <a:cubicBezTo>
                    <a:pt x="1130141" y="348246"/>
                    <a:pt x="1041559" y="348246"/>
                    <a:pt x="946309" y="349198"/>
                  </a:cubicBezTo>
                  <a:cubicBezTo>
                    <a:pt x="899636" y="350150"/>
                    <a:pt x="589121" y="332053"/>
                    <a:pt x="573881" y="356818"/>
                  </a:cubicBezTo>
                  <a:cubicBezTo>
                    <a:pt x="576739" y="351103"/>
                    <a:pt x="574834" y="350150"/>
                    <a:pt x="567214" y="353961"/>
                  </a:cubicBezTo>
                  <a:cubicBezTo>
                    <a:pt x="571024" y="351103"/>
                    <a:pt x="574834" y="347293"/>
                    <a:pt x="577691" y="343483"/>
                  </a:cubicBezTo>
                  <a:cubicBezTo>
                    <a:pt x="570071" y="345388"/>
                    <a:pt x="569119" y="344436"/>
                    <a:pt x="575786" y="340625"/>
                  </a:cubicBezTo>
                  <a:cubicBezTo>
                    <a:pt x="545306" y="347293"/>
                    <a:pt x="451009" y="366343"/>
                    <a:pt x="439579" y="357771"/>
                  </a:cubicBezTo>
                  <a:cubicBezTo>
                    <a:pt x="373856" y="326338"/>
                    <a:pt x="324326" y="370153"/>
                    <a:pt x="254794" y="359675"/>
                  </a:cubicBezTo>
                  <a:cubicBezTo>
                    <a:pt x="254794" y="359675"/>
                    <a:pt x="264319" y="353961"/>
                    <a:pt x="268129" y="353008"/>
                  </a:cubicBezTo>
                  <a:cubicBezTo>
                    <a:pt x="239554" y="341578"/>
                    <a:pt x="182404" y="357771"/>
                    <a:pt x="146209" y="360628"/>
                  </a:cubicBezTo>
                  <a:cubicBezTo>
                    <a:pt x="152876" y="360628"/>
                    <a:pt x="217646" y="357771"/>
                    <a:pt x="223361" y="354913"/>
                  </a:cubicBezTo>
                  <a:cubicBezTo>
                    <a:pt x="198596" y="354913"/>
                    <a:pt x="128111" y="359675"/>
                    <a:pt x="89059" y="358723"/>
                  </a:cubicBezTo>
                  <a:cubicBezTo>
                    <a:pt x="74771" y="358723"/>
                    <a:pt x="134779" y="356818"/>
                    <a:pt x="138589" y="351103"/>
                  </a:cubicBezTo>
                  <a:cubicBezTo>
                    <a:pt x="110966" y="351103"/>
                    <a:pt x="27146" y="340625"/>
                    <a:pt x="25241" y="339673"/>
                  </a:cubicBezTo>
                  <a:cubicBezTo>
                    <a:pt x="-11906" y="278713"/>
                    <a:pt x="32861" y="123455"/>
                    <a:pt x="14764" y="63448"/>
                  </a:cubicBezTo>
                  <a:cubicBezTo>
                    <a:pt x="14764" y="71068"/>
                    <a:pt x="11906" y="101548"/>
                    <a:pt x="13811" y="103453"/>
                  </a:cubicBezTo>
                  <a:cubicBezTo>
                    <a:pt x="14764" y="93928"/>
                    <a:pt x="20479" y="98691"/>
                    <a:pt x="17621" y="96786"/>
                  </a:cubicBezTo>
                  <a:cubicBezTo>
                    <a:pt x="22384" y="115836"/>
                    <a:pt x="19526" y="180605"/>
                    <a:pt x="18574" y="201561"/>
                  </a:cubicBezTo>
                  <a:cubicBezTo>
                    <a:pt x="-3334" y="163461"/>
                    <a:pt x="25241" y="303478"/>
                    <a:pt x="39529" y="314908"/>
                  </a:cubicBezTo>
                  <a:cubicBezTo>
                    <a:pt x="100489" y="362533"/>
                    <a:pt x="240506" y="330148"/>
                    <a:pt x="308134" y="329196"/>
                  </a:cubicBezTo>
                  <a:cubicBezTo>
                    <a:pt x="489109" y="326338"/>
                    <a:pt x="691991" y="328243"/>
                    <a:pt x="849154" y="321575"/>
                  </a:cubicBezTo>
                  <a:cubicBezTo>
                    <a:pt x="961549" y="277761"/>
                    <a:pt x="1492091" y="384441"/>
                    <a:pt x="1530191" y="322528"/>
                  </a:cubicBezTo>
                  <a:cubicBezTo>
                    <a:pt x="1587341" y="335863"/>
                    <a:pt x="1561624" y="209180"/>
                    <a:pt x="1555909" y="178700"/>
                  </a:cubicBezTo>
                  <a:cubicBezTo>
                    <a:pt x="1532096" y="53923"/>
                    <a:pt x="1462564" y="48208"/>
                    <a:pt x="1307306" y="43446"/>
                  </a:cubicBezTo>
                  <a:cubicBezTo>
                    <a:pt x="891064" y="31063"/>
                    <a:pt x="423386" y="27253"/>
                    <a:pt x="7144" y="46303"/>
                  </a:cubicBezTo>
                  <a:cubicBezTo>
                    <a:pt x="16669" y="38683"/>
                    <a:pt x="30004" y="34873"/>
                    <a:pt x="45244" y="34873"/>
                  </a:cubicBezTo>
                  <a:close/>
                </a:path>
              </a:pathLst>
            </a:custGeom>
            <a:grpFill/>
            <a:ln w="9525" cap="flat">
              <a:noFill/>
              <a:prstDash val="solid"/>
              <a:miter/>
            </a:ln>
          </p:spPr>
          <p:txBody>
            <a:bodyPr rtlCol="0" anchor="ctr"/>
            <a:lstStyle/>
            <a:p>
              <a:endParaRPr lang="en-US"/>
            </a:p>
          </p:txBody>
        </p:sp>
        <p:sp>
          <p:nvSpPr>
            <p:cNvPr id="2617" name="Freeform: Shape 2616">
              <a:extLst>
                <a:ext uri="{FF2B5EF4-FFF2-40B4-BE49-F238E27FC236}">
                  <a16:creationId xmlns:a16="http://schemas.microsoft.com/office/drawing/2014/main" xmlns="" id="{EA2D40CE-58EE-46DC-A35E-0C6F5D374D51}"/>
                </a:ext>
              </a:extLst>
            </p:cNvPr>
            <p:cNvSpPr/>
            <p:nvPr/>
          </p:nvSpPr>
          <p:spPr>
            <a:xfrm>
              <a:off x="4338161" y="2194884"/>
              <a:ext cx="19050" cy="19050"/>
            </a:xfrm>
            <a:custGeom>
              <a:avLst/>
              <a:gdLst>
                <a:gd name="connsiteX0" fmla="*/ 11906 w 19050"/>
                <a:gd name="connsiteY0" fmla="*/ 7295 h 19050"/>
                <a:gd name="connsiteX1" fmla="*/ 7144 w 19050"/>
                <a:gd name="connsiteY1" fmla="*/ 11105 h 19050"/>
                <a:gd name="connsiteX2" fmla="*/ 11906 w 19050"/>
                <a:gd name="connsiteY2" fmla="*/ 7295 h 19050"/>
              </a:gdLst>
              <a:ahLst/>
              <a:cxnLst>
                <a:cxn ang="0">
                  <a:pos x="connsiteX0" y="connsiteY0"/>
                </a:cxn>
                <a:cxn ang="0">
                  <a:pos x="connsiteX1" y="connsiteY1"/>
                </a:cxn>
                <a:cxn ang="0">
                  <a:pos x="connsiteX2" y="connsiteY2"/>
                </a:cxn>
              </a:cxnLst>
              <a:rect l="l" t="t" r="r" b="b"/>
              <a:pathLst>
                <a:path w="19050" h="19050">
                  <a:moveTo>
                    <a:pt x="11906" y="7295"/>
                  </a:moveTo>
                  <a:cubicBezTo>
                    <a:pt x="10001" y="10153"/>
                    <a:pt x="8096" y="18725"/>
                    <a:pt x="7144" y="11105"/>
                  </a:cubicBezTo>
                  <a:cubicBezTo>
                    <a:pt x="9049" y="10153"/>
                    <a:pt x="10954" y="6343"/>
                    <a:pt x="11906" y="7295"/>
                  </a:cubicBezTo>
                  <a:close/>
                </a:path>
              </a:pathLst>
            </a:custGeom>
            <a:grpFill/>
            <a:ln w="9525" cap="flat">
              <a:noFill/>
              <a:prstDash val="solid"/>
              <a:miter/>
            </a:ln>
          </p:spPr>
          <p:txBody>
            <a:bodyPr rtlCol="0" anchor="ctr"/>
            <a:lstStyle/>
            <a:p>
              <a:endParaRPr lang="en-US"/>
            </a:p>
          </p:txBody>
        </p:sp>
        <p:sp>
          <p:nvSpPr>
            <p:cNvPr id="2618" name="Freeform: Shape 2617">
              <a:extLst>
                <a:ext uri="{FF2B5EF4-FFF2-40B4-BE49-F238E27FC236}">
                  <a16:creationId xmlns:a16="http://schemas.microsoft.com/office/drawing/2014/main" xmlns="" id="{5F104133-8711-4DDA-AC62-B2D7203C6FC1}"/>
                </a:ext>
              </a:extLst>
            </p:cNvPr>
            <p:cNvSpPr/>
            <p:nvPr/>
          </p:nvSpPr>
          <p:spPr>
            <a:xfrm>
              <a:off x="4338966" y="2451243"/>
              <a:ext cx="9525" cy="9525"/>
            </a:xfrm>
            <a:custGeom>
              <a:avLst/>
              <a:gdLst>
                <a:gd name="connsiteX0" fmla="*/ 8244 w 9525"/>
                <a:gd name="connsiteY0" fmla="*/ 9064 h 9525"/>
                <a:gd name="connsiteX1" fmla="*/ 8244 w 9525"/>
                <a:gd name="connsiteY1" fmla="*/ 9064 h 9525"/>
              </a:gdLst>
              <a:ahLst/>
              <a:cxnLst>
                <a:cxn ang="0">
                  <a:pos x="connsiteX0" y="connsiteY0"/>
                </a:cxn>
                <a:cxn ang="0">
                  <a:pos x="connsiteX1" y="connsiteY1"/>
                </a:cxn>
              </a:cxnLst>
              <a:rect l="l" t="t" r="r" b="b"/>
              <a:pathLst>
                <a:path w="9525" h="9525">
                  <a:moveTo>
                    <a:pt x="8244" y="9064"/>
                  </a:moveTo>
                  <a:cubicBezTo>
                    <a:pt x="12054" y="10016"/>
                    <a:pt x="4434" y="4302"/>
                    <a:pt x="8244" y="9064"/>
                  </a:cubicBezTo>
                  <a:close/>
                </a:path>
              </a:pathLst>
            </a:custGeom>
            <a:grpFill/>
            <a:ln w="9525" cap="flat">
              <a:noFill/>
              <a:prstDash val="solid"/>
              <a:miter/>
            </a:ln>
          </p:spPr>
          <p:txBody>
            <a:bodyPr rtlCol="0" anchor="ctr"/>
            <a:lstStyle/>
            <a:p>
              <a:endParaRPr lang="en-US"/>
            </a:p>
          </p:txBody>
        </p:sp>
        <p:sp>
          <p:nvSpPr>
            <p:cNvPr id="2619" name="Freeform: Shape 2618">
              <a:extLst>
                <a:ext uri="{FF2B5EF4-FFF2-40B4-BE49-F238E27FC236}">
                  <a16:creationId xmlns:a16="http://schemas.microsoft.com/office/drawing/2014/main" xmlns="" id="{DF6CF302-FB94-44A2-9ADE-846BF51B1FF5}"/>
                </a:ext>
              </a:extLst>
            </p:cNvPr>
            <p:cNvSpPr/>
            <p:nvPr/>
          </p:nvSpPr>
          <p:spPr>
            <a:xfrm>
              <a:off x="4370611" y="2495931"/>
              <a:ext cx="28575" cy="9525"/>
            </a:xfrm>
            <a:custGeom>
              <a:avLst/>
              <a:gdLst>
                <a:gd name="connsiteX0" fmla="*/ 28987 w 28575"/>
                <a:gd name="connsiteY0" fmla="*/ 7239 h 9525"/>
                <a:gd name="connsiteX1" fmla="*/ 28987 w 28575"/>
                <a:gd name="connsiteY1" fmla="*/ 7239 h 9525"/>
              </a:gdLst>
              <a:ahLst/>
              <a:cxnLst>
                <a:cxn ang="0">
                  <a:pos x="connsiteX0" y="connsiteY0"/>
                </a:cxn>
                <a:cxn ang="0">
                  <a:pos x="connsiteX1" y="connsiteY1"/>
                </a:cxn>
              </a:cxnLst>
              <a:rect l="l" t="t" r="r" b="b"/>
              <a:pathLst>
                <a:path w="28575" h="9525">
                  <a:moveTo>
                    <a:pt x="28987" y="7239"/>
                  </a:moveTo>
                  <a:cubicBezTo>
                    <a:pt x="24224" y="12954"/>
                    <a:pt x="-17686" y="6286"/>
                    <a:pt x="28987" y="7239"/>
                  </a:cubicBezTo>
                  <a:close/>
                </a:path>
              </a:pathLst>
            </a:custGeom>
            <a:grpFill/>
            <a:ln w="9525" cap="flat">
              <a:noFill/>
              <a:prstDash val="solid"/>
              <a:miter/>
            </a:ln>
          </p:spPr>
          <p:txBody>
            <a:bodyPr rtlCol="0" anchor="ctr"/>
            <a:lstStyle/>
            <a:p>
              <a:endParaRPr lang="en-US"/>
            </a:p>
          </p:txBody>
        </p:sp>
        <p:sp>
          <p:nvSpPr>
            <p:cNvPr id="2620" name="Freeform: Shape 2619">
              <a:extLst>
                <a:ext uri="{FF2B5EF4-FFF2-40B4-BE49-F238E27FC236}">
                  <a16:creationId xmlns:a16="http://schemas.microsoft.com/office/drawing/2014/main" xmlns="" id="{FAA7EED4-C682-408B-B469-B37DEB8CCECF}"/>
                </a:ext>
              </a:extLst>
            </p:cNvPr>
            <p:cNvSpPr/>
            <p:nvPr/>
          </p:nvSpPr>
          <p:spPr>
            <a:xfrm>
              <a:off x="4443697" y="2501741"/>
              <a:ext cx="19050" cy="9525"/>
            </a:xfrm>
            <a:custGeom>
              <a:avLst/>
              <a:gdLst>
                <a:gd name="connsiteX0" fmla="*/ 10193 w 19050"/>
                <a:gd name="connsiteY0" fmla="*/ 7144 h 9525"/>
                <a:gd name="connsiteX1" fmla="*/ 7335 w 19050"/>
                <a:gd name="connsiteY1" fmla="*/ 9049 h 9525"/>
                <a:gd name="connsiteX2" fmla="*/ 10193 w 19050"/>
                <a:gd name="connsiteY2" fmla="*/ 7144 h 9525"/>
              </a:gdLst>
              <a:ahLst/>
              <a:cxnLst>
                <a:cxn ang="0">
                  <a:pos x="connsiteX0" y="connsiteY0"/>
                </a:cxn>
                <a:cxn ang="0">
                  <a:pos x="connsiteX1" y="connsiteY1"/>
                </a:cxn>
                <a:cxn ang="0">
                  <a:pos x="connsiteX2" y="connsiteY2"/>
                </a:cxn>
              </a:cxnLst>
              <a:rect l="l" t="t" r="r" b="b"/>
              <a:pathLst>
                <a:path w="19050" h="9525">
                  <a:moveTo>
                    <a:pt x="10193" y="7144"/>
                  </a:moveTo>
                  <a:cubicBezTo>
                    <a:pt x="14955" y="8096"/>
                    <a:pt x="14003" y="9049"/>
                    <a:pt x="7335" y="9049"/>
                  </a:cubicBezTo>
                  <a:cubicBezTo>
                    <a:pt x="6383" y="8096"/>
                    <a:pt x="9240" y="8096"/>
                    <a:pt x="10193" y="7144"/>
                  </a:cubicBezTo>
                  <a:close/>
                </a:path>
              </a:pathLst>
            </a:custGeom>
            <a:grpFill/>
            <a:ln w="9525" cap="flat">
              <a:noFill/>
              <a:prstDash val="solid"/>
              <a:miter/>
            </a:ln>
          </p:spPr>
          <p:txBody>
            <a:bodyPr rtlCol="0" anchor="ctr"/>
            <a:lstStyle/>
            <a:p>
              <a:endParaRPr lang="en-US"/>
            </a:p>
          </p:txBody>
        </p:sp>
        <p:sp>
          <p:nvSpPr>
            <p:cNvPr id="2621" name="Freeform: Shape 2620">
              <a:extLst>
                <a:ext uri="{FF2B5EF4-FFF2-40B4-BE49-F238E27FC236}">
                  <a16:creationId xmlns:a16="http://schemas.microsoft.com/office/drawing/2014/main" xmlns="" id="{64B007E2-0758-4AF3-A15E-A225874B9FFA}"/>
                </a:ext>
              </a:extLst>
            </p:cNvPr>
            <p:cNvSpPr/>
            <p:nvPr/>
          </p:nvSpPr>
          <p:spPr>
            <a:xfrm>
              <a:off x="4450325" y="2497931"/>
              <a:ext cx="19050" cy="9525"/>
            </a:xfrm>
            <a:custGeom>
              <a:avLst/>
              <a:gdLst>
                <a:gd name="connsiteX0" fmla="*/ 7375 w 19050"/>
                <a:gd name="connsiteY0" fmla="*/ 7144 h 9525"/>
                <a:gd name="connsiteX1" fmla="*/ 15948 w 19050"/>
                <a:gd name="connsiteY1" fmla="*/ 9049 h 9525"/>
                <a:gd name="connsiteX2" fmla="*/ 7375 w 19050"/>
                <a:gd name="connsiteY2" fmla="*/ 7144 h 9525"/>
              </a:gdLst>
              <a:ahLst/>
              <a:cxnLst>
                <a:cxn ang="0">
                  <a:pos x="connsiteX0" y="connsiteY0"/>
                </a:cxn>
                <a:cxn ang="0">
                  <a:pos x="connsiteX1" y="connsiteY1"/>
                </a:cxn>
                <a:cxn ang="0">
                  <a:pos x="connsiteX2" y="connsiteY2"/>
                </a:cxn>
              </a:cxnLst>
              <a:rect l="l" t="t" r="r" b="b"/>
              <a:pathLst>
                <a:path w="19050" h="9525">
                  <a:moveTo>
                    <a:pt x="7375" y="7144"/>
                  </a:moveTo>
                  <a:cubicBezTo>
                    <a:pt x="12138" y="7144"/>
                    <a:pt x="14043" y="8096"/>
                    <a:pt x="15948" y="9049"/>
                  </a:cubicBezTo>
                  <a:cubicBezTo>
                    <a:pt x="15948" y="8096"/>
                    <a:pt x="5470" y="10001"/>
                    <a:pt x="7375" y="7144"/>
                  </a:cubicBezTo>
                  <a:close/>
                </a:path>
              </a:pathLst>
            </a:custGeom>
            <a:grpFill/>
            <a:ln w="9525" cap="flat">
              <a:noFill/>
              <a:prstDash val="solid"/>
              <a:miter/>
            </a:ln>
          </p:spPr>
          <p:txBody>
            <a:bodyPr rtlCol="0" anchor="ctr"/>
            <a:lstStyle/>
            <a:p>
              <a:endParaRPr lang="en-US"/>
            </a:p>
          </p:txBody>
        </p:sp>
        <p:sp>
          <p:nvSpPr>
            <p:cNvPr id="2622" name="Freeform: Shape 2621">
              <a:extLst>
                <a:ext uri="{FF2B5EF4-FFF2-40B4-BE49-F238E27FC236}">
                  <a16:creationId xmlns:a16="http://schemas.microsoft.com/office/drawing/2014/main" xmlns="" id="{E8EC5006-014B-485B-A951-BDC716009A09}"/>
                </a:ext>
              </a:extLst>
            </p:cNvPr>
            <p:cNvSpPr/>
            <p:nvPr/>
          </p:nvSpPr>
          <p:spPr>
            <a:xfrm>
              <a:off x="4626539" y="2499412"/>
              <a:ext cx="19050" cy="9525"/>
            </a:xfrm>
            <a:custGeom>
              <a:avLst/>
              <a:gdLst>
                <a:gd name="connsiteX0" fmla="*/ 7374 w 19050"/>
                <a:gd name="connsiteY0" fmla="*/ 7567 h 9525"/>
                <a:gd name="connsiteX1" fmla="*/ 18804 w 19050"/>
                <a:gd name="connsiteY1" fmla="*/ 7567 h 9525"/>
                <a:gd name="connsiteX2" fmla="*/ 7374 w 19050"/>
                <a:gd name="connsiteY2" fmla="*/ 7567 h 9525"/>
              </a:gdLst>
              <a:ahLst/>
              <a:cxnLst>
                <a:cxn ang="0">
                  <a:pos x="connsiteX0" y="connsiteY0"/>
                </a:cxn>
                <a:cxn ang="0">
                  <a:pos x="connsiteX1" y="connsiteY1"/>
                </a:cxn>
                <a:cxn ang="0">
                  <a:pos x="connsiteX2" y="connsiteY2"/>
                </a:cxn>
              </a:cxnLst>
              <a:rect l="l" t="t" r="r" b="b"/>
              <a:pathLst>
                <a:path w="19050" h="9525">
                  <a:moveTo>
                    <a:pt x="7374" y="7567"/>
                  </a:moveTo>
                  <a:cubicBezTo>
                    <a:pt x="10231" y="7567"/>
                    <a:pt x="15946" y="6615"/>
                    <a:pt x="18804" y="7567"/>
                  </a:cubicBezTo>
                  <a:cubicBezTo>
                    <a:pt x="15946" y="6615"/>
                    <a:pt x="5469" y="9472"/>
                    <a:pt x="7374" y="7567"/>
                  </a:cubicBezTo>
                  <a:close/>
                </a:path>
              </a:pathLst>
            </a:custGeom>
            <a:grpFill/>
            <a:ln w="9525" cap="flat">
              <a:noFill/>
              <a:prstDash val="solid"/>
              <a:miter/>
            </a:ln>
          </p:spPr>
          <p:txBody>
            <a:bodyPr rtlCol="0" anchor="ctr"/>
            <a:lstStyle/>
            <a:p>
              <a:endParaRPr lang="en-US"/>
            </a:p>
          </p:txBody>
        </p:sp>
        <p:sp>
          <p:nvSpPr>
            <p:cNvPr id="2623" name="Freeform: Shape 2622">
              <a:extLst>
                <a:ext uri="{FF2B5EF4-FFF2-40B4-BE49-F238E27FC236}">
                  <a16:creationId xmlns:a16="http://schemas.microsoft.com/office/drawing/2014/main" xmlns="" id="{D419F15E-7943-4917-99E8-50DB2F5A019C}"/>
                </a:ext>
              </a:extLst>
            </p:cNvPr>
            <p:cNvSpPr/>
            <p:nvPr/>
          </p:nvSpPr>
          <p:spPr>
            <a:xfrm>
              <a:off x="4682014" y="249697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5716" y="7144"/>
                    <a:pt x="9049" y="8096"/>
                    <a:pt x="7144" y="7144"/>
                  </a:cubicBezTo>
                  <a:close/>
                </a:path>
              </a:pathLst>
            </a:custGeom>
            <a:grpFill/>
            <a:ln w="9525" cap="flat">
              <a:noFill/>
              <a:prstDash val="solid"/>
              <a:miter/>
            </a:ln>
          </p:spPr>
          <p:txBody>
            <a:bodyPr rtlCol="0" anchor="ctr"/>
            <a:lstStyle/>
            <a:p>
              <a:endParaRPr lang="en-US"/>
            </a:p>
          </p:txBody>
        </p:sp>
        <p:sp>
          <p:nvSpPr>
            <p:cNvPr id="2624" name="Freeform: Shape 2623">
              <a:extLst>
                <a:ext uri="{FF2B5EF4-FFF2-40B4-BE49-F238E27FC236}">
                  <a16:creationId xmlns:a16="http://schemas.microsoft.com/office/drawing/2014/main" xmlns="" id="{68F1CAFA-D57A-44FD-B7FA-5E3B1109F3F0}"/>
                </a:ext>
              </a:extLst>
            </p:cNvPr>
            <p:cNvSpPr/>
            <p:nvPr/>
          </p:nvSpPr>
          <p:spPr>
            <a:xfrm>
              <a:off x="5678685" y="2486501"/>
              <a:ext cx="19050" cy="9525"/>
            </a:xfrm>
            <a:custGeom>
              <a:avLst/>
              <a:gdLst>
                <a:gd name="connsiteX0" fmla="*/ 13455 w 19050"/>
                <a:gd name="connsiteY0" fmla="*/ 7144 h 9525"/>
                <a:gd name="connsiteX1" fmla="*/ 13455 w 19050"/>
                <a:gd name="connsiteY1" fmla="*/ 7144 h 9525"/>
              </a:gdLst>
              <a:ahLst/>
              <a:cxnLst>
                <a:cxn ang="0">
                  <a:pos x="connsiteX0" y="connsiteY0"/>
                </a:cxn>
                <a:cxn ang="0">
                  <a:pos x="connsiteX1" y="connsiteY1"/>
                </a:cxn>
              </a:cxnLst>
              <a:rect l="l" t="t" r="r" b="b"/>
              <a:pathLst>
                <a:path w="19050" h="9525">
                  <a:moveTo>
                    <a:pt x="13455" y="7144"/>
                  </a:moveTo>
                  <a:cubicBezTo>
                    <a:pt x="2025" y="7144"/>
                    <a:pt x="8692" y="7144"/>
                    <a:pt x="13455" y="7144"/>
                  </a:cubicBezTo>
                  <a:close/>
                </a:path>
              </a:pathLst>
            </a:custGeom>
            <a:grpFill/>
            <a:ln w="9525" cap="flat">
              <a:noFill/>
              <a:prstDash val="solid"/>
              <a:miter/>
            </a:ln>
          </p:spPr>
          <p:txBody>
            <a:bodyPr rtlCol="0" anchor="ctr"/>
            <a:lstStyle/>
            <a:p>
              <a:endParaRPr lang="en-US"/>
            </a:p>
          </p:txBody>
        </p:sp>
        <p:sp>
          <p:nvSpPr>
            <p:cNvPr id="2625" name="Freeform: Shape 2624">
              <a:extLst>
                <a:ext uri="{FF2B5EF4-FFF2-40B4-BE49-F238E27FC236}">
                  <a16:creationId xmlns:a16="http://schemas.microsoft.com/office/drawing/2014/main" xmlns="" id="{FB1F504C-A662-499E-A536-222E4E5BDB18}"/>
                </a:ext>
              </a:extLst>
            </p:cNvPr>
            <p:cNvSpPr/>
            <p:nvPr/>
          </p:nvSpPr>
          <p:spPr>
            <a:xfrm>
              <a:off x="5825014" y="2150268"/>
              <a:ext cx="19050" cy="9525"/>
            </a:xfrm>
            <a:custGeom>
              <a:avLst/>
              <a:gdLst>
                <a:gd name="connsiteX0" fmla="*/ 11906 w 19050"/>
                <a:gd name="connsiteY0" fmla="*/ 9049 h 9525"/>
                <a:gd name="connsiteX1" fmla="*/ 7144 w 19050"/>
                <a:gd name="connsiteY1" fmla="*/ 7144 h 9525"/>
                <a:gd name="connsiteX2" fmla="*/ 11906 w 19050"/>
                <a:gd name="connsiteY2" fmla="*/ 9049 h 9525"/>
              </a:gdLst>
              <a:ahLst/>
              <a:cxnLst>
                <a:cxn ang="0">
                  <a:pos x="connsiteX0" y="connsiteY0"/>
                </a:cxn>
                <a:cxn ang="0">
                  <a:pos x="connsiteX1" y="connsiteY1"/>
                </a:cxn>
                <a:cxn ang="0">
                  <a:pos x="connsiteX2" y="connsiteY2"/>
                </a:cxn>
              </a:cxnLst>
              <a:rect l="l" t="t" r="r" b="b"/>
              <a:pathLst>
                <a:path w="19050" h="9525">
                  <a:moveTo>
                    <a:pt x="11906" y="9049"/>
                  </a:moveTo>
                  <a:cubicBezTo>
                    <a:pt x="6191" y="10001"/>
                    <a:pt x="8096" y="8096"/>
                    <a:pt x="7144" y="7144"/>
                  </a:cubicBezTo>
                  <a:cubicBezTo>
                    <a:pt x="12859" y="8096"/>
                    <a:pt x="5239" y="10001"/>
                    <a:pt x="11906" y="9049"/>
                  </a:cubicBezTo>
                  <a:close/>
                </a:path>
              </a:pathLst>
            </a:custGeom>
            <a:grpFill/>
            <a:ln w="9525" cap="flat">
              <a:noFill/>
              <a:prstDash val="solid"/>
              <a:miter/>
            </a:ln>
          </p:spPr>
          <p:txBody>
            <a:bodyPr rtlCol="0" anchor="ctr"/>
            <a:lstStyle/>
            <a:p>
              <a:endParaRPr lang="en-US"/>
            </a:p>
          </p:txBody>
        </p:sp>
        <p:sp>
          <p:nvSpPr>
            <p:cNvPr id="2626" name="Freeform: Shape 2625">
              <a:extLst>
                <a:ext uri="{FF2B5EF4-FFF2-40B4-BE49-F238E27FC236}">
                  <a16:creationId xmlns:a16="http://schemas.microsoft.com/office/drawing/2014/main" xmlns="" id="{AE08F391-021C-42A7-BD95-D23A5CCD939C}"/>
                </a:ext>
              </a:extLst>
            </p:cNvPr>
            <p:cNvSpPr/>
            <p:nvPr/>
          </p:nvSpPr>
          <p:spPr>
            <a:xfrm>
              <a:off x="5505926" y="21597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10954" y="11906"/>
                    <a:pt x="7144" y="7144"/>
                  </a:cubicBezTo>
                  <a:close/>
                </a:path>
              </a:pathLst>
            </a:custGeom>
            <a:grpFill/>
            <a:ln w="9525" cap="flat">
              <a:noFill/>
              <a:prstDash val="solid"/>
              <a:miter/>
            </a:ln>
          </p:spPr>
          <p:txBody>
            <a:bodyPr rtlCol="0" anchor="ctr"/>
            <a:lstStyle/>
            <a:p>
              <a:endParaRPr lang="en-US"/>
            </a:p>
          </p:txBody>
        </p:sp>
        <p:sp>
          <p:nvSpPr>
            <p:cNvPr id="2627" name="Freeform: Shape 2626">
              <a:extLst>
                <a:ext uri="{FF2B5EF4-FFF2-40B4-BE49-F238E27FC236}">
                  <a16:creationId xmlns:a16="http://schemas.microsoft.com/office/drawing/2014/main" xmlns="" id="{5D884360-8434-48F5-8884-FAFF589011DB}"/>
                </a:ext>
              </a:extLst>
            </p:cNvPr>
            <p:cNvSpPr/>
            <p:nvPr/>
          </p:nvSpPr>
          <p:spPr>
            <a:xfrm>
              <a:off x="4430554" y="249274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8096" y="7567"/>
                    <a:pt x="9049" y="6615"/>
                    <a:pt x="7144" y="7567"/>
                  </a:cubicBezTo>
                  <a:cubicBezTo>
                    <a:pt x="7144" y="7567"/>
                    <a:pt x="7144" y="7567"/>
                    <a:pt x="7144" y="7567"/>
                  </a:cubicBezTo>
                  <a:close/>
                </a:path>
              </a:pathLst>
            </a:custGeom>
            <a:grpFill/>
            <a:ln w="9525" cap="flat">
              <a:noFill/>
              <a:prstDash val="solid"/>
              <a:miter/>
            </a:ln>
          </p:spPr>
          <p:txBody>
            <a:bodyPr rtlCol="0" anchor="ctr"/>
            <a:lstStyle/>
            <a:p>
              <a:endParaRPr lang="en-US"/>
            </a:p>
          </p:txBody>
        </p:sp>
        <p:sp>
          <p:nvSpPr>
            <p:cNvPr id="2628" name="Freeform: Shape 2627">
              <a:extLst>
                <a:ext uri="{FF2B5EF4-FFF2-40B4-BE49-F238E27FC236}">
                  <a16:creationId xmlns:a16="http://schemas.microsoft.com/office/drawing/2014/main" xmlns="" id="{DBE62C52-B788-46F8-9FD5-009A3CE7C344}"/>
                </a:ext>
              </a:extLst>
            </p:cNvPr>
            <p:cNvSpPr/>
            <p:nvPr/>
          </p:nvSpPr>
          <p:spPr>
            <a:xfrm>
              <a:off x="4425876" y="2412206"/>
              <a:ext cx="28575" cy="85725"/>
            </a:xfrm>
            <a:custGeom>
              <a:avLst/>
              <a:gdLst>
                <a:gd name="connsiteX0" fmla="*/ 12774 w 28575"/>
                <a:gd name="connsiteY0" fmla="*/ 7144 h 85725"/>
                <a:gd name="connsiteX1" fmla="*/ 19442 w 28575"/>
                <a:gd name="connsiteY1" fmla="*/ 54769 h 85725"/>
                <a:gd name="connsiteX2" fmla="*/ 17537 w 28575"/>
                <a:gd name="connsiteY2" fmla="*/ 69056 h 85725"/>
                <a:gd name="connsiteX3" fmla="*/ 15632 w 28575"/>
                <a:gd name="connsiteY3" fmla="*/ 69056 h 85725"/>
                <a:gd name="connsiteX4" fmla="*/ 25157 w 28575"/>
                <a:gd name="connsiteY4" fmla="*/ 72866 h 85725"/>
                <a:gd name="connsiteX5" fmla="*/ 25157 w 28575"/>
                <a:gd name="connsiteY5" fmla="*/ 72866 h 85725"/>
                <a:gd name="connsiteX6" fmla="*/ 25157 w 28575"/>
                <a:gd name="connsiteY6" fmla="*/ 72866 h 85725"/>
                <a:gd name="connsiteX7" fmla="*/ 25157 w 28575"/>
                <a:gd name="connsiteY7" fmla="*/ 73819 h 85725"/>
                <a:gd name="connsiteX8" fmla="*/ 20394 w 28575"/>
                <a:gd name="connsiteY8" fmla="*/ 74771 h 85725"/>
                <a:gd name="connsiteX9" fmla="*/ 17537 w 28575"/>
                <a:gd name="connsiteY9" fmla="*/ 74771 h 85725"/>
                <a:gd name="connsiteX10" fmla="*/ 25157 w 28575"/>
                <a:gd name="connsiteY10" fmla="*/ 76676 h 85725"/>
                <a:gd name="connsiteX11" fmla="*/ 19442 w 28575"/>
                <a:gd name="connsiteY11" fmla="*/ 76676 h 85725"/>
                <a:gd name="connsiteX12" fmla="*/ 25157 w 28575"/>
                <a:gd name="connsiteY12" fmla="*/ 77629 h 85725"/>
                <a:gd name="connsiteX13" fmla="*/ 25157 w 28575"/>
                <a:gd name="connsiteY13" fmla="*/ 77629 h 85725"/>
                <a:gd name="connsiteX14" fmla="*/ 23252 w 28575"/>
                <a:gd name="connsiteY14" fmla="*/ 78581 h 85725"/>
                <a:gd name="connsiteX15" fmla="*/ 15632 w 28575"/>
                <a:gd name="connsiteY15" fmla="*/ 77629 h 85725"/>
                <a:gd name="connsiteX16" fmla="*/ 23252 w 28575"/>
                <a:gd name="connsiteY16" fmla="*/ 79534 h 85725"/>
                <a:gd name="connsiteX17" fmla="*/ 16584 w 28575"/>
                <a:gd name="connsiteY17" fmla="*/ 85249 h 85725"/>
                <a:gd name="connsiteX18" fmla="*/ 12774 w 28575"/>
                <a:gd name="connsiteY18" fmla="*/ 85249 h 85725"/>
                <a:gd name="connsiteX19" fmla="*/ 11822 w 28575"/>
                <a:gd name="connsiteY19" fmla="*/ 84296 h 85725"/>
                <a:gd name="connsiteX20" fmla="*/ 12774 w 28575"/>
                <a:gd name="connsiteY20" fmla="*/ 7144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575" h="85725">
                  <a:moveTo>
                    <a:pt x="12774" y="7144"/>
                  </a:moveTo>
                  <a:cubicBezTo>
                    <a:pt x="21347" y="9049"/>
                    <a:pt x="18489" y="54769"/>
                    <a:pt x="19442" y="54769"/>
                  </a:cubicBezTo>
                  <a:cubicBezTo>
                    <a:pt x="19442" y="56674"/>
                    <a:pt x="28014" y="67151"/>
                    <a:pt x="17537" y="69056"/>
                  </a:cubicBezTo>
                  <a:cubicBezTo>
                    <a:pt x="18489" y="70009"/>
                    <a:pt x="17537" y="70009"/>
                    <a:pt x="15632" y="69056"/>
                  </a:cubicBezTo>
                  <a:cubicBezTo>
                    <a:pt x="28967" y="71914"/>
                    <a:pt x="18489" y="70961"/>
                    <a:pt x="25157" y="72866"/>
                  </a:cubicBezTo>
                  <a:cubicBezTo>
                    <a:pt x="24204" y="72866"/>
                    <a:pt x="24204" y="72866"/>
                    <a:pt x="25157" y="72866"/>
                  </a:cubicBezTo>
                  <a:cubicBezTo>
                    <a:pt x="23252" y="72866"/>
                    <a:pt x="23252" y="72866"/>
                    <a:pt x="25157" y="72866"/>
                  </a:cubicBezTo>
                  <a:cubicBezTo>
                    <a:pt x="25157" y="72866"/>
                    <a:pt x="16584" y="72866"/>
                    <a:pt x="25157" y="73819"/>
                  </a:cubicBezTo>
                  <a:cubicBezTo>
                    <a:pt x="24204" y="73819"/>
                    <a:pt x="23252" y="72866"/>
                    <a:pt x="20394" y="74771"/>
                  </a:cubicBezTo>
                  <a:cubicBezTo>
                    <a:pt x="20394" y="75724"/>
                    <a:pt x="19442" y="75724"/>
                    <a:pt x="17537" y="74771"/>
                  </a:cubicBezTo>
                  <a:cubicBezTo>
                    <a:pt x="25157" y="70961"/>
                    <a:pt x="20394" y="77629"/>
                    <a:pt x="25157" y="76676"/>
                  </a:cubicBezTo>
                  <a:cubicBezTo>
                    <a:pt x="26109" y="76676"/>
                    <a:pt x="19442" y="75724"/>
                    <a:pt x="19442" y="76676"/>
                  </a:cubicBezTo>
                  <a:cubicBezTo>
                    <a:pt x="20394" y="77629"/>
                    <a:pt x="24204" y="76676"/>
                    <a:pt x="25157" y="77629"/>
                  </a:cubicBezTo>
                  <a:cubicBezTo>
                    <a:pt x="24204" y="77629"/>
                    <a:pt x="24204" y="77629"/>
                    <a:pt x="25157" y="77629"/>
                  </a:cubicBezTo>
                  <a:cubicBezTo>
                    <a:pt x="22299" y="81439"/>
                    <a:pt x="20394" y="73819"/>
                    <a:pt x="23252" y="78581"/>
                  </a:cubicBezTo>
                  <a:cubicBezTo>
                    <a:pt x="20394" y="78581"/>
                    <a:pt x="18489" y="77629"/>
                    <a:pt x="15632" y="77629"/>
                  </a:cubicBezTo>
                  <a:cubicBezTo>
                    <a:pt x="17537" y="76676"/>
                    <a:pt x="20394" y="79534"/>
                    <a:pt x="23252" y="79534"/>
                  </a:cubicBezTo>
                  <a:cubicBezTo>
                    <a:pt x="20394" y="82391"/>
                    <a:pt x="12774" y="81439"/>
                    <a:pt x="16584" y="85249"/>
                  </a:cubicBezTo>
                  <a:cubicBezTo>
                    <a:pt x="17537" y="86201"/>
                    <a:pt x="12774" y="85249"/>
                    <a:pt x="12774" y="85249"/>
                  </a:cubicBezTo>
                  <a:cubicBezTo>
                    <a:pt x="18489" y="83344"/>
                    <a:pt x="11822" y="86201"/>
                    <a:pt x="11822" y="84296"/>
                  </a:cubicBezTo>
                  <a:cubicBezTo>
                    <a:pt x="-2466" y="82391"/>
                    <a:pt x="21347" y="13811"/>
                    <a:pt x="12774" y="7144"/>
                  </a:cubicBezTo>
                  <a:close/>
                </a:path>
              </a:pathLst>
            </a:custGeom>
            <a:grpFill/>
            <a:ln w="9525" cap="flat">
              <a:noFill/>
              <a:prstDash val="solid"/>
              <a:miter/>
            </a:ln>
          </p:spPr>
          <p:txBody>
            <a:bodyPr rtlCol="0" anchor="ctr"/>
            <a:lstStyle/>
            <a:p>
              <a:endParaRPr lang="en-US"/>
            </a:p>
          </p:txBody>
        </p:sp>
        <p:sp>
          <p:nvSpPr>
            <p:cNvPr id="2629" name="Freeform: Shape 2628">
              <a:extLst>
                <a:ext uri="{FF2B5EF4-FFF2-40B4-BE49-F238E27FC236}">
                  <a16:creationId xmlns:a16="http://schemas.microsoft.com/office/drawing/2014/main" xmlns="" id="{98A1C0B4-E256-428A-BACA-471D9EF398BE}"/>
                </a:ext>
              </a:extLst>
            </p:cNvPr>
            <p:cNvSpPr/>
            <p:nvPr/>
          </p:nvSpPr>
          <p:spPr>
            <a:xfrm>
              <a:off x="4430554" y="2492216"/>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10001" y="7144"/>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2630" name="Freeform: Shape 2629">
              <a:extLst>
                <a:ext uri="{FF2B5EF4-FFF2-40B4-BE49-F238E27FC236}">
                  <a16:creationId xmlns:a16="http://schemas.microsoft.com/office/drawing/2014/main" xmlns="" id="{B4FA4704-0266-4D79-8534-43CEDE7BCFC1}"/>
                </a:ext>
              </a:extLst>
            </p:cNvPr>
            <p:cNvSpPr/>
            <p:nvPr/>
          </p:nvSpPr>
          <p:spPr>
            <a:xfrm>
              <a:off x="4439126" y="248650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9049" y="7144"/>
                    <a:pt x="7144" y="7144"/>
                  </a:cubicBezTo>
                  <a:close/>
                </a:path>
              </a:pathLst>
            </a:custGeom>
            <a:grpFill/>
            <a:ln w="9525" cap="flat">
              <a:noFill/>
              <a:prstDash val="solid"/>
              <a:miter/>
            </a:ln>
          </p:spPr>
          <p:txBody>
            <a:bodyPr rtlCol="0" anchor="ctr"/>
            <a:lstStyle/>
            <a:p>
              <a:endParaRPr lang="en-US"/>
            </a:p>
          </p:txBody>
        </p:sp>
        <p:sp>
          <p:nvSpPr>
            <p:cNvPr id="2631" name="Freeform: Shape 2630">
              <a:extLst>
                <a:ext uri="{FF2B5EF4-FFF2-40B4-BE49-F238E27FC236}">
                  <a16:creationId xmlns:a16="http://schemas.microsoft.com/office/drawing/2014/main" xmlns="" id="{2FD06C49-88A5-4DFD-925B-3F57A1D72F6F}"/>
                </a:ext>
              </a:extLst>
            </p:cNvPr>
            <p:cNvSpPr/>
            <p:nvPr/>
          </p:nvSpPr>
          <p:spPr>
            <a:xfrm>
              <a:off x="4440079" y="248554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8096"/>
                  </a:cubicBezTo>
                  <a:lnTo>
                    <a:pt x="7144" y="7144"/>
                  </a:lnTo>
                  <a:close/>
                </a:path>
              </a:pathLst>
            </a:custGeom>
            <a:grpFill/>
            <a:ln w="9525" cap="flat">
              <a:noFill/>
              <a:prstDash val="solid"/>
              <a:miter/>
            </a:ln>
          </p:spPr>
          <p:txBody>
            <a:bodyPr rtlCol="0" anchor="ctr"/>
            <a:lstStyle/>
            <a:p>
              <a:endParaRPr lang="en-US"/>
            </a:p>
          </p:txBody>
        </p:sp>
        <p:sp>
          <p:nvSpPr>
            <p:cNvPr id="2632" name="Freeform: Shape 2631">
              <a:extLst>
                <a:ext uri="{FF2B5EF4-FFF2-40B4-BE49-F238E27FC236}">
                  <a16:creationId xmlns:a16="http://schemas.microsoft.com/office/drawing/2014/main" xmlns="" id="{126C98C2-82D3-441C-98A3-4D394498B252}"/>
                </a:ext>
              </a:extLst>
            </p:cNvPr>
            <p:cNvSpPr/>
            <p:nvPr/>
          </p:nvSpPr>
          <p:spPr>
            <a:xfrm>
              <a:off x="4442936" y="24836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633" name="Freeform: Shape 2632">
              <a:extLst>
                <a:ext uri="{FF2B5EF4-FFF2-40B4-BE49-F238E27FC236}">
                  <a16:creationId xmlns:a16="http://schemas.microsoft.com/office/drawing/2014/main" xmlns="" id="{FCA51BA3-C66E-4793-B0A3-05D0BF3D38F0}"/>
                </a:ext>
              </a:extLst>
            </p:cNvPr>
            <p:cNvSpPr/>
            <p:nvPr/>
          </p:nvSpPr>
          <p:spPr>
            <a:xfrm>
              <a:off x="4441031" y="24836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2634" name="Freeform: Shape 2633">
              <a:extLst>
                <a:ext uri="{FF2B5EF4-FFF2-40B4-BE49-F238E27FC236}">
                  <a16:creationId xmlns:a16="http://schemas.microsoft.com/office/drawing/2014/main" xmlns="" id="{42DE56DE-E3DD-4373-99DD-5657C6EEF35D}"/>
                </a:ext>
              </a:extLst>
            </p:cNvPr>
            <p:cNvSpPr/>
            <p:nvPr/>
          </p:nvSpPr>
          <p:spPr>
            <a:xfrm>
              <a:off x="4442936" y="248078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2635" name="Freeform: Shape 2634">
              <a:extLst>
                <a:ext uri="{FF2B5EF4-FFF2-40B4-BE49-F238E27FC236}">
                  <a16:creationId xmlns:a16="http://schemas.microsoft.com/office/drawing/2014/main" xmlns="" id="{D074466C-0F61-4769-952F-A5993048836A}"/>
                </a:ext>
              </a:extLst>
            </p:cNvPr>
            <p:cNvSpPr/>
            <p:nvPr/>
          </p:nvSpPr>
          <p:spPr>
            <a:xfrm>
              <a:off x="4441984" y="24798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7144"/>
                    <a:pt x="7144" y="7144"/>
                  </a:cubicBezTo>
                  <a:close/>
                </a:path>
              </a:pathLst>
            </a:custGeom>
            <a:grpFill/>
            <a:ln w="9525" cap="flat">
              <a:noFill/>
              <a:prstDash val="solid"/>
              <a:miter/>
            </a:ln>
          </p:spPr>
          <p:txBody>
            <a:bodyPr rtlCol="0" anchor="ctr"/>
            <a:lstStyle/>
            <a:p>
              <a:endParaRPr lang="en-US"/>
            </a:p>
          </p:txBody>
        </p:sp>
        <p:sp>
          <p:nvSpPr>
            <p:cNvPr id="2636" name="Freeform: Shape 2635">
              <a:extLst>
                <a:ext uri="{FF2B5EF4-FFF2-40B4-BE49-F238E27FC236}">
                  <a16:creationId xmlns:a16="http://schemas.microsoft.com/office/drawing/2014/main" xmlns="" id="{5FDD8C65-9C62-466E-AE38-D962CACDF3B1}"/>
                </a:ext>
              </a:extLst>
            </p:cNvPr>
            <p:cNvSpPr/>
            <p:nvPr/>
          </p:nvSpPr>
          <p:spPr>
            <a:xfrm>
              <a:off x="4439126" y="24550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637" name="Freeform: Shape 2636">
              <a:extLst>
                <a:ext uri="{FF2B5EF4-FFF2-40B4-BE49-F238E27FC236}">
                  <a16:creationId xmlns:a16="http://schemas.microsoft.com/office/drawing/2014/main" xmlns="" id="{16435A96-C12B-4BAF-B2AA-F108C85D6664}"/>
                </a:ext>
              </a:extLst>
            </p:cNvPr>
            <p:cNvSpPr/>
            <p:nvPr/>
          </p:nvSpPr>
          <p:spPr>
            <a:xfrm>
              <a:off x="4438851" y="2444591"/>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6466" y="7144"/>
                    <a:pt x="8371" y="7144"/>
                    <a:pt x="7419" y="7144"/>
                  </a:cubicBezTo>
                  <a:cubicBezTo>
                    <a:pt x="8371" y="7144"/>
                    <a:pt x="7419" y="7144"/>
                    <a:pt x="7419" y="7144"/>
                  </a:cubicBezTo>
                  <a:close/>
                </a:path>
              </a:pathLst>
            </a:custGeom>
            <a:grpFill/>
            <a:ln w="9525" cap="flat">
              <a:noFill/>
              <a:prstDash val="solid"/>
              <a:miter/>
            </a:ln>
          </p:spPr>
          <p:txBody>
            <a:bodyPr rtlCol="0" anchor="ctr"/>
            <a:lstStyle/>
            <a:p>
              <a:endParaRPr lang="en-US"/>
            </a:p>
          </p:txBody>
        </p:sp>
        <p:sp>
          <p:nvSpPr>
            <p:cNvPr id="2638" name="Freeform: Shape 2637">
              <a:extLst>
                <a:ext uri="{FF2B5EF4-FFF2-40B4-BE49-F238E27FC236}">
                  <a16:creationId xmlns:a16="http://schemas.microsoft.com/office/drawing/2014/main" xmlns="" id="{67405D3A-54B7-45FE-AD0D-A3124A4401E6}"/>
                </a:ext>
              </a:extLst>
            </p:cNvPr>
            <p:cNvSpPr/>
            <p:nvPr/>
          </p:nvSpPr>
          <p:spPr>
            <a:xfrm>
              <a:off x="4433623" y="2438876"/>
              <a:ext cx="9525" cy="9525"/>
            </a:xfrm>
            <a:custGeom>
              <a:avLst/>
              <a:gdLst>
                <a:gd name="connsiteX0" fmla="*/ 8837 w 9525"/>
                <a:gd name="connsiteY0" fmla="*/ 7144 h 9525"/>
                <a:gd name="connsiteX1" fmla="*/ 8837 w 9525"/>
                <a:gd name="connsiteY1" fmla="*/ 7144 h 9525"/>
              </a:gdLst>
              <a:ahLst/>
              <a:cxnLst>
                <a:cxn ang="0">
                  <a:pos x="connsiteX0" y="connsiteY0"/>
                </a:cxn>
                <a:cxn ang="0">
                  <a:pos x="connsiteX1" y="connsiteY1"/>
                </a:cxn>
              </a:cxnLst>
              <a:rect l="l" t="t" r="r" b="b"/>
              <a:pathLst>
                <a:path w="9525" h="9525">
                  <a:moveTo>
                    <a:pt x="8837" y="7144"/>
                  </a:moveTo>
                  <a:cubicBezTo>
                    <a:pt x="8837" y="7144"/>
                    <a:pt x="5027" y="7144"/>
                    <a:pt x="8837" y="7144"/>
                  </a:cubicBezTo>
                  <a:close/>
                </a:path>
              </a:pathLst>
            </a:custGeom>
            <a:grpFill/>
            <a:ln w="9525" cap="flat">
              <a:noFill/>
              <a:prstDash val="solid"/>
              <a:miter/>
            </a:ln>
          </p:spPr>
          <p:txBody>
            <a:bodyPr rtlCol="0" anchor="ctr"/>
            <a:lstStyle/>
            <a:p>
              <a:endParaRPr lang="en-US"/>
            </a:p>
          </p:txBody>
        </p:sp>
        <p:sp>
          <p:nvSpPr>
            <p:cNvPr id="2639" name="Freeform: Shape 2638">
              <a:extLst>
                <a:ext uri="{FF2B5EF4-FFF2-40B4-BE49-F238E27FC236}">
                  <a16:creationId xmlns:a16="http://schemas.microsoft.com/office/drawing/2014/main" xmlns="" id="{1BF34C36-82DC-40AE-A647-4832A8A1E8B9}"/>
                </a:ext>
              </a:extLst>
            </p:cNvPr>
            <p:cNvSpPr/>
            <p:nvPr/>
          </p:nvSpPr>
          <p:spPr>
            <a:xfrm>
              <a:off x="4602533" y="248459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640" name="Freeform: Shape 2639">
              <a:extLst>
                <a:ext uri="{FF2B5EF4-FFF2-40B4-BE49-F238E27FC236}">
                  <a16:creationId xmlns:a16="http://schemas.microsoft.com/office/drawing/2014/main" xmlns="" id="{99BA546B-DA37-4EF0-92BD-42F6EEBF32ED}"/>
                </a:ext>
              </a:extLst>
            </p:cNvPr>
            <p:cNvSpPr/>
            <p:nvPr/>
          </p:nvSpPr>
          <p:spPr>
            <a:xfrm>
              <a:off x="4597996" y="2419826"/>
              <a:ext cx="28575" cy="76200"/>
            </a:xfrm>
            <a:custGeom>
              <a:avLst/>
              <a:gdLst>
                <a:gd name="connsiteX0" fmla="*/ 12104 w 28575"/>
                <a:gd name="connsiteY0" fmla="*/ 7144 h 76200"/>
                <a:gd name="connsiteX1" fmla="*/ 18771 w 28575"/>
                <a:gd name="connsiteY1" fmla="*/ 45244 h 76200"/>
                <a:gd name="connsiteX2" fmla="*/ 23534 w 28575"/>
                <a:gd name="connsiteY2" fmla="*/ 56674 h 76200"/>
                <a:gd name="connsiteX3" fmla="*/ 16866 w 28575"/>
                <a:gd name="connsiteY3" fmla="*/ 56674 h 76200"/>
                <a:gd name="connsiteX4" fmla="*/ 14961 w 28575"/>
                <a:gd name="connsiteY4" fmla="*/ 56674 h 76200"/>
                <a:gd name="connsiteX5" fmla="*/ 24486 w 28575"/>
                <a:gd name="connsiteY5" fmla="*/ 57626 h 76200"/>
                <a:gd name="connsiteX6" fmla="*/ 24486 w 28575"/>
                <a:gd name="connsiteY6" fmla="*/ 57626 h 76200"/>
                <a:gd name="connsiteX7" fmla="*/ 24486 w 28575"/>
                <a:gd name="connsiteY7" fmla="*/ 58579 h 76200"/>
                <a:gd name="connsiteX8" fmla="*/ 24486 w 28575"/>
                <a:gd name="connsiteY8" fmla="*/ 58579 h 76200"/>
                <a:gd name="connsiteX9" fmla="*/ 24486 w 28575"/>
                <a:gd name="connsiteY9" fmla="*/ 58579 h 76200"/>
                <a:gd name="connsiteX10" fmla="*/ 24486 w 28575"/>
                <a:gd name="connsiteY10" fmla="*/ 59531 h 76200"/>
                <a:gd name="connsiteX11" fmla="*/ 16866 w 28575"/>
                <a:gd name="connsiteY11" fmla="*/ 60484 h 76200"/>
                <a:gd name="connsiteX12" fmla="*/ 24486 w 28575"/>
                <a:gd name="connsiteY12" fmla="*/ 61436 h 76200"/>
                <a:gd name="connsiteX13" fmla="*/ 18771 w 28575"/>
                <a:gd name="connsiteY13" fmla="*/ 61436 h 76200"/>
                <a:gd name="connsiteX14" fmla="*/ 24486 w 28575"/>
                <a:gd name="connsiteY14" fmla="*/ 62389 h 76200"/>
                <a:gd name="connsiteX15" fmla="*/ 24486 w 28575"/>
                <a:gd name="connsiteY15" fmla="*/ 62389 h 76200"/>
                <a:gd name="connsiteX16" fmla="*/ 22581 w 28575"/>
                <a:gd name="connsiteY16" fmla="*/ 63341 h 76200"/>
                <a:gd name="connsiteX17" fmla="*/ 14961 w 28575"/>
                <a:gd name="connsiteY17" fmla="*/ 62389 h 76200"/>
                <a:gd name="connsiteX18" fmla="*/ 22581 w 28575"/>
                <a:gd name="connsiteY18" fmla="*/ 64294 h 76200"/>
                <a:gd name="connsiteX19" fmla="*/ 15914 w 28575"/>
                <a:gd name="connsiteY19" fmla="*/ 69056 h 76200"/>
                <a:gd name="connsiteX20" fmla="*/ 15914 w 28575"/>
                <a:gd name="connsiteY20" fmla="*/ 69056 h 76200"/>
                <a:gd name="connsiteX21" fmla="*/ 12104 w 28575"/>
                <a:gd name="connsiteY21" fmla="*/ 69056 h 76200"/>
                <a:gd name="connsiteX22" fmla="*/ 11151 w 28575"/>
                <a:gd name="connsiteY22" fmla="*/ 68104 h 76200"/>
                <a:gd name="connsiteX23" fmla="*/ 12104 w 28575"/>
                <a:gd name="connsiteY23" fmla="*/ 7144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575" h="76200">
                  <a:moveTo>
                    <a:pt x="12104" y="7144"/>
                  </a:moveTo>
                  <a:cubicBezTo>
                    <a:pt x="17819" y="8096"/>
                    <a:pt x="18771" y="45244"/>
                    <a:pt x="18771" y="45244"/>
                  </a:cubicBezTo>
                  <a:cubicBezTo>
                    <a:pt x="18771" y="44291"/>
                    <a:pt x="21629" y="56674"/>
                    <a:pt x="23534" y="56674"/>
                  </a:cubicBezTo>
                  <a:cubicBezTo>
                    <a:pt x="14961" y="57626"/>
                    <a:pt x="34011" y="54769"/>
                    <a:pt x="16866" y="56674"/>
                  </a:cubicBezTo>
                  <a:cubicBezTo>
                    <a:pt x="17819" y="56674"/>
                    <a:pt x="16866" y="57626"/>
                    <a:pt x="14961" y="56674"/>
                  </a:cubicBezTo>
                  <a:cubicBezTo>
                    <a:pt x="22581" y="58579"/>
                    <a:pt x="19724" y="57626"/>
                    <a:pt x="24486" y="57626"/>
                  </a:cubicBezTo>
                  <a:cubicBezTo>
                    <a:pt x="19724" y="57626"/>
                    <a:pt x="19724" y="57626"/>
                    <a:pt x="24486" y="57626"/>
                  </a:cubicBezTo>
                  <a:cubicBezTo>
                    <a:pt x="21629" y="58579"/>
                    <a:pt x="20676" y="58579"/>
                    <a:pt x="24486" y="58579"/>
                  </a:cubicBezTo>
                  <a:cubicBezTo>
                    <a:pt x="23534" y="58579"/>
                    <a:pt x="23534" y="58579"/>
                    <a:pt x="24486" y="58579"/>
                  </a:cubicBezTo>
                  <a:cubicBezTo>
                    <a:pt x="22581" y="58579"/>
                    <a:pt x="22581" y="58579"/>
                    <a:pt x="24486" y="58579"/>
                  </a:cubicBezTo>
                  <a:cubicBezTo>
                    <a:pt x="24486" y="58579"/>
                    <a:pt x="15914" y="58579"/>
                    <a:pt x="24486" y="59531"/>
                  </a:cubicBezTo>
                  <a:cubicBezTo>
                    <a:pt x="20676" y="58579"/>
                    <a:pt x="26391" y="61436"/>
                    <a:pt x="16866" y="60484"/>
                  </a:cubicBezTo>
                  <a:cubicBezTo>
                    <a:pt x="25439" y="57626"/>
                    <a:pt x="19724" y="63341"/>
                    <a:pt x="24486" y="61436"/>
                  </a:cubicBezTo>
                  <a:cubicBezTo>
                    <a:pt x="25439" y="61436"/>
                    <a:pt x="18771" y="61436"/>
                    <a:pt x="18771" y="61436"/>
                  </a:cubicBezTo>
                  <a:cubicBezTo>
                    <a:pt x="20676" y="62389"/>
                    <a:pt x="23534" y="60484"/>
                    <a:pt x="24486" y="62389"/>
                  </a:cubicBezTo>
                  <a:cubicBezTo>
                    <a:pt x="23534" y="62389"/>
                    <a:pt x="23534" y="62389"/>
                    <a:pt x="24486" y="62389"/>
                  </a:cubicBezTo>
                  <a:cubicBezTo>
                    <a:pt x="21629" y="66199"/>
                    <a:pt x="19724" y="58579"/>
                    <a:pt x="22581" y="63341"/>
                  </a:cubicBezTo>
                  <a:cubicBezTo>
                    <a:pt x="19724" y="63341"/>
                    <a:pt x="17819" y="62389"/>
                    <a:pt x="14961" y="62389"/>
                  </a:cubicBezTo>
                  <a:cubicBezTo>
                    <a:pt x="16866" y="60484"/>
                    <a:pt x="18771" y="63341"/>
                    <a:pt x="22581" y="64294"/>
                  </a:cubicBezTo>
                  <a:cubicBezTo>
                    <a:pt x="18771" y="67151"/>
                    <a:pt x="12104" y="66199"/>
                    <a:pt x="15914" y="69056"/>
                  </a:cubicBezTo>
                  <a:cubicBezTo>
                    <a:pt x="14961" y="69056"/>
                    <a:pt x="14009" y="69056"/>
                    <a:pt x="15914" y="69056"/>
                  </a:cubicBezTo>
                  <a:cubicBezTo>
                    <a:pt x="14961" y="69056"/>
                    <a:pt x="13056" y="69056"/>
                    <a:pt x="12104" y="69056"/>
                  </a:cubicBezTo>
                  <a:cubicBezTo>
                    <a:pt x="17819" y="68104"/>
                    <a:pt x="11151" y="70009"/>
                    <a:pt x="11151" y="68104"/>
                  </a:cubicBezTo>
                  <a:cubicBezTo>
                    <a:pt x="-279" y="68104"/>
                    <a:pt x="16866" y="10001"/>
                    <a:pt x="12104" y="7144"/>
                  </a:cubicBezTo>
                  <a:close/>
                </a:path>
              </a:pathLst>
            </a:custGeom>
            <a:grpFill/>
            <a:ln w="9525" cap="flat">
              <a:noFill/>
              <a:prstDash val="solid"/>
              <a:miter/>
            </a:ln>
          </p:spPr>
          <p:txBody>
            <a:bodyPr rtlCol="0" anchor="ctr"/>
            <a:lstStyle/>
            <a:p>
              <a:endParaRPr lang="en-US"/>
            </a:p>
          </p:txBody>
        </p:sp>
        <p:sp>
          <p:nvSpPr>
            <p:cNvPr id="2641" name="Freeform: Shape 2640">
              <a:extLst>
                <a:ext uri="{FF2B5EF4-FFF2-40B4-BE49-F238E27FC236}">
                  <a16:creationId xmlns:a16="http://schemas.microsoft.com/office/drawing/2014/main" xmlns="" id="{F1987656-A5EF-4FCB-8F78-C16586FF4F98}"/>
                </a:ext>
              </a:extLst>
            </p:cNvPr>
            <p:cNvSpPr/>
            <p:nvPr/>
          </p:nvSpPr>
          <p:spPr>
            <a:xfrm>
              <a:off x="4602004" y="2483643"/>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10001" y="7144"/>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2642" name="Freeform: Shape 2641">
              <a:extLst>
                <a:ext uri="{FF2B5EF4-FFF2-40B4-BE49-F238E27FC236}">
                  <a16:creationId xmlns:a16="http://schemas.microsoft.com/office/drawing/2014/main" xmlns="" id="{1980A49E-7033-4D88-978C-DCEA4231682A}"/>
                </a:ext>
              </a:extLst>
            </p:cNvPr>
            <p:cNvSpPr/>
            <p:nvPr/>
          </p:nvSpPr>
          <p:spPr>
            <a:xfrm>
              <a:off x="4610576" y="24798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9049" y="7144"/>
                    <a:pt x="7144" y="7144"/>
                  </a:cubicBezTo>
                  <a:close/>
                </a:path>
              </a:pathLst>
            </a:custGeom>
            <a:grpFill/>
            <a:ln w="9525" cap="flat">
              <a:noFill/>
              <a:prstDash val="solid"/>
              <a:miter/>
            </a:ln>
          </p:spPr>
          <p:txBody>
            <a:bodyPr rtlCol="0" anchor="ctr"/>
            <a:lstStyle/>
            <a:p>
              <a:endParaRPr lang="en-US"/>
            </a:p>
          </p:txBody>
        </p:sp>
        <p:sp>
          <p:nvSpPr>
            <p:cNvPr id="2643" name="Freeform: Shape 2642">
              <a:extLst>
                <a:ext uri="{FF2B5EF4-FFF2-40B4-BE49-F238E27FC236}">
                  <a16:creationId xmlns:a16="http://schemas.microsoft.com/office/drawing/2014/main" xmlns="" id="{A2799D22-4D33-4A13-A1AB-38B0449B5245}"/>
                </a:ext>
              </a:extLst>
            </p:cNvPr>
            <p:cNvSpPr/>
            <p:nvPr/>
          </p:nvSpPr>
          <p:spPr>
            <a:xfrm>
              <a:off x="4611529" y="2478881"/>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7144"/>
                  </a:cubicBezTo>
                  <a:lnTo>
                    <a:pt x="7144" y="7144"/>
                  </a:lnTo>
                  <a:close/>
                </a:path>
              </a:pathLst>
            </a:custGeom>
            <a:grpFill/>
            <a:ln w="9525" cap="flat">
              <a:noFill/>
              <a:prstDash val="solid"/>
              <a:miter/>
            </a:ln>
          </p:spPr>
          <p:txBody>
            <a:bodyPr rtlCol="0" anchor="ctr"/>
            <a:lstStyle/>
            <a:p>
              <a:endParaRPr lang="en-US"/>
            </a:p>
          </p:txBody>
        </p:sp>
        <p:sp>
          <p:nvSpPr>
            <p:cNvPr id="2644" name="Freeform: Shape 2643">
              <a:extLst>
                <a:ext uri="{FF2B5EF4-FFF2-40B4-BE49-F238E27FC236}">
                  <a16:creationId xmlns:a16="http://schemas.microsoft.com/office/drawing/2014/main" xmlns="" id="{491E8B23-DEF7-4618-80FB-0AA406A1F2C2}"/>
                </a:ext>
              </a:extLst>
            </p:cNvPr>
            <p:cNvSpPr/>
            <p:nvPr/>
          </p:nvSpPr>
          <p:spPr>
            <a:xfrm>
              <a:off x="4614386" y="24769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2645" name="Freeform: Shape 2644">
              <a:extLst>
                <a:ext uri="{FF2B5EF4-FFF2-40B4-BE49-F238E27FC236}">
                  <a16:creationId xmlns:a16="http://schemas.microsoft.com/office/drawing/2014/main" xmlns="" id="{9FF3757C-8EB0-4CCD-9275-F8A02BA2E9E9}"/>
                </a:ext>
              </a:extLst>
            </p:cNvPr>
            <p:cNvSpPr/>
            <p:nvPr/>
          </p:nvSpPr>
          <p:spPr>
            <a:xfrm>
              <a:off x="4612481" y="24769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8096" y="7144"/>
                    <a:pt x="9049" y="7144"/>
                    <a:pt x="7144" y="7144"/>
                  </a:cubicBezTo>
                  <a:close/>
                </a:path>
              </a:pathLst>
            </a:custGeom>
            <a:grpFill/>
            <a:ln w="9525" cap="flat">
              <a:noFill/>
              <a:prstDash val="solid"/>
              <a:miter/>
            </a:ln>
          </p:spPr>
          <p:txBody>
            <a:bodyPr rtlCol="0" anchor="ctr"/>
            <a:lstStyle/>
            <a:p>
              <a:endParaRPr lang="en-US"/>
            </a:p>
          </p:txBody>
        </p:sp>
        <p:sp>
          <p:nvSpPr>
            <p:cNvPr id="2646" name="Freeform: Shape 2645">
              <a:extLst>
                <a:ext uri="{FF2B5EF4-FFF2-40B4-BE49-F238E27FC236}">
                  <a16:creationId xmlns:a16="http://schemas.microsoft.com/office/drawing/2014/main" xmlns="" id="{A0A94680-1296-4E18-8C50-42807435044F}"/>
                </a:ext>
              </a:extLst>
            </p:cNvPr>
            <p:cNvSpPr/>
            <p:nvPr/>
          </p:nvSpPr>
          <p:spPr>
            <a:xfrm>
              <a:off x="4614915" y="247507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6615" y="7144"/>
                    <a:pt x="8520" y="7144"/>
                    <a:pt x="7567" y="7144"/>
                  </a:cubicBezTo>
                  <a:close/>
                </a:path>
              </a:pathLst>
            </a:custGeom>
            <a:grpFill/>
            <a:ln w="9525" cap="flat">
              <a:noFill/>
              <a:prstDash val="solid"/>
              <a:miter/>
            </a:ln>
          </p:spPr>
          <p:txBody>
            <a:bodyPr rtlCol="0" anchor="ctr"/>
            <a:lstStyle/>
            <a:p>
              <a:endParaRPr lang="en-US"/>
            </a:p>
          </p:txBody>
        </p:sp>
        <p:sp>
          <p:nvSpPr>
            <p:cNvPr id="2647" name="Freeform: Shape 2646">
              <a:extLst>
                <a:ext uri="{FF2B5EF4-FFF2-40B4-BE49-F238E27FC236}">
                  <a16:creationId xmlns:a16="http://schemas.microsoft.com/office/drawing/2014/main" xmlns="" id="{50B00222-8255-4C7B-84A0-4058450F0DF6}"/>
                </a:ext>
              </a:extLst>
            </p:cNvPr>
            <p:cNvSpPr/>
            <p:nvPr/>
          </p:nvSpPr>
          <p:spPr>
            <a:xfrm>
              <a:off x="4613434" y="247411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001" y="7144"/>
                    <a:pt x="7144" y="7144"/>
                  </a:cubicBezTo>
                  <a:close/>
                </a:path>
              </a:pathLst>
            </a:custGeom>
            <a:grpFill/>
            <a:ln w="9525" cap="flat">
              <a:noFill/>
              <a:prstDash val="solid"/>
              <a:miter/>
            </a:ln>
          </p:spPr>
          <p:txBody>
            <a:bodyPr rtlCol="0" anchor="ctr"/>
            <a:lstStyle/>
            <a:p>
              <a:endParaRPr lang="en-US"/>
            </a:p>
          </p:txBody>
        </p:sp>
        <p:sp>
          <p:nvSpPr>
            <p:cNvPr id="2648" name="Freeform: Shape 2647">
              <a:extLst>
                <a:ext uri="{FF2B5EF4-FFF2-40B4-BE49-F238E27FC236}">
                  <a16:creationId xmlns:a16="http://schemas.microsoft.com/office/drawing/2014/main" xmlns="" id="{1B0F85EB-81E2-4A1B-8B66-8CEC12B3A753}"/>
                </a:ext>
              </a:extLst>
            </p:cNvPr>
            <p:cNvSpPr/>
            <p:nvPr/>
          </p:nvSpPr>
          <p:spPr>
            <a:xfrm>
              <a:off x="4610576" y="245411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2649" name="Freeform: Shape 2648">
              <a:extLst>
                <a:ext uri="{FF2B5EF4-FFF2-40B4-BE49-F238E27FC236}">
                  <a16:creationId xmlns:a16="http://schemas.microsoft.com/office/drawing/2014/main" xmlns="" id="{787B3F40-F94F-47C4-A1E2-864E31096579}"/>
                </a:ext>
              </a:extLst>
            </p:cNvPr>
            <p:cNvSpPr/>
            <p:nvPr/>
          </p:nvSpPr>
          <p:spPr>
            <a:xfrm>
              <a:off x="4610576" y="24455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650" name="Freeform: Shape 2649">
              <a:extLst>
                <a:ext uri="{FF2B5EF4-FFF2-40B4-BE49-F238E27FC236}">
                  <a16:creationId xmlns:a16="http://schemas.microsoft.com/office/drawing/2014/main" xmlns="" id="{96A5964F-8AE8-477F-87BC-403B0D5DFB2E}"/>
                </a:ext>
              </a:extLst>
            </p:cNvPr>
            <p:cNvSpPr/>
            <p:nvPr/>
          </p:nvSpPr>
          <p:spPr>
            <a:xfrm>
              <a:off x="4605496" y="2441733"/>
              <a:ext cx="9525" cy="9525"/>
            </a:xfrm>
            <a:custGeom>
              <a:avLst/>
              <a:gdLst>
                <a:gd name="connsiteX0" fmla="*/ 8414 w 9525"/>
                <a:gd name="connsiteY0" fmla="*/ 7144 h 9525"/>
                <a:gd name="connsiteX1" fmla="*/ 8414 w 9525"/>
                <a:gd name="connsiteY1" fmla="*/ 7144 h 9525"/>
              </a:gdLst>
              <a:ahLst/>
              <a:cxnLst>
                <a:cxn ang="0">
                  <a:pos x="connsiteX0" y="connsiteY0"/>
                </a:cxn>
                <a:cxn ang="0">
                  <a:pos x="connsiteX1" y="connsiteY1"/>
                </a:cxn>
              </a:cxnLst>
              <a:rect l="l" t="t" r="r" b="b"/>
              <a:pathLst>
                <a:path w="9525" h="9525">
                  <a:moveTo>
                    <a:pt x="8414" y="7144"/>
                  </a:moveTo>
                  <a:cubicBezTo>
                    <a:pt x="8414" y="7144"/>
                    <a:pt x="5556" y="7144"/>
                    <a:pt x="8414" y="7144"/>
                  </a:cubicBezTo>
                  <a:close/>
                </a:path>
              </a:pathLst>
            </a:custGeom>
            <a:grpFill/>
            <a:ln w="9525" cap="flat">
              <a:noFill/>
              <a:prstDash val="solid"/>
              <a:miter/>
            </a:ln>
          </p:spPr>
          <p:txBody>
            <a:bodyPr rtlCol="0" anchor="ctr"/>
            <a:lstStyle/>
            <a:p>
              <a:endParaRPr lang="en-US"/>
            </a:p>
          </p:txBody>
        </p:sp>
        <p:sp>
          <p:nvSpPr>
            <p:cNvPr id="2651" name="Freeform: Shape 2650">
              <a:extLst>
                <a:ext uri="{FF2B5EF4-FFF2-40B4-BE49-F238E27FC236}">
                  <a16:creationId xmlns:a16="http://schemas.microsoft.com/office/drawing/2014/main" xmlns="" id="{36B6E63B-83A8-4320-A1FE-3E8077EF40B4}"/>
                </a:ext>
              </a:extLst>
            </p:cNvPr>
            <p:cNvSpPr/>
            <p:nvPr/>
          </p:nvSpPr>
          <p:spPr>
            <a:xfrm>
              <a:off x="4744455" y="248935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652" name="Freeform: Shape 2651">
              <a:extLst>
                <a:ext uri="{FF2B5EF4-FFF2-40B4-BE49-F238E27FC236}">
                  <a16:creationId xmlns:a16="http://schemas.microsoft.com/office/drawing/2014/main" xmlns="" id="{748C4323-8B3C-432C-90C8-D94190ED8D35}"/>
                </a:ext>
              </a:extLst>
            </p:cNvPr>
            <p:cNvSpPr/>
            <p:nvPr/>
          </p:nvSpPr>
          <p:spPr>
            <a:xfrm>
              <a:off x="4742631" y="2430303"/>
              <a:ext cx="28575" cy="66675"/>
            </a:xfrm>
            <a:custGeom>
              <a:avLst/>
              <a:gdLst>
                <a:gd name="connsiteX0" fmla="*/ 11296 w 28575"/>
                <a:gd name="connsiteY0" fmla="*/ 7144 h 66675"/>
                <a:gd name="connsiteX1" fmla="*/ 12249 w 28575"/>
                <a:gd name="connsiteY1" fmla="*/ 27146 h 66675"/>
                <a:gd name="connsiteX2" fmla="*/ 17964 w 28575"/>
                <a:gd name="connsiteY2" fmla="*/ 42386 h 66675"/>
                <a:gd name="connsiteX3" fmla="*/ 21774 w 28575"/>
                <a:gd name="connsiteY3" fmla="*/ 52864 h 66675"/>
                <a:gd name="connsiteX4" fmla="*/ 15106 w 28575"/>
                <a:gd name="connsiteY4" fmla="*/ 51911 h 66675"/>
                <a:gd name="connsiteX5" fmla="*/ 13201 w 28575"/>
                <a:gd name="connsiteY5" fmla="*/ 51911 h 66675"/>
                <a:gd name="connsiteX6" fmla="*/ 22726 w 28575"/>
                <a:gd name="connsiteY6" fmla="*/ 53816 h 66675"/>
                <a:gd name="connsiteX7" fmla="*/ 22726 w 28575"/>
                <a:gd name="connsiteY7" fmla="*/ 53816 h 66675"/>
                <a:gd name="connsiteX8" fmla="*/ 22726 w 28575"/>
                <a:gd name="connsiteY8" fmla="*/ 54769 h 66675"/>
                <a:gd name="connsiteX9" fmla="*/ 22726 w 28575"/>
                <a:gd name="connsiteY9" fmla="*/ 54769 h 66675"/>
                <a:gd name="connsiteX10" fmla="*/ 22726 w 28575"/>
                <a:gd name="connsiteY10" fmla="*/ 54769 h 66675"/>
                <a:gd name="connsiteX11" fmla="*/ 22726 w 28575"/>
                <a:gd name="connsiteY11" fmla="*/ 55721 h 66675"/>
                <a:gd name="connsiteX12" fmla="*/ 15106 w 28575"/>
                <a:gd name="connsiteY12" fmla="*/ 55721 h 66675"/>
                <a:gd name="connsiteX13" fmla="*/ 22726 w 28575"/>
                <a:gd name="connsiteY13" fmla="*/ 57626 h 66675"/>
                <a:gd name="connsiteX14" fmla="*/ 17012 w 28575"/>
                <a:gd name="connsiteY14" fmla="*/ 56674 h 66675"/>
                <a:gd name="connsiteX15" fmla="*/ 22726 w 28575"/>
                <a:gd name="connsiteY15" fmla="*/ 57626 h 66675"/>
                <a:gd name="connsiteX16" fmla="*/ 22726 w 28575"/>
                <a:gd name="connsiteY16" fmla="*/ 57626 h 66675"/>
                <a:gd name="connsiteX17" fmla="*/ 20821 w 28575"/>
                <a:gd name="connsiteY17" fmla="*/ 58579 h 66675"/>
                <a:gd name="connsiteX18" fmla="*/ 13201 w 28575"/>
                <a:gd name="connsiteY18" fmla="*/ 57626 h 66675"/>
                <a:gd name="connsiteX19" fmla="*/ 20821 w 28575"/>
                <a:gd name="connsiteY19" fmla="*/ 59531 h 66675"/>
                <a:gd name="connsiteX20" fmla="*/ 13201 w 28575"/>
                <a:gd name="connsiteY20" fmla="*/ 63341 h 66675"/>
                <a:gd name="connsiteX21" fmla="*/ 13201 w 28575"/>
                <a:gd name="connsiteY21" fmla="*/ 63341 h 66675"/>
                <a:gd name="connsiteX22" fmla="*/ 9392 w 28575"/>
                <a:gd name="connsiteY22" fmla="*/ 62389 h 66675"/>
                <a:gd name="connsiteX23" fmla="*/ 8439 w 28575"/>
                <a:gd name="connsiteY23" fmla="*/ 61436 h 66675"/>
                <a:gd name="connsiteX24" fmla="*/ 11296 w 28575"/>
                <a:gd name="connsiteY24" fmla="*/ 714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66675">
                  <a:moveTo>
                    <a:pt x="11296" y="7144"/>
                  </a:moveTo>
                  <a:cubicBezTo>
                    <a:pt x="15106" y="7144"/>
                    <a:pt x="17012" y="27146"/>
                    <a:pt x="12249" y="27146"/>
                  </a:cubicBezTo>
                  <a:cubicBezTo>
                    <a:pt x="15106" y="30004"/>
                    <a:pt x="24631" y="43339"/>
                    <a:pt x="17964" y="42386"/>
                  </a:cubicBezTo>
                  <a:cubicBezTo>
                    <a:pt x="17964" y="42386"/>
                    <a:pt x="20821" y="52864"/>
                    <a:pt x="21774" y="52864"/>
                  </a:cubicBezTo>
                  <a:cubicBezTo>
                    <a:pt x="13201" y="52864"/>
                    <a:pt x="32251" y="51911"/>
                    <a:pt x="15106" y="51911"/>
                  </a:cubicBezTo>
                  <a:cubicBezTo>
                    <a:pt x="16059" y="52864"/>
                    <a:pt x="15106" y="52864"/>
                    <a:pt x="13201" y="51911"/>
                  </a:cubicBezTo>
                  <a:cubicBezTo>
                    <a:pt x="20821" y="53816"/>
                    <a:pt x="17964" y="52864"/>
                    <a:pt x="22726" y="53816"/>
                  </a:cubicBezTo>
                  <a:cubicBezTo>
                    <a:pt x="17964" y="53816"/>
                    <a:pt x="17964" y="53816"/>
                    <a:pt x="22726" y="53816"/>
                  </a:cubicBezTo>
                  <a:cubicBezTo>
                    <a:pt x="19869" y="54769"/>
                    <a:pt x="18917" y="53816"/>
                    <a:pt x="22726" y="54769"/>
                  </a:cubicBezTo>
                  <a:cubicBezTo>
                    <a:pt x="21774" y="54769"/>
                    <a:pt x="21774" y="54769"/>
                    <a:pt x="22726" y="54769"/>
                  </a:cubicBezTo>
                  <a:cubicBezTo>
                    <a:pt x="20821" y="54769"/>
                    <a:pt x="20821" y="54769"/>
                    <a:pt x="22726" y="54769"/>
                  </a:cubicBezTo>
                  <a:cubicBezTo>
                    <a:pt x="22726" y="54769"/>
                    <a:pt x="14154" y="53816"/>
                    <a:pt x="22726" y="55721"/>
                  </a:cubicBezTo>
                  <a:cubicBezTo>
                    <a:pt x="18917" y="54769"/>
                    <a:pt x="24631" y="57626"/>
                    <a:pt x="15106" y="55721"/>
                  </a:cubicBezTo>
                  <a:cubicBezTo>
                    <a:pt x="23679" y="53816"/>
                    <a:pt x="17012" y="58579"/>
                    <a:pt x="22726" y="57626"/>
                  </a:cubicBezTo>
                  <a:cubicBezTo>
                    <a:pt x="23679" y="57626"/>
                    <a:pt x="17012" y="56674"/>
                    <a:pt x="17012" y="56674"/>
                  </a:cubicBezTo>
                  <a:cubicBezTo>
                    <a:pt x="17964" y="57626"/>
                    <a:pt x="21774" y="56674"/>
                    <a:pt x="22726" y="57626"/>
                  </a:cubicBezTo>
                  <a:cubicBezTo>
                    <a:pt x="21774" y="57626"/>
                    <a:pt x="21774" y="57626"/>
                    <a:pt x="22726" y="57626"/>
                  </a:cubicBezTo>
                  <a:cubicBezTo>
                    <a:pt x="18917" y="60484"/>
                    <a:pt x="17964" y="53816"/>
                    <a:pt x="20821" y="58579"/>
                  </a:cubicBezTo>
                  <a:cubicBezTo>
                    <a:pt x="17964" y="58579"/>
                    <a:pt x="16059" y="57626"/>
                    <a:pt x="13201" y="57626"/>
                  </a:cubicBezTo>
                  <a:cubicBezTo>
                    <a:pt x="16059" y="55721"/>
                    <a:pt x="17012" y="59531"/>
                    <a:pt x="20821" y="59531"/>
                  </a:cubicBezTo>
                  <a:cubicBezTo>
                    <a:pt x="17012" y="62389"/>
                    <a:pt x="10344" y="60484"/>
                    <a:pt x="13201" y="63341"/>
                  </a:cubicBezTo>
                  <a:cubicBezTo>
                    <a:pt x="12249" y="63341"/>
                    <a:pt x="11296" y="63341"/>
                    <a:pt x="13201" y="63341"/>
                  </a:cubicBezTo>
                  <a:cubicBezTo>
                    <a:pt x="12249" y="63341"/>
                    <a:pt x="10344" y="63341"/>
                    <a:pt x="9392" y="62389"/>
                  </a:cubicBezTo>
                  <a:cubicBezTo>
                    <a:pt x="16059" y="62389"/>
                    <a:pt x="8439" y="63341"/>
                    <a:pt x="8439" y="61436"/>
                  </a:cubicBezTo>
                  <a:cubicBezTo>
                    <a:pt x="4629" y="63341"/>
                    <a:pt x="10344" y="7144"/>
                    <a:pt x="11296" y="7144"/>
                  </a:cubicBezTo>
                  <a:close/>
                </a:path>
              </a:pathLst>
            </a:custGeom>
            <a:grpFill/>
            <a:ln w="9525" cap="flat">
              <a:noFill/>
              <a:prstDash val="solid"/>
              <a:miter/>
            </a:ln>
          </p:spPr>
          <p:txBody>
            <a:bodyPr rtlCol="0" anchor="ctr"/>
            <a:lstStyle/>
            <a:p>
              <a:endParaRPr lang="en-US"/>
            </a:p>
          </p:txBody>
        </p:sp>
        <p:sp>
          <p:nvSpPr>
            <p:cNvPr id="2653" name="Freeform: Shape 2652">
              <a:extLst>
                <a:ext uri="{FF2B5EF4-FFF2-40B4-BE49-F238E27FC236}">
                  <a16:creationId xmlns:a16="http://schemas.microsoft.com/office/drawing/2014/main" xmlns="" id="{D7906927-0104-4266-86B0-001343137E82}"/>
                </a:ext>
              </a:extLst>
            </p:cNvPr>
            <p:cNvSpPr/>
            <p:nvPr/>
          </p:nvSpPr>
          <p:spPr>
            <a:xfrm>
              <a:off x="4744879" y="2488406"/>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10001"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654" name="Freeform: Shape 2653">
              <a:extLst>
                <a:ext uri="{FF2B5EF4-FFF2-40B4-BE49-F238E27FC236}">
                  <a16:creationId xmlns:a16="http://schemas.microsoft.com/office/drawing/2014/main" xmlns="" id="{1112DE54-4FAF-4D73-A1D1-36E2E3F019D2}"/>
                </a:ext>
              </a:extLst>
            </p:cNvPr>
            <p:cNvSpPr/>
            <p:nvPr/>
          </p:nvSpPr>
          <p:spPr>
            <a:xfrm>
              <a:off x="4753451" y="248554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2655" name="Freeform: Shape 2654">
              <a:extLst>
                <a:ext uri="{FF2B5EF4-FFF2-40B4-BE49-F238E27FC236}">
                  <a16:creationId xmlns:a16="http://schemas.microsoft.com/office/drawing/2014/main" xmlns="" id="{B6E9C107-86A2-434F-A020-F6ECE15546AA}"/>
                </a:ext>
              </a:extLst>
            </p:cNvPr>
            <p:cNvSpPr/>
            <p:nvPr/>
          </p:nvSpPr>
          <p:spPr>
            <a:xfrm>
              <a:off x="4754404" y="2484596"/>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8096"/>
                  </a:cubicBezTo>
                  <a:lnTo>
                    <a:pt x="7144" y="7144"/>
                  </a:lnTo>
                  <a:close/>
                </a:path>
              </a:pathLst>
            </a:custGeom>
            <a:grpFill/>
            <a:ln w="9525" cap="flat">
              <a:noFill/>
              <a:prstDash val="solid"/>
              <a:miter/>
            </a:ln>
          </p:spPr>
          <p:txBody>
            <a:bodyPr rtlCol="0" anchor="ctr"/>
            <a:lstStyle/>
            <a:p>
              <a:endParaRPr lang="en-US"/>
            </a:p>
          </p:txBody>
        </p:sp>
        <p:sp>
          <p:nvSpPr>
            <p:cNvPr id="2656" name="Freeform: Shape 2655">
              <a:extLst>
                <a:ext uri="{FF2B5EF4-FFF2-40B4-BE49-F238E27FC236}">
                  <a16:creationId xmlns:a16="http://schemas.microsoft.com/office/drawing/2014/main" xmlns="" id="{6FCA2FDB-8385-4957-89E4-C78473DB69F2}"/>
                </a:ext>
              </a:extLst>
            </p:cNvPr>
            <p:cNvSpPr/>
            <p:nvPr/>
          </p:nvSpPr>
          <p:spPr>
            <a:xfrm>
              <a:off x="4757261" y="24836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657" name="Freeform: Shape 2656">
              <a:extLst>
                <a:ext uri="{FF2B5EF4-FFF2-40B4-BE49-F238E27FC236}">
                  <a16:creationId xmlns:a16="http://schemas.microsoft.com/office/drawing/2014/main" xmlns="" id="{E4588FC7-3ED8-490E-B305-DAF9604A7899}"/>
                </a:ext>
              </a:extLst>
            </p:cNvPr>
            <p:cNvSpPr/>
            <p:nvPr/>
          </p:nvSpPr>
          <p:spPr>
            <a:xfrm>
              <a:off x="4755356" y="24836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2658" name="Freeform: Shape 2657">
              <a:extLst>
                <a:ext uri="{FF2B5EF4-FFF2-40B4-BE49-F238E27FC236}">
                  <a16:creationId xmlns:a16="http://schemas.microsoft.com/office/drawing/2014/main" xmlns="" id="{B7570F85-BBBC-4444-A002-0F430E53EE97}"/>
                </a:ext>
              </a:extLst>
            </p:cNvPr>
            <p:cNvSpPr/>
            <p:nvPr/>
          </p:nvSpPr>
          <p:spPr>
            <a:xfrm>
              <a:off x="4757790" y="2481315"/>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6615" y="6615"/>
                    <a:pt x="7567" y="7567"/>
                  </a:cubicBezTo>
                  <a:cubicBezTo>
                    <a:pt x="6615" y="7567"/>
                    <a:pt x="8520" y="7567"/>
                    <a:pt x="7567" y="7567"/>
                  </a:cubicBezTo>
                  <a:close/>
                </a:path>
              </a:pathLst>
            </a:custGeom>
            <a:grpFill/>
            <a:ln w="9525" cap="flat">
              <a:noFill/>
              <a:prstDash val="solid"/>
              <a:miter/>
            </a:ln>
          </p:spPr>
          <p:txBody>
            <a:bodyPr rtlCol="0" anchor="ctr"/>
            <a:lstStyle/>
            <a:p>
              <a:endParaRPr lang="en-US"/>
            </a:p>
          </p:txBody>
        </p:sp>
        <p:sp>
          <p:nvSpPr>
            <p:cNvPr id="2659" name="Freeform: Shape 2658">
              <a:extLst>
                <a:ext uri="{FF2B5EF4-FFF2-40B4-BE49-F238E27FC236}">
                  <a16:creationId xmlns:a16="http://schemas.microsoft.com/office/drawing/2014/main" xmlns="" id="{DFA027D5-8F52-42CF-83E0-2BCFC31CBC89}"/>
                </a:ext>
              </a:extLst>
            </p:cNvPr>
            <p:cNvSpPr/>
            <p:nvPr/>
          </p:nvSpPr>
          <p:spPr>
            <a:xfrm>
              <a:off x="4757261" y="248078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2660" name="Freeform: Shape 2659">
              <a:extLst>
                <a:ext uri="{FF2B5EF4-FFF2-40B4-BE49-F238E27FC236}">
                  <a16:creationId xmlns:a16="http://schemas.microsoft.com/office/drawing/2014/main" xmlns="" id="{882EEE30-FC36-4E80-9005-429225E66E9A}"/>
                </a:ext>
              </a:extLst>
            </p:cNvPr>
            <p:cNvSpPr/>
            <p:nvPr/>
          </p:nvSpPr>
          <p:spPr>
            <a:xfrm>
              <a:off x="4754404" y="24617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661" name="Freeform: Shape 2660">
              <a:extLst>
                <a:ext uri="{FF2B5EF4-FFF2-40B4-BE49-F238E27FC236}">
                  <a16:creationId xmlns:a16="http://schemas.microsoft.com/office/drawing/2014/main" xmlns="" id="{B590749F-62C8-4F79-8173-21B534AB011F}"/>
                </a:ext>
              </a:extLst>
            </p:cNvPr>
            <p:cNvSpPr/>
            <p:nvPr/>
          </p:nvSpPr>
          <p:spPr>
            <a:xfrm>
              <a:off x="4754404" y="245411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662" name="Freeform: Shape 2661">
              <a:extLst>
                <a:ext uri="{FF2B5EF4-FFF2-40B4-BE49-F238E27FC236}">
                  <a16:creationId xmlns:a16="http://schemas.microsoft.com/office/drawing/2014/main" xmlns="" id="{DE319EF0-D00A-4A57-B7B8-5492C4314AAA}"/>
                </a:ext>
              </a:extLst>
            </p:cNvPr>
            <p:cNvSpPr/>
            <p:nvPr/>
          </p:nvSpPr>
          <p:spPr>
            <a:xfrm>
              <a:off x="4749621" y="2449353"/>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7144"/>
                    <a:pt x="5259" y="7144"/>
                    <a:pt x="9069" y="7144"/>
                  </a:cubicBezTo>
                  <a:close/>
                </a:path>
              </a:pathLst>
            </a:custGeom>
            <a:grpFill/>
            <a:ln w="9525" cap="flat">
              <a:noFill/>
              <a:prstDash val="solid"/>
              <a:miter/>
            </a:ln>
          </p:spPr>
          <p:txBody>
            <a:bodyPr rtlCol="0" anchor="ctr"/>
            <a:lstStyle/>
            <a:p>
              <a:endParaRPr lang="en-US"/>
            </a:p>
          </p:txBody>
        </p:sp>
        <p:sp>
          <p:nvSpPr>
            <p:cNvPr id="2663" name="Freeform: Shape 2662">
              <a:extLst>
                <a:ext uri="{FF2B5EF4-FFF2-40B4-BE49-F238E27FC236}">
                  <a16:creationId xmlns:a16="http://schemas.microsoft.com/office/drawing/2014/main" xmlns="" id="{2CD21BD3-D116-4DE5-AC14-AA414A6F1EB7}"/>
                </a:ext>
              </a:extLst>
            </p:cNvPr>
            <p:cNvSpPr/>
            <p:nvPr/>
          </p:nvSpPr>
          <p:spPr>
            <a:xfrm>
              <a:off x="4892516" y="249126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9049"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664" name="Freeform: Shape 2663">
              <a:extLst>
                <a:ext uri="{FF2B5EF4-FFF2-40B4-BE49-F238E27FC236}">
                  <a16:creationId xmlns:a16="http://schemas.microsoft.com/office/drawing/2014/main" xmlns="" id="{EDA56966-1FB5-493D-B253-7577EF7A0361}"/>
                </a:ext>
              </a:extLst>
            </p:cNvPr>
            <p:cNvSpPr/>
            <p:nvPr/>
          </p:nvSpPr>
          <p:spPr>
            <a:xfrm>
              <a:off x="4885327" y="2408396"/>
              <a:ext cx="28575" cy="95250"/>
            </a:xfrm>
            <a:custGeom>
              <a:avLst/>
              <a:gdLst>
                <a:gd name="connsiteX0" fmla="*/ 17190 w 28575"/>
                <a:gd name="connsiteY0" fmla="*/ 7144 h 95250"/>
                <a:gd name="connsiteX1" fmla="*/ 20048 w 28575"/>
                <a:gd name="connsiteY1" fmla="*/ 56674 h 95250"/>
                <a:gd name="connsiteX2" fmla="*/ 18143 w 28575"/>
                <a:gd name="connsiteY2" fmla="*/ 70961 h 95250"/>
                <a:gd name="connsiteX3" fmla="*/ 16238 w 28575"/>
                <a:gd name="connsiteY3" fmla="*/ 70961 h 95250"/>
                <a:gd name="connsiteX4" fmla="*/ 25763 w 28575"/>
                <a:gd name="connsiteY4" fmla="*/ 74771 h 95250"/>
                <a:gd name="connsiteX5" fmla="*/ 25763 w 28575"/>
                <a:gd name="connsiteY5" fmla="*/ 74771 h 95250"/>
                <a:gd name="connsiteX6" fmla="*/ 25763 w 28575"/>
                <a:gd name="connsiteY6" fmla="*/ 74771 h 95250"/>
                <a:gd name="connsiteX7" fmla="*/ 25763 w 28575"/>
                <a:gd name="connsiteY7" fmla="*/ 75724 h 95250"/>
                <a:gd name="connsiteX8" fmla="*/ 21000 w 28575"/>
                <a:gd name="connsiteY8" fmla="*/ 76676 h 95250"/>
                <a:gd name="connsiteX9" fmla="*/ 18143 w 28575"/>
                <a:gd name="connsiteY9" fmla="*/ 76676 h 95250"/>
                <a:gd name="connsiteX10" fmla="*/ 25763 w 28575"/>
                <a:gd name="connsiteY10" fmla="*/ 77629 h 95250"/>
                <a:gd name="connsiteX11" fmla="*/ 20048 w 28575"/>
                <a:gd name="connsiteY11" fmla="*/ 77629 h 95250"/>
                <a:gd name="connsiteX12" fmla="*/ 25763 w 28575"/>
                <a:gd name="connsiteY12" fmla="*/ 78581 h 95250"/>
                <a:gd name="connsiteX13" fmla="*/ 26715 w 28575"/>
                <a:gd name="connsiteY13" fmla="*/ 78581 h 95250"/>
                <a:gd name="connsiteX14" fmla="*/ 24810 w 28575"/>
                <a:gd name="connsiteY14" fmla="*/ 80486 h 95250"/>
                <a:gd name="connsiteX15" fmla="*/ 17190 w 28575"/>
                <a:gd name="connsiteY15" fmla="*/ 80486 h 95250"/>
                <a:gd name="connsiteX16" fmla="*/ 24810 w 28575"/>
                <a:gd name="connsiteY16" fmla="*/ 82391 h 95250"/>
                <a:gd name="connsiteX17" fmla="*/ 18143 w 28575"/>
                <a:gd name="connsiteY17" fmla="*/ 88106 h 95250"/>
                <a:gd name="connsiteX18" fmla="*/ 14333 w 28575"/>
                <a:gd name="connsiteY18" fmla="*/ 88106 h 95250"/>
                <a:gd name="connsiteX19" fmla="*/ 14333 w 28575"/>
                <a:gd name="connsiteY19" fmla="*/ 88106 h 95250"/>
                <a:gd name="connsiteX20" fmla="*/ 17190 w 28575"/>
                <a:gd name="connsiteY20" fmla="*/ 7144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575" h="95250">
                  <a:moveTo>
                    <a:pt x="17190" y="7144"/>
                  </a:moveTo>
                  <a:cubicBezTo>
                    <a:pt x="26715" y="10954"/>
                    <a:pt x="17190" y="55721"/>
                    <a:pt x="20048" y="56674"/>
                  </a:cubicBezTo>
                  <a:cubicBezTo>
                    <a:pt x="20048" y="58579"/>
                    <a:pt x="28620" y="70009"/>
                    <a:pt x="18143" y="70961"/>
                  </a:cubicBezTo>
                  <a:cubicBezTo>
                    <a:pt x="19095" y="71914"/>
                    <a:pt x="18143" y="71914"/>
                    <a:pt x="16238" y="70961"/>
                  </a:cubicBezTo>
                  <a:cubicBezTo>
                    <a:pt x="29573" y="73819"/>
                    <a:pt x="19095" y="72866"/>
                    <a:pt x="25763" y="74771"/>
                  </a:cubicBezTo>
                  <a:cubicBezTo>
                    <a:pt x="24810" y="74771"/>
                    <a:pt x="24810" y="74771"/>
                    <a:pt x="25763" y="74771"/>
                  </a:cubicBezTo>
                  <a:cubicBezTo>
                    <a:pt x="23858" y="74771"/>
                    <a:pt x="23858" y="74771"/>
                    <a:pt x="25763" y="74771"/>
                  </a:cubicBezTo>
                  <a:cubicBezTo>
                    <a:pt x="25763" y="74771"/>
                    <a:pt x="16238" y="74771"/>
                    <a:pt x="25763" y="75724"/>
                  </a:cubicBezTo>
                  <a:cubicBezTo>
                    <a:pt x="24810" y="75724"/>
                    <a:pt x="22905" y="74771"/>
                    <a:pt x="21000" y="76676"/>
                  </a:cubicBezTo>
                  <a:cubicBezTo>
                    <a:pt x="21000" y="77629"/>
                    <a:pt x="20048" y="77629"/>
                    <a:pt x="18143" y="76676"/>
                  </a:cubicBezTo>
                  <a:cubicBezTo>
                    <a:pt x="25763" y="72866"/>
                    <a:pt x="21000" y="79534"/>
                    <a:pt x="25763" y="77629"/>
                  </a:cubicBezTo>
                  <a:cubicBezTo>
                    <a:pt x="26715" y="77629"/>
                    <a:pt x="20048" y="77629"/>
                    <a:pt x="20048" y="77629"/>
                  </a:cubicBezTo>
                  <a:cubicBezTo>
                    <a:pt x="21953" y="78581"/>
                    <a:pt x="24810" y="76676"/>
                    <a:pt x="25763" y="78581"/>
                  </a:cubicBezTo>
                  <a:cubicBezTo>
                    <a:pt x="24810" y="78581"/>
                    <a:pt x="24810" y="78581"/>
                    <a:pt x="26715" y="78581"/>
                  </a:cubicBezTo>
                  <a:cubicBezTo>
                    <a:pt x="23858" y="82391"/>
                    <a:pt x="21953" y="74771"/>
                    <a:pt x="24810" y="80486"/>
                  </a:cubicBezTo>
                  <a:cubicBezTo>
                    <a:pt x="21953" y="80486"/>
                    <a:pt x="20048" y="79534"/>
                    <a:pt x="17190" y="80486"/>
                  </a:cubicBezTo>
                  <a:cubicBezTo>
                    <a:pt x="18143" y="79534"/>
                    <a:pt x="21953" y="82391"/>
                    <a:pt x="24810" y="82391"/>
                  </a:cubicBezTo>
                  <a:cubicBezTo>
                    <a:pt x="21953" y="86201"/>
                    <a:pt x="14333" y="85249"/>
                    <a:pt x="18143" y="88106"/>
                  </a:cubicBezTo>
                  <a:cubicBezTo>
                    <a:pt x="19095" y="89059"/>
                    <a:pt x="14333" y="88106"/>
                    <a:pt x="14333" y="88106"/>
                  </a:cubicBezTo>
                  <a:cubicBezTo>
                    <a:pt x="17190" y="87154"/>
                    <a:pt x="17190" y="88106"/>
                    <a:pt x="14333" y="88106"/>
                  </a:cubicBezTo>
                  <a:cubicBezTo>
                    <a:pt x="-6622" y="86201"/>
                    <a:pt x="25763" y="14764"/>
                    <a:pt x="17190" y="7144"/>
                  </a:cubicBezTo>
                  <a:close/>
                </a:path>
              </a:pathLst>
            </a:custGeom>
            <a:grpFill/>
            <a:ln w="9525" cap="flat">
              <a:noFill/>
              <a:prstDash val="solid"/>
              <a:miter/>
            </a:ln>
          </p:spPr>
          <p:txBody>
            <a:bodyPr rtlCol="0" anchor="ctr"/>
            <a:lstStyle/>
            <a:p>
              <a:endParaRPr lang="en-US"/>
            </a:p>
          </p:txBody>
        </p:sp>
        <p:sp>
          <p:nvSpPr>
            <p:cNvPr id="2665" name="Freeform: Shape 2664">
              <a:extLst>
                <a:ext uri="{FF2B5EF4-FFF2-40B4-BE49-F238E27FC236}">
                  <a16:creationId xmlns:a16="http://schemas.microsoft.com/office/drawing/2014/main" xmlns="" id="{0E91E7D2-781C-4CFA-A35C-8946F596FBF4}"/>
                </a:ext>
              </a:extLst>
            </p:cNvPr>
            <p:cNvSpPr/>
            <p:nvPr/>
          </p:nvSpPr>
          <p:spPr>
            <a:xfrm>
              <a:off x="4892516" y="2490549"/>
              <a:ext cx="9525" cy="9525"/>
            </a:xfrm>
            <a:custGeom>
              <a:avLst/>
              <a:gdLst>
                <a:gd name="connsiteX0" fmla="*/ 7144 w 9525"/>
                <a:gd name="connsiteY0" fmla="*/ 7858 h 9525"/>
                <a:gd name="connsiteX1" fmla="*/ 10001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7858"/>
                    <a:pt x="8096" y="7858"/>
                    <a:pt x="10001" y="7858"/>
                  </a:cubicBezTo>
                  <a:cubicBezTo>
                    <a:pt x="9049" y="6906"/>
                    <a:pt x="8096" y="6906"/>
                    <a:pt x="7144" y="7858"/>
                  </a:cubicBezTo>
                  <a:close/>
                </a:path>
              </a:pathLst>
            </a:custGeom>
            <a:grpFill/>
            <a:ln w="9525" cap="flat">
              <a:noFill/>
              <a:prstDash val="solid"/>
              <a:miter/>
            </a:ln>
          </p:spPr>
          <p:txBody>
            <a:bodyPr rtlCol="0" anchor="ctr"/>
            <a:lstStyle/>
            <a:p>
              <a:endParaRPr lang="en-US"/>
            </a:p>
          </p:txBody>
        </p:sp>
        <p:sp>
          <p:nvSpPr>
            <p:cNvPr id="2666" name="Freeform: Shape 2665">
              <a:extLst>
                <a:ext uri="{FF2B5EF4-FFF2-40B4-BE49-F238E27FC236}">
                  <a16:creationId xmlns:a16="http://schemas.microsoft.com/office/drawing/2014/main" xmlns="" id="{2017448A-793C-458A-9239-741C10323F90}"/>
                </a:ext>
              </a:extLst>
            </p:cNvPr>
            <p:cNvSpPr/>
            <p:nvPr/>
          </p:nvSpPr>
          <p:spPr>
            <a:xfrm>
              <a:off x="4901089" y="24845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2667" name="Freeform: Shape 2666">
              <a:extLst>
                <a:ext uri="{FF2B5EF4-FFF2-40B4-BE49-F238E27FC236}">
                  <a16:creationId xmlns:a16="http://schemas.microsoft.com/office/drawing/2014/main" xmlns="" id="{5B95ECE3-A4E6-45EC-A7B7-D55D6439357C}"/>
                </a:ext>
              </a:extLst>
            </p:cNvPr>
            <p:cNvSpPr/>
            <p:nvPr/>
          </p:nvSpPr>
          <p:spPr>
            <a:xfrm>
              <a:off x="4901089" y="2483643"/>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9049" y="7144"/>
                  </a:cubicBezTo>
                  <a:lnTo>
                    <a:pt x="7144" y="7144"/>
                  </a:lnTo>
                  <a:close/>
                </a:path>
              </a:pathLst>
            </a:custGeom>
            <a:grpFill/>
            <a:ln w="9525" cap="flat">
              <a:noFill/>
              <a:prstDash val="solid"/>
              <a:miter/>
            </a:ln>
          </p:spPr>
          <p:txBody>
            <a:bodyPr rtlCol="0" anchor="ctr"/>
            <a:lstStyle/>
            <a:p>
              <a:endParaRPr lang="en-US"/>
            </a:p>
          </p:txBody>
        </p:sp>
        <p:sp>
          <p:nvSpPr>
            <p:cNvPr id="2668" name="Freeform: Shape 2667">
              <a:extLst>
                <a:ext uri="{FF2B5EF4-FFF2-40B4-BE49-F238E27FC236}">
                  <a16:creationId xmlns:a16="http://schemas.microsoft.com/office/drawing/2014/main" xmlns="" id="{FD21CEE5-5FD3-41F1-9A3C-E63DE89B981A}"/>
                </a:ext>
              </a:extLst>
            </p:cNvPr>
            <p:cNvSpPr/>
            <p:nvPr/>
          </p:nvSpPr>
          <p:spPr>
            <a:xfrm>
              <a:off x="4903946" y="2481738"/>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2669" name="Freeform: Shape 2668">
              <a:extLst>
                <a:ext uri="{FF2B5EF4-FFF2-40B4-BE49-F238E27FC236}">
                  <a16:creationId xmlns:a16="http://schemas.microsoft.com/office/drawing/2014/main" xmlns="" id="{07BA1D7A-9607-4DF6-92E6-A29BB62D35D8}"/>
                </a:ext>
              </a:extLst>
            </p:cNvPr>
            <p:cNvSpPr/>
            <p:nvPr/>
          </p:nvSpPr>
          <p:spPr>
            <a:xfrm>
              <a:off x="4902994" y="248173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2670" name="Freeform: Shape 2669">
              <a:extLst>
                <a:ext uri="{FF2B5EF4-FFF2-40B4-BE49-F238E27FC236}">
                  <a16:creationId xmlns:a16="http://schemas.microsoft.com/office/drawing/2014/main" xmlns="" id="{2800F67A-1CB3-4083-BE96-538136DF503E}"/>
                </a:ext>
              </a:extLst>
            </p:cNvPr>
            <p:cNvSpPr/>
            <p:nvPr/>
          </p:nvSpPr>
          <p:spPr>
            <a:xfrm>
              <a:off x="4904475" y="247888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6615" y="7144"/>
                    <a:pt x="8520" y="7144"/>
                    <a:pt x="7567" y="7144"/>
                  </a:cubicBezTo>
                  <a:close/>
                </a:path>
              </a:pathLst>
            </a:custGeom>
            <a:grpFill/>
            <a:ln w="9525" cap="flat">
              <a:noFill/>
              <a:prstDash val="solid"/>
              <a:miter/>
            </a:ln>
          </p:spPr>
          <p:txBody>
            <a:bodyPr rtlCol="0" anchor="ctr"/>
            <a:lstStyle/>
            <a:p>
              <a:endParaRPr lang="en-US"/>
            </a:p>
          </p:txBody>
        </p:sp>
        <p:sp>
          <p:nvSpPr>
            <p:cNvPr id="2671" name="Freeform: Shape 2670">
              <a:extLst>
                <a:ext uri="{FF2B5EF4-FFF2-40B4-BE49-F238E27FC236}">
                  <a16:creationId xmlns:a16="http://schemas.microsoft.com/office/drawing/2014/main" xmlns="" id="{BC2DE347-5CA0-4B89-AF89-24669C4074DE}"/>
                </a:ext>
              </a:extLst>
            </p:cNvPr>
            <p:cNvSpPr/>
            <p:nvPr/>
          </p:nvSpPr>
          <p:spPr>
            <a:xfrm>
              <a:off x="4902994" y="247697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001" y="7144"/>
                    <a:pt x="7144" y="7144"/>
                  </a:cubicBezTo>
                  <a:close/>
                </a:path>
              </a:pathLst>
            </a:custGeom>
            <a:grpFill/>
            <a:ln w="9525" cap="flat">
              <a:noFill/>
              <a:prstDash val="solid"/>
              <a:miter/>
            </a:ln>
          </p:spPr>
          <p:txBody>
            <a:bodyPr rtlCol="0" anchor="ctr"/>
            <a:lstStyle/>
            <a:p>
              <a:endParaRPr lang="en-US"/>
            </a:p>
          </p:txBody>
        </p:sp>
        <p:sp>
          <p:nvSpPr>
            <p:cNvPr id="2672" name="Freeform: Shape 2671">
              <a:extLst>
                <a:ext uri="{FF2B5EF4-FFF2-40B4-BE49-F238E27FC236}">
                  <a16:creationId xmlns:a16="http://schemas.microsoft.com/office/drawing/2014/main" xmlns="" id="{A6C00C79-2665-40A7-A78B-5C2D13DD84B0}"/>
                </a:ext>
              </a:extLst>
            </p:cNvPr>
            <p:cNvSpPr/>
            <p:nvPr/>
          </p:nvSpPr>
          <p:spPr>
            <a:xfrm>
              <a:off x="4900136" y="24522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2673" name="Freeform: Shape 2672">
              <a:extLst>
                <a:ext uri="{FF2B5EF4-FFF2-40B4-BE49-F238E27FC236}">
                  <a16:creationId xmlns:a16="http://schemas.microsoft.com/office/drawing/2014/main" xmlns="" id="{F781588A-4DC8-48C5-8572-C39533962C55}"/>
                </a:ext>
              </a:extLst>
            </p:cNvPr>
            <p:cNvSpPr/>
            <p:nvPr/>
          </p:nvSpPr>
          <p:spPr>
            <a:xfrm>
              <a:off x="4900136" y="244173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674" name="Freeform: Shape 2673">
              <a:extLst>
                <a:ext uri="{FF2B5EF4-FFF2-40B4-BE49-F238E27FC236}">
                  <a16:creationId xmlns:a16="http://schemas.microsoft.com/office/drawing/2014/main" xmlns="" id="{A6404E70-0FA2-4AB7-B9F5-F2FF3CF406A6}"/>
                </a:ext>
              </a:extLst>
            </p:cNvPr>
            <p:cNvSpPr/>
            <p:nvPr/>
          </p:nvSpPr>
          <p:spPr>
            <a:xfrm>
              <a:off x="4895353" y="2435066"/>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7144"/>
                    <a:pt x="5259" y="7144"/>
                    <a:pt x="9069" y="7144"/>
                  </a:cubicBezTo>
                  <a:close/>
                </a:path>
              </a:pathLst>
            </a:custGeom>
            <a:grpFill/>
            <a:ln w="9525" cap="flat">
              <a:noFill/>
              <a:prstDash val="solid"/>
              <a:miter/>
            </a:ln>
          </p:spPr>
          <p:txBody>
            <a:bodyPr rtlCol="0" anchor="ctr"/>
            <a:lstStyle/>
            <a:p>
              <a:endParaRPr lang="en-US"/>
            </a:p>
          </p:txBody>
        </p:sp>
        <p:sp>
          <p:nvSpPr>
            <p:cNvPr id="2675" name="Freeform: Shape 2674">
              <a:extLst>
                <a:ext uri="{FF2B5EF4-FFF2-40B4-BE49-F238E27FC236}">
                  <a16:creationId xmlns:a16="http://schemas.microsoft.com/office/drawing/2014/main" xmlns="" id="{3D5E52B9-357A-4021-BEAA-8F2FF36235CD}"/>
                </a:ext>
              </a:extLst>
            </p:cNvPr>
            <p:cNvSpPr/>
            <p:nvPr/>
          </p:nvSpPr>
          <p:spPr>
            <a:xfrm>
              <a:off x="5055394" y="248226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8096" y="7567"/>
                    <a:pt x="9049" y="6615"/>
                    <a:pt x="7144" y="7567"/>
                  </a:cubicBezTo>
                  <a:cubicBezTo>
                    <a:pt x="7144" y="7567"/>
                    <a:pt x="7144" y="7567"/>
                    <a:pt x="7144" y="7567"/>
                  </a:cubicBezTo>
                  <a:close/>
                </a:path>
              </a:pathLst>
            </a:custGeom>
            <a:grpFill/>
            <a:ln w="9525" cap="flat">
              <a:noFill/>
              <a:prstDash val="solid"/>
              <a:miter/>
            </a:ln>
          </p:spPr>
          <p:txBody>
            <a:bodyPr rtlCol="0" anchor="ctr"/>
            <a:lstStyle/>
            <a:p>
              <a:endParaRPr lang="en-US"/>
            </a:p>
          </p:txBody>
        </p:sp>
        <p:sp>
          <p:nvSpPr>
            <p:cNvPr id="2676" name="Freeform: Shape 2675">
              <a:extLst>
                <a:ext uri="{FF2B5EF4-FFF2-40B4-BE49-F238E27FC236}">
                  <a16:creationId xmlns:a16="http://schemas.microsoft.com/office/drawing/2014/main" xmlns="" id="{C6BC6633-E200-4A44-ADE2-440CF123D524}"/>
                </a:ext>
              </a:extLst>
            </p:cNvPr>
            <p:cNvSpPr/>
            <p:nvPr/>
          </p:nvSpPr>
          <p:spPr>
            <a:xfrm>
              <a:off x="5047038" y="2401728"/>
              <a:ext cx="28575" cy="85725"/>
            </a:xfrm>
            <a:custGeom>
              <a:avLst/>
              <a:gdLst>
                <a:gd name="connsiteX0" fmla="*/ 21214 w 28575"/>
                <a:gd name="connsiteY0" fmla="*/ 7144 h 85725"/>
                <a:gd name="connsiteX1" fmla="*/ 21214 w 28575"/>
                <a:gd name="connsiteY1" fmla="*/ 55721 h 85725"/>
                <a:gd name="connsiteX2" fmla="*/ 19309 w 28575"/>
                <a:gd name="connsiteY2" fmla="*/ 70009 h 85725"/>
                <a:gd name="connsiteX3" fmla="*/ 17404 w 28575"/>
                <a:gd name="connsiteY3" fmla="*/ 70009 h 85725"/>
                <a:gd name="connsiteX4" fmla="*/ 26929 w 28575"/>
                <a:gd name="connsiteY4" fmla="*/ 72866 h 85725"/>
                <a:gd name="connsiteX5" fmla="*/ 26929 w 28575"/>
                <a:gd name="connsiteY5" fmla="*/ 72866 h 85725"/>
                <a:gd name="connsiteX6" fmla="*/ 26929 w 28575"/>
                <a:gd name="connsiteY6" fmla="*/ 72866 h 85725"/>
                <a:gd name="connsiteX7" fmla="*/ 26929 w 28575"/>
                <a:gd name="connsiteY7" fmla="*/ 73819 h 85725"/>
                <a:gd name="connsiteX8" fmla="*/ 19309 w 28575"/>
                <a:gd name="connsiteY8" fmla="*/ 75724 h 85725"/>
                <a:gd name="connsiteX9" fmla="*/ 26929 w 28575"/>
                <a:gd name="connsiteY9" fmla="*/ 76676 h 85725"/>
                <a:gd name="connsiteX10" fmla="*/ 21214 w 28575"/>
                <a:gd name="connsiteY10" fmla="*/ 76676 h 85725"/>
                <a:gd name="connsiteX11" fmla="*/ 26929 w 28575"/>
                <a:gd name="connsiteY11" fmla="*/ 76676 h 85725"/>
                <a:gd name="connsiteX12" fmla="*/ 27882 w 28575"/>
                <a:gd name="connsiteY12" fmla="*/ 76676 h 85725"/>
                <a:gd name="connsiteX13" fmla="*/ 25977 w 28575"/>
                <a:gd name="connsiteY13" fmla="*/ 78581 h 85725"/>
                <a:gd name="connsiteX14" fmla="*/ 18357 w 28575"/>
                <a:gd name="connsiteY14" fmla="*/ 78581 h 85725"/>
                <a:gd name="connsiteX15" fmla="*/ 25977 w 28575"/>
                <a:gd name="connsiteY15" fmla="*/ 79534 h 85725"/>
                <a:gd name="connsiteX16" fmla="*/ 19309 w 28575"/>
                <a:gd name="connsiteY16" fmla="*/ 85249 h 85725"/>
                <a:gd name="connsiteX17" fmla="*/ 15499 w 28575"/>
                <a:gd name="connsiteY17" fmla="*/ 85249 h 85725"/>
                <a:gd name="connsiteX18" fmla="*/ 15499 w 28575"/>
                <a:gd name="connsiteY18" fmla="*/ 85249 h 85725"/>
                <a:gd name="connsiteX19" fmla="*/ 21214 w 28575"/>
                <a:gd name="connsiteY19" fmla="*/ 7144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575" h="85725">
                  <a:moveTo>
                    <a:pt x="21214" y="7144"/>
                  </a:moveTo>
                  <a:cubicBezTo>
                    <a:pt x="31692" y="12859"/>
                    <a:pt x="15499" y="53816"/>
                    <a:pt x="21214" y="55721"/>
                  </a:cubicBezTo>
                  <a:cubicBezTo>
                    <a:pt x="21214" y="57626"/>
                    <a:pt x="29787" y="68104"/>
                    <a:pt x="19309" y="70009"/>
                  </a:cubicBezTo>
                  <a:cubicBezTo>
                    <a:pt x="20262" y="70961"/>
                    <a:pt x="19309" y="70961"/>
                    <a:pt x="17404" y="70009"/>
                  </a:cubicBezTo>
                  <a:cubicBezTo>
                    <a:pt x="30739" y="72866"/>
                    <a:pt x="20262" y="71914"/>
                    <a:pt x="26929" y="72866"/>
                  </a:cubicBezTo>
                  <a:cubicBezTo>
                    <a:pt x="25977" y="72866"/>
                    <a:pt x="25977" y="72866"/>
                    <a:pt x="26929" y="72866"/>
                  </a:cubicBezTo>
                  <a:cubicBezTo>
                    <a:pt x="25024" y="72866"/>
                    <a:pt x="25024" y="72866"/>
                    <a:pt x="26929" y="72866"/>
                  </a:cubicBezTo>
                  <a:cubicBezTo>
                    <a:pt x="26929" y="72866"/>
                    <a:pt x="18357" y="73819"/>
                    <a:pt x="26929" y="73819"/>
                  </a:cubicBezTo>
                  <a:cubicBezTo>
                    <a:pt x="23119" y="72866"/>
                    <a:pt x="28834" y="75724"/>
                    <a:pt x="19309" y="75724"/>
                  </a:cubicBezTo>
                  <a:cubicBezTo>
                    <a:pt x="26929" y="71914"/>
                    <a:pt x="22167" y="78581"/>
                    <a:pt x="26929" y="76676"/>
                  </a:cubicBezTo>
                  <a:cubicBezTo>
                    <a:pt x="27882" y="76676"/>
                    <a:pt x="21214" y="76676"/>
                    <a:pt x="21214" y="76676"/>
                  </a:cubicBezTo>
                  <a:cubicBezTo>
                    <a:pt x="23119" y="77629"/>
                    <a:pt x="25977" y="75724"/>
                    <a:pt x="26929" y="76676"/>
                  </a:cubicBezTo>
                  <a:cubicBezTo>
                    <a:pt x="25977" y="76676"/>
                    <a:pt x="25977" y="76676"/>
                    <a:pt x="27882" y="76676"/>
                  </a:cubicBezTo>
                  <a:cubicBezTo>
                    <a:pt x="25024" y="80486"/>
                    <a:pt x="23119" y="72866"/>
                    <a:pt x="25977" y="78581"/>
                  </a:cubicBezTo>
                  <a:cubicBezTo>
                    <a:pt x="23119" y="78581"/>
                    <a:pt x="21214" y="78581"/>
                    <a:pt x="18357" y="78581"/>
                  </a:cubicBezTo>
                  <a:cubicBezTo>
                    <a:pt x="19309" y="76676"/>
                    <a:pt x="23119" y="79534"/>
                    <a:pt x="25977" y="79534"/>
                  </a:cubicBezTo>
                  <a:cubicBezTo>
                    <a:pt x="23119" y="83344"/>
                    <a:pt x="15499" y="82391"/>
                    <a:pt x="19309" y="85249"/>
                  </a:cubicBezTo>
                  <a:cubicBezTo>
                    <a:pt x="20262" y="86201"/>
                    <a:pt x="15499" y="85249"/>
                    <a:pt x="15499" y="85249"/>
                  </a:cubicBezTo>
                  <a:cubicBezTo>
                    <a:pt x="18357" y="84296"/>
                    <a:pt x="18357" y="84296"/>
                    <a:pt x="15499" y="85249"/>
                  </a:cubicBezTo>
                  <a:cubicBezTo>
                    <a:pt x="-8313" y="85249"/>
                    <a:pt x="26929" y="14764"/>
                    <a:pt x="21214" y="7144"/>
                  </a:cubicBezTo>
                  <a:close/>
                </a:path>
              </a:pathLst>
            </a:custGeom>
            <a:grpFill/>
            <a:ln w="9525" cap="flat">
              <a:noFill/>
              <a:prstDash val="solid"/>
              <a:miter/>
            </a:ln>
          </p:spPr>
          <p:txBody>
            <a:bodyPr rtlCol="0" anchor="ctr"/>
            <a:lstStyle/>
            <a:p>
              <a:endParaRPr lang="en-US"/>
            </a:p>
          </p:txBody>
        </p:sp>
        <p:sp>
          <p:nvSpPr>
            <p:cNvPr id="2677" name="Freeform: Shape 2676">
              <a:extLst>
                <a:ext uri="{FF2B5EF4-FFF2-40B4-BE49-F238E27FC236}">
                  <a16:creationId xmlns:a16="http://schemas.microsoft.com/office/drawing/2014/main" xmlns="" id="{5909843D-1DA8-45F5-A676-C454EF13B0AE}"/>
                </a:ext>
              </a:extLst>
            </p:cNvPr>
            <p:cNvSpPr/>
            <p:nvPr/>
          </p:nvSpPr>
          <p:spPr>
            <a:xfrm>
              <a:off x="5055394" y="2481738"/>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9049" y="7144"/>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2678" name="Freeform: Shape 2677">
              <a:extLst>
                <a:ext uri="{FF2B5EF4-FFF2-40B4-BE49-F238E27FC236}">
                  <a16:creationId xmlns:a16="http://schemas.microsoft.com/office/drawing/2014/main" xmlns="" id="{44B5E245-9F83-476D-9C91-43FDA0C93DAB}"/>
                </a:ext>
              </a:extLst>
            </p:cNvPr>
            <p:cNvSpPr/>
            <p:nvPr/>
          </p:nvSpPr>
          <p:spPr>
            <a:xfrm>
              <a:off x="5063014" y="24760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9049" y="7144"/>
                    <a:pt x="7144" y="7144"/>
                  </a:cubicBezTo>
                  <a:close/>
                </a:path>
              </a:pathLst>
            </a:custGeom>
            <a:grpFill/>
            <a:ln w="9525" cap="flat">
              <a:noFill/>
              <a:prstDash val="solid"/>
              <a:miter/>
            </a:ln>
          </p:spPr>
          <p:txBody>
            <a:bodyPr rtlCol="0" anchor="ctr"/>
            <a:lstStyle/>
            <a:p>
              <a:endParaRPr lang="en-US"/>
            </a:p>
          </p:txBody>
        </p:sp>
        <p:sp>
          <p:nvSpPr>
            <p:cNvPr id="2679" name="Freeform: Shape 2678">
              <a:extLst>
                <a:ext uri="{FF2B5EF4-FFF2-40B4-BE49-F238E27FC236}">
                  <a16:creationId xmlns:a16="http://schemas.microsoft.com/office/drawing/2014/main" xmlns="" id="{A3D51299-BFA8-49D6-9E06-1095088A63A1}"/>
                </a:ext>
              </a:extLst>
            </p:cNvPr>
            <p:cNvSpPr/>
            <p:nvPr/>
          </p:nvSpPr>
          <p:spPr>
            <a:xfrm>
              <a:off x="5063966" y="2474118"/>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9049" y="7144"/>
                  </a:cubicBezTo>
                  <a:lnTo>
                    <a:pt x="7144" y="7144"/>
                  </a:lnTo>
                  <a:close/>
                </a:path>
              </a:pathLst>
            </a:custGeom>
            <a:grpFill/>
            <a:ln w="9525" cap="flat">
              <a:noFill/>
              <a:prstDash val="solid"/>
              <a:miter/>
            </a:ln>
          </p:spPr>
          <p:txBody>
            <a:bodyPr rtlCol="0" anchor="ctr"/>
            <a:lstStyle/>
            <a:p>
              <a:endParaRPr lang="en-US"/>
            </a:p>
          </p:txBody>
        </p:sp>
        <p:sp>
          <p:nvSpPr>
            <p:cNvPr id="2680" name="Freeform: Shape 2679">
              <a:extLst>
                <a:ext uri="{FF2B5EF4-FFF2-40B4-BE49-F238E27FC236}">
                  <a16:creationId xmlns:a16="http://schemas.microsoft.com/office/drawing/2014/main" xmlns="" id="{FCDF4FF9-2E19-498D-8A90-4D7BCDC05E21}"/>
                </a:ext>
              </a:extLst>
            </p:cNvPr>
            <p:cNvSpPr/>
            <p:nvPr/>
          </p:nvSpPr>
          <p:spPr>
            <a:xfrm>
              <a:off x="5066824" y="2472213"/>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681" name="Freeform: Shape 2680">
              <a:extLst>
                <a:ext uri="{FF2B5EF4-FFF2-40B4-BE49-F238E27FC236}">
                  <a16:creationId xmlns:a16="http://schemas.microsoft.com/office/drawing/2014/main" xmlns="" id="{E5B88877-332E-4E06-A6FD-ACCCBA6B5F69}"/>
                </a:ext>
              </a:extLst>
            </p:cNvPr>
            <p:cNvSpPr/>
            <p:nvPr/>
          </p:nvSpPr>
          <p:spPr>
            <a:xfrm>
              <a:off x="5064919" y="24722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2682" name="Freeform: Shape 2681">
              <a:extLst>
                <a:ext uri="{FF2B5EF4-FFF2-40B4-BE49-F238E27FC236}">
                  <a16:creationId xmlns:a16="http://schemas.microsoft.com/office/drawing/2014/main" xmlns="" id="{86F4C75D-DA7C-4C7E-97CF-403BCB7FF105}"/>
                </a:ext>
              </a:extLst>
            </p:cNvPr>
            <p:cNvSpPr/>
            <p:nvPr/>
          </p:nvSpPr>
          <p:spPr>
            <a:xfrm>
              <a:off x="5066400" y="246935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8520" y="7144"/>
                    <a:pt x="7567" y="7144"/>
                  </a:cubicBezTo>
                  <a:close/>
                </a:path>
              </a:pathLst>
            </a:custGeom>
            <a:grpFill/>
            <a:ln w="9525" cap="flat">
              <a:noFill/>
              <a:prstDash val="solid"/>
              <a:miter/>
            </a:ln>
          </p:spPr>
          <p:txBody>
            <a:bodyPr rtlCol="0" anchor="ctr"/>
            <a:lstStyle/>
            <a:p>
              <a:endParaRPr lang="en-US"/>
            </a:p>
          </p:txBody>
        </p:sp>
        <p:sp>
          <p:nvSpPr>
            <p:cNvPr id="2683" name="Freeform: Shape 2682">
              <a:extLst>
                <a:ext uri="{FF2B5EF4-FFF2-40B4-BE49-F238E27FC236}">
                  <a16:creationId xmlns:a16="http://schemas.microsoft.com/office/drawing/2014/main" xmlns="" id="{BA5B2814-7F77-4D1F-998E-22CBBB26037F}"/>
                </a:ext>
              </a:extLst>
            </p:cNvPr>
            <p:cNvSpPr/>
            <p:nvPr/>
          </p:nvSpPr>
          <p:spPr>
            <a:xfrm>
              <a:off x="5065871" y="246840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2684" name="Freeform: Shape 2683">
              <a:extLst>
                <a:ext uri="{FF2B5EF4-FFF2-40B4-BE49-F238E27FC236}">
                  <a16:creationId xmlns:a16="http://schemas.microsoft.com/office/drawing/2014/main" xmlns="" id="{38D21BC1-CBF4-477D-8244-B48BFD7B555C}"/>
                </a:ext>
              </a:extLst>
            </p:cNvPr>
            <p:cNvSpPr/>
            <p:nvPr/>
          </p:nvSpPr>
          <p:spPr>
            <a:xfrm>
              <a:off x="5062061" y="244459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685" name="Freeform: Shape 2684">
              <a:extLst>
                <a:ext uri="{FF2B5EF4-FFF2-40B4-BE49-F238E27FC236}">
                  <a16:creationId xmlns:a16="http://schemas.microsoft.com/office/drawing/2014/main" xmlns="" id="{38F2F494-5CA1-403D-9272-99A026DFD82B}"/>
                </a:ext>
              </a:extLst>
            </p:cNvPr>
            <p:cNvSpPr/>
            <p:nvPr/>
          </p:nvSpPr>
          <p:spPr>
            <a:xfrm>
              <a:off x="5063014" y="24341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686" name="Freeform: Shape 2685">
              <a:extLst>
                <a:ext uri="{FF2B5EF4-FFF2-40B4-BE49-F238E27FC236}">
                  <a16:creationId xmlns:a16="http://schemas.microsoft.com/office/drawing/2014/main" xmlns="" id="{7BA9521A-141B-43BE-8E68-472972496201}"/>
                </a:ext>
              </a:extLst>
            </p:cNvPr>
            <p:cNvSpPr/>
            <p:nvPr/>
          </p:nvSpPr>
          <p:spPr>
            <a:xfrm>
              <a:off x="5058231" y="2428398"/>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7144"/>
                    <a:pt x="5259" y="7144"/>
                    <a:pt x="9069" y="7144"/>
                  </a:cubicBezTo>
                  <a:close/>
                </a:path>
              </a:pathLst>
            </a:custGeom>
            <a:grpFill/>
            <a:ln w="9525" cap="flat">
              <a:noFill/>
              <a:prstDash val="solid"/>
              <a:miter/>
            </a:ln>
          </p:spPr>
          <p:txBody>
            <a:bodyPr rtlCol="0" anchor="ctr"/>
            <a:lstStyle/>
            <a:p>
              <a:endParaRPr lang="en-US"/>
            </a:p>
          </p:txBody>
        </p:sp>
        <p:sp>
          <p:nvSpPr>
            <p:cNvPr id="2687" name="Freeform: Shape 2686">
              <a:extLst>
                <a:ext uri="{FF2B5EF4-FFF2-40B4-BE49-F238E27FC236}">
                  <a16:creationId xmlns:a16="http://schemas.microsoft.com/office/drawing/2014/main" xmlns="" id="{B699A20D-036C-457B-82EB-394528D6745E}"/>
                </a:ext>
              </a:extLst>
            </p:cNvPr>
            <p:cNvSpPr/>
            <p:nvPr/>
          </p:nvSpPr>
          <p:spPr>
            <a:xfrm>
              <a:off x="5215943" y="248173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688" name="Freeform: Shape 2687">
              <a:extLst>
                <a:ext uri="{FF2B5EF4-FFF2-40B4-BE49-F238E27FC236}">
                  <a16:creationId xmlns:a16="http://schemas.microsoft.com/office/drawing/2014/main" xmlns="" id="{EB55B9EB-6BA9-48FC-A101-C2314C546DDB}"/>
                </a:ext>
              </a:extLst>
            </p:cNvPr>
            <p:cNvSpPr/>
            <p:nvPr/>
          </p:nvSpPr>
          <p:spPr>
            <a:xfrm>
              <a:off x="5213034" y="2406491"/>
              <a:ext cx="28575" cy="85725"/>
            </a:xfrm>
            <a:custGeom>
              <a:avLst/>
              <a:gdLst>
                <a:gd name="connsiteX0" fmla="*/ 12381 w 28575"/>
                <a:gd name="connsiteY0" fmla="*/ 7144 h 85725"/>
                <a:gd name="connsiteX1" fmla="*/ 21906 w 28575"/>
                <a:gd name="connsiteY1" fmla="*/ 53816 h 85725"/>
                <a:gd name="connsiteX2" fmla="*/ 17144 w 28575"/>
                <a:gd name="connsiteY2" fmla="*/ 65246 h 85725"/>
                <a:gd name="connsiteX3" fmla="*/ 15239 w 28575"/>
                <a:gd name="connsiteY3" fmla="*/ 65246 h 85725"/>
                <a:gd name="connsiteX4" fmla="*/ 24764 w 28575"/>
                <a:gd name="connsiteY4" fmla="*/ 69056 h 85725"/>
                <a:gd name="connsiteX5" fmla="*/ 24764 w 28575"/>
                <a:gd name="connsiteY5" fmla="*/ 69056 h 85725"/>
                <a:gd name="connsiteX6" fmla="*/ 24764 w 28575"/>
                <a:gd name="connsiteY6" fmla="*/ 69056 h 85725"/>
                <a:gd name="connsiteX7" fmla="*/ 24764 w 28575"/>
                <a:gd name="connsiteY7" fmla="*/ 70009 h 85725"/>
                <a:gd name="connsiteX8" fmla="*/ 17144 w 28575"/>
                <a:gd name="connsiteY8" fmla="*/ 70961 h 85725"/>
                <a:gd name="connsiteX9" fmla="*/ 24764 w 28575"/>
                <a:gd name="connsiteY9" fmla="*/ 72866 h 85725"/>
                <a:gd name="connsiteX10" fmla="*/ 19049 w 28575"/>
                <a:gd name="connsiteY10" fmla="*/ 72866 h 85725"/>
                <a:gd name="connsiteX11" fmla="*/ 24764 w 28575"/>
                <a:gd name="connsiteY11" fmla="*/ 73819 h 85725"/>
                <a:gd name="connsiteX12" fmla="*/ 24764 w 28575"/>
                <a:gd name="connsiteY12" fmla="*/ 73819 h 85725"/>
                <a:gd name="connsiteX13" fmla="*/ 22859 w 28575"/>
                <a:gd name="connsiteY13" fmla="*/ 74771 h 85725"/>
                <a:gd name="connsiteX14" fmla="*/ 15239 w 28575"/>
                <a:gd name="connsiteY14" fmla="*/ 73819 h 85725"/>
                <a:gd name="connsiteX15" fmla="*/ 22859 w 28575"/>
                <a:gd name="connsiteY15" fmla="*/ 76676 h 85725"/>
                <a:gd name="connsiteX16" fmla="*/ 15239 w 28575"/>
                <a:gd name="connsiteY16" fmla="*/ 81439 h 85725"/>
                <a:gd name="connsiteX17" fmla="*/ 11429 w 28575"/>
                <a:gd name="connsiteY17" fmla="*/ 81439 h 85725"/>
                <a:gd name="connsiteX18" fmla="*/ 10476 w 28575"/>
                <a:gd name="connsiteY18" fmla="*/ 80486 h 85725"/>
                <a:gd name="connsiteX19" fmla="*/ 12381 w 28575"/>
                <a:gd name="connsiteY19" fmla="*/ 7144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575" h="85725">
                  <a:moveTo>
                    <a:pt x="12381" y="7144"/>
                  </a:moveTo>
                  <a:cubicBezTo>
                    <a:pt x="17144" y="8096"/>
                    <a:pt x="21906" y="62389"/>
                    <a:pt x="21906" y="53816"/>
                  </a:cubicBezTo>
                  <a:cubicBezTo>
                    <a:pt x="21906" y="58579"/>
                    <a:pt x="25716" y="64294"/>
                    <a:pt x="17144" y="65246"/>
                  </a:cubicBezTo>
                  <a:cubicBezTo>
                    <a:pt x="18096" y="66199"/>
                    <a:pt x="17144" y="66199"/>
                    <a:pt x="15239" y="65246"/>
                  </a:cubicBezTo>
                  <a:cubicBezTo>
                    <a:pt x="28574" y="69056"/>
                    <a:pt x="18096" y="67151"/>
                    <a:pt x="24764" y="69056"/>
                  </a:cubicBezTo>
                  <a:cubicBezTo>
                    <a:pt x="23811" y="69056"/>
                    <a:pt x="23811" y="69056"/>
                    <a:pt x="24764" y="69056"/>
                  </a:cubicBezTo>
                  <a:cubicBezTo>
                    <a:pt x="22859" y="69056"/>
                    <a:pt x="22859" y="69056"/>
                    <a:pt x="24764" y="69056"/>
                  </a:cubicBezTo>
                  <a:cubicBezTo>
                    <a:pt x="24764" y="69056"/>
                    <a:pt x="16191" y="69056"/>
                    <a:pt x="24764" y="70009"/>
                  </a:cubicBezTo>
                  <a:cubicBezTo>
                    <a:pt x="20954" y="68104"/>
                    <a:pt x="26669" y="71914"/>
                    <a:pt x="17144" y="70961"/>
                  </a:cubicBezTo>
                  <a:cubicBezTo>
                    <a:pt x="25716" y="68104"/>
                    <a:pt x="20001" y="73819"/>
                    <a:pt x="24764" y="72866"/>
                  </a:cubicBezTo>
                  <a:cubicBezTo>
                    <a:pt x="25716" y="72866"/>
                    <a:pt x="19049" y="71914"/>
                    <a:pt x="19049" y="72866"/>
                  </a:cubicBezTo>
                  <a:cubicBezTo>
                    <a:pt x="20001" y="73819"/>
                    <a:pt x="23811" y="72866"/>
                    <a:pt x="24764" y="73819"/>
                  </a:cubicBezTo>
                  <a:cubicBezTo>
                    <a:pt x="23811" y="73819"/>
                    <a:pt x="23811" y="73819"/>
                    <a:pt x="24764" y="73819"/>
                  </a:cubicBezTo>
                  <a:cubicBezTo>
                    <a:pt x="20954" y="77629"/>
                    <a:pt x="20001" y="69056"/>
                    <a:pt x="22859" y="74771"/>
                  </a:cubicBezTo>
                  <a:cubicBezTo>
                    <a:pt x="20001" y="74771"/>
                    <a:pt x="18096" y="73819"/>
                    <a:pt x="15239" y="73819"/>
                  </a:cubicBezTo>
                  <a:cubicBezTo>
                    <a:pt x="17144" y="72866"/>
                    <a:pt x="20001" y="75724"/>
                    <a:pt x="22859" y="76676"/>
                  </a:cubicBezTo>
                  <a:cubicBezTo>
                    <a:pt x="19049" y="79534"/>
                    <a:pt x="12381" y="78581"/>
                    <a:pt x="15239" y="81439"/>
                  </a:cubicBezTo>
                  <a:cubicBezTo>
                    <a:pt x="16191" y="82391"/>
                    <a:pt x="11429" y="80486"/>
                    <a:pt x="11429" y="81439"/>
                  </a:cubicBezTo>
                  <a:cubicBezTo>
                    <a:pt x="17144" y="80486"/>
                    <a:pt x="10476" y="82391"/>
                    <a:pt x="10476" y="80486"/>
                  </a:cubicBezTo>
                  <a:cubicBezTo>
                    <a:pt x="-1" y="77629"/>
                    <a:pt x="18096" y="10954"/>
                    <a:pt x="12381" y="7144"/>
                  </a:cubicBezTo>
                  <a:close/>
                </a:path>
              </a:pathLst>
            </a:custGeom>
            <a:grpFill/>
            <a:ln w="9525" cap="flat">
              <a:noFill/>
              <a:prstDash val="solid"/>
              <a:miter/>
            </a:ln>
          </p:spPr>
          <p:txBody>
            <a:bodyPr rtlCol="0" anchor="ctr"/>
            <a:lstStyle/>
            <a:p>
              <a:endParaRPr lang="en-US"/>
            </a:p>
          </p:txBody>
        </p:sp>
        <p:sp>
          <p:nvSpPr>
            <p:cNvPr id="2689" name="Freeform: Shape 2688">
              <a:extLst>
                <a:ext uri="{FF2B5EF4-FFF2-40B4-BE49-F238E27FC236}">
                  <a16:creationId xmlns:a16="http://schemas.microsoft.com/office/drawing/2014/main" xmlns="" id="{31AC91DD-A035-43A4-9C28-91342DA9AE05}"/>
                </a:ext>
              </a:extLst>
            </p:cNvPr>
            <p:cNvSpPr/>
            <p:nvPr/>
          </p:nvSpPr>
          <p:spPr>
            <a:xfrm>
              <a:off x="5216366" y="2480786"/>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10001"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690" name="Freeform: Shape 2689">
              <a:extLst>
                <a:ext uri="{FF2B5EF4-FFF2-40B4-BE49-F238E27FC236}">
                  <a16:creationId xmlns:a16="http://schemas.microsoft.com/office/drawing/2014/main" xmlns="" id="{82DB10CB-9437-4AD2-AF12-F230EB17C721}"/>
                </a:ext>
              </a:extLst>
            </p:cNvPr>
            <p:cNvSpPr/>
            <p:nvPr/>
          </p:nvSpPr>
          <p:spPr>
            <a:xfrm>
              <a:off x="5224939" y="24760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8096"/>
                    <a:pt x="7144" y="7144"/>
                  </a:cubicBezTo>
                  <a:close/>
                </a:path>
              </a:pathLst>
            </a:custGeom>
            <a:grpFill/>
            <a:ln w="9525" cap="flat">
              <a:noFill/>
              <a:prstDash val="solid"/>
              <a:miter/>
            </a:ln>
          </p:spPr>
          <p:txBody>
            <a:bodyPr rtlCol="0" anchor="ctr"/>
            <a:lstStyle/>
            <a:p>
              <a:endParaRPr lang="en-US"/>
            </a:p>
          </p:txBody>
        </p:sp>
        <p:sp>
          <p:nvSpPr>
            <p:cNvPr id="2691" name="Freeform: Shape 2690">
              <a:extLst>
                <a:ext uri="{FF2B5EF4-FFF2-40B4-BE49-F238E27FC236}">
                  <a16:creationId xmlns:a16="http://schemas.microsoft.com/office/drawing/2014/main" xmlns="" id="{6C048E55-668B-4E8E-B9D8-B6EB7D265ADD}"/>
                </a:ext>
              </a:extLst>
            </p:cNvPr>
            <p:cNvSpPr/>
            <p:nvPr/>
          </p:nvSpPr>
          <p:spPr>
            <a:xfrm>
              <a:off x="5225891" y="2475071"/>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8096"/>
                  </a:cubicBezTo>
                  <a:lnTo>
                    <a:pt x="7144" y="7144"/>
                  </a:lnTo>
                  <a:close/>
                </a:path>
              </a:pathLst>
            </a:custGeom>
            <a:grpFill/>
            <a:ln w="9525" cap="flat">
              <a:noFill/>
              <a:prstDash val="solid"/>
              <a:miter/>
            </a:ln>
          </p:spPr>
          <p:txBody>
            <a:bodyPr rtlCol="0" anchor="ctr"/>
            <a:lstStyle/>
            <a:p>
              <a:endParaRPr lang="en-US"/>
            </a:p>
          </p:txBody>
        </p:sp>
        <p:sp>
          <p:nvSpPr>
            <p:cNvPr id="2692" name="Freeform: Shape 2691">
              <a:extLst>
                <a:ext uri="{FF2B5EF4-FFF2-40B4-BE49-F238E27FC236}">
                  <a16:creationId xmlns:a16="http://schemas.microsoft.com/office/drawing/2014/main" xmlns="" id="{8A0D0CFA-4F2B-4987-AAB3-EE5E3E098817}"/>
                </a:ext>
              </a:extLst>
            </p:cNvPr>
            <p:cNvSpPr/>
            <p:nvPr/>
          </p:nvSpPr>
          <p:spPr>
            <a:xfrm>
              <a:off x="5228749" y="24741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2693" name="Freeform: Shape 2692">
              <a:extLst>
                <a:ext uri="{FF2B5EF4-FFF2-40B4-BE49-F238E27FC236}">
                  <a16:creationId xmlns:a16="http://schemas.microsoft.com/office/drawing/2014/main" xmlns="" id="{6B216AD2-8F36-4037-9AD9-065B2E5EB05D}"/>
                </a:ext>
              </a:extLst>
            </p:cNvPr>
            <p:cNvSpPr/>
            <p:nvPr/>
          </p:nvSpPr>
          <p:spPr>
            <a:xfrm>
              <a:off x="5226844" y="247369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7567"/>
                    <a:pt x="7144" y="7567"/>
                  </a:cubicBezTo>
                  <a:cubicBezTo>
                    <a:pt x="7144" y="6615"/>
                    <a:pt x="8096" y="7567"/>
                    <a:pt x="7144" y="7567"/>
                  </a:cubicBezTo>
                  <a:close/>
                </a:path>
              </a:pathLst>
            </a:custGeom>
            <a:grpFill/>
            <a:ln w="9525" cap="flat">
              <a:noFill/>
              <a:prstDash val="solid"/>
              <a:miter/>
            </a:ln>
          </p:spPr>
          <p:txBody>
            <a:bodyPr rtlCol="0" anchor="ctr"/>
            <a:lstStyle/>
            <a:p>
              <a:endParaRPr lang="en-US"/>
            </a:p>
          </p:txBody>
        </p:sp>
        <p:sp>
          <p:nvSpPr>
            <p:cNvPr id="2694" name="Freeform: Shape 2693">
              <a:extLst>
                <a:ext uri="{FF2B5EF4-FFF2-40B4-BE49-F238E27FC236}">
                  <a16:creationId xmlns:a16="http://schemas.microsoft.com/office/drawing/2014/main" xmlns="" id="{1183F227-B445-402B-8145-687BD91D53D6}"/>
                </a:ext>
              </a:extLst>
            </p:cNvPr>
            <p:cNvSpPr/>
            <p:nvPr/>
          </p:nvSpPr>
          <p:spPr>
            <a:xfrm>
              <a:off x="5229278" y="247126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6615" y="7144"/>
                    <a:pt x="8520" y="7144"/>
                    <a:pt x="7567" y="7144"/>
                  </a:cubicBezTo>
                  <a:close/>
                </a:path>
              </a:pathLst>
            </a:custGeom>
            <a:grpFill/>
            <a:ln w="9525" cap="flat">
              <a:noFill/>
              <a:prstDash val="solid"/>
              <a:miter/>
            </a:ln>
          </p:spPr>
          <p:txBody>
            <a:bodyPr rtlCol="0" anchor="ctr"/>
            <a:lstStyle/>
            <a:p>
              <a:endParaRPr lang="en-US"/>
            </a:p>
          </p:txBody>
        </p:sp>
        <p:sp>
          <p:nvSpPr>
            <p:cNvPr id="2695" name="Freeform: Shape 2694">
              <a:extLst>
                <a:ext uri="{FF2B5EF4-FFF2-40B4-BE49-F238E27FC236}">
                  <a16:creationId xmlns:a16="http://schemas.microsoft.com/office/drawing/2014/main" xmlns="" id="{9E3A44D8-9DA5-479E-9280-74F9FCAE7303}"/>
                </a:ext>
              </a:extLst>
            </p:cNvPr>
            <p:cNvSpPr/>
            <p:nvPr/>
          </p:nvSpPr>
          <p:spPr>
            <a:xfrm>
              <a:off x="5228749" y="2469885"/>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9049" y="6615"/>
                    <a:pt x="7144" y="7567"/>
                  </a:cubicBezTo>
                  <a:close/>
                </a:path>
              </a:pathLst>
            </a:custGeom>
            <a:grpFill/>
            <a:ln w="9525" cap="flat">
              <a:noFill/>
              <a:prstDash val="solid"/>
              <a:miter/>
            </a:ln>
          </p:spPr>
          <p:txBody>
            <a:bodyPr rtlCol="0" anchor="ctr"/>
            <a:lstStyle/>
            <a:p>
              <a:endParaRPr lang="en-US"/>
            </a:p>
          </p:txBody>
        </p:sp>
        <p:sp>
          <p:nvSpPr>
            <p:cNvPr id="2696" name="Freeform: Shape 2695">
              <a:extLst>
                <a:ext uri="{FF2B5EF4-FFF2-40B4-BE49-F238E27FC236}">
                  <a16:creationId xmlns:a16="http://schemas.microsoft.com/office/drawing/2014/main" xmlns="" id="{D0A4DF60-01DD-4030-9FBD-B895CD324DB1}"/>
                </a:ext>
              </a:extLst>
            </p:cNvPr>
            <p:cNvSpPr/>
            <p:nvPr/>
          </p:nvSpPr>
          <p:spPr>
            <a:xfrm>
              <a:off x="5225891" y="24464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697" name="Freeform: Shape 2696">
              <a:extLst>
                <a:ext uri="{FF2B5EF4-FFF2-40B4-BE49-F238E27FC236}">
                  <a16:creationId xmlns:a16="http://schemas.microsoft.com/office/drawing/2014/main" xmlns="" id="{BB9600A9-E3C4-4D52-B506-4BF4AAC5B23F}"/>
                </a:ext>
              </a:extLst>
            </p:cNvPr>
            <p:cNvSpPr/>
            <p:nvPr/>
          </p:nvSpPr>
          <p:spPr>
            <a:xfrm>
              <a:off x="5225891" y="243654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7567"/>
                    <a:pt x="7144" y="7567"/>
                  </a:cubicBezTo>
                  <a:cubicBezTo>
                    <a:pt x="8096" y="7567"/>
                    <a:pt x="7144" y="6615"/>
                    <a:pt x="7144" y="7567"/>
                  </a:cubicBezTo>
                  <a:close/>
                </a:path>
              </a:pathLst>
            </a:custGeom>
            <a:grpFill/>
            <a:ln w="9525" cap="flat">
              <a:noFill/>
              <a:prstDash val="solid"/>
              <a:miter/>
            </a:ln>
          </p:spPr>
          <p:txBody>
            <a:bodyPr rtlCol="0" anchor="ctr"/>
            <a:lstStyle/>
            <a:p>
              <a:endParaRPr lang="en-US"/>
            </a:p>
          </p:txBody>
        </p:sp>
        <p:sp>
          <p:nvSpPr>
            <p:cNvPr id="2698" name="Freeform: Shape 2697">
              <a:extLst>
                <a:ext uri="{FF2B5EF4-FFF2-40B4-BE49-F238E27FC236}">
                  <a16:creationId xmlns:a16="http://schemas.microsoft.com/office/drawing/2014/main" xmlns="" id="{217AEAE1-7867-4F3B-942E-AD41E1870F07}"/>
                </a:ext>
              </a:extLst>
            </p:cNvPr>
            <p:cNvSpPr/>
            <p:nvPr/>
          </p:nvSpPr>
          <p:spPr>
            <a:xfrm>
              <a:off x="5220811" y="2431256"/>
              <a:ext cx="9525" cy="9525"/>
            </a:xfrm>
            <a:custGeom>
              <a:avLst/>
              <a:gdLst>
                <a:gd name="connsiteX0" fmla="*/ 8414 w 9525"/>
                <a:gd name="connsiteY0" fmla="*/ 7144 h 9525"/>
                <a:gd name="connsiteX1" fmla="*/ 8414 w 9525"/>
                <a:gd name="connsiteY1" fmla="*/ 7144 h 9525"/>
              </a:gdLst>
              <a:ahLst/>
              <a:cxnLst>
                <a:cxn ang="0">
                  <a:pos x="connsiteX0" y="connsiteY0"/>
                </a:cxn>
                <a:cxn ang="0">
                  <a:pos x="connsiteX1" y="connsiteY1"/>
                </a:cxn>
              </a:cxnLst>
              <a:rect l="l" t="t" r="r" b="b"/>
              <a:pathLst>
                <a:path w="9525" h="9525">
                  <a:moveTo>
                    <a:pt x="8414" y="7144"/>
                  </a:moveTo>
                  <a:cubicBezTo>
                    <a:pt x="8414" y="7144"/>
                    <a:pt x="5556" y="7144"/>
                    <a:pt x="8414" y="7144"/>
                  </a:cubicBezTo>
                  <a:close/>
                </a:path>
              </a:pathLst>
            </a:custGeom>
            <a:grpFill/>
            <a:ln w="9525" cap="flat">
              <a:noFill/>
              <a:prstDash val="solid"/>
              <a:miter/>
            </a:ln>
          </p:spPr>
          <p:txBody>
            <a:bodyPr rtlCol="0" anchor="ctr"/>
            <a:lstStyle/>
            <a:p>
              <a:endParaRPr lang="en-US"/>
            </a:p>
          </p:txBody>
        </p:sp>
        <p:sp>
          <p:nvSpPr>
            <p:cNvPr id="2699" name="Freeform: Shape 2698">
              <a:extLst>
                <a:ext uri="{FF2B5EF4-FFF2-40B4-BE49-F238E27FC236}">
                  <a16:creationId xmlns:a16="http://schemas.microsoft.com/office/drawing/2014/main" xmlns="" id="{22DF4043-F43F-41F3-A62B-645E55548241}"/>
                </a:ext>
              </a:extLst>
            </p:cNvPr>
            <p:cNvSpPr/>
            <p:nvPr/>
          </p:nvSpPr>
          <p:spPr>
            <a:xfrm>
              <a:off x="5387816" y="247792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9049"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700" name="Freeform: Shape 2699">
              <a:extLst>
                <a:ext uri="{FF2B5EF4-FFF2-40B4-BE49-F238E27FC236}">
                  <a16:creationId xmlns:a16="http://schemas.microsoft.com/office/drawing/2014/main" xmlns="" id="{994C77AF-4E81-4B56-BD8C-C2C0D19E4157}"/>
                </a:ext>
              </a:extLst>
            </p:cNvPr>
            <p:cNvSpPr/>
            <p:nvPr/>
          </p:nvSpPr>
          <p:spPr>
            <a:xfrm>
              <a:off x="5381052" y="2411253"/>
              <a:ext cx="28575" cy="76200"/>
            </a:xfrm>
            <a:custGeom>
              <a:avLst/>
              <a:gdLst>
                <a:gd name="connsiteX0" fmla="*/ 23433 w 28575"/>
                <a:gd name="connsiteY0" fmla="*/ 7144 h 76200"/>
                <a:gd name="connsiteX1" fmla="*/ 17718 w 28575"/>
                <a:gd name="connsiteY1" fmla="*/ 30004 h 76200"/>
                <a:gd name="connsiteX2" fmla="*/ 18671 w 28575"/>
                <a:gd name="connsiteY2" fmla="*/ 58579 h 76200"/>
                <a:gd name="connsiteX3" fmla="*/ 16766 w 28575"/>
                <a:gd name="connsiteY3" fmla="*/ 58579 h 76200"/>
                <a:gd name="connsiteX4" fmla="*/ 26291 w 28575"/>
                <a:gd name="connsiteY4" fmla="*/ 60484 h 76200"/>
                <a:gd name="connsiteX5" fmla="*/ 26291 w 28575"/>
                <a:gd name="connsiteY5" fmla="*/ 60484 h 76200"/>
                <a:gd name="connsiteX6" fmla="*/ 26291 w 28575"/>
                <a:gd name="connsiteY6" fmla="*/ 61436 h 76200"/>
                <a:gd name="connsiteX7" fmla="*/ 26291 w 28575"/>
                <a:gd name="connsiteY7" fmla="*/ 61436 h 76200"/>
                <a:gd name="connsiteX8" fmla="*/ 26291 w 28575"/>
                <a:gd name="connsiteY8" fmla="*/ 61436 h 76200"/>
                <a:gd name="connsiteX9" fmla="*/ 26291 w 28575"/>
                <a:gd name="connsiteY9" fmla="*/ 62389 h 76200"/>
                <a:gd name="connsiteX10" fmla="*/ 18671 w 28575"/>
                <a:gd name="connsiteY10" fmla="*/ 63341 h 76200"/>
                <a:gd name="connsiteX11" fmla="*/ 26291 w 28575"/>
                <a:gd name="connsiteY11" fmla="*/ 64294 h 76200"/>
                <a:gd name="connsiteX12" fmla="*/ 20576 w 28575"/>
                <a:gd name="connsiteY12" fmla="*/ 64294 h 76200"/>
                <a:gd name="connsiteX13" fmla="*/ 26291 w 28575"/>
                <a:gd name="connsiteY13" fmla="*/ 65246 h 76200"/>
                <a:gd name="connsiteX14" fmla="*/ 26291 w 28575"/>
                <a:gd name="connsiteY14" fmla="*/ 65246 h 76200"/>
                <a:gd name="connsiteX15" fmla="*/ 24386 w 28575"/>
                <a:gd name="connsiteY15" fmla="*/ 66199 h 76200"/>
                <a:gd name="connsiteX16" fmla="*/ 16766 w 28575"/>
                <a:gd name="connsiteY16" fmla="*/ 66199 h 76200"/>
                <a:gd name="connsiteX17" fmla="*/ 24386 w 28575"/>
                <a:gd name="connsiteY17" fmla="*/ 68104 h 76200"/>
                <a:gd name="connsiteX18" fmla="*/ 17718 w 28575"/>
                <a:gd name="connsiteY18" fmla="*/ 72866 h 76200"/>
                <a:gd name="connsiteX19" fmla="*/ 17718 w 28575"/>
                <a:gd name="connsiteY19" fmla="*/ 72866 h 76200"/>
                <a:gd name="connsiteX20" fmla="*/ 13908 w 28575"/>
                <a:gd name="connsiteY20" fmla="*/ 72866 h 76200"/>
                <a:gd name="connsiteX21" fmla="*/ 12956 w 28575"/>
                <a:gd name="connsiteY21" fmla="*/ 71914 h 76200"/>
                <a:gd name="connsiteX22" fmla="*/ 23433 w 28575"/>
                <a:gd name="connsiteY22" fmla="*/ 7144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575" h="76200">
                  <a:moveTo>
                    <a:pt x="23433" y="7144"/>
                  </a:moveTo>
                  <a:cubicBezTo>
                    <a:pt x="28196" y="10001"/>
                    <a:pt x="19623" y="30004"/>
                    <a:pt x="17718" y="30004"/>
                  </a:cubicBezTo>
                  <a:cubicBezTo>
                    <a:pt x="20576" y="37624"/>
                    <a:pt x="29148" y="58579"/>
                    <a:pt x="18671" y="58579"/>
                  </a:cubicBezTo>
                  <a:cubicBezTo>
                    <a:pt x="19623" y="59531"/>
                    <a:pt x="18671" y="59531"/>
                    <a:pt x="16766" y="58579"/>
                  </a:cubicBezTo>
                  <a:cubicBezTo>
                    <a:pt x="24386" y="60484"/>
                    <a:pt x="21528" y="59531"/>
                    <a:pt x="26291" y="60484"/>
                  </a:cubicBezTo>
                  <a:cubicBezTo>
                    <a:pt x="21528" y="60484"/>
                    <a:pt x="21528" y="60484"/>
                    <a:pt x="26291" y="60484"/>
                  </a:cubicBezTo>
                  <a:cubicBezTo>
                    <a:pt x="23433" y="61436"/>
                    <a:pt x="22481" y="61436"/>
                    <a:pt x="26291" y="61436"/>
                  </a:cubicBezTo>
                  <a:cubicBezTo>
                    <a:pt x="25338" y="61436"/>
                    <a:pt x="25338" y="61436"/>
                    <a:pt x="26291" y="61436"/>
                  </a:cubicBezTo>
                  <a:cubicBezTo>
                    <a:pt x="24386" y="61436"/>
                    <a:pt x="24386" y="61436"/>
                    <a:pt x="26291" y="61436"/>
                  </a:cubicBezTo>
                  <a:cubicBezTo>
                    <a:pt x="26291" y="61436"/>
                    <a:pt x="17718" y="61436"/>
                    <a:pt x="26291" y="62389"/>
                  </a:cubicBezTo>
                  <a:cubicBezTo>
                    <a:pt x="22481" y="61436"/>
                    <a:pt x="28196" y="64294"/>
                    <a:pt x="18671" y="63341"/>
                  </a:cubicBezTo>
                  <a:cubicBezTo>
                    <a:pt x="27243" y="60484"/>
                    <a:pt x="21528" y="66199"/>
                    <a:pt x="26291" y="64294"/>
                  </a:cubicBezTo>
                  <a:cubicBezTo>
                    <a:pt x="27243" y="64294"/>
                    <a:pt x="20576" y="64294"/>
                    <a:pt x="20576" y="64294"/>
                  </a:cubicBezTo>
                  <a:cubicBezTo>
                    <a:pt x="22481" y="65246"/>
                    <a:pt x="25338" y="63341"/>
                    <a:pt x="26291" y="65246"/>
                  </a:cubicBezTo>
                  <a:cubicBezTo>
                    <a:pt x="25338" y="65246"/>
                    <a:pt x="25338" y="65246"/>
                    <a:pt x="26291" y="65246"/>
                  </a:cubicBezTo>
                  <a:cubicBezTo>
                    <a:pt x="23433" y="69056"/>
                    <a:pt x="21528" y="61436"/>
                    <a:pt x="24386" y="66199"/>
                  </a:cubicBezTo>
                  <a:cubicBezTo>
                    <a:pt x="21528" y="66199"/>
                    <a:pt x="19623" y="65246"/>
                    <a:pt x="16766" y="66199"/>
                  </a:cubicBezTo>
                  <a:cubicBezTo>
                    <a:pt x="18671" y="64294"/>
                    <a:pt x="20576" y="67151"/>
                    <a:pt x="24386" y="68104"/>
                  </a:cubicBezTo>
                  <a:cubicBezTo>
                    <a:pt x="20576" y="70961"/>
                    <a:pt x="13908" y="70009"/>
                    <a:pt x="17718" y="72866"/>
                  </a:cubicBezTo>
                  <a:cubicBezTo>
                    <a:pt x="16766" y="72866"/>
                    <a:pt x="15813" y="72866"/>
                    <a:pt x="17718" y="72866"/>
                  </a:cubicBezTo>
                  <a:cubicBezTo>
                    <a:pt x="16766" y="73819"/>
                    <a:pt x="15813" y="72866"/>
                    <a:pt x="13908" y="72866"/>
                  </a:cubicBezTo>
                  <a:cubicBezTo>
                    <a:pt x="19623" y="70961"/>
                    <a:pt x="13908" y="73819"/>
                    <a:pt x="12956" y="71914"/>
                  </a:cubicBezTo>
                  <a:cubicBezTo>
                    <a:pt x="-6094" y="69056"/>
                    <a:pt x="28196" y="11906"/>
                    <a:pt x="23433" y="7144"/>
                  </a:cubicBezTo>
                  <a:close/>
                </a:path>
              </a:pathLst>
            </a:custGeom>
            <a:grpFill/>
            <a:ln w="9525" cap="flat">
              <a:noFill/>
              <a:prstDash val="solid"/>
              <a:miter/>
            </a:ln>
          </p:spPr>
          <p:txBody>
            <a:bodyPr rtlCol="0" anchor="ctr"/>
            <a:lstStyle/>
            <a:p>
              <a:endParaRPr lang="en-US"/>
            </a:p>
          </p:txBody>
        </p:sp>
        <p:sp>
          <p:nvSpPr>
            <p:cNvPr id="2701" name="Freeform: Shape 2700">
              <a:extLst>
                <a:ext uri="{FF2B5EF4-FFF2-40B4-BE49-F238E27FC236}">
                  <a16:creationId xmlns:a16="http://schemas.microsoft.com/office/drawing/2014/main" xmlns="" id="{F779BBFC-01B7-45B4-A4E5-6E65C137D0AF}"/>
                </a:ext>
              </a:extLst>
            </p:cNvPr>
            <p:cNvSpPr/>
            <p:nvPr/>
          </p:nvSpPr>
          <p:spPr>
            <a:xfrm>
              <a:off x="5387816" y="2477928"/>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10001" y="7144"/>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2702" name="Freeform: Shape 2701">
              <a:extLst>
                <a:ext uri="{FF2B5EF4-FFF2-40B4-BE49-F238E27FC236}">
                  <a16:creationId xmlns:a16="http://schemas.microsoft.com/office/drawing/2014/main" xmlns="" id="{476298E6-F2B9-4C10-A9B8-FFD4D41B6C9A}"/>
                </a:ext>
              </a:extLst>
            </p:cNvPr>
            <p:cNvSpPr/>
            <p:nvPr/>
          </p:nvSpPr>
          <p:spPr>
            <a:xfrm>
              <a:off x="5396389" y="247316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2703" name="Freeform: Shape 2702">
              <a:extLst>
                <a:ext uri="{FF2B5EF4-FFF2-40B4-BE49-F238E27FC236}">
                  <a16:creationId xmlns:a16="http://schemas.microsoft.com/office/drawing/2014/main" xmlns="" id="{E6728973-5143-42E1-8126-37488D6C7872}"/>
                </a:ext>
              </a:extLst>
            </p:cNvPr>
            <p:cNvSpPr/>
            <p:nvPr/>
          </p:nvSpPr>
          <p:spPr>
            <a:xfrm>
              <a:off x="5396389" y="2471261"/>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7144"/>
                  </a:cubicBezTo>
                  <a:lnTo>
                    <a:pt x="7144" y="7144"/>
                  </a:lnTo>
                  <a:close/>
                </a:path>
              </a:pathLst>
            </a:custGeom>
            <a:grpFill/>
            <a:ln w="9525" cap="flat">
              <a:noFill/>
              <a:prstDash val="solid"/>
              <a:miter/>
            </a:ln>
          </p:spPr>
          <p:txBody>
            <a:bodyPr rtlCol="0" anchor="ctr"/>
            <a:lstStyle/>
            <a:p>
              <a:endParaRPr lang="en-US"/>
            </a:p>
          </p:txBody>
        </p:sp>
        <p:sp>
          <p:nvSpPr>
            <p:cNvPr id="2704" name="Freeform: Shape 2703">
              <a:extLst>
                <a:ext uri="{FF2B5EF4-FFF2-40B4-BE49-F238E27FC236}">
                  <a16:creationId xmlns:a16="http://schemas.microsoft.com/office/drawing/2014/main" xmlns="" id="{29E0990F-5EAE-41A1-A03E-AE6433242BCB}"/>
                </a:ext>
              </a:extLst>
            </p:cNvPr>
            <p:cNvSpPr/>
            <p:nvPr/>
          </p:nvSpPr>
          <p:spPr>
            <a:xfrm>
              <a:off x="5400199" y="24703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705" name="Freeform: Shape 2704">
              <a:extLst>
                <a:ext uri="{FF2B5EF4-FFF2-40B4-BE49-F238E27FC236}">
                  <a16:creationId xmlns:a16="http://schemas.microsoft.com/office/drawing/2014/main" xmlns="" id="{7B26F7ED-F98D-456B-89D6-25C538741291}"/>
                </a:ext>
              </a:extLst>
            </p:cNvPr>
            <p:cNvSpPr/>
            <p:nvPr/>
          </p:nvSpPr>
          <p:spPr>
            <a:xfrm>
              <a:off x="5398294" y="24703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2706" name="Freeform: Shape 2705">
              <a:extLst>
                <a:ext uri="{FF2B5EF4-FFF2-40B4-BE49-F238E27FC236}">
                  <a16:creationId xmlns:a16="http://schemas.microsoft.com/office/drawing/2014/main" xmlns="" id="{6ED79D73-F191-4374-A359-AC881971DA3A}"/>
                </a:ext>
              </a:extLst>
            </p:cNvPr>
            <p:cNvSpPr/>
            <p:nvPr/>
          </p:nvSpPr>
          <p:spPr>
            <a:xfrm>
              <a:off x="5399775" y="246840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8520" y="7144"/>
                    <a:pt x="7567" y="7144"/>
                  </a:cubicBezTo>
                  <a:close/>
                </a:path>
              </a:pathLst>
            </a:custGeom>
            <a:grpFill/>
            <a:ln w="9525" cap="flat">
              <a:noFill/>
              <a:prstDash val="solid"/>
              <a:miter/>
            </a:ln>
          </p:spPr>
          <p:txBody>
            <a:bodyPr rtlCol="0" anchor="ctr"/>
            <a:lstStyle/>
            <a:p>
              <a:endParaRPr lang="en-US"/>
            </a:p>
          </p:txBody>
        </p:sp>
        <p:sp>
          <p:nvSpPr>
            <p:cNvPr id="2707" name="Freeform: Shape 2706">
              <a:extLst>
                <a:ext uri="{FF2B5EF4-FFF2-40B4-BE49-F238E27FC236}">
                  <a16:creationId xmlns:a16="http://schemas.microsoft.com/office/drawing/2014/main" xmlns="" id="{292426EA-7860-4B08-AF17-31571EC69F73}"/>
                </a:ext>
              </a:extLst>
            </p:cNvPr>
            <p:cNvSpPr/>
            <p:nvPr/>
          </p:nvSpPr>
          <p:spPr>
            <a:xfrm>
              <a:off x="5399246" y="246702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9049" y="6615"/>
                    <a:pt x="7144" y="7567"/>
                  </a:cubicBezTo>
                  <a:close/>
                </a:path>
              </a:pathLst>
            </a:custGeom>
            <a:grpFill/>
            <a:ln w="9525" cap="flat">
              <a:noFill/>
              <a:prstDash val="solid"/>
              <a:miter/>
            </a:ln>
          </p:spPr>
          <p:txBody>
            <a:bodyPr rtlCol="0" anchor="ctr"/>
            <a:lstStyle/>
            <a:p>
              <a:endParaRPr lang="en-US"/>
            </a:p>
          </p:txBody>
        </p:sp>
        <p:sp>
          <p:nvSpPr>
            <p:cNvPr id="2708" name="Freeform: Shape 2707">
              <a:extLst>
                <a:ext uri="{FF2B5EF4-FFF2-40B4-BE49-F238E27FC236}">
                  <a16:creationId xmlns:a16="http://schemas.microsoft.com/office/drawing/2014/main" xmlns="" id="{D20E5005-C7E6-43E6-9EEE-A3920863167F}"/>
                </a:ext>
              </a:extLst>
            </p:cNvPr>
            <p:cNvSpPr/>
            <p:nvPr/>
          </p:nvSpPr>
          <p:spPr>
            <a:xfrm>
              <a:off x="5397341" y="244744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709" name="Freeform: Shape 2708">
              <a:extLst>
                <a:ext uri="{FF2B5EF4-FFF2-40B4-BE49-F238E27FC236}">
                  <a16:creationId xmlns:a16="http://schemas.microsoft.com/office/drawing/2014/main" xmlns="" id="{28554FD5-64AF-4A3A-A190-83EB31B05188}"/>
                </a:ext>
              </a:extLst>
            </p:cNvPr>
            <p:cNvSpPr/>
            <p:nvPr/>
          </p:nvSpPr>
          <p:spPr>
            <a:xfrm>
              <a:off x="5398294" y="2438452"/>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6615"/>
                    <a:pt x="8096" y="7567"/>
                    <a:pt x="7144" y="7567"/>
                  </a:cubicBezTo>
                  <a:cubicBezTo>
                    <a:pt x="8096" y="7567"/>
                    <a:pt x="7144" y="6615"/>
                    <a:pt x="7144" y="7567"/>
                  </a:cubicBezTo>
                  <a:close/>
                </a:path>
              </a:pathLst>
            </a:custGeom>
            <a:grpFill/>
            <a:ln w="9525" cap="flat">
              <a:noFill/>
              <a:prstDash val="solid"/>
              <a:miter/>
            </a:ln>
          </p:spPr>
          <p:txBody>
            <a:bodyPr rtlCol="0" anchor="ctr"/>
            <a:lstStyle/>
            <a:p>
              <a:endParaRPr lang="en-US"/>
            </a:p>
          </p:txBody>
        </p:sp>
        <p:sp>
          <p:nvSpPr>
            <p:cNvPr id="2710" name="Freeform: Shape 2709">
              <a:extLst>
                <a:ext uri="{FF2B5EF4-FFF2-40B4-BE49-F238E27FC236}">
                  <a16:creationId xmlns:a16="http://schemas.microsoft.com/office/drawing/2014/main" xmlns="" id="{3A1D380F-1E68-4C3F-ADAE-7EAE2B19123A}"/>
                </a:ext>
              </a:extLst>
            </p:cNvPr>
            <p:cNvSpPr/>
            <p:nvPr/>
          </p:nvSpPr>
          <p:spPr>
            <a:xfrm>
              <a:off x="5394166" y="2432737"/>
              <a:ext cx="9525" cy="9525"/>
            </a:xfrm>
            <a:custGeom>
              <a:avLst/>
              <a:gdLst>
                <a:gd name="connsiteX0" fmla="*/ 8414 w 9525"/>
                <a:gd name="connsiteY0" fmla="*/ 7567 h 9525"/>
                <a:gd name="connsiteX1" fmla="*/ 8414 w 9525"/>
                <a:gd name="connsiteY1" fmla="*/ 7567 h 9525"/>
              </a:gdLst>
              <a:ahLst/>
              <a:cxnLst>
                <a:cxn ang="0">
                  <a:pos x="connsiteX0" y="connsiteY0"/>
                </a:cxn>
                <a:cxn ang="0">
                  <a:pos x="connsiteX1" y="connsiteY1"/>
                </a:cxn>
              </a:cxnLst>
              <a:rect l="l" t="t" r="r" b="b"/>
              <a:pathLst>
                <a:path w="9525" h="9525">
                  <a:moveTo>
                    <a:pt x="8414" y="7567"/>
                  </a:moveTo>
                  <a:cubicBezTo>
                    <a:pt x="8414" y="7567"/>
                    <a:pt x="5556" y="6615"/>
                    <a:pt x="8414" y="7567"/>
                  </a:cubicBezTo>
                  <a:close/>
                </a:path>
              </a:pathLst>
            </a:custGeom>
            <a:grpFill/>
            <a:ln w="9525" cap="flat">
              <a:noFill/>
              <a:prstDash val="solid"/>
              <a:miter/>
            </a:ln>
          </p:spPr>
          <p:txBody>
            <a:bodyPr rtlCol="0" anchor="ctr"/>
            <a:lstStyle/>
            <a:p>
              <a:endParaRPr lang="en-US"/>
            </a:p>
          </p:txBody>
        </p:sp>
        <p:sp>
          <p:nvSpPr>
            <p:cNvPr id="2711" name="Freeform: Shape 2710">
              <a:extLst>
                <a:ext uri="{FF2B5EF4-FFF2-40B4-BE49-F238E27FC236}">
                  <a16:creationId xmlns:a16="http://schemas.microsoft.com/office/drawing/2014/main" xmlns="" id="{32108927-0B49-40A6-B820-7D822595D70B}"/>
                </a:ext>
              </a:extLst>
            </p:cNvPr>
            <p:cNvSpPr/>
            <p:nvPr/>
          </p:nvSpPr>
          <p:spPr>
            <a:xfrm>
              <a:off x="5587418" y="247697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712" name="Freeform: Shape 2711">
              <a:extLst>
                <a:ext uri="{FF2B5EF4-FFF2-40B4-BE49-F238E27FC236}">
                  <a16:creationId xmlns:a16="http://schemas.microsoft.com/office/drawing/2014/main" xmlns="" id="{61BB0377-B55A-47ED-9976-A1345B585A18}"/>
                </a:ext>
              </a:extLst>
            </p:cNvPr>
            <p:cNvSpPr/>
            <p:nvPr/>
          </p:nvSpPr>
          <p:spPr>
            <a:xfrm>
              <a:off x="5584219" y="2407443"/>
              <a:ext cx="28575" cy="76200"/>
            </a:xfrm>
            <a:custGeom>
              <a:avLst/>
              <a:gdLst>
                <a:gd name="connsiteX0" fmla="*/ 11718 w 28575"/>
                <a:gd name="connsiteY0" fmla="*/ 7144 h 76200"/>
                <a:gd name="connsiteX1" fmla="*/ 18386 w 28575"/>
                <a:gd name="connsiteY1" fmla="*/ 49054 h 76200"/>
                <a:gd name="connsiteX2" fmla="*/ 16481 w 28575"/>
                <a:gd name="connsiteY2" fmla="*/ 61436 h 76200"/>
                <a:gd name="connsiteX3" fmla="*/ 14576 w 28575"/>
                <a:gd name="connsiteY3" fmla="*/ 61436 h 76200"/>
                <a:gd name="connsiteX4" fmla="*/ 24101 w 28575"/>
                <a:gd name="connsiteY4" fmla="*/ 65246 h 76200"/>
                <a:gd name="connsiteX5" fmla="*/ 24101 w 28575"/>
                <a:gd name="connsiteY5" fmla="*/ 65246 h 76200"/>
                <a:gd name="connsiteX6" fmla="*/ 24101 w 28575"/>
                <a:gd name="connsiteY6" fmla="*/ 65246 h 76200"/>
                <a:gd name="connsiteX7" fmla="*/ 24101 w 28575"/>
                <a:gd name="connsiteY7" fmla="*/ 66199 h 76200"/>
                <a:gd name="connsiteX8" fmla="*/ 16481 w 28575"/>
                <a:gd name="connsiteY8" fmla="*/ 67151 h 76200"/>
                <a:gd name="connsiteX9" fmla="*/ 24101 w 28575"/>
                <a:gd name="connsiteY9" fmla="*/ 69056 h 76200"/>
                <a:gd name="connsiteX10" fmla="*/ 18386 w 28575"/>
                <a:gd name="connsiteY10" fmla="*/ 69056 h 76200"/>
                <a:gd name="connsiteX11" fmla="*/ 24101 w 28575"/>
                <a:gd name="connsiteY11" fmla="*/ 70009 h 76200"/>
                <a:gd name="connsiteX12" fmla="*/ 24101 w 28575"/>
                <a:gd name="connsiteY12" fmla="*/ 70009 h 76200"/>
                <a:gd name="connsiteX13" fmla="*/ 22196 w 28575"/>
                <a:gd name="connsiteY13" fmla="*/ 70961 h 76200"/>
                <a:gd name="connsiteX14" fmla="*/ 14576 w 28575"/>
                <a:gd name="connsiteY14" fmla="*/ 70009 h 76200"/>
                <a:gd name="connsiteX15" fmla="*/ 22196 w 28575"/>
                <a:gd name="connsiteY15" fmla="*/ 72866 h 76200"/>
                <a:gd name="connsiteX16" fmla="*/ 14576 w 28575"/>
                <a:gd name="connsiteY16" fmla="*/ 76676 h 76200"/>
                <a:gd name="connsiteX17" fmla="*/ 14576 w 28575"/>
                <a:gd name="connsiteY17" fmla="*/ 76676 h 76200"/>
                <a:gd name="connsiteX18" fmla="*/ 10766 w 28575"/>
                <a:gd name="connsiteY18" fmla="*/ 75724 h 76200"/>
                <a:gd name="connsiteX19" fmla="*/ 9813 w 28575"/>
                <a:gd name="connsiteY19" fmla="*/ 74771 h 76200"/>
                <a:gd name="connsiteX20" fmla="*/ 11718 w 28575"/>
                <a:gd name="connsiteY20" fmla="*/ 7144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575" h="76200">
                  <a:moveTo>
                    <a:pt x="11718" y="7144"/>
                  </a:moveTo>
                  <a:cubicBezTo>
                    <a:pt x="17433" y="8096"/>
                    <a:pt x="20291" y="49054"/>
                    <a:pt x="18386" y="49054"/>
                  </a:cubicBezTo>
                  <a:cubicBezTo>
                    <a:pt x="18386" y="50959"/>
                    <a:pt x="26958" y="60484"/>
                    <a:pt x="16481" y="61436"/>
                  </a:cubicBezTo>
                  <a:cubicBezTo>
                    <a:pt x="17433" y="62389"/>
                    <a:pt x="16481" y="62389"/>
                    <a:pt x="14576" y="61436"/>
                  </a:cubicBezTo>
                  <a:cubicBezTo>
                    <a:pt x="27911" y="65246"/>
                    <a:pt x="17433" y="63341"/>
                    <a:pt x="24101" y="65246"/>
                  </a:cubicBezTo>
                  <a:cubicBezTo>
                    <a:pt x="23148" y="65246"/>
                    <a:pt x="23148" y="65246"/>
                    <a:pt x="24101" y="65246"/>
                  </a:cubicBezTo>
                  <a:cubicBezTo>
                    <a:pt x="22196" y="65246"/>
                    <a:pt x="22196" y="65246"/>
                    <a:pt x="24101" y="65246"/>
                  </a:cubicBezTo>
                  <a:cubicBezTo>
                    <a:pt x="24101" y="65246"/>
                    <a:pt x="15528" y="65246"/>
                    <a:pt x="24101" y="66199"/>
                  </a:cubicBezTo>
                  <a:cubicBezTo>
                    <a:pt x="20291" y="65246"/>
                    <a:pt x="26006" y="68104"/>
                    <a:pt x="16481" y="67151"/>
                  </a:cubicBezTo>
                  <a:cubicBezTo>
                    <a:pt x="25053" y="64294"/>
                    <a:pt x="19338" y="70009"/>
                    <a:pt x="24101" y="69056"/>
                  </a:cubicBezTo>
                  <a:cubicBezTo>
                    <a:pt x="25053" y="69056"/>
                    <a:pt x="18386" y="68104"/>
                    <a:pt x="18386" y="69056"/>
                  </a:cubicBezTo>
                  <a:cubicBezTo>
                    <a:pt x="19338" y="70009"/>
                    <a:pt x="23148" y="69056"/>
                    <a:pt x="24101" y="70009"/>
                  </a:cubicBezTo>
                  <a:cubicBezTo>
                    <a:pt x="23148" y="70009"/>
                    <a:pt x="23148" y="70009"/>
                    <a:pt x="24101" y="70009"/>
                  </a:cubicBezTo>
                  <a:cubicBezTo>
                    <a:pt x="20291" y="73819"/>
                    <a:pt x="19338" y="66199"/>
                    <a:pt x="22196" y="70961"/>
                  </a:cubicBezTo>
                  <a:cubicBezTo>
                    <a:pt x="19338" y="70961"/>
                    <a:pt x="17433" y="70009"/>
                    <a:pt x="14576" y="70009"/>
                  </a:cubicBezTo>
                  <a:cubicBezTo>
                    <a:pt x="16481" y="69056"/>
                    <a:pt x="18386" y="71914"/>
                    <a:pt x="22196" y="72866"/>
                  </a:cubicBezTo>
                  <a:cubicBezTo>
                    <a:pt x="18386" y="75724"/>
                    <a:pt x="11718" y="73819"/>
                    <a:pt x="14576" y="76676"/>
                  </a:cubicBezTo>
                  <a:cubicBezTo>
                    <a:pt x="13623" y="76676"/>
                    <a:pt x="12671" y="76676"/>
                    <a:pt x="14576" y="76676"/>
                  </a:cubicBezTo>
                  <a:cubicBezTo>
                    <a:pt x="13623" y="76676"/>
                    <a:pt x="11718" y="76676"/>
                    <a:pt x="10766" y="75724"/>
                  </a:cubicBezTo>
                  <a:cubicBezTo>
                    <a:pt x="16481" y="74771"/>
                    <a:pt x="9813" y="76676"/>
                    <a:pt x="9813" y="74771"/>
                  </a:cubicBezTo>
                  <a:cubicBezTo>
                    <a:pt x="1240" y="72866"/>
                    <a:pt x="16481" y="10001"/>
                    <a:pt x="11718" y="7144"/>
                  </a:cubicBezTo>
                  <a:close/>
                </a:path>
              </a:pathLst>
            </a:custGeom>
            <a:grpFill/>
            <a:ln w="9525" cap="flat">
              <a:noFill/>
              <a:prstDash val="solid"/>
              <a:miter/>
            </a:ln>
          </p:spPr>
          <p:txBody>
            <a:bodyPr rtlCol="0" anchor="ctr"/>
            <a:lstStyle/>
            <a:p>
              <a:endParaRPr lang="en-US"/>
            </a:p>
          </p:txBody>
        </p:sp>
        <p:sp>
          <p:nvSpPr>
            <p:cNvPr id="2713" name="Freeform: Shape 2712">
              <a:extLst>
                <a:ext uri="{FF2B5EF4-FFF2-40B4-BE49-F238E27FC236}">
                  <a16:creationId xmlns:a16="http://schemas.microsoft.com/office/drawing/2014/main" xmlns="" id="{28CD2615-F4D9-4716-AF2A-356B8A64F54D}"/>
                </a:ext>
              </a:extLst>
            </p:cNvPr>
            <p:cNvSpPr/>
            <p:nvPr/>
          </p:nvSpPr>
          <p:spPr>
            <a:xfrm>
              <a:off x="5586889" y="2476976"/>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10001" y="7144"/>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2714" name="Freeform: Shape 2713">
              <a:extLst>
                <a:ext uri="{FF2B5EF4-FFF2-40B4-BE49-F238E27FC236}">
                  <a16:creationId xmlns:a16="http://schemas.microsoft.com/office/drawing/2014/main" xmlns="" id="{44092BAF-976D-45B1-B864-9291C9428995}"/>
                </a:ext>
              </a:extLst>
            </p:cNvPr>
            <p:cNvSpPr/>
            <p:nvPr/>
          </p:nvSpPr>
          <p:spPr>
            <a:xfrm>
              <a:off x="5596414" y="247221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2715" name="Freeform: Shape 2714">
              <a:extLst>
                <a:ext uri="{FF2B5EF4-FFF2-40B4-BE49-F238E27FC236}">
                  <a16:creationId xmlns:a16="http://schemas.microsoft.com/office/drawing/2014/main" xmlns="" id="{72CC0AC4-8743-4B06-8A98-3B0DAAC17BA6}"/>
                </a:ext>
              </a:extLst>
            </p:cNvPr>
            <p:cNvSpPr/>
            <p:nvPr/>
          </p:nvSpPr>
          <p:spPr>
            <a:xfrm>
              <a:off x="5596414" y="2471261"/>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8096" y="8096"/>
                  </a:cubicBezTo>
                  <a:lnTo>
                    <a:pt x="7144" y="7144"/>
                  </a:lnTo>
                  <a:close/>
                </a:path>
              </a:pathLst>
            </a:custGeom>
            <a:grpFill/>
            <a:ln w="9525" cap="flat">
              <a:noFill/>
              <a:prstDash val="solid"/>
              <a:miter/>
            </a:ln>
          </p:spPr>
          <p:txBody>
            <a:bodyPr rtlCol="0" anchor="ctr"/>
            <a:lstStyle/>
            <a:p>
              <a:endParaRPr lang="en-US"/>
            </a:p>
          </p:txBody>
        </p:sp>
        <p:sp>
          <p:nvSpPr>
            <p:cNvPr id="2716" name="Freeform: Shape 2715">
              <a:extLst>
                <a:ext uri="{FF2B5EF4-FFF2-40B4-BE49-F238E27FC236}">
                  <a16:creationId xmlns:a16="http://schemas.microsoft.com/office/drawing/2014/main" xmlns="" id="{FE991A46-9A0D-4348-8B2C-0B079B3712F9}"/>
                </a:ext>
              </a:extLst>
            </p:cNvPr>
            <p:cNvSpPr/>
            <p:nvPr/>
          </p:nvSpPr>
          <p:spPr>
            <a:xfrm>
              <a:off x="5600224" y="24703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717" name="Freeform: Shape 2716">
              <a:extLst>
                <a:ext uri="{FF2B5EF4-FFF2-40B4-BE49-F238E27FC236}">
                  <a16:creationId xmlns:a16="http://schemas.microsoft.com/office/drawing/2014/main" xmlns="" id="{F309FF2D-2A58-41F5-A479-187999931C16}"/>
                </a:ext>
              </a:extLst>
            </p:cNvPr>
            <p:cNvSpPr/>
            <p:nvPr/>
          </p:nvSpPr>
          <p:spPr>
            <a:xfrm>
              <a:off x="5598319" y="246988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7567"/>
                    <a:pt x="7144" y="7567"/>
                  </a:cubicBezTo>
                  <a:cubicBezTo>
                    <a:pt x="7144" y="6615"/>
                    <a:pt x="8096" y="7567"/>
                    <a:pt x="7144" y="7567"/>
                  </a:cubicBezTo>
                  <a:close/>
                </a:path>
              </a:pathLst>
            </a:custGeom>
            <a:grpFill/>
            <a:ln w="9525" cap="flat">
              <a:noFill/>
              <a:prstDash val="solid"/>
              <a:miter/>
            </a:ln>
          </p:spPr>
          <p:txBody>
            <a:bodyPr rtlCol="0" anchor="ctr"/>
            <a:lstStyle/>
            <a:p>
              <a:endParaRPr lang="en-US"/>
            </a:p>
          </p:txBody>
        </p:sp>
        <p:sp>
          <p:nvSpPr>
            <p:cNvPr id="2718" name="Freeform: Shape 2717">
              <a:extLst>
                <a:ext uri="{FF2B5EF4-FFF2-40B4-BE49-F238E27FC236}">
                  <a16:creationId xmlns:a16="http://schemas.microsoft.com/office/drawing/2014/main" xmlns="" id="{A451D3EC-2E41-45CF-9D94-1FC3436295FA}"/>
                </a:ext>
              </a:extLst>
            </p:cNvPr>
            <p:cNvSpPr/>
            <p:nvPr/>
          </p:nvSpPr>
          <p:spPr>
            <a:xfrm>
              <a:off x="5600224" y="24674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2719" name="Freeform: Shape 2718">
              <a:extLst>
                <a:ext uri="{FF2B5EF4-FFF2-40B4-BE49-F238E27FC236}">
                  <a16:creationId xmlns:a16="http://schemas.microsoft.com/office/drawing/2014/main" xmlns="" id="{0DD36221-6017-47D9-9452-84A65F9B9BA1}"/>
                </a:ext>
              </a:extLst>
            </p:cNvPr>
            <p:cNvSpPr/>
            <p:nvPr/>
          </p:nvSpPr>
          <p:spPr>
            <a:xfrm>
              <a:off x="5599271" y="246649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7144"/>
                    <a:pt x="7144" y="7144"/>
                  </a:cubicBezTo>
                  <a:close/>
                </a:path>
              </a:pathLst>
            </a:custGeom>
            <a:grpFill/>
            <a:ln w="9525" cap="flat">
              <a:noFill/>
              <a:prstDash val="solid"/>
              <a:miter/>
            </a:ln>
          </p:spPr>
          <p:txBody>
            <a:bodyPr rtlCol="0" anchor="ctr"/>
            <a:lstStyle/>
            <a:p>
              <a:endParaRPr lang="en-US"/>
            </a:p>
          </p:txBody>
        </p:sp>
        <p:sp>
          <p:nvSpPr>
            <p:cNvPr id="2720" name="Freeform: Shape 2719">
              <a:extLst>
                <a:ext uri="{FF2B5EF4-FFF2-40B4-BE49-F238E27FC236}">
                  <a16:creationId xmlns:a16="http://schemas.microsoft.com/office/drawing/2014/main" xmlns="" id="{0A0764DE-1E4A-422F-836A-F46A1E8664FB}"/>
                </a:ext>
              </a:extLst>
            </p:cNvPr>
            <p:cNvSpPr/>
            <p:nvPr/>
          </p:nvSpPr>
          <p:spPr>
            <a:xfrm>
              <a:off x="5597366" y="244459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721" name="Freeform: Shape 2720">
              <a:extLst>
                <a:ext uri="{FF2B5EF4-FFF2-40B4-BE49-F238E27FC236}">
                  <a16:creationId xmlns:a16="http://schemas.microsoft.com/office/drawing/2014/main" xmlns="" id="{BF534967-0FE5-4E94-9813-8B815E66B7DA}"/>
                </a:ext>
              </a:extLst>
            </p:cNvPr>
            <p:cNvSpPr/>
            <p:nvPr/>
          </p:nvSpPr>
          <p:spPr>
            <a:xfrm>
              <a:off x="5597091" y="2435066"/>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6466" y="7144"/>
                    <a:pt x="8371" y="7144"/>
                    <a:pt x="7419" y="7144"/>
                  </a:cubicBezTo>
                  <a:cubicBezTo>
                    <a:pt x="8371" y="7144"/>
                    <a:pt x="7419" y="7144"/>
                    <a:pt x="7419" y="7144"/>
                  </a:cubicBezTo>
                  <a:close/>
                </a:path>
              </a:pathLst>
            </a:custGeom>
            <a:grpFill/>
            <a:ln w="9525" cap="flat">
              <a:noFill/>
              <a:prstDash val="solid"/>
              <a:miter/>
            </a:ln>
          </p:spPr>
          <p:txBody>
            <a:bodyPr rtlCol="0" anchor="ctr"/>
            <a:lstStyle/>
            <a:p>
              <a:endParaRPr lang="en-US"/>
            </a:p>
          </p:txBody>
        </p:sp>
        <p:sp>
          <p:nvSpPr>
            <p:cNvPr id="2722" name="Freeform: Shape 2721">
              <a:extLst>
                <a:ext uri="{FF2B5EF4-FFF2-40B4-BE49-F238E27FC236}">
                  <a16:creationId xmlns:a16="http://schemas.microsoft.com/office/drawing/2014/main" xmlns="" id="{D196CDC6-DD54-41D9-8E1E-DD0F0836CC9C}"/>
                </a:ext>
              </a:extLst>
            </p:cNvPr>
            <p:cNvSpPr/>
            <p:nvPr/>
          </p:nvSpPr>
          <p:spPr>
            <a:xfrm>
              <a:off x="5591631" y="2430303"/>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7144"/>
                    <a:pt x="5259" y="7144"/>
                    <a:pt x="9069" y="7144"/>
                  </a:cubicBezTo>
                  <a:close/>
                </a:path>
              </a:pathLst>
            </a:custGeom>
            <a:grpFill/>
            <a:ln w="9525" cap="flat">
              <a:noFill/>
              <a:prstDash val="solid"/>
              <a:miter/>
            </a:ln>
          </p:spPr>
          <p:txBody>
            <a:bodyPr rtlCol="0" anchor="ctr"/>
            <a:lstStyle/>
            <a:p>
              <a:endParaRPr lang="en-US"/>
            </a:p>
          </p:txBody>
        </p:sp>
        <p:sp>
          <p:nvSpPr>
            <p:cNvPr id="2723" name="Freeform: Shape 2722">
              <a:extLst>
                <a:ext uri="{FF2B5EF4-FFF2-40B4-BE49-F238E27FC236}">
                  <a16:creationId xmlns:a16="http://schemas.microsoft.com/office/drawing/2014/main" xmlns="" id="{034CD81B-8463-4AF9-AA02-F1575DA5B311}"/>
                </a:ext>
              </a:extLst>
            </p:cNvPr>
            <p:cNvSpPr/>
            <p:nvPr/>
          </p:nvSpPr>
          <p:spPr>
            <a:xfrm>
              <a:off x="5690564" y="2333148"/>
              <a:ext cx="9525" cy="9525"/>
            </a:xfrm>
            <a:custGeom>
              <a:avLst/>
              <a:gdLst>
                <a:gd name="connsiteX0" fmla="*/ 8244 w 9525"/>
                <a:gd name="connsiteY0" fmla="*/ 7144 h 9525"/>
                <a:gd name="connsiteX1" fmla="*/ 8244 w 9525"/>
                <a:gd name="connsiteY1" fmla="*/ 7144 h 9525"/>
                <a:gd name="connsiteX2" fmla="*/ 8244 w 9525"/>
                <a:gd name="connsiteY2" fmla="*/ 7144 h 9525"/>
              </a:gdLst>
              <a:ahLst/>
              <a:cxnLst>
                <a:cxn ang="0">
                  <a:pos x="connsiteX0" y="connsiteY0"/>
                </a:cxn>
                <a:cxn ang="0">
                  <a:pos x="connsiteX1" y="connsiteY1"/>
                </a:cxn>
                <a:cxn ang="0">
                  <a:pos x="connsiteX2" y="connsiteY2"/>
                </a:cxn>
              </a:cxnLst>
              <a:rect l="l" t="t" r="r" b="b"/>
              <a:pathLst>
                <a:path w="9525" h="9525">
                  <a:moveTo>
                    <a:pt x="8244" y="7144"/>
                  </a:moveTo>
                  <a:cubicBezTo>
                    <a:pt x="7291" y="7144"/>
                    <a:pt x="6339" y="8096"/>
                    <a:pt x="8244" y="7144"/>
                  </a:cubicBezTo>
                  <a:cubicBezTo>
                    <a:pt x="8244" y="7144"/>
                    <a:pt x="8244" y="7144"/>
                    <a:pt x="8244" y="7144"/>
                  </a:cubicBezTo>
                  <a:close/>
                </a:path>
              </a:pathLst>
            </a:custGeom>
            <a:grpFill/>
            <a:ln w="9525" cap="flat">
              <a:noFill/>
              <a:prstDash val="solid"/>
              <a:miter/>
            </a:ln>
          </p:spPr>
          <p:txBody>
            <a:bodyPr rtlCol="0" anchor="ctr"/>
            <a:lstStyle/>
            <a:p>
              <a:endParaRPr lang="en-US"/>
            </a:p>
          </p:txBody>
        </p:sp>
        <p:sp>
          <p:nvSpPr>
            <p:cNvPr id="2724" name="Freeform: Shape 2723">
              <a:extLst>
                <a:ext uri="{FF2B5EF4-FFF2-40B4-BE49-F238E27FC236}">
                  <a16:creationId xmlns:a16="http://schemas.microsoft.com/office/drawing/2014/main" xmlns="" id="{1C58B458-65A1-4B39-991C-B75CC51DEFC2}"/>
                </a:ext>
              </a:extLst>
            </p:cNvPr>
            <p:cNvSpPr/>
            <p:nvPr/>
          </p:nvSpPr>
          <p:spPr>
            <a:xfrm>
              <a:off x="5677376" y="2335582"/>
              <a:ext cx="28575" cy="152400"/>
            </a:xfrm>
            <a:custGeom>
              <a:avLst/>
              <a:gdLst>
                <a:gd name="connsiteX0" fmla="*/ 22384 w 28575"/>
                <a:gd name="connsiteY0" fmla="*/ 146632 h 152400"/>
                <a:gd name="connsiteX1" fmla="*/ 14764 w 28575"/>
                <a:gd name="connsiteY1" fmla="*/ 61860 h 152400"/>
                <a:gd name="connsiteX2" fmla="*/ 16669 w 28575"/>
                <a:gd name="connsiteY2" fmla="*/ 37095 h 152400"/>
                <a:gd name="connsiteX3" fmla="*/ 18574 w 28575"/>
                <a:gd name="connsiteY3" fmla="*/ 37095 h 152400"/>
                <a:gd name="connsiteX4" fmla="*/ 15716 w 28575"/>
                <a:gd name="connsiteY4" fmla="*/ 26617 h 152400"/>
                <a:gd name="connsiteX5" fmla="*/ 8096 w 28575"/>
                <a:gd name="connsiteY5" fmla="*/ 22807 h 152400"/>
                <a:gd name="connsiteX6" fmla="*/ 7144 w 28575"/>
                <a:gd name="connsiteY6" fmla="*/ 21855 h 152400"/>
                <a:gd name="connsiteX7" fmla="*/ 16669 w 28575"/>
                <a:gd name="connsiteY7" fmla="*/ 20902 h 152400"/>
                <a:gd name="connsiteX8" fmla="*/ 15716 w 28575"/>
                <a:gd name="connsiteY8" fmla="*/ 7567 h 152400"/>
                <a:gd name="connsiteX9" fmla="*/ 19526 w 28575"/>
                <a:gd name="connsiteY9" fmla="*/ 7567 h 152400"/>
                <a:gd name="connsiteX10" fmla="*/ 16669 w 28575"/>
                <a:gd name="connsiteY10" fmla="*/ 7567 h 152400"/>
                <a:gd name="connsiteX11" fmla="*/ 19526 w 28575"/>
                <a:gd name="connsiteY11" fmla="*/ 7567 h 152400"/>
                <a:gd name="connsiteX12" fmla="*/ 22384 w 28575"/>
                <a:gd name="connsiteY12" fmla="*/ 146632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575" h="152400">
                  <a:moveTo>
                    <a:pt x="22384" y="146632"/>
                  </a:moveTo>
                  <a:cubicBezTo>
                    <a:pt x="5239" y="139965"/>
                    <a:pt x="20479" y="64717"/>
                    <a:pt x="14764" y="61860"/>
                  </a:cubicBezTo>
                  <a:cubicBezTo>
                    <a:pt x="13811" y="59002"/>
                    <a:pt x="6191" y="39000"/>
                    <a:pt x="16669" y="37095"/>
                  </a:cubicBezTo>
                  <a:cubicBezTo>
                    <a:pt x="15716" y="36142"/>
                    <a:pt x="16669" y="36142"/>
                    <a:pt x="18574" y="37095"/>
                  </a:cubicBezTo>
                  <a:cubicBezTo>
                    <a:pt x="10001" y="33285"/>
                    <a:pt x="4286" y="24712"/>
                    <a:pt x="15716" y="26617"/>
                  </a:cubicBezTo>
                  <a:cubicBezTo>
                    <a:pt x="13811" y="28522"/>
                    <a:pt x="9049" y="23760"/>
                    <a:pt x="8096" y="22807"/>
                  </a:cubicBezTo>
                  <a:cubicBezTo>
                    <a:pt x="9049" y="22807"/>
                    <a:pt x="9049" y="22807"/>
                    <a:pt x="7144" y="21855"/>
                  </a:cubicBezTo>
                  <a:cubicBezTo>
                    <a:pt x="8096" y="18997"/>
                    <a:pt x="10954" y="20902"/>
                    <a:pt x="16669" y="20902"/>
                  </a:cubicBezTo>
                  <a:cubicBezTo>
                    <a:pt x="12859" y="26617"/>
                    <a:pt x="14764" y="6615"/>
                    <a:pt x="15716" y="7567"/>
                  </a:cubicBezTo>
                  <a:cubicBezTo>
                    <a:pt x="14764" y="6615"/>
                    <a:pt x="19526" y="7567"/>
                    <a:pt x="19526" y="7567"/>
                  </a:cubicBezTo>
                  <a:cubicBezTo>
                    <a:pt x="17621" y="8520"/>
                    <a:pt x="16669" y="7567"/>
                    <a:pt x="16669" y="7567"/>
                  </a:cubicBezTo>
                  <a:cubicBezTo>
                    <a:pt x="18574" y="8520"/>
                    <a:pt x="19526" y="8520"/>
                    <a:pt x="19526" y="7567"/>
                  </a:cubicBezTo>
                  <a:cubicBezTo>
                    <a:pt x="44291" y="15187"/>
                    <a:pt x="7144" y="127582"/>
                    <a:pt x="22384" y="146632"/>
                  </a:cubicBezTo>
                  <a:close/>
                </a:path>
              </a:pathLst>
            </a:custGeom>
            <a:grpFill/>
            <a:ln w="9525" cap="flat">
              <a:noFill/>
              <a:prstDash val="solid"/>
              <a:miter/>
            </a:ln>
          </p:spPr>
          <p:txBody>
            <a:bodyPr rtlCol="0" anchor="ctr"/>
            <a:lstStyle/>
            <a:p>
              <a:endParaRPr lang="en-US"/>
            </a:p>
          </p:txBody>
        </p:sp>
        <p:sp>
          <p:nvSpPr>
            <p:cNvPr id="2725" name="Freeform: Shape 2724">
              <a:extLst>
                <a:ext uri="{FF2B5EF4-FFF2-40B4-BE49-F238E27FC236}">
                  <a16:creationId xmlns:a16="http://schemas.microsoft.com/office/drawing/2014/main" xmlns="" id="{3D39C3A1-3FEB-4486-B184-090CD7790635}"/>
                </a:ext>
              </a:extLst>
            </p:cNvPr>
            <p:cNvSpPr/>
            <p:nvPr/>
          </p:nvSpPr>
          <p:spPr>
            <a:xfrm>
              <a:off x="5688806" y="2334101"/>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7144"/>
                    <a:pt x="7144" y="7144"/>
                  </a:cubicBezTo>
                  <a:cubicBezTo>
                    <a:pt x="8096" y="7144"/>
                    <a:pt x="9049" y="7144"/>
                    <a:pt x="10001" y="7144"/>
                  </a:cubicBezTo>
                  <a:close/>
                </a:path>
              </a:pathLst>
            </a:custGeom>
            <a:grpFill/>
            <a:ln w="9525" cap="flat">
              <a:noFill/>
              <a:prstDash val="solid"/>
              <a:miter/>
            </a:ln>
          </p:spPr>
          <p:txBody>
            <a:bodyPr rtlCol="0" anchor="ctr"/>
            <a:lstStyle/>
            <a:p>
              <a:endParaRPr lang="en-US"/>
            </a:p>
          </p:txBody>
        </p:sp>
        <p:sp>
          <p:nvSpPr>
            <p:cNvPr id="2726" name="Freeform: Shape 2725">
              <a:extLst>
                <a:ext uri="{FF2B5EF4-FFF2-40B4-BE49-F238E27FC236}">
                  <a16:creationId xmlns:a16="http://schemas.microsoft.com/office/drawing/2014/main" xmlns="" id="{D90CA19C-66E0-4C39-BF9D-B23CF12D4033}"/>
                </a:ext>
              </a:extLst>
            </p:cNvPr>
            <p:cNvSpPr/>
            <p:nvPr/>
          </p:nvSpPr>
          <p:spPr>
            <a:xfrm>
              <a:off x="5682245" y="234362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2727" name="Freeform: Shape 2726">
              <a:extLst>
                <a:ext uri="{FF2B5EF4-FFF2-40B4-BE49-F238E27FC236}">
                  <a16:creationId xmlns:a16="http://schemas.microsoft.com/office/drawing/2014/main" xmlns="" id="{0827CACD-6D1C-4365-8845-E0FB6CE4EF74}"/>
                </a:ext>
              </a:extLst>
            </p:cNvPr>
            <p:cNvSpPr/>
            <p:nvPr/>
          </p:nvSpPr>
          <p:spPr>
            <a:xfrm>
              <a:off x="5682139" y="2345531"/>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7144"/>
                    <a:pt x="7144" y="7144"/>
                  </a:cubicBezTo>
                  <a:lnTo>
                    <a:pt x="8096" y="8096"/>
                  </a:lnTo>
                  <a:close/>
                </a:path>
              </a:pathLst>
            </a:custGeom>
            <a:grpFill/>
            <a:ln w="9525" cap="flat">
              <a:noFill/>
              <a:prstDash val="solid"/>
              <a:miter/>
            </a:ln>
          </p:spPr>
          <p:txBody>
            <a:bodyPr rtlCol="0" anchor="ctr"/>
            <a:lstStyle/>
            <a:p>
              <a:endParaRPr lang="en-US"/>
            </a:p>
          </p:txBody>
        </p:sp>
        <p:sp>
          <p:nvSpPr>
            <p:cNvPr id="2728" name="Freeform: Shape 2727">
              <a:extLst>
                <a:ext uri="{FF2B5EF4-FFF2-40B4-BE49-F238E27FC236}">
                  <a16:creationId xmlns:a16="http://schemas.microsoft.com/office/drawing/2014/main" xmlns="" id="{8D711031-3799-4990-B4BE-F60D875EE003}"/>
                </a:ext>
              </a:extLst>
            </p:cNvPr>
            <p:cNvSpPr/>
            <p:nvPr/>
          </p:nvSpPr>
          <p:spPr>
            <a:xfrm>
              <a:off x="5678858" y="234838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8096"/>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2729" name="Freeform: Shape 2728">
              <a:extLst>
                <a:ext uri="{FF2B5EF4-FFF2-40B4-BE49-F238E27FC236}">
                  <a16:creationId xmlns:a16="http://schemas.microsoft.com/office/drawing/2014/main" xmlns="" id="{00EEBB74-005E-4A72-929C-81BBA803707F}"/>
                </a:ext>
              </a:extLst>
            </p:cNvPr>
            <p:cNvSpPr/>
            <p:nvPr/>
          </p:nvSpPr>
          <p:spPr>
            <a:xfrm>
              <a:off x="5680763" y="2348917"/>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7567" y="7567"/>
                    <a:pt x="7567" y="7567"/>
                  </a:cubicBez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2730" name="Freeform: Shape 2729">
              <a:extLst>
                <a:ext uri="{FF2B5EF4-FFF2-40B4-BE49-F238E27FC236}">
                  <a16:creationId xmlns:a16="http://schemas.microsoft.com/office/drawing/2014/main" xmlns="" id="{D433EB3D-12F7-4896-BB1F-B5A604D45ED5}"/>
                </a:ext>
              </a:extLst>
            </p:cNvPr>
            <p:cNvSpPr/>
            <p:nvPr/>
          </p:nvSpPr>
          <p:spPr>
            <a:xfrm>
              <a:off x="5678858" y="235410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731" name="Freeform: Shape 2730">
              <a:extLst>
                <a:ext uri="{FF2B5EF4-FFF2-40B4-BE49-F238E27FC236}">
                  <a16:creationId xmlns:a16="http://schemas.microsoft.com/office/drawing/2014/main" xmlns="" id="{BB76F2D4-6FE6-4CCC-A1BC-F6595A394D7B}"/>
                </a:ext>
              </a:extLst>
            </p:cNvPr>
            <p:cNvSpPr/>
            <p:nvPr/>
          </p:nvSpPr>
          <p:spPr>
            <a:xfrm>
              <a:off x="5679387" y="2356008"/>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8096"/>
                    <a:pt x="7990" y="7144"/>
                  </a:cubicBezTo>
                  <a:close/>
                </a:path>
              </a:pathLst>
            </a:custGeom>
            <a:grpFill/>
            <a:ln w="9525" cap="flat">
              <a:noFill/>
              <a:prstDash val="solid"/>
              <a:miter/>
            </a:ln>
          </p:spPr>
          <p:txBody>
            <a:bodyPr rtlCol="0" anchor="ctr"/>
            <a:lstStyle/>
            <a:p>
              <a:endParaRPr lang="en-US"/>
            </a:p>
          </p:txBody>
        </p:sp>
        <p:sp>
          <p:nvSpPr>
            <p:cNvPr id="2732" name="Freeform: Shape 2731">
              <a:extLst>
                <a:ext uri="{FF2B5EF4-FFF2-40B4-BE49-F238E27FC236}">
                  <a16:creationId xmlns:a16="http://schemas.microsoft.com/office/drawing/2014/main" xmlns="" id="{A8D100C2-F679-416A-BA4C-281B56C7A942}"/>
                </a:ext>
              </a:extLst>
            </p:cNvPr>
            <p:cNvSpPr/>
            <p:nvPr/>
          </p:nvSpPr>
          <p:spPr>
            <a:xfrm>
              <a:off x="5684044" y="2399109"/>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2733" name="Freeform: Shape 2732">
              <a:extLst>
                <a:ext uri="{FF2B5EF4-FFF2-40B4-BE49-F238E27FC236}">
                  <a16:creationId xmlns:a16="http://schemas.microsoft.com/office/drawing/2014/main" xmlns="" id="{CB6F7CC7-AFCF-4A39-8532-88D84C2BE50E}"/>
                </a:ext>
              </a:extLst>
            </p:cNvPr>
            <p:cNvSpPr/>
            <p:nvPr/>
          </p:nvSpPr>
          <p:spPr>
            <a:xfrm>
              <a:off x="5683620" y="241887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8520" y="7144"/>
                    <a:pt x="6615" y="7144"/>
                    <a:pt x="7567" y="7144"/>
                  </a:cubicBez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2734" name="Freeform: Shape 2733">
              <a:extLst>
                <a:ext uri="{FF2B5EF4-FFF2-40B4-BE49-F238E27FC236}">
                  <a16:creationId xmlns:a16="http://schemas.microsoft.com/office/drawing/2014/main" xmlns="" id="{8BF77843-B570-4820-A891-D8429E9E7E1B}"/>
                </a:ext>
              </a:extLst>
            </p:cNvPr>
            <p:cNvSpPr/>
            <p:nvPr/>
          </p:nvSpPr>
          <p:spPr>
            <a:xfrm>
              <a:off x="5687854" y="242839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7144"/>
                    <a:pt x="7144" y="7144"/>
                  </a:cubicBezTo>
                  <a:close/>
                </a:path>
              </a:pathLst>
            </a:custGeom>
            <a:grpFill/>
            <a:ln w="9525" cap="flat">
              <a:noFill/>
              <a:prstDash val="solid"/>
              <a:miter/>
            </a:ln>
          </p:spPr>
          <p:txBody>
            <a:bodyPr rtlCol="0" anchor="ctr"/>
            <a:lstStyle/>
            <a:p>
              <a:endParaRPr lang="en-US"/>
            </a:p>
          </p:txBody>
        </p:sp>
        <p:sp>
          <p:nvSpPr>
            <p:cNvPr id="2735" name="Freeform: Shape 2734">
              <a:extLst>
                <a:ext uri="{FF2B5EF4-FFF2-40B4-BE49-F238E27FC236}">
                  <a16:creationId xmlns:a16="http://schemas.microsoft.com/office/drawing/2014/main" xmlns="" id="{6CB94F9B-4BED-472D-AC6E-5924E58D17CB}"/>
                </a:ext>
              </a:extLst>
            </p:cNvPr>
            <p:cNvSpPr/>
            <p:nvPr/>
          </p:nvSpPr>
          <p:spPr>
            <a:xfrm>
              <a:off x="5490263" y="233124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8096"/>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2736" name="Freeform: Shape 2735">
              <a:extLst>
                <a:ext uri="{FF2B5EF4-FFF2-40B4-BE49-F238E27FC236}">
                  <a16:creationId xmlns:a16="http://schemas.microsoft.com/office/drawing/2014/main" xmlns="" id="{20F8D299-D49C-4C3F-A5EC-09E06A7FB728}"/>
                </a:ext>
              </a:extLst>
            </p:cNvPr>
            <p:cNvSpPr/>
            <p:nvPr/>
          </p:nvSpPr>
          <p:spPr>
            <a:xfrm>
              <a:off x="5477351" y="2332725"/>
              <a:ext cx="28575" cy="142875"/>
            </a:xfrm>
            <a:custGeom>
              <a:avLst/>
              <a:gdLst>
                <a:gd name="connsiteX0" fmla="*/ 20479 w 28575"/>
                <a:gd name="connsiteY0" fmla="*/ 141870 h 142875"/>
                <a:gd name="connsiteX1" fmla="*/ 13811 w 28575"/>
                <a:gd name="connsiteY1" fmla="*/ 60907 h 142875"/>
                <a:gd name="connsiteX2" fmla="*/ 15716 w 28575"/>
                <a:gd name="connsiteY2" fmla="*/ 37095 h 142875"/>
                <a:gd name="connsiteX3" fmla="*/ 17621 w 28575"/>
                <a:gd name="connsiteY3" fmla="*/ 37095 h 142875"/>
                <a:gd name="connsiteX4" fmla="*/ 14764 w 28575"/>
                <a:gd name="connsiteY4" fmla="*/ 26617 h 142875"/>
                <a:gd name="connsiteX5" fmla="*/ 7144 w 28575"/>
                <a:gd name="connsiteY5" fmla="*/ 22807 h 142875"/>
                <a:gd name="connsiteX6" fmla="*/ 7144 w 28575"/>
                <a:gd name="connsiteY6" fmla="*/ 21855 h 142875"/>
                <a:gd name="connsiteX7" fmla="*/ 16669 w 28575"/>
                <a:gd name="connsiteY7" fmla="*/ 20902 h 142875"/>
                <a:gd name="connsiteX8" fmla="*/ 15716 w 28575"/>
                <a:gd name="connsiteY8" fmla="*/ 7567 h 142875"/>
                <a:gd name="connsiteX9" fmla="*/ 19526 w 28575"/>
                <a:gd name="connsiteY9" fmla="*/ 7567 h 142875"/>
                <a:gd name="connsiteX10" fmla="*/ 16669 w 28575"/>
                <a:gd name="connsiteY10" fmla="*/ 7567 h 142875"/>
                <a:gd name="connsiteX11" fmla="*/ 19526 w 28575"/>
                <a:gd name="connsiteY11" fmla="*/ 7567 h 142875"/>
                <a:gd name="connsiteX12" fmla="*/ 20479 w 28575"/>
                <a:gd name="connsiteY12" fmla="*/ 14187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575" h="142875">
                  <a:moveTo>
                    <a:pt x="20479" y="141870"/>
                  </a:moveTo>
                  <a:cubicBezTo>
                    <a:pt x="3334" y="134250"/>
                    <a:pt x="20479" y="62812"/>
                    <a:pt x="13811" y="60907"/>
                  </a:cubicBezTo>
                  <a:cubicBezTo>
                    <a:pt x="12859" y="58050"/>
                    <a:pt x="5239" y="39000"/>
                    <a:pt x="15716" y="37095"/>
                  </a:cubicBezTo>
                  <a:cubicBezTo>
                    <a:pt x="14764" y="36142"/>
                    <a:pt x="15716" y="36142"/>
                    <a:pt x="17621" y="37095"/>
                  </a:cubicBezTo>
                  <a:cubicBezTo>
                    <a:pt x="9049" y="33285"/>
                    <a:pt x="3334" y="25665"/>
                    <a:pt x="14764" y="26617"/>
                  </a:cubicBezTo>
                  <a:cubicBezTo>
                    <a:pt x="12859" y="28522"/>
                    <a:pt x="7144" y="23760"/>
                    <a:pt x="7144" y="22807"/>
                  </a:cubicBezTo>
                  <a:cubicBezTo>
                    <a:pt x="8096" y="22807"/>
                    <a:pt x="8096" y="22807"/>
                    <a:pt x="7144" y="21855"/>
                  </a:cubicBezTo>
                  <a:cubicBezTo>
                    <a:pt x="8096" y="18997"/>
                    <a:pt x="10954" y="20902"/>
                    <a:pt x="16669" y="20902"/>
                  </a:cubicBezTo>
                  <a:cubicBezTo>
                    <a:pt x="12859" y="26617"/>
                    <a:pt x="14764" y="6615"/>
                    <a:pt x="15716" y="7567"/>
                  </a:cubicBezTo>
                  <a:cubicBezTo>
                    <a:pt x="14764" y="6615"/>
                    <a:pt x="19526" y="7567"/>
                    <a:pt x="19526" y="7567"/>
                  </a:cubicBezTo>
                  <a:cubicBezTo>
                    <a:pt x="17621" y="8520"/>
                    <a:pt x="16669" y="7567"/>
                    <a:pt x="16669" y="7567"/>
                  </a:cubicBezTo>
                  <a:cubicBezTo>
                    <a:pt x="18574" y="8520"/>
                    <a:pt x="19526" y="8520"/>
                    <a:pt x="19526" y="7567"/>
                  </a:cubicBezTo>
                  <a:cubicBezTo>
                    <a:pt x="42386" y="15187"/>
                    <a:pt x="6191" y="124725"/>
                    <a:pt x="20479" y="141870"/>
                  </a:cubicBezTo>
                  <a:close/>
                </a:path>
              </a:pathLst>
            </a:custGeom>
            <a:grpFill/>
            <a:ln w="9525" cap="flat">
              <a:noFill/>
              <a:prstDash val="solid"/>
              <a:miter/>
            </a:ln>
          </p:spPr>
          <p:txBody>
            <a:bodyPr rtlCol="0" anchor="ctr"/>
            <a:lstStyle/>
            <a:p>
              <a:endParaRPr lang="en-US"/>
            </a:p>
          </p:txBody>
        </p:sp>
        <p:sp>
          <p:nvSpPr>
            <p:cNvPr id="2737" name="Freeform: Shape 2736">
              <a:extLst>
                <a:ext uri="{FF2B5EF4-FFF2-40B4-BE49-F238E27FC236}">
                  <a16:creationId xmlns:a16="http://schemas.microsoft.com/office/drawing/2014/main" xmlns="" id="{C73B5980-F367-4A35-BF3F-93F604DA46F2}"/>
                </a:ext>
              </a:extLst>
            </p:cNvPr>
            <p:cNvSpPr/>
            <p:nvPr/>
          </p:nvSpPr>
          <p:spPr>
            <a:xfrm>
              <a:off x="5487829" y="2332196"/>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7144"/>
                    <a:pt x="7144" y="7144"/>
                  </a:cubicBezTo>
                  <a:cubicBezTo>
                    <a:pt x="8096" y="7144"/>
                    <a:pt x="9049" y="7144"/>
                    <a:pt x="10001" y="7144"/>
                  </a:cubicBezTo>
                  <a:close/>
                </a:path>
              </a:pathLst>
            </a:custGeom>
            <a:grpFill/>
            <a:ln w="9525" cap="flat">
              <a:noFill/>
              <a:prstDash val="solid"/>
              <a:miter/>
            </a:ln>
          </p:spPr>
          <p:txBody>
            <a:bodyPr rtlCol="0" anchor="ctr"/>
            <a:lstStyle/>
            <a:p>
              <a:endParaRPr lang="en-US"/>
            </a:p>
          </p:txBody>
        </p:sp>
        <p:sp>
          <p:nvSpPr>
            <p:cNvPr id="2738" name="Freeform: Shape 2737">
              <a:extLst>
                <a:ext uri="{FF2B5EF4-FFF2-40B4-BE49-F238E27FC236}">
                  <a16:creationId xmlns:a16="http://schemas.microsoft.com/office/drawing/2014/main" xmlns="" id="{0D252D41-FCAC-45E9-886A-127544467CFA}"/>
                </a:ext>
              </a:extLst>
            </p:cNvPr>
            <p:cNvSpPr/>
            <p:nvPr/>
          </p:nvSpPr>
          <p:spPr>
            <a:xfrm>
              <a:off x="5481690" y="234172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739" name="Freeform: Shape 2738">
              <a:extLst>
                <a:ext uri="{FF2B5EF4-FFF2-40B4-BE49-F238E27FC236}">
                  <a16:creationId xmlns:a16="http://schemas.microsoft.com/office/drawing/2014/main" xmlns="" id="{72C32A2B-E079-4F7A-8137-40FE708D91FB}"/>
                </a:ext>
              </a:extLst>
            </p:cNvPr>
            <p:cNvSpPr/>
            <p:nvPr/>
          </p:nvSpPr>
          <p:spPr>
            <a:xfrm>
              <a:off x="5481161" y="234362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7144"/>
                    <a:pt x="7144" y="7144"/>
                  </a:cubicBezTo>
                  <a:lnTo>
                    <a:pt x="8096" y="8096"/>
                  </a:lnTo>
                  <a:close/>
                </a:path>
              </a:pathLst>
            </a:custGeom>
            <a:grpFill/>
            <a:ln w="9525" cap="flat">
              <a:noFill/>
              <a:prstDash val="solid"/>
              <a:miter/>
            </a:ln>
          </p:spPr>
          <p:txBody>
            <a:bodyPr rtlCol="0" anchor="ctr"/>
            <a:lstStyle/>
            <a:p>
              <a:endParaRPr lang="en-US"/>
            </a:p>
          </p:txBody>
        </p:sp>
        <p:sp>
          <p:nvSpPr>
            <p:cNvPr id="2740" name="Freeform: Shape 2739">
              <a:extLst>
                <a:ext uri="{FF2B5EF4-FFF2-40B4-BE49-F238E27FC236}">
                  <a16:creationId xmlns:a16="http://schemas.microsoft.com/office/drawing/2014/main" xmlns="" id="{34A041C5-4A0B-4A07-8187-A0B9D8806B87}"/>
                </a:ext>
              </a:extLst>
            </p:cNvPr>
            <p:cNvSpPr/>
            <p:nvPr/>
          </p:nvSpPr>
          <p:spPr>
            <a:xfrm>
              <a:off x="5477880" y="234648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2741" name="Freeform: Shape 2740">
              <a:extLst>
                <a:ext uri="{FF2B5EF4-FFF2-40B4-BE49-F238E27FC236}">
                  <a16:creationId xmlns:a16="http://schemas.microsoft.com/office/drawing/2014/main" xmlns="" id="{C6A1D87F-BA9A-4BAE-82D1-1C6F716E9E20}"/>
                </a:ext>
              </a:extLst>
            </p:cNvPr>
            <p:cNvSpPr/>
            <p:nvPr/>
          </p:nvSpPr>
          <p:spPr>
            <a:xfrm>
              <a:off x="5479785" y="234648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2742" name="Freeform: Shape 2741">
              <a:extLst>
                <a:ext uri="{FF2B5EF4-FFF2-40B4-BE49-F238E27FC236}">
                  <a16:creationId xmlns:a16="http://schemas.microsoft.com/office/drawing/2014/main" xmlns="" id="{DDB67FB8-0244-40DE-BB4B-6599BE0C30C4}"/>
                </a:ext>
              </a:extLst>
            </p:cNvPr>
            <p:cNvSpPr/>
            <p:nvPr/>
          </p:nvSpPr>
          <p:spPr>
            <a:xfrm>
              <a:off x="5477880" y="235124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8096"/>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2743" name="Freeform: Shape 2742">
              <a:extLst>
                <a:ext uri="{FF2B5EF4-FFF2-40B4-BE49-F238E27FC236}">
                  <a16:creationId xmlns:a16="http://schemas.microsoft.com/office/drawing/2014/main" xmlns="" id="{B8EAFC10-874C-4178-838D-BC481AC1CC8C}"/>
                </a:ext>
              </a:extLst>
            </p:cNvPr>
            <p:cNvSpPr/>
            <p:nvPr/>
          </p:nvSpPr>
          <p:spPr>
            <a:xfrm>
              <a:off x="5478410" y="2354103"/>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2744" name="Freeform: Shape 2743">
              <a:extLst>
                <a:ext uri="{FF2B5EF4-FFF2-40B4-BE49-F238E27FC236}">
                  <a16:creationId xmlns:a16="http://schemas.microsoft.com/office/drawing/2014/main" xmlns="" id="{AF36802B-7BC5-4EE9-88B4-0BAC3AAED3BC}"/>
                </a:ext>
              </a:extLst>
            </p:cNvPr>
            <p:cNvSpPr/>
            <p:nvPr/>
          </p:nvSpPr>
          <p:spPr>
            <a:xfrm>
              <a:off x="5482114" y="239506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745" name="Freeform: Shape 2744">
              <a:extLst>
                <a:ext uri="{FF2B5EF4-FFF2-40B4-BE49-F238E27FC236}">
                  <a16:creationId xmlns:a16="http://schemas.microsoft.com/office/drawing/2014/main" xmlns="" id="{DAC6D6DA-C058-498C-9CF2-CCE897288992}"/>
                </a:ext>
              </a:extLst>
            </p:cNvPr>
            <p:cNvSpPr/>
            <p:nvPr/>
          </p:nvSpPr>
          <p:spPr>
            <a:xfrm>
              <a:off x="5482643" y="241315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8096"/>
                    <a:pt x="6615" y="7144"/>
                    <a:pt x="7567" y="7144"/>
                  </a:cubicBezTo>
                  <a:cubicBezTo>
                    <a:pt x="6615" y="7144"/>
                    <a:pt x="7567" y="8096"/>
                    <a:pt x="7567" y="7144"/>
                  </a:cubicBezTo>
                  <a:close/>
                </a:path>
              </a:pathLst>
            </a:custGeom>
            <a:grpFill/>
            <a:ln w="9525" cap="flat">
              <a:noFill/>
              <a:prstDash val="solid"/>
              <a:miter/>
            </a:ln>
          </p:spPr>
          <p:txBody>
            <a:bodyPr rtlCol="0" anchor="ctr"/>
            <a:lstStyle/>
            <a:p>
              <a:endParaRPr lang="en-US"/>
            </a:p>
          </p:txBody>
        </p:sp>
        <p:sp>
          <p:nvSpPr>
            <p:cNvPr id="2746" name="Freeform: Shape 2745">
              <a:extLst>
                <a:ext uri="{FF2B5EF4-FFF2-40B4-BE49-F238E27FC236}">
                  <a16:creationId xmlns:a16="http://schemas.microsoft.com/office/drawing/2014/main" xmlns="" id="{79614190-0F8A-4AE5-93FE-105DE9574DCB}"/>
                </a:ext>
              </a:extLst>
            </p:cNvPr>
            <p:cNvSpPr/>
            <p:nvPr/>
          </p:nvSpPr>
          <p:spPr>
            <a:xfrm>
              <a:off x="5486876" y="242321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10001" y="6615"/>
                    <a:pt x="7144" y="7567"/>
                  </a:cubicBezTo>
                  <a:close/>
                </a:path>
              </a:pathLst>
            </a:custGeom>
            <a:grpFill/>
            <a:ln w="9525" cap="flat">
              <a:noFill/>
              <a:prstDash val="solid"/>
              <a:miter/>
            </a:ln>
          </p:spPr>
          <p:txBody>
            <a:bodyPr rtlCol="0" anchor="ctr"/>
            <a:lstStyle/>
            <a:p>
              <a:endParaRPr lang="en-US"/>
            </a:p>
          </p:txBody>
        </p:sp>
        <p:sp>
          <p:nvSpPr>
            <p:cNvPr id="2747" name="Freeform: Shape 2746">
              <a:extLst>
                <a:ext uri="{FF2B5EF4-FFF2-40B4-BE49-F238E27FC236}">
                  <a16:creationId xmlns:a16="http://schemas.microsoft.com/office/drawing/2014/main" xmlns="" id="{515C9D06-D9D0-471E-B1C5-94B3FF9636B1}"/>
                </a:ext>
              </a:extLst>
            </p:cNvPr>
            <p:cNvSpPr/>
            <p:nvPr/>
          </p:nvSpPr>
          <p:spPr>
            <a:xfrm>
              <a:off x="5295276" y="2356537"/>
              <a:ext cx="9525" cy="9525"/>
            </a:xfrm>
            <a:custGeom>
              <a:avLst/>
              <a:gdLst>
                <a:gd name="connsiteX0" fmla="*/ 8244 w 9525"/>
                <a:gd name="connsiteY0" fmla="*/ 7567 h 9525"/>
                <a:gd name="connsiteX1" fmla="*/ 8244 w 9525"/>
                <a:gd name="connsiteY1" fmla="*/ 7567 h 9525"/>
                <a:gd name="connsiteX2" fmla="*/ 8244 w 9525"/>
                <a:gd name="connsiteY2" fmla="*/ 7567 h 9525"/>
              </a:gdLst>
              <a:ahLst/>
              <a:cxnLst>
                <a:cxn ang="0">
                  <a:pos x="connsiteX0" y="connsiteY0"/>
                </a:cxn>
                <a:cxn ang="0">
                  <a:pos x="connsiteX1" y="connsiteY1"/>
                </a:cxn>
                <a:cxn ang="0">
                  <a:pos x="connsiteX2" y="connsiteY2"/>
                </a:cxn>
              </a:cxnLst>
              <a:rect l="l" t="t" r="r" b="b"/>
              <a:pathLst>
                <a:path w="9525" h="9525">
                  <a:moveTo>
                    <a:pt x="8244" y="7567"/>
                  </a:moveTo>
                  <a:cubicBezTo>
                    <a:pt x="7291" y="6615"/>
                    <a:pt x="6339" y="7567"/>
                    <a:pt x="8244" y="7567"/>
                  </a:cubicBezTo>
                  <a:cubicBezTo>
                    <a:pt x="8244" y="7567"/>
                    <a:pt x="8244" y="7567"/>
                    <a:pt x="8244" y="7567"/>
                  </a:cubicBezTo>
                  <a:close/>
                </a:path>
              </a:pathLst>
            </a:custGeom>
            <a:grpFill/>
            <a:ln w="9525" cap="flat">
              <a:noFill/>
              <a:prstDash val="solid"/>
              <a:miter/>
            </a:ln>
          </p:spPr>
          <p:txBody>
            <a:bodyPr rtlCol="0" anchor="ctr"/>
            <a:lstStyle/>
            <a:p>
              <a:endParaRPr lang="en-US"/>
            </a:p>
          </p:txBody>
        </p:sp>
        <p:sp>
          <p:nvSpPr>
            <p:cNvPr id="2748" name="Freeform: Shape 2747">
              <a:extLst>
                <a:ext uri="{FF2B5EF4-FFF2-40B4-BE49-F238E27FC236}">
                  <a16:creationId xmlns:a16="http://schemas.microsoft.com/office/drawing/2014/main" xmlns="" id="{FD178B5B-FE11-4F2B-8740-805BBF52BAF3}"/>
                </a:ext>
              </a:extLst>
            </p:cNvPr>
            <p:cNvSpPr/>
            <p:nvPr/>
          </p:nvSpPr>
          <p:spPr>
            <a:xfrm>
              <a:off x="5280976" y="2357490"/>
              <a:ext cx="28575" cy="133350"/>
            </a:xfrm>
            <a:custGeom>
              <a:avLst/>
              <a:gdLst>
                <a:gd name="connsiteX0" fmla="*/ 12067 w 28575"/>
                <a:gd name="connsiteY0" fmla="*/ 126630 h 133350"/>
                <a:gd name="connsiteX1" fmla="*/ 14924 w 28575"/>
                <a:gd name="connsiteY1" fmla="*/ 54240 h 133350"/>
                <a:gd name="connsiteX2" fmla="*/ 17782 w 28575"/>
                <a:gd name="connsiteY2" fmla="*/ 33285 h 133350"/>
                <a:gd name="connsiteX3" fmla="*/ 19687 w 28575"/>
                <a:gd name="connsiteY3" fmla="*/ 33285 h 133350"/>
                <a:gd name="connsiteX4" fmla="*/ 17782 w 28575"/>
                <a:gd name="connsiteY4" fmla="*/ 23760 h 133350"/>
                <a:gd name="connsiteX5" fmla="*/ 15877 w 28575"/>
                <a:gd name="connsiteY5" fmla="*/ 21855 h 133350"/>
                <a:gd name="connsiteX6" fmla="*/ 10162 w 28575"/>
                <a:gd name="connsiteY6" fmla="*/ 20902 h 133350"/>
                <a:gd name="connsiteX7" fmla="*/ 10162 w 28575"/>
                <a:gd name="connsiteY7" fmla="*/ 19950 h 133350"/>
                <a:gd name="connsiteX8" fmla="*/ 19687 w 28575"/>
                <a:gd name="connsiteY8" fmla="*/ 18997 h 133350"/>
                <a:gd name="connsiteX9" fmla="*/ 18734 w 28575"/>
                <a:gd name="connsiteY9" fmla="*/ 7567 h 133350"/>
                <a:gd name="connsiteX10" fmla="*/ 22544 w 28575"/>
                <a:gd name="connsiteY10" fmla="*/ 7567 h 133350"/>
                <a:gd name="connsiteX11" fmla="*/ 19687 w 28575"/>
                <a:gd name="connsiteY11" fmla="*/ 7567 h 133350"/>
                <a:gd name="connsiteX12" fmla="*/ 22544 w 28575"/>
                <a:gd name="connsiteY12" fmla="*/ 7567 h 133350"/>
                <a:gd name="connsiteX13" fmla="*/ 12067 w 28575"/>
                <a:gd name="connsiteY13" fmla="*/ 12663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575" h="133350">
                  <a:moveTo>
                    <a:pt x="12067" y="126630"/>
                  </a:moveTo>
                  <a:cubicBezTo>
                    <a:pt x="-3173" y="118057"/>
                    <a:pt x="22544" y="58050"/>
                    <a:pt x="14924" y="54240"/>
                  </a:cubicBezTo>
                  <a:cubicBezTo>
                    <a:pt x="13972" y="51382"/>
                    <a:pt x="7304" y="35190"/>
                    <a:pt x="17782" y="33285"/>
                  </a:cubicBezTo>
                  <a:cubicBezTo>
                    <a:pt x="16829" y="32332"/>
                    <a:pt x="17782" y="32332"/>
                    <a:pt x="19687" y="33285"/>
                  </a:cubicBezTo>
                  <a:cubicBezTo>
                    <a:pt x="11114" y="29475"/>
                    <a:pt x="5399" y="22807"/>
                    <a:pt x="17782" y="23760"/>
                  </a:cubicBezTo>
                  <a:cubicBezTo>
                    <a:pt x="6352" y="31380"/>
                    <a:pt x="15877" y="15187"/>
                    <a:pt x="15877" y="21855"/>
                  </a:cubicBezTo>
                  <a:cubicBezTo>
                    <a:pt x="14924" y="19950"/>
                    <a:pt x="11114" y="21855"/>
                    <a:pt x="10162" y="20902"/>
                  </a:cubicBezTo>
                  <a:cubicBezTo>
                    <a:pt x="11114" y="20902"/>
                    <a:pt x="11114" y="20902"/>
                    <a:pt x="10162" y="19950"/>
                  </a:cubicBezTo>
                  <a:cubicBezTo>
                    <a:pt x="11114" y="17092"/>
                    <a:pt x="13972" y="18997"/>
                    <a:pt x="19687" y="18997"/>
                  </a:cubicBezTo>
                  <a:cubicBezTo>
                    <a:pt x="15877" y="24712"/>
                    <a:pt x="17782" y="6615"/>
                    <a:pt x="18734" y="7567"/>
                  </a:cubicBezTo>
                  <a:cubicBezTo>
                    <a:pt x="17782" y="6615"/>
                    <a:pt x="22544" y="7567"/>
                    <a:pt x="22544" y="7567"/>
                  </a:cubicBezTo>
                  <a:cubicBezTo>
                    <a:pt x="20639" y="8520"/>
                    <a:pt x="19687" y="7567"/>
                    <a:pt x="19687" y="7567"/>
                  </a:cubicBezTo>
                  <a:cubicBezTo>
                    <a:pt x="21592" y="8520"/>
                    <a:pt x="22544" y="8520"/>
                    <a:pt x="22544" y="7567"/>
                  </a:cubicBezTo>
                  <a:cubicBezTo>
                    <a:pt x="47309" y="15187"/>
                    <a:pt x="2542" y="111390"/>
                    <a:pt x="12067" y="126630"/>
                  </a:cubicBezTo>
                  <a:close/>
                </a:path>
              </a:pathLst>
            </a:custGeom>
            <a:grpFill/>
            <a:ln w="9525" cap="flat">
              <a:noFill/>
              <a:prstDash val="solid"/>
              <a:miter/>
            </a:ln>
          </p:spPr>
          <p:txBody>
            <a:bodyPr rtlCol="0" anchor="ctr"/>
            <a:lstStyle/>
            <a:p>
              <a:endParaRPr lang="en-US"/>
            </a:p>
          </p:txBody>
        </p:sp>
        <p:sp>
          <p:nvSpPr>
            <p:cNvPr id="2749" name="Freeform: Shape 2748">
              <a:extLst>
                <a:ext uri="{FF2B5EF4-FFF2-40B4-BE49-F238E27FC236}">
                  <a16:creationId xmlns:a16="http://schemas.microsoft.com/office/drawing/2014/main" xmlns="" id="{294EAD58-0C9B-43B4-8070-02112A9F8436}"/>
                </a:ext>
              </a:extLst>
            </p:cNvPr>
            <p:cNvSpPr/>
            <p:nvPr/>
          </p:nvSpPr>
          <p:spPr>
            <a:xfrm>
              <a:off x="5293519" y="2356961"/>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7144"/>
                    <a:pt x="7144" y="7144"/>
                  </a:cubicBezTo>
                  <a:cubicBezTo>
                    <a:pt x="8096" y="8096"/>
                    <a:pt x="9049" y="7144"/>
                    <a:pt x="10001" y="7144"/>
                  </a:cubicBezTo>
                  <a:close/>
                </a:path>
              </a:pathLst>
            </a:custGeom>
            <a:grpFill/>
            <a:ln w="9525" cap="flat">
              <a:noFill/>
              <a:prstDash val="solid"/>
              <a:miter/>
            </a:ln>
          </p:spPr>
          <p:txBody>
            <a:bodyPr rtlCol="0" anchor="ctr"/>
            <a:lstStyle/>
            <a:p>
              <a:endParaRPr lang="en-US"/>
            </a:p>
          </p:txBody>
        </p:sp>
        <p:sp>
          <p:nvSpPr>
            <p:cNvPr id="2750" name="Freeform: Shape 2749">
              <a:extLst>
                <a:ext uri="{FF2B5EF4-FFF2-40B4-BE49-F238E27FC236}">
                  <a16:creationId xmlns:a16="http://schemas.microsoft.com/office/drawing/2014/main" xmlns="" id="{0E21F78E-3790-4440-AD82-CD651B5281E3}"/>
                </a:ext>
              </a:extLst>
            </p:cNvPr>
            <p:cNvSpPr/>
            <p:nvPr/>
          </p:nvSpPr>
          <p:spPr>
            <a:xfrm>
              <a:off x="5286704" y="2365533"/>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2751" name="Freeform: Shape 2750">
              <a:extLst>
                <a:ext uri="{FF2B5EF4-FFF2-40B4-BE49-F238E27FC236}">
                  <a16:creationId xmlns:a16="http://schemas.microsoft.com/office/drawing/2014/main" xmlns="" id="{06CE91A7-28C9-460F-BF67-5B92182BF328}"/>
                </a:ext>
              </a:extLst>
            </p:cNvPr>
            <p:cNvSpPr/>
            <p:nvPr/>
          </p:nvSpPr>
          <p:spPr>
            <a:xfrm>
              <a:off x="5285899" y="236743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7144"/>
                    <a:pt x="7144" y="7144"/>
                  </a:cubicBezTo>
                  <a:lnTo>
                    <a:pt x="8096" y="8096"/>
                  </a:lnTo>
                  <a:close/>
                </a:path>
              </a:pathLst>
            </a:custGeom>
            <a:grpFill/>
            <a:ln w="9525" cap="flat">
              <a:noFill/>
              <a:prstDash val="solid"/>
              <a:miter/>
            </a:ln>
          </p:spPr>
          <p:txBody>
            <a:bodyPr rtlCol="0" anchor="ctr"/>
            <a:lstStyle/>
            <a:p>
              <a:endParaRPr lang="en-US"/>
            </a:p>
          </p:txBody>
        </p:sp>
        <p:sp>
          <p:nvSpPr>
            <p:cNvPr id="2752" name="Freeform: Shape 2751">
              <a:extLst>
                <a:ext uri="{FF2B5EF4-FFF2-40B4-BE49-F238E27FC236}">
                  <a16:creationId xmlns:a16="http://schemas.microsoft.com/office/drawing/2014/main" xmlns="" id="{24F7F189-9224-462F-B315-2BD07BFBEDA9}"/>
                </a:ext>
              </a:extLst>
            </p:cNvPr>
            <p:cNvSpPr/>
            <p:nvPr/>
          </p:nvSpPr>
          <p:spPr>
            <a:xfrm>
              <a:off x="5283570" y="237029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2753" name="Freeform: Shape 2752">
              <a:extLst>
                <a:ext uri="{FF2B5EF4-FFF2-40B4-BE49-F238E27FC236}">
                  <a16:creationId xmlns:a16="http://schemas.microsoft.com/office/drawing/2014/main" xmlns="" id="{47DC3091-F947-4840-8AC4-49C83821997E}"/>
                </a:ext>
              </a:extLst>
            </p:cNvPr>
            <p:cNvSpPr/>
            <p:nvPr/>
          </p:nvSpPr>
          <p:spPr>
            <a:xfrm>
              <a:off x="5285475" y="237029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754" name="Freeform: Shape 2753">
              <a:extLst>
                <a:ext uri="{FF2B5EF4-FFF2-40B4-BE49-F238E27FC236}">
                  <a16:creationId xmlns:a16="http://schemas.microsoft.com/office/drawing/2014/main" xmlns="" id="{6DD67020-9577-4253-9BDC-8C5116D17098}"/>
                </a:ext>
              </a:extLst>
            </p:cNvPr>
            <p:cNvSpPr/>
            <p:nvPr/>
          </p:nvSpPr>
          <p:spPr>
            <a:xfrm>
              <a:off x="5283570" y="237410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8096"/>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2755" name="Freeform: Shape 2754">
              <a:extLst>
                <a:ext uri="{FF2B5EF4-FFF2-40B4-BE49-F238E27FC236}">
                  <a16:creationId xmlns:a16="http://schemas.microsoft.com/office/drawing/2014/main" xmlns="" id="{12C02DBB-34D2-4014-B66B-E6ED06A7135B}"/>
                </a:ext>
              </a:extLst>
            </p:cNvPr>
            <p:cNvSpPr/>
            <p:nvPr/>
          </p:nvSpPr>
          <p:spPr>
            <a:xfrm>
              <a:off x="5284100" y="2376011"/>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8096"/>
                    <a:pt x="7990" y="7144"/>
                  </a:cubicBezTo>
                  <a:close/>
                </a:path>
              </a:pathLst>
            </a:custGeom>
            <a:grpFill/>
            <a:ln w="9525" cap="flat">
              <a:noFill/>
              <a:prstDash val="solid"/>
              <a:miter/>
            </a:ln>
          </p:spPr>
          <p:txBody>
            <a:bodyPr rtlCol="0" anchor="ctr"/>
            <a:lstStyle/>
            <a:p>
              <a:endParaRPr lang="en-US"/>
            </a:p>
          </p:txBody>
        </p:sp>
        <p:sp>
          <p:nvSpPr>
            <p:cNvPr id="2756" name="Freeform: Shape 2755">
              <a:extLst>
                <a:ext uri="{FF2B5EF4-FFF2-40B4-BE49-F238E27FC236}">
                  <a16:creationId xmlns:a16="http://schemas.microsoft.com/office/drawing/2014/main" xmlns="" id="{D5EC4110-FD35-431E-91B9-5932110DAE3C}"/>
                </a:ext>
              </a:extLst>
            </p:cNvPr>
            <p:cNvSpPr/>
            <p:nvPr/>
          </p:nvSpPr>
          <p:spPr>
            <a:xfrm>
              <a:off x="5285899" y="2412444"/>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2757" name="Freeform: Shape 2756">
              <a:extLst>
                <a:ext uri="{FF2B5EF4-FFF2-40B4-BE49-F238E27FC236}">
                  <a16:creationId xmlns:a16="http://schemas.microsoft.com/office/drawing/2014/main" xmlns="" id="{37A1D240-970C-4BF6-B681-44DB30875000}"/>
                </a:ext>
              </a:extLst>
            </p:cNvPr>
            <p:cNvSpPr/>
            <p:nvPr/>
          </p:nvSpPr>
          <p:spPr>
            <a:xfrm>
              <a:off x="5284523" y="242839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8520" y="7144"/>
                    <a:pt x="6615" y="7144"/>
                    <a:pt x="7567" y="7144"/>
                  </a:cubicBez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2758" name="Freeform: Shape 2757">
              <a:extLst>
                <a:ext uri="{FF2B5EF4-FFF2-40B4-BE49-F238E27FC236}">
                  <a16:creationId xmlns:a16="http://schemas.microsoft.com/office/drawing/2014/main" xmlns="" id="{2859EC70-0645-48D9-95B2-353A791D6577}"/>
                </a:ext>
              </a:extLst>
            </p:cNvPr>
            <p:cNvSpPr/>
            <p:nvPr/>
          </p:nvSpPr>
          <p:spPr>
            <a:xfrm>
              <a:off x="5287804" y="24379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954" y="7144"/>
                    <a:pt x="7144" y="7144"/>
                  </a:cubicBezTo>
                  <a:close/>
                </a:path>
              </a:pathLst>
            </a:custGeom>
            <a:grpFill/>
            <a:ln w="9525" cap="flat">
              <a:noFill/>
              <a:prstDash val="solid"/>
              <a:miter/>
            </a:ln>
          </p:spPr>
          <p:txBody>
            <a:bodyPr rtlCol="0" anchor="ctr"/>
            <a:lstStyle/>
            <a:p>
              <a:endParaRPr lang="en-US"/>
            </a:p>
          </p:txBody>
        </p:sp>
        <p:sp>
          <p:nvSpPr>
            <p:cNvPr id="2759" name="Freeform: Shape 2758">
              <a:extLst>
                <a:ext uri="{FF2B5EF4-FFF2-40B4-BE49-F238E27FC236}">
                  <a16:creationId xmlns:a16="http://schemas.microsoft.com/office/drawing/2014/main" xmlns="" id="{FCA157D6-AAEF-436D-A04D-337EAD8E820B}"/>
                </a:ext>
              </a:extLst>
            </p:cNvPr>
            <p:cNvSpPr/>
            <p:nvPr/>
          </p:nvSpPr>
          <p:spPr>
            <a:xfrm>
              <a:off x="5123826" y="2352198"/>
              <a:ext cx="9525" cy="9525"/>
            </a:xfrm>
            <a:custGeom>
              <a:avLst/>
              <a:gdLst>
                <a:gd name="connsiteX0" fmla="*/ 8244 w 9525"/>
                <a:gd name="connsiteY0" fmla="*/ 7144 h 9525"/>
                <a:gd name="connsiteX1" fmla="*/ 8244 w 9525"/>
                <a:gd name="connsiteY1" fmla="*/ 7144 h 9525"/>
                <a:gd name="connsiteX2" fmla="*/ 8244 w 9525"/>
                <a:gd name="connsiteY2" fmla="*/ 7144 h 9525"/>
              </a:gdLst>
              <a:ahLst/>
              <a:cxnLst>
                <a:cxn ang="0">
                  <a:pos x="connsiteX0" y="connsiteY0"/>
                </a:cxn>
                <a:cxn ang="0">
                  <a:pos x="connsiteX1" y="connsiteY1"/>
                </a:cxn>
                <a:cxn ang="0">
                  <a:pos x="connsiteX2" y="connsiteY2"/>
                </a:cxn>
              </a:cxnLst>
              <a:rect l="l" t="t" r="r" b="b"/>
              <a:pathLst>
                <a:path w="9525" h="9525">
                  <a:moveTo>
                    <a:pt x="8244" y="7144"/>
                  </a:moveTo>
                  <a:cubicBezTo>
                    <a:pt x="7291" y="7144"/>
                    <a:pt x="6339" y="7144"/>
                    <a:pt x="8244" y="7144"/>
                  </a:cubicBezTo>
                  <a:cubicBezTo>
                    <a:pt x="8244" y="7144"/>
                    <a:pt x="8244" y="7144"/>
                    <a:pt x="8244" y="7144"/>
                  </a:cubicBezTo>
                  <a:close/>
                </a:path>
              </a:pathLst>
            </a:custGeom>
            <a:grpFill/>
            <a:ln w="9525" cap="flat">
              <a:noFill/>
              <a:prstDash val="solid"/>
              <a:miter/>
            </a:ln>
          </p:spPr>
          <p:txBody>
            <a:bodyPr rtlCol="0" anchor="ctr"/>
            <a:lstStyle/>
            <a:p>
              <a:endParaRPr lang="en-US"/>
            </a:p>
          </p:txBody>
        </p:sp>
        <p:sp>
          <p:nvSpPr>
            <p:cNvPr id="2760" name="Freeform: Shape 2759">
              <a:extLst>
                <a:ext uri="{FF2B5EF4-FFF2-40B4-BE49-F238E27FC236}">
                  <a16:creationId xmlns:a16="http://schemas.microsoft.com/office/drawing/2014/main" xmlns="" id="{D0DFFCF9-F044-4043-980D-379CD667080D}"/>
                </a:ext>
              </a:extLst>
            </p:cNvPr>
            <p:cNvSpPr/>
            <p:nvPr/>
          </p:nvSpPr>
          <p:spPr>
            <a:xfrm>
              <a:off x="5111591" y="2353680"/>
              <a:ext cx="28575" cy="142875"/>
            </a:xfrm>
            <a:custGeom>
              <a:avLst/>
              <a:gdLst>
                <a:gd name="connsiteX0" fmla="*/ 19526 w 28575"/>
                <a:gd name="connsiteY0" fmla="*/ 139012 h 142875"/>
                <a:gd name="connsiteX1" fmla="*/ 13811 w 28575"/>
                <a:gd name="connsiteY1" fmla="*/ 59002 h 142875"/>
                <a:gd name="connsiteX2" fmla="*/ 15716 w 28575"/>
                <a:gd name="connsiteY2" fmla="*/ 36142 h 142875"/>
                <a:gd name="connsiteX3" fmla="*/ 17621 w 28575"/>
                <a:gd name="connsiteY3" fmla="*/ 36142 h 142875"/>
                <a:gd name="connsiteX4" fmla="*/ 14764 w 28575"/>
                <a:gd name="connsiteY4" fmla="*/ 25665 h 142875"/>
                <a:gd name="connsiteX5" fmla="*/ 7144 w 28575"/>
                <a:gd name="connsiteY5" fmla="*/ 21855 h 142875"/>
                <a:gd name="connsiteX6" fmla="*/ 7144 w 28575"/>
                <a:gd name="connsiteY6" fmla="*/ 20902 h 142875"/>
                <a:gd name="connsiteX7" fmla="*/ 16669 w 28575"/>
                <a:gd name="connsiteY7" fmla="*/ 19950 h 142875"/>
                <a:gd name="connsiteX8" fmla="*/ 15716 w 28575"/>
                <a:gd name="connsiteY8" fmla="*/ 7567 h 142875"/>
                <a:gd name="connsiteX9" fmla="*/ 19526 w 28575"/>
                <a:gd name="connsiteY9" fmla="*/ 7567 h 142875"/>
                <a:gd name="connsiteX10" fmla="*/ 16669 w 28575"/>
                <a:gd name="connsiteY10" fmla="*/ 7567 h 142875"/>
                <a:gd name="connsiteX11" fmla="*/ 19526 w 28575"/>
                <a:gd name="connsiteY11" fmla="*/ 7567 h 142875"/>
                <a:gd name="connsiteX12" fmla="*/ 19526 w 28575"/>
                <a:gd name="connsiteY12" fmla="*/ 139012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575" h="142875">
                  <a:moveTo>
                    <a:pt x="19526" y="139012"/>
                  </a:moveTo>
                  <a:cubicBezTo>
                    <a:pt x="1429" y="131392"/>
                    <a:pt x="20479" y="61860"/>
                    <a:pt x="13811" y="59002"/>
                  </a:cubicBezTo>
                  <a:cubicBezTo>
                    <a:pt x="12859" y="56145"/>
                    <a:pt x="5239" y="38047"/>
                    <a:pt x="15716" y="36142"/>
                  </a:cubicBezTo>
                  <a:cubicBezTo>
                    <a:pt x="14764" y="35190"/>
                    <a:pt x="15716" y="35190"/>
                    <a:pt x="17621" y="36142"/>
                  </a:cubicBezTo>
                  <a:cubicBezTo>
                    <a:pt x="9049" y="33285"/>
                    <a:pt x="3334" y="24712"/>
                    <a:pt x="14764" y="25665"/>
                  </a:cubicBezTo>
                  <a:cubicBezTo>
                    <a:pt x="12859" y="27570"/>
                    <a:pt x="8096" y="22807"/>
                    <a:pt x="7144" y="21855"/>
                  </a:cubicBezTo>
                  <a:cubicBezTo>
                    <a:pt x="8096" y="21855"/>
                    <a:pt x="8096" y="21855"/>
                    <a:pt x="7144" y="20902"/>
                  </a:cubicBezTo>
                  <a:cubicBezTo>
                    <a:pt x="8096" y="18045"/>
                    <a:pt x="10954" y="19950"/>
                    <a:pt x="16669" y="19950"/>
                  </a:cubicBezTo>
                  <a:cubicBezTo>
                    <a:pt x="12859" y="25665"/>
                    <a:pt x="14764" y="5662"/>
                    <a:pt x="15716" y="7567"/>
                  </a:cubicBezTo>
                  <a:cubicBezTo>
                    <a:pt x="14764" y="6615"/>
                    <a:pt x="19526" y="7567"/>
                    <a:pt x="19526" y="7567"/>
                  </a:cubicBezTo>
                  <a:cubicBezTo>
                    <a:pt x="17621" y="8520"/>
                    <a:pt x="16669" y="7567"/>
                    <a:pt x="16669" y="7567"/>
                  </a:cubicBezTo>
                  <a:cubicBezTo>
                    <a:pt x="18574" y="8520"/>
                    <a:pt x="19526" y="8520"/>
                    <a:pt x="19526" y="7567"/>
                  </a:cubicBezTo>
                  <a:cubicBezTo>
                    <a:pt x="41434" y="14235"/>
                    <a:pt x="6191" y="122820"/>
                    <a:pt x="19526" y="139012"/>
                  </a:cubicBezTo>
                  <a:close/>
                </a:path>
              </a:pathLst>
            </a:custGeom>
            <a:grpFill/>
            <a:ln w="9525" cap="flat">
              <a:noFill/>
              <a:prstDash val="solid"/>
              <a:miter/>
            </a:ln>
          </p:spPr>
          <p:txBody>
            <a:bodyPr rtlCol="0" anchor="ctr"/>
            <a:lstStyle/>
            <a:p>
              <a:endParaRPr lang="en-US"/>
            </a:p>
          </p:txBody>
        </p:sp>
        <p:sp>
          <p:nvSpPr>
            <p:cNvPr id="2761" name="Freeform: Shape 2760">
              <a:extLst>
                <a:ext uri="{FF2B5EF4-FFF2-40B4-BE49-F238E27FC236}">
                  <a16:creationId xmlns:a16="http://schemas.microsoft.com/office/drawing/2014/main" xmlns="" id="{D23B33B8-41CF-45FD-9450-16C13014C3D9}"/>
                </a:ext>
              </a:extLst>
            </p:cNvPr>
            <p:cNvSpPr/>
            <p:nvPr/>
          </p:nvSpPr>
          <p:spPr>
            <a:xfrm>
              <a:off x="5122069" y="2353151"/>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8096"/>
                    <a:pt x="7144" y="7144"/>
                  </a:cubicBezTo>
                  <a:cubicBezTo>
                    <a:pt x="8096" y="7144"/>
                    <a:pt x="9049" y="7144"/>
                    <a:pt x="10001" y="7144"/>
                  </a:cubicBezTo>
                  <a:close/>
                </a:path>
              </a:pathLst>
            </a:custGeom>
            <a:grpFill/>
            <a:ln w="9525" cap="flat">
              <a:noFill/>
              <a:prstDash val="solid"/>
              <a:miter/>
            </a:ln>
          </p:spPr>
          <p:txBody>
            <a:bodyPr rtlCol="0" anchor="ctr"/>
            <a:lstStyle/>
            <a:p>
              <a:endParaRPr lang="en-US"/>
            </a:p>
          </p:txBody>
        </p:sp>
        <p:sp>
          <p:nvSpPr>
            <p:cNvPr id="2762" name="Freeform: Shape 2761">
              <a:extLst>
                <a:ext uri="{FF2B5EF4-FFF2-40B4-BE49-F238E27FC236}">
                  <a16:creationId xmlns:a16="http://schemas.microsoft.com/office/drawing/2014/main" xmlns="" id="{FB92771A-9937-4972-B590-A0E180C13B95}"/>
                </a:ext>
              </a:extLst>
            </p:cNvPr>
            <p:cNvSpPr/>
            <p:nvPr/>
          </p:nvSpPr>
          <p:spPr>
            <a:xfrm>
              <a:off x="5115254" y="2362676"/>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2763" name="Freeform: Shape 2762">
              <a:extLst>
                <a:ext uri="{FF2B5EF4-FFF2-40B4-BE49-F238E27FC236}">
                  <a16:creationId xmlns:a16="http://schemas.microsoft.com/office/drawing/2014/main" xmlns="" id="{4BD4B6E9-BF2A-4243-8449-F30C3E57E759}"/>
                </a:ext>
              </a:extLst>
            </p:cNvPr>
            <p:cNvSpPr/>
            <p:nvPr/>
          </p:nvSpPr>
          <p:spPr>
            <a:xfrm>
              <a:off x="5114449" y="236362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7144"/>
                    <a:pt x="7144" y="7144"/>
                  </a:cubicBezTo>
                  <a:lnTo>
                    <a:pt x="8096" y="8096"/>
                  </a:lnTo>
                  <a:close/>
                </a:path>
              </a:pathLst>
            </a:custGeom>
            <a:grpFill/>
            <a:ln w="9525" cap="flat">
              <a:noFill/>
              <a:prstDash val="solid"/>
              <a:miter/>
            </a:ln>
          </p:spPr>
          <p:txBody>
            <a:bodyPr rtlCol="0" anchor="ctr"/>
            <a:lstStyle/>
            <a:p>
              <a:endParaRPr lang="en-US"/>
            </a:p>
          </p:txBody>
        </p:sp>
        <p:sp>
          <p:nvSpPr>
            <p:cNvPr id="2764" name="Freeform: Shape 2763">
              <a:extLst>
                <a:ext uri="{FF2B5EF4-FFF2-40B4-BE49-F238E27FC236}">
                  <a16:creationId xmlns:a16="http://schemas.microsoft.com/office/drawing/2014/main" xmlns="" id="{F09CBAC3-B365-4093-A157-DE119081565C}"/>
                </a:ext>
              </a:extLst>
            </p:cNvPr>
            <p:cNvSpPr/>
            <p:nvPr/>
          </p:nvSpPr>
          <p:spPr>
            <a:xfrm>
              <a:off x="5112120" y="2367015"/>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6615" y="7567"/>
                    <a:pt x="7567" y="7567"/>
                  </a:cubicBezTo>
                  <a:cubicBezTo>
                    <a:pt x="7567" y="6615"/>
                    <a:pt x="7567" y="7567"/>
                    <a:pt x="7567" y="7567"/>
                  </a:cubicBezTo>
                  <a:close/>
                </a:path>
              </a:pathLst>
            </a:custGeom>
            <a:grpFill/>
            <a:ln w="9525" cap="flat">
              <a:noFill/>
              <a:prstDash val="solid"/>
              <a:miter/>
            </a:ln>
          </p:spPr>
          <p:txBody>
            <a:bodyPr rtlCol="0" anchor="ctr"/>
            <a:lstStyle/>
            <a:p>
              <a:endParaRPr lang="en-US"/>
            </a:p>
          </p:txBody>
        </p:sp>
        <p:sp>
          <p:nvSpPr>
            <p:cNvPr id="2765" name="Freeform: Shape 2764">
              <a:extLst>
                <a:ext uri="{FF2B5EF4-FFF2-40B4-BE49-F238E27FC236}">
                  <a16:creationId xmlns:a16="http://schemas.microsoft.com/office/drawing/2014/main" xmlns="" id="{071C9817-4C66-42BB-A1B9-9A25ACAC4672}"/>
                </a:ext>
              </a:extLst>
            </p:cNvPr>
            <p:cNvSpPr/>
            <p:nvPr/>
          </p:nvSpPr>
          <p:spPr>
            <a:xfrm>
              <a:off x="5114025" y="236743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766" name="Freeform: Shape 2765">
              <a:extLst>
                <a:ext uri="{FF2B5EF4-FFF2-40B4-BE49-F238E27FC236}">
                  <a16:creationId xmlns:a16="http://schemas.microsoft.com/office/drawing/2014/main" xmlns="" id="{95D22ACB-5B2D-4E38-8D58-A3DF02BAE2D2}"/>
                </a:ext>
              </a:extLst>
            </p:cNvPr>
            <p:cNvSpPr/>
            <p:nvPr/>
          </p:nvSpPr>
          <p:spPr>
            <a:xfrm>
              <a:off x="5112120" y="237220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767" name="Freeform: Shape 2766">
              <a:extLst>
                <a:ext uri="{FF2B5EF4-FFF2-40B4-BE49-F238E27FC236}">
                  <a16:creationId xmlns:a16="http://schemas.microsoft.com/office/drawing/2014/main" xmlns="" id="{4C5EB6B8-A5D8-4C5F-B196-C248EEC04EBD}"/>
                </a:ext>
              </a:extLst>
            </p:cNvPr>
            <p:cNvSpPr/>
            <p:nvPr/>
          </p:nvSpPr>
          <p:spPr>
            <a:xfrm>
              <a:off x="5112650" y="237410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8096"/>
                    <a:pt x="7990" y="7144"/>
                  </a:cubicBezTo>
                  <a:close/>
                </a:path>
              </a:pathLst>
            </a:custGeom>
            <a:grpFill/>
            <a:ln w="9525" cap="flat">
              <a:noFill/>
              <a:prstDash val="solid"/>
              <a:miter/>
            </a:ln>
          </p:spPr>
          <p:txBody>
            <a:bodyPr rtlCol="0" anchor="ctr"/>
            <a:lstStyle/>
            <a:p>
              <a:endParaRPr lang="en-US"/>
            </a:p>
          </p:txBody>
        </p:sp>
        <p:sp>
          <p:nvSpPr>
            <p:cNvPr id="2768" name="Freeform: Shape 2767">
              <a:extLst>
                <a:ext uri="{FF2B5EF4-FFF2-40B4-BE49-F238E27FC236}">
                  <a16:creationId xmlns:a16="http://schemas.microsoft.com/office/drawing/2014/main" xmlns="" id="{4CA57A30-693D-4609-9559-9146E8F637B6}"/>
                </a:ext>
              </a:extLst>
            </p:cNvPr>
            <p:cNvSpPr/>
            <p:nvPr/>
          </p:nvSpPr>
          <p:spPr>
            <a:xfrm>
              <a:off x="5116354" y="2414349"/>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2769" name="Freeform: Shape 2768">
              <a:extLst>
                <a:ext uri="{FF2B5EF4-FFF2-40B4-BE49-F238E27FC236}">
                  <a16:creationId xmlns:a16="http://schemas.microsoft.com/office/drawing/2014/main" xmlns="" id="{73F9ECA5-2637-45F3-858B-C8118A2659EA}"/>
                </a:ext>
              </a:extLst>
            </p:cNvPr>
            <p:cNvSpPr/>
            <p:nvPr/>
          </p:nvSpPr>
          <p:spPr>
            <a:xfrm>
              <a:off x="5115930" y="243220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8096"/>
                    <a:pt x="6615" y="7144"/>
                    <a:pt x="7567" y="7144"/>
                  </a:cubicBezTo>
                  <a:cubicBezTo>
                    <a:pt x="6615" y="7144"/>
                    <a:pt x="7567" y="8096"/>
                    <a:pt x="7567" y="7144"/>
                  </a:cubicBezTo>
                  <a:close/>
                </a:path>
              </a:pathLst>
            </a:custGeom>
            <a:grpFill/>
            <a:ln w="9525" cap="flat">
              <a:noFill/>
              <a:prstDash val="solid"/>
              <a:miter/>
            </a:ln>
          </p:spPr>
          <p:txBody>
            <a:bodyPr rtlCol="0" anchor="ctr"/>
            <a:lstStyle/>
            <a:p>
              <a:endParaRPr lang="en-US"/>
            </a:p>
          </p:txBody>
        </p:sp>
        <p:sp>
          <p:nvSpPr>
            <p:cNvPr id="2770" name="Freeform: Shape 2769">
              <a:extLst>
                <a:ext uri="{FF2B5EF4-FFF2-40B4-BE49-F238E27FC236}">
                  <a16:creationId xmlns:a16="http://schemas.microsoft.com/office/drawing/2014/main" xmlns="" id="{62985B57-DB56-4D64-9A33-686623323858}"/>
                </a:ext>
              </a:extLst>
            </p:cNvPr>
            <p:cNvSpPr/>
            <p:nvPr/>
          </p:nvSpPr>
          <p:spPr>
            <a:xfrm>
              <a:off x="5120164" y="24417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7144"/>
                    <a:pt x="7144" y="7144"/>
                  </a:cubicBezTo>
                  <a:close/>
                </a:path>
              </a:pathLst>
            </a:custGeom>
            <a:grpFill/>
            <a:ln w="9525" cap="flat">
              <a:noFill/>
              <a:prstDash val="solid"/>
              <a:miter/>
            </a:ln>
          </p:spPr>
          <p:txBody>
            <a:bodyPr rtlCol="0" anchor="ctr"/>
            <a:lstStyle/>
            <a:p>
              <a:endParaRPr lang="en-US"/>
            </a:p>
          </p:txBody>
        </p:sp>
        <p:sp>
          <p:nvSpPr>
            <p:cNvPr id="2771" name="Freeform: Shape 2770">
              <a:extLst>
                <a:ext uri="{FF2B5EF4-FFF2-40B4-BE49-F238E27FC236}">
                  <a16:creationId xmlns:a16="http://schemas.microsoft.com/office/drawing/2014/main" xmlns="" id="{A9DA4B8D-68EE-4CAE-8A92-01D97ED9138A}"/>
                </a:ext>
              </a:extLst>
            </p:cNvPr>
            <p:cNvSpPr/>
            <p:nvPr/>
          </p:nvSpPr>
          <p:spPr>
            <a:xfrm>
              <a:off x="4964483" y="2368920"/>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6615"/>
                    <a:pt x="6615" y="7567"/>
                    <a:pt x="7567" y="7567"/>
                  </a:cubicBezTo>
                  <a:cubicBezTo>
                    <a:pt x="7567" y="7567"/>
                    <a:pt x="8520" y="7567"/>
                    <a:pt x="7567" y="7567"/>
                  </a:cubicBezTo>
                  <a:close/>
                </a:path>
              </a:pathLst>
            </a:custGeom>
            <a:grpFill/>
            <a:ln w="9525" cap="flat">
              <a:noFill/>
              <a:prstDash val="solid"/>
              <a:miter/>
            </a:ln>
          </p:spPr>
          <p:txBody>
            <a:bodyPr rtlCol="0" anchor="ctr"/>
            <a:lstStyle/>
            <a:p>
              <a:endParaRPr lang="en-US"/>
            </a:p>
          </p:txBody>
        </p:sp>
        <p:sp>
          <p:nvSpPr>
            <p:cNvPr id="2772" name="Freeform: Shape 2771">
              <a:extLst>
                <a:ext uri="{FF2B5EF4-FFF2-40B4-BE49-F238E27FC236}">
                  <a16:creationId xmlns:a16="http://schemas.microsoft.com/office/drawing/2014/main" xmlns="" id="{FAD27446-8C8D-42FD-94EB-4461D77F6DB2}"/>
                </a:ext>
              </a:extLst>
            </p:cNvPr>
            <p:cNvSpPr/>
            <p:nvPr/>
          </p:nvSpPr>
          <p:spPr>
            <a:xfrm>
              <a:off x="4951571" y="2370825"/>
              <a:ext cx="28575" cy="123825"/>
            </a:xfrm>
            <a:custGeom>
              <a:avLst/>
              <a:gdLst>
                <a:gd name="connsiteX0" fmla="*/ 19526 w 28575"/>
                <a:gd name="connsiteY0" fmla="*/ 118057 h 123825"/>
                <a:gd name="connsiteX1" fmla="*/ 13811 w 28575"/>
                <a:gd name="connsiteY1" fmla="*/ 51382 h 123825"/>
                <a:gd name="connsiteX2" fmla="*/ 15716 w 28575"/>
                <a:gd name="connsiteY2" fmla="*/ 31380 h 123825"/>
                <a:gd name="connsiteX3" fmla="*/ 17621 w 28575"/>
                <a:gd name="connsiteY3" fmla="*/ 31380 h 123825"/>
                <a:gd name="connsiteX4" fmla="*/ 14764 w 28575"/>
                <a:gd name="connsiteY4" fmla="*/ 22807 h 123825"/>
                <a:gd name="connsiteX5" fmla="*/ 12859 w 28575"/>
                <a:gd name="connsiteY5" fmla="*/ 20902 h 123825"/>
                <a:gd name="connsiteX6" fmla="*/ 7144 w 28575"/>
                <a:gd name="connsiteY6" fmla="*/ 19950 h 123825"/>
                <a:gd name="connsiteX7" fmla="*/ 7144 w 28575"/>
                <a:gd name="connsiteY7" fmla="*/ 18997 h 123825"/>
                <a:gd name="connsiteX8" fmla="*/ 16669 w 28575"/>
                <a:gd name="connsiteY8" fmla="*/ 18045 h 123825"/>
                <a:gd name="connsiteX9" fmla="*/ 15716 w 28575"/>
                <a:gd name="connsiteY9" fmla="*/ 7567 h 123825"/>
                <a:gd name="connsiteX10" fmla="*/ 19526 w 28575"/>
                <a:gd name="connsiteY10" fmla="*/ 7567 h 123825"/>
                <a:gd name="connsiteX11" fmla="*/ 16669 w 28575"/>
                <a:gd name="connsiteY11" fmla="*/ 7567 h 123825"/>
                <a:gd name="connsiteX12" fmla="*/ 19526 w 28575"/>
                <a:gd name="connsiteY12" fmla="*/ 7567 h 123825"/>
                <a:gd name="connsiteX13" fmla="*/ 19526 w 28575"/>
                <a:gd name="connsiteY13" fmla="*/ 118057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575" h="123825">
                  <a:moveTo>
                    <a:pt x="19526" y="118057"/>
                  </a:moveTo>
                  <a:cubicBezTo>
                    <a:pt x="5239" y="112342"/>
                    <a:pt x="18574" y="52335"/>
                    <a:pt x="13811" y="51382"/>
                  </a:cubicBezTo>
                  <a:cubicBezTo>
                    <a:pt x="12859" y="48525"/>
                    <a:pt x="5239" y="33285"/>
                    <a:pt x="15716" y="31380"/>
                  </a:cubicBezTo>
                  <a:cubicBezTo>
                    <a:pt x="14764" y="30427"/>
                    <a:pt x="15716" y="30427"/>
                    <a:pt x="17621" y="31380"/>
                  </a:cubicBezTo>
                  <a:cubicBezTo>
                    <a:pt x="8096" y="28522"/>
                    <a:pt x="3334" y="21855"/>
                    <a:pt x="14764" y="22807"/>
                  </a:cubicBezTo>
                  <a:cubicBezTo>
                    <a:pt x="2381" y="30427"/>
                    <a:pt x="12859" y="15187"/>
                    <a:pt x="12859" y="20902"/>
                  </a:cubicBezTo>
                  <a:cubicBezTo>
                    <a:pt x="11906" y="19950"/>
                    <a:pt x="8096" y="20902"/>
                    <a:pt x="7144" y="19950"/>
                  </a:cubicBezTo>
                  <a:cubicBezTo>
                    <a:pt x="8096" y="19950"/>
                    <a:pt x="8096" y="19950"/>
                    <a:pt x="7144" y="18997"/>
                  </a:cubicBezTo>
                  <a:cubicBezTo>
                    <a:pt x="8096" y="16140"/>
                    <a:pt x="10954" y="18045"/>
                    <a:pt x="16669" y="18045"/>
                  </a:cubicBezTo>
                  <a:cubicBezTo>
                    <a:pt x="11906" y="23760"/>
                    <a:pt x="14764" y="5662"/>
                    <a:pt x="15716" y="7567"/>
                  </a:cubicBezTo>
                  <a:cubicBezTo>
                    <a:pt x="14764" y="6615"/>
                    <a:pt x="19526" y="7567"/>
                    <a:pt x="19526" y="7567"/>
                  </a:cubicBezTo>
                  <a:cubicBezTo>
                    <a:pt x="17621" y="8520"/>
                    <a:pt x="16669" y="7567"/>
                    <a:pt x="16669" y="7567"/>
                  </a:cubicBezTo>
                  <a:cubicBezTo>
                    <a:pt x="18574" y="8520"/>
                    <a:pt x="19526" y="8520"/>
                    <a:pt x="19526" y="7567"/>
                  </a:cubicBezTo>
                  <a:cubicBezTo>
                    <a:pt x="40481" y="12330"/>
                    <a:pt x="7144" y="104722"/>
                    <a:pt x="19526" y="118057"/>
                  </a:cubicBezTo>
                  <a:close/>
                </a:path>
              </a:pathLst>
            </a:custGeom>
            <a:grpFill/>
            <a:ln w="9525" cap="flat">
              <a:noFill/>
              <a:prstDash val="solid"/>
              <a:miter/>
            </a:ln>
          </p:spPr>
          <p:txBody>
            <a:bodyPr rtlCol="0" anchor="ctr"/>
            <a:lstStyle/>
            <a:p>
              <a:endParaRPr lang="en-US"/>
            </a:p>
          </p:txBody>
        </p:sp>
        <p:sp>
          <p:nvSpPr>
            <p:cNvPr id="2773" name="Freeform: Shape 2772">
              <a:extLst>
                <a:ext uri="{FF2B5EF4-FFF2-40B4-BE49-F238E27FC236}">
                  <a16:creationId xmlns:a16="http://schemas.microsoft.com/office/drawing/2014/main" xmlns="" id="{72BDE86C-4161-4187-ADE4-0134E03BE90B}"/>
                </a:ext>
              </a:extLst>
            </p:cNvPr>
            <p:cNvSpPr/>
            <p:nvPr/>
          </p:nvSpPr>
          <p:spPr>
            <a:xfrm>
              <a:off x="4962049" y="2369343"/>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7144"/>
                    <a:pt x="7144" y="7144"/>
                  </a:cubicBezTo>
                  <a:cubicBezTo>
                    <a:pt x="9049" y="8096"/>
                    <a:pt x="9049" y="7144"/>
                    <a:pt x="10001" y="7144"/>
                  </a:cubicBezTo>
                  <a:close/>
                </a:path>
              </a:pathLst>
            </a:custGeom>
            <a:grpFill/>
            <a:ln w="9525" cap="flat">
              <a:noFill/>
              <a:prstDash val="solid"/>
              <a:miter/>
            </a:ln>
          </p:spPr>
          <p:txBody>
            <a:bodyPr rtlCol="0" anchor="ctr"/>
            <a:lstStyle/>
            <a:p>
              <a:endParaRPr lang="en-US"/>
            </a:p>
          </p:txBody>
        </p:sp>
        <p:sp>
          <p:nvSpPr>
            <p:cNvPr id="2774" name="Freeform: Shape 2773">
              <a:extLst>
                <a:ext uri="{FF2B5EF4-FFF2-40B4-BE49-F238E27FC236}">
                  <a16:creationId xmlns:a16="http://schemas.microsoft.com/office/drawing/2014/main" xmlns="" id="{BDA0D505-58F2-4E1C-8369-472F4A5DAA5E}"/>
                </a:ext>
              </a:extLst>
            </p:cNvPr>
            <p:cNvSpPr/>
            <p:nvPr/>
          </p:nvSpPr>
          <p:spPr>
            <a:xfrm>
              <a:off x="4955910" y="237791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775" name="Freeform: Shape 2774">
              <a:extLst>
                <a:ext uri="{FF2B5EF4-FFF2-40B4-BE49-F238E27FC236}">
                  <a16:creationId xmlns:a16="http://schemas.microsoft.com/office/drawing/2014/main" xmlns="" id="{1E9926CF-7BF3-44C6-B32F-04EBA2873A23}"/>
                </a:ext>
              </a:extLst>
            </p:cNvPr>
            <p:cNvSpPr/>
            <p:nvPr/>
          </p:nvSpPr>
          <p:spPr>
            <a:xfrm>
              <a:off x="4955381" y="237886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8096"/>
                    <a:pt x="7144" y="7144"/>
                  </a:cubicBezTo>
                  <a:lnTo>
                    <a:pt x="8096" y="8096"/>
                  </a:lnTo>
                  <a:close/>
                </a:path>
              </a:pathLst>
            </a:custGeom>
            <a:grpFill/>
            <a:ln w="9525" cap="flat">
              <a:noFill/>
              <a:prstDash val="solid"/>
              <a:miter/>
            </a:ln>
          </p:spPr>
          <p:txBody>
            <a:bodyPr rtlCol="0" anchor="ctr"/>
            <a:lstStyle/>
            <a:p>
              <a:endParaRPr lang="en-US"/>
            </a:p>
          </p:txBody>
        </p:sp>
        <p:sp>
          <p:nvSpPr>
            <p:cNvPr id="2776" name="Freeform: Shape 2775">
              <a:extLst>
                <a:ext uri="{FF2B5EF4-FFF2-40B4-BE49-F238E27FC236}">
                  <a16:creationId xmlns:a16="http://schemas.microsoft.com/office/drawing/2014/main" xmlns="" id="{15CAB478-C68F-474A-9FFE-78B0C0C5A42E}"/>
                </a:ext>
              </a:extLst>
            </p:cNvPr>
            <p:cNvSpPr/>
            <p:nvPr/>
          </p:nvSpPr>
          <p:spPr>
            <a:xfrm>
              <a:off x="4952100" y="238172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2777" name="Freeform: Shape 2776">
              <a:extLst>
                <a:ext uri="{FF2B5EF4-FFF2-40B4-BE49-F238E27FC236}">
                  <a16:creationId xmlns:a16="http://schemas.microsoft.com/office/drawing/2014/main" xmlns="" id="{49497BD6-0EAB-4BD3-A559-59A130037550}"/>
                </a:ext>
              </a:extLst>
            </p:cNvPr>
            <p:cNvSpPr/>
            <p:nvPr/>
          </p:nvSpPr>
          <p:spPr>
            <a:xfrm>
              <a:off x="4954005" y="238172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778" name="Freeform: Shape 2777">
              <a:extLst>
                <a:ext uri="{FF2B5EF4-FFF2-40B4-BE49-F238E27FC236}">
                  <a16:creationId xmlns:a16="http://schemas.microsoft.com/office/drawing/2014/main" xmlns="" id="{C6B04AF1-05D7-418D-ADFA-93C6CAFB1B63}"/>
                </a:ext>
              </a:extLst>
            </p:cNvPr>
            <p:cNvSpPr/>
            <p:nvPr/>
          </p:nvSpPr>
          <p:spPr>
            <a:xfrm>
              <a:off x="4952100" y="238553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8096"/>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2779" name="Freeform: Shape 2778">
              <a:extLst>
                <a:ext uri="{FF2B5EF4-FFF2-40B4-BE49-F238E27FC236}">
                  <a16:creationId xmlns:a16="http://schemas.microsoft.com/office/drawing/2014/main" xmlns="" id="{A5FC5E3D-0D54-4E76-BDB3-318B53A4F1CA}"/>
                </a:ext>
              </a:extLst>
            </p:cNvPr>
            <p:cNvSpPr/>
            <p:nvPr/>
          </p:nvSpPr>
          <p:spPr>
            <a:xfrm>
              <a:off x="4952630" y="2387441"/>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8096"/>
                    <a:pt x="7990" y="7144"/>
                  </a:cubicBezTo>
                  <a:close/>
                </a:path>
              </a:pathLst>
            </a:custGeom>
            <a:grpFill/>
            <a:ln w="9525" cap="flat">
              <a:noFill/>
              <a:prstDash val="solid"/>
              <a:miter/>
            </a:ln>
          </p:spPr>
          <p:txBody>
            <a:bodyPr rtlCol="0" anchor="ctr"/>
            <a:lstStyle/>
            <a:p>
              <a:endParaRPr lang="en-US"/>
            </a:p>
          </p:txBody>
        </p:sp>
        <p:sp>
          <p:nvSpPr>
            <p:cNvPr id="2780" name="Freeform: Shape 2779">
              <a:extLst>
                <a:ext uri="{FF2B5EF4-FFF2-40B4-BE49-F238E27FC236}">
                  <a16:creationId xmlns:a16="http://schemas.microsoft.com/office/drawing/2014/main" xmlns="" id="{00EFA05F-35B4-4294-9084-34FA0344422B}"/>
                </a:ext>
              </a:extLst>
            </p:cNvPr>
            <p:cNvSpPr/>
            <p:nvPr/>
          </p:nvSpPr>
          <p:spPr>
            <a:xfrm>
              <a:off x="4956334" y="242173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781" name="Freeform: Shape 2780">
              <a:extLst>
                <a:ext uri="{FF2B5EF4-FFF2-40B4-BE49-F238E27FC236}">
                  <a16:creationId xmlns:a16="http://schemas.microsoft.com/office/drawing/2014/main" xmlns="" id="{DA4ED62E-E3C8-44D9-9C21-41D4E091FC51}"/>
                </a:ext>
              </a:extLst>
            </p:cNvPr>
            <p:cNvSpPr/>
            <p:nvPr/>
          </p:nvSpPr>
          <p:spPr>
            <a:xfrm>
              <a:off x="4955910" y="243697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8520" y="7144"/>
                    <a:pt x="6615" y="7144"/>
                    <a:pt x="7567" y="7144"/>
                  </a:cubicBez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2782" name="Freeform: Shape 2781">
              <a:extLst>
                <a:ext uri="{FF2B5EF4-FFF2-40B4-BE49-F238E27FC236}">
                  <a16:creationId xmlns:a16="http://schemas.microsoft.com/office/drawing/2014/main" xmlns="" id="{715B00EF-F077-4A3D-93E5-BB811D3C342D}"/>
                </a:ext>
              </a:extLst>
            </p:cNvPr>
            <p:cNvSpPr/>
            <p:nvPr/>
          </p:nvSpPr>
          <p:spPr>
            <a:xfrm>
              <a:off x="4960144" y="244459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954" y="7144"/>
                    <a:pt x="7144" y="7144"/>
                  </a:cubicBezTo>
                  <a:close/>
                </a:path>
              </a:pathLst>
            </a:custGeom>
            <a:grpFill/>
            <a:ln w="9525" cap="flat">
              <a:noFill/>
              <a:prstDash val="solid"/>
              <a:miter/>
            </a:ln>
          </p:spPr>
          <p:txBody>
            <a:bodyPr rtlCol="0" anchor="ctr"/>
            <a:lstStyle/>
            <a:p>
              <a:endParaRPr lang="en-US"/>
            </a:p>
          </p:txBody>
        </p:sp>
        <p:sp>
          <p:nvSpPr>
            <p:cNvPr id="2783" name="Freeform: Shape 2782">
              <a:extLst>
                <a:ext uri="{FF2B5EF4-FFF2-40B4-BE49-F238E27FC236}">
                  <a16:creationId xmlns:a16="http://schemas.microsoft.com/office/drawing/2014/main" xmlns="" id="{D01A3A4C-1B31-4AEB-AE7F-3FAE4A7BE714}"/>
                </a:ext>
              </a:extLst>
            </p:cNvPr>
            <p:cNvSpPr/>
            <p:nvPr/>
          </p:nvSpPr>
          <p:spPr>
            <a:xfrm>
              <a:off x="4799024" y="2361723"/>
              <a:ext cx="9525" cy="9525"/>
            </a:xfrm>
            <a:custGeom>
              <a:avLst/>
              <a:gdLst>
                <a:gd name="connsiteX0" fmla="*/ 8244 w 9525"/>
                <a:gd name="connsiteY0" fmla="*/ 7144 h 9525"/>
                <a:gd name="connsiteX1" fmla="*/ 8244 w 9525"/>
                <a:gd name="connsiteY1" fmla="*/ 7144 h 9525"/>
                <a:gd name="connsiteX2" fmla="*/ 8244 w 9525"/>
                <a:gd name="connsiteY2" fmla="*/ 7144 h 9525"/>
              </a:gdLst>
              <a:ahLst/>
              <a:cxnLst>
                <a:cxn ang="0">
                  <a:pos x="connsiteX0" y="connsiteY0"/>
                </a:cxn>
                <a:cxn ang="0">
                  <a:pos x="connsiteX1" y="connsiteY1"/>
                </a:cxn>
                <a:cxn ang="0">
                  <a:pos x="connsiteX2" y="connsiteY2"/>
                </a:cxn>
              </a:cxnLst>
              <a:rect l="l" t="t" r="r" b="b"/>
              <a:pathLst>
                <a:path w="9525" h="9525">
                  <a:moveTo>
                    <a:pt x="8244" y="7144"/>
                  </a:moveTo>
                  <a:cubicBezTo>
                    <a:pt x="7291" y="7144"/>
                    <a:pt x="6339" y="7144"/>
                    <a:pt x="8244" y="7144"/>
                  </a:cubicBezTo>
                  <a:cubicBezTo>
                    <a:pt x="8244" y="7144"/>
                    <a:pt x="8244" y="7144"/>
                    <a:pt x="8244" y="7144"/>
                  </a:cubicBezTo>
                  <a:close/>
                </a:path>
              </a:pathLst>
            </a:custGeom>
            <a:grpFill/>
            <a:ln w="9525" cap="flat">
              <a:noFill/>
              <a:prstDash val="solid"/>
              <a:miter/>
            </a:ln>
          </p:spPr>
          <p:txBody>
            <a:bodyPr rtlCol="0" anchor="ctr"/>
            <a:lstStyle/>
            <a:p>
              <a:endParaRPr lang="en-US"/>
            </a:p>
          </p:txBody>
        </p:sp>
        <p:sp>
          <p:nvSpPr>
            <p:cNvPr id="2784" name="Freeform: Shape 2783">
              <a:extLst>
                <a:ext uri="{FF2B5EF4-FFF2-40B4-BE49-F238E27FC236}">
                  <a16:creationId xmlns:a16="http://schemas.microsoft.com/office/drawing/2014/main" xmlns="" id="{50D6C500-DBD1-4409-8980-72D81D74FEFB}"/>
                </a:ext>
              </a:extLst>
            </p:cNvPr>
            <p:cNvSpPr/>
            <p:nvPr/>
          </p:nvSpPr>
          <p:spPr>
            <a:xfrm>
              <a:off x="4785836" y="2363205"/>
              <a:ext cx="28575" cy="123825"/>
            </a:xfrm>
            <a:custGeom>
              <a:avLst/>
              <a:gdLst>
                <a:gd name="connsiteX0" fmla="*/ 20479 w 28575"/>
                <a:gd name="connsiteY0" fmla="*/ 118057 h 123825"/>
                <a:gd name="connsiteX1" fmla="*/ 13811 w 28575"/>
                <a:gd name="connsiteY1" fmla="*/ 51382 h 123825"/>
                <a:gd name="connsiteX2" fmla="*/ 15716 w 28575"/>
                <a:gd name="connsiteY2" fmla="*/ 31380 h 123825"/>
                <a:gd name="connsiteX3" fmla="*/ 17621 w 28575"/>
                <a:gd name="connsiteY3" fmla="*/ 31380 h 123825"/>
                <a:gd name="connsiteX4" fmla="*/ 14764 w 28575"/>
                <a:gd name="connsiteY4" fmla="*/ 22807 h 123825"/>
                <a:gd name="connsiteX5" fmla="*/ 12859 w 28575"/>
                <a:gd name="connsiteY5" fmla="*/ 20902 h 123825"/>
                <a:gd name="connsiteX6" fmla="*/ 7144 w 28575"/>
                <a:gd name="connsiteY6" fmla="*/ 19950 h 123825"/>
                <a:gd name="connsiteX7" fmla="*/ 7144 w 28575"/>
                <a:gd name="connsiteY7" fmla="*/ 18997 h 123825"/>
                <a:gd name="connsiteX8" fmla="*/ 16669 w 28575"/>
                <a:gd name="connsiteY8" fmla="*/ 18045 h 123825"/>
                <a:gd name="connsiteX9" fmla="*/ 15716 w 28575"/>
                <a:gd name="connsiteY9" fmla="*/ 7567 h 123825"/>
                <a:gd name="connsiteX10" fmla="*/ 19526 w 28575"/>
                <a:gd name="connsiteY10" fmla="*/ 7567 h 123825"/>
                <a:gd name="connsiteX11" fmla="*/ 16669 w 28575"/>
                <a:gd name="connsiteY11" fmla="*/ 7567 h 123825"/>
                <a:gd name="connsiteX12" fmla="*/ 19526 w 28575"/>
                <a:gd name="connsiteY12" fmla="*/ 7567 h 123825"/>
                <a:gd name="connsiteX13" fmla="*/ 20479 w 28575"/>
                <a:gd name="connsiteY13" fmla="*/ 118057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575" h="123825">
                  <a:moveTo>
                    <a:pt x="20479" y="118057"/>
                  </a:moveTo>
                  <a:cubicBezTo>
                    <a:pt x="7144" y="113295"/>
                    <a:pt x="17621" y="52335"/>
                    <a:pt x="13811" y="51382"/>
                  </a:cubicBezTo>
                  <a:cubicBezTo>
                    <a:pt x="12859" y="48525"/>
                    <a:pt x="5239" y="33285"/>
                    <a:pt x="15716" y="31380"/>
                  </a:cubicBezTo>
                  <a:cubicBezTo>
                    <a:pt x="14764" y="30427"/>
                    <a:pt x="15716" y="30427"/>
                    <a:pt x="17621" y="31380"/>
                  </a:cubicBezTo>
                  <a:cubicBezTo>
                    <a:pt x="8096" y="28522"/>
                    <a:pt x="3334" y="21855"/>
                    <a:pt x="14764" y="22807"/>
                  </a:cubicBezTo>
                  <a:cubicBezTo>
                    <a:pt x="2381" y="30427"/>
                    <a:pt x="12859" y="14235"/>
                    <a:pt x="12859" y="20902"/>
                  </a:cubicBezTo>
                  <a:cubicBezTo>
                    <a:pt x="11906" y="19950"/>
                    <a:pt x="8096" y="20902"/>
                    <a:pt x="7144" y="19950"/>
                  </a:cubicBezTo>
                  <a:cubicBezTo>
                    <a:pt x="8096" y="19950"/>
                    <a:pt x="8096" y="19950"/>
                    <a:pt x="7144" y="18997"/>
                  </a:cubicBezTo>
                  <a:cubicBezTo>
                    <a:pt x="8096" y="16140"/>
                    <a:pt x="10954" y="18045"/>
                    <a:pt x="16669" y="18045"/>
                  </a:cubicBezTo>
                  <a:cubicBezTo>
                    <a:pt x="11906" y="23760"/>
                    <a:pt x="14764" y="5662"/>
                    <a:pt x="15716" y="7567"/>
                  </a:cubicBezTo>
                  <a:cubicBezTo>
                    <a:pt x="14764" y="6615"/>
                    <a:pt x="19526" y="7567"/>
                    <a:pt x="19526" y="7567"/>
                  </a:cubicBezTo>
                  <a:cubicBezTo>
                    <a:pt x="17621" y="8520"/>
                    <a:pt x="16669" y="7567"/>
                    <a:pt x="16669" y="7567"/>
                  </a:cubicBezTo>
                  <a:cubicBezTo>
                    <a:pt x="18574" y="8520"/>
                    <a:pt x="19526" y="8520"/>
                    <a:pt x="19526" y="7567"/>
                  </a:cubicBezTo>
                  <a:cubicBezTo>
                    <a:pt x="41434" y="13282"/>
                    <a:pt x="8096" y="104722"/>
                    <a:pt x="20479" y="118057"/>
                  </a:cubicBezTo>
                  <a:close/>
                </a:path>
              </a:pathLst>
            </a:custGeom>
            <a:grpFill/>
            <a:ln w="9525" cap="flat">
              <a:noFill/>
              <a:prstDash val="solid"/>
              <a:miter/>
            </a:ln>
          </p:spPr>
          <p:txBody>
            <a:bodyPr rtlCol="0" anchor="ctr"/>
            <a:lstStyle/>
            <a:p>
              <a:endParaRPr lang="en-US"/>
            </a:p>
          </p:txBody>
        </p:sp>
        <p:sp>
          <p:nvSpPr>
            <p:cNvPr id="2785" name="Freeform: Shape 2784">
              <a:extLst>
                <a:ext uri="{FF2B5EF4-FFF2-40B4-BE49-F238E27FC236}">
                  <a16:creationId xmlns:a16="http://schemas.microsoft.com/office/drawing/2014/main" xmlns="" id="{031F0772-64B1-4427-82C8-C760FE24153C}"/>
                </a:ext>
              </a:extLst>
            </p:cNvPr>
            <p:cNvSpPr/>
            <p:nvPr/>
          </p:nvSpPr>
          <p:spPr>
            <a:xfrm>
              <a:off x="4797266" y="2362676"/>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7144"/>
                    <a:pt x="7144" y="7144"/>
                  </a:cubicBezTo>
                  <a:cubicBezTo>
                    <a:pt x="8096" y="7144"/>
                    <a:pt x="9049" y="7144"/>
                    <a:pt x="10001" y="7144"/>
                  </a:cubicBezTo>
                  <a:close/>
                </a:path>
              </a:pathLst>
            </a:custGeom>
            <a:grpFill/>
            <a:ln w="9525" cap="flat">
              <a:noFill/>
              <a:prstDash val="solid"/>
              <a:miter/>
            </a:ln>
          </p:spPr>
          <p:txBody>
            <a:bodyPr rtlCol="0" anchor="ctr"/>
            <a:lstStyle/>
            <a:p>
              <a:endParaRPr lang="en-US"/>
            </a:p>
          </p:txBody>
        </p:sp>
        <p:sp>
          <p:nvSpPr>
            <p:cNvPr id="2786" name="Freeform: Shape 2785">
              <a:extLst>
                <a:ext uri="{FF2B5EF4-FFF2-40B4-BE49-F238E27FC236}">
                  <a16:creationId xmlns:a16="http://schemas.microsoft.com/office/drawing/2014/main" xmlns="" id="{E0415A38-9A41-4694-B2FA-E8CA8853472A}"/>
                </a:ext>
              </a:extLst>
            </p:cNvPr>
            <p:cNvSpPr/>
            <p:nvPr/>
          </p:nvSpPr>
          <p:spPr>
            <a:xfrm>
              <a:off x="4790705" y="237029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2787" name="Freeform: Shape 2786">
              <a:extLst>
                <a:ext uri="{FF2B5EF4-FFF2-40B4-BE49-F238E27FC236}">
                  <a16:creationId xmlns:a16="http://schemas.microsoft.com/office/drawing/2014/main" xmlns="" id="{7CEEDEB4-747C-4E2E-B88F-9487DA37D60F}"/>
                </a:ext>
              </a:extLst>
            </p:cNvPr>
            <p:cNvSpPr/>
            <p:nvPr/>
          </p:nvSpPr>
          <p:spPr>
            <a:xfrm>
              <a:off x="4789646" y="237124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8096"/>
                    <a:pt x="7144" y="7144"/>
                  </a:cubicBezTo>
                  <a:lnTo>
                    <a:pt x="8096" y="8096"/>
                  </a:lnTo>
                  <a:close/>
                </a:path>
              </a:pathLst>
            </a:custGeom>
            <a:grpFill/>
            <a:ln w="9525" cap="flat">
              <a:noFill/>
              <a:prstDash val="solid"/>
              <a:miter/>
            </a:ln>
          </p:spPr>
          <p:txBody>
            <a:bodyPr rtlCol="0" anchor="ctr"/>
            <a:lstStyle/>
            <a:p>
              <a:endParaRPr lang="en-US"/>
            </a:p>
          </p:txBody>
        </p:sp>
        <p:sp>
          <p:nvSpPr>
            <p:cNvPr id="2788" name="Freeform: Shape 2787">
              <a:extLst>
                <a:ext uri="{FF2B5EF4-FFF2-40B4-BE49-F238E27FC236}">
                  <a16:creationId xmlns:a16="http://schemas.microsoft.com/office/drawing/2014/main" xmlns="" id="{AD9F8E34-E37C-4212-9519-BF6B55719557}"/>
                </a:ext>
              </a:extLst>
            </p:cNvPr>
            <p:cNvSpPr/>
            <p:nvPr/>
          </p:nvSpPr>
          <p:spPr>
            <a:xfrm>
              <a:off x="4787318" y="237410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2789" name="Freeform: Shape 2788">
              <a:extLst>
                <a:ext uri="{FF2B5EF4-FFF2-40B4-BE49-F238E27FC236}">
                  <a16:creationId xmlns:a16="http://schemas.microsoft.com/office/drawing/2014/main" xmlns="" id="{5E3B6C19-05E6-4F29-A8CC-BCAB966DD8A2}"/>
                </a:ext>
              </a:extLst>
            </p:cNvPr>
            <p:cNvSpPr/>
            <p:nvPr/>
          </p:nvSpPr>
          <p:spPr>
            <a:xfrm>
              <a:off x="4789223" y="237410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2790" name="Freeform: Shape 2789">
              <a:extLst>
                <a:ext uri="{FF2B5EF4-FFF2-40B4-BE49-F238E27FC236}">
                  <a16:creationId xmlns:a16="http://schemas.microsoft.com/office/drawing/2014/main" xmlns="" id="{CEAB2614-F44C-4240-B38C-BB2549C15B83}"/>
                </a:ext>
              </a:extLst>
            </p:cNvPr>
            <p:cNvSpPr/>
            <p:nvPr/>
          </p:nvSpPr>
          <p:spPr>
            <a:xfrm>
              <a:off x="4787318" y="237791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8096"/>
                    <a:pt x="8520" y="8096"/>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2791" name="Freeform: Shape 2790">
              <a:extLst>
                <a:ext uri="{FF2B5EF4-FFF2-40B4-BE49-F238E27FC236}">
                  <a16:creationId xmlns:a16="http://schemas.microsoft.com/office/drawing/2014/main" xmlns="" id="{73DD700D-D4C0-4A79-BF75-C1F00EFF5D16}"/>
                </a:ext>
              </a:extLst>
            </p:cNvPr>
            <p:cNvSpPr/>
            <p:nvPr/>
          </p:nvSpPr>
          <p:spPr>
            <a:xfrm>
              <a:off x="4787847" y="2379821"/>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8096"/>
                    <a:pt x="7990" y="7144"/>
                  </a:cubicBezTo>
                  <a:close/>
                </a:path>
              </a:pathLst>
            </a:custGeom>
            <a:grpFill/>
            <a:ln w="9525" cap="flat">
              <a:noFill/>
              <a:prstDash val="solid"/>
              <a:miter/>
            </a:ln>
          </p:spPr>
          <p:txBody>
            <a:bodyPr rtlCol="0" anchor="ctr"/>
            <a:lstStyle/>
            <a:p>
              <a:endParaRPr lang="en-US"/>
            </a:p>
          </p:txBody>
        </p:sp>
        <p:sp>
          <p:nvSpPr>
            <p:cNvPr id="2792" name="Freeform: Shape 2791">
              <a:extLst>
                <a:ext uri="{FF2B5EF4-FFF2-40B4-BE49-F238E27FC236}">
                  <a16:creationId xmlns:a16="http://schemas.microsoft.com/office/drawing/2014/main" xmlns="" id="{5351A9AB-1363-4677-8964-01E7DC2B8AE7}"/>
                </a:ext>
              </a:extLst>
            </p:cNvPr>
            <p:cNvSpPr/>
            <p:nvPr/>
          </p:nvSpPr>
          <p:spPr>
            <a:xfrm>
              <a:off x="4791551" y="24141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793" name="Freeform: Shape 2792">
              <a:extLst>
                <a:ext uri="{FF2B5EF4-FFF2-40B4-BE49-F238E27FC236}">
                  <a16:creationId xmlns:a16="http://schemas.microsoft.com/office/drawing/2014/main" xmlns="" id="{DC81BFDA-C91F-4400-8056-F4AF053D4354}"/>
                </a:ext>
              </a:extLst>
            </p:cNvPr>
            <p:cNvSpPr/>
            <p:nvPr/>
          </p:nvSpPr>
          <p:spPr>
            <a:xfrm>
              <a:off x="4791276" y="2429351"/>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8371" y="7144"/>
                    <a:pt x="7419" y="7144"/>
                    <a:pt x="7419" y="7144"/>
                  </a:cubicBezTo>
                  <a:cubicBezTo>
                    <a:pt x="6466" y="7144"/>
                    <a:pt x="8371" y="7144"/>
                    <a:pt x="7419" y="7144"/>
                  </a:cubicBezTo>
                  <a:close/>
                </a:path>
              </a:pathLst>
            </a:custGeom>
            <a:grpFill/>
            <a:ln w="9525" cap="flat">
              <a:noFill/>
              <a:prstDash val="solid"/>
              <a:miter/>
            </a:ln>
          </p:spPr>
          <p:txBody>
            <a:bodyPr rtlCol="0" anchor="ctr"/>
            <a:lstStyle/>
            <a:p>
              <a:endParaRPr lang="en-US"/>
            </a:p>
          </p:txBody>
        </p:sp>
        <p:sp>
          <p:nvSpPr>
            <p:cNvPr id="2794" name="Freeform: Shape 2793">
              <a:extLst>
                <a:ext uri="{FF2B5EF4-FFF2-40B4-BE49-F238E27FC236}">
                  <a16:creationId xmlns:a16="http://schemas.microsoft.com/office/drawing/2014/main" xmlns="" id="{9D5AA340-6DF6-43C8-B395-7FF8B6228AD8}"/>
                </a:ext>
              </a:extLst>
            </p:cNvPr>
            <p:cNvSpPr/>
            <p:nvPr/>
          </p:nvSpPr>
          <p:spPr>
            <a:xfrm>
              <a:off x="4795361" y="24369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7144"/>
                    <a:pt x="7144" y="7144"/>
                  </a:cubicBezTo>
                  <a:close/>
                </a:path>
              </a:pathLst>
            </a:custGeom>
            <a:grpFill/>
            <a:ln w="9525" cap="flat">
              <a:noFill/>
              <a:prstDash val="solid"/>
              <a:miter/>
            </a:ln>
          </p:spPr>
          <p:txBody>
            <a:bodyPr rtlCol="0" anchor="ctr"/>
            <a:lstStyle/>
            <a:p>
              <a:endParaRPr lang="en-US"/>
            </a:p>
          </p:txBody>
        </p:sp>
        <p:sp>
          <p:nvSpPr>
            <p:cNvPr id="2795" name="Freeform: Shape 2794">
              <a:extLst>
                <a:ext uri="{FF2B5EF4-FFF2-40B4-BE49-F238E27FC236}">
                  <a16:creationId xmlns:a16="http://schemas.microsoft.com/office/drawing/2014/main" xmlns="" id="{6F031968-7A3D-4E57-8AD3-FB7172850FC2}"/>
                </a:ext>
              </a:extLst>
            </p:cNvPr>
            <p:cNvSpPr/>
            <p:nvPr/>
          </p:nvSpPr>
          <p:spPr>
            <a:xfrm>
              <a:off x="4677104" y="2365110"/>
              <a:ext cx="9525" cy="9525"/>
            </a:xfrm>
            <a:custGeom>
              <a:avLst/>
              <a:gdLst>
                <a:gd name="connsiteX0" fmla="*/ 8244 w 9525"/>
                <a:gd name="connsiteY0" fmla="*/ 7567 h 9525"/>
                <a:gd name="connsiteX1" fmla="*/ 8244 w 9525"/>
                <a:gd name="connsiteY1" fmla="*/ 7567 h 9525"/>
                <a:gd name="connsiteX2" fmla="*/ 8244 w 9525"/>
                <a:gd name="connsiteY2" fmla="*/ 7567 h 9525"/>
              </a:gdLst>
              <a:ahLst/>
              <a:cxnLst>
                <a:cxn ang="0">
                  <a:pos x="connsiteX0" y="connsiteY0"/>
                </a:cxn>
                <a:cxn ang="0">
                  <a:pos x="connsiteX1" y="connsiteY1"/>
                </a:cxn>
                <a:cxn ang="0">
                  <a:pos x="connsiteX2" y="connsiteY2"/>
                </a:cxn>
              </a:cxnLst>
              <a:rect l="l" t="t" r="r" b="b"/>
              <a:pathLst>
                <a:path w="9525" h="9525">
                  <a:moveTo>
                    <a:pt x="8244" y="7567"/>
                  </a:moveTo>
                  <a:cubicBezTo>
                    <a:pt x="7291" y="6615"/>
                    <a:pt x="6339" y="7567"/>
                    <a:pt x="8244" y="7567"/>
                  </a:cubicBezTo>
                  <a:cubicBezTo>
                    <a:pt x="8244" y="6615"/>
                    <a:pt x="8244" y="7567"/>
                    <a:pt x="8244" y="7567"/>
                  </a:cubicBezTo>
                  <a:close/>
                </a:path>
              </a:pathLst>
            </a:custGeom>
            <a:grpFill/>
            <a:ln w="9525" cap="flat">
              <a:noFill/>
              <a:prstDash val="solid"/>
              <a:miter/>
            </a:ln>
          </p:spPr>
          <p:txBody>
            <a:bodyPr rtlCol="0" anchor="ctr"/>
            <a:lstStyle/>
            <a:p>
              <a:endParaRPr lang="en-US"/>
            </a:p>
          </p:txBody>
        </p:sp>
        <p:sp>
          <p:nvSpPr>
            <p:cNvPr id="2796" name="Freeform: Shape 2795">
              <a:extLst>
                <a:ext uri="{FF2B5EF4-FFF2-40B4-BE49-F238E27FC236}">
                  <a16:creationId xmlns:a16="http://schemas.microsoft.com/office/drawing/2014/main" xmlns="" id="{DB4F0A66-3803-46C1-811A-23352D4D8998}"/>
                </a:ext>
              </a:extLst>
            </p:cNvPr>
            <p:cNvSpPr/>
            <p:nvPr/>
          </p:nvSpPr>
          <p:spPr>
            <a:xfrm>
              <a:off x="4663916" y="2365110"/>
              <a:ext cx="28575" cy="114300"/>
            </a:xfrm>
            <a:custGeom>
              <a:avLst/>
              <a:gdLst>
                <a:gd name="connsiteX0" fmla="*/ 20479 w 28575"/>
                <a:gd name="connsiteY0" fmla="*/ 114247 h 114300"/>
                <a:gd name="connsiteX1" fmla="*/ 13811 w 28575"/>
                <a:gd name="connsiteY1" fmla="*/ 50430 h 114300"/>
                <a:gd name="connsiteX2" fmla="*/ 15716 w 28575"/>
                <a:gd name="connsiteY2" fmla="*/ 31380 h 114300"/>
                <a:gd name="connsiteX3" fmla="*/ 17621 w 28575"/>
                <a:gd name="connsiteY3" fmla="*/ 31380 h 114300"/>
                <a:gd name="connsiteX4" fmla="*/ 14764 w 28575"/>
                <a:gd name="connsiteY4" fmla="*/ 22807 h 114300"/>
                <a:gd name="connsiteX5" fmla="*/ 12859 w 28575"/>
                <a:gd name="connsiteY5" fmla="*/ 20902 h 114300"/>
                <a:gd name="connsiteX6" fmla="*/ 7144 w 28575"/>
                <a:gd name="connsiteY6" fmla="*/ 19949 h 114300"/>
                <a:gd name="connsiteX7" fmla="*/ 7144 w 28575"/>
                <a:gd name="connsiteY7" fmla="*/ 18997 h 114300"/>
                <a:gd name="connsiteX8" fmla="*/ 16669 w 28575"/>
                <a:gd name="connsiteY8" fmla="*/ 18045 h 114300"/>
                <a:gd name="connsiteX9" fmla="*/ 15716 w 28575"/>
                <a:gd name="connsiteY9" fmla="*/ 7567 h 114300"/>
                <a:gd name="connsiteX10" fmla="*/ 19526 w 28575"/>
                <a:gd name="connsiteY10" fmla="*/ 7567 h 114300"/>
                <a:gd name="connsiteX11" fmla="*/ 16669 w 28575"/>
                <a:gd name="connsiteY11" fmla="*/ 7567 h 114300"/>
                <a:gd name="connsiteX12" fmla="*/ 19526 w 28575"/>
                <a:gd name="connsiteY12" fmla="*/ 7567 h 114300"/>
                <a:gd name="connsiteX13" fmla="*/ 20479 w 28575"/>
                <a:gd name="connsiteY13" fmla="*/ 114247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575" h="114300">
                  <a:moveTo>
                    <a:pt x="20479" y="114247"/>
                  </a:moveTo>
                  <a:cubicBezTo>
                    <a:pt x="8096" y="110437"/>
                    <a:pt x="17621" y="51382"/>
                    <a:pt x="13811" y="50430"/>
                  </a:cubicBezTo>
                  <a:cubicBezTo>
                    <a:pt x="12859" y="47572"/>
                    <a:pt x="5239" y="33285"/>
                    <a:pt x="15716" y="31380"/>
                  </a:cubicBezTo>
                  <a:cubicBezTo>
                    <a:pt x="14764" y="30427"/>
                    <a:pt x="15716" y="30427"/>
                    <a:pt x="17621" y="31380"/>
                  </a:cubicBezTo>
                  <a:cubicBezTo>
                    <a:pt x="8096" y="28522"/>
                    <a:pt x="4286" y="21855"/>
                    <a:pt x="14764" y="22807"/>
                  </a:cubicBezTo>
                  <a:cubicBezTo>
                    <a:pt x="2381" y="29474"/>
                    <a:pt x="12859" y="15187"/>
                    <a:pt x="12859" y="20902"/>
                  </a:cubicBezTo>
                  <a:cubicBezTo>
                    <a:pt x="11906" y="19949"/>
                    <a:pt x="8096" y="20902"/>
                    <a:pt x="7144" y="19949"/>
                  </a:cubicBezTo>
                  <a:cubicBezTo>
                    <a:pt x="8096" y="19949"/>
                    <a:pt x="8096" y="19949"/>
                    <a:pt x="7144" y="18997"/>
                  </a:cubicBezTo>
                  <a:cubicBezTo>
                    <a:pt x="9049" y="16140"/>
                    <a:pt x="10954" y="18045"/>
                    <a:pt x="16669" y="18045"/>
                  </a:cubicBezTo>
                  <a:cubicBezTo>
                    <a:pt x="11906" y="23760"/>
                    <a:pt x="14764" y="6615"/>
                    <a:pt x="15716" y="7567"/>
                  </a:cubicBezTo>
                  <a:cubicBezTo>
                    <a:pt x="14764" y="6615"/>
                    <a:pt x="19526" y="7567"/>
                    <a:pt x="19526" y="7567"/>
                  </a:cubicBezTo>
                  <a:cubicBezTo>
                    <a:pt x="17621" y="8520"/>
                    <a:pt x="17621" y="7567"/>
                    <a:pt x="16669" y="7567"/>
                  </a:cubicBezTo>
                  <a:cubicBezTo>
                    <a:pt x="18574" y="8520"/>
                    <a:pt x="19526" y="8520"/>
                    <a:pt x="19526" y="7567"/>
                  </a:cubicBezTo>
                  <a:cubicBezTo>
                    <a:pt x="41434" y="14235"/>
                    <a:pt x="8096" y="101865"/>
                    <a:pt x="20479" y="114247"/>
                  </a:cubicBezTo>
                  <a:close/>
                </a:path>
              </a:pathLst>
            </a:custGeom>
            <a:grpFill/>
            <a:ln w="9525" cap="flat">
              <a:noFill/>
              <a:prstDash val="solid"/>
              <a:miter/>
            </a:ln>
          </p:spPr>
          <p:txBody>
            <a:bodyPr rtlCol="0" anchor="ctr"/>
            <a:lstStyle/>
            <a:p>
              <a:endParaRPr lang="en-US"/>
            </a:p>
          </p:txBody>
        </p:sp>
        <p:sp>
          <p:nvSpPr>
            <p:cNvPr id="2797" name="Freeform: Shape 2796">
              <a:extLst>
                <a:ext uri="{FF2B5EF4-FFF2-40B4-BE49-F238E27FC236}">
                  <a16:creationId xmlns:a16="http://schemas.microsoft.com/office/drawing/2014/main" xmlns="" id="{8471D620-CBE4-494C-904A-D8CF348BBDFD}"/>
                </a:ext>
              </a:extLst>
            </p:cNvPr>
            <p:cNvSpPr/>
            <p:nvPr/>
          </p:nvSpPr>
          <p:spPr>
            <a:xfrm>
              <a:off x="4675346" y="2365533"/>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9049" y="7144"/>
                    <a:pt x="7144" y="7144"/>
                  </a:cubicBezTo>
                  <a:cubicBezTo>
                    <a:pt x="8096" y="7144"/>
                    <a:pt x="9049" y="7144"/>
                    <a:pt x="10001" y="7144"/>
                  </a:cubicBezTo>
                  <a:close/>
                </a:path>
              </a:pathLst>
            </a:custGeom>
            <a:grpFill/>
            <a:ln w="9525" cap="flat">
              <a:noFill/>
              <a:prstDash val="solid"/>
              <a:miter/>
            </a:ln>
          </p:spPr>
          <p:txBody>
            <a:bodyPr rtlCol="0" anchor="ctr"/>
            <a:lstStyle/>
            <a:p>
              <a:endParaRPr lang="en-US"/>
            </a:p>
          </p:txBody>
        </p:sp>
        <p:sp>
          <p:nvSpPr>
            <p:cNvPr id="2798" name="Freeform: Shape 2797">
              <a:extLst>
                <a:ext uri="{FF2B5EF4-FFF2-40B4-BE49-F238E27FC236}">
                  <a16:creationId xmlns:a16="http://schemas.microsoft.com/office/drawing/2014/main" xmlns="" id="{E7319FCA-3F9B-4586-8CC1-CAF27E3C8850}"/>
                </a:ext>
              </a:extLst>
            </p:cNvPr>
            <p:cNvSpPr/>
            <p:nvPr/>
          </p:nvSpPr>
          <p:spPr>
            <a:xfrm>
              <a:off x="4668785" y="2373153"/>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2799" name="Freeform: Shape 2798">
              <a:extLst>
                <a:ext uri="{FF2B5EF4-FFF2-40B4-BE49-F238E27FC236}">
                  <a16:creationId xmlns:a16="http://schemas.microsoft.com/office/drawing/2014/main" xmlns="" id="{4C84DDE6-DA2B-43F4-A099-CE60234B66B7}"/>
                </a:ext>
              </a:extLst>
            </p:cNvPr>
            <p:cNvSpPr/>
            <p:nvPr/>
          </p:nvSpPr>
          <p:spPr>
            <a:xfrm>
              <a:off x="4668679" y="237410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8096"/>
                    <a:pt x="7144" y="7144"/>
                  </a:cubicBezTo>
                  <a:lnTo>
                    <a:pt x="8096" y="8096"/>
                  </a:lnTo>
                  <a:close/>
                </a:path>
              </a:pathLst>
            </a:custGeom>
            <a:grpFill/>
            <a:ln w="9525" cap="flat">
              <a:noFill/>
              <a:prstDash val="solid"/>
              <a:miter/>
            </a:ln>
          </p:spPr>
          <p:txBody>
            <a:bodyPr rtlCol="0" anchor="ctr"/>
            <a:lstStyle/>
            <a:p>
              <a:endParaRPr lang="en-US"/>
            </a:p>
          </p:txBody>
        </p:sp>
        <p:sp>
          <p:nvSpPr>
            <p:cNvPr id="2800" name="Freeform: Shape 2799">
              <a:extLst>
                <a:ext uri="{FF2B5EF4-FFF2-40B4-BE49-F238E27FC236}">
                  <a16:creationId xmlns:a16="http://schemas.microsoft.com/office/drawing/2014/main" xmlns="" id="{6ED7867C-5389-418C-8C38-D178BE389FB6}"/>
                </a:ext>
              </a:extLst>
            </p:cNvPr>
            <p:cNvSpPr/>
            <p:nvPr/>
          </p:nvSpPr>
          <p:spPr>
            <a:xfrm>
              <a:off x="4665398" y="237696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2801" name="Freeform: Shape 2800">
              <a:extLst>
                <a:ext uri="{FF2B5EF4-FFF2-40B4-BE49-F238E27FC236}">
                  <a16:creationId xmlns:a16="http://schemas.microsoft.com/office/drawing/2014/main" xmlns="" id="{99FF3617-D855-465E-954D-66BADDA01815}"/>
                </a:ext>
              </a:extLst>
            </p:cNvPr>
            <p:cNvSpPr/>
            <p:nvPr/>
          </p:nvSpPr>
          <p:spPr>
            <a:xfrm>
              <a:off x="4667303" y="237696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802" name="Freeform: Shape 2801">
              <a:extLst>
                <a:ext uri="{FF2B5EF4-FFF2-40B4-BE49-F238E27FC236}">
                  <a16:creationId xmlns:a16="http://schemas.microsoft.com/office/drawing/2014/main" xmlns="" id="{2BA9BBA8-CB85-419B-BA9D-D543BC009439}"/>
                </a:ext>
              </a:extLst>
            </p:cNvPr>
            <p:cNvSpPr/>
            <p:nvPr/>
          </p:nvSpPr>
          <p:spPr>
            <a:xfrm>
              <a:off x="4665398" y="238077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8520" y="7144"/>
                    <a:pt x="7567" y="7144"/>
                  </a:cubicBez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2803" name="Freeform: Shape 2802">
              <a:extLst>
                <a:ext uri="{FF2B5EF4-FFF2-40B4-BE49-F238E27FC236}">
                  <a16:creationId xmlns:a16="http://schemas.microsoft.com/office/drawing/2014/main" xmlns="" id="{D27944CD-A6F3-47C0-8DB6-2C0FC08C8807}"/>
                </a:ext>
              </a:extLst>
            </p:cNvPr>
            <p:cNvSpPr/>
            <p:nvPr/>
          </p:nvSpPr>
          <p:spPr>
            <a:xfrm>
              <a:off x="4665927" y="2382678"/>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2804" name="Freeform: Shape 2803">
              <a:extLst>
                <a:ext uri="{FF2B5EF4-FFF2-40B4-BE49-F238E27FC236}">
                  <a16:creationId xmlns:a16="http://schemas.microsoft.com/office/drawing/2014/main" xmlns="" id="{98C33B09-174E-4835-8618-EB235A4C91AE}"/>
                </a:ext>
              </a:extLst>
            </p:cNvPr>
            <p:cNvSpPr/>
            <p:nvPr/>
          </p:nvSpPr>
          <p:spPr>
            <a:xfrm>
              <a:off x="4669631" y="241506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805" name="Freeform: Shape 2804">
              <a:extLst>
                <a:ext uri="{FF2B5EF4-FFF2-40B4-BE49-F238E27FC236}">
                  <a16:creationId xmlns:a16="http://schemas.microsoft.com/office/drawing/2014/main" xmlns="" id="{1188229A-FDA5-4B9F-9B3D-7925690AA167}"/>
                </a:ext>
              </a:extLst>
            </p:cNvPr>
            <p:cNvSpPr/>
            <p:nvPr/>
          </p:nvSpPr>
          <p:spPr>
            <a:xfrm>
              <a:off x="4669356" y="2429351"/>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8371" y="7144"/>
                    <a:pt x="7419" y="7144"/>
                    <a:pt x="7419" y="7144"/>
                  </a:cubicBezTo>
                  <a:cubicBezTo>
                    <a:pt x="6466" y="7144"/>
                    <a:pt x="8371" y="7144"/>
                    <a:pt x="7419" y="7144"/>
                  </a:cubicBezTo>
                  <a:close/>
                </a:path>
              </a:pathLst>
            </a:custGeom>
            <a:grpFill/>
            <a:ln w="9525" cap="flat">
              <a:noFill/>
              <a:prstDash val="solid"/>
              <a:miter/>
            </a:ln>
          </p:spPr>
          <p:txBody>
            <a:bodyPr rtlCol="0" anchor="ctr"/>
            <a:lstStyle/>
            <a:p>
              <a:endParaRPr lang="en-US"/>
            </a:p>
          </p:txBody>
        </p:sp>
        <p:sp>
          <p:nvSpPr>
            <p:cNvPr id="2806" name="Freeform: Shape 2805">
              <a:extLst>
                <a:ext uri="{FF2B5EF4-FFF2-40B4-BE49-F238E27FC236}">
                  <a16:creationId xmlns:a16="http://schemas.microsoft.com/office/drawing/2014/main" xmlns="" id="{CC957460-1E0D-44DA-8890-ADB87BE005AA}"/>
                </a:ext>
              </a:extLst>
            </p:cNvPr>
            <p:cNvSpPr/>
            <p:nvPr/>
          </p:nvSpPr>
          <p:spPr>
            <a:xfrm>
              <a:off x="4673441" y="24369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7144"/>
                    <a:pt x="7144" y="7144"/>
                  </a:cubicBezTo>
                  <a:close/>
                </a:path>
              </a:pathLst>
            </a:custGeom>
            <a:grpFill/>
            <a:ln w="9525" cap="flat">
              <a:noFill/>
              <a:prstDash val="solid"/>
              <a:miter/>
            </a:ln>
          </p:spPr>
          <p:txBody>
            <a:bodyPr rtlCol="0" anchor="ctr"/>
            <a:lstStyle/>
            <a:p>
              <a:endParaRPr lang="en-US"/>
            </a:p>
          </p:txBody>
        </p:sp>
        <p:sp>
          <p:nvSpPr>
            <p:cNvPr id="2807" name="Freeform: Shape 2806">
              <a:extLst>
                <a:ext uri="{FF2B5EF4-FFF2-40B4-BE49-F238E27FC236}">
                  <a16:creationId xmlns:a16="http://schemas.microsoft.com/office/drawing/2014/main" xmlns="" id="{59F34F61-2080-4CA5-8742-F06EEC673FF6}"/>
                </a:ext>
              </a:extLst>
            </p:cNvPr>
            <p:cNvSpPr/>
            <p:nvPr/>
          </p:nvSpPr>
          <p:spPr>
            <a:xfrm>
              <a:off x="4528238" y="235696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8096"/>
                    <a:pt x="7567" y="7144"/>
                  </a:cubicBezTo>
                  <a:cubicBezTo>
                    <a:pt x="7567" y="7144"/>
                    <a:pt x="8520" y="7144"/>
                    <a:pt x="7567" y="7144"/>
                  </a:cubicBezTo>
                  <a:close/>
                </a:path>
              </a:pathLst>
            </a:custGeom>
            <a:grpFill/>
            <a:ln w="9525" cap="flat">
              <a:noFill/>
              <a:prstDash val="solid"/>
              <a:miter/>
            </a:ln>
          </p:spPr>
          <p:txBody>
            <a:bodyPr rtlCol="0" anchor="ctr"/>
            <a:lstStyle/>
            <a:p>
              <a:endParaRPr lang="en-US"/>
            </a:p>
          </p:txBody>
        </p:sp>
        <p:sp>
          <p:nvSpPr>
            <p:cNvPr id="2808" name="Freeform: Shape 2807">
              <a:extLst>
                <a:ext uri="{FF2B5EF4-FFF2-40B4-BE49-F238E27FC236}">
                  <a16:creationId xmlns:a16="http://schemas.microsoft.com/office/drawing/2014/main" xmlns="" id="{65BDC980-2856-4745-BEEC-11D5E1013C99}"/>
                </a:ext>
              </a:extLst>
            </p:cNvPr>
            <p:cNvSpPr/>
            <p:nvPr/>
          </p:nvSpPr>
          <p:spPr>
            <a:xfrm>
              <a:off x="4517231" y="2358866"/>
              <a:ext cx="47625" cy="142875"/>
            </a:xfrm>
            <a:custGeom>
              <a:avLst/>
              <a:gdLst>
                <a:gd name="connsiteX0" fmla="*/ 45244 w 47625"/>
                <a:gd name="connsiteY0" fmla="*/ 136684 h 142875"/>
                <a:gd name="connsiteX1" fmla="*/ 22384 w 47625"/>
                <a:gd name="connsiteY1" fmla="*/ 59531 h 142875"/>
                <a:gd name="connsiteX2" fmla="*/ 19526 w 47625"/>
                <a:gd name="connsiteY2" fmla="*/ 36671 h 142875"/>
                <a:gd name="connsiteX3" fmla="*/ 21431 w 47625"/>
                <a:gd name="connsiteY3" fmla="*/ 35719 h 142875"/>
                <a:gd name="connsiteX4" fmla="*/ 16669 w 47625"/>
                <a:gd name="connsiteY4" fmla="*/ 26194 h 142875"/>
                <a:gd name="connsiteX5" fmla="*/ 8096 w 47625"/>
                <a:gd name="connsiteY5" fmla="*/ 24289 h 142875"/>
                <a:gd name="connsiteX6" fmla="*/ 7144 w 47625"/>
                <a:gd name="connsiteY6" fmla="*/ 23336 h 142875"/>
                <a:gd name="connsiteX7" fmla="*/ 16669 w 47625"/>
                <a:gd name="connsiteY7" fmla="*/ 20479 h 142875"/>
                <a:gd name="connsiteX8" fmla="*/ 13811 w 47625"/>
                <a:gd name="connsiteY8" fmla="*/ 8096 h 142875"/>
                <a:gd name="connsiteX9" fmla="*/ 17621 w 47625"/>
                <a:gd name="connsiteY9" fmla="*/ 7144 h 142875"/>
                <a:gd name="connsiteX10" fmla="*/ 14764 w 47625"/>
                <a:gd name="connsiteY10" fmla="*/ 8096 h 142875"/>
                <a:gd name="connsiteX11" fmla="*/ 17621 w 47625"/>
                <a:gd name="connsiteY11" fmla="*/ 8096 h 142875"/>
                <a:gd name="connsiteX12" fmla="*/ 45244 w 47625"/>
                <a:gd name="connsiteY12" fmla="*/ 136684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625" h="142875">
                  <a:moveTo>
                    <a:pt x="45244" y="136684"/>
                  </a:moveTo>
                  <a:cubicBezTo>
                    <a:pt x="27146" y="133826"/>
                    <a:pt x="29051" y="61436"/>
                    <a:pt x="22384" y="59531"/>
                  </a:cubicBezTo>
                  <a:cubicBezTo>
                    <a:pt x="21431" y="56674"/>
                    <a:pt x="10001" y="40481"/>
                    <a:pt x="19526" y="36671"/>
                  </a:cubicBezTo>
                  <a:cubicBezTo>
                    <a:pt x="18574" y="35719"/>
                    <a:pt x="19526" y="35719"/>
                    <a:pt x="21431" y="35719"/>
                  </a:cubicBezTo>
                  <a:cubicBezTo>
                    <a:pt x="11906" y="33814"/>
                    <a:pt x="5239" y="27146"/>
                    <a:pt x="16669" y="26194"/>
                  </a:cubicBezTo>
                  <a:cubicBezTo>
                    <a:pt x="14764" y="28099"/>
                    <a:pt x="9049" y="25241"/>
                    <a:pt x="8096" y="24289"/>
                  </a:cubicBezTo>
                  <a:cubicBezTo>
                    <a:pt x="9049" y="24289"/>
                    <a:pt x="9049" y="24289"/>
                    <a:pt x="7144" y="23336"/>
                  </a:cubicBezTo>
                  <a:cubicBezTo>
                    <a:pt x="8096" y="20479"/>
                    <a:pt x="10954" y="21431"/>
                    <a:pt x="16669" y="20479"/>
                  </a:cubicBezTo>
                  <a:cubicBezTo>
                    <a:pt x="13811" y="27146"/>
                    <a:pt x="11906" y="7144"/>
                    <a:pt x="13811" y="8096"/>
                  </a:cubicBezTo>
                  <a:cubicBezTo>
                    <a:pt x="12859" y="7144"/>
                    <a:pt x="17621" y="8096"/>
                    <a:pt x="17621" y="7144"/>
                  </a:cubicBezTo>
                  <a:cubicBezTo>
                    <a:pt x="16669" y="8096"/>
                    <a:pt x="14764" y="8096"/>
                    <a:pt x="14764" y="8096"/>
                  </a:cubicBezTo>
                  <a:cubicBezTo>
                    <a:pt x="16669" y="9049"/>
                    <a:pt x="17621" y="9049"/>
                    <a:pt x="17621" y="8096"/>
                  </a:cubicBezTo>
                  <a:cubicBezTo>
                    <a:pt x="41434" y="10001"/>
                    <a:pt x="29051" y="122396"/>
                    <a:pt x="45244" y="136684"/>
                  </a:cubicBezTo>
                  <a:close/>
                </a:path>
              </a:pathLst>
            </a:custGeom>
            <a:grpFill/>
            <a:ln w="9525" cap="flat">
              <a:noFill/>
              <a:prstDash val="solid"/>
              <a:miter/>
            </a:ln>
          </p:spPr>
          <p:txBody>
            <a:bodyPr rtlCol="0" anchor="ctr"/>
            <a:lstStyle/>
            <a:p>
              <a:endParaRPr lang="en-US"/>
            </a:p>
          </p:txBody>
        </p:sp>
        <p:sp>
          <p:nvSpPr>
            <p:cNvPr id="2809" name="Freeform: Shape 2808">
              <a:extLst>
                <a:ext uri="{FF2B5EF4-FFF2-40B4-BE49-F238E27FC236}">
                  <a16:creationId xmlns:a16="http://schemas.microsoft.com/office/drawing/2014/main" xmlns="" id="{06823B42-7DBD-477B-ABF8-032C1ADA2D63}"/>
                </a:ext>
              </a:extLst>
            </p:cNvPr>
            <p:cNvSpPr/>
            <p:nvPr/>
          </p:nvSpPr>
          <p:spPr>
            <a:xfrm>
              <a:off x="4526756" y="2357913"/>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8096"/>
                    <a:pt x="7144" y="8096"/>
                  </a:cubicBezTo>
                  <a:cubicBezTo>
                    <a:pt x="8096" y="7144"/>
                    <a:pt x="9049" y="7144"/>
                    <a:pt x="9049" y="7144"/>
                  </a:cubicBezTo>
                  <a:close/>
                </a:path>
              </a:pathLst>
            </a:custGeom>
            <a:grpFill/>
            <a:ln w="9525" cap="flat">
              <a:noFill/>
              <a:prstDash val="solid"/>
              <a:miter/>
            </a:ln>
          </p:spPr>
          <p:txBody>
            <a:bodyPr rtlCol="0" anchor="ctr"/>
            <a:lstStyle/>
            <a:p>
              <a:endParaRPr lang="en-US"/>
            </a:p>
          </p:txBody>
        </p:sp>
        <p:sp>
          <p:nvSpPr>
            <p:cNvPr id="2810" name="Freeform: Shape 2809">
              <a:extLst>
                <a:ext uri="{FF2B5EF4-FFF2-40B4-BE49-F238E27FC236}">
                  <a16:creationId xmlns:a16="http://schemas.microsoft.com/office/drawing/2014/main" xmlns="" id="{AF80EE2F-2A51-4BDC-A460-8AC62209D1B4}"/>
                </a:ext>
              </a:extLst>
            </p:cNvPr>
            <p:cNvSpPr/>
            <p:nvPr/>
          </p:nvSpPr>
          <p:spPr>
            <a:xfrm>
              <a:off x="4521846" y="2368391"/>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2811" name="Freeform: Shape 2810">
              <a:extLst>
                <a:ext uri="{FF2B5EF4-FFF2-40B4-BE49-F238E27FC236}">
                  <a16:creationId xmlns:a16="http://schemas.microsoft.com/office/drawing/2014/main" xmlns="" id="{7A83775A-475C-4EB7-876C-38F9B464CF5E}"/>
                </a:ext>
              </a:extLst>
            </p:cNvPr>
            <p:cNvSpPr/>
            <p:nvPr/>
          </p:nvSpPr>
          <p:spPr>
            <a:xfrm>
              <a:off x="4521041" y="2370296"/>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cubicBezTo>
                    <a:pt x="8096" y="8096"/>
                    <a:pt x="8096" y="8096"/>
                    <a:pt x="7144" y="7144"/>
                  </a:cubicBezTo>
                  <a:lnTo>
                    <a:pt x="9049" y="8096"/>
                  </a:lnTo>
                  <a:close/>
                </a:path>
              </a:pathLst>
            </a:custGeom>
            <a:grpFill/>
            <a:ln w="9525" cap="flat">
              <a:noFill/>
              <a:prstDash val="solid"/>
              <a:miter/>
            </a:ln>
          </p:spPr>
          <p:txBody>
            <a:bodyPr rtlCol="0" anchor="ctr"/>
            <a:lstStyle/>
            <a:p>
              <a:endParaRPr lang="en-US"/>
            </a:p>
          </p:txBody>
        </p:sp>
        <p:sp>
          <p:nvSpPr>
            <p:cNvPr id="2812" name="Freeform: Shape 2811">
              <a:extLst>
                <a:ext uri="{FF2B5EF4-FFF2-40B4-BE49-F238E27FC236}">
                  <a16:creationId xmlns:a16="http://schemas.microsoft.com/office/drawing/2014/main" xmlns="" id="{B9291570-B216-41D6-9024-629FFB79B7E6}"/>
                </a:ext>
              </a:extLst>
            </p:cNvPr>
            <p:cNvSpPr/>
            <p:nvPr/>
          </p:nvSpPr>
          <p:spPr>
            <a:xfrm>
              <a:off x="4519136" y="237410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7144"/>
                    <a:pt x="7144" y="7144"/>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2813" name="Freeform: Shape 2812">
              <a:extLst>
                <a:ext uri="{FF2B5EF4-FFF2-40B4-BE49-F238E27FC236}">
                  <a16:creationId xmlns:a16="http://schemas.microsoft.com/office/drawing/2014/main" xmlns="" id="{A0629134-0B5A-4A0D-83DF-6C347C2B5F00}"/>
                </a:ext>
              </a:extLst>
            </p:cNvPr>
            <p:cNvSpPr/>
            <p:nvPr/>
          </p:nvSpPr>
          <p:spPr>
            <a:xfrm>
              <a:off x="4521147" y="2374106"/>
              <a:ext cx="9525" cy="9525"/>
            </a:xfrm>
            <a:custGeom>
              <a:avLst/>
              <a:gdLst>
                <a:gd name="connsiteX0" fmla="*/ 7990 w 9525"/>
                <a:gd name="connsiteY0" fmla="*/ 7144 h 9525"/>
                <a:gd name="connsiteX1" fmla="*/ 7990 w 9525"/>
                <a:gd name="connsiteY1" fmla="*/ 7144 h 9525"/>
                <a:gd name="connsiteX2" fmla="*/ 7990 w 9525"/>
                <a:gd name="connsiteY2" fmla="*/ 7144 h 9525"/>
              </a:gdLst>
              <a:ahLst/>
              <a:cxnLst>
                <a:cxn ang="0">
                  <a:pos x="connsiteX0" y="connsiteY0"/>
                </a:cxn>
                <a:cxn ang="0">
                  <a:pos x="connsiteX1" y="connsiteY1"/>
                </a:cxn>
                <a:cxn ang="0">
                  <a:pos x="connsiteX2" y="connsiteY2"/>
                </a:cxn>
              </a:cxnLst>
              <a:rect l="l" t="t" r="r" b="b"/>
              <a:pathLst>
                <a:path w="9525" h="9525">
                  <a:moveTo>
                    <a:pt x="7990" y="7144"/>
                  </a:moveTo>
                  <a:cubicBezTo>
                    <a:pt x="7990" y="7144"/>
                    <a:pt x="7038" y="7144"/>
                    <a:pt x="7990" y="7144"/>
                  </a:cubicBez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2814" name="Freeform: Shape 2813">
              <a:extLst>
                <a:ext uri="{FF2B5EF4-FFF2-40B4-BE49-F238E27FC236}">
                  <a16:creationId xmlns:a16="http://schemas.microsoft.com/office/drawing/2014/main" xmlns="" id="{D0E00001-2000-4A0D-AA89-DA84FEB2CD38}"/>
                </a:ext>
              </a:extLst>
            </p:cNvPr>
            <p:cNvSpPr/>
            <p:nvPr/>
          </p:nvSpPr>
          <p:spPr>
            <a:xfrm>
              <a:off x="4520195" y="2378868"/>
              <a:ext cx="9525" cy="9525"/>
            </a:xfrm>
            <a:custGeom>
              <a:avLst/>
              <a:gdLst>
                <a:gd name="connsiteX0" fmla="*/ 7990 w 9525"/>
                <a:gd name="connsiteY0" fmla="*/ 7144 h 9525"/>
                <a:gd name="connsiteX1" fmla="*/ 7990 w 9525"/>
                <a:gd name="connsiteY1" fmla="*/ 7144 h 9525"/>
                <a:gd name="connsiteX2" fmla="*/ 7990 w 9525"/>
                <a:gd name="connsiteY2" fmla="*/ 7144 h 9525"/>
              </a:gdLst>
              <a:ahLst/>
              <a:cxnLst>
                <a:cxn ang="0">
                  <a:pos x="connsiteX0" y="connsiteY0"/>
                </a:cxn>
                <a:cxn ang="0">
                  <a:pos x="connsiteX1" y="connsiteY1"/>
                </a:cxn>
                <a:cxn ang="0">
                  <a:pos x="connsiteX2" y="connsiteY2"/>
                </a:cxn>
              </a:cxnLst>
              <a:rect l="l" t="t" r="r" b="b"/>
              <a:pathLst>
                <a:path w="9525" h="9525">
                  <a:moveTo>
                    <a:pt x="7990" y="7144"/>
                  </a:moveTo>
                  <a:cubicBezTo>
                    <a:pt x="7990" y="7144"/>
                    <a:pt x="7990" y="7144"/>
                    <a:pt x="7990" y="7144"/>
                  </a:cubicBez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2815" name="Freeform: Shape 2814">
              <a:extLst>
                <a:ext uri="{FF2B5EF4-FFF2-40B4-BE49-F238E27FC236}">
                  <a16:creationId xmlns:a16="http://schemas.microsoft.com/office/drawing/2014/main" xmlns="" id="{470E1F03-B8D3-4FB7-8413-D26F7544EA50}"/>
                </a:ext>
              </a:extLst>
            </p:cNvPr>
            <p:cNvSpPr/>
            <p:nvPr/>
          </p:nvSpPr>
          <p:spPr>
            <a:xfrm>
              <a:off x="4521147" y="2380773"/>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8096"/>
                    <a:pt x="7990" y="7144"/>
                  </a:cubicBezTo>
                  <a:close/>
                </a:path>
              </a:pathLst>
            </a:custGeom>
            <a:grpFill/>
            <a:ln w="9525" cap="flat">
              <a:noFill/>
              <a:prstDash val="solid"/>
              <a:miter/>
            </a:ln>
          </p:spPr>
          <p:txBody>
            <a:bodyPr rtlCol="0" anchor="ctr"/>
            <a:lstStyle/>
            <a:p>
              <a:endParaRPr lang="en-US"/>
            </a:p>
          </p:txBody>
        </p:sp>
        <p:sp>
          <p:nvSpPr>
            <p:cNvPr id="2816" name="Freeform: Shape 2815">
              <a:extLst>
                <a:ext uri="{FF2B5EF4-FFF2-40B4-BE49-F238E27FC236}">
                  <a16:creationId xmlns:a16="http://schemas.microsoft.com/office/drawing/2014/main" xmlns="" id="{81AF0EBA-A7A6-4DAF-9F35-F1AE1E55A5D1}"/>
                </a:ext>
              </a:extLst>
            </p:cNvPr>
            <p:cNvSpPr/>
            <p:nvPr/>
          </p:nvSpPr>
          <p:spPr>
            <a:xfrm>
              <a:off x="4533424" y="241982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817" name="Freeform: Shape 2816">
              <a:extLst>
                <a:ext uri="{FF2B5EF4-FFF2-40B4-BE49-F238E27FC236}">
                  <a16:creationId xmlns:a16="http://schemas.microsoft.com/office/drawing/2014/main" xmlns="" id="{CC7BF3E4-F88B-44FB-841B-08A761F7159D}"/>
                </a:ext>
              </a:extLst>
            </p:cNvPr>
            <p:cNvSpPr/>
            <p:nvPr/>
          </p:nvSpPr>
          <p:spPr>
            <a:xfrm>
              <a:off x="4536810" y="243697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8520" y="8096"/>
                    <a:pt x="6615" y="8096"/>
                    <a:pt x="7567" y="7144"/>
                  </a:cubicBez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2818" name="Freeform: Shape 2817">
              <a:extLst>
                <a:ext uri="{FF2B5EF4-FFF2-40B4-BE49-F238E27FC236}">
                  <a16:creationId xmlns:a16="http://schemas.microsoft.com/office/drawing/2014/main" xmlns="" id="{65759099-B07A-4CB6-885C-262B79902E9B}"/>
                </a:ext>
              </a:extLst>
            </p:cNvPr>
            <p:cNvSpPr/>
            <p:nvPr/>
          </p:nvSpPr>
          <p:spPr>
            <a:xfrm>
              <a:off x="4542949" y="2445781"/>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10954" y="6906"/>
                    <a:pt x="7144" y="7858"/>
                  </a:cubicBezTo>
                  <a:close/>
                </a:path>
              </a:pathLst>
            </a:custGeom>
            <a:grpFill/>
            <a:ln w="9525" cap="flat">
              <a:noFill/>
              <a:prstDash val="solid"/>
              <a:miter/>
            </a:ln>
          </p:spPr>
          <p:txBody>
            <a:bodyPr rtlCol="0" anchor="ctr"/>
            <a:lstStyle/>
            <a:p>
              <a:endParaRPr lang="en-US"/>
            </a:p>
          </p:txBody>
        </p:sp>
      </p:grpSp>
      <p:grpSp>
        <p:nvGrpSpPr>
          <p:cNvPr id="2819" name="Group 2818">
            <a:extLst>
              <a:ext uri="{FF2B5EF4-FFF2-40B4-BE49-F238E27FC236}">
                <a16:creationId xmlns:a16="http://schemas.microsoft.com/office/drawing/2014/main" xmlns="" id="{3C16812B-FA65-4769-BC95-B99EBE88BCA2}"/>
              </a:ext>
            </a:extLst>
          </p:cNvPr>
          <p:cNvGrpSpPr/>
          <p:nvPr/>
        </p:nvGrpSpPr>
        <p:grpSpPr>
          <a:xfrm flipH="1">
            <a:off x="3218022" y="1488474"/>
            <a:ext cx="224583" cy="305198"/>
            <a:chOff x="4708260" y="456723"/>
            <a:chExt cx="659554" cy="896303"/>
          </a:xfrm>
          <a:solidFill>
            <a:schemeClr val="accent1">
              <a:lumMod val="75000"/>
            </a:schemeClr>
          </a:solidFill>
        </p:grpSpPr>
        <p:sp>
          <p:nvSpPr>
            <p:cNvPr id="2820" name="Freeform: Shape 2819">
              <a:extLst>
                <a:ext uri="{FF2B5EF4-FFF2-40B4-BE49-F238E27FC236}">
                  <a16:creationId xmlns:a16="http://schemas.microsoft.com/office/drawing/2014/main" xmlns="" id="{4057CDC1-18B3-4978-A41D-CE39102D0D50}"/>
                </a:ext>
              </a:extLst>
            </p:cNvPr>
            <p:cNvSpPr/>
            <p:nvPr/>
          </p:nvSpPr>
          <p:spPr>
            <a:xfrm>
              <a:off x="4803934" y="523398"/>
              <a:ext cx="9525" cy="9525"/>
            </a:xfrm>
            <a:custGeom>
              <a:avLst/>
              <a:gdLst>
                <a:gd name="connsiteX0" fmla="*/ 10954 w 9525"/>
                <a:gd name="connsiteY0" fmla="*/ 7144 h 9525"/>
                <a:gd name="connsiteX1" fmla="*/ 7144 w 9525"/>
                <a:gd name="connsiteY1" fmla="*/ 9049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cubicBezTo>
                    <a:pt x="4286" y="9049"/>
                    <a:pt x="14764" y="8096"/>
                    <a:pt x="7144" y="9049"/>
                  </a:cubicBezTo>
                  <a:cubicBezTo>
                    <a:pt x="8096" y="7144"/>
                    <a:pt x="9049" y="7144"/>
                    <a:pt x="10954" y="7144"/>
                  </a:cubicBezTo>
                  <a:close/>
                </a:path>
              </a:pathLst>
            </a:custGeom>
            <a:grpFill/>
            <a:ln w="9525" cap="flat">
              <a:noFill/>
              <a:prstDash val="solid"/>
              <a:miter/>
            </a:ln>
          </p:spPr>
          <p:txBody>
            <a:bodyPr rtlCol="0" anchor="ctr"/>
            <a:lstStyle/>
            <a:p>
              <a:endParaRPr lang="en-US"/>
            </a:p>
          </p:txBody>
        </p:sp>
        <p:sp>
          <p:nvSpPr>
            <p:cNvPr id="2821" name="Freeform: Shape 2820">
              <a:extLst>
                <a:ext uri="{FF2B5EF4-FFF2-40B4-BE49-F238E27FC236}">
                  <a16:creationId xmlns:a16="http://schemas.microsoft.com/office/drawing/2014/main" xmlns="" id="{3A7A86B5-614E-428D-8BBE-F3953BAD11DF}"/>
                </a:ext>
              </a:extLst>
            </p:cNvPr>
            <p:cNvSpPr/>
            <p:nvPr/>
          </p:nvSpPr>
          <p:spPr>
            <a:xfrm>
              <a:off x="4767739" y="499938"/>
              <a:ext cx="600075" cy="771525"/>
            </a:xfrm>
            <a:custGeom>
              <a:avLst/>
              <a:gdLst>
                <a:gd name="connsiteX0" fmla="*/ 29051 w 600075"/>
                <a:gd name="connsiteY0" fmla="*/ 761172 h 771525"/>
                <a:gd name="connsiteX1" fmla="*/ 390049 w 600075"/>
                <a:gd name="connsiteY1" fmla="*/ 742122 h 771525"/>
                <a:gd name="connsiteX2" fmla="*/ 549116 w 600075"/>
                <a:gd name="connsiteY2" fmla="*/ 753552 h 771525"/>
                <a:gd name="connsiteX3" fmla="*/ 571976 w 600075"/>
                <a:gd name="connsiteY3" fmla="*/ 686877 h 771525"/>
                <a:gd name="connsiteX4" fmla="*/ 572929 w 600075"/>
                <a:gd name="connsiteY4" fmla="*/ 574482 h 771525"/>
                <a:gd name="connsiteX5" fmla="*/ 570071 w 600075"/>
                <a:gd name="connsiteY5" fmla="*/ 494472 h 771525"/>
                <a:gd name="connsiteX6" fmla="*/ 572929 w 600075"/>
                <a:gd name="connsiteY6" fmla="*/ 486852 h 771525"/>
                <a:gd name="connsiteX7" fmla="*/ 571976 w 600075"/>
                <a:gd name="connsiteY7" fmla="*/ 500187 h 771525"/>
                <a:gd name="connsiteX8" fmla="*/ 585311 w 600075"/>
                <a:gd name="connsiteY8" fmla="*/ 296352 h 771525"/>
                <a:gd name="connsiteX9" fmla="*/ 586264 w 600075"/>
                <a:gd name="connsiteY9" fmla="*/ 246822 h 771525"/>
                <a:gd name="connsiteX10" fmla="*/ 575786 w 600075"/>
                <a:gd name="connsiteY10" fmla="*/ 138237 h 771525"/>
                <a:gd name="connsiteX11" fmla="*/ 558641 w 600075"/>
                <a:gd name="connsiteY11" fmla="*/ 62037 h 771525"/>
                <a:gd name="connsiteX12" fmla="*/ 451009 w 600075"/>
                <a:gd name="connsiteY12" fmla="*/ 48702 h 771525"/>
                <a:gd name="connsiteX13" fmla="*/ 448151 w 600075"/>
                <a:gd name="connsiteY13" fmla="*/ 45844 h 771525"/>
                <a:gd name="connsiteX14" fmla="*/ 454819 w 600075"/>
                <a:gd name="connsiteY14" fmla="*/ 40129 h 771525"/>
                <a:gd name="connsiteX15" fmla="*/ 453866 w 600075"/>
                <a:gd name="connsiteY15" fmla="*/ 38224 h 771525"/>
                <a:gd name="connsiteX16" fmla="*/ 434816 w 600075"/>
                <a:gd name="connsiteY16" fmla="*/ 43939 h 771525"/>
                <a:gd name="connsiteX17" fmla="*/ 380524 w 600075"/>
                <a:gd name="connsiteY17" fmla="*/ 40129 h 771525"/>
                <a:gd name="connsiteX18" fmla="*/ 316706 w 600075"/>
                <a:gd name="connsiteY18" fmla="*/ 31557 h 771525"/>
                <a:gd name="connsiteX19" fmla="*/ 318611 w 600075"/>
                <a:gd name="connsiteY19" fmla="*/ 25842 h 771525"/>
                <a:gd name="connsiteX20" fmla="*/ 282416 w 600075"/>
                <a:gd name="connsiteY20" fmla="*/ 32509 h 771525"/>
                <a:gd name="connsiteX21" fmla="*/ 289084 w 600075"/>
                <a:gd name="connsiteY21" fmla="*/ 28699 h 771525"/>
                <a:gd name="connsiteX22" fmla="*/ 254794 w 600075"/>
                <a:gd name="connsiteY22" fmla="*/ 29652 h 771525"/>
                <a:gd name="connsiteX23" fmla="*/ 265271 w 600075"/>
                <a:gd name="connsiteY23" fmla="*/ 27747 h 771525"/>
                <a:gd name="connsiteX24" fmla="*/ 225266 w 600075"/>
                <a:gd name="connsiteY24" fmla="*/ 27747 h 771525"/>
                <a:gd name="connsiteX25" fmla="*/ 251936 w 600075"/>
                <a:gd name="connsiteY25" fmla="*/ 23937 h 771525"/>
                <a:gd name="connsiteX26" fmla="*/ 197644 w 600075"/>
                <a:gd name="connsiteY26" fmla="*/ 28699 h 771525"/>
                <a:gd name="connsiteX27" fmla="*/ 187166 w 600075"/>
                <a:gd name="connsiteY27" fmla="*/ 26794 h 771525"/>
                <a:gd name="connsiteX28" fmla="*/ 61436 w 600075"/>
                <a:gd name="connsiteY28" fmla="*/ 31557 h 771525"/>
                <a:gd name="connsiteX29" fmla="*/ 82391 w 600075"/>
                <a:gd name="connsiteY29" fmla="*/ 26794 h 771525"/>
                <a:gd name="connsiteX30" fmla="*/ 78581 w 600075"/>
                <a:gd name="connsiteY30" fmla="*/ 24889 h 771525"/>
                <a:gd name="connsiteX31" fmla="*/ 128111 w 600075"/>
                <a:gd name="connsiteY31" fmla="*/ 18222 h 771525"/>
                <a:gd name="connsiteX32" fmla="*/ 501491 w 600075"/>
                <a:gd name="connsiteY32" fmla="*/ 36319 h 771525"/>
                <a:gd name="connsiteX33" fmla="*/ 601504 w 600075"/>
                <a:gd name="connsiteY33" fmla="*/ 248727 h 771525"/>
                <a:gd name="connsiteX34" fmla="*/ 591026 w 600075"/>
                <a:gd name="connsiteY34" fmla="*/ 451609 h 771525"/>
                <a:gd name="connsiteX35" fmla="*/ 578644 w 600075"/>
                <a:gd name="connsiteY35" fmla="*/ 735454 h 771525"/>
                <a:gd name="connsiteX36" fmla="*/ 386239 w 600075"/>
                <a:gd name="connsiteY36" fmla="*/ 755457 h 771525"/>
                <a:gd name="connsiteX37" fmla="*/ 7144 w 600075"/>
                <a:gd name="connsiteY37" fmla="*/ 770697 h 771525"/>
                <a:gd name="connsiteX38" fmla="*/ 29051 w 600075"/>
                <a:gd name="connsiteY38" fmla="*/ 761172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600075" h="771525">
                  <a:moveTo>
                    <a:pt x="29051" y="761172"/>
                  </a:moveTo>
                  <a:cubicBezTo>
                    <a:pt x="50959" y="753552"/>
                    <a:pt x="390049" y="737359"/>
                    <a:pt x="390049" y="742122"/>
                  </a:cubicBezTo>
                  <a:cubicBezTo>
                    <a:pt x="394811" y="744979"/>
                    <a:pt x="542449" y="758314"/>
                    <a:pt x="549116" y="753552"/>
                  </a:cubicBezTo>
                  <a:cubicBezTo>
                    <a:pt x="568166" y="740217"/>
                    <a:pt x="561499" y="696402"/>
                    <a:pt x="571976" y="686877"/>
                  </a:cubicBezTo>
                  <a:cubicBezTo>
                    <a:pt x="573881" y="642109"/>
                    <a:pt x="572929" y="611629"/>
                    <a:pt x="572929" y="574482"/>
                  </a:cubicBezTo>
                  <a:cubicBezTo>
                    <a:pt x="577691" y="575434"/>
                    <a:pt x="568166" y="509712"/>
                    <a:pt x="570071" y="494472"/>
                  </a:cubicBezTo>
                  <a:cubicBezTo>
                    <a:pt x="572929" y="497329"/>
                    <a:pt x="573881" y="495424"/>
                    <a:pt x="572929" y="486852"/>
                  </a:cubicBezTo>
                  <a:cubicBezTo>
                    <a:pt x="571976" y="490662"/>
                    <a:pt x="571976" y="495424"/>
                    <a:pt x="571976" y="500187"/>
                  </a:cubicBezTo>
                  <a:cubicBezTo>
                    <a:pt x="606266" y="459229"/>
                    <a:pt x="546259" y="323974"/>
                    <a:pt x="585311" y="296352"/>
                  </a:cubicBezTo>
                  <a:cubicBezTo>
                    <a:pt x="582454" y="303019"/>
                    <a:pt x="589121" y="256347"/>
                    <a:pt x="586264" y="246822"/>
                  </a:cubicBezTo>
                  <a:cubicBezTo>
                    <a:pt x="585311" y="235392"/>
                    <a:pt x="584359" y="188719"/>
                    <a:pt x="575786" y="138237"/>
                  </a:cubicBezTo>
                  <a:cubicBezTo>
                    <a:pt x="572929" y="118234"/>
                    <a:pt x="570071" y="71562"/>
                    <a:pt x="558641" y="62037"/>
                  </a:cubicBezTo>
                  <a:cubicBezTo>
                    <a:pt x="545306" y="51559"/>
                    <a:pt x="454819" y="43939"/>
                    <a:pt x="451009" y="48702"/>
                  </a:cubicBezTo>
                  <a:cubicBezTo>
                    <a:pt x="452914" y="45844"/>
                    <a:pt x="451961" y="44892"/>
                    <a:pt x="448151" y="45844"/>
                  </a:cubicBezTo>
                  <a:cubicBezTo>
                    <a:pt x="450056" y="43939"/>
                    <a:pt x="452914" y="42034"/>
                    <a:pt x="454819" y="40129"/>
                  </a:cubicBezTo>
                  <a:cubicBezTo>
                    <a:pt x="450056" y="40129"/>
                    <a:pt x="450056" y="40129"/>
                    <a:pt x="453866" y="38224"/>
                  </a:cubicBezTo>
                  <a:cubicBezTo>
                    <a:pt x="449104" y="38224"/>
                    <a:pt x="442436" y="44892"/>
                    <a:pt x="434816" y="43939"/>
                  </a:cubicBezTo>
                  <a:cubicBezTo>
                    <a:pt x="435769" y="43939"/>
                    <a:pt x="376714" y="35367"/>
                    <a:pt x="380524" y="40129"/>
                  </a:cubicBezTo>
                  <a:cubicBezTo>
                    <a:pt x="356711" y="22032"/>
                    <a:pt x="346234" y="44892"/>
                    <a:pt x="316706" y="31557"/>
                  </a:cubicBezTo>
                  <a:cubicBezTo>
                    <a:pt x="330041" y="32509"/>
                    <a:pt x="314801" y="28699"/>
                    <a:pt x="318611" y="25842"/>
                  </a:cubicBezTo>
                  <a:cubicBezTo>
                    <a:pt x="307181" y="22984"/>
                    <a:pt x="292894" y="35367"/>
                    <a:pt x="282416" y="32509"/>
                  </a:cubicBezTo>
                  <a:cubicBezTo>
                    <a:pt x="282416" y="32509"/>
                    <a:pt x="287179" y="29652"/>
                    <a:pt x="289084" y="28699"/>
                  </a:cubicBezTo>
                  <a:cubicBezTo>
                    <a:pt x="277654" y="22032"/>
                    <a:pt x="271939" y="28699"/>
                    <a:pt x="254794" y="29652"/>
                  </a:cubicBezTo>
                  <a:cubicBezTo>
                    <a:pt x="258604" y="29652"/>
                    <a:pt x="261461" y="29652"/>
                    <a:pt x="265271" y="27747"/>
                  </a:cubicBezTo>
                  <a:cubicBezTo>
                    <a:pt x="251936" y="26794"/>
                    <a:pt x="246221" y="28699"/>
                    <a:pt x="225266" y="27747"/>
                  </a:cubicBezTo>
                  <a:cubicBezTo>
                    <a:pt x="217646" y="27747"/>
                    <a:pt x="250031" y="26794"/>
                    <a:pt x="251936" y="23937"/>
                  </a:cubicBezTo>
                  <a:cubicBezTo>
                    <a:pt x="235744" y="22984"/>
                    <a:pt x="199549" y="26794"/>
                    <a:pt x="197644" y="28699"/>
                  </a:cubicBezTo>
                  <a:cubicBezTo>
                    <a:pt x="195739" y="24889"/>
                    <a:pt x="192881" y="24889"/>
                    <a:pt x="187166" y="26794"/>
                  </a:cubicBezTo>
                  <a:cubicBezTo>
                    <a:pt x="166211" y="31557"/>
                    <a:pt x="84296" y="14412"/>
                    <a:pt x="61436" y="31557"/>
                  </a:cubicBezTo>
                  <a:cubicBezTo>
                    <a:pt x="64294" y="30604"/>
                    <a:pt x="83344" y="25842"/>
                    <a:pt x="82391" y="26794"/>
                  </a:cubicBezTo>
                  <a:cubicBezTo>
                    <a:pt x="77629" y="26794"/>
                    <a:pt x="78581" y="23937"/>
                    <a:pt x="78581" y="24889"/>
                  </a:cubicBezTo>
                  <a:cubicBezTo>
                    <a:pt x="87154" y="20127"/>
                    <a:pt x="118586" y="18222"/>
                    <a:pt x="128111" y="18222"/>
                  </a:cubicBezTo>
                  <a:cubicBezTo>
                    <a:pt x="166211" y="-10353"/>
                    <a:pt x="412909" y="23937"/>
                    <a:pt x="501491" y="36319"/>
                  </a:cubicBezTo>
                  <a:cubicBezTo>
                    <a:pt x="611029" y="51559"/>
                    <a:pt x="598646" y="132522"/>
                    <a:pt x="601504" y="248727"/>
                  </a:cubicBezTo>
                  <a:cubicBezTo>
                    <a:pt x="603409" y="327784"/>
                    <a:pt x="598646" y="383982"/>
                    <a:pt x="591026" y="451609"/>
                  </a:cubicBezTo>
                  <a:cubicBezTo>
                    <a:pt x="582454" y="534477"/>
                    <a:pt x="611981" y="664969"/>
                    <a:pt x="578644" y="735454"/>
                  </a:cubicBezTo>
                  <a:cubicBezTo>
                    <a:pt x="548164" y="798319"/>
                    <a:pt x="467201" y="757362"/>
                    <a:pt x="386239" y="755457"/>
                  </a:cubicBezTo>
                  <a:cubicBezTo>
                    <a:pt x="265271" y="751647"/>
                    <a:pt x="130969" y="750694"/>
                    <a:pt x="7144" y="770697"/>
                  </a:cubicBezTo>
                  <a:cubicBezTo>
                    <a:pt x="13811" y="764982"/>
                    <a:pt x="20479" y="762124"/>
                    <a:pt x="29051" y="761172"/>
                  </a:cubicBezTo>
                  <a:close/>
                </a:path>
              </a:pathLst>
            </a:custGeom>
            <a:grpFill/>
            <a:ln w="9525" cap="flat">
              <a:noFill/>
              <a:prstDash val="solid"/>
              <a:miter/>
            </a:ln>
          </p:spPr>
          <p:txBody>
            <a:bodyPr rtlCol="0" anchor="ctr"/>
            <a:lstStyle/>
            <a:p>
              <a:endParaRPr lang="en-US"/>
            </a:p>
          </p:txBody>
        </p:sp>
        <p:sp>
          <p:nvSpPr>
            <p:cNvPr id="2822" name="Freeform: Shape 2821">
              <a:extLst>
                <a:ext uri="{FF2B5EF4-FFF2-40B4-BE49-F238E27FC236}">
                  <a16:creationId xmlns:a16="http://schemas.microsoft.com/office/drawing/2014/main" xmlns="" id="{27F996E8-DDBF-439A-A59D-021D6EDC4AB5}"/>
                </a:ext>
              </a:extLst>
            </p:cNvPr>
            <p:cNvSpPr/>
            <p:nvPr/>
          </p:nvSpPr>
          <p:spPr>
            <a:xfrm>
              <a:off x="4815364" y="521493"/>
              <a:ext cx="9525" cy="9525"/>
            </a:xfrm>
            <a:custGeom>
              <a:avLst/>
              <a:gdLst>
                <a:gd name="connsiteX0" fmla="*/ 7144 w 9525"/>
                <a:gd name="connsiteY0" fmla="*/ 7144 h 9525"/>
                <a:gd name="connsiteX1" fmla="*/ 10001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9049" y="8096"/>
                    <a:pt x="13811" y="7144"/>
                    <a:pt x="10001" y="10001"/>
                  </a:cubicBezTo>
                  <a:cubicBezTo>
                    <a:pt x="10001" y="8096"/>
                    <a:pt x="7144" y="8096"/>
                    <a:pt x="7144" y="7144"/>
                  </a:cubicBezTo>
                  <a:close/>
                </a:path>
              </a:pathLst>
            </a:custGeom>
            <a:grpFill/>
            <a:ln w="9525" cap="flat">
              <a:noFill/>
              <a:prstDash val="solid"/>
              <a:miter/>
            </a:ln>
          </p:spPr>
          <p:txBody>
            <a:bodyPr rtlCol="0" anchor="ctr"/>
            <a:lstStyle/>
            <a:p>
              <a:endParaRPr lang="en-US"/>
            </a:p>
          </p:txBody>
        </p:sp>
        <p:sp>
          <p:nvSpPr>
            <p:cNvPr id="2823" name="Freeform: Shape 2822">
              <a:extLst>
                <a:ext uri="{FF2B5EF4-FFF2-40B4-BE49-F238E27FC236}">
                  <a16:creationId xmlns:a16="http://schemas.microsoft.com/office/drawing/2014/main" xmlns="" id="{63CEB60E-189D-4CCB-8679-600CE9A4C198}"/>
                </a:ext>
              </a:extLst>
            </p:cNvPr>
            <p:cNvSpPr/>
            <p:nvPr/>
          </p:nvSpPr>
          <p:spPr>
            <a:xfrm>
              <a:off x="4946491" y="518435"/>
              <a:ext cx="9525" cy="9525"/>
            </a:xfrm>
            <a:custGeom>
              <a:avLst/>
              <a:gdLst>
                <a:gd name="connsiteX0" fmla="*/ 8414 w 9525"/>
                <a:gd name="connsiteY0" fmla="*/ 7344 h 9525"/>
                <a:gd name="connsiteX1" fmla="*/ 8414 w 9525"/>
                <a:gd name="connsiteY1" fmla="*/ 7344 h 9525"/>
              </a:gdLst>
              <a:ahLst/>
              <a:cxnLst>
                <a:cxn ang="0">
                  <a:pos x="connsiteX0" y="connsiteY0"/>
                </a:cxn>
                <a:cxn ang="0">
                  <a:pos x="connsiteX1" y="connsiteY1"/>
                </a:cxn>
              </a:cxnLst>
              <a:rect l="l" t="t" r="r" b="b"/>
              <a:pathLst>
                <a:path w="9525" h="9525">
                  <a:moveTo>
                    <a:pt x="8414" y="7344"/>
                  </a:moveTo>
                  <a:cubicBezTo>
                    <a:pt x="8414" y="6392"/>
                    <a:pt x="5556" y="9249"/>
                    <a:pt x="8414" y="7344"/>
                  </a:cubicBezTo>
                  <a:close/>
                </a:path>
              </a:pathLst>
            </a:custGeom>
            <a:grpFill/>
            <a:ln w="9525" cap="flat">
              <a:noFill/>
              <a:prstDash val="solid"/>
              <a:miter/>
            </a:ln>
          </p:spPr>
          <p:txBody>
            <a:bodyPr rtlCol="0" anchor="ctr"/>
            <a:lstStyle/>
            <a:p>
              <a:endParaRPr lang="en-US"/>
            </a:p>
          </p:txBody>
        </p:sp>
        <p:sp>
          <p:nvSpPr>
            <p:cNvPr id="2824" name="Freeform: Shape 2823">
              <a:extLst>
                <a:ext uri="{FF2B5EF4-FFF2-40B4-BE49-F238E27FC236}">
                  <a16:creationId xmlns:a16="http://schemas.microsoft.com/office/drawing/2014/main" xmlns="" id="{1773F11D-F9F6-43D7-8F30-B0CEC03DA91B}"/>
                </a:ext>
              </a:extLst>
            </p:cNvPr>
            <p:cNvSpPr/>
            <p:nvPr/>
          </p:nvSpPr>
          <p:spPr>
            <a:xfrm>
              <a:off x="4966811" y="519588"/>
              <a:ext cx="19050" cy="9525"/>
            </a:xfrm>
            <a:custGeom>
              <a:avLst/>
              <a:gdLst>
                <a:gd name="connsiteX0" fmla="*/ 18574 w 19050"/>
                <a:gd name="connsiteY0" fmla="*/ 7144 h 9525"/>
                <a:gd name="connsiteX1" fmla="*/ 7144 w 19050"/>
                <a:gd name="connsiteY1" fmla="*/ 9049 h 9525"/>
                <a:gd name="connsiteX2" fmla="*/ 18574 w 19050"/>
                <a:gd name="connsiteY2" fmla="*/ 7144 h 9525"/>
              </a:gdLst>
              <a:ahLst/>
              <a:cxnLst>
                <a:cxn ang="0">
                  <a:pos x="connsiteX0" y="connsiteY0"/>
                </a:cxn>
                <a:cxn ang="0">
                  <a:pos x="connsiteX1" y="connsiteY1"/>
                </a:cxn>
                <a:cxn ang="0">
                  <a:pos x="connsiteX2" y="connsiteY2"/>
                </a:cxn>
              </a:cxnLst>
              <a:rect l="l" t="t" r="r" b="b"/>
              <a:pathLst>
                <a:path w="19050" h="9525">
                  <a:moveTo>
                    <a:pt x="18574" y="7144"/>
                  </a:moveTo>
                  <a:cubicBezTo>
                    <a:pt x="18574" y="8096"/>
                    <a:pt x="11906" y="9049"/>
                    <a:pt x="7144" y="9049"/>
                  </a:cubicBezTo>
                  <a:lnTo>
                    <a:pt x="18574" y="7144"/>
                  </a:lnTo>
                  <a:close/>
                </a:path>
              </a:pathLst>
            </a:custGeom>
            <a:grpFill/>
            <a:ln w="9525" cap="flat">
              <a:noFill/>
              <a:prstDash val="solid"/>
              <a:miter/>
            </a:ln>
          </p:spPr>
          <p:txBody>
            <a:bodyPr rtlCol="0" anchor="ctr"/>
            <a:lstStyle/>
            <a:p>
              <a:endParaRPr lang="en-US"/>
            </a:p>
          </p:txBody>
        </p:sp>
        <p:sp>
          <p:nvSpPr>
            <p:cNvPr id="2825" name="Freeform: Shape 2824">
              <a:extLst>
                <a:ext uri="{FF2B5EF4-FFF2-40B4-BE49-F238E27FC236}">
                  <a16:creationId xmlns:a16="http://schemas.microsoft.com/office/drawing/2014/main" xmlns="" id="{73891F5D-0F1A-4F36-8EE1-241B81BF4744}"/>
                </a:ext>
              </a:extLst>
            </p:cNvPr>
            <p:cNvSpPr/>
            <p:nvPr/>
          </p:nvSpPr>
          <p:spPr>
            <a:xfrm>
              <a:off x="5004911" y="523398"/>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11906" y="8096"/>
                    <a:pt x="10954" y="8096"/>
                    <a:pt x="7144" y="8096"/>
                  </a:cubicBezTo>
                  <a:cubicBezTo>
                    <a:pt x="7144" y="8096"/>
                    <a:pt x="8096" y="8096"/>
                    <a:pt x="9049" y="7144"/>
                  </a:cubicBezTo>
                  <a:close/>
                </a:path>
              </a:pathLst>
            </a:custGeom>
            <a:grpFill/>
            <a:ln w="9525" cap="flat">
              <a:noFill/>
              <a:prstDash val="solid"/>
              <a:miter/>
            </a:ln>
          </p:spPr>
          <p:txBody>
            <a:bodyPr rtlCol="0" anchor="ctr"/>
            <a:lstStyle/>
            <a:p>
              <a:endParaRPr lang="en-US"/>
            </a:p>
          </p:txBody>
        </p:sp>
        <p:sp>
          <p:nvSpPr>
            <p:cNvPr id="2826" name="Freeform: Shape 2825">
              <a:extLst>
                <a:ext uri="{FF2B5EF4-FFF2-40B4-BE49-F238E27FC236}">
                  <a16:creationId xmlns:a16="http://schemas.microsoft.com/office/drawing/2014/main" xmlns="" id="{6B5D8326-6D9E-4B1F-81B5-C7D9B3525FEA}"/>
                </a:ext>
              </a:extLst>
            </p:cNvPr>
            <p:cNvSpPr/>
            <p:nvPr/>
          </p:nvSpPr>
          <p:spPr>
            <a:xfrm>
              <a:off x="5008721" y="521493"/>
              <a:ext cx="19050" cy="9525"/>
            </a:xfrm>
            <a:custGeom>
              <a:avLst/>
              <a:gdLst>
                <a:gd name="connsiteX0" fmla="*/ 7144 w 19050"/>
                <a:gd name="connsiteY0" fmla="*/ 7144 h 9525"/>
                <a:gd name="connsiteX1" fmla="*/ 11906 w 19050"/>
                <a:gd name="connsiteY1" fmla="*/ 8096 h 9525"/>
                <a:gd name="connsiteX2" fmla="*/ 7144 w 19050"/>
                <a:gd name="connsiteY2" fmla="*/ 7144 h 9525"/>
              </a:gdLst>
              <a:ahLst/>
              <a:cxnLst>
                <a:cxn ang="0">
                  <a:pos x="connsiteX0" y="connsiteY0"/>
                </a:cxn>
                <a:cxn ang="0">
                  <a:pos x="connsiteX1" y="connsiteY1"/>
                </a:cxn>
                <a:cxn ang="0">
                  <a:pos x="connsiteX2" y="connsiteY2"/>
                </a:cxn>
              </a:cxnLst>
              <a:rect l="l" t="t" r="r" b="b"/>
              <a:pathLst>
                <a:path w="19050" h="9525">
                  <a:moveTo>
                    <a:pt x="7144" y="7144"/>
                  </a:moveTo>
                  <a:cubicBezTo>
                    <a:pt x="10001" y="7144"/>
                    <a:pt x="10954" y="8096"/>
                    <a:pt x="11906" y="8096"/>
                  </a:cubicBezTo>
                  <a:cubicBezTo>
                    <a:pt x="11906" y="8096"/>
                    <a:pt x="7144" y="9049"/>
                    <a:pt x="7144" y="7144"/>
                  </a:cubicBezTo>
                  <a:close/>
                </a:path>
              </a:pathLst>
            </a:custGeom>
            <a:grpFill/>
            <a:ln w="9525" cap="flat">
              <a:noFill/>
              <a:prstDash val="solid"/>
              <a:miter/>
            </a:ln>
          </p:spPr>
          <p:txBody>
            <a:bodyPr rtlCol="0" anchor="ctr"/>
            <a:lstStyle/>
            <a:p>
              <a:endParaRPr lang="en-US"/>
            </a:p>
          </p:txBody>
        </p:sp>
        <p:sp>
          <p:nvSpPr>
            <p:cNvPr id="2827" name="Freeform: Shape 2826">
              <a:extLst>
                <a:ext uri="{FF2B5EF4-FFF2-40B4-BE49-F238E27FC236}">
                  <a16:creationId xmlns:a16="http://schemas.microsoft.com/office/drawing/2014/main" xmlns="" id="{811ED88F-CF1D-441E-9215-03D1A4DFC1F2}"/>
                </a:ext>
              </a:extLst>
            </p:cNvPr>
            <p:cNvSpPr/>
            <p:nvPr/>
          </p:nvSpPr>
          <p:spPr>
            <a:xfrm>
              <a:off x="5071480" y="527208"/>
              <a:ext cx="19050" cy="9525"/>
            </a:xfrm>
            <a:custGeom>
              <a:avLst/>
              <a:gdLst>
                <a:gd name="connsiteX0" fmla="*/ 7250 w 19050"/>
                <a:gd name="connsiteY0" fmla="*/ 7144 h 9525"/>
                <a:gd name="connsiteX1" fmla="*/ 12965 w 19050"/>
                <a:gd name="connsiteY1" fmla="*/ 8096 h 9525"/>
                <a:gd name="connsiteX2" fmla="*/ 7250 w 19050"/>
                <a:gd name="connsiteY2" fmla="*/ 7144 h 9525"/>
              </a:gdLst>
              <a:ahLst/>
              <a:cxnLst>
                <a:cxn ang="0">
                  <a:pos x="connsiteX0" y="connsiteY0"/>
                </a:cxn>
                <a:cxn ang="0">
                  <a:pos x="connsiteX1" y="connsiteY1"/>
                </a:cxn>
                <a:cxn ang="0">
                  <a:pos x="connsiteX2" y="connsiteY2"/>
                </a:cxn>
              </a:cxnLst>
              <a:rect l="l" t="t" r="r" b="b"/>
              <a:pathLst>
                <a:path w="19050" h="9525">
                  <a:moveTo>
                    <a:pt x="7250" y="7144"/>
                  </a:moveTo>
                  <a:cubicBezTo>
                    <a:pt x="9155" y="7144"/>
                    <a:pt x="12013" y="7144"/>
                    <a:pt x="12965" y="8096"/>
                  </a:cubicBezTo>
                  <a:cubicBezTo>
                    <a:pt x="12013" y="7144"/>
                    <a:pt x="6298" y="9049"/>
                    <a:pt x="7250" y="7144"/>
                  </a:cubicBezTo>
                  <a:close/>
                </a:path>
              </a:pathLst>
            </a:custGeom>
            <a:grpFill/>
            <a:ln w="9525" cap="flat">
              <a:noFill/>
              <a:prstDash val="solid"/>
              <a:miter/>
            </a:ln>
          </p:spPr>
          <p:txBody>
            <a:bodyPr rtlCol="0" anchor="ctr"/>
            <a:lstStyle/>
            <a:p>
              <a:endParaRPr lang="en-US"/>
            </a:p>
          </p:txBody>
        </p:sp>
        <p:sp>
          <p:nvSpPr>
            <p:cNvPr id="2828" name="Freeform: Shape 2827">
              <a:extLst>
                <a:ext uri="{FF2B5EF4-FFF2-40B4-BE49-F238E27FC236}">
                  <a16:creationId xmlns:a16="http://schemas.microsoft.com/office/drawing/2014/main" xmlns="" id="{DEFA365F-AD93-425A-8DC7-F944787B193A}"/>
                </a:ext>
              </a:extLst>
            </p:cNvPr>
            <p:cNvSpPr/>
            <p:nvPr/>
          </p:nvSpPr>
          <p:spPr>
            <a:xfrm>
              <a:off x="5100161" y="52911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1906" y="7144"/>
                    <a:pt x="9049" y="7144"/>
                    <a:pt x="7144" y="7144"/>
                  </a:cubicBezTo>
                  <a:close/>
                </a:path>
              </a:pathLst>
            </a:custGeom>
            <a:grpFill/>
            <a:ln w="9525" cap="flat">
              <a:noFill/>
              <a:prstDash val="solid"/>
              <a:miter/>
            </a:ln>
          </p:spPr>
          <p:txBody>
            <a:bodyPr rtlCol="0" anchor="ctr"/>
            <a:lstStyle/>
            <a:p>
              <a:endParaRPr lang="en-US"/>
            </a:p>
          </p:txBody>
        </p:sp>
        <p:sp>
          <p:nvSpPr>
            <p:cNvPr id="2829" name="Freeform: Shape 2828">
              <a:extLst>
                <a:ext uri="{FF2B5EF4-FFF2-40B4-BE49-F238E27FC236}">
                  <a16:creationId xmlns:a16="http://schemas.microsoft.com/office/drawing/2014/main" xmlns="" id="{5C074849-E8D0-4EBA-A09D-C57F1DD342B2}"/>
                </a:ext>
              </a:extLst>
            </p:cNvPr>
            <p:cNvSpPr/>
            <p:nvPr/>
          </p:nvSpPr>
          <p:spPr>
            <a:xfrm>
              <a:off x="5343049" y="848040"/>
              <a:ext cx="9525" cy="9525"/>
            </a:xfrm>
            <a:custGeom>
              <a:avLst/>
              <a:gdLst>
                <a:gd name="connsiteX0" fmla="*/ 7144 w 9525"/>
                <a:gd name="connsiteY0" fmla="*/ 10162 h 9525"/>
                <a:gd name="connsiteX1" fmla="*/ 7144 w 9525"/>
                <a:gd name="connsiteY1" fmla="*/ 10162 h 9525"/>
              </a:gdLst>
              <a:ahLst/>
              <a:cxnLst>
                <a:cxn ang="0">
                  <a:pos x="connsiteX0" y="connsiteY0"/>
                </a:cxn>
                <a:cxn ang="0">
                  <a:pos x="connsiteX1" y="connsiteY1"/>
                </a:cxn>
              </a:cxnLst>
              <a:rect l="l" t="t" r="r" b="b"/>
              <a:pathLst>
                <a:path w="9525" h="9525">
                  <a:moveTo>
                    <a:pt x="7144" y="10162"/>
                  </a:moveTo>
                  <a:cubicBezTo>
                    <a:pt x="8096" y="4447"/>
                    <a:pt x="7144" y="8257"/>
                    <a:pt x="7144" y="10162"/>
                  </a:cubicBezTo>
                  <a:close/>
                </a:path>
              </a:pathLst>
            </a:custGeom>
            <a:grpFill/>
            <a:ln w="9525" cap="flat">
              <a:noFill/>
              <a:prstDash val="solid"/>
              <a:miter/>
            </a:ln>
          </p:spPr>
          <p:txBody>
            <a:bodyPr rtlCol="0" anchor="ctr"/>
            <a:lstStyle/>
            <a:p>
              <a:endParaRPr lang="en-US"/>
            </a:p>
          </p:txBody>
        </p:sp>
        <p:sp>
          <p:nvSpPr>
            <p:cNvPr id="2830" name="Freeform: Shape 2829">
              <a:extLst>
                <a:ext uri="{FF2B5EF4-FFF2-40B4-BE49-F238E27FC236}">
                  <a16:creationId xmlns:a16="http://schemas.microsoft.com/office/drawing/2014/main" xmlns="" id="{FA938645-A7BF-46D1-A32C-DCA4DC97924C}"/>
                </a:ext>
              </a:extLst>
            </p:cNvPr>
            <p:cNvSpPr/>
            <p:nvPr/>
          </p:nvSpPr>
          <p:spPr>
            <a:xfrm>
              <a:off x="5330666" y="1084421"/>
              <a:ext cx="9525" cy="9525"/>
            </a:xfrm>
            <a:custGeom>
              <a:avLst/>
              <a:gdLst>
                <a:gd name="connsiteX0" fmla="*/ 8096 w 9525"/>
                <a:gd name="connsiteY0" fmla="*/ 7144 h 9525"/>
                <a:gd name="connsiteX1" fmla="*/ 7144 w 9525"/>
                <a:gd name="connsiteY1" fmla="*/ 10001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10001"/>
                    <a:pt x="7144" y="9049"/>
                    <a:pt x="7144" y="10001"/>
                  </a:cubicBezTo>
                  <a:cubicBezTo>
                    <a:pt x="7144" y="6191"/>
                    <a:pt x="8096" y="10001"/>
                    <a:pt x="8096" y="7144"/>
                  </a:cubicBezTo>
                  <a:close/>
                </a:path>
              </a:pathLst>
            </a:custGeom>
            <a:grpFill/>
            <a:ln w="9525" cap="flat">
              <a:noFill/>
              <a:prstDash val="solid"/>
              <a:miter/>
            </a:ln>
          </p:spPr>
          <p:txBody>
            <a:bodyPr rtlCol="0" anchor="ctr"/>
            <a:lstStyle/>
            <a:p>
              <a:endParaRPr lang="en-US"/>
            </a:p>
          </p:txBody>
        </p:sp>
        <p:sp>
          <p:nvSpPr>
            <p:cNvPr id="2831" name="Freeform: Shape 2830">
              <a:extLst>
                <a:ext uri="{FF2B5EF4-FFF2-40B4-BE49-F238E27FC236}">
                  <a16:creationId xmlns:a16="http://schemas.microsoft.com/office/drawing/2014/main" xmlns="" id="{3C43D2DB-B6D7-4532-A0A9-1B717F3102B0}"/>
                </a:ext>
              </a:extLst>
            </p:cNvPr>
            <p:cNvSpPr/>
            <p:nvPr/>
          </p:nvSpPr>
          <p:spPr>
            <a:xfrm>
              <a:off x="5324951" y="1209304"/>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8096" y="7990"/>
                    <a:pt x="10954" y="6085"/>
                    <a:pt x="7144" y="7990"/>
                  </a:cubicBezTo>
                  <a:close/>
                </a:path>
              </a:pathLst>
            </a:custGeom>
            <a:grpFill/>
            <a:ln w="9525" cap="flat">
              <a:noFill/>
              <a:prstDash val="solid"/>
              <a:miter/>
            </a:ln>
          </p:spPr>
          <p:txBody>
            <a:bodyPr rtlCol="0" anchor="ctr"/>
            <a:lstStyle/>
            <a:p>
              <a:endParaRPr lang="en-US"/>
            </a:p>
          </p:txBody>
        </p:sp>
        <p:sp>
          <p:nvSpPr>
            <p:cNvPr id="2832" name="Freeform: Shape 2831">
              <a:extLst>
                <a:ext uri="{FF2B5EF4-FFF2-40B4-BE49-F238E27FC236}">
                  <a16:creationId xmlns:a16="http://schemas.microsoft.com/office/drawing/2014/main" xmlns="" id="{C528FBB9-A2D8-4E28-87EB-C5F6216EE053}"/>
                </a:ext>
              </a:extLst>
            </p:cNvPr>
            <p:cNvSpPr/>
            <p:nvPr/>
          </p:nvSpPr>
          <p:spPr>
            <a:xfrm>
              <a:off x="4824995" y="500538"/>
              <a:ext cx="9525" cy="9525"/>
            </a:xfrm>
            <a:custGeom>
              <a:avLst/>
              <a:gdLst>
                <a:gd name="connsiteX0" fmla="*/ 7990 w 9525"/>
                <a:gd name="connsiteY0" fmla="*/ 9049 h 9525"/>
                <a:gd name="connsiteX1" fmla="*/ 7990 w 9525"/>
                <a:gd name="connsiteY1" fmla="*/ 7144 h 9525"/>
                <a:gd name="connsiteX2" fmla="*/ 7990 w 9525"/>
                <a:gd name="connsiteY2" fmla="*/ 9049 h 9525"/>
              </a:gdLst>
              <a:ahLst/>
              <a:cxnLst>
                <a:cxn ang="0">
                  <a:pos x="connsiteX0" y="connsiteY0"/>
                </a:cxn>
                <a:cxn ang="0">
                  <a:pos x="connsiteX1" y="connsiteY1"/>
                </a:cxn>
                <a:cxn ang="0">
                  <a:pos x="connsiteX2" y="connsiteY2"/>
                </a:cxn>
              </a:cxnLst>
              <a:rect l="l" t="t" r="r" b="b"/>
              <a:pathLst>
                <a:path w="9525" h="9525">
                  <a:moveTo>
                    <a:pt x="7990" y="9049"/>
                  </a:moveTo>
                  <a:cubicBezTo>
                    <a:pt x="7990" y="6191"/>
                    <a:pt x="6085" y="10001"/>
                    <a:pt x="7990" y="7144"/>
                  </a:cubicBezTo>
                  <a:cubicBezTo>
                    <a:pt x="8943" y="7144"/>
                    <a:pt x="8943" y="8096"/>
                    <a:pt x="7990" y="9049"/>
                  </a:cubicBezTo>
                  <a:close/>
                </a:path>
              </a:pathLst>
            </a:custGeom>
            <a:grpFill/>
            <a:ln w="9525" cap="flat">
              <a:noFill/>
              <a:prstDash val="solid"/>
              <a:miter/>
            </a:ln>
          </p:spPr>
          <p:txBody>
            <a:bodyPr rtlCol="0" anchor="ctr"/>
            <a:lstStyle/>
            <a:p>
              <a:endParaRPr lang="en-US"/>
            </a:p>
          </p:txBody>
        </p:sp>
        <p:sp>
          <p:nvSpPr>
            <p:cNvPr id="2833" name="Freeform: Shape 2832">
              <a:extLst>
                <a:ext uri="{FF2B5EF4-FFF2-40B4-BE49-F238E27FC236}">
                  <a16:creationId xmlns:a16="http://schemas.microsoft.com/office/drawing/2014/main" xmlns="" id="{7C0B5895-30CE-49E3-9376-6364947D798B}"/>
                </a:ext>
              </a:extLst>
            </p:cNvPr>
            <p:cNvSpPr/>
            <p:nvPr/>
          </p:nvSpPr>
          <p:spPr>
            <a:xfrm>
              <a:off x="4778074" y="508158"/>
              <a:ext cx="57150" cy="781050"/>
            </a:xfrm>
            <a:custGeom>
              <a:avLst/>
              <a:gdLst>
                <a:gd name="connsiteX0" fmla="*/ 27288 w 57150"/>
                <a:gd name="connsiteY0" fmla="*/ 780574 h 781050"/>
                <a:gd name="connsiteX1" fmla="*/ 14906 w 57150"/>
                <a:gd name="connsiteY1" fmla="*/ 551974 h 781050"/>
                <a:gd name="connsiteX2" fmla="*/ 8238 w 57150"/>
                <a:gd name="connsiteY2" fmla="*/ 424339 h 781050"/>
                <a:gd name="connsiteX3" fmla="*/ 11096 w 57150"/>
                <a:gd name="connsiteY3" fmla="*/ 421481 h 781050"/>
                <a:gd name="connsiteX4" fmla="*/ 11096 w 57150"/>
                <a:gd name="connsiteY4" fmla="*/ 427196 h 781050"/>
                <a:gd name="connsiteX5" fmla="*/ 15858 w 57150"/>
                <a:gd name="connsiteY5" fmla="*/ 313849 h 781050"/>
                <a:gd name="connsiteX6" fmla="*/ 21573 w 57150"/>
                <a:gd name="connsiteY6" fmla="*/ 175736 h 781050"/>
                <a:gd name="connsiteX7" fmla="*/ 30146 w 57150"/>
                <a:gd name="connsiteY7" fmla="*/ 177641 h 781050"/>
                <a:gd name="connsiteX8" fmla="*/ 33003 w 57150"/>
                <a:gd name="connsiteY8" fmla="*/ 176689 h 781050"/>
                <a:gd name="connsiteX9" fmla="*/ 28241 w 57150"/>
                <a:gd name="connsiteY9" fmla="*/ 116681 h 781050"/>
                <a:gd name="connsiteX10" fmla="*/ 21573 w 57150"/>
                <a:gd name="connsiteY10" fmla="*/ 99536 h 781050"/>
                <a:gd name="connsiteX11" fmla="*/ 28241 w 57150"/>
                <a:gd name="connsiteY11" fmla="*/ 101441 h 781050"/>
                <a:gd name="connsiteX12" fmla="*/ 21573 w 57150"/>
                <a:gd name="connsiteY12" fmla="*/ 89059 h 781050"/>
                <a:gd name="connsiteX13" fmla="*/ 29193 w 57150"/>
                <a:gd name="connsiteY13" fmla="*/ 74771 h 781050"/>
                <a:gd name="connsiteX14" fmla="*/ 34908 w 57150"/>
                <a:gd name="connsiteY14" fmla="*/ 84296 h 781050"/>
                <a:gd name="connsiteX15" fmla="*/ 29193 w 57150"/>
                <a:gd name="connsiteY15" fmla="*/ 61436 h 781050"/>
                <a:gd name="connsiteX16" fmla="*/ 50148 w 57150"/>
                <a:gd name="connsiteY16" fmla="*/ 7144 h 781050"/>
                <a:gd name="connsiteX17" fmla="*/ 33956 w 57150"/>
                <a:gd name="connsiteY17" fmla="*/ 266224 h 781050"/>
                <a:gd name="connsiteX18" fmla="*/ 23478 w 57150"/>
                <a:gd name="connsiteY18" fmla="*/ 434816 h 781050"/>
                <a:gd name="connsiteX19" fmla="*/ 27288 w 57150"/>
                <a:gd name="connsiteY19" fmla="*/ 780574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7150" h="781050">
                  <a:moveTo>
                    <a:pt x="27288" y="780574"/>
                  </a:moveTo>
                  <a:cubicBezTo>
                    <a:pt x="1571" y="731996"/>
                    <a:pt x="14906" y="593884"/>
                    <a:pt x="14906" y="551974"/>
                  </a:cubicBezTo>
                  <a:cubicBezTo>
                    <a:pt x="15858" y="500539"/>
                    <a:pt x="3476" y="474821"/>
                    <a:pt x="8238" y="424339"/>
                  </a:cubicBezTo>
                  <a:cubicBezTo>
                    <a:pt x="10143" y="425291"/>
                    <a:pt x="11096" y="424339"/>
                    <a:pt x="11096" y="421481"/>
                  </a:cubicBezTo>
                  <a:cubicBezTo>
                    <a:pt x="11096" y="423386"/>
                    <a:pt x="11096" y="425291"/>
                    <a:pt x="11096" y="427196"/>
                  </a:cubicBezTo>
                  <a:cubicBezTo>
                    <a:pt x="16811" y="423386"/>
                    <a:pt x="17763" y="316706"/>
                    <a:pt x="15858" y="313849"/>
                  </a:cubicBezTo>
                  <a:cubicBezTo>
                    <a:pt x="16811" y="316706"/>
                    <a:pt x="26336" y="177641"/>
                    <a:pt x="21573" y="175736"/>
                  </a:cubicBezTo>
                  <a:cubicBezTo>
                    <a:pt x="26336" y="172879"/>
                    <a:pt x="23478" y="181451"/>
                    <a:pt x="30146" y="177641"/>
                  </a:cubicBezTo>
                  <a:cubicBezTo>
                    <a:pt x="29193" y="175736"/>
                    <a:pt x="30146" y="174784"/>
                    <a:pt x="33003" y="176689"/>
                  </a:cubicBezTo>
                  <a:cubicBezTo>
                    <a:pt x="30146" y="169069"/>
                    <a:pt x="14906" y="107156"/>
                    <a:pt x="28241" y="116681"/>
                  </a:cubicBezTo>
                  <a:cubicBezTo>
                    <a:pt x="29193" y="113824"/>
                    <a:pt x="19668" y="103346"/>
                    <a:pt x="21573" y="99536"/>
                  </a:cubicBezTo>
                  <a:cubicBezTo>
                    <a:pt x="21573" y="100489"/>
                    <a:pt x="28241" y="104299"/>
                    <a:pt x="28241" y="101441"/>
                  </a:cubicBezTo>
                  <a:cubicBezTo>
                    <a:pt x="28241" y="92869"/>
                    <a:pt x="19668" y="98584"/>
                    <a:pt x="21573" y="89059"/>
                  </a:cubicBezTo>
                  <a:cubicBezTo>
                    <a:pt x="22526" y="89059"/>
                    <a:pt x="34908" y="85249"/>
                    <a:pt x="29193" y="74771"/>
                  </a:cubicBezTo>
                  <a:cubicBezTo>
                    <a:pt x="14906" y="84296"/>
                    <a:pt x="36813" y="84296"/>
                    <a:pt x="34908" y="84296"/>
                  </a:cubicBezTo>
                  <a:cubicBezTo>
                    <a:pt x="35861" y="81439"/>
                    <a:pt x="29193" y="61436"/>
                    <a:pt x="29193" y="61436"/>
                  </a:cubicBezTo>
                  <a:cubicBezTo>
                    <a:pt x="31098" y="54769"/>
                    <a:pt x="56816" y="15716"/>
                    <a:pt x="50148" y="7144"/>
                  </a:cubicBezTo>
                  <a:cubicBezTo>
                    <a:pt x="53958" y="47149"/>
                    <a:pt x="38718" y="187166"/>
                    <a:pt x="33956" y="266224"/>
                  </a:cubicBezTo>
                  <a:cubicBezTo>
                    <a:pt x="30146" y="325279"/>
                    <a:pt x="23478" y="380524"/>
                    <a:pt x="23478" y="434816"/>
                  </a:cubicBezTo>
                  <a:cubicBezTo>
                    <a:pt x="21573" y="523399"/>
                    <a:pt x="16811" y="718661"/>
                    <a:pt x="27288" y="780574"/>
                  </a:cubicBezTo>
                  <a:close/>
                </a:path>
              </a:pathLst>
            </a:custGeom>
            <a:grpFill/>
            <a:ln w="9525" cap="flat">
              <a:noFill/>
              <a:prstDash val="solid"/>
              <a:miter/>
            </a:ln>
          </p:spPr>
          <p:txBody>
            <a:bodyPr rtlCol="0" anchor="ctr"/>
            <a:lstStyle/>
            <a:p>
              <a:endParaRPr lang="en-US"/>
            </a:p>
          </p:txBody>
        </p:sp>
        <p:sp>
          <p:nvSpPr>
            <p:cNvPr id="2834" name="Freeform: Shape 2833">
              <a:extLst>
                <a:ext uri="{FF2B5EF4-FFF2-40B4-BE49-F238E27FC236}">
                  <a16:creationId xmlns:a16="http://schemas.microsoft.com/office/drawing/2014/main" xmlns="" id="{07DB6E41-E71B-4D3A-A6A4-2DCB526CA79B}"/>
                </a:ext>
              </a:extLst>
            </p:cNvPr>
            <p:cNvSpPr/>
            <p:nvPr/>
          </p:nvSpPr>
          <p:spPr>
            <a:xfrm>
              <a:off x="4822984" y="505301"/>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8096" y="9049"/>
                    <a:pt x="7144" y="7144"/>
                  </a:cubicBezTo>
                  <a:cubicBezTo>
                    <a:pt x="8096" y="8096"/>
                    <a:pt x="9049" y="7144"/>
                    <a:pt x="10001" y="7144"/>
                  </a:cubicBezTo>
                  <a:close/>
                </a:path>
              </a:pathLst>
            </a:custGeom>
            <a:grpFill/>
            <a:ln w="9525" cap="flat">
              <a:noFill/>
              <a:prstDash val="solid"/>
              <a:miter/>
            </a:ln>
          </p:spPr>
          <p:txBody>
            <a:bodyPr rtlCol="0" anchor="ctr"/>
            <a:lstStyle/>
            <a:p>
              <a:endParaRPr lang="en-US"/>
            </a:p>
          </p:txBody>
        </p:sp>
        <p:sp>
          <p:nvSpPr>
            <p:cNvPr id="2835" name="Freeform: Shape 2834">
              <a:extLst>
                <a:ext uri="{FF2B5EF4-FFF2-40B4-BE49-F238E27FC236}">
                  <a16:creationId xmlns:a16="http://schemas.microsoft.com/office/drawing/2014/main" xmlns="" id="{D823C25C-3DE0-42ED-8ACF-E0FBD47401B2}"/>
                </a:ext>
              </a:extLst>
            </p:cNvPr>
            <p:cNvSpPr/>
            <p:nvPr/>
          </p:nvSpPr>
          <p:spPr>
            <a:xfrm>
              <a:off x="4803510" y="556312"/>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2836" name="Freeform: Shape 2835">
              <a:extLst>
                <a:ext uri="{FF2B5EF4-FFF2-40B4-BE49-F238E27FC236}">
                  <a16:creationId xmlns:a16="http://schemas.microsoft.com/office/drawing/2014/main" xmlns="" id="{4655C0EC-3636-4F88-9FC9-F2D0E271933F}"/>
                </a:ext>
              </a:extLst>
            </p:cNvPr>
            <p:cNvSpPr/>
            <p:nvPr/>
          </p:nvSpPr>
          <p:spPr>
            <a:xfrm>
              <a:off x="4800124" y="565308"/>
              <a:ext cx="9525" cy="19050"/>
            </a:xfrm>
            <a:custGeom>
              <a:avLst/>
              <a:gdLst>
                <a:gd name="connsiteX0" fmla="*/ 8096 w 9525"/>
                <a:gd name="connsiteY0" fmla="*/ 11906 h 19050"/>
                <a:gd name="connsiteX1" fmla="*/ 7144 w 9525"/>
                <a:gd name="connsiteY1" fmla="*/ 7144 h 19050"/>
                <a:gd name="connsiteX2" fmla="*/ 8096 w 9525"/>
                <a:gd name="connsiteY2" fmla="*/ 11906 h 19050"/>
              </a:gdLst>
              <a:ahLst/>
              <a:cxnLst>
                <a:cxn ang="0">
                  <a:pos x="connsiteX0" y="connsiteY0"/>
                </a:cxn>
                <a:cxn ang="0">
                  <a:pos x="connsiteX1" y="connsiteY1"/>
                </a:cxn>
                <a:cxn ang="0">
                  <a:pos x="connsiteX2" y="connsiteY2"/>
                </a:cxn>
              </a:cxnLst>
              <a:rect l="l" t="t" r="r" b="b"/>
              <a:pathLst>
                <a:path w="9525" h="19050">
                  <a:moveTo>
                    <a:pt x="8096" y="11906"/>
                  </a:moveTo>
                  <a:cubicBezTo>
                    <a:pt x="7144" y="11906"/>
                    <a:pt x="7144" y="8096"/>
                    <a:pt x="7144" y="7144"/>
                  </a:cubicBezTo>
                  <a:lnTo>
                    <a:pt x="8096" y="11906"/>
                  </a:lnTo>
                  <a:close/>
                </a:path>
              </a:pathLst>
            </a:custGeom>
            <a:grpFill/>
            <a:ln w="9525" cap="flat">
              <a:noFill/>
              <a:prstDash val="solid"/>
              <a:miter/>
            </a:ln>
          </p:spPr>
          <p:txBody>
            <a:bodyPr rtlCol="0" anchor="ctr"/>
            <a:lstStyle/>
            <a:p>
              <a:endParaRPr lang="en-US"/>
            </a:p>
          </p:txBody>
        </p:sp>
        <p:sp>
          <p:nvSpPr>
            <p:cNvPr id="2837" name="Freeform: Shape 2836">
              <a:extLst>
                <a:ext uri="{FF2B5EF4-FFF2-40B4-BE49-F238E27FC236}">
                  <a16:creationId xmlns:a16="http://schemas.microsoft.com/office/drawing/2014/main" xmlns="" id="{EA44D93A-6A56-4621-82BB-B3BFC44D7363}"/>
                </a:ext>
              </a:extLst>
            </p:cNvPr>
            <p:cNvSpPr/>
            <p:nvPr/>
          </p:nvSpPr>
          <p:spPr>
            <a:xfrm>
              <a:off x="4794409" y="581501"/>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9049"/>
                    <a:pt x="7144" y="9049"/>
                    <a:pt x="7144" y="7144"/>
                  </a:cubicBezTo>
                  <a:cubicBezTo>
                    <a:pt x="7144" y="7144"/>
                    <a:pt x="8096" y="8096"/>
                    <a:pt x="8096" y="8096"/>
                  </a:cubicBezTo>
                  <a:close/>
                </a:path>
              </a:pathLst>
            </a:custGeom>
            <a:grpFill/>
            <a:ln w="9525" cap="flat">
              <a:noFill/>
              <a:prstDash val="solid"/>
              <a:miter/>
            </a:ln>
          </p:spPr>
          <p:txBody>
            <a:bodyPr rtlCol="0" anchor="ctr"/>
            <a:lstStyle/>
            <a:p>
              <a:endParaRPr lang="en-US"/>
            </a:p>
          </p:txBody>
        </p:sp>
        <p:sp>
          <p:nvSpPr>
            <p:cNvPr id="2838" name="Freeform: Shape 2837">
              <a:extLst>
                <a:ext uri="{FF2B5EF4-FFF2-40B4-BE49-F238E27FC236}">
                  <a16:creationId xmlns:a16="http://schemas.microsoft.com/office/drawing/2014/main" xmlns="" id="{9999693E-057D-4E5F-ACE3-B322E7531601}"/>
                </a:ext>
              </a:extLst>
            </p:cNvPr>
            <p:cNvSpPr/>
            <p:nvPr/>
          </p:nvSpPr>
          <p:spPr>
            <a:xfrm>
              <a:off x="4796076" y="584164"/>
              <a:ext cx="9525" cy="9525"/>
            </a:xfrm>
            <a:custGeom>
              <a:avLst/>
              <a:gdLst>
                <a:gd name="connsiteX0" fmla="*/ 8334 w 9525"/>
                <a:gd name="connsiteY0" fmla="*/ 7338 h 9525"/>
                <a:gd name="connsiteX1" fmla="*/ 7382 w 9525"/>
                <a:gd name="connsiteY1" fmla="*/ 9243 h 9525"/>
                <a:gd name="connsiteX2" fmla="*/ 8334 w 9525"/>
                <a:gd name="connsiteY2" fmla="*/ 7338 h 9525"/>
              </a:gdLst>
              <a:ahLst/>
              <a:cxnLst>
                <a:cxn ang="0">
                  <a:pos x="connsiteX0" y="connsiteY0"/>
                </a:cxn>
                <a:cxn ang="0">
                  <a:pos x="connsiteX1" y="connsiteY1"/>
                </a:cxn>
                <a:cxn ang="0">
                  <a:pos x="connsiteX2" y="connsiteY2"/>
                </a:cxn>
              </a:cxnLst>
              <a:rect l="l" t="t" r="r" b="b"/>
              <a:pathLst>
                <a:path w="9525" h="9525">
                  <a:moveTo>
                    <a:pt x="8334" y="7338"/>
                  </a:moveTo>
                  <a:cubicBezTo>
                    <a:pt x="8334" y="8291"/>
                    <a:pt x="7382" y="9243"/>
                    <a:pt x="7382" y="9243"/>
                  </a:cubicBezTo>
                  <a:cubicBezTo>
                    <a:pt x="7382" y="9243"/>
                    <a:pt x="6429" y="6386"/>
                    <a:pt x="8334" y="7338"/>
                  </a:cubicBezTo>
                  <a:close/>
                </a:path>
              </a:pathLst>
            </a:custGeom>
            <a:grpFill/>
            <a:ln w="9525" cap="flat">
              <a:noFill/>
              <a:prstDash val="solid"/>
              <a:miter/>
            </a:ln>
          </p:spPr>
          <p:txBody>
            <a:bodyPr rtlCol="0" anchor="ctr"/>
            <a:lstStyle/>
            <a:p>
              <a:endParaRPr lang="en-US"/>
            </a:p>
          </p:txBody>
        </p:sp>
        <p:sp>
          <p:nvSpPr>
            <p:cNvPr id="2839" name="Freeform: Shape 2838">
              <a:extLst>
                <a:ext uri="{FF2B5EF4-FFF2-40B4-BE49-F238E27FC236}">
                  <a16:creationId xmlns:a16="http://schemas.microsoft.com/office/drawing/2014/main" xmlns="" id="{0EFD1C88-3173-4F30-A419-F8C068511760}"/>
                </a:ext>
              </a:extLst>
            </p:cNvPr>
            <p:cNvSpPr/>
            <p:nvPr/>
          </p:nvSpPr>
          <p:spPr>
            <a:xfrm>
              <a:off x="4789646" y="611789"/>
              <a:ext cx="9525" cy="9525"/>
            </a:xfrm>
            <a:custGeom>
              <a:avLst/>
              <a:gdLst>
                <a:gd name="connsiteX0" fmla="*/ 8096 w 9525"/>
                <a:gd name="connsiteY0" fmla="*/ 7335 h 9525"/>
                <a:gd name="connsiteX1" fmla="*/ 7144 w 9525"/>
                <a:gd name="connsiteY1" fmla="*/ 10193 h 9525"/>
                <a:gd name="connsiteX2" fmla="*/ 8096 w 9525"/>
                <a:gd name="connsiteY2" fmla="*/ 7335 h 9525"/>
              </a:gdLst>
              <a:ahLst/>
              <a:cxnLst>
                <a:cxn ang="0">
                  <a:pos x="connsiteX0" y="connsiteY0"/>
                </a:cxn>
                <a:cxn ang="0">
                  <a:pos x="connsiteX1" y="connsiteY1"/>
                </a:cxn>
                <a:cxn ang="0">
                  <a:pos x="connsiteX2" y="connsiteY2"/>
                </a:cxn>
              </a:cxnLst>
              <a:rect l="l" t="t" r="r" b="b"/>
              <a:pathLst>
                <a:path w="9525" h="9525">
                  <a:moveTo>
                    <a:pt x="8096" y="7335"/>
                  </a:moveTo>
                  <a:cubicBezTo>
                    <a:pt x="8096" y="8288"/>
                    <a:pt x="9049" y="9240"/>
                    <a:pt x="7144" y="10193"/>
                  </a:cubicBezTo>
                  <a:cubicBezTo>
                    <a:pt x="8096" y="9240"/>
                    <a:pt x="6191" y="6383"/>
                    <a:pt x="8096" y="7335"/>
                  </a:cubicBezTo>
                  <a:close/>
                </a:path>
              </a:pathLst>
            </a:custGeom>
            <a:grpFill/>
            <a:ln w="9525" cap="flat">
              <a:noFill/>
              <a:prstDash val="solid"/>
              <a:miter/>
            </a:ln>
          </p:spPr>
          <p:txBody>
            <a:bodyPr rtlCol="0" anchor="ctr"/>
            <a:lstStyle/>
            <a:p>
              <a:endParaRPr lang="en-US"/>
            </a:p>
          </p:txBody>
        </p:sp>
        <p:sp>
          <p:nvSpPr>
            <p:cNvPr id="2840" name="Freeform: Shape 2839">
              <a:extLst>
                <a:ext uri="{FF2B5EF4-FFF2-40B4-BE49-F238E27FC236}">
                  <a16:creationId xmlns:a16="http://schemas.microsoft.com/office/drawing/2014/main" xmlns="" id="{0030B6B7-6EA1-4C43-BC0A-2E3F10575645}"/>
                </a:ext>
              </a:extLst>
            </p:cNvPr>
            <p:cNvSpPr/>
            <p:nvPr/>
          </p:nvSpPr>
          <p:spPr>
            <a:xfrm>
              <a:off x="4789223" y="62436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9049"/>
                    <a:pt x="6615" y="9049"/>
                    <a:pt x="7567" y="7144"/>
                  </a:cubicBezTo>
                  <a:close/>
                </a:path>
              </a:pathLst>
            </a:custGeom>
            <a:grpFill/>
            <a:ln w="9525" cap="flat">
              <a:noFill/>
              <a:prstDash val="solid"/>
              <a:miter/>
            </a:ln>
          </p:spPr>
          <p:txBody>
            <a:bodyPr rtlCol="0" anchor="ctr"/>
            <a:lstStyle/>
            <a:p>
              <a:endParaRPr lang="en-US"/>
            </a:p>
          </p:txBody>
        </p:sp>
        <p:sp>
          <p:nvSpPr>
            <p:cNvPr id="2841" name="Freeform: Shape 2840">
              <a:extLst>
                <a:ext uri="{FF2B5EF4-FFF2-40B4-BE49-F238E27FC236}">
                  <a16:creationId xmlns:a16="http://schemas.microsoft.com/office/drawing/2014/main" xmlns="" id="{1DF0EA92-F692-4E0F-90EA-225B233DB78E}"/>
                </a:ext>
              </a:extLst>
            </p:cNvPr>
            <p:cNvSpPr/>
            <p:nvPr/>
          </p:nvSpPr>
          <p:spPr>
            <a:xfrm>
              <a:off x="4782026" y="862012"/>
              <a:ext cx="9525" cy="9525"/>
            </a:xfrm>
            <a:custGeom>
              <a:avLst/>
              <a:gdLst>
                <a:gd name="connsiteX0" fmla="*/ 7144 w 9525"/>
                <a:gd name="connsiteY0" fmla="*/ 8573 h 9525"/>
                <a:gd name="connsiteX1" fmla="*/ 7144 w 9525"/>
                <a:gd name="connsiteY1" fmla="*/ 8573 h 9525"/>
              </a:gdLst>
              <a:ahLst/>
              <a:cxnLst>
                <a:cxn ang="0">
                  <a:pos x="connsiteX0" y="connsiteY0"/>
                </a:cxn>
                <a:cxn ang="0">
                  <a:pos x="connsiteX1" y="connsiteY1"/>
                </a:cxn>
              </a:cxnLst>
              <a:rect l="l" t="t" r="r" b="b"/>
              <a:pathLst>
                <a:path w="9525" h="9525">
                  <a:moveTo>
                    <a:pt x="7144" y="8573"/>
                  </a:moveTo>
                  <a:cubicBezTo>
                    <a:pt x="7144" y="6667"/>
                    <a:pt x="7144" y="6667"/>
                    <a:pt x="7144" y="8573"/>
                  </a:cubicBezTo>
                  <a:close/>
                </a:path>
              </a:pathLst>
            </a:custGeom>
            <a:grpFill/>
            <a:ln w="9525" cap="flat">
              <a:noFill/>
              <a:prstDash val="solid"/>
              <a:miter/>
            </a:ln>
          </p:spPr>
          <p:txBody>
            <a:bodyPr rtlCol="0" anchor="ctr"/>
            <a:lstStyle/>
            <a:p>
              <a:endParaRPr lang="en-US"/>
            </a:p>
          </p:txBody>
        </p:sp>
        <p:sp>
          <p:nvSpPr>
            <p:cNvPr id="2842" name="Freeform: Shape 2841">
              <a:extLst>
                <a:ext uri="{FF2B5EF4-FFF2-40B4-BE49-F238E27FC236}">
                  <a16:creationId xmlns:a16="http://schemas.microsoft.com/office/drawing/2014/main" xmlns="" id="{37731838-8190-41B8-895E-D712FD32AC61}"/>
                </a:ext>
              </a:extLst>
            </p:cNvPr>
            <p:cNvSpPr/>
            <p:nvPr/>
          </p:nvSpPr>
          <p:spPr>
            <a:xfrm>
              <a:off x="4778216" y="96821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9049" y="8096"/>
                    <a:pt x="7144" y="8096"/>
                    <a:pt x="7144" y="8096"/>
                  </a:cubicBezTo>
                  <a:cubicBezTo>
                    <a:pt x="7144" y="7144"/>
                    <a:pt x="8096" y="9049"/>
                    <a:pt x="8096" y="7144"/>
                  </a:cubicBezTo>
                  <a:close/>
                </a:path>
              </a:pathLst>
            </a:custGeom>
            <a:grpFill/>
            <a:ln w="9525" cap="flat">
              <a:noFill/>
              <a:prstDash val="solid"/>
              <a:miter/>
            </a:ln>
          </p:spPr>
          <p:txBody>
            <a:bodyPr rtlCol="0" anchor="ctr"/>
            <a:lstStyle/>
            <a:p>
              <a:endParaRPr lang="en-US"/>
            </a:p>
          </p:txBody>
        </p:sp>
        <p:sp>
          <p:nvSpPr>
            <p:cNvPr id="2843" name="Freeform: Shape 2842">
              <a:extLst>
                <a:ext uri="{FF2B5EF4-FFF2-40B4-BE49-F238E27FC236}">
                  <a16:creationId xmlns:a16="http://schemas.microsoft.com/office/drawing/2014/main" xmlns="" id="{56214F66-129B-493D-84E7-CBF1CA97FFCD}"/>
                </a:ext>
              </a:extLst>
            </p:cNvPr>
            <p:cNvSpPr/>
            <p:nvPr/>
          </p:nvSpPr>
          <p:spPr>
            <a:xfrm>
              <a:off x="4782979" y="102399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11906" y="6615"/>
                    <a:pt x="7144" y="7567"/>
                  </a:cubicBezTo>
                  <a:close/>
                </a:path>
              </a:pathLst>
            </a:custGeom>
            <a:grpFill/>
            <a:ln w="9525" cap="flat">
              <a:noFill/>
              <a:prstDash val="solid"/>
              <a:miter/>
            </a:ln>
          </p:spPr>
          <p:txBody>
            <a:bodyPr rtlCol="0" anchor="ctr"/>
            <a:lstStyle/>
            <a:p>
              <a:endParaRPr lang="en-US"/>
            </a:p>
          </p:txBody>
        </p:sp>
        <p:sp>
          <p:nvSpPr>
            <p:cNvPr id="2844" name="Freeform: Shape 2843">
              <a:extLst>
                <a:ext uri="{FF2B5EF4-FFF2-40B4-BE49-F238E27FC236}">
                  <a16:creationId xmlns:a16="http://schemas.microsoft.com/office/drawing/2014/main" xmlns="" id="{AB81B9AE-39CD-42DA-BB2D-4E33D94A8EB2}"/>
                </a:ext>
              </a:extLst>
            </p:cNvPr>
            <p:cNvSpPr/>
            <p:nvPr/>
          </p:nvSpPr>
          <p:spPr>
            <a:xfrm>
              <a:off x="4916054" y="663416"/>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6466" y="8096"/>
                    <a:pt x="8371" y="9049"/>
                    <a:pt x="7419" y="7144"/>
                  </a:cubicBezTo>
                  <a:cubicBezTo>
                    <a:pt x="7419" y="7144"/>
                    <a:pt x="7419" y="7144"/>
                    <a:pt x="7419" y="7144"/>
                  </a:cubicBezTo>
                  <a:close/>
                </a:path>
              </a:pathLst>
            </a:custGeom>
            <a:grpFill/>
            <a:ln w="9525" cap="flat">
              <a:noFill/>
              <a:prstDash val="solid"/>
              <a:miter/>
            </a:ln>
          </p:spPr>
          <p:txBody>
            <a:bodyPr rtlCol="0" anchor="ctr"/>
            <a:lstStyle/>
            <a:p>
              <a:endParaRPr lang="en-US"/>
            </a:p>
          </p:txBody>
        </p:sp>
        <p:sp>
          <p:nvSpPr>
            <p:cNvPr id="2845" name="Freeform: Shape 2844">
              <a:extLst>
                <a:ext uri="{FF2B5EF4-FFF2-40B4-BE49-F238E27FC236}">
                  <a16:creationId xmlns:a16="http://schemas.microsoft.com/office/drawing/2014/main" xmlns="" id="{0768165D-BE37-495C-8B0B-571E4869029F}"/>
                </a:ext>
              </a:extLst>
            </p:cNvPr>
            <p:cNvSpPr/>
            <p:nvPr/>
          </p:nvSpPr>
          <p:spPr>
            <a:xfrm>
              <a:off x="4920897" y="651921"/>
              <a:ext cx="342900" cy="38100"/>
            </a:xfrm>
            <a:custGeom>
              <a:avLst/>
              <a:gdLst>
                <a:gd name="connsiteX0" fmla="*/ 342618 w 342900"/>
                <a:gd name="connsiteY0" fmla="*/ 29116 h 38100"/>
                <a:gd name="connsiteX1" fmla="*/ 213078 w 342900"/>
                <a:gd name="connsiteY1" fmla="*/ 25306 h 38100"/>
                <a:gd name="connsiteX2" fmla="*/ 139736 w 342900"/>
                <a:gd name="connsiteY2" fmla="*/ 22448 h 38100"/>
                <a:gd name="connsiteX3" fmla="*/ 80681 w 342900"/>
                <a:gd name="connsiteY3" fmla="*/ 26258 h 38100"/>
                <a:gd name="connsiteX4" fmla="*/ 80681 w 342900"/>
                <a:gd name="connsiteY4" fmla="*/ 17686 h 38100"/>
                <a:gd name="connsiteX5" fmla="*/ 79728 w 342900"/>
                <a:gd name="connsiteY5" fmla="*/ 14828 h 38100"/>
                <a:gd name="connsiteX6" fmla="*/ 56868 w 342900"/>
                <a:gd name="connsiteY6" fmla="*/ 28163 h 38100"/>
                <a:gd name="connsiteX7" fmla="*/ 54011 w 342900"/>
                <a:gd name="connsiteY7" fmla="*/ 18638 h 38100"/>
                <a:gd name="connsiteX8" fmla="*/ 48296 w 342900"/>
                <a:gd name="connsiteY8" fmla="*/ 28163 h 38100"/>
                <a:gd name="connsiteX9" fmla="*/ 48296 w 342900"/>
                <a:gd name="connsiteY9" fmla="*/ 21496 h 38100"/>
                <a:gd name="connsiteX10" fmla="*/ 46391 w 342900"/>
                <a:gd name="connsiteY10" fmla="*/ 29116 h 38100"/>
                <a:gd name="connsiteX11" fmla="*/ 44486 w 342900"/>
                <a:gd name="connsiteY11" fmla="*/ 30068 h 38100"/>
                <a:gd name="connsiteX12" fmla="*/ 38771 w 342900"/>
                <a:gd name="connsiteY12" fmla="*/ 28163 h 38100"/>
                <a:gd name="connsiteX13" fmla="*/ 40676 w 342900"/>
                <a:gd name="connsiteY13" fmla="*/ 17686 h 38100"/>
                <a:gd name="connsiteX14" fmla="*/ 33056 w 342900"/>
                <a:gd name="connsiteY14" fmla="*/ 28163 h 38100"/>
                <a:gd name="connsiteX15" fmla="*/ 9243 w 342900"/>
                <a:gd name="connsiteY15" fmla="*/ 23401 h 38100"/>
                <a:gd name="connsiteX16" fmla="*/ 7338 w 342900"/>
                <a:gd name="connsiteY16" fmla="*/ 22448 h 38100"/>
                <a:gd name="connsiteX17" fmla="*/ 110208 w 342900"/>
                <a:gd name="connsiteY17" fmla="*/ 7208 h 38100"/>
                <a:gd name="connsiteX18" fmla="*/ 342618 w 342900"/>
                <a:gd name="connsiteY18" fmla="*/ 29116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38100">
                  <a:moveTo>
                    <a:pt x="342618" y="29116"/>
                  </a:moveTo>
                  <a:cubicBezTo>
                    <a:pt x="327378" y="48166"/>
                    <a:pt x="211173" y="25306"/>
                    <a:pt x="213078" y="25306"/>
                  </a:cubicBezTo>
                  <a:cubicBezTo>
                    <a:pt x="204506" y="24353"/>
                    <a:pt x="140688" y="21496"/>
                    <a:pt x="139736" y="22448"/>
                  </a:cubicBezTo>
                  <a:cubicBezTo>
                    <a:pt x="142593" y="22448"/>
                    <a:pt x="80681" y="22448"/>
                    <a:pt x="80681" y="26258"/>
                  </a:cubicBezTo>
                  <a:cubicBezTo>
                    <a:pt x="76871" y="17686"/>
                    <a:pt x="87348" y="33878"/>
                    <a:pt x="80681" y="17686"/>
                  </a:cubicBezTo>
                  <a:cubicBezTo>
                    <a:pt x="79728" y="18638"/>
                    <a:pt x="78776" y="17686"/>
                    <a:pt x="79728" y="14828"/>
                  </a:cubicBezTo>
                  <a:cubicBezTo>
                    <a:pt x="67346" y="30068"/>
                    <a:pt x="63536" y="20543"/>
                    <a:pt x="56868" y="28163"/>
                  </a:cubicBezTo>
                  <a:cubicBezTo>
                    <a:pt x="54963" y="24353"/>
                    <a:pt x="54011" y="22448"/>
                    <a:pt x="54011" y="18638"/>
                  </a:cubicBezTo>
                  <a:cubicBezTo>
                    <a:pt x="56868" y="20543"/>
                    <a:pt x="46391" y="27211"/>
                    <a:pt x="48296" y="28163"/>
                  </a:cubicBezTo>
                  <a:cubicBezTo>
                    <a:pt x="48296" y="28163"/>
                    <a:pt x="49248" y="21496"/>
                    <a:pt x="48296" y="21496"/>
                  </a:cubicBezTo>
                  <a:cubicBezTo>
                    <a:pt x="45438" y="22448"/>
                    <a:pt x="47343" y="27211"/>
                    <a:pt x="46391" y="29116"/>
                  </a:cubicBezTo>
                  <a:cubicBezTo>
                    <a:pt x="46391" y="27211"/>
                    <a:pt x="46391" y="27211"/>
                    <a:pt x="44486" y="30068"/>
                  </a:cubicBezTo>
                  <a:cubicBezTo>
                    <a:pt x="42581" y="22448"/>
                    <a:pt x="45438" y="26258"/>
                    <a:pt x="38771" y="28163"/>
                  </a:cubicBezTo>
                  <a:cubicBezTo>
                    <a:pt x="38771" y="22448"/>
                    <a:pt x="42581" y="25306"/>
                    <a:pt x="40676" y="17686"/>
                  </a:cubicBezTo>
                  <a:cubicBezTo>
                    <a:pt x="39723" y="17686"/>
                    <a:pt x="33056" y="26258"/>
                    <a:pt x="33056" y="28163"/>
                  </a:cubicBezTo>
                  <a:cubicBezTo>
                    <a:pt x="23531" y="26258"/>
                    <a:pt x="19721" y="17686"/>
                    <a:pt x="9243" y="23401"/>
                  </a:cubicBezTo>
                  <a:cubicBezTo>
                    <a:pt x="9243" y="21496"/>
                    <a:pt x="6386" y="23401"/>
                    <a:pt x="7338" y="22448"/>
                  </a:cubicBezTo>
                  <a:cubicBezTo>
                    <a:pt x="16863" y="13876"/>
                    <a:pt x="74966" y="7208"/>
                    <a:pt x="110208" y="7208"/>
                  </a:cubicBezTo>
                  <a:cubicBezTo>
                    <a:pt x="168311" y="5303"/>
                    <a:pt x="302613" y="46261"/>
                    <a:pt x="342618" y="29116"/>
                  </a:cubicBezTo>
                  <a:close/>
                </a:path>
              </a:pathLst>
            </a:custGeom>
            <a:grpFill/>
            <a:ln w="9525" cap="flat">
              <a:noFill/>
              <a:prstDash val="solid"/>
              <a:miter/>
            </a:ln>
          </p:spPr>
          <p:txBody>
            <a:bodyPr rtlCol="0" anchor="ctr"/>
            <a:lstStyle/>
            <a:p>
              <a:endParaRPr lang="en-US"/>
            </a:p>
          </p:txBody>
        </p:sp>
        <p:sp>
          <p:nvSpPr>
            <p:cNvPr id="2846" name="Freeform: Shape 2845">
              <a:extLst>
                <a:ext uri="{FF2B5EF4-FFF2-40B4-BE49-F238E27FC236}">
                  <a16:creationId xmlns:a16="http://schemas.microsoft.com/office/drawing/2014/main" xmlns="" id="{821E020E-B910-47B3-AA22-D990264A5F17}"/>
                </a:ext>
              </a:extLst>
            </p:cNvPr>
            <p:cNvSpPr/>
            <p:nvPr/>
          </p:nvSpPr>
          <p:spPr>
            <a:xfrm>
              <a:off x="4918234" y="663416"/>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8096" y="10001"/>
                  </a:cubicBezTo>
                  <a:cubicBezTo>
                    <a:pt x="8096" y="9049"/>
                    <a:pt x="7144" y="8096"/>
                    <a:pt x="7144" y="7144"/>
                  </a:cubicBezTo>
                  <a:close/>
                </a:path>
              </a:pathLst>
            </a:custGeom>
            <a:grpFill/>
            <a:ln w="9525" cap="flat">
              <a:noFill/>
              <a:prstDash val="solid"/>
              <a:miter/>
            </a:ln>
          </p:spPr>
          <p:txBody>
            <a:bodyPr rtlCol="0" anchor="ctr"/>
            <a:lstStyle/>
            <a:p>
              <a:endParaRPr lang="en-US"/>
            </a:p>
          </p:txBody>
        </p:sp>
        <p:sp>
          <p:nvSpPr>
            <p:cNvPr id="2847" name="Freeform: Shape 2846">
              <a:extLst>
                <a:ext uri="{FF2B5EF4-FFF2-40B4-BE49-F238E27FC236}">
                  <a16:creationId xmlns:a16="http://schemas.microsoft.com/office/drawing/2014/main" xmlns="" id="{A77E471D-9FF2-4259-B860-1FD8BF60286F}"/>
                </a:ext>
              </a:extLst>
            </p:cNvPr>
            <p:cNvSpPr/>
            <p:nvPr/>
          </p:nvSpPr>
          <p:spPr>
            <a:xfrm>
              <a:off x="4942999" y="67008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2848" name="Freeform: Shape 2847">
              <a:extLst>
                <a:ext uri="{FF2B5EF4-FFF2-40B4-BE49-F238E27FC236}">
                  <a16:creationId xmlns:a16="http://schemas.microsoft.com/office/drawing/2014/main" xmlns="" id="{66703C6B-67DA-42DF-AA2B-C9CA9C80C93A}"/>
                </a:ext>
              </a:extLst>
            </p:cNvPr>
            <p:cNvSpPr/>
            <p:nvPr/>
          </p:nvSpPr>
          <p:spPr>
            <a:xfrm>
              <a:off x="4947761" y="670083"/>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8096"/>
                    <a:pt x="8096" y="9049"/>
                    <a:pt x="7144" y="9049"/>
                  </a:cubicBezTo>
                  <a:lnTo>
                    <a:pt x="9049" y="7144"/>
                  </a:lnTo>
                  <a:close/>
                </a:path>
              </a:pathLst>
            </a:custGeom>
            <a:grpFill/>
            <a:ln w="9525" cap="flat">
              <a:noFill/>
              <a:prstDash val="solid"/>
              <a:miter/>
            </a:ln>
          </p:spPr>
          <p:txBody>
            <a:bodyPr rtlCol="0" anchor="ctr"/>
            <a:lstStyle/>
            <a:p>
              <a:endParaRPr lang="en-US"/>
            </a:p>
          </p:txBody>
        </p:sp>
        <p:sp>
          <p:nvSpPr>
            <p:cNvPr id="2849" name="Freeform: Shape 2848">
              <a:extLst>
                <a:ext uri="{FF2B5EF4-FFF2-40B4-BE49-F238E27FC236}">
                  <a16:creationId xmlns:a16="http://schemas.microsoft.com/office/drawing/2014/main" xmlns="" id="{E6A5A349-3405-47DC-BD9D-C64912E18E32}"/>
                </a:ext>
              </a:extLst>
            </p:cNvPr>
            <p:cNvSpPr/>
            <p:nvPr/>
          </p:nvSpPr>
          <p:spPr>
            <a:xfrm>
              <a:off x="4954958" y="672941"/>
              <a:ext cx="9525" cy="9525"/>
            </a:xfrm>
            <a:custGeom>
              <a:avLst/>
              <a:gdLst>
                <a:gd name="connsiteX0" fmla="*/ 7567 w 9525"/>
                <a:gd name="connsiteY0" fmla="*/ 7144 h 9525"/>
                <a:gd name="connsiteX1" fmla="*/ 7567 w 9525"/>
                <a:gd name="connsiteY1" fmla="*/ 8096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8096"/>
                    <a:pt x="7567" y="8096"/>
                    <a:pt x="7567" y="8096"/>
                  </a:cubicBez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2850" name="Freeform: Shape 2849">
              <a:extLst>
                <a:ext uri="{FF2B5EF4-FFF2-40B4-BE49-F238E27FC236}">
                  <a16:creationId xmlns:a16="http://schemas.microsoft.com/office/drawing/2014/main" xmlns="" id="{8C9FE982-0831-40BB-91BC-C0CCB8D4E299}"/>
                </a:ext>
              </a:extLst>
            </p:cNvPr>
            <p:cNvSpPr/>
            <p:nvPr/>
          </p:nvSpPr>
          <p:spPr>
            <a:xfrm>
              <a:off x="4955381" y="671036"/>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8096"/>
                  </a:cubicBezTo>
                  <a:cubicBezTo>
                    <a:pt x="8096" y="7144"/>
                    <a:pt x="7144" y="9049"/>
                    <a:pt x="7144" y="7144"/>
                  </a:cubicBezTo>
                  <a:close/>
                </a:path>
              </a:pathLst>
            </a:custGeom>
            <a:grpFill/>
            <a:ln w="9525" cap="flat">
              <a:noFill/>
              <a:prstDash val="solid"/>
              <a:miter/>
            </a:ln>
          </p:spPr>
          <p:txBody>
            <a:bodyPr rtlCol="0" anchor="ctr"/>
            <a:lstStyle/>
            <a:p>
              <a:endParaRPr lang="en-US"/>
            </a:p>
          </p:txBody>
        </p:sp>
        <p:sp>
          <p:nvSpPr>
            <p:cNvPr id="2851" name="Freeform: Shape 2850">
              <a:extLst>
                <a:ext uri="{FF2B5EF4-FFF2-40B4-BE49-F238E27FC236}">
                  <a16:creationId xmlns:a16="http://schemas.microsoft.com/office/drawing/2014/main" xmlns="" id="{6BD254E9-9CB3-4DDB-B442-634597F20FC1}"/>
                </a:ext>
              </a:extLst>
            </p:cNvPr>
            <p:cNvSpPr/>
            <p:nvPr/>
          </p:nvSpPr>
          <p:spPr>
            <a:xfrm>
              <a:off x="4967369" y="672517"/>
              <a:ext cx="9525" cy="9525"/>
            </a:xfrm>
            <a:custGeom>
              <a:avLst/>
              <a:gdLst>
                <a:gd name="connsiteX0" fmla="*/ 7538 w 9525"/>
                <a:gd name="connsiteY0" fmla="*/ 7567 h 9525"/>
                <a:gd name="connsiteX1" fmla="*/ 8491 w 9525"/>
                <a:gd name="connsiteY1" fmla="*/ 7567 h 9525"/>
                <a:gd name="connsiteX2" fmla="*/ 7538 w 9525"/>
                <a:gd name="connsiteY2" fmla="*/ 7567 h 9525"/>
              </a:gdLst>
              <a:ahLst/>
              <a:cxnLst>
                <a:cxn ang="0">
                  <a:pos x="connsiteX0" y="connsiteY0"/>
                </a:cxn>
                <a:cxn ang="0">
                  <a:pos x="connsiteX1" y="connsiteY1"/>
                </a:cxn>
                <a:cxn ang="0">
                  <a:pos x="connsiteX2" y="connsiteY2"/>
                </a:cxn>
              </a:cxnLst>
              <a:rect l="l" t="t" r="r" b="b"/>
              <a:pathLst>
                <a:path w="9525" h="9525">
                  <a:moveTo>
                    <a:pt x="7538" y="7567"/>
                  </a:moveTo>
                  <a:cubicBezTo>
                    <a:pt x="7538" y="7567"/>
                    <a:pt x="8491" y="6615"/>
                    <a:pt x="8491" y="7567"/>
                  </a:cubicBezTo>
                  <a:cubicBezTo>
                    <a:pt x="7538" y="6615"/>
                    <a:pt x="6586" y="8520"/>
                    <a:pt x="7538" y="7567"/>
                  </a:cubicBezTo>
                  <a:close/>
                </a:path>
              </a:pathLst>
            </a:custGeom>
            <a:grpFill/>
            <a:ln w="9525" cap="flat">
              <a:noFill/>
              <a:prstDash val="solid"/>
              <a:miter/>
            </a:ln>
          </p:spPr>
          <p:txBody>
            <a:bodyPr rtlCol="0" anchor="ctr"/>
            <a:lstStyle/>
            <a:p>
              <a:endParaRPr lang="en-US"/>
            </a:p>
          </p:txBody>
        </p:sp>
        <p:sp>
          <p:nvSpPr>
            <p:cNvPr id="2852" name="Freeform: Shape 2851">
              <a:extLst>
                <a:ext uri="{FF2B5EF4-FFF2-40B4-BE49-F238E27FC236}">
                  <a16:creationId xmlns:a16="http://schemas.microsoft.com/office/drawing/2014/main" xmlns="" id="{BC149714-4E58-4EAD-874C-52FEC2C7340D}"/>
                </a:ext>
              </a:extLst>
            </p:cNvPr>
            <p:cNvSpPr/>
            <p:nvPr/>
          </p:nvSpPr>
          <p:spPr>
            <a:xfrm>
              <a:off x="4972526" y="6710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8096" y="9049"/>
                    <a:pt x="7144" y="7144"/>
                  </a:cubicBezTo>
                  <a:close/>
                </a:path>
              </a:pathLst>
            </a:custGeom>
            <a:grpFill/>
            <a:ln w="9525" cap="flat">
              <a:noFill/>
              <a:prstDash val="solid"/>
              <a:miter/>
            </a:ln>
          </p:spPr>
          <p:txBody>
            <a:bodyPr rtlCol="0" anchor="ctr"/>
            <a:lstStyle/>
            <a:p>
              <a:endParaRPr lang="en-US"/>
            </a:p>
          </p:txBody>
        </p:sp>
        <p:sp>
          <p:nvSpPr>
            <p:cNvPr id="2853" name="Freeform: Shape 2852">
              <a:extLst>
                <a:ext uri="{FF2B5EF4-FFF2-40B4-BE49-F238E27FC236}">
                  <a16:creationId xmlns:a16="http://schemas.microsoft.com/office/drawing/2014/main" xmlns="" id="{EB2CCAB9-73AA-484C-8704-4B93F0A0EDB4}"/>
                </a:ext>
              </a:extLst>
            </p:cNvPr>
            <p:cNvSpPr/>
            <p:nvPr/>
          </p:nvSpPr>
          <p:spPr>
            <a:xfrm>
              <a:off x="5074682" y="670321"/>
              <a:ext cx="9525" cy="9525"/>
            </a:xfrm>
            <a:custGeom>
              <a:avLst/>
              <a:gdLst>
                <a:gd name="connsiteX0" fmla="*/ 7858 w 9525"/>
                <a:gd name="connsiteY0" fmla="*/ 7858 h 9525"/>
                <a:gd name="connsiteX1" fmla="*/ 7858 w 9525"/>
                <a:gd name="connsiteY1" fmla="*/ 7858 h 9525"/>
              </a:gdLst>
              <a:ahLst/>
              <a:cxnLst>
                <a:cxn ang="0">
                  <a:pos x="connsiteX0" y="connsiteY0"/>
                </a:cxn>
                <a:cxn ang="0">
                  <a:pos x="connsiteX1" y="connsiteY1"/>
                </a:cxn>
              </a:cxnLst>
              <a:rect l="l" t="t" r="r" b="b"/>
              <a:pathLst>
                <a:path w="9525" h="9525">
                  <a:moveTo>
                    <a:pt x="7858" y="7858"/>
                  </a:moveTo>
                  <a:cubicBezTo>
                    <a:pt x="6906" y="6906"/>
                    <a:pt x="6906" y="6906"/>
                    <a:pt x="7858" y="7858"/>
                  </a:cubicBezTo>
                  <a:close/>
                </a:path>
              </a:pathLst>
            </a:custGeom>
            <a:grpFill/>
            <a:ln w="9525" cap="flat">
              <a:noFill/>
              <a:prstDash val="solid"/>
              <a:miter/>
            </a:ln>
          </p:spPr>
          <p:txBody>
            <a:bodyPr rtlCol="0" anchor="ctr"/>
            <a:lstStyle/>
            <a:p>
              <a:endParaRPr lang="en-US"/>
            </a:p>
          </p:txBody>
        </p:sp>
        <p:sp>
          <p:nvSpPr>
            <p:cNvPr id="2854" name="Freeform: Shape 2853">
              <a:extLst>
                <a:ext uri="{FF2B5EF4-FFF2-40B4-BE49-F238E27FC236}">
                  <a16:creationId xmlns:a16="http://schemas.microsoft.com/office/drawing/2014/main" xmlns="" id="{AA3AA129-9B67-4AF2-B3E0-3907B1FC8524}"/>
                </a:ext>
              </a:extLst>
            </p:cNvPr>
            <p:cNvSpPr/>
            <p:nvPr/>
          </p:nvSpPr>
          <p:spPr>
            <a:xfrm>
              <a:off x="5120164" y="674579"/>
              <a:ext cx="9525" cy="9525"/>
            </a:xfrm>
            <a:custGeom>
              <a:avLst/>
              <a:gdLst>
                <a:gd name="connsiteX0" fmla="*/ 7144 w 9525"/>
                <a:gd name="connsiteY0" fmla="*/ 7410 h 9525"/>
                <a:gd name="connsiteX1" fmla="*/ 7144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7144" y="8363"/>
                    <a:pt x="7144" y="8363"/>
                  </a:cubicBezTo>
                  <a:cubicBezTo>
                    <a:pt x="7144" y="8363"/>
                    <a:pt x="8096" y="7410"/>
                    <a:pt x="7144" y="7410"/>
                  </a:cubicBezTo>
                  <a:close/>
                </a:path>
              </a:pathLst>
            </a:custGeom>
            <a:grpFill/>
            <a:ln w="9525" cap="flat">
              <a:noFill/>
              <a:prstDash val="solid"/>
              <a:miter/>
            </a:ln>
          </p:spPr>
          <p:txBody>
            <a:bodyPr rtlCol="0" anchor="ctr"/>
            <a:lstStyle/>
            <a:p>
              <a:endParaRPr lang="en-US"/>
            </a:p>
          </p:txBody>
        </p:sp>
        <p:sp>
          <p:nvSpPr>
            <p:cNvPr id="2855" name="Freeform: Shape 2854">
              <a:extLst>
                <a:ext uri="{FF2B5EF4-FFF2-40B4-BE49-F238E27FC236}">
                  <a16:creationId xmlns:a16="http://schemas.microsoft.com/office/drawing/2014/main" xmlns="" id="{B184EE40-1C5B-4A2B-A0E6-F91E66931C08}"/>
                </a:ext>
              </a:extLst>
            </p:cNvPr>
            <p:cNvSpPr/>
            <p:nvPr/>
          </p:nvSpPr>
          <p:spPr>
            <a:xfrm>
              <a:off x="5144929" y="670824"/>
              <a:ext cx="9525" cy="9525"/>
            </a:xfrm>
            <a:custGeom>
              <a:avLst/>
              <a:gdLst>
                <a:gd name="connsiteX0" fmla="*/ 7144 w 9525"/>
                <a:gd name="connsiteY0" fmla="*/ 9260 h 9525"/>
                <a:gd name="connsiteX1" fmla="*/ 7144 w 9525"/>
                <a:gd name="connsiteY1" fmla="*/ 9260 h 9525"/>
              </a:gdLst>
              <a:ahLst/>
              <a:cxnLst>
                <a:cxn ang="0">
                  <a:pos x="connsiteX0" y="connsiteY0"/>
                </a:cxn>
                <a:cxn ang="0">
                  <a:pos x="connsiteX1" y="connsiteY1"/>
                </a:cxn>
              </a:cxnLst>
              <a:rect l="l" t="t" r="r" b="b"/>
              <a:pathLst>
                <a:path w="9525" h="9525">
                  <a:moveTo>
                    <a:pt x="7144" y="9260"/>
                  </a:moveTo>
                  <a:cubicBezTo>
                    <a:pt x="7144" y="9260"/>
                    <a:pt x="7144" y="4498"/>
                    <a:pt x="7144" y="9260"/>
                  </a:cubicBezTo>
                  <a:close/>
                </a:path>
              </a:pathLst>
            </a:custGeom>
            <a:grpFill/>
            <a:ln w="9525" cap="flat">
              <a:noFill/>
              <a:prstDash val="solid"/>
              <a:miter/>
            </a:ln>
          </p:spPr>
          <p:txBody>
            <a:bodyPr rtlCol="0" anchor="ctr"/>
            <a:lstStyle/>
            <a:p>
              <a:endParaRPr lang="en-US"/>
            </a:p>
          </p:txBody>
        </p:sp>
        <p:sp>
          <p:nvSpPr>
            <p:cNvPr id="2856" name="Freeform: Shape 2855">
              <a:extLst>
                <a:ext uri="{FF2B5EF4-FFF2-40B4-BE49-F238E27FC236}">
                  <a16:creationId xmlns:a16="http://schemas.microsoft.com/office/drawing/2014/main" xmlns="" id="{549ACA9E-86FC-4EB7-A3C8-B5A8BBD16591}"/>
                </a:ext>
              </a:extLst>
            </p:cNvPr>
            <p:cNvSpPr/>
            <p:nvPr/>
          </p:nvSpPr>
          <p:spPr>
            <a:xfrm>
              <a:off x="4916054" y="771048"/>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6466" y="8096"/>
                    <a:pt x="8371" y="9049"/>
                    <a:pt x="7419" y="7144"/>
                  </a:cubicBezTo>
                  <a:cubicBezTo>
                    <a:pt x="7419" y="8096"/>
                    <a:pt x="7419" y="7144"/>
                    <a:pt x="7419" y="7144"/>
                  </a:cubicBezTo>
                  <a:close/>
                </a:path>
              </a:pathLst>
            </a:custGeom>
            <a:grpFill/>
            <a:ln w="9525" cap="flat">
              <a:noFill/>
              <a:prstDash val="solid"/>
              <a:miter/>
            </a:ln>
          </p:spPr>
          <p:txBody>
            <a:bodyPr rtlCol="0" anchor="ctr"/>
            <a:lstStyle/>
            <a:p>
              <a:endParaRPr lang="en-US"/>
            </a:p>
          </p:txBody>
        </p:sp>
        <p:sp>
          <p:nvSpPr>
            <p:cNvPr id="2857" name="Freeform: Shape 2856">
              <a:extLst>
                <a:ext uri="{FF2B5EF4-FFF2-40B4-BE49-F238E27FC236}">
                  <a16:creationId xmlns:a16="http://schemas.microsoft.com/office/drawing/2014/main" xmlns="" id="{CDFB3458-93FE-4AD1-98DD-18089CC95511}"/>
                </a:ext>
              </a:extLst>
            </p:cNvPr>
            <p:cNvSpPr/>
            <p:nvPr/>
          </p:nvSpPr>
          <p:spPr>
            <a:xfrm>
              <a:off x="4920897" y="759601"/>
              <a:ext cx="342900" cy="38100"/>
            </a:xfrm>
            <a:custGeom>
              <a:avLst/>
              <a:gdLst>
                <a:gd name="connsiteX0" fmla="*/ 342618 w 342900"/>
                <a:gd name="connsiteY0" fmla="*/ 29068 h 38100"/>
                <a:gd name="connsiteX1" fmla="*/ 213078 w 342900"/>
                <a:gd name="connsiteY1" fmla="*/ 25258 h 38100"/>
                <a:gd name="connsiteX2" fmla="*/ 139736 w 342900"/>
                <a:gd name="connsiteY2" fmla="*/ 22401 h 38100"/>
                <a:gd name="connsiteX3" fmla="*/ 80681 w 342900"/>
                <a:gd name="connsiteY3" fmla="*/ 26211 h 38100"/>
                <a:gd name="connsiteX4" fmla="*/ 80681 w 342900"/>
                <a:gd name="connsiteY4" fmla="*/ 17638 h 38100"/>
                <a:gd name="connsiteX5" fmla="*/ 79728 w 342900"/>
                <a:gd name="connsiteY5" fmla="*/ 14781 h 38100"/>
                <a:gd name="connsiteX6" fmla="*/ 56868 w 342900"/>
                <a:gd name="connsiteY6" fmla="*/ 28115 h 38100"/>
                <a:gd name="connsiteX7" fmla="*/ 54011 w 342900"/>
                <a:gd name="connsiteY7" fmla="*/ 18590 h 38100"/>
                <a:gd name="connsiteX8" fmla="*/ 48296 w 342900"/>
                <a:gd name="connsiteY8" fmla="*/ 28115 h 38100"/>
                <a:gd name="connsiteX9" fmla="*/ 48296 w 342900"/>
                <a:gd name="connsiteY9" fmla="*/ 21448 h 38100"/>
                <a:gd name="connsiteX10" fmla="*/ 46391 w 342900"/>
                <a:gd name="connsiteY10" fmla="*/ 29068 h 38100"/>
                <a:gd name="connsiteX11" fmla="*/ 44486 w 342900"/>
                <a:gd name="connsiteY11" fmla="*/ 30021 h 38100"/>
                <a:gd name="connsiteX12" fmla="*/ 38771 w 342900"/>
                <a:gd name="connsiteY12" fmla="*/ 28115 h 38100"/>
                <a:gd name="connsiteX13" fmla="*/ 40676 w 342900"/>
                <a:gd name="connsiteY13" fmla="*/ 17638 h 38100"/>
                <a:gd name="connsiteX14" fmla="*/ 33056 w 342900"/>
                <a:gd name="connsiteY14" fmla="*/ 28115 h 38100"/>
                <a:gd name="connsiteX15" fmla="*/ 9243 w 342900"/>
                <a:gd name="connsiteY15" fmla="*/ 23353 h 38100"/>
                <a:gd name="connsiteX16" fmla="*/ 7338 w 342900"/>
                <a:gd name="connsiteY16" fmla="*/ 22401 h 38100"/>
                <a:gd name="connsiteX17" fmla="*/ 110208 w 342900"/>
                <a:gd name="connsiteY17" fmla="*/ 7161 h 38100"/>
                <a:gd name="connsiteX18" fmla="*/ 342618 w 342900"/>
                <a:gd name="connsiteY18" fmla="*/ 2906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38100">
                  <a:moveTo>
                    <a:pt x="342618" y="29068"/>
                  </a:moveTo>
                  <a:cubicBezTo>
                    <a:pt x="327378" y="48118"/>
                    <a:pt x="211173" y="25258"/>
                    <a:pt x="213078" y="25258"/>
                  </a:cubicBezTo>
                  <a:cubicBezTo>
                    <a:pt x="204506" y="24306"/>
                    <a:pt x="140688" y="21448"/>
                    <a:pt x="139736" y="22401"/>
                  </a:cubicBezTo>
                  <a:cubicBezTo>
                    <a:pt x="142593" y="22401"/>
                    <a:pt x="80681" y="22401"/>
                    <a:pt x="80681" y="26211"/>
                  </a:cubicBezTo>
                  <a:cubicBezTo>
                    <a:pt x="76871" y="17638"/>
                    <a:pt x="87348" y="33831"/>
                    <a:pt x="80681" y="17638"/>
                  </a:cubicBezTo>
                  <a:cubicBezTo>
                    <a:pt x="79728" y="18590"/>
                    <a:pt x="78776" y="17638"/>
                    <a:pt x="79728" y="14781"/>
                  </a:cubicBezTo>
                  <a:cubicBezTo>
                    <a:pt x="67346" y="30021"/>
                    <a:pt x="63536" y="20496"/>
                    <a:pt x="56868" y="28115"/>
                  </a:cubicBezTo>
                  <a:cubicBezTo>
                    <a:pt x="54963" y="24306"/>
                    <a:pt x="54011" y="22401"/>
                    <a:pt x="54011" y="18590"/>
                  </a:cubicBezTo>
                  <a:cubicBezTo>
                    <a:pt x="56868" y="20496"/>
                    <a:pt x="46391" y="27163"/>
                    <a:pt x="48296" y="28115"/>
                  </a:cubicBezTo>
                  <a:cubicBezTo>
                    <a:pt x="48296" y="28115"/>
                    <a:pt x="49248" y="21448"/>
                    <a:pt x="48296" y="21448"/>
                  </a:cubicBezTo>
                  <a:cubicBezTo>
                    <a:pt x="45438" y="22401"/>
                    <a:pt x="47343" y="27163"/>
                    <a:pt x="46391" y="29068"/>
                  </a:cubicBezTo>
                  <a:cubicBezTo>
                    <a:pt x="46391" y="27163"/>
                    <a:pt x="46391" y="27163"/>
                    <a:pt x="44486" y="30021"/>
                  </a:cubicBezTo>
                  <a:cubicBezTo>
                    <a:pt x="42581" y="22401"/>
                    <a:pt x="45438" y="26211"/>
                    <a:pt x="38771" y="28115"/>
                  </a:cubicBezTo>
                  <a:cubicBezTo>
                    <a:pt x="38771" y="22401"/>
                    <a:pt x="42581" y="25258"/>
                    <a:pt x="40676" y="17638"/>
                  </a:cubicBezTo>
                  <a:cubicBezTo>
                    <a:pt x="39723" y="17638"/>
                    <a:pt x="33056" y="26211"/>
                    <a:pt x="33056" y="28115"/>
                  </a:cubicBezTo>
                  <a:cubicBezTo>
                    <a:pt x="23531" y="26211"/>
                    <a:pt x="19721" y="17638"/>
                    <a:pt x="9243" y="23353"/>
                  </a:cubicBezTo>
                  <a:cubicBezTo>
                    <a:pt x="9243" y="21448"/>
                    <a:pt x="6386" y="23353"/>
                    <a:pt x="7338" y="22401"/>
                  </a:cubicBezTo>
                  <a:cubicBezTo>
                    <a:pt x="16863" y="13828"/>
                    <a:pt x="74966" y="7161"/>
                    <a:pt x="110208" y="7161"/>
                  </a:cubicBezTo>
                  <a:cubicBezTo>
                    <a:pt x="168311" y="6208"/>
                    <a:pt x="302613" y="46213"/>
                    <a:pt x="342618" y="29068"/>
                  </a:cubicBezTo>
                  <a:close/>
                </a:path>
              </a:pathLst>
            </a:custGeom>
            <a:grpFill/>
            <a:ln w="9525" cap="flat">
              <a:noFill/>
              <a:prstDash val="solid"/>
              <a:miter/>
            </a:ln>
          </p:spPr>
          <p:txBody>
            <a:bodyPr rtlCol="0" anchor="ctr"/>
            <a:lstStyle/>
            <a:p>
              <a:endParaRPr lang="en-US"/>
            </a:p>
          </p:txBody>
        </p:sp>
        <p:sp>
          <p:nvSpPr>
            <p:cNvPr id="2858" name="Freeform: Shape 2857">
              <a:extLst>
                <a:ext uri="{FF2B5EF4-FFF2-40B4-BE49-F238E27FC236}">
                  <a16:creationId xmlns:a16="http://schemas.microsoft.com/office/drawing/2014/main" xmlns="" id="{EEEEDA20-9CAC-41FF-B1AE-DCB949C707CD}"/>
                </a:ext>
              </a:extLst>
            </p:cNvPr>
            <p:cNvSpPr/>
            <p:nvPr/>
          </p:nvSpPr>
          <p:spPr>
            <a:xfrm>
              <a:off x="4918234" y="771048"/>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8096" y="10001"/>
                  </a:cubicBezTo>
                  <a:cubicBezTo>
                    <a:pt x="8096" y="9049"/>
                    <a:pt x="7144" y="8096"/>
                    <a:pt x="7144" y="7144"/>
                  </a:cubicBezTo>
                  <a:close/>
                </a:path>
              </a:pathLst>
            </a:custGeom>
            <a:grpFill/>
            <a:ln w="9525" cap="flat">
              <a:noFill/>
              <a:prstDash val="solid"/>
              <a:miter/>
            </a:ln>
          </p:spPr>
          <p:txBody>
            <a:bodyPr rtlCol="0" anchor="ctr"/>
            <a:lstStyle/>
            <a:p>
              <a:endParaRPr lang="en-US"/>
            </a:p>
          </p:txBody>
        </p:sp>
        <p:sp>
          <p:nvSpPr>
            <p:cNvPr id="2859" name="Freeform: Shape 2858">
              <a:extLst>
                <a:ext uri="{FF2B5EF4-FFF2-40B4-BE49-F238E27FC236}">
                  <a16:creationId xmlns:a16="http://schemas.microsoft.com/office/drawing/2014/main" xmlns="" id="{E5C29496-C49F-456B-8D23-2264B28D0365}"/>
                </a:ext>
              </a:extLst>
            </p:cNvPr>
            <p:cNvSpPr/>
            <p:nvPr/>
          </p:nvSpPr>
          <p:spPr>
            <a:xfrm>
              <a:off x="4942999" y="77771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2860" name="Freeform: Shape 2859">
              <a:extLst>
                <a:ext uri="{FF2B5EF4-FFF2-40B4-BE49-F238E27FC236}">
                  <a16:creationId xmlns:a16="http://schemas.microsoft.com/office/drawing/2014/main" xmlns="" id="{118031F9-74C0-49C4-95BA-BBD5BDA219C4}"/>
                </a:ext>
              </a:extLst>
            </p:cNvPr>
            <p:cNvSpPr/>
            <p:nvPr/>
          </p:nvSpPr>
          <p:spPr>
            <a:xfrm>
              <a:off x="4947761" y="777716"/>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8096"/>
                    <a:pt x="8096" y="9049"/>
                    <a:pt x="7144" y="9049"/>
                  </a:cubicBezTo>
                  <a:lnTo>
                    <a:pt x="9049" y="7144"/>
                  </a:lnTo>
                  <a:close/>
                </a:path>
              </a:pathLst>
            </a:custGeom>
            <a:grpFill/>
            <a:ln w="9525" cap="flat">
              <a:noFill/>
              <a:prstDash val="solid"/>
              <a:miter/>
            </a:ln>
          </p:spPr>
          <p:txBody>
            <a:bodyPr rtlCol="0" anchor="ctr"/>
            <a:lstStyle/>
            <a:p>
              <a:endParaRPr lang="en-US"/>
            </a:p>
          </p:txBody>
        </p:sp>
        <p:sp>
          <p:nvSpPr>
            <p:cNvPr id="2861" name="Freeform: Shape 2860">
              <a:extLst>
                <a:ext uri="{FF2B5EF4-FFF2-40B4-BE49-F238E27FC236}">
                  <a16:creationId xmlns:a16="http://schemas.microsoft.com/office/drawing/2014/main" xmlns="" id="{518A192A-919C-488E-AA64-044823487EE1}"/>
                </a:ext>
              </a:extLst>
            </p:cNvPr>
            <p:cNvSpPr/>
            <p:nvPr/>
          </p:nvSpPr>
          <p:spPr>
            <a:xfrm>
              <a:off x="4954958" y="780573"/>
              <a:ext cx="9525" cy="9525"/>
            </a:xfrm>
            <a:custGeom>
              <a:avLst/>
              <a:gdLst>
                <a:gd name="connsiteX0" fmla="*/ 7567 w 9525"/>
                <a:gd name="connsiteY0" fmla="*/ 7144 h 9525"/>
                <a:gd name="connsiteX1" fmla="*/ 7567 w 9525"/>
                <a:gd name="connsiteY1" fmla="*/ 8096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8520" y="8096"/>
                    <a:pt x="7567" y="8096"/>
                    <a:pt x="7567" y="8096"/>
                  </a:cubicBez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2862" name="Freeform: Shape 2861">
              <a:extLst>
                <a:ext uri="{FF2B5EF4-FFF2-40B4-BE49-F238E27FC236}">
                  <a16:creationId xmlns:a16="http://schemas.microsoft.com/office/drawing/2014/main" xmlns="" id="{335D57E8-4851-41DD-A249-FDB6055ACB6C}"/>
                </a:ext>
              </a:extLst>
            </p:cNvPr>
            <p:cNvSpPr/>
            <p:nvPr/>
          </p:nvSpPr>
          <p:spPr>
            <a:xfrm>
              <a:off x="4955381" y="77866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8096"/>
                  </a:cubicBezTo>
                  <a:cubicBezTo>
                    <a:pt x="8096" y="7144"/>
                    <a:pt x="7144" y="9049"/>
                    <a:pt x="7144" y="7144"/>
                  </a:cubicBezTo>
                  <a:close/>
                </a:path>
              </a:pathLst>
            </a:custGeom>
            <a:grpFill/>
            <a:ln w="9525" cap="flat">
              <a:noFill/>
              <a:prstDash val="solid"/>
              <a:miter/>
            </a:ln>
          </p:spPr>
          <p:txBody>
            <a:bodyPr rtlCol="0" anchor="ctr"/>
            <a:lstStyle/>
            <a:p>
              <a:endParaRPr lang="en-US"/>
            </a:p>
          </p:txBody>
        </p:sp>
        <p:sp>
          <p:nvSpPr>
            <p:cNvPr id="2863" name="Freeform: Shape 2862">
              <a:extLst>
                <a:ext uri="{FF2B5EF4-FFF2-40B4-BE49-F238E27FC236}">
                  <a16:creationId xmlns:a16="http://schemas.microsoft.com/office/drawing/2014/main" xmlns="" id="{095C5F82-7F17-46CF-AF67-E30054B744DA}"/>
                </a:ext>
              </a:extLst>
            </p:cNvPr>
            <p:cNvSpPr/>
            <p:nvPr/>
          </p:nvSpPr>
          <p:spPr>
            <a:xfrm>
              <a:off x="4967369" y="780150"/>
              <a:ext cx="9525" cy="9525"/>
            </a:xfrm>
            <a:custGeom>
              <a:avLst/>
              <a:gdLst>
                <a:gd name="connsiteX0" fmla="*/ 7538 w 9525"/>
                <a:gd name="connsiteY0" fmla="*/ 7567 h 9525"/>
                <a:gd name="connsiteX1" fmla="*/ 8491 w 9525"/>
                <a:gd name="connsiteY1" fmla="*/ 7567 h 9525"/>
                <a:gd name="connsiteX2" fmla="*/ 7538 w 9525"/>
                <a:gd name="connsiteY2" fmla="*/ 7567 h 9525"/>
              </a:gdLst>
              <a:ahLst/>
              <a:cxnLst>
                <a:cxn ang="0">
                  <a:pos x="connsiteX0" y="connsiteY0"/>
                </a:cxn>
                <a:cxn ang="0">
                  <a:pos x="connsiteX1" y="connsiteY1"/>
                </a:cxn>
                <a:cxn ang="0">
                  <a:pos x="connsiteX2" y="connsiteY2"/>
                </a:cxn>
              </a:cxnLst>
              <a:rect l="l" t="t" r="r" b="b"/>
              <a:pathLst>
                <a:path w="9525" h="9525">
                  <a:moveTo>
                    <a:pt x="7538" y="7567"/>
                  </a:moveTo>
                  <a:cubicBezTo>
                    <a:pt x="7538" y="7567"/>
                    <a:pt x="8491" y="6615"/>
                    <a:pt x="8491" y="7567"/>
                  </a:cubicBezTo>
                  <a:cubicBezTo>
                    <a:pt x="7538" y="6615"/>
                    <a:pt x="6586" y="9472"/>
                    <a:pt x="7538" y="7567"/>
                  </a:cubicBezTo>
                  <a:close/>
                </a:path>
              </a:pathLst>
            </a:custGeom>
            <a:grpFill/>
            <a:ln w="9525" cap="flat">
              <a:noFill/>
              <a:prstDash val="solid"/>
              <a:miter/>
            </a:ln>
          </p:spPr>
          <p:txBody>
            <a:bodyPr rtlCol="0" anchor="ctr"/>
            <a:lstStyle/>
            <a:p>
              <a:endParaRPr lang="en-US"/>
            </a:p>
          </p:txBody>
        </p:sp>
        <p:sp>
          <p:nvSpPr>
            <p:cNvPr id="2864" name="Freeform: Shape 2863">
              <a:extLst>
                <a:ext uri="{FF2B5EF4-FFF2-40B4-BE49-F238E27FC236}">
                  <a16:creationId xmlns:a16="http://schemas.microsoft.com/office/drawing/2014/main" xmlns="" id="{C74D0D60-B7E2-47DB-8EB6-842CD6264B6E}"/>
                </a:ext>
              </a:extLst>
            </p:cNvPr>
            <p:cNvSpPr/>
            <p:nvPr/>
          </p:nvSpPr>
          <p:spPr>
            <a:xfrm>
              <a:off x="4972526" y="7786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8096" y="10001"/>
                    <a:pt x="7144" y="7144"/>
                  </a:cubicBezTo>
                  <a:close/>
                </a:path>
              </a:pathLst>
            </a:custGeom>
            <a:grpFill/>
            <a:ln w="9525" cap="flat">
              <a:noFill/>
              <a:prstDash val="solid"/>
              <a:miter/>
            </a:ln>
          </p:spPr>
          <p:txBody>
            <a:bodyPr rtlCol="0" anchor="ctr"/>
            <a:lstStyle/>
            <a:p>
              <a:endParaRPr lang="en-US"/>
            </a:p>
          </p:txBody>
        </p:sp>
        <p:sp>
          <p:nvSpPr>
            <p:cNvPr id="2865" name="Freeform: Shape 2864">
              <a:extLst>
                <a:ext uri="{FF2B5EF4-FFF2-40B4-BE49-F238E27FC236}">
                  <a16:creationId xmlns:a16="http://schemas.microsoft.com/office/drawing/2014/main" xmlns="" id="{A768ABE2-B094-48EA-9A10-C8974C109593}"/>
                </a:ext>
              </a:extLst>
            </p:cNvPr>
            <p:cNvSpPr/>
            <p:nvPr/>
          </p:nvSpPr>
          <p:spPr>
            <a:xfrm>
              <a:off x="5074682" y="778668"/>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2866" name="Freeform: Shape 2865">
              <a:extLst>
                <a:ext uri="{FF2B5EF4-FFF2-40B4-BE49-F238E27FC236}">
                  <a16:creationId xmlns:a16="http://schemas.microsoft.com/office/drawing/2014/main" xmlns="" id="{4C970DCD-55B6-4034-9B29-E2AB59DD1941}"/>
                </a:ext>
              </a:extLst>
            </p:cNvPr>
            <p:cNvSpPr/>
            <p:nvPr/>
          </p:nvSpPr>
          <p:spPr>
            <a:xfrm>
              <a:off x="5120164" y="783164"/>
              <a:ext cx="9525" cy="9525"/>
            </a:xfrm>
            <a:custGeom>
              <a:avLst/>
              <a:gdLst>
                <a:gd name="connsiteX0" fmla="*/ 7144 w 9525"/>
                <a:gd name="connsiteY0" fmla="*/ 7410 h 9525"/>
                <a:gd name="connsiteX1" fmla="*/ 7144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7144" y="8363"/>
                    <a:pt x="7144" y="8363"/>
                  </a:cubicBezTo>
                  <a:cubicBezTo>
                    <a:pt x="7144" y="8363"/>
                    <a:pt x="8096" y="7410"/>
                    <a:pt x="7144" y="7410"/>
                  </a:cubicBezTo>
                  <a:close/>
                </a:path>
              </a:pathLst>
            </a:custGeom>
            <a:grpFill/>
            <a:ln w="9525" cap="flat">
              <a:noFill/>
              <a:prstDash val="solid"/>
              <a:miter/>
            </a:ln>
          </p:spPr>
          <p:txBody>
            <a:bodyPr rtlCol="0" anchor="ctr"/>
            <a:lstStyle/>
            <a:p>
              <a:endParaRPr lang="en-US"/>
            </a:p>
          </p:txBody>
        </p:sp>
        <p:sp>
          <p:nvSpPr>
            <p:cNvPr id="2867" name="Freeform: Shape 2866">
              <a:extLst>
                <a:ext uri="{FF2B5EF4-FFF2-40B4-BE49-F238E27FC236}">
                  <a16:creationId xmlns:a16="http://schemas.microsoft.com/office/drawing/2014/main" xmlns="" id="{25859572-A28B-4F17-AF53-6AC424F0B3F9}"/>
                </a:ext>
              </a:extLst>
            </p:cNvPr>
            <p:cNvSpPr/>
            <p:nvPr/>
          </p:nvSpPr>
          <p:spPr>
            <a:xfrm>
              <a:off x="5144929" y="77888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2868" name="Freeform: Shape 2867">
              <a:extLst>
                <a:ext uri="{FF2B5EF4-FFF2-40B4-BE49-F238E27FC236}">
                  <a16:creationId xmlns:a16="http://schemas.microsoft.com/office/drawing/2014/main" xmlns="" id="{9F237580-F5B9-44A3-8FC2-81A9E12AE654}"/>
                </a:ext>
              </a:extLst>
            </p:cNvPr>
            <p:cNvSpPr/>
            <p:nvPr/>
          </p:nvSpPr>
          <p:spPr>
            <a:xfrm>
              <a:off x="4922573" y="86629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6615" y="8096"/>
                    <a:pt x="8520" y="9049"/>
                    <a:pt x="7567" y="7144"/>
                  </a:cubicBezTo>
                  <a:cubicBezTo>
                    <a:pt x="6615" y="8096"/>
                    <a:pt x="7567" y="7144"/>
                    <a:pt x="7567" y="7144"/>
                  </a:cubicBezTo>
                  <a:close/>
                </a:path>
              </a:pathLst>
            </a:custGeom>
            <a:grpFill/>
            <a:ln w="9525" cap="flat">
              <a:noFill/>
              <a:prstDash val="solid"/>
              <a:miter/>
            </a:ln>
          </p:spPr>
          <p:txBody>
            <a:bodyPr rtlCol="0" anchor="ctr"/>
            <a:lstStyle/>
            <a:p>
              <a:endParaRPr lang="en-US"/>
            </a:p>
          </p:txBody>
        </p:sp>
        <p:sp>
          <p:nvSpPr>
            <p:cNvPr id="2869" name="Freeform: Shape 2868">
              <a:extLst>
                <a:ext uri="{FF2B5EF4-FFF2-40B4-BE49-F238E27FC236}">
                  <a16:creationId xmlns:a16="http://schemas.microsoft.com/office/drawing/2014/main" xmlns="" id="{2B9D0166-E70B-4DE9-B401-2858959CED2B}"/>
                </a:ext>
              </a:extLst>
            </p:cNvPr>
            <p:cNvSpPr/>
            <p:nvPr/>
          </p:nvSpPr>
          <p:spPr>
            <a:xfrm>
              <a:off x="4927564" y="854851"/>
              <a:ext cx="342900" cy="38100"/>
            </a:xfrm>
            <a:custGeom>
              <a:avLst/>
              <a:gdLst>
                <a:gd name="connsiteX0" fmla="*/ 342618 w 342900"/>
                <a:gd name="connsiteY0" fmla="*/ 29068 h 38100"/>
                <a:gd name="connsiteX1" fmla="*/ 213078 w 342900"/>
                <a:gd name="connsiteY1" fmla="*/ 25258 h 38100"/>
                <a:gd name="connsiteX2" fmla="*/ 139736 w 342900"/>
                <a:gd name="connsiteY2" fmla="*/ 22401 h 38100"/>
                <a:gd name="connsiteX3" fmla="*/ 80681 w 342900"/>
                <a:gd name="connsiteY3" fmla="*/ 26211 h 38100"/>
                <a:gd name="connsiteX4" fmla="*/ 80681 w 342900"/>
                <a:gd name="connsiteY4" fmla="*/ 17638 h 38100"/>
                <a:gd name="connsiteX5" fmla="*/ 79728 w 342900"/>
                <a:gd name="connsiteY5" fmla="*/ 14781 h 38100"/>
                <a:gd name="connsiteX6" fmla="*/ 56868 w 342900"/>
                <a:gd name="connsiteY6" fmla="*/ 28115 h 38100"/>
                <a:gd name="connsiteX7" fmla="*/ 54011 w 342900"/>
                <a:gd name="connsiteY7" fmla="*/ 18590 h 38100"/>
                <a:gd name="connsiteX8" fmla="*/ 48296 w 342900"/>
                <a:gd name="connsiteY8" fmla="*/ 28115 h 38100"/>
                <a:gd name="connsiteX9" fmla="*/ 48296 w 342900"/>
                <a:gd name="connsiteY9" fmla="*/ 21448 h 38100"/>
                <a:gd name="connsiteX10" fmla="*/ 46391 w 342900"/>
                <a:gd name="connsiteY10" fmla="*/ 29068 h 38100"/>
                <a:gd name="connsiteX11" fmla="*/ 44486 w 342900"/>
                <a:gd name="connsiteY11" fmla="*/ 30021 h 38100"/>
                <a:gd name="connsiteX12" fmla="*/ 38771 w 342900"/>
                <a:gd name="connsiteY12" fmla="*/ 28115 h 38100"/>
                <a:gd name="connsiteX13" fmla="*/ 40676 w 342900"/>
                <a:gd name="connsiteY13" fmla="*/ 17638 h 38100"/>
                <a:gd name="connsiteX14" fmla="*/ 33056 w 342900"/>
                <a:gd name="connsiteY14" fmla="*/ 28115 h 38100"/>
                <a:gd name="connsiteX15" fmla="*/ 9243 w 342900"/>
                <a:gd name="connsiteY15" fmla="*/ 23353 h 38100"/>
                <a:gd name="connsiteX16" fmla="*/ 7338 w 342900"/>
                <a:gd name="connsiteY16" fmla="*/ 22401 h 38100"/>
                <a:gd name="connsiteX17" fmla="*/ 110208 w 342900"/>
                <a:gd name="connsiteY17" fmla="*/ 7161 h 38100"/>
                <a:gd name="connsiteX18" fmla="*/ 342618 w 342900"/>
                <a:gd name="connsiteY18" fmla="*/ 2906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38100">
                  <a:moveTo>
                    <a:pt x="342618" y="29068"/>
                  </a:moveTo>
                  <a:cubicBezTo>
                    <a:pt x="327378" y="48118"/>
                    <a:pt x="211173" y="25258"/>
                    <a:pt x="213078" y="25258"/>
                  </a:cubicBezTo>
                  <a:cubicBezTo>
                    <a:pt x="204506" y="24306"/>
                    <a:pt x="140688" y="21448"/>
                    <a:pt x="139736" y="22401"/>
                  </a:cubicBezTo>
                  <a:cubicBezTo>
                    <a:pt x="142593" y="22401"/>
                    <a:pt x="80681" y="22401"/>
                    <a:pt x="80681" y="26211"/>
                  </a:cubicBezTo>
                  <a:cubicBezTo>
                    <a:pt x="76871" y="17638"/>
                    <a:pt x="87348" y="33831"/>
                    <a:pt x="80681" y="17638"/>
                  </a:cubicBezTo>
                  <a:cubicBezTo>
                    <a:pt x="79728" y="18590"/>
                    <a:pt x="78776" y="17638"/>
                    <a:pt x="79728" y="14781"/>
                  </a:cubicBezTo>
                  <a:cubicBezTo>
                    <a:pt x="67346" y="30021"/>
                    <a:pt x="63536" y="20496"/>
                    <a:pt x="56868" y="28115"/>
                  </a:cubicBezTo>
                  <a:cubicBezTo>
                    <a:pt x="54963" y="24306"/>
                    <a:pt x="54011" y="22401"/>
                    <a:pt x="54011" y="18590"/>
                  </a:cubicBezTo>
                  <a:cubicBezTo>
                    <a:pt x="56868" y="20496"/>
                    <a:pt x="46391" y="27163"/>
                    <a:pt x="48296" y="28115"/>
                  </a:cubicBezTo>
                  <a:cubicBezTo>
                    <a:pt x="48296" y="28115"/>
                    <a:pt x="49248" y="21448"/>
                    <a:pt x="48296" y="21448"/>
                  </a:cubicBezTo>
                  <a:cubicBezTo>
                    <a:pt x="45438" y="22401"/>
                    <a:pt x="47343" y="27163"/>
                    <a:pt x="46391" y="29068"/>
                  </a:cubicBezTo>
                  <a:cubicBezTo>
                    <a:pt x="46391" y="27163"/>
                    <a:pt x="46391" y="27163"/>
                    <a:pt x="44486" y="30021"/>
                  </a:cubicBezTo>
                  <a:cubicBezTo>
                    <a:pt x="42581" y="22401"/>
                    <a:pt x="45438" y="26211"/>
                    <a:pt x="38771" y="28115"/>
                  </a:cubicBezTo>
                  <a:cubicBezTo>
                    <a:pt x="38771" y="22401"/>
                    <a:pt x="42581" y="25258"/>
                    <a:pt x="40676" y="17638"/>
                  </a:cubicBezTo>
                  <a:cubicBezTo>
                    <a:pt x="39723" y="17638"/>
                    <a:pt x="33056" y="26211"/>
                    <a:pt x="33056" y="28115"/>
                  </a:cubicBezTo>
                  <a:cubicBezTo>
                    <a:pt x="23531" y="26211"/>
                    <a:pt x="19721" y="17638"/>
                    <a:pt x="9243" y="23353"/>
                  </a:cubicBezTo>
                  <a:cubicBezTo>
                    <a:pt x="9243" y="21448"/>
                    <a:pt x="6386" y="23353"/>
                    <a:pt x="7338" y="22401"/>
                  </a:cubicBezTo>
                  <a:cubicBezTo>
                    <a:pt x="16863" y="13828"/>
                    <a:pt x="74966" y="7161"/>
                    <a:pt x="110208" y="7161"/>
                  </a:cubicBezTo>
                  <a:cubicBezTo>
                    <a:pt x="168311" y="6208"/>
                    <a:pt x="302613" y="46213"/>
                    <a:pt x="342618" y="29068"/>
                  </a:cubicBezTo>
                  <a:close/>
                </a:path>
              </a:pathLst>
            </a:custGeom>
            <a:grpFill/>
            <a:ln w="9525" cap="flat">
              <a:noFill/>
              <a:prstDash val="solid"/>
              <a:miter/>
            </a:ln>
          </p:spPr>
          <p:txBody>
            <a:bodyPr rtlCol="0" anchor="ctr"/>
            <a:lstStyle/>
            <a:p>
              <a:endParaRPr lang="en-US"/>
            </a:p>
          </p:txBody>
        </p:sp>
        <p:sp>
          <p:nvSpPr>
            <p:cNvPr id="2870" name="Freeform: Shape 2869">
              <a:extLst>
                <a:ext uri="{FF2B5EF4-FFF2-40B4-BE49-F238E27FC236}">
                  <a16:creationId xmlns:a16="http://schemas.microsoft.com/office/drawing/2014/main" xmlns="" id="{FCA01338-077A-4B02-9D1B-ABE21C085BA8}"/>
                </a:ext>
              </a:extLst>
            </p:cNvPr>
            <p:cNvSpPr/>
            <p:nvPr/>
          </p:nvSpPr>
          <p:spPr>
            <a:xfrm>
              <a:off x="4924901" y="866298"/>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8096" y="10001"/>
                  </a:cubicBez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2871" name="Freeform: Shape 2870">
              <a:extLst>
                <a:ext uri="{FF2B5EF4-FFF2-40B4-BE49-F238E27FC236}">
                  <a16:creationId xmlns:a16="http://schemas.microsoft.com/office/drawing/2014/main" xmlns="" id="{D3DC0CB9-84CB-47DC-BD80-6D6E26D74446}"/>
                </a:ext>
              </a:extLst>
            </p:cNvPr>
            <p:cNvSpPr/>
            <p:nvPr/>
          </p:nvSpPr>
          <p:spPr>
            <a:xfrm>
              <a:off x="4949666" y="87296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2872" name="Freeform: Shape 2871">
              <a:extLst>
                <a:ext uri="{FF2B5EF4-FFF2-40B4-BE49-F238E27FC236}">
                  <a16:creationId xmlns:a16="http://schemas.microsoft.com/office/drawing/2014/main" xmlns="" id="{0F45E963-89BC-4203-B699-4A10B7EB5505}"/>
                </a:ext>
              </a:extLst>
            </p:cNvPr>
            <p:cNvSpPr/>
            <p:nvPr/>
          </p:nvSpPr>
          <p:spPr>
            <a:xfrm>
              <a:off x="4953476" y="872966"/>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8096"/>
                    <a:pt x="8096" y="9049"/>
                    <a:pt x="7144" y="9049"/>
                  </a:cubicBezTo>
                  <a:lnTo>
                    <a:pt x="9049" y="7144"/>
                  </a:lnTo>
                  <a:close/>
                </a:path>
              </a:pathLst>
            </a:custGeom>
            <a:grpFill/>
            <a:ln w="9525" cap="flat">
              <a:noFill/>
              <a:prstDash val="solid"/>
              <a:miter/>
            </a:ln>
          </p:spPr>
          <p:txBody>
            <a:bodyPr rtlCol="0" anchor="ctr"/>
            <a:lstStyle/>
            <a:p>
              <a:endParaRPr lang="en-US"/>
            </a:p>
          </p:txBody>
        </p:sp>
        <p:sp>
          <p:nvSpPr>
            <p:cNvPr id="2873" name="Freeform: Shape 2872">
              <a:extLst>
                <a:ext uri="{FF2B5EF4-FFF2-40B4-BE49-F238E27FC236}">
                  <a16:creationId xmlns:a16="http://schemas.microsoft.com/office/drawing/2014/main" xmlns="" id="{CBDECABA-369A-4469-BEBC-2E20EE096171}"/>
                </a:ext>
              </a:extLst>
            </p:cNvPr>
            <p:cNvSpPr/>
            <p:nvPr/>
          </p:nvSpPr>
          <p:spPr>
            <a:xfrm>
              <a:off x="4961096" y="87582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7144" y="8096"/>
                    <a:pt x="7144" y="8096"/>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2874" name="Freeform: Shape 2873">
              <a:extLst>
                <a:ext uri="{FF2B5EF4-FFF2-40B4-BE49-F238E27FC236}">
                  <a16:creationId xmlns:a16="http://schemas.microsoft.com/office/drawing/2014/main" xmlns="" id="{22763A83-1D06-4FB0-B7FC-A089B708F5EC}"/>
                </a:ext>
              </a:extLst>
            </p:cNvPr>
            <p:cNvSpPr/>
            <p:nvPr/>
          </p:nvSpPr>
          <p:spPr>
            <a:xfrm>
              <a:off x="4962049" y="87391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8096"/>
                  </a:cubicBezTo>
                  <a:cubicBezTo>
                    <a:pt x="8096" y="7144"/>
                    <a:pt x="7144" y="9049"/>
                    <a:pt x="7144" y="7144"/>
                  </a:cubicBezTo>
                  <a:close/>
                </a:path>
              </a:pathLst>
            </a:custGeom>
            <a:grpFill/>
            <a:ln w="9525" cap="flat">
              <a:noFill/>
              <a:prstDash val="solid"/>
              <a:miter/>
            </a:ln>
          </p:spPr>
          <p:txBody>
            <a:bodyPr rtlCol="0" anchor="ctr"/>
            <a:lstStyle/>
            <a:p>
              <a:endParaRPr lang="en-US"/>
            </a:p>
          </p:txBody>
        </p:sp>
        <p:sp>
          <p:nvSpPr>
            <p:cNvPr id="2875" name="Freeform: Shape 2874">
              <a:extLst>
                <a:ext uri="{FF2B5EF4-FFF2-40B4-BE49-F238E27FC236}">
                  <a16:creationId xmlns:a16="http://schemas.microsoft.com/office/drawing/2014/main" xmlns="" id="{085D87BA-8530-4FE2-8518-AEEE07C0A03E}"/>
                </a:ext>
              </a:extLst>
            </p:cNvPr>
            <p:cNvSpPr/>
            <p:nvPr/>
          </p:nvSpPr>
          <p:spPr>
            <a:xfrm>
              <a:off x="4973479" y="875400"/>
              <a:ext cx="9525" cy="9525"/>
            </a:xfrm>
            <a:custGeom>
              <a:avLst/>
              <a:gdLst>
                <a:gd name="connsiteX0" fmla="*/ 7144 w 9525"/>
                <a:gd name="connsiteY0" fmla="*/ 7567 h 9525"/>
                <a:gd name="connsiteX1" fmla="*/ 8096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6615"/>
                    <a:pt x="8096" y="7567"/>
                  </a:cubicBezTo>
                  <a:cubicBezTo>
                    <a:pt x="8096" y="6615"/>
                    <a:pt x="7144" y="9472"/>
                    <a:pt x="7144" y="7567"/>
                  </a:cubicBezTo>
                  <a:close/>
                </a:path>
              </a:pathLst>
            </a:custGeom>
            <a:grpFill/>
            <a:ln w="9525" cap="flat">
              <a:noFill/>
              <a:prstDash val="solid"/>
              <a:miter/>
            </a:ln>
          </p:spPr>
          <p:txBody>
            <a:bodyPr rtlCol="0" anchor="ctr"/>
            <a:lstStyle/>
            <a:p>
              <a:endParaRPr lang="en-US"/>
            </a:p>
          </p:txBody>
        </p:sp>
        <p:sp>
          <p:nvSpPr>
            <p:cNvPr id="2876" name="Freeform: Shape 2875">
              <a:extLst>
                <a:ext uri="{FF2B5EF4-FFF2-40B4-BE49-F238E27FC236}">
                  <a16:creationId xmlns:a16="http://schemas.microsoft.com/office/drawing/2014/main" xmlns="" id="{A60B0613-D21A-4189-B461-6B91E27042C1}"/>
                </a:ext>
              </a:extLst>
            </p:cNvPr>
            <p:cNvSpPr/>
            <p:nvPr/>
          </p:nvSpPr>
          <p:spPr>
            <a:xfrm>
              <a:off x="4979194" y="87391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0001"/>
                    <a:pt x="7144" y="7144"/>
                  </a:cubicBezTo>
                  <a:close/>
                </a:path>
              </a:pathLst>
            </a:custGeom>
            <a:grpFill/>
            <a:ln w="9525" cap="flat">
              <a:noFill/>
              <a:prstDash val="solid"/>
              <a:miter/>
            </a:ln>
          </p:spPr>
          <p:txBody>
            <a:bodyPr rtlCol="0" anchor="ctr"/>
            <a:lstStyle/>
            <a:p>
              <a:endParaRPr lang="en-US"/>
            </a:p>
          </p:txBody>
        </p:sp>
        <p:sp>
          <p:nvSpPr>
            <p:cNvPr id="2877" name="Freeform: Shape 2876">
              <a:extLst>
                <a:ext uri="{FF2B5EF4-FFF2-40B4-BE49-F238E27FC236}">
                  <a16:creationId xmlns:a16="http://schemas.microsoft.com/office/drawing/2014/main" xmlns="" id="{63F4B9B7-77A7-4933-9D0B-BB1246B20C45}"/>
                </a:ext>
              </a:extLst>
            </p:cNvPr>
            <p:cNvSpPr/>
            <p:nvPr/>
          </p:nvSpPr>
          <p:spPr>
            <a:xfrm>
              <a:off x="5080688" y="87391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2878" name="Freeform: Shape 2877">
              <a:extLst>
                <a:ext uri="{FF2B5EF4-FFF2-40B4-BE49-F238E27FC236}">
                  <a16:creationId xmlns:a16="http://schemas.microsoft.com/office/drawing/2014/main" xmlns="" id="{83BEA99B-A8FF-4AAE-A168-0C4A9D7BAF40}"/>
                </a:ext>
              </a:extLst>
            </p:cNvPr>
            <p:cNvSpPr/>
            <p:nvPr/>
          </p:nvSpPr>
          <p:spPr>
            <a:xfrm>
              <a:off x="5126831" y="878414"/>
              <a:ext cx="9525" cy="9525"/>
            </a:xfrm>
            <a:custGeom>
              <a:avLst/>
              <a:gdLst>
                <a:gd name="connsiteX0" fmla="*/ 7144 w 9525"/>
                <a:gd name="connsiteY0" fmla="*/ 7410 h 9525"/>
                <a:gd name="connsiteX1" fmla="*/ 7144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7144" y="8363"/>
                    <a:pt x="7144" y="8363"/>
                  </a:cubicBezTo>
                  <a:cubicBezTo>
                    <a:pt x="7144" y="8363"/>
                    <a:pt x="8096" y="7410"/>
                    <a:pt x="7144" y="7410"/>
                  </a:cubicBezTo>
                  <a:close/>
                </a:path>
              </a:pathLst>
            </a:custGeom>
            <a:grpFill/>
            <a:ln w="9525" cap="flat">
              <a:noFill/>
              <a:prstDash val="solid"/>
              <a:miter/>
            </a:ln>
          </p:spPr>
          <p:txBody>
            <a:bodyPr rtlCol="0" anchor="ctr"/>
            <a:lstStyle/>
            <a:p>
              <a:endParaRPr lang="en-US"/>
            </a:p>
          </p:txBody>
        </p:sp>
        <p:sp>
          <p:nvSpPr>
            <p:cNvPr id="2879" name="Freeform: Shape 2878">
              <a:extLst>
                <a:ext uri="{FF2B5EF4-FFF2-40B4-BE49-F238E27FC236}">
                  <a16:creationId xmlns:a16="http://schemas.microsoft.com/office/drawing/2014/main" xmlns="" id="{3635CD4A-65CC-474E-9261-0099B8177231}"/>
                </a:ext>
              </a:extLst>
            </p:cNvPr>
            <p:cNvSpPr/>
            <p:nvPr/>
          </p:nvSpPr>
          <p:spPr>
            <a:xfrm>
              <a:off x="5151596" y="87413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2880" name="Freeform: Shape 2879">
              <a:extLst>
                <a:ext uri="{FF2B5EF4-FFF2-40B4-BE49-F238E27FC236}">
                  <a16:creationId xmlns:a16="http://schemas.microsoft.com/office/drawing/2014/main" xmlns="" id="{C12A5B94-14C3-46CF-9B27-D54D836867C7}"/>
                </a:ext>
              </a:extLst>
            </p:cNvPr>
            <p:cNvSpPr/>
            <p:nvPr/>
          </p:nvSpPr>
          <p:spPr>
            <a:xfrm>
              <a:off x="4928949" y="961548"/>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8096"/>
                    <a:pt x="8811" y="9049"/>
                    <a:pt x="7858" y="7144"/>
                  </a:cubicBezTo>
                  <a:cubicBezTo>
                    <a:pt x="6906" y="8096"/>
                    <a:pt x="6906" y="7144"/>
                    <a:pt x="7858" y="7144"/>
                  </a:cubicBezTo>
                  <a:close/>
                </a:path>
              </a:pathLst>
            </a:custGeom>
            <a:grpFill/>
            <a:ln w="9525" cap="flat">
              <a:noFill/>
              <a:prstDash val="solid"/>
              <a:miter/>
            </a:ln>
          </p:spPr>
          <p:txBody>
            <a:bodyPr rtlCol="0" anchor="ctr"/>
            <a:lstStyle/>
            <a:p>
              <a:endParaRPr lang="en-US"/>
            </a:p>
          </p:txBody>
        </p:sp>
        <p:sp>
          <p:nvSpPr>
            <p:cNvPr id="2881" name="Freeform: Shape 2880">
              <a:extLst>
                <a:ext uri="{FF2B5EF4-FFF2-40B4-BE49-F238E27FC236}">
                  <a16:creationId xmlns:a16="http://schemas.microsoft.com/office/drawing/2014/main" xmlns="" id="{B582BC0F-9E8A-48D9-8648-DD859AF53CEB}"/>
                </a:ext>
              </a:extLst>
            </p:cNvPr>
            <p:cNvSpPr/>
            <p:nvPr/>
          </p:nvSpPr>
          <p:spPr>
            <a:xfrm>
              <a:off x="4934232" y="950101"/>
              <a:ext cx="342900" cy="38100"/>
            </a:xfrm>
            <a:custGeom>
              <a:avLst/>
              <a:gdLst>
                <a:gd name="connsiteX0" fmla="*/ 342618 w 342900"/>
                <a:gd name="connsiteY0" fmla="*/ 29068 h 38100"/>
                <a:gd name="connsiteX1" fmla="*/ 213078 w 342900"/>
                <a:gd name="connsiteY1" fmla="*/ 25258 h 38100"/>
                <a:gd name="connsiteX2" fmla="*/ 139736 w 342900"/>
                <a:gd name="connsiteY2" fmla="*/ 22401 h 38100"/>
                <a:gd name="connsiteX3" fmla="*/ 80681 w 342900"/>
                <a:gd name="connsiteY3" fmla="*/ 26211 h 38100"/>
                <a:gd name="connsiteX4" fmla="*/ 80681 w 342900"/>
                <a:gd name="connsiteY4" fmla="*/ 17638 h 38100"/>
                <a:gd name="connsiteX5" fmla="*/ 79728 w 342900"/>
                <a:gd name="connsiteY5" fmla="*/ 14781 h 38100"/>
                <a:gd name="connsiteX6" fmla="*/ 56868 w 342900"/>
                <a:gd name="connsiteY6" fmla="*/ 28115 h 38100"/>
                <a:gd name="connsiteX7" fmla="*/ 54011 w 342900"/>
                <a:gd name="connsiteY7" fmla="*/ 18590 h 38100"/>
                <a:gd name="connsiteX8" fmla="*/ 48296 w 342900"/>
                <a:gd name="connsiteY8" fmla="*/ 28115 h 38100"/>
                <a:gd name="connsiteX9" fmla="*/ 48296 w 342900"/>
                <a:gd name="connsiteY9" fmla="*/ 21448 h 38100"/>
                <a:gd name="connsiteX10" fmla="*/ 46391 w 342900"/>
                <a:gd name="connsiteY10" fmla="*/ 29068 h 38100"/>
                <a:gd name="connsiteX11" fmla="*/ 44486 w 342900"/>
                <a:gd name="connsiteY11" fmla="*/ 30021 h 38100"/>
                <a:gd name="connsiteX12" fmla="*/ 38771 w 342900"/>
                <a:gd name="connsiteY12" fmla="*/ 28115 h 38100"/>
                <a:gd name="connsiteX13" fmla="*/ 40676 w 342900"/>
                <a:gd name="connsiteY13" fmla="*/ 17638 h 38100"/>
                <a:gd name="connsiteX14" fmla="*/ 33056 w 342900"/>
                <a:gd name="connsiteY14" fmla="*/ 28115 h 38100"/>
                <a:gd name="connsiteX15" fmla="*/ 9243 w 342900"/>
                <a:gd name="connsiteY15" fmla="*/ 23353 h 38100"/>
                <a:gd name="connsiteX16" fmla="*/ 7338 w 342900"/>
                <a:gd name="connsiteY16" fmla="*/ 22401 h 38100"/>
                <a:gd name="connsiteX17" fmla="*/ 110208 w 342900"/>
                <a:gd name="connsiteY17" fmla="*/ 7161 h 38100"/>
                <a:gd name="connsiteX18" fmla="*/ 342618 w 342900"/>
                <a:gd name="connsiteY18" fmla="*/ 2906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38100">
                  <a:moveTo>
                    <a:pt x="342618" y="29068"/>
                  </a:moveTo>
                  <a:cubicBezTo>
                    <a:pt x="327378" y="48118"/>
                    <a:pt x="211173" y="25258"/>
                    <a:pt x="213078" y="25258"/>
                  </a:cubicBezTo>
                  <a:cubicBezTo>
                    <a:pt x="204506" y="24306"/>
                    <a:pt x="140688" y="21448"/>
                    <a:pt x="139736" y="22401"/>
                  </a:cubicBezTo>
                  <a:cubicBezTo>
                    <a:pt x="142593" y="22401"/>
                    <a:pt x="80681" y="22401"/>
                    <a:pt x="80681" y="26211"/>
                  </a:cubicBezTo>
                  <a:cubicBezTo>
                    <a:pt x="76871" y="17638"/>
                    <a:pt x="87348" y="33831"/>
                    <a:pt x="80681" y="17638"/>
                  </a:cubicBezTo>
                  <a:cubicBezTo>
                    <a:pt x="79728" y="18590"/>
                    <a:pt x="78776" y="17638"/>
                    <a:pt x="79728" y="14781"/>
                  </a:cubicBezTo>
                  <a:cubicBezTo>
                    <a:pt x="67346" y="30021"/>
                    <a:pt x="63536" y="20496"/>
                    <a:pt x="56868" y="28115"/>
                  </a:cubicBezTo>
                  <a:cubicBezTo>
                    <a:pt x="54963" y="24306"/>
                    <a:pt x="54011" y="22401"/>
                    <a:pt x="54011" y="18590"/>
                  </a:cubicBezTo>
                  <a:cubicBezTo>
                    <a:pt x="56868" y="20496"/>
                    <a:pt x="46391" y="27163"/>
                    <a:pt x="48296" y="28115"/>
                  </a:cubicBezTo>
                  <a:cubicBezTo>
                    <a:pt x="48296" y="28115"/>
                    <a:pt x="49248" y="21448"/>
                    <a:pt x="48296" y="21448"/>
                  </a:cubicBezTo>
                  <a:cubicBezTo>
                    <a:pt x="45438" y="22401"/>
                    <a:pt x="47343" y="27163"/>
                    <a:pt x="46391" y="29068"/>
                  </a:cubicBezTo>
                  <a:cubicBezTo>
                    <a:pt x="46391" y="27163"/>
                    <a:pt x="46391" y="27163"/>
                    <a:pt x="44486" y="30021"/>
                  </a:cubicBezTo>
                  <a:cubicBezTo>
                    <a:pt x="42581" y="22401"/>
                    <a:pt x="45438" y="26211"/>
                    <a:pt x="38771" y="28115"/>
                  </a:cubicBezTo>
                  <a:cubicBezTo>
                    <a:pt x="38771" y="22401"/>
                    <a:pt x="42581" y="25258"/>
                    <a:pt x="40676" y="17638"/>
                  </a:cubicBezTo>
                  <a:cubicBezTo>
                    <a:pt x="39723" y="17638"/>
                    <a:pt x="33056" y="26211"/>
                    <a:pt x="33056" y="28115"/>
                  </a:cubicBezTo>
                  <a:cubicBezTo>
                    <a:pt x="23531" y="26211"/>
                    <a:pt x="19721" y="17638"/>
                    <a:pt x="9243" y="23353"/>
                  </a:cubicBezTo>
                  <a:cubicBezTo>
                    <a:pt x="9243" y="21448"/>
                    <a:pt x="6386" y="23353"/>
                    <a:pt x="7338" y="22401"/>
                  </a:cubicBezTo>
                  <a:cubicBezTo>
                    <a:pt x="16863" y="13828"/>
                    <a:pt x="74966" y="7161"/>
                    <a:pt x="110208" y="7161"/>
                  </a:cubicBezTo>
                  <a:cubicBezTo>
                    <a:pt x="167358" y="6208"/>
                    <a:pt x="301661" y="46213"/>
                    <a:pt x="342618" y="29068"/>
                  </a:cubicBezTo>
                  <a:close/>
                </a:path>
              </a:pathLst>
            </a:custGeom>
            <a:grpFill/>
            <a:ln w="9525" cap="flat">
              <a:noFill/>
              <a:prstDash val="solid"/>
              <a:miter/>
            </a:ln>
          </p:spPr>
          <p:txBody>
            <a:bodyPr rtlCol="0" anchor="ctr"/>
            <a:lstStyle/>
            <a:p>
              <a:endParaRPr lang="en-US"/>
            </a:p>
          </p:txBody>
        </p:sp>
        <p:sp>
          <p:nvSpPr>
            <p:cNvPr id="2882" name="Freeform: Shape 2881">
              <a:extLst>
                <a:ext uri="{FF2B5EF4-FFF2-40B4-BE49-F238E27FC236}">
                  <a16:creationId xmlns:a16="http://schemas.microsoft.com/office/drawing/2014/main" xmlns="" id="{B42DC2E6-03E4-4DCE-B5D8-AA39940D0352}"/>
                </a:ext>
              </a:extLst>
            </p:cNvPr>
            <p:cNvSpPr/>
            <p:nvPr/>
          </p:nvSpPr>
          <p:spPr>
            <a:xfrm>
              <a:off x="4930616" y="961548"/>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8096" y="10001"/>
                  </a:cubicBezTo>
                  <a:cubicBezTo>
                    <a:pt x="8096" y="9049"/>
                    <a:pt x="7144" y="8096"/>
                    <a:pt x="7144" y="7144"/>
                  </a:cubicBezTo>
                  <a:close/>
                </a:path>
              </a:pathLst>
            </a:custGeom>
            <a:grpFill/>
            <a:ln w="9525" cap="flat">
              <a:noFill/>
              <a:prstDash val="solid"/>
              <a:miter/>
            </a:ln>
          </p:spPr>
          <p:txBody>
            <a:bodyPr rtlCol="0" anchor="ctr"/>
            <a:lstStyle/>
            <a:p>
              <a:endParaRPr lang="en-US"/>
            </a:p>
          </p:txBody>
        </p:sp>
        <p:sp>
          <p:nvSpPr>
            <p:cNvPr id="2883" name="Freeform: Shape 2882">
              <a:extLst>
                <a:ext uri="{FF2B5EF4-FFF2-40B4-BE49-F238E27FC236}">
                  <a16:creationId xmlns:a16="http://schemas.microsoft.com/office/drawing/2014/main" xmlns="" id="{F1FFF653-413A-4ED1-BE1D-9ED77223F727}"/>
                </a:ext>
              </a:extLst>
            </p:cNvPr>
            <p:cNvSpPr/>
            <p:nvPr/>
          </p:nvSpPr>
          <p:spPr>
            <a:xfrm>
              <a:off x="4955910" y="96821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9049"/>
                    <a:pt x="7567" y="7144"/>
                  </a:cubicBezTo>
                  <a:close/>
                </a:path>
              </a:pathLst>
            </a:custGeom>
            <a:grpFill/>
            <a:ln w="9525" cap="flat">
              <a:noFill/>
              <a:prstDash val="solid"/>
              <a:miter/>
            </a:ln>
          </p:spPr>
          <p:txBody>
            <a:bodyPr rtlCol="0" anchor="ctr"/>
            <a:lstStyle/>
            <a:p>
              <a:endParaRPr lang="en-US"/>
            </a:p>
          </p:txBody>
        </p:sp>
        <p:sp>
          <p:nvSpPr>
            <p:cNvPr id="2884" name="Freeform: Shape 2883">
              <a:extLst>
                <a:ext uri="{FF2B5EF4-FFF2-40B4-BE49-F238E27FC236}">
                  <a16:creationId xmlns:a16="http://schemas.microsoft.com/office/drawing/2014/main" xmlns="" id="{05B15E4B-E207-486C-A8C9-F90233FF4D62}"/>
                </a:ext>
              </a:extLst>
            </p:cNvPr>
            <p:cNvSpPr/>
            <p:nvPr/>
          </p:nvSpPr>
          <p:spPr>
            <a:xfrm>
              <a:off x="4960144" y="968216"/>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8096"/>
                    <a:pt x="8096" y="9049"/>
                    <a:pt x="7144" y="9049"/>
                  </a:cubicBezTo>
                  <a:lnTo>
                    <a:pt x="9049" y="7144"/>
                  </a:lnTo>
                  <a:close/>
                </a:path>
              </a:pathLst>
            </a:custGeom>
            <a:grpFill/>
            <a:ln w="9525" cap="flat">
              <a:noFill/>
              <a:prstDash val="solid"/>
              <a:miter/>
            </a:ln>
          </p:spPr>
          <p:txBody>
            <a:bodyPr rtlCol="0" anchor="ctr"/>
            <a:lstStyle/>
            <a:p>
              <a:endParaRPr lang="en-US"/>
            </a:p>
          </p:txBody>
        </p:sp>
        <p:sp>
          <p:nvSpPr>
            <p:cNvPr id="2885" name="Freeform: Shape 2884">
              <a:extLst>
                <a:ext uri="{FF2B5EF4-FFF2-40B4-BE49-F238E27FC236}">
                  <a16:creationId xmlns:a16="http://schemas.microsoft.com/office/drawing/2014/main" xmlns="" id="{46C9945C-34D9-4BF4-8310-90325EA7F7D2}"/>
                </a:ext>
              </a:extLst>
            </p:cNvPr>
            <p:cNvSpPr/>
            <p:nvPr/>
          </p:nvSpPr>
          <p:spPr>
            <a:xfrm>
              <a:off x="4967764" y="97107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7144" y="8096"/>
                    <a:pt x="7144" y="8096"/>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2886" name="Freeform: Shape 2885">
              <a:extLst>
                <a:ext uri="{FF2B5EF4-FFF2-40B4-BE49-F238E27FC236}">
                  <a16:creationId xmlns:a16="http://schemas.microsoft.com/office/drawing/2014/main" xmlns="" id="{B2599EE5-2452-49EC-9A03-BEC4C4D9D34F}"/>
                </a:ext>
              </a:extLst>
            </p:cNvPr>
            <p:cNvSpPr/>
            <p:nvPr/>
          </p:nvSpPr>
          <p:spPr>
            <a:xfrm>
              <a:off x="4967764" y="96916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8096"/>
                  </a:cubicBezTo>
                  <a:cubicBezTo>
                    <a:pt x="8096" y="7144"/>
                    <a:pt x="7144" y="9049"/>
                    <a:pt x="7144" y="7144"/>
                  </a:cubicBezTo>
                  <a:close/>
                </a:path>
              </a:pathLst>
            </a:custGeom>
            <a:grpFill/>
            <a:ln w="9525" cap="flat">
              <a:noFill/>
              <a:prstDash val="solid"/>
              <a:miter/>
            </a:ln>
          </p:spPr>
          <p:txBody>
            <a:bodyPr rtlCol="0" anchor="ctr"/>
            <a:lstStyle/>
            <a:p>
              <a:endParaRPr lang="en-US"/>
            </a:p>
          </p:txBody>
        </p:sp>
        <p:sp>
          <p:nvSpPr>
            <p:cNvPr id="2887" name="Freeform: Shape 2886">
              <a:extLst>
                <a:ext uri="{FF2B5EF4-FFF2-40B4-BE49-F238E27FC236}">
                  <a16:creationId xmlns:a16="http://schemas.microsoft.com/office/drawing/2014/main" xmlns="" id="{E1109CAC-C68C-48DD-8C16-D01A40ED77D2}"/>
                </a:ext>
              </a:extLst>
            </p:cNvPr>
            <p:cNvSpPr/>
            <p:nvPr/>
          </p:nvSpPr>
          <p:spPr>
            <a:xfrm>
              <a:off x="4980146" y="970650"/>
              <a:ext cx="9525" cy="9525"/>
            </a:xfrm>
            <a:custGeom>
              <a:avLst/>
              <a:gdLst>
                <a:gd name="connsiteX0" fmla="*/ 7144 w 9525"/>
                <a:gd name="connsiteY0" fmla="*/ 7567 h 9525"/>
                <a:gd name="connsiteX1" fmla="*/ 8096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6615"/>
                    <a:pt x="8096" y="7567"/>
                  </a:cubicBezTo>
                  <a:cubicBezTo>
                    <a:pt x="8096" y="6615"/>
                    <a:pt x="7144" y="9472"/>
                    <a:pt x="7144" y="7567"/>
                  </a:cubicBezTo>
                  <a:close/>
                </a:path>
              </a:pathLst>
            </a:custGeom>
            <a:grpFill/>
            <a:ln w="9525" cap="flat">
              <a:noFill/>
              <a:prstDash val="solid"/>
              <a:miter/>
            </a:ln>
          </p:spPr>
          <p:txBody>
            <a:bodyPr rtlCol="0" anchor="ctr"/>
            <a:lstStyle/>
            <a:p>
              <a:endParaRPr lang="en-US"/>
            </a:p>
          </p:txBody>
        </p:sp>
        <p:sp>
          <p:nvSpPr>
            <p:cNvPr id="2888" name="Freeform: Shape 2887">
              <a:extLst>
                <a:ext uri="{FF2B5EF4-FFF2-40B4-BE49-F238E27FC236}">
                  <a16:creationId xmlns:a16="http://schemas.microsoft.com/office/drawing/2014/main" xmlns="" id="{3BF1DB33-FD3C-4721-BE28-233AF4917FFD}"/>
                </a:ext>
              </a:extLst>
            </p:cNvPr>
            <p:cNvSpPr/>
            <p:nvPr/>
          </p:nvSpPr>
          <p:spPr>
            <a:xfrm>
              <a:off x="4985861" y="9691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0001"/>
                    <a:pt x="7144" y="7144"/>
                  </a:cubicBezTo>
                  <a:close/>
                </a:path>
              </a:pathLst>
            </a:custGeom>
            <a:grpFill/>
            <a:ln w="9525" cap="flat">
              <a:noFill/>
              <a:prstDash val="solid"/>
              <a:miter/>
            </a:ln>
          </p:spPr>
          <p:txBody>
            <a:bodyPr rtlCol="0" anchor="ctr"/>
            <a:lstStyle/>
            <a:p>
              <a:endParaRPr lang="en-US"/>
            </a:p>
          </p:txBody>
        </p:sp>
        <p:sp>
          <p:nvSpPr>
            <p:cNvPr id="2889" name="Freeform: Shape 2888">
              <a:extLst>
                <a:ext uri="{FF2B5EF4-FFF2-40B4-BE49-F238E27FC236}">
                  <a16:creationId xmlns:a16="http://schemas.microsoft.com/office/drawing/2014/main" xmlns="" id="{53190C77-B220-4055-8B32-74BBADCCA432}"/>
                </a:ext>
              </a:extLst>
            </p:cNvPr>
            <p:cNvSpPr/>
            <p:nvPr/>
          </p:nvSpPr>
          <p:spPr>
            <a:xfrm>
              <a:off x="5087064" y="969168"/>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2890" name="Freeform: Shape 2889">
              <a:extLst>
                <a:ext uri="{FF2B5EF4-FFF2-40B4-BE49-F238E27FC236}">
                  <a16:creationId xmlns:a16="http://schemas.microsoft.com/office/drawing/2014/main" xmlns="" id="{AA07DF16-C1AB-42B7-B776-78F1C5D740B1}"/>
                </a:ext>
              </a:extLst>
            </p:cNvPr>
            <p:cNvSpPr/>
            <p:nvPr/>
          </p:nvSpPr>
          <p:spPr>
            <a:xfrm>
              <a:off x="5132546" y="973664"/>
              <a:ext cx="9525" cy="9525"/>
            </a:xfrm>
            <a:custGeom>
              <a:avLst/>
              <a:gdLst>
                <a:gd name="connsiteX0" fmla="*/ 7144 w 9525"/>
                <a:gd name="connsiteY0" fmla="*/ 7410 h 9525"/>
                <a:gd name="connsiteX1" fmla="*/ 7144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7144" y="8363"/>
                    <a:pt x="7144" y="8363"/>
                  </a:cubicBezTo>
                  <a:cubicBezTo>
                    <a:pt x="7144" y="8363"/>
                    <a:pt x="8096" y="7410"/>
                    <a:pt x="7144" y="7410"/>
                  </a:cubicBezTo>
                  <a:close/>
                </a:path>
              </a:pathLst>
            </a:custGeom>
            <a:grpFill/>
            <a:ln w="9525" cap="flat">
              <a:noFill/>
              <a:prstDash val="solid"/>
              <a:miter/>
            </a:ln>
          </p:spPr>
          <p:txBody>
            <a:bodyPr rtlCol="0" anchor="ctr"/>
            <a:lstStyle/>
            <a:p>
              <a:endParaRPr lang="en-US"/>
            </a:p>
          </p:txBody>
        </p:sp>
        <p:sp>
          <p:nvSpPr>
            <p:cNvPr id="2891" name="Freeform: Shape 2890">
              <a:extLst>
                <a:ext uri="{FF2B5EF4-FFF2-40B4-BE49-F238E27FC236}">
                  <a16:creationId xmlns:a16="http://schemas.microsoft.com/office/drawing/2014/main" xmlns="" id="{651FD86A-5473-4F73-A7EE-3804CA70F371}"/>
                </a:ext>
              </a:extLst>
            </p:cNvPr>
            <p:cNvSpPr/>
            <p:nvPr/>
          </p:nvSpPr>
          <p:spPr>
            <a:xfrm>
              <a:off x="5158264" y="96938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2892" name="Freeform: Shape 2891">
              <a:extLst>
                <a:ext uri="{FF2B5EF4-FFF2-40B4-BE49-F238E27FC236}">
                  <a16:creationId xmlns:a16="http://schemas.microsoft.com/office/drawing/2014/main" xmlns="" id="{787CEAB9-007B-4240-9600-01C033DA6718}"/>
                </a:ext>
              </a:extLst>
            </p:cNvPr>
            <p:cNvSpPr/>
            <p:nvPr/>
          </p:nvSpPr>
          <p:spPr>
            <a:xfrm>
              <a:off x="4935104" y="1056798"/>
              <a:ext cx="9525" cy="9525"/>
            </a:xfrm>
            <a:custGeom>
              <a:avLst/>
              <a:gdLst>
                <a:gd name="connsiteX0" fmla="*/ 7419 w 9525"/>
                <a:gd name="connsiteY0" fmla="*/ 7144 h 9525"/>
                <a:gd name="connsiteX1" fmla="*/ 7419 w 9525"/>
                <a:gd name="connsiteY1" fmla="*/ 7144 h 9525"/>
                <a:gd name="connsiteX2" fmla="*/ 7419 w 9525"/>
                <a:gd name="connsiteY2" fmla="*/ 7144 h 9525"/>
              </a:gdLst>
              <a:ahLst/>
              <a:cxnLst>
                <a:cxn ang="0">
                  <a:pos x="connsiteX0" y="connsiteY0"/>
                </a:cxn>
                <a:cxn ang="0">
                  <a:pos x="connsiteX1" y="connsiteY1"/>
                </a:cxn>
                <a:cxn ang="0">
                  <a:pos x="connsiteX2" y="connsiteY2"/>
                </a:cxn>
              </a:cxnLst>
              <a:rect l="l" t="t" r="r" b="b"/>
              <a:pathLst>
                <a:path w="9525" h="9525">
                  <a:moveTo>
                    <a:pt x="7419" y="7144"/>
                  </a:moveTo>
                  <a:cubicBezTo>
                    <a:pt x="6466" y="8096"/>
                    <a:pt x="8371" y="9049"/>
                    <a:pt x="7419" y="7144"/>
                  </a:cubicBezTo>
                  <a:cubicBezTo>
                    <a:pt x="7419" y="8096"/>
                    <a:pt x="7419" y="7144"/>
                    <a:pt x="7419" y="7144"/>
                  </a:cubicBezTo>
                  <a:close/>
                </a:path>
              </a:pathLst>
            </a:custGeom>
            <a:grpFill/>
            <a:ln w="9525" cap="flat">
              <a:noFill/>
              <a:prstDash val="solid"/>
              <a:miter/>
            </a:ln>
          </p:spPr>
          <p:txBody>
            <a:bodyPr rtlCol="0" anchor="ctr"/>
            <a:lstStyle/>
            <a:p>
              <a:endParaRPr lang="en-US"/>
            </a:p>
          </p:txBody>
        </p:sp>
        <p:sp>
          <p:nvSpPr>
            <p:cNvPr id="2893" name="Freeform: Shape 2892">
              <a:extLst>
                <a:ext uri="{FF2B5EF4-FFF2-40B4-BE49-F238E27FC236}">
                  <a16:creationId xmlns:a16="http://schemas.microsoft.com/office/drawing/2014/main" xmlns="" id="{C86C79FB-117B-4B39-91C5-80A60E575BAC}"/>
                </a:ext>
              </a:extLst>
            </p:cNvPr>
            <p:cNvSpPr/>
            <p:nvPr/>
          </p:nvSpPr>
          <p:spPr>
            <a:xfrm>
              <a:off x="4939947" y="1045351"/>
              <a:ext cx="342900" cy="38100"/>
            </a:xfrm>
            <a:custGeom>
              <a:avLst/>
              <a:gdLst>
                <a:gd name="connsiteX0" fmla="*/ 342618 w 342900"/>
                <a:gd name="connsiteY0" fmla="*/ 29068 h 38100"/>
                <a:gd name="connsiteX1" fmla="*/ 213078 w 342900"/>
                <a:gd name="connsiteY1" fmla="*/ 25258 h 38100"/>
                <a:gd name="connsiteX2" fmla="*/ 139736 w 342900"/>
                <a:gd name="connsiteY2" fmla="*/ 22401 h 38100"/>
                <a:gd name="connsiteX3" fmla="*/ 80681 w 342900"/>
                <a:gd name="connsiteY3" fmla="*/ 26211 h 38100"/>
                <a:gd name="connsiteX4" fmla="*/ 80681 w 342900"/>
                <a:gd name="connsiteY4" fmla="*/ 17638 h 38100"/>
                <a:gd name="connsiteX5" fmla="*/ 79728 w 342900"/>
                <a:gd name="connsiteY5" fmla="*/ 14781 h 38100"/>
                <a:gd name="connsiteX6" fmla="*/ 56868 w 342900"/>
                <a:gd name="connsiteY6" fmla="*/ 28115 h 38100"/>
                <a:gd name="connsiteX7" fmla="*/ 54011 w 342900"/>
                <a:gd name="connsiteY7" fmla="*/ 18590 h 38100"/>
                <a:gd name="connsiteX8" fmla="*/ 48296 w 342900"/>
                <a:gd name="connsiteY8" fmla="*/ 28115 h 38100"/>
                <a:gd name="connsiteX9" fmla="*/ 48296 w 342900"/>
                <a:gd name="connsiteY9" fmla="*/ 21448 h 38100"/>
                <a:gd name="connsiteX10" fmla="*/ 46391 w 342900"/>
                <a:gd name="connsiteY10" fmla="*/ 29068 h 38100"/>
                <a:gd name="connsiteX11" fmla="*/ 44486 w 342900"/>
                <a:gd name="connsiteY11" fmla="*/ 30021 h 38100"/>
                <a:gd name="connsiteX12" fmla="*/ 38771 w 342900"/>
                <a:gd name="connsiteY12" fmla="*/ 28115 h 38100"/>
                <a:gd name="connsiteX13" fmla="*/ 40676 w 342900"/>
                <a:gd name="connsiteY13" fmla="*/ 17638 h 38100"/>
                <a:gd name="connsiteX14" fmla="*/ 33056 w 342900"/>
                <a:gd name="connsiteY14" fmla="*/ 28115 h 38100"/>
                <a:gd name="connsiteX15" fmla="*/ 9243 w 342900"/>
                <a:gd name="connsiteY15" fmla="*/ 23353 h 38100"/>
                <a:gd name="connsiteX16" fmla="*/ 7338 w 342900"/>
                <a:gd name="connsiteY16" fmla="*/ 22401 h 38100"/>
                <a:gd name="connsiteX17" fmla="*/ 110208 w 342900"/>
                <a:gd name="connsiteY17" fmla="*/ 7161 h 38100"/>
                <a:gd name="connsiteX18" fmla="*/ 342618 w 342900"/>
                <a:gd name="connsiteY18" fmla="*/ 2906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38100">
                  <a:moveTo>
                    <a:pt x="342618" y="29068"/>
                  </a:moveTo>
                  <a:cubicBezTo>
                    <a:pt x="327378" y="48118"/>
                    <a:pt x="211173" y="25258"/>
                    <a:pt x="213078" y="25258"/>
                  </a:cubicBezTo>
                  <a:cubicBezTo>
                    <a:pt x="204506" y="24306"/>
                    <a:pt x="140688" y="21448"/>
                    <a:pt x="139736" y="22401"/>
                  </a:cubicBezTo>
                  <a:cubicBezTo>
                    <a:pt x="142593" y="22401"/>
                    <a:pt x="80681" y="22401"/>
                    <a:pt x="80681" y="26211"/>
                  </a:cubicBezTo>
                  <a:cubicBezTo>
                    <a:pt x="76871" y="17638"/>
                    <a:pt x="87348" y="33831"/>
                    <a:pt x="80681" y="17638"/>
                  </a:cubicBezTo>
                  <a:cubicBezTo>
                    <a:pt x="79728" y="18590"/>
                    <a:pt x="78776" y="17638"/>
                    <a:pt x="79728" y="14781"/>
                  </a:cubicBezTo>
                  <a:cubicBezTo>
                    <a:pt x="67346" y="30021"/>
                    <a:pt x="63536" y="20496"/>
                    <a:pt x="56868" y="28115"/>
                  </a:cubicBezTo>
                  <a:cubicBezTo>
                    <a:pt x="54963" y="24306"/>
                    <a:pt x="54011" y="22401"/>
                    <a:pt x="54011" y="18590"/>
                  </a:cubicBezTo>
                  <a:cubicBezTo>
                    <a:pt x="56868" y="20496"/>
                    <a:pt x="46391" y="27163"/>
                    <a:pt x="48296" y="28115"/>
                  </a:cubicBezTo>
                  <a:cubicBezTo>
                    <a:pt x="48296" y="28115"/>
                    <a:pt x="49248" y="21448"/>
                    <a:pt x="48296" y="21448"/>
                  </a:cubicBezTo>
                  <a:cubicBezTo>
                    <a:pt x="45438" y="22401"/>
                    <a:pt x="47343" y="27163"/>
                    <a:pt x="46391" y="29068"/>
                  </a:cubicBezTo>
                  <a:cubicBezTo>
                    <a:pt x="46391" y="27163"/>
                    <a:pt x="46391" y="27163"/>
                    <a:pt x="44486" y="30021"/>
                  </a:cubicBezTo>
                  <a:cubicBezTo>
                    <a:pt x="42581" y="22401"/>
                    <a:pt x="45438" y="26211"/>
                    <a:pt x="38771" y="28115"/>
                  </a:cubicBezTo>
                  <a:cubicBezTo>
                    <a:pt x="38771" y="22401"/>
                    <a:pt x="42581" y="25258"/>
                    <a:pt x="40676" y="17638"/>
                  </a:cubicBezTo>
                  <a:cubicBezTo>
                    <a:pt x="39723" y="17638"/>
                    <a:pt x="33056" y="26211"/>
                    <a:pt x="33056" y="28115"/>
                  </a:cubicBezTo>
                  <a:cubicBezTo>
                    <a:pt x="23531" y="26211"/>
                    <a:pt x="19721" y="17638"/>
                    <a:pt x="9243" y="23353"/>
                  </a:cubicBezTo>
                  <a:cubicBezTo>
                    <a:pt x="9243" y="21448"/>
                    <a:pt x="6386" y="23353"/>
                    <a:pt x="7338" y="22401"/>
                  </a:cubicBezTo>
                  <a:cubicBezTo>
                    <a:pt x="16863" y="13828"/>
                    <a:pt x="74966" y="7161"/>
                    <a:pt x="110208" y="7161"/>
                  </a:cubicBezTo>
                  <a:cubicBezTo>
                    <a:pt x="168311" y="6208"/>
                    <a:pt x="302613" y="46213"/>
                    <a:pt x="342618" y="29068"/>
                  </a:cubicBezTo>
                  <a:close/>
                </a:path>
              </a:pathLst>
            </a:custGeom>
            <a:grpFill/>
            <a:ln w="9525" cap="flat">
              <a:noFill/>
              <a:prstDash val="solid"/>
              <a:miter/>
            </a:ln>
          </p:spPr>
          <p:txBody>
            <a:bodyPr rtlCol="0" anchor="ctr"/>
            <a:lstStyle/>
            <a:p>
              <a:endParaRPr lang="en-US"/>
            </a:p>
          </p:txBody>
        </p:sp>
        <p:sp>
          <p:nvSpPr>
            <p:cNvPr id="2894" name="Freeform: Shape 2893">
              <a:extLst>
                <a:ext uri="{FF2B5EF4-FFF2-40B4-BE49-F238E27FC236}">
                  <a16:creationId xmlns:a16="http://schemas.microsoft.com/office/drawing/2014/main" xmlns="" id="{04A21D38-6616-4CC8-BA54-6A31FF363969}"/>
                </a:ext>
              </a:extLst>
            </p:cNvPr>
            <p:cNvSpPr/>
            <p:nvPr/>
          </p:nvSpPr>
          <p:spPr>
            <a:xfrm>
              <a:off x="4937284" y="1056798"/>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8096" y="10001"/>
                  </a:cubicBezTo>
                  <a:cubicBezTo>
                    <a:pt x="8096" y="9049"/>
                    <a:pt x="7144" y="8096"/>
                    <a:pt x="7144" y="7144"/>
                  </a:cubicBezTo>
                  <a:close/>
                </a:path>
              </a:pathLst>
            </a:custGeom>
            <a:grpFill/>
            <a:ln w="9525" cap="flat">
              <a:noFill/>
              <a:prstDash val="solid"/>
              <a:miter/>
            </a:ln>
          </p:spPr>
          <p:txBody>
            <a:bodyPr rtlCol="0" anchor="ctr"/>
            <a:lstStyle/>
            <a:p>
              <a:endParaRPr lang="en-US"/>
            </a:p>
          </p:txBody>
        </p:sp>
        <p:sp>
          <p:nvSpPr>
            <p:cNvPr id="2895" name="Freeform: Shape 2894">
              <a:extLst>
                <a:ext uri="{FF2B5EF4-FFF2-40B4-BE49-F238E27FC236}">
                  <a16:creationId xmlns:a16="http://schemas.microsoft.com/office/drawing/2014/main" xmlns="" id="{D599A4AB-54D3-49C7-ABB0-685AFF6E02A3}"/>
                </a:ext>
              </a:extLst>
            </p:cNvPr>
            <p:cNvSpPr/>
            <p:nvPr/>
          </p:nvSpPr>
          <p:spPr>
            <a:xfrm>
              <a:off x="4962049" y="106346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2896" name="Freeform: Shape 2895">
              <a:extLst>
                <a:ext uri="{FF2B5EF4-FFF2-40B4-BE49-F238E27FC236}">
                  <a16:creationId xmlns:a16="http://schemas.microsoft.com/office/drawing/2014/main" xmlns="" id="{53CA0A74-EF0B-4E11-BC45-626B33D20034}"/>
                </a:ext>
              </a:extLst>
            </p:cNvPr>
            <p:cNvSpPr/>
            <p:nvPr/>
          </p:nvSpPr>
          <p:spPr>
            <a:xfrm>
              <a:off x="4966811" y="1063466"/>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8096"/>
                    <a:pt x="8096" y="9049"/>
                    <a:pt x="7144" y="9049"/>
                  </a:cubicBezTo>
                  <a:lnTo>
                    <a:pt x="9049" y="7144"/>
                  </a:lnTo>
                  <a:close/>
                </a:path>
              </a:pathLst>
            </a:custGeom>
            <a:grpFill/>
            <a:ln w="9525" cap="flat">
              <a:noFill/>
              <a:prstDash val="solid"/>
              <a:miter/>
            </a:ln>
          </p:spPr>
          <p:txBody>
            <a:bodyPr rtlCol="0" anchor="ctr"/>
            <a:lstStyle/>
            <a:p>
              <a:endParaRPr lang="en-US"/>
            </a:p>
          </p:txBody>
        </p:sp>
        <p:sp>
          <p:nvSpPr>
            <p:cNvPr id="2897" name="Freeform: Shape 2896">
              <a:extLst>
                <a:ext uri="{FF2B5EF4-FFF2-40B4-BE49-F238E27FC236}">
                  <a16:creationId xmlns:a16="http://schemas.microsoft.com/office/drawing/2014/main" xmlns="" id="{D4DA3E46-B2F4-4C79-A6EF-413674060A71}"/>
                </a:ext>
              </a:extLst>
            </p:cNvPr>
            <p:cNvSpPr/>
            <p:nvPr/>
          </p:nvSpPr>
          <p:spPr>
            <a:xfrm>
              <a:off x="4974008" y="1066323"/>
              <a:ext cx="9525" cy="9525"/>
            </a:xfrm>
            <a:custGeom>
              <a:avLst/>
              <a:gdLst>
                <a:gd name="connsiteX0" fmla="*/ 7567 w 9525"/>
                <a:gd name="connsiteY0" fmla="*/ 7144 h 9525"/>
                <a:gd name="connsiteX1" fmla="*/ 7567 w 9525"/>
                <a:gd name="connsiteY1" fmla="*/ 8096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8520" y="8096"/>
                    <a:pt x="7567" y="8096"/>
                    <a:pt x="7567" y="8096"/>
                  </a:cubicBez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2898" name="Freeform: Shape 2897">
              <a:extLst>
                <a:ext uri="{FF2B5EF4-FFF2-40B4-BE49-F238E27FC236}">
                  <a16:creationId xmlns:a16="http://schemas.microsoft.com/office/drawing/2014/main" xmlns="" id="{1AFCFA03-2C78-4B1D-BF20-B8ED3DB0CA1A}"/>
                </a:ext>
              </a:extLst>
            </p:cNvPr>
            <p:cNvSpPr/>
            <p:nvPr/>
          </p:nvSpPr>
          <p:spPr>
            <a:xfrm>
              <a:off x="4974431" y="106441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8096"/>
                  </a:cubicBezTo>
                  <a:cubicBezTo>
                    <a:pt x="8096" y="7144"/>
                    <a:pt x="7144" y="9049"/>
                    <a:pt x="7144" y="7144"/>
                  </a:cubicBezTo>
                  <a:close/>
                </a:path>
              </a:pathLst>
            </a:custGeom>
            <a:grpFill/>
            <a:ln w="9525" cap="flat">
              <a:noFill/>
              <a:prstDash val="solid"/>
              <a:miter/>
            </a:ln>
          </p:spPr>
          <p:txBody>
            <a:bodyPr rtlCol="0" anchor="ctr"/>
            <a:lstStyle/>
            <a:p>
              <a:endParaRPr lang="en-US"/>
            </a:p>
          </p:txBody>
        </p:sp>
        <p:sp>
          <p:nvSpPr>
            <p:cNvPr id="2899" name="Freeform: Shape 2898">
              <a:extLst>
                <a:ext uri="{FF2B5EF4-FFF2-40B4-BE49-F238E27FC236}">
                  <a16:creationId xmlns:a16="http://schemas.microsoft.com/office/drawing/2014/main" xmlns="" id="{31DA4234-7E81-4CA1-873E-03704DE513A1}"/>
                </a:ext>
              </a:extLst>
            </p:cNvPr>
            <p:cNvSpPr/>
            <p:nvPr/>
          </p:nvSpPr>
          <p:spPr>
            <a:xfrm>
              <a:off x="4986419" y="1065900"/>
              <a:ext cx="9525" cy="9525"/>
            </a:xfrm>
            <a:custGeom>
              <a:avLst/>
              <a:gdLst>
                <a:gd name="connsiteX0" fmla="*/ 7538 w 9525"/>
                <a:gd name="connsiteY0" fmla="*/ 7567 h 9525"/>
                <a:gd name="connsiteX1" fmla="*/ 8491 w 9525"/>
                <a:gd name="connsiteY1" fmla="*/ 7567 h 9525"/>
                <a:gd name="connsiteX2" fmla="*/ 7538 w 9525"/>
                <a:gd name="connsiteY2" fmla="*/ 7567 h 9525"/>
              </a:gdLst>
              <a:ahLst/>
              <a:cxnLst>
                <a:cxn ang="0">
                  <a:pos x="connsiteX0" y="connsiteY0"/>
                </a:cxn>
                <a:cxn ang="0">
                  <a:pos x="connsiteX1" y="connsiteY1"/>
                </a:cxn>
                <a:cxn ang="0">
                  <a:pos x="connsiteX2" y="connsiteY2"/>
                </a:cxn>
              </a:cxnLst>
              <a:rect l="l" t="t" r="r" b="b"/>
              <a:pathLst>
                <a:path w="9525" h="9525">
                  <a:moveTo>
                    <a:pt x="7538" y="7567"/>
                  </a:moveTo>
                  <a:cubicBezTo>
                    <a:pt x="7538" y="7567"/>
                    <a:pt x="8491" y="6615"/>
                    <a:pt x="8491" y="7567"/>
                  </a:cubicBezTo>
                  <a:cubicBezTo>
                    <a:pt x="7538" y="6615"/>
                    <a:pt x="6586" y="9472"/>
                    <a:pt x="7538" y="7567"/>
                  </a:cubicBezTo>
                  <a:close/>
                </a:path>
              </a:pathLst>
            </a:custGeom>
            <a:grpFill/>
            <a:ln w="9525" cap="flat">
              <a:noFill/>
              <a:prstDash val="solid"/>
              <a:miter/>
            </a:ln>
          </p:spPr>
          <p:txBody>
            <a:bodyPr rtlCol="0" anchor="ctr"/>
            <a:lstStyle/>
            <a:p>
              <a:endParaRPr lang="en-US"/>
            </a:p>
          </p:txBody>
        </p:sp>
        <p:sp>
          <p:nvSpPr>
            <p:cNvPr id="2900" name="Freeform: Shape 2899">
              <a:extLst>
                <a:ext uri="{FF2B5EF4-FFF2-40B4-BE49-F238E27FC236}">
                  <a16:creationId xmlns:a16="http://schemas.microsoft.com/office/drawing/2014/main" xmlns="" id="{A10AE4A1-EEDA-425F-9606-309F6110B9CA}"/>
                </a:ext>
              </a:extLst>
            </p:cNvPr>
            <p:cNvSpPr/>
            <p:nvPr/>
          </p:nvSpPr>
          <p:spPr>
            <a:xfrm>
              <a:off x="4991576" y="106441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8096" y="10001"/>
                    <a:pt x="7144" y="7144"/>
                  </a:cubicBezTo>
                  <a:close/>
                </a:path>
              </a:pathLst>
            </a:custGeom>
            <a:grpFill/>
            <a:ln w="9525" cap="flat">
              <a:noFill/>
              <a:prstDash val="solid"/>
              <a:miter/>
            </a:ln>
          </p:spPr>
          <p:txBody>
            <a:bodyPr rtlCol="0" anchor="ctr"/>
            <a:lstStyle/>
            <a:p>
              <a:endParaRPr lang="en-US"/>
            </a:p>
          </p:txBody>
        </p:sp>
        <p:sp>
          <p:nvSpPr>
            <p:cNvPr id="2901" name="Freeform: Shape 2900">
              <a:extLst>
                <a:ext uri="{FF2B5EF4-FFF2-40B4-BE49-F238E27FC236}">
                  <a16:creationId xmlns:a16="http://schemas.microsoft.com/office/drawing/2014/main" xmlns="" id="{5F5E8EC7-E569-4F19-80A6-50C55E6C38D9}"/>
                </a:ext>
              </a:extLst>
            </p:cNvPr>
            <p:cNvSpPr/>
            <p:nvPr/>
          </p:nvSpPr>
          <p:spPr>
            <a:xfrm>
              <a:off x="5093732" y="1064418"/>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2902" name="Freeform: Shape 2901">
              <a:extLst>
                <a:ext uri="{FF2B5EF4-FFF2-40B4-BE49-F238E27FC236}">
                  <a16:creationId xmlns:a16="http://schemas.microsoft.com/office/drawing/2014/main" xmlns="" id="{0C0039A1-95C8-4AE9-9AD7-731399BAAF6F}"/>
                </a:ext>
              </a:extLst>
            </p:cNvPr>
            <p:cNvSpPr/>
            <p:nvPr/>
          </p:nvSpPr>
          <p:spPr>
            <a:xfrm>
              <a:off x="5139214" y="1068914"/>
              <a:ext cx="9525" cy="9525"/>
            </a:xfrm>
            <a:custGeom>
              <a:avLst/>
              <a:gdLst>
                <a:gd name="connsiteX0" fmla="*/ 7144 w 9525"/>
                <a:gd name="connsiteY0" fmla="*/ 7410 h 9525"/>
                <a:gd name="connsiteX1" fmla="*/ 7144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7144" y="8363"/>
                    <a:pt x="7144" y="8363"/>
                  </a:cubicBezTo>
                  <a:cubicBezTo>
                    <a:pt x="7144" y="8363"/>
                    <a:pt x="8096" y="7410"/>
                    <a:pt x="7144" y="7410"/>
                  </a:cubicBezTo>
                  <a:close/>
                </a:path>
              </a:pathLst>
            </a:custGeom>
            <a:grpFill/>
            <a:ln w="9525" cap="flat">
              <a:noFill/>
              <a:prstDash val="solid"/>
              <a:miter/>
            </a:ln>
          </p:spPr>
          <p:txBody>
            <a:bodyPr rtlCol="0" anchor="ctr"/>
            <a:lstStyle/>
            <a:p>
              <a:endParaRPr lang="en-US"/>
            </a:p>
          </p:txBody>
        </p:sp>
        <p:sp>
          <p:nvSpPr>
            <p:cNvPr id="2903" name="Freeform: Shape 2902">
              <a:extLst>
                <a:ext uri="{FF2B5EF4-FFF2-40B4-BE49-F238E27FC236}">
                  <a16:creationId xmlns:a16="http://schemas.microsoft.com/office/drawing/2014/main" xmlns="" id="{F0AE9A42-3570-45E6-8759-C02E47EE9F26}"/>
                </a:ext>
              </a:extLst>
            </p:cNvPr>
            <p:cNvSpPr/>
            <p:nvPr/>
          </p:nvSpPr>
          <p:spPr>
            <a:xfrm>
              <a:off x="5163979" y="106463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2904" name="Freeform: Shape 2903">
              <a:extLst>
                <a:ext uri="{FF2B5EF4-FFF2-40B4-BE49-F238E27FC236}">
                  <a16:creationId xmlns:a16="http://schemas.microsoft.com/office/drawing/2014/main" xmlns="" id="{36AAE7FF-F865-4148-82B6-A7E5EE4D1EF8}"/>
                </a:ext>
              </a:extLst>
            </p:cNvPr>
            <p:cNvSpPr/>
            <p:nvPr/>
          </p:nvSpPr>
          <p:spPr>
            <a:xfrm>
              <a:off x="4941623" y="115204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6615" y="8096"/>
                    <a:pt x="8520" y="9049"/>
                    <a:pt x="7567" y="7144"/>
                  </a:cubicBezTo>
                  <a:cubicBezTo>
                    <a:pt x="6615" y="8096"/>
                    <a:pt x="7567" y="7144"/>
                    <a:pt x="7567" y="7144"/>
                  </a:cubicBezTo>
                  <a:close/>
                </a:path>
              </a:pathLst>
            </a:custGeom>
            <a:grpFill/>
            <a:ln w="9525" cap="flat">
              <a:noFill/>
              <a:prstDash val="solid"/>
              <a:miter/>
            </a:ln>
          </p:spPr>
          <p:txBody>
            <a:bodyPr rtlCol="0" anchor="ctr"/>
            <a:lstStyle/>
            <a:p>
              <a:endParaRPr lang="en-US"/>
            </a:p>
          </p:txBody>
        </p:sp>
        <p:sp>
          <p:nvSpPr>
            <p:cNvPr id="2905" name="Freeform: Shape 2904">
              <a:extLst>
                <a:ext uri="{FF2B5EF4-FFF2-40B4-BE49-F238E27FC236}">
                  <a16:creationId xmlns:a16="http://schemas.microsoft.com/office/drawing/2014/main" xmlns="" id="{2CBEDEC0-DF2C-4BB0-BF0C-AB152FB41FE8}"/>
                </a:ext>
              </a:extLst>
            </p:cNvPr>
            <p:cNvSpPr/>
            <p:nvPr/>
          </p:nvSpPr>
          <p:spPr>
            <a:xfrm>
              <a:off x="4946614" y="1140601"/>
              <a:ext cx="342900" cy="38100"/>
            </a:xfrm>
            <a:custGeom>
              <a:avLst/>
              <a:gdLst>
                <a:gd name="connsiteX0" fmla="*/ 342618 w 342900"/>
                <a:gd name="connsiteY0" fmla="*/ 29068 h 38100"/>
                <a:gd name="connsiteX1" fmla="*/ 213078 w 342900"/>
                <a:gd name="connsiteY1" fmla="*/ 25258 h 38100"/>
                <a:gd name="connsiteX2" fmla="*/ 139736 w 342900"/>
                <a:gd name="connsiteY2" fmla="*/ 22401 h 38100"/>
                <a:gd name="connsiteX3" fmla="*/ 80681 w 342900"/>
                <a:gd name="connsiteY3" fmla="*/ 26211 h 38100"/>
                <a:gd name="connsiteX4" fmla="*/ 80681 w 342900"/>
                <a:gd name="connsiteY4" fmla="*/ 17638 h 38100"/>
                <a:gd name="connsiteX5" fmla="*/ 79728 w 342900"/>
                <a:gd name="connsiteY5" fmla="*/ 14781 h 38100"/>
                <a:gd name="connsiteX6" fmla="*/ 56868 w 342900"/>
                <a:gd name="connsiteY6" fmla="*/ 28115 h 38100"/>
                <a:gd name="connsiteX7" fmla="*/ 54011 w 342900"/>
                <a:gd name="connsiteY7" fmla="*/ 18590 h 38100"/>
                <a:gd name="connsiteX8" fmla="*/ 48296 w 342900"/>
                <a:gd name="connsiteY8" fmla="*/ 28115 h 38100"/>
                <a:gd name="connsiteX9" fmla="*/ 48296 w 342900"/>
                <a:gd name="connsiteY9" fmla="*/ 21448 h 38100"/>
                <a:gd name="connsiteX10" fmla="*/ 46391 w 342900"/>
                <a:gd name="connsiteY10" fmla="*/ 29068 h 38100"/>
                <a:gd name="connsiteX11" fmla="*/ 44486 w 342900"/>
                <a:gd name="connsiteY11" fmla="*/ 30021 h 38100"/>
                <a:gd name="connsiteX12" fmla="*/ 38771 w 342900"/>
                <a:gd name="connsiteY12" fmla="*/ 28115 h 38100"/>
                <a:gd name="connsiteX13" fmla="*/ 40676 w 342900"/>
                <a:gd name="connsiteY13" fmla="*/ 17638 h 38100"/>
                <a:gd name="connsiteX14" fmla="*/ 33056 w 342900"/>
                <a:gd name="connsiteY14" fmla="*/ 28115 h 38100"/>
                <a:gd name="connsiteX15" fmla="*/ 9243 w 342900"/>
                <a:gd name="connsiteY15" fmla="*/ 23353 h 38100"/>
                <a:gd name="connsiteX16" fmla="*/ 7338 w 342900"/>
                <a:gd name="connsiteY16" fmla="*/ 22401 h 38100"/>
                <a:gd name="connsiteX17" fmla="*/ 110208 w 342900"/>
                <a:gd name="connsiteY17" fmla="*/ 7161 h 38100"/>
                <a:gd name="connsiteX18" fmla="*/ 342618 w 342900"/>
                <a:gd name="connsiteY18" fmla="*/ 2906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38100">
                  <a:moveTo>
                    <a:pt x="342618" y="29068"/>
                  </a:moveTo>
                  <a:cubicBezTo>
                    <a:pt x="327378" y="48118"/>
                    <a:pt x="211173" y="25258"/>
                    <a:pt x="213078" y="25258"/>
                  </a:cubicBezTo>
                  <a:cubicBezTo>
                    <a:pt x="204506" y="24306"/>
                    <a:pt x="140688" y="21448"/>
                    <a:pt x="139736" y="22401"/>
                  </a:cubicBezTo>
                  <a:cubicBezTo>
                    <a:pt x="142593" y="22401"/>
                    <a:pt x="80681" y="22401"/>
                    <a:pt x="80681" y="26211"/>
                  </a:cubicBezTo>
                  <a:cubicBezTo>
                    <a:pt x="76871" y="17638"/>
                    <a:pt x="87348" y="33831"/>
                    <a:pt x="80681" y="17638"/>
                  </a:cubicBezTo>
                  <a:cubicBezTo>
                    <a:pt x="79728" y="18590"/>
                    <a:pt x="78776" y="17638"/>
                    <a:pt x="79728" y="14781"/>
                  </a:cubicBezTo>
                  <a:cubicBezTo>
                    <a:pt x="67346" y="30021"/>
                    <a:pt x="63536" y="20496"/>
                    <a:pt x="56868" y="28115"/>
                  </a:cubicBezTo>
                  <a:cubicBezTo>
                    <a:pt x="54963" y="24306"/>
                    <a:pt x="54011" y="22401"/>
                    <a:pt x="54011" y="18590"/>
                  </a:cubicBezTo>
                  <a:cubicBezTo>
                    <a:pt x="56868" y="20496"/>
                    <a:pt x="46391" y="27163"/>
                    <a:pt x="48296" y="28115"/>
                  </a:cubicBezTo>
                  <a:cubicBezTo>
                    <a:pt x="48296" y="28115"/>
                    <a:pt x="49248" y="21448"/>
                    <a:pt x="48296" y="21448"/>
                  </a:cubicBezTo>
                  <a:cubicBezTo>
                    <a:pt x="45438" y="22401"/>
                    <a:pt x="47343" y="27163"/>
                    <a:pt x="46391" y="29068"/>
                  </a:cubicBezTo>
                  <a:cubicBezTo>
                    <a:pt x="46391" y="27163"/>
                    <a:pt x="46391" y="27163"/>
                    <a:pt x="44486" y="30021"/>
                  </a:cubicBezTo>
                  <a:cubicBezTo>
                    <a:pt x="42581" y="22401"/>
                    <a:pt x="45438" y="26211"/>
                    <a:pt x="38771" y="28115"/>
                  </a:cubicBezTo>
                  <a:cubicBezTo>
                    <a:pt x="38771" y="22401"/>
                    <a:pt x="42581" y="25258"/>
                    <a:pt x="40676" y="17638"/>
                  </a:cubicBezTo>
                  <a:cubicBezTo>
                    <a:pt x="39723" y="17638"/>
                    <a:pt x="33056" y="26211"/>
                    <a:pt x="33056" y="28115"/>
                  </a:cubicBezTo>
                  <a:cubicBezTo>
                    <a:pt x="23531" y="26211"/>
                    <a:pt x="19721" y="17638"/>
                    <a:pt x="9243" y="23353"/>
                  </a:cubicBezTo>
                  <a:cubicBezTo>
                    <a:pt x="9243" y="21448"/>
                    <a:pt x="6386" y="23353"/>
                    <a:pt x="7338" y="22401"/>
                  </a:cubicBezTo>
                  <a:cubicBezTo>
                    <a:pt x="16863" y="13828"/>
                    <a:pt x="74966" y="7161"/>
                    <a:pt x="110208" y="7161"/>
                  </a:cubicBezTo>
                  <a:cubicBezTo>
                    <a:pt x="168311" y="6208"/>
                    <a:pt x="302613" y="46213"/>
                    <a:pt x="342618" y="29068"/>
                  </a:cubicBezTo>
                  <a:close/>
                </a:path>
              </a:pathLst>
            </a:custGeom>
            <a:grpFill/>
            <a:ln w="9525" cap="flat">
              <a:noFill/>
              <a:prstDash val="solid"/>
              <a:miter/>
            </a:ln>
          </p:spPr>
          <p:txBody>
            <a:bodyPr rtlCol="0" anchor="ctr"/>
            <a:lstStyle/>
            <a:p>
              <a:endParaRPr lang="en-US"/>
            </a:p>
          </p:txBody>
        </p:sp>
        <p:sp>
          <p:nvSpPr>
            <p:cNvPr id="2906" name="Freeform: Shape 2905">
              <a:extLst>
                <a:ext uri="{FF2B5EF4-FFF2-40B4-BE49-F238E27FC236}">
                  <a16:creationId xmlns:a16="http://schemas.microsoft.com/office/drawing/2014/main" xmlns="" id="{714C5518-850C-454C-B23F-D73B86BFFCB9}"/>
                </a:ext>
              </a:extLst>
            </p:cNvPr>
            <p:cNvSpPr/>
            <p:nvPr/>
          </p:nvSpPr>
          <p:spPr>
            <a:xfrm>
              <a:off x="4943951" y="1152048"/>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8096" y="10001"/>
                  </a:cubicBez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2907" name="Freeform: Shape 2906">
              <a:extLst>
                <a:ext uri="{FF2B5EF4-FFF2-40B4-BE49-F238E27FC236}">
                  <a16:creationId xmlns:a16="http://schemas.microsoft.com/office/drawing/2014/main" xmlns="" id="{87DEB3D5-8173-41C1-BA6F-62D9208E907C}"/>
                </a:ext>
              </a:extLst>
            </p:cNvPr>
            <p:cNvSpPr/>
            <p:nvPr/>
          </p:nvSpPr>
          <p:spPr>
            <a:xfrm>
              <a:off x="4968716" y="115871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2908" name="Freeform: Shape 2907">
              <a:extLst>
                <a:ext uri="{FF2B5EF4-FFF2-40B4-BE49-F238E27FC236}">
                  <a16:creationId xmlns:a16="http://schemas.microsoft.com/office/drawing/2014/main" xmlns="" id="{D4402CAD-FA99-4DBF-A365-6302768670DE}"/>
                </a:ext>
              </a:extLst>
            </p:cNvPr>
            <p:cNvSpPr/>
            <p:nvPr/>
          </p:nvSpPr>
          <p:spPr>
            <a:xfrm>
              <a:off x="4972526" y="1158716"/>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9049" y="8096"/>
                    <a:pt x="8096" y="9049"/>
                    <a:pt x="7144" y="9049"/>
                  </a:cubicBezTo>
                  <a:lnTo>
                    <a:pt x="9049" y="7144"/>
                  </a:lnTo>
                  <a:close/>
                </a:path>
              </a:pathLst>
            </a:custGeom>
            <a:grpFill/>
            <a:ln w="9525" cap="flat">
              <a:noFill/>
              <a:prstDash val="solid"/>
              <a:miter/>
            </a:ln>
          </p:spPr>
          <p:txBody>
            <a:bodyPr rtlCol="0" anchor="ctr"/>
            <a:lstStyle/>
            <a:p>
              <a:endParaRPr lang="en-US"/>
            </a:p>
          </p:txBody>
        </p:sp>
        <p:sp>
          <p:nvSpPr>
            <p:cNvPr id="2909" name="Freeform: Shape 2908">
              <a:extLst>
                <a:ext uri="{FF2B5EF4-FFF2-40B4-BE49-F238E27FC236}">
                  <a16:creationId xmlns:a16="http://schemas.microsoft.com/office/drawing/2014/main" xmlns="" id="{30053252-854E-4F49-8321-FED4E3B96A5D}"/>
                </a:ext>
              </a:extLst>
            </p:cNvPr>
            <p:cNvSpPr/>
            <p:nvPr/>
          </p:nvSpPr>
          <p:spPr>
            <a:xfrm>
              <a:off x="4980146" y="116157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7144" y="8096"/>
                    <a:pt x="7144" y="8096"/>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2910" name="Freeform: Shape 2909">
              <a:extLst>
                <a:ext uri="{FF2B5EF4-FFF2-40B4-BE49-F238E27FC236}">
                  <a16:creationId xmlns:a16="http://schemas.microsoft.com/office/drawing/2014/main" xmlns="" id="{F8BFEE5F-C69A-4978-85A6-533BDA169C7B}"/>
                </a:ext>
              </a:extLst>
            </p:cNvPr>
            <p:cNvSpPr/>
            <p:nvPr/>
          </p:nvSpPr>
          <p:spPr>
            <a:xfrm>
              <a:off x="4981099" y="115966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8096"/>
                  </a:cubicBezTo>
                  <a:cubicBezTo>
                    <a:pt x="8096" y="7144"/>
                    <a:pt x="7144" y="9049"/>
                    <a:pt x="7144" y="7144"/>
                  </a:cubicBezTo>
                  <a:close/>
                </a:path>
              </a:pathLst>
            </a:custGeom>
            <a:grpFill/>
            <a:ln w="9525" cap="flat">
              <a:noFill/>
              <a:prstDash val="solid"/>
              <a:miter/>
            </a:ln>
          </p:spPr>
          <p:txBody>
            <a:bodyPr rtlCol="0" anchor="ctr"/>
            <a:lstStyle/>
            <a:p>
              <a:endParaRPr lang="en-US"/>
            </a:p>
          </p:txBody>
        </p:sp>
        <p:sp>
          <p:nvSpPr>
            <p:cNvPr id="2911" name="Freeform: Shape 2910">
              <a:extLst>
                <a:ext uri="{FF2B5EF4-FFF2-40B4-BE49-F238E27FC236}">
                  <a16:creationId xmlns:a16="http://schemas.microsoft.com/office/drawing/2014/main" xmlns="" id="{DDBF34D9-5309-4B84-9B0D-6121C2B0CEB6}"/>
                </a:ext>
              </a:extLst>
            </p:cNvPr>
            <p:cNvSpPr/>
            <p:nvPr/>
          </p:nvSpPr>
          <p:spPr>
            <a:xfrm>
              <a:off x="4992529" y="1161150"/>
              <a:ext cx="9525" cy="9525"/>
            </a:xfrm>
            <a:custGeom>
              <a:avLst/>
              <a:gdLst>
                <a:gd name="connsiteX0" fmla="*/ 7144 w 9525"/>
                <a:gd name="connsiteY0" fmla="*/ 7567 h 9525"/>
                <a:gd name="connsiteX1" fmla="*/ 8096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6615"/>
                    <a:pt x="8096" y="7567"/>
                  </a:cubicBezTo>
                  <a:cubicBezTo>
                    <a:pt x="8096" y="6615"/>
                    <a:pt x="7144" y="9472"/>
                    <a:pt x="7144" y="7567"/>
                  </a:cubicBezTo>
                  <a:close/>
                </a:path>
              </a:pathLst>
            </a:custGeom>
            <a:grpFill/>
            <a:ln w="9525" cap="flat">
              <a:noFill/>
              <a:prstDash val="solid"/>
              <a:miter/>
            </a:ln>
          </p:spPr>
          <p:txBody>
            <a:bodyPr rtlCol="0" anchor="ctr"/>
            <a:lstStyle/>
            <a:p>
              <a:endParaRPr lang="en-US"/>
            </a:p>
          </p:txBody>
        </p:sp>
        <p:sp>
          <p:nvSpPr>
            <p:cNvPr id="2912" name="Freeform: Shape 2911">
              <a:extLst>
                <a:ext uri="{FF2B5EF4-FFF2-40B4-BE49-F238E27FC236}">
                  <a16:creationId xmlns:a16="http://schemas.microsoft.com/office/drawing/2014/main" xmlns="" id="{6EE6FF9D-2F44-4530-8629-458DB02C06EA}"/>
                </a:ext>
              </a:extLst>
            </p:cNvPr>
            <p:cNvSpPr/>
            <p:nvPr/>
          </p:nvSpPr>
          <p:spPr>
            <a:xfrm>
              <a:off x="4998244" y="11596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0001"/>
                    <a:pt x="7144" y="7144"/>
                  </a:cubicBezTo>
                  <a:close/>
                </a:path>
              </a:pathLst>
            </a:custGeom>
            <a:grpFill/>
            <a:ln w="9525" cap="flat">
              <a:noFill/>
              <a:prstDash val="solid"/>
              <a:miter/>
            </a:ln>
          </p:spPr>
          <p:txBody>
            <a:bodyPr rtlCol="0" anchor="ctr"/>
            <a:lstStyle/>
            <a:p>
              <a:endParaRPr lang="en-US"/>
            </a:p>
          </p:txBody>
        </p:sp>
        <p:sp>
          <p:nvSpPr>
            <p:cNvPr id="2913" name="Freeform: Shape 2912">
              <a:extLst>
                <a:ext uri="{FF2B5EF4-FFF2-40B4-BE49-F238E27FC236}">
                  <a16:creationId xmlns:a16="http://schemas.microsoft.com/office/drawing/2014/main" xmlns="" id="{B51F2619-D183-4548-8F0E-7692051DDDDD}"/>
                </a:ext>
              </a:extLst>
            </p:cNvPr>
            <p:cNvSpPr/>
            <p:nvPr/>
          </p:nvSpPr>
          <p:spPr>
            <a:xfrm>
              <a:off x="5099738" y="115966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2914" name="Freeform: Shape 2913">
              <a:extLst>
                <a:ext uri="{FF2B5EF4-FFF2-40B4-BE49-F238E27FC236}">
                  <a16:creationId xmlns:a16="http://schemas.microsoft.com/office/drawing/2014/main" xmlns="" id="{A3950D98-2E5C-4FE0-AA58-92021FE97903}"/>
                </a:ext>
              </a:extLst>
            </p:cNvPr>
            <p:cNvSpPr/>
            <p:nvPr/>
          </p:nvSpPr>
          <p:spPr>
            <a:xfrm>
              <a:off x="5145881" y="1164164"/>
              <a:ext cx="9525" cy="9525"/>
            </a:xfrm>
            <a:custGeom>
              <a:avLst/>
              <a:gdLst>
                <a:gd name="connsiteX0" fmla="*/ 7144 w 9525"/>
                <a:gd name="connsiteY0" fmla="*/ 7410 h 9525"/>
                <a:gd name="connsiteX1" fmla="*/ 7144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7144" y="8363"/>
                    <a:pt x="7144" y="8363"/>
                  </a:cubicBezTo>
                  <a:cubicBezTo>
                    <a:pt x="7144" y="8363"/>
                    <a:pt x="8096" y="7410"/>
                    <a:pt x="7144" y="7410"/>
                  </a:cubicBezTo>
                  <a:close/>
                </a:path>
              </a:pathLst>
            </a:custGeom>
            <a:grpFill/>
            <a:ln w="9525" cap="flat">
              <a:noFill/>
              <a:prstDash val="solid"/>
              <a:miter/>
            </a:ln>
          </p:spPr>
          <p:txBody>
            <a:bodyPr rtlCol="0" anchor="ctr"/>
            <a:lstStyle/>
            <a:p>
              <a:endParaRPr lang="en-US"/>
            </a:p>
          </p:txBody>
        </p:sp>
        <p:sp>
          <p:nvSpPr>
            <p:cNvPr id="2915" name="Freeform: Shape 2914">
              <a:extLst>
                <a:ext uri="{FF2B5EF4-FFF2-40B4-BE49-F238E27FC236}">
                  <a16:creationId xmlns:a16="http://schemas.microsoft.com/office/drawing/2014/main" xmlns="" id="{5F5070FE-410D-4E12-8BB2-B5EA5A932743}"/>
                </a:ext>
              </a:extLst>
            </p:cNvPr>
            <p:cNvSpPr/>
            <p:nvPr/>
          </p:nvSpPr>
          <p:spPr>
            <a:xfrm>
              <a:off x="5170646" y="115988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2916" name="Freeform: Shape 2915">
              <a:extLst>
                <a:ext uri="{FF2B5EF4-FFF2-40B4-BE49-F238E27FC236}">
                  <a16:creationId xmlns:a16="http://schemas.microsoft.com/office/drawing/2014/main" xmlns="" id="{50A19DCF-35E3-460B-949F-D20C0F3082C9}"/>
                </a:ext>
              </a:extLst>
            </p:cNvPr>
            <p:cNvSpPr/>
            <p:nvPr/>
          </p:nvSpPr>
          <p:spPr>
            <a:xfrm>
              <a:off x="4816316" y="525303"/>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10001" y="7144"/>
                    <a:pt x="5239" y="8096"/>
                    <a:pt x="8096" y="7144"/>
                  </a:cubicBezTo>
                  <a:cubicBezTo>
                    <a:pt x="8096" y="8096"/>
                    <a:pt x="8096" y="9049"/>
                    <a:pt x="7144" y="9049"/>
                  </a:cubicBezTo>
                  <a:close/>
                </a:path>
              </a:pathLst>
            </a:custGeom>
            <a:grpFill/>
            <a:ln w="9525" cap="flat">
              <a:noFill/>
              <a:prstDash val="solid"/>
              <a:miter/>
            </a:ln>
          </p:spPr>
          <p:txBody>
            <a:bodyPr rtlCol="0" anchor="ctr"/>
            <a:lstStyle/>
            <a:p>
              <a:endParaRPr lang="en-US"/>
            </a:p>
          </p:txBody>
        </p:sp>
        <p:sp>
          <p:nvSpPr>
            <p:cNvPr id="2917" name="Freeform: Shape 2916">
              <a:extLst>
                <a:ext uri="{FF2B5EF4-FFF2-40B4-BE49-F238E27FC236}">
                  <a16:creationId xmlns:a16="http://schemas.microsoft.com/office/drawing/2014/main" xmlns="" id="{C59BD84C-F81E-45CF-B786-531D823126B7}"/>
                </a:ext>
              </a:extLst>
            </p:cNvPr>
            <p:cNvSpPr/>
            <p:nvPr/>
          </p:nvSpPr>
          <p:spPr>
            <a:xfrm>
              <a:off x="4712494" y="526256"/>
              <a:ext cx="104775" cy="800100"/>
            </a:xfrm>
            <a:custGeom>
              <a:avLst/>
              <a:gdLst>
                <a:gd name="connsiteX0" fmla="*/ 38576 w 104775"/>
                <a:gd name="connsiteY0" fmla="*/ 798671 h 800100"/>
                <a:gd name="connsiteX1" fmla="*/ 10954 w 104775"/>
                <a:gd name="connsiteY1" fmla="*/ 553879 h 800100"/>
                <a:gd name="connsiteX2" fmla="*/ 10954 w 104775"/>
                <a:gd name="connsiteY2" fmla="*/ 416719 h 800100"/>
                <a:gd name="connsiteX3" fmla="*/ 13811 w 104775"/>
                <a:gd name="connsiteY3" fmla="*/ 412909 h 800100"/>
                <a:gd name="connsiteX4" fmla="*/ 13811 w 104775"/>
                <a:gd name="connsiteY4" fmla="*/ 418624 h 800100"/>
                <a:gd name="connsiteX5" fmla="*/ 7144 w 104775"/>
                <a:gd name="connsiteY5" fmla="*/ 149066 h 800100"/>
                <a:gd name="connsiteX6" fmla="*/ 15716 w 104775"/>
                <a:gd name="connsiteY6" fmla="*/ 150971 h 800100"/>
                <a:gd name="connsiteX7" fmla="*/ 18574 w 104775"/>
                <a:gd name="connsiteY7" fmla="*/ 150019 h 800100"/>
                <a:gd name="connsiteX8" fmla="*/ 13811 w 104775"/>
                <a:gd name="connsiteY8" fmla="*/ 85249 h 800100"/>
                <a:gd name="connsiteX9" fmla="*/ 13811 w 104775"/>
                <a:gd name="connsiteY9" fmla="*/ 64294 h 800100"/>
                <a:gd name="connsiteX10" fmla="*/ 19526 w 104775"/>
                <a:gd name="connsiteY10" fmla="*/ 69056 h 800100"/>
                <a:gd name="connsiteX11" fmla="*/ 36671 w 104775"/>
                <a:gd name="connsiteY11" fmla="*/ 44291 h 800100"/>
                <a:gd name="connsiteX12" fmla="*/ 30004 w 104775"/>
                <a:gd name="connsiteY12" fmla="*/ 55721 h 800100"/>
                <a:gd name="connsiteX13" fmla="*/ 47149 w 104775"/>
                <a:gd name="connsiteY13" fmla="*/ 32861 h 800100"/>
                <a:gd name="connsiteX14" fmla="*/ 105251 w 104775"/>
                <a:gd name="connsiteY14" fmla="*/ 7144 h 800100"/>
                <a:gd name="connsiteX15" fmla="*/ 29051 w 104775"/>
                <a:gd name="connsiteY15" fmla="*/ 74771 h 800100"/>
                <a:gd name="connsiteX16" fmla="*/ 32861 w 104775"/>
                <a:gd name="connsiteY16" fmla="*/ 245269 h 800100"/>
                <a:gd name="connsiteX17" fmla="*/ 38576 w 104775"/>
                <a:gd name="connsiteY17" fmla="*/ 798671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75" h="800100">
                  <a:moveTo>
                    <a:pt x="38576" y="798671"/>
                  </a:moveTo>
                  <a:cubicBezTo>
                    <a:pt x="9049" y="739616"/>
                    <a:pt x="10954" y="604361"/>
                    <a:pt x="10954" y="553879"/>
                  </a:cubicBezTo>
                  <a:cubicBezTo>
                    <a:pt x="10954" y="500539"/>
                    <a:pt x="3334" y="469106"/>
                    <a:pt x="10954" y="416719"/>
                  </a:cubicBezTo>
                  <a:cubicBezTo>
                    <a:pt x="12859" y="417671"/>
                    <a:pt x="13811" y="416719"/>
                    <a:pt x="13811" y="412909"/>
                  </a:cubicBezTo>
                  <a:cubicBezTo>
                    <a:pt x="13811" y="414814"/>
                    <a:pt x="13811" y="416719"/>
                    <a:pt x="13811" y="418624"/>
                  </a:cubicBezTo>
                  <a:cubicBezTo>
                    <a:pt x="25241" y="411956"/>
                    <a:pt x="19526" y="152876"/>
                    <a:pt x="7144" y="149066"/>
                  </a:cubicBezTo>
                  <a:cubicBezTo>
                    <a:pt x="10954" y="145256"/>
                    <a:pt x="10954" y="153829"/>
                    <a:pt x="15716" y="150971"/>
                  </a:cubicBezTo>
                  <a:cubicBezTo>
                    <a:pt x="14764" y="149066"/>
                    <a:pt x="15716" y="148114"/>
                    <a:pt x="18574" y="150019"/>
                  </a:cubicBezTo>
                  <a:cubicBezTo>
                    <a:pt x="12859" y="137636"/>
                    <a:pt x="6191" y="76676"/>
                    <a:pt x="13811" y="85249"/>
                  </a:cubicBezTo>
                  <a:cubicBezTo>
                    <a:pt x="16669" y="80486"/>
                    <a:pt x="7144" y="70009"/>
                    <a:pt x="13811" y="64294"/>
                  </a:cubicBezTo>
                  <a:cubicBezTo>
                    <a:pt x="13811" y="64294"/>
                    <a:pt x="16669" y="72866"/>
                    <a:pt x="19526" y="69056"/>
                  </a:cubicBezTo>
                  <a:cubicBezTo>
                    <a:pt x="24289" y="59531"/>
                    <a:pt x="33814" y="56674"/>
                    <a:pt x="36671" y="44291"/>
                  </a:cubicBezTo>
                  <a:cubicBezTo>
                    <a:pt x="32861" y="47149"/>
                    <a:pt x="30004" y="50959"/>
                    <a:pt x="30004" y="55721"/>
                  </a:cubicBezTo>
                  <a:cubicBezTo>
                    <a:pt x="36671" y="49054"/>
                    <a:pt x="45244" y="40481"/>
                    <a:pt x="47149" y="32861"/>
                  </a:cubicBezTo>
                  <a:cubicBezTo>
                    <a:pt x="53816" y="28099"/>
                    <a:pt x="102394" y="17621"/>
                    <a:pt x="105251" y="7144"/>
                  </a:cubicBezTo>
                  <a:cubicBezTo>
                    <a:pt x="95726" y="16669"/>
                    <a:pt x="49054" y="33814"/>
                    <a:pt x="29051" y="74771"/>
                  </a:cubicBezTo>
                  <a:cubicBezTo>
                    <a:pt x="6191" y="120491"/>
                    <a:pt x="30004" y="195739"/>
                    <a:pt x="32861" y="245269"/>
                  </a:cubicBezTo>
                  <a:cubicBezTo>
                    <a:pt x="39529" y="419576"/>
                    <a:pt x="13811" y="651034"/>
                    <a:pt x="38576" y="798671"/>
                  </a:cubicBezTo>
                  <a:close/>
                </a:path>
              </a:pathLst>
            </a:custGeom>
            <a:grpFill/>
            <a:ln w="9525" cap="flat">
              <a:noFill/>
              <a:prstDash val="solid"/>
              <a:miter/>
            </a:ln>
          </p:spPr>
          <p:txBody>
            <a:bodyPr rtlCol="0" anchor="ctr"/>
            <a:lstStyle/>
            <a:p>
              <a:endParaRPr lang="en-US"/>
            </a:p>
          </p:txBody>
        </p:sp>
        <p:sp>
          <p:nvSpPr>
            <p:cNvPr id="2918" name="Freeform: Shape 2917">
              <a:extLst>
                <a:ext uri="{FF2B5EF4-FFF2-40B4-BE49-F238E27FC236}">
                  <a16:creationId xmlns:a16="http://schemas.microsoft.com/office/drawing/2014/main" xmlns="" id="{6E3CF8EA-A7CD-4E21-94BF-CEAB8A7B4A71}"/>
                </a:ext>
              </a:extLst>
            </p:cNvPr>
            <p:cNvSpPr/>
            <p:nvPr/>
          </p:nvSpPr>
          <p:spPr>
            <a:xfrm>
              <a:off x="4809649" y="527208"/>
              <a:ext cx="9525" cy="9525"/>
            </a:xfrm>
            <a:custGeom>
              <a:avLst/>
              <a:gdLst>
                <a:gd name="connsiteX0" fmla="*/ 10001 w 9525"/>
                <a:gd name="connsiteY0" fmla="*/ 9049 h 9525"/>
                <a:gd name="connsiteX1" fmla="*/ 7144 w 9525"/>
                <a:gd name="connsiteY1" fmla="*/ 7144 h 9525"/>
                <a:gd name="connsiteX2" fmla="*/ 10001 w 9525"/>
                <a:gd name="connsiteY2" fmla="*/ 9049 h 9525"/>
              </a:gdLst>
              <a:ahLst/>
              <a:cxnLst>
                <a:cxn ang="0">
                  <a:pos x="connsiteX0" y="connsiteY0"/>
                </a:cxn>
                <a:cxn ang="0">
                  <a:pos x="connsiteX1" y="connsiteY1"/>
                </a:cxn>
                <a:cxn ang="0">
                  <a:pos x="connsiteX2" y="connsiteY2"/>
                </a:cxn>
              </a:cxnLst>
              <a:rect l="l" t="t" r="r" b="b"/>
              <a:pathLst>
                <a:path w="9525" h="9525">
                  <a:moveTo>
                    <a:pt x="10001" y="9049"/>
                  </a:moveTo>
                  <a:cubicBezTo>
                    <a:pt x="9049" y="8096"/>
                    <a:pt x="7144" y="9049"/>
                    <a:pt x="7144" y="7144"/>
                  </a:cubicBezTo>
                  <a:cubicBezTo>
                    <a:pt x="8096" y="8096"/>
                    <a:pt x="10001" y="8096"/>
                    <a:pt x="10001" y="9049"/>
                  </a:cubicBezTo>
                  <a:close/>
                </a:path>
              </a:pathLst>
            </a:custGeom>
            <a:grpFill/>
            <a:ln w="9525" cap="flat">
              <a:noFill/>
              <a:prstDash val="solid"/>
              <a:miter/>
            </a:ln>
          </p:spPr>
          <p:txBody>
            <a:bodyPr rtlCol="0" anchor="ctr"/>
            <a:lstStyle/>
            <a:p>
              <a:endParaRPr lang="en-US"/>
            </a:p>
          </p:txBody>
        </p:sp>
        <p:sp>
          <p:nvSpPr>
            <p:cNvPr id="2919" name="Freeform: Shape 2918">
              <a:extLst>
                <a:ext uri="{FF2B5EF4-FFF2-40B4-BE49-F238E27FC236}">
                  <a16:creationId xmlns:a16="http://schemas.microsoft.com/office/drawing/2014/main" xmlns="" id="{68F8335B-DD60-4387-9A3F-646CCDF78384}"/>
                </a:ext>
              </a:extLst>
            </p:cNvPr>
            <p:cNvSpPr/>
            <p:nvPr/>
          </p:nvSpPr>
          <p:spPr>
            <a:xfrm>
              <a:off x="4757261" y="550464"/>
              <a:ext cx="9525" cy="9525"/>
            </a:xfrm>
            <a:custGeom>
              <a:avLst/>
              <a:gdLst>
                <a:gd name="connsiteX0" fmla="*/ 7144 w 9525"/>
                <a:gd name="connsiteY0" fmla="*/ 8653 h 9525"/>
                <a:gd name="connsiteX1" fmla="*/ 7144 w 9525"/>
                <a:gd name="connsiteY1" fmla="*/ 8653 h 9525"/>
              </a:gdLst>
              <a:ahLst/>
              <a:cxnLst>
                <a:cxn ang="0">
                  <a:pos x="connsiteX0" y="connsiteY0"/>
                </a:cxn>
                <a:cxn ang="0">
                  <a:pos x="connsiteX1" y="connsiteY1"/>
                </a:cxn>
              </a:cxnLst>
              <a:rect l="l" t="t" r="r" b="b"/>
              <a:pathLst>
                <a:path w="9525" h="9525">
                  <a:moveTo>
                    <a:pt x="7144" y="8653"/>
                  </a:moveTo>
                  <a:cubicBezTo>
                    <a:pt x="7144" y="7700"/>
                    <a:pt x="7144" y="5795"/>
                    <a:pt x="7144" y="8653"/>
                  </a:cubicBezTo>
                  <a:close/>
                </a:path>
              </a:pathLst>
            </a:custGeom>
            <a:grpFill/>
            <a:ln w="9525" cap="flat">
              <a:noFill/>
              <a:prstDash val="solid"/>
              <a:miter/>
            </a:ln>
          </p:spPr>
          <p:txBody>
            <a:bodyPr rtlCol="0" anchor="ctr"/>
            <a:lstStyle/>
            <a:p>
              <a:endParaRPr lang="en-US"/>
            </a:p>
          </p:txBody>
        </p:sp>
        <p:sp>
          <p:nvSpPr>
            <p:cNvPr id="2920" name="Freeform: Shape 2919">
              <a:extLst>
                <a:ext uri="{FF2B5EF4-FFF2-40B4-BE49-F238E27FC236}">
                  <a16:creationId xmlns:a16="http://schemas.microsoft.com/office/drawing/2014/main" xmlns="" id="{3AEBDFBF-A6BC-45ED-BD45-71BEB8237952}"/>
                </a:ext>
              </a:extLst>
            </p:cNvPr>
            <p:cNvSpPr/>
            <p:nvPr/>
          </p:nvSpPr>
          <p:spPr>
            <a:xfrm>
              <a:off x="4744687" y="555783"/>
              <a:ext cx="9525" cy="19050"/>
            </a:xfrm>
            <a:custGeom>
              <a:avLst/>
              <a:gdLst>
                <a:gd name="connsiteX0" fmla="*/ 7335 w 9525"/>
                <a:gd name="connsiteY0" fmla="*/ 11906 h 19050"/>
                <a:gd name="connsiteX1" fmla="*/ 10193 w 9525"/>
                <a:gd name="connsiteY1" fmla="*/ 7144 h 19050"/>
                <a:gd name="connsiteX2" fmla="*/ 7335 w 9525"/>
                <a:gd name="connsiteY2" fmla="*/ 11906 h 19050"/>
              </a:gdLst>
              <a:ahLst/>
              <a:cxnLst>
                <a:cxn ang="0">
                  <a:pos x="connsiteX0" y="connsiteY0"/>
                </a:cxn>
                <a:cxn ang="0">
                  <a:pos x="connsiteX1" y="connsiteY1"/>
                </a:cxn>
                <a:cxn ang="0">
                  <a:pos x="connsiteX2" y="connsiteY2"/>
                </a:cxn>
              </a:cxnLst>
              <a:rect l="l" t="t" r="r" b="b"/>
              <a:pathLst>
                <a:path w="9525" h="19050">
                  <a:moveTo>
                    <a:pt x="7335" y="11906"/>
                  </a:moveTo>
                  <a:cubicBezTo>
                    <a:pt x="6383" y="10954"/>
                    <a:pt x="9240" y="8096"/>
                    <a:pt x="10193" y="7144"/>
                  </a:cubicBezTo>
                  <a:lnTo>
                    <a:pt x="7335" y="11906"/>
                  </a:lnTo>
                  <a:close/>
                </a:path>
              </a:pathLst>
            </a:custGeom>
            <a:grpFill/>
            <a:ln w="9525" cap="flat">
              <a:noFill/>
              <a:prstDash val="solid"/>
              <a:miter/>
            </a:ln>
          </p:spPr>
          <p:txBody>
            <a:bodyPr rtlCol="0" anchor="ctr"/>
            <a:lstStyle/>
            <a:p>
              <a:endParaRPr lang="en-US"/>
            </a:p>
          </p:txBody>
        </p:sp>
        <p:sp>
          <p:nvSpPr>
            <p:cNvPr id="2921" name="Freeform: Shape 2920">
              <a:extLst>
                <a:ext uri="{FF2B5EF4-FFF2-40B4-BE49-F238E27FC236}">
                  <a16:creationId xmlns:a16="http://schemas.microsoft.com/office/drawing/2014/main" xmlns="" id="{30108DA3-6135-473C-A16E-941F9B7BC196}"/>
                </a:ext>
              </a:extLst>
            </p:cNvPr>
            <p:cNvSpPr/>
            <p:nvPr/>
          </p:nvSpPr>
          <p:spPr>
            <a:xfrm>
              <a:off x="4730115" y="567213"/>
              <a:ext cx="9525" cy="9525"/>
            </a:xfrm>
            <a:custGeom>
              <a:avLst/>
              <a:gdLst>
                <a:gd name="connsiteX0" fmla="*/ 8573 w 9525"/>
                <a:gd name="connsiteY0" fmla="*/ 8096 h 9525"/>
                <a:gd name="connsiteX1" fmla="*/ 8573 w 9525"/>
                <a:gd name="connsiteY1" fmla="*/ 7144 h 9525"/>
                <a:gd name="connsiteX2" fmla="*/ 8573 w 9525"/>
                <a:gd name="connsiteY2" fmla="*/ 8096 h 9525"/>
              </a:gdLst>
              <a:ahLst/>
              <a:cxnLst>
                <a:cxn ang="0">
                  <a:pos x="connsiteX0" y="connsiteY0"/>
                </a:cxn>
                <a:cxn ang="0">
                  <a:pos x="connsiteX1" y="connsiteY1"/>
                </a:cxn>
                <a:cxn ang="0">
                  <a:pos x="connsiteX2" y="connsiteY2"/>
                </a:cxn>
              </a:cxnLst>
              <a:rect l="l" t="t" r="r" b="b"/>
              <a:pathLst>
                <a:path w="9525" h="9525">
                  <a:moveTo>
                    <a:pt x="8573" y="8096"/>
                  </a:moveTo>
                  <a:cubicBezTo>
                    <a:pt x="6667" y="8096"/>
                    <a:pt x="6667" y="8096"/>
                    <a:pt x="8573" y="7144"/>
                  </a:cubicBezTo>
                  <a:cubicBezTo>
                    <a:pt x="8573" y="7144"/>
                    <a:pt x="8573" y="8096"/>
                    <a:pt x="8573" y="8096"/>
                  </a:cubicBezTo>
                  <a:close/>
                </a:path>
              </a:pathLst>
            </a:custGeom>
            <a:grpFill/>
            <a:ln w="9525" cap="flat">
              <a:noFill/>
              <a:prstDash val="solid"/>
              <a:miter/>
            </a:ln>
          </p:spPr>
          <p:txBody>
            <a:bodyPr rtlCol="0" anchor="ctr"/>
            <a:lstStyle/>
            <a:p>
              <a:endParaRPr lang="en-US"/>
            </a:p>
          </p:txBody>
        </p:sp>
        <p:sp>
          <p:nvSpPr>
            <p:cNvPr id="2922" name="Freeform: Shape 2921">
              <a:extLst>
                <a:ext uri="{FF2B5EF4-FFF2-40B4-BE49-F238E27FC236}">
                  <a16:creationId xmlns:a16="http://schemas.microsoft.com/office/drawing/2014/main" xmlns="" id="{CCD29C46-F557-46A5-90B0-13924F3034C7}"/>
                </a:ext>
              </a:extLst>
            </p:cNvPr>
            <p:cNvSpPr/>
            <p:nvPr/>
          </p:nvSpPr>
          <p:spPr>
            <a:xfrm>
              <a:off x="4729639" y="570368"/>
              <a:ext cx="9525" cy="9525"/>
            </a:xfrm>
            <a:custGeom>
              <a:avLst/>
              <a:gdLst>
                <a:gd name="connsiteX0" fmla="*/ 10001 w 9525"/>
                <a:gd name="connsiteY0" fmla="*/ 7799 h 9525"/>
                <a:gd name="connsiteX1" fmla="*/ 7144 w 9525"/>
                <a:gd name="connsiteY1" fmla="*/ 8751 h 9525"/>
                <a:gd name="connsiteX2" fmla="*/ 10001 w 9525"/>
                <a:gd name="connsiteY2" fmla="*/ 7799 h 9525"/>
              </a:gdLst>
              <a:ahLst/>
              <a:cxnLst>
                <a:cxn ang="0">
                  <a:pos x="connsiteX0" y="connsiteY0"/>
                </a:cxn>
                <a:cxn ang="0">
                  <a:pos x="connsiteX1" y="connsiteY1"/>
                </a:cxn>
                <a:cxn ang="0">
                  <a:pos x="connsiteX2" y="connsiteY2"/>
                </a:cxn>
              </a:cxnLst>
              <a:rect l="l" t="t" r="r" b="b"/>
              <a:pathLst>
                <a:path w="9525" h="9525">
                  <a:moveTo>
                    <a:pt x="10001" y="7799"/>
                  </a:moveTo>
                  <a:cubicBezTo>
                    <a:pt x="9049" y="8751"/>
                    <a:pt x="8096" y="8751"/>
                    <a:pt x="7144" y="8751"/>
                  </a:cubicBezTo>
                  <a:cubicBezTo>
                    <a:pt x="8096" y="8751"/>
                    <a:pt x="9049" y="5894"/>
                    <a:pt x="10001" y="7799"/>
                  </a:cubicBezTo>
                  <a:close/>
                </a:path>
              </a:pathLst>
            </a:custGeom>
            <a:grpFill/>
            <a:ln w="9525" cap="flat">
              <a:noFill/>
              <a:prstDash val="solid"/>
              <a:miter/>
            </a:ln>
          </p:spPr>
          <p:txBody>
            <a:bodyPr rtlCol="0" anchor="ctr"/>
            <a:lstStyle/>
            <a:p>
              <a:endParaRPr lang="en-US"/>
            </a:p>
          </p:txBody>
        </p:sp>
        <p:sp>
          <p:nvSpPr>
            <p:cNvPr id="2923" name="Freeform: Shape 2922">
              <a:extLst>
                <a:ext uri="{FF2B5EF4-FFF2-40B4-BE49-F238E27FC236}">
                  <a16:creationId xmlns:a16="http://schemas.microsoft.com/office/drawing/2014/main" xmlns="" id="{450AFF6B-10D6-489D-8D55-3ACE929A1111}"/>
                </a:ext>
              </a:extLst>
            </p:cNvPr>
            <p:cNvSpPr/>
            <p:nvPr/>
          </p:nvSpPr>
          <p:spPr>
            <a:xfrm>
              <a:off x="4709636" y="597540"/>
              <a:ext cx="9525" cy="9525"/>
            </a:xfrm>
            <a:custGeom>
              <a:avLst/>
              <a:gdLst>
                <a:gd name="connsiteX0" fmla="*/ 9049 w 9525"/>
                <a:gd name="connsiteY0" fmla="*/ 7297 h 9525"/>
                <a:gd name="connsiteX1" fmla="*/ 7144 w 9525"/>
                <a:gd name="connsiteY1" fmla="*/ 10154 h 9525"/>
                <a:gd name="connsiteX2" fmla="*/ 9049 w 9525"/>
                <a:gd name="connsiteY2" fmla="*/ 7297 h 9525"/>
              </a:gdLst>
              <a:ahLst/>
              <a:cxnLst>
                <a:cxn ang="0">
                  <a:pos x="connsiteX0" y="connsiteY0"/>
                </a:cxn>
                <a:cxn ang="0">
                  <a:pos x="connsiteX1" y="connsiteY1"/>
                </a:cxn>
                <a:cxn ang="0">
                  <a:pos x="connsiteX2" y="connsiteY2"/>
                </a:cxn>
              </a:cxnLst>
              <a:rect l="l" t="t" r="r" b="b"/>
              <a:pathLst>
                <a:path w="9525" h="9525">
                  <a:moveTo>
                    <a:pt x="9049" y="7297"/>
                  </a:moveTo>
                  <a:cubicBezTo>
                    <a:pt x="9049" y="8249"/>
                    <a:pt x="9049" y="10154"/>
                    <a:pt x="7144" y="10154"/>
                  </a:cubicBezTo>
                  <a:cubicBezTo>
                    <a:pt x="8096" y="10154"/>
                    <a:pt x="8096" y="6344"/>
                    <a:pt x="9049" y="7297"/>
                  </a:cubicBezTo>
                  <a:close/>
                </a:path>
              </a:pathLst>
            </a:custGeom>
            <a:grpFill/>
            <a:ln w="9525" cap="flat">
              <a:noFill/>
              <a:prstDash val="solid"/>
              <a:miter/>
            </a:ln>
          </p:spPr>
          <p:txBody>
            <a:bodyPr rtlCol="0" anchor="ctr"/>
            <a:lstStyle/>
            <a:p>
              <a:endParaRPr lang="en-US"/>
            </a:p>
          </p:txBody>
        </p:sp>
        <p:sp>
          <p:nvSpPr>
            <p:cNvPr id="2924" name="Freeform: Shape 2923">
              <a:extLst>
                <a:ext uri="{FF2B5EF4-FFF2-40B4-BE49-F238E27FC236}">
                  <a16:creationId xmlns:a16="http://schemas.microsoft.com/office/drawing/2014/main" xmlns="" id="{EA05CB25-813A-4D78-9F7C-86943CF30CFE}"/>
                </a:ext>
              </a:extLst>
            </p:cNvPr>
            <p:cNvSpPr/>
            <p:nvPr/>
          </p:nvSpPr>
          <p:spPr>
            <a:xfrm>
              <a:off x="4708260" y="61388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8096"/>
                    <a:pt x="7567" y="7144"/>
                  </a:cubicBezTo>
                  <a:close/>
                </a:path>
              </a:pathLst>
            </a:custGeom>
            <a:grpFill/>
            <a:ln w="9525" cap="flat">
              <a:noFill/>
              <a:prstDash val="solid"/>
              <a:miter/>
            </a:ln>
          </p:spPr>
          <p:txBody>
            <a:bodyPr rtlCol="0" anchor="ctr"/>
            <a:lstStyle/>
            <a:p>
              <a:endParaRPr lang="en-US"/>
            </a:p>
          </p:txBody>
        </p:sp>
        <p:sp>
          <p:nvSpPr>
            <p:cNvPr id="2925" name="Freeform: Shape 2924">
              <a:extLst>
                <a:ext uri="{FF2B5EF4-FFF2-40B4-BE49-F238E27FC236}">
                  <a16:creationId xmlns:a16="http://schemas.microsoft.com/office/drawing/2014/main" xmlns="" id="{F48DE5FF-8C70-4B45-95BC-3A724519CDC0}"/>
                </a:ext>
              </a:extLst>
            </p:cNvPr>
            <p:cNvSpPr/>
            <p:nvPr/>
          </p:nvSpPr>
          <p:spPr>
            <a:xfrm>
              <a:off x="4722019" y="869257"/>
              <a:ext cx="9525" cy="9525"/>
            </a:xfrm>
            <a:custGeom>
              <a:avLst/>
              <a:gdLst>
                <a:gd name="connsiteX0" fmla="*/ 7144 w 9525"/>
                <a:gd name="connsiteY0" fmla="*/ 8947 h 9525"/>
                <a:gd name="connsiteX1" fmla="*/ 7144 w 9525"/>
                <a:gd name="connsiteY1" fmla="*/ 8947 h 9525"/>
              </a:gdLst>
              <a:ahLst/>
              <a:cxnLst>
                <a:cxn ang="0">
                  <a:pos x="connsiteX0" y="connsiteY0"/>
                </a:cxn>
                <a:cxn ang="0">
                  <a:pos x="connsiteX1" y="connsiteY1"/>
                </a:cxn>
              </a:cxnLst>
              <a:rect l="l" t="t" r="r" b="b"/>
              <a:pathLst>
                <a:path w="9525" h="9525">
                  <a:moveTo>
                    <a:pt x="7144" y="8947"/>
                  </a:moveTo>
                  <a:cubicBezTo>
                    <a:pt x="7144" y="6090"/>
                    <a:pt x="7144" y="7042"/>
                    <a:pt x="7144" y="8947"/>
                  </a:cubicBezTo>
                  <a:close/>
                </a:path>
              </a:pathLst>
            </a:custGeom>
            <a:grpFill/>
            <a:ln w="9525" cap="flat">
              <a:noFill/>
              <a:prstDash val="solid"/>
              <a:miter/>
            </a:ln>
          </p:spPr>
          <p:txBody>
            <a:bodyPr rtlCol="0" anchor="ctr"/>
            <a:lstStyle/>
            <a:p>
              <a:endParaRPr lang="en-US"/>
            </a:p>
          </p:txBody>
        </p:sp>
        <p:sp>
          <p:nvSpPr>
            <p:cNvPr id="2926" name="Freeform: Shape 2925">
              <a:extLst>
                <a:ext uri="{FF2B5EF4-FFF2-40B4-BE49-F238E27FC236}">
                  <a16:creationId xmlns:a16="http://schemas.microsoft.com/office/drawing/2014/main" xmlns="" id="{204A6EDF-CE4A-4C78-803B-68A83105588D}"/>
                </a:ext>
              </a:extLst>
            </p:cNvPr>
            <p:cNvSpPr/>
            <p:nvPr/>
          </p:nvSpPr>
          <p:spPr>
            <a:xfrm>
              <a:off x="4713446" y="982503"/>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9049"/>
                    <a:pt x="7144" y="8096"/>
                    <a:pt x="7144" y="8096"/>
                  </a:cubicBezTo>
                  <a:cubicBezTo>
                    <a:pt x="7144" y="7144"/>
                    <a:pt x="8096" y="9049"/>
                    <a:pt x="8096" y="7144"/>
                  </a:cubicBezTo>
                  <a:close/>
                </a:path>
              </a:pathLst>
            </a:custGeom>
            <a:grpFill/>
            <a:ln w="9525" cap="flat">
              <a:noFill/>
              <a:prstDash val="solid"/>
              <a:miter/>
            </a:ln>
          </p:spPr>
          <p:txBody>
            <a:bodyPr rtlCol="0" anchor="ctr"/>
            <a:lstStyle/>
            <a:p>
              <a:endParaRPr lang="en-US"/>
            </a:p>
          </p:txBody>
        </p:sp>
        <p:sp>
          <p:nvSpPr>
            <p:cNvPr id="2927" name="Freeform: Shape 2926">
              <a:extLst>
                <a:ext uri="{FF2B5EF4-FFF2-40B4-BE49-F238E27FC236}">
                  <a16:creationId xmlns:a16="http://schemas.microsoft.com/office/drawing/2014/main" xmlns="" id="{0C080552-9039-4874-BC86-699453CBEF6E}"/>
                </a:ext>
              </a:extLst>
            </p:cNvPr>
            <p:cNvSpPr/>
            <p:nvPr/>
          </p:nvSpPr>
          <p:spPr>
            <a:xfrm>
              <a:off x="4715351" y="1042617"/>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7144" y="7990"/>
                    <a:pt x="11906" y="6085"/>
                    <a:pt x="7144" y="7990"/>
                  </a:cubicBezTo>
                  <a:close/>
                </a:path>
              </a:pathLst>
            </a:custGeom>
            <a:grpFill/>
            <a:ln w="9525" cap="flat">
              <a:noFill/>
              <a:prstDash val="solid"/>
              <a:miter/>
            </a:ln>
          </p:spPr>
          <p:txBody>
            <a:bodyPr rtlCol="0" anchor="ctr"/>
            <a:lstStyle/>
            <a:p>
              <a:endParaRPr lang="en-US"/>
            </a:p>
          </p:txBody>
        </p:sp>
        <p:sp>
          <p:nvSpPr>
            <p:cNvPr id="2928" name="Freeform: Shape 2927">
              <a:extLst>
                <a:ext uri="{FF2B5EF4-FFF2-40B4-BE49-F238E27FC236}">
                  <a16:creationId xmlns:a16="http://schemas.microsoft.com/office/drawing/2014/main" xmlns="" id="{6FF249B5-6D97-46F5-8D79-B6FFAD8FB32F}"/>
                </a:ext>
              </a:extLst>
            </p:cNvPr>
            <p:cNvSpPr/>
            <p:nvPr/>
          </p:nvSpPr>
          <p:spPr>
            <a:xfrm>
              <a:off x="4764035" y="574833"/>
              <a:ext cx="9525" cy="9525"/>
            </a:xfrm>
            <a:custGeom>
              <a:avLst/>
              <a:gdLst>
                <a:gd name="connsiteX0" fmla="*/ 7990 w 9525"/>
                <a:gd name="connsiteY0" fmla="*/ 9049 h 9525"/>
                <a:gd name="connsiteX1" fmla="*/ 7990 w 9525"/>
                <a:gd name="connsiteY1" fmla="*/ 7144 h 9525"/>
                <a:gd name="connsiteX2" fmla="*/ 7990 w 9525"/>
                <a:gd name="connsiteY2" fmla="*/ 9049 h 9525"/>
              </a:gdLst>
              <a:ahLst/>
              <a:cxnLst>
                <a:cxn ang="0">
                  <a:pos x="connsiteX0" y="connsiteY0"/>
                </a:cxn>
                <a:cxn ang="0">
                  <a:pos x="connsiteX1" y="connsiteY1"/>
                </a:cxn>
                <a:cxn ang="0">
                  <a:pos x="connsiteX2" y="connsiteY2"/>
                </a:cxn>
              </a:cxnLst>
              <a:rect l="l" t="t" r="r" b="b"/>
              <a:pathLst>
                <a:path w="9525" h="9525">
                  <a:moveTo>
                    <a:pt x="7990" y="9049"/>
                  </a:moveTo>
                  <a:cubicBezTo>
                    <a:pt x="7990" y="6191"/>
                    <a:pt x="6085" y="10001"/>
                    <a:pt x="7990" y="7144"/>
                  </a:cubicBezTo>
                  <a:cubicBezTo>
                    <a:pt x="7990" y="8096"/>
                    <a:pt x="7990" y="8096"/>
                    <a:pt x="7990" y="9049"/>
                  </a:cubicBezTo>
                  <a:close/>
                </a:path>
              </a:pathLst>
            </a:custGeom>
            <a:grpFill/>
            <a:ln w="9525" cap="flat">
              <a:noFill/>
              <a:prstDash val="solid"/>
              <a:miter/>
            </a:ln>
          </p:spPr>
          <p:txBody>
            <a:bodyPr rtlCol="0" anchor="ctr"/>
            <a:lstStyle/>
            <a:p>
              <a:endParaRPr lang="en-US"/>
            </a:p>
          </p:txBody>
        </p:sp>
        <p:sp>
          <p:nvSpPr>
            <p:cNvPr id="2929" name="Freeform: Shape 2928">
              <a:extLst>
                <a:ext uri="{FF2B5EF4-FFF2-40B4-BE49-F238E27FC236}">
                  <a16:creationId xmlns:a16="http://schemas.microsoft.com/office/drawing/2014/main" xmlns="" id="{A94B7793-66DE-4528-AE4B-C6ECE5CF2E7D}"/>
                </a:ext>
              </a:extLst>
            </p:cNvPr>
            <p:cNvSpPr/>
            <p:nvPr/>
          </p:nvSpPr>
          <p:spPr>
            <a:xfrm>
              <a:off x="4745749" y="581501"/>
              <a:ext cx="28575" cy="723900"/>
            </a:xfrm>
            <a:custGeom>
              <a:avLst/>
              <a:gdLst>
                <a:gd name="connsiteX0" fmla="*/ 28181 w 28575"/>
                <a:gd name="connsiteY0" fmla="*/ 719614 h 723900"/>
                <a:gd name="connsiteX1" fmla="*/ 11988 w 28575"/>
                <a:gd name="connsiteY1" fmla="*/ 389096 h 723900"/>
                <a:gd name="connsiteX2" fmla="*/ 11988 w 28575"/>
                <a:gd name="connsiteY2" fmla="*/ 394811 h 723900"/>
                <a:gd name="connsiteX3" fmla="*/ 13893 w 28575"/>
                <a:gd name="connsiteY3" fmla="*/ 290036 h 723900"/>
                <a:gd name="connsiteX4" fmla="*/ 7226 w 28575"/>
                <a:gd name="connsiteY4" fmla="*/ 163354 h 723900"/>
                <a:gd name="connsiteX5" fmla="*/ 15798 w 28575"/>
                <a:gd name="connsiteY5" fmla="*/ 164306 h 723900"/>
                <a:gd name="connsiteX6" fmla="*/ 18656 w 28575"/>
                <a:gd name="connsiteY6" fmla="*/ 163354 h 723900"/>
                <a:gd name="connsiteX7" fmla="*/ 16751 w 28575"/>
                <a:gd name="connsiteY7" fmla="*/ 108109 h 723900"/>
                <a:gd name="connsiteX8" fmla="*/ 8178 w 28575"/>
                <a:gd name="connsiteY8" fmla="*/ 92869 h 723900"/>
                <a:gd name="connsiteX9" fmla="*/ 14846 w 28575"/>
                <a:gd name="connsiteY9" fmla="*/ 93821 h 723900"/>
                <a:gd name="connsiteX10" fmla="*/ 7226 w 28575"/>
                <a:gd name="connsiteY10" fmla="*/ 83344 h 723900"/>
                <a:gd name="connsiteX11" fmla="*/ 12941 w 28575"/>
                <a:gd name="connsiteY11" fmla="*/ 70009 h 723900"/>
                <a:gd name="connsiteX12" fmla="*/ 19608 w 28575"/>
                <a:gd name="connsiteY12" fmla="*/ 78581 h 723900"/>
                <a:gd name="connsiteX13" fmla="*/ 11988 w 28575"/>
                <a:gd name="connsiteY13" fmla="*/ 58579 h 723900"/>
                <a:gd name="connsiteX14" fmla="*/ 20561 w 28575"/>
                <a:gd name="connsiteY14" fmla="*/ 7144 h 723900"/>
                <a:gd name="connsiteX15" fmla="*/ 29133 w 28575"/>
                <a:gd name="connsiteY15" fmla="*/ 246221 h 723900"/>
                <a:gd name="connsiteX16" fmla="*/ 24371 w 28575"/>
                <a:gd name="connsiteY16" fmla="*/ 401479 h 723900"/>
                <a:gd name="connsiteX17" fmla="*/ 27228 w 28575"/>
                <a:gd name="connsiteY17" fmla="*/ 571024 h 723900"/>
                <a:gd name="connsiteX18" fmla="*/ 28181 w 28575"/>
                <a:gd name="connsiteY18" fmla="*/ 719614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575" h="723900">
                  <a:moveTo>
                    <a:pt x="28181" y="719614"/>
                  </a:moveTo>
                  <a:cubicBezTo>
                    <a:pt x="3416" y="676751"/>
                    <a:pt x="26276" y="387191"/>
                    <a:pt x="11988" y="389096"/>
                  </a:cubicBezTo>
                  <a:cubicBezTo>
                    <a:pt x="11988" y="391001"/>
                    <a:pt x="11988" y="392906"/>
                    <a:pt x="11988" y="394811"/>
                  </a:cubicBezTo>
                  <a:cubicBezTo>
                    <a:pt x="16751" y="391954"/>
                    <a:pt x="14846" y="292894"/>
                    <a:pt x="13893" y="290036"/>
                  </a:cubicBezTo>
                  <a:cubicBezTo>
                    <a:pt x="14846" y="292894"/>
                    <a:pt x="12941" y="165259"/>
                    <a:pt x="7226" y="163354"/>
                  </a:cubicBezTo>
                  <a:cubicBezTo>
                    <a:pt x="11988" y="159544"/>
                    <a:pt x="9131" y="169069"/>
                    <a:pt x="15798" y="164306"/>
                  </a:cubicBezTo>
                  <a:cubicBezTo>
                    <a:pt x="14846" y="162401"/>
                    <a:pt x="15798" y="162401"/>
                    <a:pt x="18656" y="163354"/>
                  </a:cubicBezTo>
                  <a:cubicBezTo>
                    <a:pt x="14846" y="156686"/>
                    <a:pt x="2463" y="100489"/>
                    <a:pt x="16751" y="108109"/>
                  </a:cubicBezTo>
                  <a:cubicBezTo>
                    <a:pt x="17703" y="106204"/>
                    <a:pt x="6273" y="95726"/>
                    <a:pt x="8178" y="92869"/>
                  </a:cubicBezTo>
                  <a:cubicBezTo>
                    <a:pt x="8178" y="93821"/>
                    <a:pt x="14846" y="96679"/>
                    <a:pt x="14846" y="93821"/>
                  </a:cubicBezTo>
                  <a:cubicBezTo>
                    <a:pt x="13893" y="86201"/>
                    <a:pt x="6273" y="91916"/>
                    <a:pt x="7226" y="83344"/>
                  </a:cubicBezTo>
                  <a:cubicBezTo>
                    <a:pt x="8178" y="83344"/>
                    <a:pt x="19608" y="77629"/>
                    <a:pt x="12941" y="70009"/>
                  </a:cubicBezTo>
                  <a:cubicBezTo>
                    <a:pt x="-394" y="79534"/>
                    <a:pt x="22466" y="77629"/>
                    <a:pt x="19608" y="78581"/>
                  </a:cubicBezTo>
                  <a:cubicBezTo>
                    <a:pt x="20561" y="75724"/>
                    <a:pt x="11988" y="58579"/>
                    <a:pt x="11988" y="58579"/>
                  </a:cubicBezTo>
                  <a:cubicBezTo>
                    <a:pt x="12941" y="52864"/>
                    <a:pt x="25323" y="14764"/>
                    <a:pt x="20561" y="7144"/>
                  </a:cubicBezTo>
                  <a:cubicBezTo>
                    <a:pt x="23418" y="44291"/>
                    <a:pt x="27228" y="171926"/>
                    <a:pt x="29133" y="246221"/>
                  </a:cubicBezTo>
                  <a:cubicBezTo>
                    <a:pt x="30086" y="300514"/>
                    <a:pt x="24371" y="350996"/>
                    <a:pt x="24371" y="401479"/>
                  </a:cubicBezTo>
                  <a:cubicBezTo>
                    <a:pt x="24371" y="450056"/>
                    <a:pt x="28181" y="519589"/>
                    <a:pt x="27228" y="571024"/>
                  </a:cubicBezTo>
                  <a:cubicBezTo>
                    <a:pt x="27228" y="611981"/>
                    <a:pt x="26276" y="708184"/>
                    <a:pt x="28181" y="719614"/>
                  </a:cubicBezTo>
                  <a:close/>
                </a:path>
              </a:pathLst>
            </a:custGeom>
            <a:grpFill/>
            <a:ln w="9525" cap="flat">
              <a:noFill/>
              <a:prstDash val="solid"/>
              <a:miter/>
            </a:ln>
          </p:spPr>
          <p:txBody>
            <a:bodyPr rtlCol="0" anchor="ctr"/>
            <a:lstStyle/>
            <a:p>
              <a:endParaRPr lang="en-US"/>
            </a:p>
          </p:txBody>
        </p:sp>
        <p:sp>
          <p:nvSpPr>
            <p:cNvPr id="2930" name="Freeform: Shape 2929">
              <a:extLst>
                <a:ext uri="{FF2B5EF4-FFF2-40B4-BE49-F238E27FC236}">
                  <a16:creationId xmlns:a16="http://schemas.microsoft.com/office/drawing/2014/main" xmlns="" id="{C9919F2F-0C03-4D9E-B1FB-B24C895B8F7C}"/>
                </a:ext>
              </a:extLst>
            </p:cNvPr>
            <p:cNvSpPr/>
            <p:nvPr/>
          </p:nvSpPr>
          <p:spPr>
            <a:xfrm>
              <a:off x="4761071" y="579596"/>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8096" y="9049"/>
                    <a:pt x="7144" y="7144"/>
                  </a:cubicBezTo>
                  <a:cubicBezTo>
                    <a:pt x="8096" y="8096"/>
                    <a:pt x="9049" y="7144"/>
                    <a:pt x="10001" y="7144"/>
                  </a:cubicBezTo>
                  <a:close/>
                </a:path>
              </a:pathLst>
            </a:custGeom>
            <a:grpFill/>
            <a:ln w="9525" cap="flat">
              <a:noFill/>
              <a:prstDash val="solid"/>
              <a:miter/>
            </a:ln>
          </p:spPr>
          <p:txBody>
            <a:bodyPr rtlCol="0" anchor="ctr"/>
            <a:lstStyle/>
            <a:p>
              <a:endParaRPr lang="en-US"/>
            </a:p>
          </p:txBody>
        </p:sp>
        <p:sp>
          <p:nvSpPr>
            <p:cNvPr id="2931" name="Freeform: Shape 2930">
              <a:extLst>
                <a:ext uri="{FF2B5EF4-FFF2-40B4-BE49-F238E27FC236}">
                  <a16:creationId xmlns:a16="http://schemas.microsoft.com/office/drawing/2014/main" xmlns="" id="{4CABEEC0-3F89-468B-836F-C20390F34127}"/>
                </a:ext>
              </a:extLst>
            </p:cNvPr>
            <p:cNvSpPr/>
            <p:nvPr/>
          </p:nvSpPr>
          <p:spPr>
            <a:xfrm>
              <a:off x="4745408" y="627750"/>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2932" name="Freeform: Shape 2931">
              <a:extLst>
                <a:ext uri="{FF2B5EF4-FFF2-40B4-BE49-F238E27FC236}">
                  <a16:creationId xmlns:a16="http://schemas.microsoft.com/office/drawing/2014/main" xmlns="" id="{7A803526-CC6B-49A3-829B-DE8E906B6831}"/>
                </a:ext>
              </a:extLst>
            </p:cNvPr>
            <p:cNvSpPr/>
            <p:nvPr/>
          </p:nvSpPr>
          <p:spPr>
            <a:xfrm>
              <a:off x="4752499" y="635793"/>
              <a:ext cx="9525" cy="19050"/>
            </a:xfrm>
            <a:custGeom>
              <a:avLst/>
              <a:gdLst>
                <a:gd name="connsiteX0" fmla="*/ 8096 w 9525"/>
                <a:gd name="connsiteY0" fmla="*/ 11906 h 19050"/>
                <a:gd name="connsiteX1" fmla="*/ 7144 w 9525"/>
                <a:gd name="connsiteY1" fmla="*/ 7144 h 19050"/>
                <a:gd name="connsiteX2" fmla="*/ 8096 w 9525"/>
                <a:gd name="connsiteY2" fmla="*/ 11906 h 19050"/>
              </a:gdLst>
              <a:ahLst/>
              <a:cxnLst>
                <a:cxn ang="0">
                  <a:pos x="connsiteX0" y="connsiteY0"/>
                </a:cxn>
                <a:cxn ang="0">
                  <a:pos x="connsiteX1" y="connsiteY1"/>
                </a:cxn>
                <a:cxn ang="0">
                  <a:pos x="connsiteX2" y="connsiteY2"/>
                </a:cxn>
              </a:cxnLst>
              <a:rect l="l" t="t" r="r" b="b"/>
              <a:pathLst>
                <a:path w="9525" h="19050">
                  <a:moveTo>
                    <a:pt x="8096" y="11906"/>
                  </a:moveTo>
                  <a:cubicBezTo>
                    <a:pt x="7144" y="11906"/>
                    <a:pt x="7144" y="9049"/>
                    <a:pt x="7144" y="7144"/>
                  </a:cubicBezTo>
                  <a:lnTo>
                    <a:pt x="8096" y="11906"/>
                  </a:lnTo>
                  <a:close/>
                </a:path>
              </a:pathLst>
            </a:custGeom>
            <a:grpFill/>
            <a:ln w="9525" cap="flat">
              <a:noFill/>
              <a:prstDash val="solid"/>
              <a:miter/>
            </a:ln>
          </p:spPr>
          <p:txBody>
            <a:bodyPr rtlCol="0" anchor="ctr"/>
            <a:lstStyle/>
            <a:p>
              <a:endParaRPr lang="en-US"/>
            </a:p>
          </p:txBody>
        </p:sp>
        <p:sp>
          <p:nvSpPr>
            <p:cNvPr id="2933" name="Freeform: Shape 2932">
              <a:extLst>
                <a:ext uri="{FF2B5EF4-FFF2-40B4-BE49-F238E27FC236}">
                  <a16:creationId xmlns:a16="http://schemas.microsoft.com/office/drawing/2014/main" xmlns="" id="{E93F6D42-69ED-4E2E-9828-8AC37E953EB9}"/>
                </a:ext>
              </a:extLst>
            </p:cNvPr>
            <p:cNvSpPr/>
            <p:nvPr/>
          </p:nvSpPr>
          <p:spPr>
            <a:xfrm>
              <a:off x="4747736" y="65198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9049"/>
                    <a:pt x="7144" y="9049"/>
                    <a:pt x="7144" y="7144"/>
                  </a:cubicBezTo>
                  <a:cubicBezTo>
                    <a:pt x="8096" y="7144"/>
                    <a:pt x="8096" y="7144"/>
                    <a:pt x="8096" y="8096"/>
                  </a:cubicBezTo>
                  <a:close/>
                </a:path>
              </a:pathLst>
            </a:custGeom>
            <a:grpFill/>
            <a:ln w="9525" cap="flat">
              <a:noFill/>
              <a:prstDash val="solid"/>
              <a:miter/>
            </a:ln>
          </p:spPr>
          <p:txBody>
            <a:bodyPr rtlCol="0" anchor="ctr"/>
            <a:lstStyle/>
            <a:p>
              <a:endParaRPr lang="en-US"/>
            </a:p>
          </p:txBody>
        </p:sp>
        <p:sp>
          <p:nvSpPr>
            <p:cNvPr id="2934" name="Freeform: Shape 2933">
              <a:extLst>
                <a:ext uri="{FF2B5EF4-FFF2-40B4-BE49-F238E27FC236}">
                  <a16:creationId xmlns:a16="http://schemas.microsoft.com/office/drawing/2014/main" xmlns="" id="{2CADE9F1-2FE6-4C52-A899-D66BB3E07347}"/>
                </a:ext>
              </a:extLst>
            </p:cNvPr>
            <p:cNvSpPr/>
            <p:nvPr/>
          </p:nvSpPr>
          <p:spPr>
            <a:xfrm>
              <a:off x="4749641" y="653696"/>
              <a:ext cx="9525" cy="9525"/>
            </a:xfrm>
            <a:custGeom>
              <a:avLst/>
              <a:gdLst>
                <a:gd name="connsiteX0" fmla="*/ 8096 w 9525"/>
                <a:gd name="connsiteY0" fmla="*/ 7338 h 9525"/>
                <a:gd name="connsiteX1" fmla="*/ 7144 w 9525"/>
                <a:gd name="connsiteY1" fmla="*/ 9243 h 9525"/>
                <a:gd name="connsiteX2" fmla="*/ 8096 w 9525"/>
                <a:gd name="connsiteY2" fmla="*/ 7338 h 9525"/>
              </a:gdLst>
              <a:ahLst/>
              <a:cxnLst>
                <a:cxn ang="0">
                  <a:pos x="connsiteX0" y="connsiteY0"/>
                </a:cxn>
                <a:cxn ang="0">
                  <a:pos x="connsiteX1" y="connsiteY1"/>
                </a:cxn>
                <a:cxn ang="0">
                  <a:pos x="connsiteX2" y="connsiteY2"/>
                </a:cxn>
              </a:cxnLst>
              <a:rect l="l" t="t" r="r" b="b"/>
              <a:pathLst>
                <a:path w="9525" h="9525">
                  <a:moveTo>
                    <a:pt x="8096" y="7338"/>
                  </a:moveTo>
                  <a:cubicBezTo>
                    <a:pt x="8096" y="8291"/>
                    <a:pt x="7144" y="9243"/>
                    <a:pt x="7144" y="9243"/>
                  </a:cubicBezTo>
                  <a:cubicBezTo>
                    <a:pt x="8096" y="9243"/>
                    <a:pt x="7144" y="6386"/>
                    <a:pt x="8096" y="7338"/>
                  </a:cubicBezTo>
                  <a:close/>
                </a:path>
              </a:pathLst>
            </a:custGeom>
            <a:grpFill/>
            <a:ln w="9525" cap="flat">
              <a:noFill/>
              <a:prstDash val="solid"/>
              <a:miter/>
            </a:ln>
          </p:spPr>
          <p:txBody>
            <a:bodyPr rtlCol="0" anchor="ctr"/>
            <a:lstStyle/>
            <a:p>
              <a:endParaRPr lang="en-US"/>
            </a:p>
          </p:txBody>
        </p:sp>
        <p:sp>
          <p:nvSpPr>
            <p:cNvPr id="2935" name="Freeform: Shape 2934">
              <a:extLst>
                <a:ext uri="{FF2B5EF4-FFF2-40B4-BE49-F238E27FC236}">
                  <a16:creationId xmlns:a16="http://schemas.microsoft.com/office/drawing/2014/main" xmlns="" id="{2A10D662-6F08-4F09-BBFE-41DCE15A7FD8}"/>
                </a:ext>
              </a:extLst>
            </p:cNvPr>
            <p:cNvSpPr/>
            <p:nvPr/>
          </p:nvSpPr>
          <p:spPr>
            <a:xfrm>
              <a:off x="4746360" y="679417"/>
              <a:ext cx="9525" cy="9525"/>
            </a:xfrm>
            <a:custGeom>
              <a:avLst/>
              <a:gdLst>
                <a:gd name="connsiteX0" fmla="*/ 7567 w 9525"/>
                <a:gd name="connsiteY0" fmla="*/ 7335 h 9525"/>
                <a:gd name="connsiteX1" fmla="*/ 7567 w 9525"/>
                <a:gd name="connsiteY1" fmla="*/ 10193 h 9525"/>
                <a:gd name="connsiteX2" fmla="*/ 7567 w 9525"/>
                <a:gd name="connsiteY2" fmla="*/ 7335 h 9525"/>
              </a:gdLst>
              <a:ahLst/>
              <a:cxnLst>
                <a:cxn ang="0">
                  <a:pos x="connsiteX0" y="connsiteY0"/>
                </a:cxn>
                <a:cxn ang="0">
                  <a:pos x="connsiteX1" y="connsiteY1"/>
                </a:cxn>
                <a:cxn ang="0">
                  <a:pos x="connsiteX2" y="connsiteY2"/>
                </a:cxn>
              </a:cxnLst>
              <a:rect l="l" t="t" r="r" b="b"/>
              <a:pathLst>
                <a:path w="9525" h="9525">
                  <a:moveTo>
                    <a:pt x="7567" y="7335"/>
                  </a:moveTo>
                  <a:cubicBezTo>
                    <a:pt x="7567" y="8288"/>
                    <a:pt x="8520" y="9240"/>
                    <a:pt x="7567" y="10193"/>
                  </a:cubicBezTo>
                  <a:cubicBezTo>
                    <a:pt x="7567" y="9240"/>
                    <a:pt x="6615" y="6383"/>
                    <a:pt x="7567" y="7335"/>
                  </a:cubicBezTo>
                  <a:close/>
                </a:path>
              </a:pathLst>
            </a:custGeom>
            <a:grpFill/>
            <a:ln w="9525" cap="flat">
              <a:noFill/>
              <a:prstDash val="solid"/>
              <a:miter/>
            </a:ln>
          </p:spPr>
          <p:txBody>
            <a:bodyPr rtlCol="0" anchor="ctr"/>
            <a:lstStyle/>
            <a:p>
              <a:endParaRPr lang="en-US"/>
            </a:p>
          </p:txBody>
        </p:sp>
        <p:sp>
          <p:nvSpPr>
            <p:cNvPr id="2936" name="Freeform: Shape 2935">
              <a:extLst>
                <a:ext uri="{FF2B5EF4-FFF2-40B4-BE49-F238E27FC236}">
                  <a16:creationId xmlns:a16="http://schemas.microsoft.com/office/drawing/2014/main" xmlns="" id="{4810CDBE-0BEA-48F8-B15B-8FACD3E0BFB5}"/>
                </a:ext>
              </a:extLst>
            </p:cNvPr>
            <p:cNvSpPr/>
            <p:nvPr/>
          </p:nvSpPr>
          <p:spPr>
            <a:xfrm>
              <a:off x="4747313" y="69199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8096"/>
                    <a:pt x="7567" y="7144"/>
                  </a:cubicBezTo>
                  <a:close/>
                </a:path>
              </a:pathLst>
            </a:custGeom>
            <a:grpFill/>
            <a:ln w="9525" cap="flat">
              <a:noFill/>
              <a:prstDash val="solid"/>
              <a:miter/>
            </a:ln>
          </p:spPr>
          <p:txBody>
            <a:bodyPr rtlCol="0" anchor="ctr"/>
            <a:lstStyle/>
            <a:p>
              <a:endParaRPr lang="en-US"/>
            </a:p>
          </p:txBody>
        </p:sp>
        <p:sp>
          <p:nvSpPr>
            <p:cNvPr id="2937" name="Freeform: Shape 2936">
              <a:extLst>
                <a:ext uri="{FF2B5EF4-FFF2-40B4-BE49-F238E27FC236}">
                  <a16:creationId xmlns:a16="http://schemas.microsoft.com/office/drawing/2014/main" xmlns="" id="{38F33851-88D8-4242-895E-7848C56E075E}"/>
                </a:ext>
              </a:extLst>
            </p:cNvPr>
            <p:cNvSpPr/>
            <p:nvPr/>
          </p:nvSpPr>
          <p:spPr>
            <a:xfrm>
              <a:off x="4750594" y="909262"/>
              <a:ext cx="9525" cy="9525"/>
            </a:xfrm>
            <a:custGeom>
              <a:avLst/>
              <a:gdLst>
                <a:gd name="connsiteX0" fmla="*/ 7144 w 9525"/>
                <a:gd name="connsiteY0" fmla="*/ 8947 h 9525"/>
                <a:gd name="connsiteX1" fmla="*/ 7144 w 9525"/>
                <a:gd name="connsiteY1" fmla="*/ 8947 h 9525"/>
              </a:gdLst>
              <a:ahLst/>
              <a:cxnLst>
                <a:cxn ang="0">
                  <a:pos x="connsiteX0" y="connsiteY0"/>
                </a:cxn>
                <a:cxn ang="0">
                  <a:pos x="connsiteX1" y="connsiteY1"/>
                </a:cxn>
              </a:cxnLst>
              <a:rect l="l" t="t" r="r" b="b"/>
              <a:pathLst>
                <a:path w="9525" h="9525">
                  <a:moveTo>
                    <a:pt x="7144" y="8947"/>
                  </a:moveTo>
                  <a:cubicBezTo>
                    <a:pt x="7144" y="6090"/>
                    <a:pt x="7144" y="7042"/>
                    <a:pt x="7144" y="8947"/>
                  </a:cubicBezTo>
                  <a:close/>
                </a:path>
              </a:pathLst>
            </a:custGeom>
            <a:grpFill/>
            <a:ln w="9525" cap="flat">
              <a:noFill/>
              <a:prstDash val="solid"/>
              <a:miter/>
            </a:ln>
          </p:spPr>
          <p:txBody>
            <a:bodyPr rtlCol="0" anchor="ctr"/>
            <a:lstStyle/>
            <a:p>
              <a:endParaRPr lang="en-US"/>
            </a:p>
          </p:txBody>
        </p:sp>
        <p:sp>
          <p:nvSpPr>
            <p:cNvPr id="2938" name="Freeform: Shape 2937">
              <a:extLst>
                <a:ext uri="{FF2B5EF4-FFF2-40B4-BE49-F238E27FC236}">
                  <a16:creationId xmlns:a16="http://schemas.microsoft.com/office/drawing/2014/main" xmlns="" id="{04A95B41-B241-409E-B4B4-97533A79C13D}"/>
                </a:ext>
              </a:extLst>
            </p:cNvPr>
            <p:cNvSpPr/>
            <p:nvPr/>
          </p:nvSpPr>
          <p:spPr>
            <a:xfrm>
              <a:off x="4747736" y="100631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9049" y="8096"/>
                    <a:pt x="7144" y="8096"/>
                    <a:pt x="7144" y="8096"/>
                  </a:cubicBezTo>
                  <a:cubicBezTo>
                    <a:pt x="7144" y="7144"/>
                    <a:pt x="9049" y="9049"/>
                    <a:pt x="8096" y="7144"/>
                  </a:cubicBezTo>
                  <a:close/>
                </a:path>
              </a:pathLst>
            </a:custGeom>
            <a:grpFill/>
            <a:ln w="9525" cap="flat">
              <a:noFill/>
              <a:prstDash val="solid"/>
              <a:miter/>
            </a:ln>
          </p:spPr>
          <p:txBody>
            <a:bodyPr rtlCol="0" anchor="ctr"/>
            <a:lstStyle/>
            <a:p>
              <a:endParaRPr lang="en-US"/>
            </a:p>
          </p:txBody>
        </p:sp>
        <p:sp>
          <p:nvSpPr>
            <p:cNvPr id="2939" name="Freeform: Shape 2938">
              <a:extLst>
                <a:ext uri="{FF2B5EF4-FFF2-40B4-BE49-F238E27FC236}">
                  <a16:creationId xmlns:a16="http://schemas.microsoft.com/office/drawing/2014/main" xmlns="" id="{7E6B38B4-3C89-4F54-87A1-09352518C66A}"/>
                </a:ext>
              </a:extLst>
            </p:cNvPr>
            <p:cNvSpPr/>
            <p:nvPr/>
          </p:nvSpPr>
          <p:spPr>
            <a:xfrm>
              <a:off x="4753451" y="105732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10954" y="6615"/>
                    <a:pt x="7144" y="7567"/>
                  </a:cubicBezTo>
                  <a:close/>
                </a:path>
              </a:pathLst>
            </a:custGeom>
            <a:grpFill/>
            <a:ln w="9525" cap="flat">
              <a:noFill/>
              <a:prstDash val="solid"/>
              <a:miter/>
            </a:ln>
          </p:spPr>
          <p:txBody>
            <a:bodyPr rtlCol="0" anchor="ctr"/>
            <a:lstStyle/>
            <a:p>
              <a:endParaRPr lang="en-US"/>
            </a:p>
          </p:txBody>
        </p:sp>
        <p:sp>
          <p:nvSpPr>
            <p:cNvPr id="2940" name="Freeform: Shape 2939">
              <a:extLst>
                <a:ext uri="{FF2B5EF4-FFF2-40B4-BE49-F238E27FC236}">
                  <a16:creationId xmlns:a16="http://schemas.microsoft.com/office/drawing/2014/main" xmlns="" id="{A0E3DEF6-9D1D-4F8E-B497-DA7DEDD07488}"/>
                </a:ext>
              </a:extLst>
            </p:cNvPr>
            <p:cNvSpPr/>
            <p:nvPr/>
          </p:nvSpPr>
          <p:spPr>
            <a:xfrm>
              <a:off x="4747736" y="1324451"/>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7144" y="7144"/>
                    <a:pt x="10001" y="9049"/>
                    <a:pt x="7144" y="8096"/>
                  </a:cubicBezTo>
                  <a:cubicBezTo>
                    <a:pt x="8096" y="7144"/>
                    <a:pt x="8096" y="7144"/>
                    <a:pt x="9049" y="7144"/>
                  </a:cubicBezTo>
                  <a:close/>
                </a:path>
              </a:pathLst>
            </a:custGeom>
            <a:grpFill/>
            <a:ln w="9525" cap="flat">
              <a:noFill/>
              <a:prstDash val="solid"/>
              <a:miter/>
            </a:ln>
          </p:spPr>
          <p:txBody>
            <a:bodyPr rtlCol="0" anchor="ctr"/>
            <a:lstStyle/>
            <a:p>
              <a:endParaRPr lang="en-US"/>
            </a:p>
          </p:txBody>
        </p:sp>
        <p:sp>
          <p:nvSpPr>
            <p:cNvPr id="2941" name="Freeform: Shape 2940">
              <a:extLst>
                <a:ext uri="{FF2B5EF4-FFF2-40B4-BE49-F238E27FC236}">
                  <a16:creationId xmlns:a16="http://schemas.microsoft.com/office/drawing/2014/main" xmlns="" id="{90C21116-4B02-4455-8561-355EE7C42C13}"/>
                </a:ext>
              </a:extLst>
            </p:cNvPr>
            <p:cNvSpPr/>
            <p:nvPr/>
          </p:nvSpPr>
          <p:spPr>
            <a:xfrm>
              <a:off x="4752499" y="1248251"/>
              <a:ext cx="590550" cy="104775"/>
            </a:xfrm>
            <a:custGeom>
              <a:avLst/>
              <a:gdLst>
                <a:gd name="connsiteX0" fmla="*/ 581501 w 590550"/>
                <a:gd name="connsiteY0" fmla="*/ 7144 h 104775"/>
                <a:gd name="connsiteX1" fmla="*/ 438626 w 590550"/>
                <a:gd name="connsiteY1" fmla="*/ 90964 h 104775"/>
                <a:gd name="connsiteX2" fmla="*/ 340519 w 590550"/>
                <a:gd name="connsiteY2" fmla="*/ 92869 h 104775"/>
                <a:gd name="connsiteX3" fmla="*/ 249079 w 590550"/>
                <a:gd name="connsiteY3" fmla="*/ 92869 h 104775"/>
                <a:gd name="connsiteX4" fmla="*/ 147161 w 590550"/>
                <a:gd name="connsiteY4" fmla="*/ 98584 h 104775"/>
                <a:gd name="connsiteX5" fmla="*/ 148114 w 590550"/>
                <a:gd name="connsiteY5" fmla="*/ 90011 h 104775"/>
                <a:gd name="connsiteX6" fmla="*/ 147161 w 590550"/>
                <a:gd name="connsiteY6" fmla="*/ 87154 h 104775"/>
                <a:gd name="connsiteX7" fmla="*/ 98584 w 590550"/>
                <a:gd name="connsiteY7" fmla="*/ 90011 h 104775"/>
                <a:gd name="connsiteX8" fmla="*/ 85249 w 590550"/>
                <a:gd name="connsiteY8" fmla="*/ 99536 h 104775"/>
                <a:gd name="connsiteX9" fmla="*/ 86201 w 590550"/>
                <a:gd name="connsiteY9" fmla="*/ 92869 h 104775"/>
                <a:gd name="connsiteX10" fmla="*/ 80486 w 590550"/>
                <a:gd name="connsiteY10" fmla="*/ 100489 h 104775"/>
                <a:gd name="connsiteX11" fmla="*/ 76676 w 590550"/>
                <a:gd name="connsiteY11" fmla="*/ 101441 h 104775"/>
                <a:gd name="connsiteX12" fmla="*/ 64294 w 590550"/>
                <a:gd name="connsiteY12" fmla="*/ 96679 h 104775"/>
                <a:gd name="connsiteX13" fmla="*/ 70961 w 590550"/>
                <a:gd name="connsiteY13" fmla="*/ 89059 h 104775"/>
                <a:gd name="connsiteX14" fmla="*/ 53816 w 590550"/>
                <a:gd name="connsiteY14" fmla="*/ 98584 h 104775"/>
                <a:gd name="connsiteX15" fmla="*/ 7144 w 590550"/>
                <a:gd name="connsiteY15" fmla="*/ 88106 h 104775"/>
                <a:gd name="connsiteX16" fmla="*/ 581501 w 590550"/>
                <a:gd name="connsiteY1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90550" h="104775">
                  <a:moveTo>
                    <a:pt x="581501" y="7144"/>
                  </a:moveTo>
                  <a:cubicBezTo>
                    <a:pt x="606266" y="105251"/>
                    <a:pt x="470059" y="91916"/>
                    <a:pt x="438626" y="90964"/>
                  </a:cubicBezTo>
                  <a:cubicBezTo>
                    <a:pt x="408146" y="89059"/>
                    <a:pt x="355759" y="85249"/>
                    <a:pt x="340519" y="92869"/>
                  </a:cubicBezTo>
                  <a:cubicBezTo>
                    <a:pt x="338614" y="89059"/>
                    <a:pt x="250031" y="91916"/>
                    <a:pt x="249079" y="92869"/>
                  </a:cubicBezTo>
                  <a:cubicBezTo>
                    <a:pt x="251936" y="91916"/>
                    <a:pt x="148114" y="93821"/>
                    <a:pt x="147161" y="98584"/>
                  </a:cubicBezTo>
                  <a:cubicBezTo>
                    <a:pt x="143351" y="93821"/>
                    <a:pt x="153829" y="98584"/>
                    <a:pt x="148114" y="90011"/>
                  </a:cubicBezTo>
                  <a:cubicBezTo>
                    <a:pt x="146209" y="90964"/>
                    <a:pt x="146209" y="90011"/>
                    <a:pt x="147161" y="87154"/>
                  </a:cubicBezTo>
                  <a:cubicBezTo>
                    <a:pt x="141446" y="90964"/>
                    <a:pt x="91916" y="106204"/>
                    <a:pt x="98584" y="90011"/>
                  </a:cubicBezTo>
                  <a:cubicBezTo>
                    <a:pt x="97631" y="90011"/>
                    <a:pt x="88106" y="100489"/>
                    <a:pt x="85249" y="99536"/>
                  </a:cubicBezTo>
                  <a:cubicBezTo>
                    <a:pt x="86201" y="98584"/>
                    <a:pt x="88106" y="92869"/>
                    <a:pt x="86201" y="92869"/>
                  </a:cubicBezTo>
                  <a:cubicBezTo>
                    <a:pt x="82391" y="93821"/>
                    <a:pt x="82391" y="98584"/>
                    <a:pt x="80486" y="100489"/>
                  </a:cubicBezTo>
                  <a:cubicBezTo>
                    <a:pt x="81439" y="98584"/>
                    <a:pt x="80486" y="98584"/>
                    <a:pt x="76676" y="101441"/>
                  </a:cubicBezTo>
                  <a:cubicBezTo>
                    <a:pt x="76676" y="101441"/>
                    <a:pt x="70961" y="90011"/>
                    <a:pt x="64294" y="96679"/>
                  </a:cubicBezTo>
                  <a:cubicBezTo>
                    <a:pt x="73819" y="108109"/>
                    <a:pt x="70009" y="86201"/>
                    <a:pt x="70961" y="89059"/>
                  </a:cubicBezTo>
                  <a:cubicBezTo>
                    <a:pt x="68104" y="89059"/>
                    <a:pt x="53816" y="98584"/>
                    <a:pt x="53816" y="98584"/>
                  </a:cubicBezTo>
                  <a:cubicBezTo>
                    <a:pt x="49054" y="97631"/>
                    <a:pt x="12859" y="81439"/>
                    <a:pt x="7144" y="88106"/>
                  </a:cubicBezTo>
                  <a:cubicBezTo>
                    <a:pt x="87154" y="59531"/>
                    <a:pt x="566261" y="143351"/>
                    <a:pt x="581501" y="7144"/>
                  </a:cubicBezTo>
                  <a:close/>
                </a:path>
              </a:pathLst>
            </a:custGeom>
            <a:grpFill/>
            <a:ln w="9525" cap="flat">
              <a:noFill/>
              <a:prstDash val="solid"/>
              <a:miter/>
            </a:ln>
          </p:spPr>
          <p:txBody>
            <a:bodyPr rtlCol="0" anchor="ctr"/>
            <a:lstStyle/>
            <a:p>
              <a:endParaRPr lang="en-US"/>
            </a:p>
          </p:txBody>
        </p:sp>
        <p:sp>
          <p:nvSpPr>
            <p:cNvPr id="2942" name="Freeform: Shape 2941">
              <a:extLst>
                <a:ext uri="{FF2B5EF4-FFF2-40B4-BE49-F238E27FC236}">
                  <a16:creationId xmlns:a16="http://schemas.microsoft.com/office/drawing/2014/main" xmlns="" id="{F54D0CCB-2492-459D-AC52-1AF357BE4ACB}"/>
                </a:ext>
              </a:extLst>
            </p:cNvPr>
            <p:cNvSpPr/>
            <p:nvPr/>
          </p:nvSpPr>
          <p:spPr>
            <a:xfrm>
              <a:off x="4752499" y="1324451"/>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9049"/>
                    <a:pt x="8096" y="10001"/>
                  </a:cubicBezTo>
                  <a:cubicBezTo>
                    <a:pt x="8096" y="9049"/>
                    <a:pt x="7144" y="8096"/>
                    <a:pt x="7144" y="7144"/>
                  </a:cubicBezTo>
                  <a:close/>
                </a:path>
              </a:pathLst>
            </a:custGeom>
            <a:grpFill/>
            <a:ln w="9525" cap="flat">
              <a:noFill/>
              <a:prstDash val="solid"/>
              <a:miter/>
            </a:ln>
          </p:spPr>
          <p:txBody>
            <a:bodyPr rtlCol="0" anchor="ctr"/>
            <a:lstStyle/>
            <a:p>
              <a:endParaRPr lang="en-US"/>
            </a:p>
          </p:txBody>
        </p:sp>
        <p:sp>
          <p:nvSpPr>
            <p:cNvPr id="2943" name="Freeform: Shape 2942">
              <a:extLst>
                <a:ext uri="{FF2B5EF4-FFF2-40B4-BE49-F238E27FC236}">
                  <a16:creationId xmlns:a16="http://schemas.microsoft.com/office/drawing/2014/main" xmlns="" id="{F07DD724-A864-44B2-8F32-2538854C7C54}"/>
                </a:ext>
              </a:extLst>
            </p:cNvPr>
            <p:cNvSpPr/>
            <p:nvPr/>
          </p:nvSpPr>
          <p:spPr>
            <a:xfrm>
              <a:off x="4795890" y="133588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2944" name="Freeform: Shape 2943">
              <a:extLst>
                <a:ext uri="{FF2B5EF4-FFF2-40B4-BE49-F238E27FC236}">
                  <a16:creationId xmlns:a16="http://schemas.microsoft.com/office/drawing/2014/main" xmlns="" id="{96E1BF6C-AFBB-4071-9100-13F1CE0CCE39}"/>
                </a:ext>
              </a:extLst>
            </p:cNvPr>
            <p:cNvSpPr/>
            <p:nvPr/>
          </p:nvSpPr>
          <p:spPr>
            <a:xfrm>
              <a:off x="4803934" y="1335881"/>
              <a:ext cx="9525" cy="9525"/>
            </a:xfrm>
            <a:custGeom>
              <a:avLst/>
              <a:gdLst>
                <a:gd name="connsiteX0" fmla="*/ 10954 w 9525"/>
                <a:gd name="connsiteY0" fmla="*/ 7144 h 9525"/>
                <a:gd name="connsiteX1" fmla="*/ 7144 w 9525"/>
                <a:gd name="connsiteY1" fmla="*/ 9049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cubicBezTo>
                    <a:pt x="10954" y="8096"/>
                    <a:pt x="8096" y="9049"/>
                    <a:pt x="7144" y="9049"/>
                  </a:cubicBezTo>
                  <a:lnTo>
                    <a:pt x="10954" y="7144"/>
                  </a:lnTo>
                  <a:close/>
                </a:path>
              </a:pathLst>
            </a:custGeom>
            <a:grpFill/>
            <a:ln w="9525" cap="flat">
              <a:noFill/>
              <a:prstDash val="solid"/>
              <a:miter/>
            </a:ln>
          </p:spPr>
          <p:txBody>
            <a:bodyPr rtlCol="0" anchor="ctr"/>
            <a:lstStyle/>
            <a:p>
              <a:endParaRPr lang="en-US"/>
            </a:p>
          </p:txBody>
        </p:sp>
        <p:sp>
          <p:nvSpPr>
            <p:cNvPr id="2945" name="Freeform: Shape 2944">
              <a:extLst>
                <a:ext uri="{FF2B5EF4-FFF2-40B4-BE49-F238E27FC236}">
                  <a16:creationId xmlns:a16="http://schemas.microsoft.com/office/drawing/2014/main" xmlns="" id="{54EF1C27-62FD-4A85-9B76-59428C4B3783}"/>
                </a:ext>
              </a:extLst>
            </p:cNvPr>
            <p:cNvSpPr/>
            <p:nvPr/>
          </p:nvSpPr>
          <p:spPr>
            <a:xfrm>
              <a:off x="4817269" y="1339691"/>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9049" y="8096"/>
                    <a:pt x="9049" y="8096"/>
                    <a:pt x="7144" y="8096"/>
                  </a:cubicBezTo>
                  <a:cubicBezTo>
                    <a:pt x="8096" y="8096"/>
                    <a:pt x="8096" y="8096"/>
                    <a:pt x="8096" y="7144"/>
                  </a:cubicBezTo>
                  <a:close/>
                </a:path>
              </a:pathLst>
            </a:custGeom>
            <a:grpFill/>
            <a:ln w="9525" cap="flat">
              <a:noFill/>
              <a:prstDash val="solid"/>
              <a:miter/>
            </a:ln>
          </p:spPr>
          <p:txBody>
            <a:bodyPr rtlCol="0" anchor="ctr"/>
            <a:lstStyle/>
            <a:p>
              <a:endParaRPr lang="en-US"/>
            </a:p>
          </p:txBody>
        </p:sp>
        <p:sp>
          <p:nvSpPr>
            <p:cNvPr id="2946" name="Freeform: Shape 2945">
              <a:extLst>
                <a:ext uri="{FF2B5EF4-FFF2-40B4-BE49-F238E27FC236}">
                  <a16:creationId xmlns:a16="http://schemas.microsoft.com/office/drawing/2014/main" xmlns="" id="{3093D681-3407-4E0B-A335-20D48A95CD04}"/>
                </a:ext>
              </a:extLst>
            </p:cNvPr>
            <p:cNvSpPr/>
            <p:nvPr/>
          </p:nvSpPr>
          <p:spPr>
            <a:xfrm>
              <a:off x="4819174" y="1337786"/>
              <a:ext cx="9525" cy="9525"/>
            </a:xfrm>
            <a:custGeom>
              <a:avLst/>
              <a:gdLst>
                <a:gd name="connsiteX0" fmla="*/ 7144 w 9525"/>
                <a:gd name="connsiteY0" fmla="*/ 7144 h 9525"/>
                <a:gd name="connsiteX1" fmla="*/ 9049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8096"/>
                    <a:pt x="9049" y="8096"/>
                  </a:cubicBezTo>
                  <a:cubicBezTo>
                    <a:pt x="9049" y="7144"/>
                    <a:pt x="7144" y="9049"/>
                    <a:pt x="7144" y="7144"/>
                  </a:cubicBezTo>
                  <a:close/>
                </a:path>
              </a:pathLst>
            </a:custGeom>
            <a:grpFill/>
            <a:ln w="9525" cap="flat">
              <a:noFill/>
              <a:prstDash val="solid"/>
              <a:miter/>
            </a:ln>
          </p:spPr>
          <p:txBody>
            <a:bodyPr rtlCol="0" anchor="ctr"/>
            <a:lstStyle/>
            <a:p>
              <a:endParaRPr lang="en-US"/>
            </a:p>
          </p:txBody>
        </p:sp>
        <p:sp>
          <p:nvSpPr>
            <p:cNvPr id="2947" name="Freeform: Shape 2946">
              <a:extLst>
                <a:ext uri="{FF2B5EF4-FFF2-40B4-BE49-F238E27FC236}">
                  <a16:creationId xmlns:a16="http://schemas.microsoft.com/office/drawing/2014/main" xmlns="" id="{7F428345-5C1B-49BC-8D07-5060C85CD328}"/>
                </a:ext>
              </a:extLst>
            </p:cNvPr>
            <p:cNvSpPr/>
            <p:nvPr/>
          </p:nvSpPr>
          <p:spPr>
            <a:xfrm>
              <a:off x="4841839" y="1340220"/>
              <a:ext cx="9525" cy="9525"/>
            </a:xfrm>
            <a:custGeom>
              <a:avLst/>
              <a:gdLst>
                <a:gd name="connsiteX0" fmla="*/ 7338 w 9525"/>
                <a:gd name="connsiteY0" fmla="*/ 7567 h 9525"/>
                <a:gd name="connsiteX1" fmla="*/ 9243 w 9525"/>
                <a:gd name="connsiteY1" fmla="*/ 7567 h 9525"/>
                <a:gd name="connsiteX2" fmla="*/ 7338 w 9525"/>
                <a:gd name="connsiteY2" fmla="*/ 7567 h 9525"/>
              </a:gdLst>
              <a:ahLst/>
              <a:cxnLst>
                <a:cxn ang="0">
                  <a:pos x="connsiteX0" y="connsiteY0"/>
                </a:cxn>
                <a:cxn ang="0">
                  <a:pos x="connsiteX1" y="connsiteY1"/>
                </a:cxn>
                <a:cxn ang="0">
                  <a:pos x="connsiteX2" y="connsiteY2"/>
                </a:cxn>
              </a:cxnLst>
              <a:rect l="l" t="t" r="r" b="b"/>
              <a:pathLst>
                <a:path w="9525" h="9525">
                  <a:moveTo>
                    <a:pt x="7338" y="7567"/>
                  </a:moveTo>
                  <a:cubicBezTo>
                    <a:pt x="8291" y="7567"/>
                    <a:pt x="9243" y="6615"/>
                    <a:pt x="9243" y="7567"/>
                  </a:cubicBezTo>
                  <a:cubicBezTo>
                    <a:pt x="9243" y="6615"/>
                    <a:pt x="6386" y="8520"/>
                    <a:pt x="7338" y="7567"/>
                  </a:cubicBezTo>
                  <a:close/>
                </a:path>
              </a:pathLst>
            </a:custGeom>
            <a:grpFill/>
            <a:ln w="9525" cap="flat">
              <a:noFill/>
              <a:prstDash val="solid"/>
              <a:miter/>
            </a:ln>
          </p:spPr>
          <p:txBody>
            <a:bodyPr rtlCol="0" anchor="ctr"/>
            <a:lstStyle/>
            <a:p>
              <a:endParaRPr lang="en-US"/>
            </a:p>
          </p:txBody>
        </p:sp>
        <p:sp>
          <p:nvSpPr>
            <p:cNvPr id="2948" name="Freeform: Shape 2947">
              <a:extLst>
                <a:ext uri="{FF2B5EF4-FFF2-40B4-BE49-F238E27FC236}">
                  <a16:creationId xmlns:a16="http://schemas.microsoft.com/office/drawing/2014/main" xmlns="" id="{A0B3405B-122D-4689-88DC-7D09A0B276D8}"/>
                </a:ext>
              </a:extLst>
            </p:cNvPr>
            <p:cNvSpPr/>
            <p:nvPr/>
          </p:nvSpPr>
          <p:spPr>
            <a:xfrm>
              <a:off x="4852511" y="133873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8096" y="9049"/>
                    <a:pt x="7144" y="7144"/>
                  </a:cubicBezTo>
                  <a:close/>
                </a:path>
              </a:pathLst>
            </a:custGeom>
            <a:grpFill/>
            <a:ln w="9525" cap="flat">
              <a:noFill/>
              <a:prstDash val="solid"/>
              <a:miter/>
            </a:ln>
          </p:spPr>
          <p:txBody>
            <a:bodyPr rtlCol="0" anchor="ctr"/>
            <a:lstStyle/>
            <a:p>
              <a:endParaRPr lang="en-US"/>
            </a:p>
          </p:txBody>
        </p:sp>
        <p:sp>
          <p:nvSpPr>
            <p:cNvPr id="2949" name="Freeform: Shape 2948">
              <a:extLst>
                <a:ext uri="{FF2B5EF4-FFF2-40B4-BE49-F238E27FC236}">
                  <a16:creationId xmlns:a16="http://schemas.microsoft.com/office/drawing/2014/main" xmlns="" id="{2232967F-253C-4313-B8A4-1686BD0A706D}"/>
                </a:ext>
              </a:extLst>
            </p:cNvPr>
            <p:cNvSpPr/>
            <p:nvPr/>
          </p:nvSpPr>
          <p:spPr>
            <a:xfrm>
              <a:off x="5034291" y="1334928"/>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6339" y="7144"/>
                    <a:pt x="7291" y="7144"/>
                    <a:pt x="8244" y="7144"/>
                  </a:cubicBezTo>
                  <a:close/>
                </a:path>
              </a:pathLst>
            </a:custGeom>
            <a:grpFill/>
            <a:ln w="9525" cap="flat">
              <a:noFill/>
              <a:prstDash val="solid"/>
              <a:miter/>
            </a:ln>
          </p:spPr>
          <p:txBody>
            <a:bodyPr rtlCol="0" anchor="ctr"/>
            <a:lstStyle/>
            <a:p>
              <a:endParaRPr lang="en-US"/>
            </a:p>
          </p:txBody>
        </p:sp>
        <p:sp>
          <p:nvSpPr>
            <p:cNvPr id="2950" name="Freeform: Shape 2949">
              <a:extLst>
                <a:ext uri="{FF2B5EF4-FFF2-40B4-BE49-F238E27FC236}">
                  <a16:creationId xmlns:a16="http://schemas.microsoft.com/office/drawing/2014/main" xmlns="" id="{D7CC0012-7754-45B8-A837-F55FEE14F987}"/>
                </a:ext>
              </a:extLst>
            </p:cNvPr>
            <p:cNvSpPr/>
            <p:nvPr/>
          </p:nvSpPr>
          <p:spPr>
            <a:xfrm>
              <a:off x="5120164" y="1334662"/>
              <a:ext cx="9525" cy="9525"/>
            </a:xfrm>
            <a:custGeom>
              <a:avLst/>
              <a:gdLst>
                <a:gd name="connsiteX0" fmla="*/ 7144 w 9525"/>
                <a:gd name="connsiteY0" fmla="*/ 7410 h 9525"/>
                <a:gd name="connsiteX1" fmla="*/ 8096 w 9525"/>
                <a:gd name="connsiteY1" fmla="*/ 8363 h 9525"/>
                <a:gd name="connsiteX2" fmla="*/ 7144 w 9525"/>
                <a:gd name="connsiteY2" fmla="*/ 7410 h 9525"/>
              </a:gdLst>
              <a:ahLst/>
              <a:cxnLst>
                <a:cxn ang="0">
                  <a:pos x="connsiteX0" y="connsiteY0"/>
                </a:cxn>
                <a:cxn ang="0">
                  <a:pos x="connsiteX1" y="connsiteY1"/>
                </a:cxn>
                <a:cxn ang="0">
                  <a:pos x="connsiteX2" y="connsiteY2"/>
                </a:cxn>
              </a:cxnLst>
              <a:rect l="l" t="t" r="r" b="b"/>
              <a:pathLst>
                <a:path w="9525" h="9525">
                  <a:moveTo>
                    <a:pt x="7144" y="7410"/>
                  </a:moveTo>
                  <a:cubicBezTo>
                    <a:pt x="8096" y="6458"/>
                    <a:pt x="8096" y="8363"/>
                    <a:pt x="8096" y="8363"/>
                  </a:cubicBezTo>
                  <a:cubicBezTo>
                    <a:pt x="7144" y="9315"/>
                    <a:pt x="8096" y="7410"/>
                    <a:pt x="7144" y="7410"/>
                  </a:cubicBezTo>
                  <a:close/>
                </a:path>
              </a:pathLst>
            </a:custGeom>
            <a:grpFill/>
            <a:ln w="9525" cap="flat">
              <a:noFill/>
              <a:prstDash val="solid"/>
              <a:miter/>
            </a:ln>
          </p:spPr>
          <p:txBody>
            <a:bodyPr rtlCol="0" anchor="ctr"/>
            <a:lstStyle/>
            <a:p>
              <a:endParaRPr lang="en-US"/>
            </a:p>
          </p:txBody>
        </p:sp>
        <p:sp>
          <p:nvSpPr>
            <p:cNvPr id="2951" name="Freeform: Shape 2950">
              <a:extLst>
                <a:ext uri="{FF2B5EF4-FFF2-40B4-BE49-F238E27FC236}">
                  <a16:creationId xmlns:a16="http://schemas.microsoft.com/office/drawing/2014/main" xmlns="" id="{7E3B4FDC-F43E-455D-9865-A97787D73FF3}"/>
                </a:ext>
              </a:extLst>
            </p:cNvPr>
            <p:cNvSpPr/>
            <p:nvPr/>
          </p:nvSpPr>
          <p:spPr>
            <a:xfrm>
              <a:off x="5164508" y="1329954"/>
              <a:ext cx="9525" cy="9525"/>
            </a:xfrm>
            <a:custGeom>
              <a:avLst/>
              <a:gdLst>
                <a:gd name="connsiteX0" fmla="*/ 7567 w 9525"/>
                <a:gd name="connsiteY0" fmla="*/ 9260 h 9525"/>
                <a:gd name="connsiteX1" fmla="*/ 7567 w 9525"/>
                <a:gd name="connsiteY1" fmla="*/ 9260 h 9525"/>
              </a:gdLst>
              <a:ahLst/>
              <a:cxnLst>
                <a:cxn ang="0">
                  <a:pos x="connsiteX0" y="connsiteY0"/>
                </a:cxn>
                <a:cxn ang="0">
                  <a:pos x="connsiteX1" y="connsiteY1"/>
                </a:cxn>
              </a:cxnLst>
              <a:rect l="l" t="t" r="r" b="b"/>
              <a:pathLst>
                <a:path w="9525" h="9525">
                  <a:moveTo>
                    <a:pt x="7567" y="9260"/>
                  </a:moveTo>
                  <a:cubicBezTo>
                    <a:pt x="7567" y="9260"/>
                    <a:pt x="6615" y="4498"/>
                    <a:pt x="7567" y="9260"/>
                  </a:cubicBezTo>
                  <a:close/>
                </a:path>
              </a:pathLst>
            </a:custGeom>
            <a:grpFill/>
            <a:ln w="9525" cap="flat">
              <a:noFill/>
              <a:prstDash val="solid"/>
              <a:miter/>
            </a:ln>
          </p:spPr>
          <p:txBody>
            <a:bodyPr rtlCol="0" anchor="ctr"/>
            <a:lstStyle/>
            <a:p>
              <a:endParaRPr lang="en-US"/>
            </a:p>
          </p:txBody>
        </p:sp>
        <p:sp>
          <p:nvSpPr>
            <p:cNvPr id="2952" name="Freeform: Shape 2951">
              <a:extLst>
                <a:ext uri="{FF2B5EF4-FFF2-40B4-BE49-F238E27FC236}">
                  <a16:creationId xmlns:a16="http://schemas.microsoft.com/office/drawing/2014/main" xmlns="" id="{09EFB9EA-7CCB-40DD-A982-6EDC3EBB2BCA}"/>
                </a:ext>
              </a:extLst>
            </p:cNvPr>
            <p:cNvSpPr/>
            <p:nvPr/>
          </p:nvSpPr>
          <p:spPr>
            <a:xfrm>
              <a:off x="5304949" y="1291671"/>
              <a:ext cx="9525" cy="9525"/>
            </a:xfrm>
            <a:custGeom>
              <a:avLst/>
              <a:gdLst>
                <a:gd name="connsiteX0" fmla="*/ 7144 w 9525"/>
                <a:gd name="connsiteY0" fmla="*/ 8491 h 9525"/>
                <a:gd name="connsiteX1" fmla="*/ 8096 w 9525"/>
                <a:gd name="connsiteY1" fmla="*/ 7538 h 9525"/>
                <a:gd name="connsiteX2" fmla="*/ 7144 w 9525"/>
                <a:gd name="connsiteY2" fmla="*/ 8491 h 9525"/>
              </a:gdLst>
              <a:ahLst/>
              <a:cxnLst>
                <a:cxn ang="0">
                  <a:pos x="connsiteX0" y="connsiteY0"/>
                </a:cxn>
                <a:cxn ang="0">
                  <a:pos x="connsiteX1" y="connsiteY1"/>
                </a:cxn>
                <a:cxn ang="0">
                  <a:pos x="connsiteX2" y="connsiteY2"/>
                </a:cxn>
              </a:cxnLst>
              <a:rect l="l" t="t" r="r" b="b"/>
              <a:pathLst>
                <a:path w="9525" h="9525">
                  <a:moveTo>
                    <a:pt x="7144" y="8491"/>
                  </a:moveTo>
                  <a:cubicBezTo>
                    <a:pt x="9049" y="7538"/>
                    <a:pt x="6191" y="6586"/>
                    <a:pt x="8096" y="7538"/>
                  </a:cubicBezTo>
                  <a:cubicBezTo>
                    <a:pt x="9049" y="8491"/>
                    <a:pt x="8096" y="9443"/>
                    <a:pt x="7144" y="8491"/>
                  </a:cubicBezTo>
                  <a:close/>
                </a:path>
              </a:pathLst>
            </a:custGeom>
            <a:grpFill/>
            <a:ln w="9525" cap="flat">
              <a:noFill/>
              <a:prstDash val="solid"/>
              <a:miter/>
            </a:ln>
          </p:spPr>
          <p:txBody>
            <a:bodyPr rtlCol="0" anchor="ctr"/>
            <a:lstStyle/>
            <a:p>
              <a:endParaRPr lang="en-US"/>
            </a:p>
          </p:txBody>
        </p:sp>
        <p:sp>
          <p:nvSpPr>
            <p:cNvPr id="2953" name="Freeform: Shape 2952">
              <a:extLst>
                <a:ext uri="{FF2B5EF4-FFF2-40B4-BE49-F238E27FC236}">
                  <a16:creationId xmlns:a16="http://schemas.microsoft.com/office/drawing/2014/main" xmlns="" id="{2AD6B492-634E-4656-8ED8-4D6D33ECE9F8}"/>
                </a:ext>
              </a:extLst>
            </p:cNvPr>
            <p:cNvSpPr/>
            <p:nvPr/>
          </p:nvSpPr>
          <p:spPr>
            <a:xfrm>
              <a:off x="4758214" y="1278731"/>
              <a:ext cx="552450" cy="38100"/>
            </a:xfrm>
            <a:custGeom>
              <a:avLst/>
              <a:gdLst>
                <a:gd name="connsiteX0" fmla="*/ 7144 w 552450"/>
                <a:gd name="connsiteY0" fmla="*/ 27146 h 38100"/>
                <a:gd name="connsiteX1" fmla="*/ 160496 w 552450"/>
                <a:gd name="connsiteY1" fmla="*/ 31909 h 38100"/>
                <a:gd name="connsiteX2" fmla="*/ 245269 w 552450"/>
                <a:gd name="connsiteY2" fmla="*/ 25241 h 38100"/>
                <a:gd name="connsiteX3" fmla="*/ 324326 w 552450"/>
                <a:gd name="connsiteY3" fmla="*/ 23336 h 38100"/>
                <a:gd name="connsiteX4" fmla="*/ 419576 w 552450"/>
                <a:gd name="connsiteY4" fmla="*/ 12859 h 38100"/>
                <a:gd name="connsiteX5" fmla="*/ 419576 w 552450"/>
                <a:gd name="connsiteY5" fmla="*/ 21431 h 38100"/>
                <a:gd name="connsiteX6" fmla="*/ 420529 w 552450"/>
                <a:gd name="connsiteY6" fmla="*/ 24289 h 38100"/>
                <a:gd name="connsiteX7" fmla="*/ 471964 w 552450"/>
                <a:gd name="connsiteY7" fmla="*/ 18574 h 38100"/>
                <a:gd name="connsiteX8" fmla="*/ 482441 w 552450"/>
                <a:gd name="connsiteY8" fmla="*/ 9049 h 38100"/>
                <a:gd name="connsiteX9" fmla="*/ 482441 w 552450"/>
                <a:gd name="connsiteY9" fmla="*/ 15716 h 38100"/>
                <a:gd name="connsiteX10" fmla="*/ 487204 w 552450"/>
                <a:gd name="connsiteY10" fmla="*/ 8096 h 38100"/>
                <a:gd name="connsiteX11" fmla="*/ 490061 w 552450"/>
                <a:gd name="connsiteY11" fmla="*/ 7144 h 38100"/>
                <a:gd name="connsiteX12" fmla="*/ 499586 w 552450"/>
                <a:gd name="connsiteY12" fmla="*/ 9049 h 38100"/>
                <a:gd name="connsiteX13" fmla="*/ 495776 w 552450"/>
                <a:gd name="connsiteY13" fmla="*/ 19526 h 38100"/>
                <a:gd name="connsiteX14" fmla="*/ 510064 w 552450"/>
                <a:gd name="connsiteY14" fmla="*/ 9049 h 38100"/>
                <a:gd name="connsiteX15" fmla="*/ 547211 w 552450"/>
                <a:gd name="connsiteY15" fmla="*/ 15716 h 38100"/>
                <a:gd name="connsiteX16" fmla="*/ 550069 w 552450"/>
                <a:gd name="connsiteY16" fmla="*/ 17621 h 38100"/>
                <a:gd name="connsiteX17" fmla="*/ 372904 w 552450"/>
                <a:gd name="connsiteY17" fmla="*/ 35719 h 38100"/>
                <a:gd name="connsiteX18" fmla="*/ 244316 w 552450"/>
                <a:gd name="connsiteY18" fmla="*/ 38576 h 38100"/>
                <a:gd name="connsiteX19" fmla="*/ 7144 w 552450"/>
                <a:gd name="connsiteY19" fmla="*/ 27146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52450" h="38100">
                  <a:moveTo>
                    <a:pt x="7144" y="27146"/>
                  </a:moveTo>
                  <a:cubicBezTo>
                    <a:pt x="34766" y="10001"/>
                    <a:pt x="139541" y="31909"/>
                    <a:pt x="160496" y="31909"/>
                  </a:cubicBezTo>
                  <a:cubicBezTo>
                    <a:pt x="185261" y="31909"/>
                    <a:pt x="233839" y="32861"/>
                    <a:pt x="245269" y="25241"/>
                  </a:cubicBezTo>
                  <a:cubicBezTo>
                    <a:pt x="246221" y="28099"/>
                    <a:pt x="324326" y="23336"/>
                    <a:pt x="324326" y="23336"/>
                  </a:cubicBezTo>
                  <a:cubicBezTo>
                    <a:pt x="321469" y="24289"/>
                    <a:pt x="419576" y="17621"/>
                    <a:pt x="419576" y="12859"/>
                  </a:cubicBezTo>
                  <a:cubicBezTo>
                    <a:pt x="424339" y="18574"/>
                    <a:pt x="412909" y="10954"/>
                    <a:pt x="419576" y="21431"/>
                  </a:cubicBezTo>
                  <a:cubicBezTo>
                    <a:pt x="421481" y="20479"/>
                    <a:pt x="421481" y="21431"/>
                    <a:pt x="420529" y="24289"/>
                  </a:cubicBezTo>
                  <a:cubicBezTo>
                    <a:pt x="425291" y="20479"/>
                    <a:pt x="477679" y="1429"/>
                    <a:pt x="471964" y="18574"/>
                  </a:cubicBezTo>
                  <a:cubicBezTo>
                    <a:pt x="471964" y="18574"/>
                    <a:pt x="481489" y="8096"/>
                    <a:pt x="482441" y="9049"/>
                  </a:cubicBezTo>
                  <a:cubicBezTo>
                    <a:pt x="481489" y="9049"/>
                    <a:pt x="479584" y="15716"/>
                    <a:pt x="482441" y="15716"/>
                  </a:cubicBezTo>
                  <a:cubicBezTo>
                    <a:pt x="486251" y="14764"/>
                    <a:pt x="485299" y="9049"/>
                    <a:pt x="487204" y="8096"/>
                  </a:cubicBezTo>
                  <a:cubicBezTo>
                    <a:pt x="486251" y="10001"/>
                    <a:pt x="487204" y="10001"/>
                    <a:pt x="490061" y="7144"/>
                  </a:cubicBezTo>
                  <a:cubicBezTo>
                    <a:pt x="493871" y="13811"/>
                    <a:pt x="487204" y="10954"/>
                    <a:pt x="499586" y="9049"/>
                  </a:cubicBezTo>
                  <a:cubicBezTo>
                    <a:pt x="498634" y="16669"/>
                    <a:pt x="492919" y="9049"/>
                    <a:pt x="495776" y="19526"/>
                  </a:cubicBezTo>
                  <a:cubicBezTo>
                    <a:pt x="497681" y="19526"/>
                    <a:pt x="510064" y="10001"/>
                    <a:pt x="510064" y="9049"/>
                  </a:cubicBezTo>
                  <a:cubicBezTo>
                    <a:pt x="522446" y="10954"/>
                    <a:pt x="533876" y="19526"/>
                    <a:pt x="547211" y="15716"/>
                  </a:cubicBezTo>
                  <a:cubicBezTo>
                    <a:pt x="547211" y="16669"/>
                    <a:pt x="550069" y="17621"/>
                    <a:pt x="550069" y="17621"/>
                  </a:cubicBezTo>
                  <a:cubicBezTo>
                    <a:pt x="533876" y="27146"/>
                    <a:pt x="420529" y="32861"/>
                    <a:pt x="372904" y="35719"/>
                  </a:cubicBezTo>
                  <a:cubicBezTo>
                    <a:pt x="329089" y="38576"/>
                    <a:pt x="284321" y="36671"/>
                    <a:pt x="244316" y="38576"/>
                  </a:cubicBezTo>
                  <a:cubicBezTo>
                    <a:pt x="185261" y="42386"/>
                    <a:pt x="45244" y="21431"/>
                    <a:pt x="7144" y="27146"/>
                  </a:cubicBezTo>
                  <a:close/>
                </a:path>
              </a:pathLst>
            </a:custGeom>
            <a:grpFill/>
            <a:ln w="9525" cap="flat">
              <a:noFill/>
              <a:prstDash val="solid"/>
              <a:miter/>
            </a:ln>
          </p:spPr>
          <p:txBody>
            <a:bodyPr rtlCol="0" anchor="ctr"/>
            <a:lstStyle/>
            <a:p>
              <a:endParaRPr lang="en-US"/>
            </a:p>
          </p:txBody>
        </p:sp>
        <p:sp>
          <p:nvSpPr>
            <p:cNvPr id="2954" name="Freeform: Shape 2953">
              <a:extLst>
                <a:ext uri="{FF2B5EF4-FFF2-40B4-BE49-F238E27FC236}">
                  <a16:creationId xmlns:a16="http://schemas.microsoft.com/office/drawing/2014/main" xmlns="" id="{62DF2D8F-4619-49DD-9E7D-01645B7F94D7}"/>
                </a:ext>
              </a:extLst>
            </p:cNvPr>
            <p:cNvSpPr/>
            <p:nvPr/>
          </p:nvSpPr>
          <p:spPr>
            <a:xfrm>
              <a:off x="5301697" y="1291113"/>
              <a:ext cx="9525" cy="9525"/>
            </a:xfrm>
            <a:custGeom>
              <a:avLst/>
              <a:gdLst>
                <a:gd name="connsiteX0" fmla="*/ 8491 w 9525"/>
                <a:gd name="connsiteY0" fmla="*/ 10001 h 9525"/>
                <a:gd name="connsiteX1" fmla="*/ 7538 w 9525"/>
                <a:gd name="connsiteY1" fmla="*/ 7144 h 9525"/>
                <a:gd name="connsiteX2" fmla="*/ 8491 w 9525"/>
                <a:gd name="connsiteY2" fmla="*/ 10001 h 9525"/>
              </a:gdLst>
              <a:ahLst/>
              <a:cxnLst>
                <a:cxn ang="0">
                  <a:pos x="connsiteX0" y="connsiteY0"/>
                </a:cxn>
                <a:cxn ang="0">
                  <a:pos x="connsiteX1" y="connsiteY1"/>
                </a:cxn>
                <a:cxn ang="0">
                  <a:pos x="connsiteX2" y="connsiteY2"/>
                </a:cxn>
              </a:cxnLst>
              <a:rect l="l" t="t" r="r" b="b"/>
              <a:pathLst>
                <a:path w="9525" h="9525">
                  <a:moveTo>
                    <a:pt x="8491" y="10001"/>
                  </a:moveTo>
                  <a:cubicBezTo>
                    <a:pt x="7538" y="9049"/>
                    <a:pt x="6586" y="8096"/>
                    <a:pt x="7538" y="7144"/>
                  </a:cubicBezTo>
                  <a:cubicBezTo>
                    <a:pt x="7538" y="8096"/>
                    <a:pt x="8491" y="9049"/>
                    <a:pt x="8491" y="10001"/>
                  </a:cubicBezTo>
                  <a:close/>
                </a:path>
              </a:pathLst>
            </a:custGeom>
            <a:grpFill/>
            <a:ln w="9525" cap="flat">
              <a:noFill/>
              <a:prstDash val="solid"/>
              <a:miter/>
            </a:ln>
          </p:spPr>
          <p:txBody>
            <a:bodyPr rtlCol="0" anchor="ctr"/>
            <a:lstStyle/>
            <a:p>
              <a:endParaRPr lang="en-US"/>
            </a:p>
          </p:txBody>
        </p:sp>
        <p:sp>
          <p:nvSpPr>
            <p:cNvPr id="2955" name="Freeform: Shape 2954">
              <a:extLst>
                <a:ext uri="{FF2B5EF4-FFF2-40B4-BE49-F238E27FC236}">
                  <a16:creationId xmlns:a16="http://schemas.microsoft.com/office/drawing/2014/main" xmlns="" id="{679A02B9-98F9-43B1-A106-9EAD083E0181}"/>
                </a:ext>
              </a:extLst>
            </p:cNvPr>
            <p:cNvSpPr/>
            <p:nvPr/>
          </p:nvSpPr>
          <p:spPr>
            <a:xfrm>
              <a:off x="5263991" y="128402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5"/>
                    <a:pt x="7144" y="7567"/>
                  </a:cubicBezTo>
                  <a:close/>
                </a:path>
              </a:pathLst>
            </a:custGeom>
            <a:grpFill/>
            <a:ln w="9525" cap="flat">
              <a:noFill/>
              <a:prstDash val="solid"/>
              <a:miter/>
            </a:ln>
          </p:spPr>
          <p:txBody>
            <a:bodyPr rtlCol="0" anchor="ctr"/>
            <a:lstStyle/>
            <a:p>
              <a:endParaRPr lang="en-US"/>
            </a:p>
          </p:txBody>
        </p:sp>
        <p:sp>
          <p:nvSpPr>
            <p:cNvPr id="2956" name="Freeform: Shape 2955">
              <a:extLst>
                <a:ext uri="{FF2B5EF4-FFF2-40B4-BE49-F238E27FC236}">
                  <a16:creationId xmlns:a16="http://schemas.microsoft.com/office/drawing/2014/main" xmlns="" id="{4CFCEA96-3315-4C2D-B2A7-C6A2005D9D6A}"/>
                </a:ext>
              </a:extLst>
            </p:cNvPr>
            <p:cNvSpPr/>
            <p:nvPr/>
          </p:nvSpPr>
          <p:spPr>
            <a:xfrm>
              <a:off x="5254466" y="1282541"/>
              <a:ext cx="9525" cy="9525"/>
            </a:xfrm>
            <a:custGeom>
              <a:avLst/>
              <a:gdLst>
                <a:gd name="connsiteX0" fmla="*/ 7144 w 9525"/>
                <a:gd name="connsiteY0" fmla="*/ 9049 h 9525"/>
                <a:gd name="connsiteX1" fmla="*/ 1095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9049" y="7144"/>
                    <a:pt x="10954" y="7144"/>
                  </a:cubicBezTo>
                  <a:lnTo>
                    <a:pt x="7144" y="9049"/>
                  </a:lnTo>
                  <a:close/>
                </a:path>
              </a:pathLst>
            </a:custGeom>
            <a:grpFill/>
            <a:ln w="9525" cap="flat">
              <a:noFill/>
              <a:prstDash val="solid"/>
              <a:miter/>
            </a:ln>
          </p:spPr>
          <p:txBody>
            <a:bodyPr rtlCol="0" anchor="ctr"/>
            <a:lstStyle/>
            <a:p>
              <a:endParaRPr lang="en-US"/>
            </a:p>
          </p:txBody>
        </p:sp>
        <p:sp>
          <p:nvSpPr>
            <p:cNvPr id="2957" name="Freeform: Shape 2956">
              <a:extLst>
                <a:ext uri="{FF2B5EF4-FFF2-40B4-BE49-F238E27FC236}">
                  <a16:creationId xmlns:a16="http://schemas.microsoft.com/office/drawing/2014/main" xmlns="" id="{A85B8FA3-2A4E-4389-B53B-3715C21C2783}"/>
                </a:ext>
              </a:extLst>
            </p:cNvPr>
            <p:cNvSpPr/>
            <p:nvPr/>
          </p:nvSpPr>
          <p:spPr>
            <a:xfrm>
              <a:off x="5244227" y="1280636"/>
              <a:ext cx="9525" cy="9525"/>
            </a:xfrm>
            <a:custGeom>
              <a:avLst/>
              <a:gdLst>
                <a:gd name="connsiteX0" fmla="*/ 7858 w 9525"/>
                <a:gd name="connsiteY0" fmla="*/ 8096 h 9525"/>
                <a:gd name="connsiteX1" fmla="*/ 7858 w 9525"/>
                <a:gd name="connsiteY1" fmla="*/ 7144 h 9525"/>
                <a:gd name="connsiteX2" fmla="*/ 7858 w 9525"/>
                <a:gd name="connsiteY2" fmla="*/ 8096 h 9525"/>
              </a:gdLst>
              <a:ahLst/>
              <a:cxnLst>
                <a:cxn ang="0">
                  <a:pos x="connsiteX0" y="connsiteY0"/>
                </a:cxn>
                <a:cxn ang="0">
                  <a:pos x="connsiteX1" y="connsiteY1"/>
                </a:cxn>
                <a:cxn ang="0">
                  <a:pos x="connsiteX2" y="connsiteY2"/>
                </a:cxn>
              </a:cxnLst>
              <a:rect l="l" t="t" r="r" b="b"/>
              <a:pathLst>
                <a:path w="9525" h="9525">
                  <a:moveTo>
                    <a:pt x="7858" y="8096"/>
                  </a:moveTo>
                  <a:cubicBezTo>
                    <a:pt x="6906" y="7144"/>
                    <a:pt x="6906" y="7144"/>
                    <a:pt x="7858" y="7144"/>
                  </a:cubicBezTo>
                  <a:cubicBezTo>
                    <a:pt x="8811" y="7144"/>
                    <a:pt x="8811" y="7144"/>
                    <a:pt x="7858" y="8096"/>
                  </a:cubicBezTo>
                  <a:close/>
                </a:path>
              </a:pathLst>
            </a:custGeom>
            <a:grpFill/>
            <a:ln w="9525" cap="flat">
              <a:noFill/>
              <a:prstDash val="solid"/>
              <a:miter/>
            </a:ln>
          </p:spPr>
          <p:txBody>
            <a:bodyPr rtlCol="0" anchor="ctr"/>
            <a:lstStyle/>
            <a:p>
              <a:endParaRPr lang="en-US"/>
            </a:p>
          </p:txBody>
        </p:sp>
        <p:sp>
          <p:nvSpPr>
            <p:cNvPr id="2958" name="Freeform: Shape 2957">
              <a:extLst>
                <a:ext uri="{FF2B5EF4-FFF2-40B4-BE49-F238E27FC236}">
                  <a16:creationId xmlns:a16="http://schemas.microsoft.com/office/drawing/2014/main" xmlns="" id="{EF02E03B-9FAA-4A93-8464-C5B9E5AE7C21}"/>
                </a:ext>
              </a:extLst>
            </p:cNvPr>
            <p:cNvSpPr/>
            <p:nvPr/>
          </p:nvSpPr>
          <p:spPr>
            <a:xfrm>
              <a:off x="5243036" y="1282541"/>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cubicBezTo>
                    <a:pt x="8096" y="8096"/>
                    <a:pt x="8096" y="8096"/>
                    <a:pt x="7144" y="7144"/>
                  </a:cubicBezTo>
                  <a:cubicBezTo>
                    <a:pt x="7144" y="8096"/>
                    <a:pt x="9049" y="6191"/>
                    <a:pt x="9049" y="8096"/>
                  </a:cubicBezTo>
                  <a:close/>
                </a:path>
              </a:pathLst>
            </a:custGeom>
            <a:grpFill/>
            <a:ln w="9525" cap="flat">
              <a:noFill/>
              <a:prstDash val="solid"/>
              <a:miter/>
            </a:ln>
          </p:spPr>
          <p:txBody>
            <a:bodyPr rtlCol="0" anchor="ctr"/>
            <a:lstStyle/>
            <a:p>
              <a:endParaRPr lang="en-US"/>
            </a:p>
          </p:txBody>
        </p:sp>
        <p:sp>
          <p:nvSpPr>
            <p:cNvPr id="2959" name="Freeform: Shape 2958">
              <a:extLst>
                <a:ext uri="{FF2B5EF4-FFF2-40B4-BE49-F238E27FC236}">
                  <a16:creationId xmlns:a16="http://schemas.microsoft.com/office/drawing/2014/main" xmlns="" id="{EF055F5C-F7B1-4519-9AC7-DA102A3D8927}"/>
                </a:ext>
              </a:extLst>
            </p:cNvPr>
            <p:cNvSpPr/>
            <p:nvPr/>
          </p:nvSpPr>
          <p:spPr>
            <a:xfrm>
              <a:off x="5223034" y="1281313"/>
              <a:ext cx="9525" cy="9525"/>
            </a:xfrm>
            <a:custGeom>
              <a:avLst/>
              <a:gdLst>
                <a:gd name="connsiteX0" fmla="*/ 9049 w 9525"/>
                <a:gd name="connsiteY0" fmla="*/ 7419 h 9525"/>
                <a:gd name="connsiteX1" fmla="*/ 7144 w 9525"/>
                <a:gd name="connsiteY1" fmla="*/ 7419 h 9525"/>
                <a:gd name="connsiteX2" fmla="*/ 9049 w 9525"/>
                <a:gd name="connsiteY2" fmla="*/ 7419 h 9525"/>
              </a:gdLst>
              <a:ahLst/>
              <a:cxnLst>
                <a:cxn ang="0">
                  <a:pos x="connsiteX0" y="connsiteY0"/>
                </a:cxn>
                <a:cxn ang="0">
                  <a:pos x="connsiteX1" y="connsiteY1"/>
                </a:cxn>
                <a:cxn ang="0">
                  <a:pos x="connsiteX2" y="connsiteY2"/>
                </a:cxn>
              </a:cxnLst>
              <a:rect l="l" t="t" r="r" b="b"/>
              <a:pathLst>
                <a:path w="9525" h="9525">
                  <a:moveTo>
                    <a:pt x="9049" y="7419"/>
                  </a:moveTo>
                  <a:cubicBezTo>
                    <a:pt x="9049" y="7419"/>
                    <a:pt x="7144" y="8371"/>
                    <a:pt x="7144" y="7419"/>
                  </a:cubicBezTo>
                  <a:cubicBezTo>
                    <a:pt x="8096" y="8371"/>
                    <a:pt x="9049" y="6466"/>
                    <a:pt x="9049" y="7419"/>
                  </a:cubicBezTo>
                  <a:close/>
                </a:path>
              </a:pathLst>
            </a:custGeom>
            <a:grpFill/>
            <a:ln w="9525" cap="flat">
              <a:noFill/>
              <a:prstDash val="solid"/>
              <a:miter/>
            </a:ln>
          </p:spPr>
          <p:txBody>
            <a:bodyPr rtlCol="0" anchor="ctr"/>
            <a:lstStyle/>
            <a:p>
              <a:endParaRPr lang="en-US"/>
            </a:p>
          </p:txBody>
        </p:sp>
        <p:sp>
          <p:nvSpPr>
            <p:cNvPr id="2960" name="Freeform: Shape 2959">
              <a:extLst>
                <a:ext uri="{FF2B5EF4-FFF2-40B4-BE49-F238E27FC236}">
                  <a16:creationId xmlns:a16="http://schemas.microsoft.com/office/drawing/2014/main" xmlns="" id="{DE1A157E-8FD6-4B34-BD06-E3A272A2A618}"/>
                </a:ext>
              </a:extLst>
            </p:cNvPr>
            <p:cNvSpPr/>
            <p:nvPr/>
          </p:nvSpPr>
          <p:spPr>
            <a:xfrm>
              <a:off x="5215266" y="1282647"/>
              <a:ext cx="9525" cy="9525"/>
            </a:xfrm>
            <a:custGeom>
              <a:avLst/>
              <a:gdLst>
                <a:gd name="connsiteX0" fmla="*/ 8244 w 9525"/>
                <a:gd name="connsiteY0" fmla="*/ 7990 h 9525"/>
                <a:gd name="connsiteX1" fmla="*/ 8244 w 9525"/>
                <a:gd name="connsiteY1" fmla="*/ 7990 h 9525"/>
              </a:gdLst>
              <a:ahLst/>
              <a:cxnLst>
                <a:cxn ang="0">
                  <a:pos x="connsiteX0" y="connsiteY0"/>
                </a:cxn>
                <a:cxn ang="0">
                  <a:pos x="connsiteX1" y="connsiteY1"/>
                </a:cxn>
              </a:cxnLst>
              <a:rect l="l" t="t" r="r" b="b"/>
              <a:pathLst>
                <a:path w="9525" h="9525">
                  <a:moveTo>
                    <a:pt x="8244" y="7990"/>
                  </a:moveTo>
                  <a:cubicBezTo>
                    <a:pt x="7291" y="7990"/>
                    <a:pt x="6339" y="6085"/>
                    <a:pt x="8244" y="7990"/>
                  </a:cubicBezTo>
                  <a:close/>
                </a:path>
              </a:pathLst>
            </a:custGeom>
            <a:grpFill/>
            <a:ln w="9525" cap="flat">
              <a:noFill/>
              <a:prstDash val="solid"/>
              <a:miter/>
            </a:ln>
          </p:spPr>
          <p:txBody>
            <a:bodyPr rtlCol="0" anchor="ctr"/>
            <a:lstStyle/>
            <a:p>
              <a:endParaRPr lang="en-US"/>
            </a:p>
          </p:txBody>
        </p:sp>
        <p:sp>
          <p:nvSpPr>
            <p:cNvPr id="2961" name="Freeform: Shape 2960">
              <a:extLst>
                <a:ext uri="{FF2B5EF4-FFF2-40B4-BE49-F238E27FC236}">
                  <a16:creationId xmlns:a16="http://schemas.microsoft.com/office/drawing/2014/main" xmlns="" id="{E25F0590-092F-4E45-A53E-B41B63C98BDC}"/>
                </a:ext>
              </a:extLst>
            </p:cNvPr>
            <p:cNvSpPr/>
            <p:nvPr/>
          </p:nvSpPr>
          <p:spPr>
            <a:xfrm>
              <a:off x="5040154" y="12949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2962" name="Freeform: Shape 2961">
              <a:extLst>
                <a:ext uri="{FF2B5EF4-FFF2-40B4-BE49-F238E27FC236}">
                  <a16:creationId xmlns:a16="http://schemas.microsoft.com/office/drawing/2014/main" xmlns="" id="{6D4B25A1-BC69-4CDD-BF58-0434BCC7F1E2}"/>
                </a:ext>
              </a:extLst>
            </p:cNvPr>
            <p:cNvSpPr/>
            <p:nvPr/>
          </p:nvSpPr>
          <p:spPr>
            <a:xfrm>
              <a:off x="4966811" y="1295609"/>
              <a:ext cx="9525" cy="9525"/>
            </a:xfrm>
            <a:custGeom>
              <a:avLst/>
              <a:gdLst>
                <a:gd name="connsiteX0" fmla="*/ 8096 w 9525"/>
                <a:gd name="connsiteY0" fmla="*/ 8363 h 9525"/>
                <a:gd name="connsiteX1" fmla="*/ 7144 w 9525"/>
                <a:gd name="connsiteY1" fmla="*/ 7410 h 9525"/>
                <a:gd name="connsiteX2" fmla="*/ 8096 w 9525"/>
                <a:gd name="connsiteY2" fmla="*/ 8363 h 9525"/>
              </a:gdLst>
              <a:ahLst/>
              <a:cxnLst>
                <a:cxn ang="0">
                  <a:pos x="connsiteX0" y="connsiteY0"/>
                </a:cxn>
                <a:cxn ang="0">
                  <a:pos x="connsiteX1" y="connsiteY1"/>
                </a:cxn>
                <a:cxn ang="0">
                  <a:pos x="connsiteX2" y="connsiteY2"/>
                </a:cxn>
              </a:cxnLst>
              <a:rect l="l" t="t" r="r" b="b"/>
              <a:pathLst>
                <a:path w="9525" h="9525">
                  <a:moveTo>
                    <a:pt x="8096" y="8363"/>
                  </a:moveTo>
                  <a:cubicBezTo>
                    <a:pt x="7144" y="9315"/>
                    <a:pt x="7144" y="7410"/>
                    <a:pt x="7144" y="7410"/>
                  </a:cubicBezTo>
                  <a:cubicBezTo>
                    <a:pt x="8096" y="6458"/>
                    <a:pt x="6191" y="8363"/>
                    <a:pt x="8096" y="8363"/>
                  </a:cubicBezTo>
                  <a:close/>
                </a:path>
              </a:pathLst>
            </a:custGeom>
            <a:grpFill/>
            <a:ln w="9525" cap="flat">
              <a:noFill/>
              <a:prstDash val="solid"/>
              <a:miter/>
            </a:ln>
          </p:spPr>
          <p:txBody>
            <a:bodyPr rtlCol="0" anchor="ctr"/>
            <a:lstStyle/>
            <a:p>
              <a:endParaRPr lang="en-US"/>
            </a:p>
          </p:txBody>
        </p:sp>
        <p:sp>
          <p:nvSpPr>
            <p:cNvPr id="2963" name="Freeform: Shape 2962">
              <a:extLst>
                <a:ext uri="{FF2B5EF4-FFF2-40B4-BE49-F238E27FC236}">
                  <a16:creationId xmlns:a16="http://schemas.microsoft.com/office/drawing/2014/main" xmlns="" id="{0A60DC66-3014-4A4B-B548-016C00834B00}"/>
                </a:ext>
              </a:extLst>
            </p:cNvPr>
            <p:cNvSpPr/>
            <p:nvPr/>
          </p:nvSpPr>
          <p:spPr>
            <a:xfrm>
              <a:off x="4927759" y="130159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1906"/>
                    <a:pt x="7144" y="7144"/>
                  </a:cubicBezTo>
                  <a:close/>
                </a:path>
              </a:pathLst>
            </a:custGeom>
            <a:grpFill/>
            <a:ln w="9525" cap="flat">
              <a:noFill/>
              <a:prstDash val="solid"/>
              <a:miter/>
            </a:ln>
          </p:spPr>
          <p:txBody>
            <a:bodyPr rtlCol="0" anchor="ctr"/>
            <a:lstStyle/>
            <a:p>
              <a:endParaRPr lang="en-US"/>
            </a:p>
          </p:txBody>
        </p:sp>
        <p:sp>
          <p:nvSpPr>
            <p:cNvPr id="2964" name="Freeform: Shape 2963">
              <a:extLst>
                <a:ext uri="{FF2B5EF4-FFF2-40B4-BE49-F238E27FC236}">
                  <a16:creationId xmlns:a16="http://schemas.microsoft.com/office/drawing/2014/main" xmlns="" id="{8538A1A0-C670-4A52-87AF-EFB3FC652C20}"/>
                </a:ext>
              </a:extLst>
            </p:cNvPr>
            <p:cNvSpPr/>
            <p:nvPr/>
          </p:nvSpPr>
          <p:spPr>
            <a:xfrm>
              <a:off x="5295424" y="1266082"/>
              <a:ext cx="9525" cy="9525"/>
            </a:xfrm>
            <a:custGeom>
              <a:avLst/>
              <a:gdLst>
                <a:gd name="connsiteX0" fmla="*/ 7144 w 9525"/>
                <a:gd name="connsiteY0" fmla="*/ 8363 h 9525"/>
                <a:gd name="connsiteX1" fmla="*/ 8096 w 9525"/>
                <a:gd name="connsiteY1" fmla="*/ 7410 h 9525"/>
                <a:gd name="connsiteX2" fmla="*/ 7144 w 9525"/>
                <a:gd name="connsiteY2" fmla="*/ 8363 h 9525"/>
              </a:gdLst>
              <a:ahLst/>
              <a:cxnLst>
                <a:cxn ang="0">
                  <a:pos x="connsiteX0" y="connsiteY0"/>
                </a:cxn>
                <a:cxn ang="0">
                  <a:pos x="connsiteX1" y="connsiteY1"/>
                </a:cxn>
                <a:cxn ang="0">
                  <a:pos x="connsiteX2" y="connsiteY2"/>
                </a:cxn>
              </a:cxnLst>
              <a:rect l="l" t="t" r="r" b="b"/>
              <a:pathLst>
                <a:path w="9525" h="9525">
                  <a:moveTo>
                    <a:pt x="7144" y="8363"/>
                  </a:moveTo>
                  <a:cubicBezTo>
                    <a:pt x="9049" y="8363"/>
                    <a:pt x="6191" y="6458"/>
                    <a:pt x="8096" y="7410"/>
                  </a:cubicBezTo>
                  <a:cubicBezTo>
                    <a:pt x="8096" y="8363"/>
                    <a:pt x="8096" y="9315"/>
                    <a:pt x="7144" y="8363"/>
                  </a:cubicBezTo>
                  <a:close/>
                </a:path>
              </a:pathLst>
            </a:custGeom>
            <a:grpFill/>
            <a:ln w="9525" cap="flat">
              <a:noFill/>
              <a:prstDash val="solid"/>
              <a:miter/>
            </a:ln>
          </p:spPr>
          <p:txBody>
            <a:bodyPr rtlCol="0" anchor="ctr"/>
            <a:lstStyle/>
            <a:p>
              <a:endParaRPr lang="en-US"/>
            </a:p>
          </p:txBody>
        </p:sp>
        <p:sp>
          <p:nvSpPr>
            <p:cNvPr id="2965" name="Freeform: Shape 2964">
              <a:extLst>
                <a:ext uri="{FF2B5EF4-FFF2-40B4-BE49-F238E27FC236}">
                  <a16:creationId xmlns:a16="http://schemas.microsoft.com/office/drawing/2014/main" xmlns="" id="{3B7EEF65-1C11-473F-8875-D066B2F35C5D}"/>
                </a:ext>
              </a:extLst>
            </p:cNvPr>
            <p:cNvSpPr/>
            <p:nvPr/>
          </p:nvSpPr>
          <p:spPr>
            <a:xfrm>
              <a:off x="4789646" y="1250156"/>
              <a:ext cx="514350" cy="28575"/>
            </a:xfrm>
            <a:custGeom>
              <a:avLst/>
              <a:gdLst>
                <a:gd name="connsiteX0" fmla="*/ 7144 w 514350"/>
                <a:gd name="connsiteY0" fmla="*/ 23336 h 28575"/>
                <a:gd name="connsiteX1" fmla="*/ 148114 w 514350"/>
                <a:gd name="connsiteY1" fmla="*/ 20479 h 28575"/>
                <a:gd name="connsiteX2" fmla="*/ 226219 w 514350"/>
                <a:gd name="connsiteY2" fmla="*/ 15716 h 28575"/>
                <a:gd name="connsiteX3" fmla="*/ 299561 w 514350"/>
                <a:gd name="connsiteY3" fmla="*/ 15716 h 28575"/>
                <a:gd name="connsiteX4" fmla="*/ 388144 w 514350"/>
                <a:gd name="connsiteY4" fmla="*/ 10001 h 28575"/>
                <a:gd name="connsiteX5" fmla="*/ 388144 w 514350"/>
                <a:gd name="connsiteY5" fmla="*/ 21431 h 28575"/>
                <a:gd name="connsiteX6" fmla="*/ 435769 w 514350"/>
                <a:gd name="connsiteY6" fmla="*/ 18574 h 28575"/>
                <a:gd name="connsiteX7" fmla="*/ 446246 w 514350"/>
                <a:gd name="connsiteY7" fmla="*/ 9049 h 28575"/>
                <a:gd name="connsiteX8" fmla="*/ 446246 w 514350"/>
                <a:gd name="connsiteY8" fmla="*/ 15716 h 28575"/>
                <a:gd name="connsiteX9" fmla="*/ 451009 w 514350"/>
                <a:gd name="connsiteY9" fmla="*/ 8096 h 28575"/>
                <a:gd name="connsiteX10" fmla="*/ 453866 w 514350"/>
                <a:gd name="connsiteY10" fmla="*/ 7144 h 28575"/>
                <a:gd name="connsiteX11" fmla="*/ 462439 w 514350"/>
                <a:gd name="connsiteY11" fmla="*/ 9049 h 28575"/>
                <a:gd name="connsiteX12" fmla="*/ 457676 w 514350"/>
                <a:gd name="connsiteY12" fmla="*/ 18574 h 28575"/>
                <a:gd name="connsiteX13" fmla="*/ 471011 w 514350"/>
                <a:gd name="connsiteY13" fmla="*/ 9049 h 28575"/>
                <a:gd name="connsiteX14" fmla="*/ 505301 w 514350"/>
                <a:gd name="connsiteY14" fmla="*/ 17621 h 28575"/>
                <a:gd name="connsiteX15" fmla="*/ 508159 w 514350"/>
                <a:gd name="connsiteY15" fmla="*/ 19526 h 28575"/>
                <a:gd name="connsiteX16" fmla="*/ 343376 w 514350"/>
                <a:gd name="connsiteY16" fmla="*/ 30004 h 28575"/>
                <a:gd name="connsiteX17" fmla="*/ 224314 w 514350"/>
                <a:gd name="connsiteY17" fmla="*/ 29051 h 28575"/>
                <a:gd name="connsiteX18" fmla="*/ 7144 w 514350"/>
                <a:gd name="connsiteY18" fmla="*/ 23336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14350" h="28575">
                  <a:moveTo>
                    <a:pt x="7144" y="23336"/>
                  </a:moveTo>
                  <a:cubicBezTo>
                    <a:pt x="30004" y="5239"/>
                    <a:pt x="130016" y="21431"/>
                    <a:pt x="148114" y="20479"/>
                  </a:cubicBezTo>
                  <a:cubicBezTo>
                    <a:pt x="170021" y="19526"/>
                    <a:pt x="215741" y="23336"/>
                    <a:pt x="226219" y="15716"/>
                  </a:cubicBezTo>
                  <a:cubicBezTo>
                    <a:pt x="227171" y="17621"/>
                    <a:pt x="299561" y="15716"/>
                    <a:pt x="299561" y="15716"/>
                  </a:cubicBezTo>
                  <a:cubicBezTo>
                    <a:pt x="296704" y="16669"/>
                    <a:pt x="388144" y="13811"/>
                    <a:pt x="388144" y="10001"/>
                  </a:cubicBezTo>
                  <a:cubicBezTo>
                    <a:pt x="389096" y="10954"/>
                    <a:pt x="387191" y="20479"/>
                    <a:pt x="388144" y="21431"/>
                  </a:cubicBezTo>
                  <a:cubicBezTo>
                    <a:pt x="392906" y="17621"/>
                    <a:pt x="442436" y="1429"/>
                    <a:pt x="435769" y="18574"/>
                  </a:cubicBezTo>
                  <a:cubicBezTo>
                    <a:pt x="434816" y="18574"/>
                    <a:pt x="445294" y="9049"/>
                    <a:pt x="446246" y="9049"/>
                  </a:cubicBezTo>
                  <a:cubicBezTo>
                    <a:pt x="446246" y="9049"/>
                    <a:pt x="443389" y="15716"/>
                    <a:pt x="446246" y="15716"/>
                  </a:cubicBezTo>
                  <a:cubicBezTo>
                    <a:pt x="450056" y="14764"/>
                    <a:pt x="449104" y="10001"/>
                    <a:pt x="451009" y="8096"/>
                  </a:cubicBezTo>
                  <a:cubicBezTo>
                    <a:pt x="450056" y="10001"/>
                    <a:pt x="451009" y="10001"/>
                    <a:pt x="453866" y="7144"/>
                  </a:cubicBezTo>
                  <a:cubicBezTo>
                    <a:pt x="457676" y="13811"/>
                    <a:pt x="451009" y="10954"/>
                    <a:pt x="462439" y="9049"/>
                  </a:cubicBezTo>
                  <a:cubicBezTo>
                    <a:pt x="461486" y="15716"/>
                    <a:pt x="455771" y="9049"/>
                    <a:pt x="457676" y="18574"/>
                  </a:cubicBezTo>
                  <a:cubicBezTo>
                    <a:pt x="459581" y="18574"/>
                    <a:pt x="471011" y="10001"/>
                    <a:pt x="471011" y="9049"/>
                  </a:cubicBezTo>
                  <a:cubicBezTo>
                    <a:pt x="482441" y="10954"/>
                    <a:pt x="491966" y="20479"/>
                    <a:pt x="505301" y="17621"/>
                  </a:cubicBezTo>
                  <a:cubicBezTo>
                    <a:pt x="505301" y="18574"/>
                    <a:pt x="508159" y="19526"/>
                    <a:pt x="508159" y="19526"/>
                  </a:cubicBezTo>
                  <a:cubicBezTo>
                    <a:pt x="491966" y="27146"/>
                    <a:pt x="388144" y="28099"/>
                    <a:pt x="343376" y="30004"/>
                  </a:cubicBezTo>
                  <a:cubicBezTo>
                    <a:pt x="303371" y="30956"/>
                    <a:pt x="261461" y="28099"/>
                    <a:pt x="224314" y="29051"/>
                  </a:cubicBezTo>
                  <a:cubicBezTo>
                    <a:pt x="184309" y="29051"/>
                    <a:pt x="31909" y="16669"/>
                    <a:pt x="7144" y="23336"/>
                  </a:cubicBezTo>
                  <a:close/>
                </a:path>
              </a:pathLst>
            </a:custGeom>
            <a:grpFill/>
            <a:ln w="9525" cap="flat">
              <a:noFill/>
              <a:prstDash val="solid"/>
              <a:miter/>
            </a:ln>
          </p:spPr>
          <p:txBody>
            <a:bodyPr rtlCol="0" anchor="ctr"/>
            <a:lstStyle/>
            <a:p>
              <a:endParaRPr lang="en-US"/>
            </a:p>
          </p:txBody>
        </p:sp>
        <p:sp>
          <p:nvSpPr>
            <p:cNvPr id="2966" name="Freeform: Shape 2965">
              <a:extLst>
                <a:ext uri="{FF2B5EF4-FFF2-40B4-BE49-F238E27FC236}">
                  <a16:creationId xmlns:a16="http://schemas.microsoft.com/office/drawing/2014/main" xmlns="" id="{FA051139-E412-4715-9AEB-DF906FED7172}"/>
                </a:ext>
              </a:extLst>
            </p:cNvPr>
            <p:cNvSpPr/>
            <p:nvPr/>
          </p:nvSpPr>
          <p:spPr>
            <a:xfrm>
              <a:off x="5292300" y="1265396"/>
              <a:ext cx="9525" cy="9525"/>
            </a:xfrm>
            <a:custGeom>
              <a:avLst/>
              <a:gdLst>
                <a:gd name="connsiteX0" fmla="*/ 8363 w 9525"/>
                <a:gd name="connsiteY0" fmla="*/ 10001 h 9525"/>
                <a:gd name="connsiteX1" fmla="*/ 7410 w 9525"/>
                <a:gd name="connsiteY1" fmla="*/ 7144 h 9525"/>
                <a:gd name="connsiteX2" fmla="*/ 8363 w 9525"/>
                <a:gd name="connsiteY2" fmla="*/ 10001 h 9525"/>
              </a:gdLst>
              <a:ahLst/>
              <a:cxnLst>
                <a:cxn ang="0">
                  <a:pos x="connsiteX0" y="connsiteY0"/>
                </a:cxn>
                <a:cxn ang="0">
                  <a:pos x="connsiteX1" y="connsiteY1"/>
                </a:cxn>
                <a:cxn ang="0">
                  <a:pos x="connsiteX2" y="connsiteY2"/>
                </a:cxn>
              </a:cxnLst>
              <a:rect l="l" t="t" r="r" b="b"/>
              <a:pathLst>
                <a:path w="9525" h="9525">
                  <a:moveTo>
                    <a:pt x="8363" y="10001"/>
                  </a:moveTo>
                  <a:cubicBezTo>
                    <a:pt x="8363" y="9049"/>
                    <a:pt x="6458" y="8096"/>
                    <a:pt x="7410" y="7144"/>
                  </a:cubicBezTo>
                  <a:cubicBezTo>
                    <a:pt x="7410" y="7144"/>
                    <a:pt x="8363" y="9049"/>
                    <a:pt x="8363" y="10001"/>
                  </a:cubicBezTo>
                  <a:close/>
                </a:path>
              </a:pathLst>
            </a:custGeom>
            <a:grpFill/>
            <a:ln w="9525" cap="flat">
              <a:noFill/>
              <a:prstDash val="solid"/>
              <a:miter/>
            </a:ln>
          </p:spPr>
          <p:txBody>
            <a:bodyPr rtlCol="0" anchor="ctr"/>
            <a:lstStyle/>
            <a:p>
              <a:endParaRPr lang="en-US"/>
            </a:p>
          </p:txBody>
        </p:sp>
        <p:sp>
          <p:nvSpPr>
            <p:cNvPr id="2967" name="Freeform: Shape 2966">
              <a:extLst>
                <a:ext uri="{FF2B5EF4-FFF2-40B4-BE49-F238E27FC236}">
                  <a16:creationId xmlns:a16="http://schemas.microsoft.com/office/drawing/2014/main" xmlns="" id="{07361A0A-6CF8-46E0-945C-25048BC0BEB7}"/>
                </a:ext>
              </a:extLst>
            </p:cNvPr>
            <p:cNvSpPr/>
            <p:nvPr/>
          </p:nvSpPr>
          <p:spPr>
            <a:xfrm>
              <a:off x="5258276" y="1255977"/>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7144" y="7990"/>
                    <a:pt x="8096" y="6085"/>
                    <a:pt x="7144" y="7990"/>
                  </a:cubicBezTo>
                  <a:close/>
                </a:path>
              </a:pathLst>
            </a:custGeom>
            <a:grpFill/>
            <a:ln w="9525" cap="flat">
              <a:noFill/>
              <a:prstDash val="solid"/>
              <a:miter/>
            </a:ln>
          </p:spPr>
          <p:txBody>
            <a:bodyPr rtlCol="0" anchor="ctr"/>
            <a:lstStyle/>
            <a:p>
              <a:endParaRPr lang="en-US"/>
            </a:p>
          </p:txBody>
        </p:sp>
        <p:sp>
          <p:nvSpPr>
            <p:cNvPr id="2968" name="Freeform: Shape 2967">
              <a:extLst>
                <a:ext uri="{FF2B5EF4-FFF2-40B4-BE49-F238E27FC236}">
                  <a16:creationId xmlns:a16="http://schemas.microsoft.com/office/drawing/2014/main" xmlns="" id="{EDD1D7B2-FC0F-4C1B-B8FE-CA688F35F6E8}"/>
                </a:ext>
              </a:extLst>
            </p:cNvPr>
            <p:cNvSpPr/>
            <p:nvPr/>
          </p:nvSpPr>
          <p:spPr>
            <a:xfrm>
              <a:off x="5248751" y="1254918"/>
              <a:ext cx="9525" cy="9525"/>
            </a:xfrm>
            <a:custGeom>
              <a:avLst/>
              <a:gdLst>
                <a:gd name="connsiteX0" fmla="*/ 7144 w 9525"/>
                <a:gd name="connsiteY0" fmla="*/ 9049 h 9525"/>
                <a:gd name="connsiteX1" fmla="*/ 10001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9049" y="7144"/>
                    <a:pt x="10001" y="7144"/>
                  </a:cubicBezTo>
                  <a:lnTo>
                    <a:pt x="7144" y="9049"/>
                  </a:lnTo>
                  <a:close/>
                </a:path>
              </a:pathLst>
            </a:custGeom>
            <a:grpFill/>
            <a:ln w="9525" cap="flat">
              <a:noFill/>
              <a:prstDash val="solid"/>
              <a:miter/>
            </a:ln>
          </p:spPr>
          <p:txBody>
            <a:bodyPr rtlCol="0" anchor="ctr"/>
            <a:lstStyle/>
            <a:p>
              <a:endParaRPr lang="en-US"/>
            </a:p>
          </p:txBody>
        </p:sp>
        <p:sp>
          <p:nvSpPr>
            <p:cNvPr id="2969" name="Freeform: Shape 2968">
              <a:extLst>
                <a:ext uri="{FF2B5EF4-FFF2-40B4-BE49-F238E27FC236}">
                  <a16:creationId xmlns:a16="http://schemas.microsoft.com/office/drawing/2014/main" xmlns="" id="{B9657148-22FE-4997-9BE9-E8EE55A2A650}"/>
                </a:ext>
              </a:extLst>
            </p:cNvPr>
            <p:cNvSpPr/>
            <p:nvPr/>
          </p:nvSpPr>
          <p:spPr>
            <a:xfrm>
              <a:off x="5240417" y="1251108"/>
              <a:ext cx="9525" cy="9525"/>
            </a:xfrm>
            <a:custGeom>
              <a:avLst/>
              <a:gdLst>
                <a:gd name="connsiteX0" fmla="*/ 7858 w 9525"/>
                <a:gd name="connsiteY0" fmla="*/ 8096 h 9525"/>
                <a:gd name="connsiteX1" fmla="*/ 7858 w 9525"/>
                <a:gd name="connsiteY1" fmla="*/ 7144 h 9525"/>
                <a:gd name="connsiteX2" fmla="*/ 7858 w 9525"/>
                <a:gd name="connsiteY2" fmla="*/ 8096 h 9525"/>
              </a:gdLst>
              <a:ahLst/>
              <a:cxnLst>
                <a:cxn ang="0">
                  <a:pos x="connsiteX0" y="connsiteY0"/>
                </a:cxn>
                <a:cxn ang="0">
                  <a:pos x="connsiteX1" y="connsiteY1"/>
                </a:cxn>
                <a:cxn ang="0">
                  <a:pos x="connsiteX2" y="connsiteY2"/>
                </a:cxn>
              </a:cxnLst>
              <a:rect l="l" t="t" r="r" b="b"/>
              <a:pathLst>
                <a:path w="9525" h="9525">
                  <a:moveTo>
                    <a:pt x="7858" y="8096"/>
                  </a:moveTo>
                  <a:cubicBezTo>
                    <a:pt x="6906" y="7144"/>
                    <a:pt x="6906" y="7144"/>
                    <a:pt x="7858" y="7144"/>
                  </a:cubicBezTo>
                  <a:cubicBezTo>
                    <a:pt x="7858" y="8096"/>
                    <a:pt x="7858" y="8096"/>
                    <a:pt x="7858" y="8096"/>
                  </a:cubicBezTo>
                  <a:close/>
                </a:path>
              </a:pathLst>
            </a:custGeom>
            <a:grpFill/>
            <a:ln w="9525" cap="flat">
              <a:noFill/>
              <a:prstDash val="solid"/>
              <a:miter/>
            </a:ln>
          </p:spPr>
          <p:txBody>
            <a:bodyPr rtlCol="0" anchor="ctr"/>
            <a:lstStyle/>
            <a:p>
              <a:endParaRPr lang="en-US"/>
            </a:p>
          </p:txBody>
        </p:sp>
        <p:sp>
          <p:nvSpPr>
            <p:cNvPr id="2970" name="Freeform: Shape 2969">
              <a:extLst>
                <a:ext uri="{FF2B5EF4-FFF2-40B4-BE49-F238E27FC236}">
                  <a16:creationId xmlns:a16="http://schemas.microsoft.com/office/drawing/2014/main" xmlns="" id="{E6391F3C-72C2-43EA-90C2-8A6132D8CDD7}"/>
                </a:ext>
              </a:extLst>
            </p:cNvPr>
            <p:cNvSpPr/>
            <p:nvPr/>
          </p:nvSpPr>
          <p:spPr>
            <a:xfrm>
              <a:off x="5239226" y="1253728"/>
              <a:ext cx="9525" cy="9525"/>
            </a:xfrm>
            <a:custGeom>
              <a:avLst/>
              <a:gdLst>
                <a:gd name="connsiteX0" fmla="*/ 8096 w 9525"/>
                <a:gd name="connsiteY0" fmla="*/ 8334 h 9525"/>
                <a:gd name="connsiteX1" fmla="*/ 7144 w 9525"/>
                <a:gd name="connsiteY1" fmla="*/ 7382 h 9525"/>
                <a:gd name="connsiteX2" fmla="*/ 8096 w 9525"/>
                <a:gd name="connsiteY2" fmla="*/ 8334 h 9525"/>
              </a:gdLst>
              <a:ahLst/>
              <a:cxnLst>
                <a:cxn ang="0">
                  <a:pos x="connsiteX0" y="connsiteY0"/>
                </a:cxn>
                <a:cxn ang="0">
                  <a:pos x="connsiteX1" y="connsiteY1"/>
                </a:cxn>
                <a:cxn ang="0">
                  <a:pos x="connsiteX2" y="connsiteY2"/>
                </a:cxn>
              </a:cxnLst>
              <a:rect l="l" t="t" r="r" b="b"/>
              <a:pathLst>
                <a:path w="9525" h="9525">
                  <a:moveTo>
                    <a:pt x="8096" y="8334"/>
                  </a:moveTo>
                  <a:cubicBezTo>
                    <a:pt x="7144" y="8334"/>
                    <a:pt x="7144" y="7382"/>
                    <a:pt x="7144" y="7382"/>
                  </a:cubicBezTo>
                  <a:cubicBezTo>
                    <a:pt x="7144" y="7382"/>
                    <a:pt x="8096" y="6429"/>
                    <a:pt x="8096" y="8334"/>
                  </a:cubicBezTo>
                  <a:close/>
                </a:path>
              </a:pathLst>
            </a:custGeom>
            <a:grpFill/>
            <a:ln w="9525" cap="flat">
              <a:noFill/>
              <a:prstDash val="solid"/>
              <a:miter/>
            </a:ln>
          </p:spPr>
          <p:txBody>
            <a:bodyPr rtlCol="0" anchor="ctr"/>
            <a:lstStyle/>
            <a:p>
              <a:endParaRPr lang="en-US"/>
            </a:p>
          </p:txBody>
        </p:sp>
        <p:sp>
          <p:nvSpPr>
            <p:cNvPr id="2971" name="Freeform: Shape 2970">
              <a:extLst>
                <a:ext uri="{FF2B5EF4-FFF2-40B4-BE49-F238E27FC236}">
                  <a16:creationId xmlns:a16="http://schemas.microsoft.com/office/drawing/2014/main" xmlns="" id="{F71459B0-847A-4982-A019-EB4A89E15187}"/>
                </a:ext>
              </a:extLst>
            </p:cNvPr>
            <p:cNvSpPr/>
            <p:nvPr/>
          </p:nvSpPr>
          <p:spPr>
            <a:xfrm>
              <a:off x="5220176" y="1251214"/>
              <a:ext cx="9525" cy="9525"/>
            </a:xfrm>
            <a:custGeom>
              <a:avLst/>
              <a:gdLst>
                <a:gd name="connsiteX0" fmla="*/ 9049 w 9525"/>
                <a:gd name="connsiteY0" fmla="*/ 7990 h 9525"/>
                <a:gd name="connsiteX1" fmla="*/ 7144 w 9525"/>
                <a:gd name="connsiteY1" fmla="*/ 7990 h 9525"/>
                <a:gd name="connsiteX2" fmla="*/ 9049 w 9525"/>
                <a:gd name="connsiteY2" fmla="*/ 7990 h 9525"/>
              </a:gdLst>
              <a:ahLst/>
              <a:cxnLst>
                <a:cxn ang="0">
                  <a:pos x="connsiteX0" y="connsiteY0"/>
                </a:cxn>
                <a:cxn ang="0">
                  <a:pos x="connsiteX1" y="connsiteY1"/>
                </a:cxn>
                <a:cxn ang="0">
                  <a:pos x="connsiteX2" y="connsiteY2"/>
                </a:cxn>
              </a:cxnLst>
              <a:rect l="l" t="t" r="r" b="b"/>
              <a:pathLst>
                <a:path w="9525" h="9525">
                  <a:moveTo>
                    <a:pt x="9049" y="7990"/>
                  </a:moveTo>
                  <a:cubicBezTo>
                    <a:pt x="9049" y="7990"/>
                    <a:pt x="8096" y="8943"/>
                    <a:pt x="7144" y="7990"/>
                  </a:cubicBezTo>
                  <a:cubicBezTo>
                    <a:pt x="8096" y="7990"/>
                    <a:pt x="9049" y="6085"/>
                    <a:pt x="9049" y="7990"/>
                  </a:cubicBezTo>
                  <a:close/>
                </a:path>
              </a:pathLst>
            </a:custGeom>
            <a:grpFill/>
            <a:ln w="9525" cap="flat">
              <a:noFill/>
              <a:prstDash val="solid"/>
              <a:miter/>
            </a:ln>
          </p:spPr>
          <p:txBody>
            <a:bodyPr rtlCol="0" anchor="ctr"/>
            <a:lstStyle/>
            <a:p>
              <a:endParaRPr lang="en-US"/>
            </a:p>
          </p:txBody>
        </p:sp>
        <p:sp>
          <p:nvSpPr>
            <p:cNvPr id="2972" name="Freeform: Shape 2971">
              <a:extLst>
                <a:ext uri="{FF2B5EF4-FFF2-40B4-BE49-F238E27FC236}">
                  <a16:creationId xmlns:a16="http://schemas.microsoft.com/office/drawing/2014/main" xmlns="" id="{6CAD9D02-C941-42F8-908D-E98A92B3790D}"/>
                </a:ext>
              </a:extLst>
            </p:cNvPr>
            <p:cNvSpPr/>
            <p:nvPr/>
          </p:nvSpPr>
          <p:spPr>
            <a:xfrm>
              <a:off x="5213085" y="1252167"/>
              <a:ext cx="9525" cy="9525"/>
            </a:xfrm>
            <a:custGeom>
              <a:avLst/>
              <a:gdLst>
                <a:gd name="connsiteX0" fmla="*/ 7567 w 9525"/>
                <a:gd name="connsiteY0" fmla="*/ 7990 h 9525"/>
                <a:gd name="connsiteX1" fmla="*/ 7567 w 9525"/>
                <a:gd name="connsiteY1" fmla="*/ 7990 h 9525"/>
              </a:gdLst>
              <a:ahLst/>
              <a:cxnLst>
                <a:cxn ang="0">
                  <a:pos x="connsiteX0" y="connsiteY0"/>
                </a:cxn>
                <a:cxn ang="0">
                  <a:pos x="connsiteX1" y="connsiteY1"/>
                </a:cxn>
              </a:cxnLst>
              <a:rect l="l" t="t" r="r" b="b"/>
              <a:pathLst>
                <a:path w="9525" h="9525">
                  <a:moveTo>
                    <a:pt x="7567" y="7990"/>
                  </a:moveTo>
                  <a:cubicBezTo>
                    <a:pt x="7567" y="7990"/>
                    <a:pt x="6615" y="6085"/>
                    <a:pt x="7567" y="7990"/>
                  </a:cubicBezTo>
                  <a:close/>
                </a:path>
              </a:pathLst>
            </a:custGeom>
            <a:grpFill/>
            <a:ln w="9525" cap="flat">
              <a:noFill/>
              <a:prstDash val="solid"/>
              <a:miter/>
            </a:ln>
          </p:spPr>
          <p:txBody>
            <a:bodyPr rtlCol="0" anchor="ctr"/>
            <a:lstStyle/>
            <a:p>
              <a:endParaRPr lang="en-US"/>
            </a:p>
          </p:txBody>
        </p:sp>
        <p:sp>
          <p:nvSpPr>
            <p:cNvPr id="2973" name="Freeform: Shape 2972">
              <a:extLst>
                <a:ext uri="{FF2B5EF4-FFF2-40B4-BE49-F238E27FC236}">
                  <a16:creationId xmlns:a16="http://schemas.microsoft.com/office/drawing/2014/main" xmlns="" id="{D101ED1D-8FDA-47E5-8E52-08B421E6ECCF}"/>
                </a:ext>
              </a:extLst>
            </p:cNvPr>
            <p:cNvSpPr/>
            <p:nvPr/>
          </p:nvSpPr>
          <p:spPr>
            <a:xfrm>
              <a:off x="5049679" y="12568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7144"/>
                    <a:pt x="9049" y="7144"/>
                    <a:pt x="7144" y="7144"/>
                  </a:cubicBezTo>
                  <a:close/>
                </a:path>
              </a:pathLst>
            </a:custGeom>
            <a:grpFill/>
            <a:ln w="9525" cap="flat">
              <a:noFill/>
              <a:prstDash val="solid"/>
              <a:miter/>
            </a:ln>
          </p:spPr>
          <p:txBody>
            <a:bodyPr rtlCol="0" anchor="ctr"/>
            <a:lstStyle/>
            <a:p>
              <a:endParaRPr lang="en-US"/>
            </a:p>
          </p:txBody>
        </p:sp>
        <p:sp>
          <p:nvSpPr>
            <p:cNvPr id="2974" name="Freeform: Shape 2973">
              <a:extLst>
                <a:ext uri="{FF2B5EF4-FFF2-40B4-BE49-F238E27FC236}">
                  <a16:creationId xmlns:a16="http://schemas.microsoft.com/office/drawing/2014/main" xmlns="" id="{23237761-E6F4-431D-A010-3F965E1E4D49}"/>
                </a:ext>
              </a:extLst>
            </p:cNvPr>
            <p:cNvSpPr/>
            <p:nvPr/>
          </p:nvSpPr>
          <p:spPr>
            <a:xfrm>
              <a:off x="4982051" y="1255871"/>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9049"/>
                    <a:pt x="7144" y="7144"/>
                    <a:pt x="7144" y="7144"/>
                  </a:cubicBezTo>
                  <a:cubicBezTo>
                    <a:pt x="8096" y="7144"/>
                    <a:pt x="6191" y="9049"/>
                    <a:pt x="8096" y="8096"/>
                  </a:cubicBezTo>
                  <a:close/>
                </a:path>
              </a:pathLst>
            </a:custGeom>
            <a:grpFill/>
            <a:ln w="9525" cap="flat">
              <a:noFill/>
              <a:prstDash val="solid"/>
              <a:miter/>
            </a:ln>
          </p:spPr>
          <p:txBody>
            <a:bodyPr rtlCol="0" anchor="ctr"/>
            <a:lstStyle/>
            <a:p>
              <a:endParaRPr lang="en-US"/>
            </a:p>
          </p:txBody>
        </p:sp>
        <p:sp>
          <p:nvSpPr>
            <p:cNvPr id="2975" name="Freeform: Shape 2974">
              <a:extLst>
                <a:ext uri="{FF2B5EF4-FFF2-40B4-BE49-F238E27FC236}">
                  <a16:creationId xmlns:a16="http://schemas.microsoft.com/office/drawing/2014/main" xmlns="" id="{F3EF1BBD-AF8D-4283-82D8-F678CBF0E619}"/>
                </a:ext>
              </a:extLst>
            </p:cNvPr>
            <p:cNvSpPr/>
            <p:nvPr/>
          </p:nvSpPr>
          <p:spPr>
            <a:xfrm>
              <a:off x="4945856" y="126158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1906"/>
                    <a:pt x="7144" y="7144"/>
                  </a:cubicBezTo>
                  <a:close/>
                </a:path>
              </a:pathLst>
            </a:custGeom>
            <a:grpFill/>
            <a:ln w="9525" cap="flat">
              <a:noFill/>
              <a:prstDash val="solid"/>
              <a:miter/>
            </a:ln>
          </p:spPr>
          <p:txBody>
            <a:bodyPr rtlCol="0" anchor="ctr"/>
            <a:lstStyle/>
            <a:p>
              <a:endParaRPr lang="en-US"/>
            </a:p>
          </p:txBody>
        </p:sp>
        <p:sp>
          <p:nvSpPr>
            <p:cNvPr id="2976" name="Freeform: Shape 2975">
              <a:extLst>
                <a:ext uri="{FF2B5EF4-FFF2-40B4-BE49-F238E27FC236}">
                  <a16:creationId xmlns:a16="http://schemas.microsoft.com/office/drawing/2014/main" xmlns="" id="{10557FF2-4F60-48AC-A13D-05BC3089B338}"/>
                </a:ext>
              </a:extLst>
            </p:cNvPr>
            <p:cNvSpPr/>
            <p:nvPr/>
          </p:nvSpPr>
          <p:spPr>
            <a:xfrm>
              <a:off x="5255419" y="575362"/>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8520"/>
                    <a:pt x="9049" y="8520"/>
                    <a:pt x="7144" y="7567"/>
                  </a:cubicBezTo>
                  <a:cubicBezTo>
                    <a:pt x="7144" y="7567"/>
                    <a:pt x="7144" y="6615"/>
                    <a:pt x="7144" y="7567"/>
                  </a:cubicBezTo>
                  <a:close/>
                </a:path>
              </a:pathLst>
            </a:custGeom>
            <a:grpFill/>
            <a:ln w="9525" cap="flat">
              <a:noFill/>
              <a:prstDash val="solid"/>
              <a:miter/>
            </a:ln>
          </p:spPr>
          <p:txBody>
            <a:bodyPr rtlCol="0" anchor="ctr"/>
            <a:lstStyle/>
            <a:p>
              <a:endParaRPr lang="en-US"/>
            </a:p>
          </p:txBody>
        </p:sp>
        <p:sp>
          <p:nvSpPr>
            <p:cNvPr id="2977" name="Freeform: Shape 2976">
              <a:extLst>
                <a:ext uri="{FF2B5EF4-FFF2-40B4-BE49-F238E27FC236}">
                  <a16:creationId xmlns:a16="http://schemas.microsoft.com/office/drawing/2014/main" xmlns="" id="{C59A62D3-10F8-459D-AB9D-02499D46E0BA}"/>
                </a:ext>
              </a:extLst>
            </p:cNvPr>
            <p:cNvSpPr/>
            <p:nvPr/>
          </p:nvSpPr>
          <p:spPr>
            <a:xfrm>
              <a:off x="5200187" y="481636"/>
              <a:ext cx="104775" cy="104775"/>
            </a:xfrm>
            <a:custGeom>
              <a:avLst/>
              <a:gdLst>
                <a:gd name="connsiteX0" fmla="*/ 9036 w 104775"/>
                <a:gd name="connsiteY0" fmla="*/ 57479 h 104775"/>
                <a:gd name="connsiteX1" fmla="*/ 48088 w 104775"/>
                <a:gd name="connsiteY1" fmla="*/ 13664 h 104775"/>
                <a:gd name="connsiteX2" fmla="*/ 97618 w 104775"/>
                <a:gd name="connsiteY2" fmla="*/ 69861 h 104775"/>
                <a:gd name="connsiteX3" fmla="*/ 89046 w 104775"/>
                <a:gd name="connsiteY3" fmla="*/ 67956 h 104775"/>
                <a:gd name="connsiteX4" fmla="*/ 86188 w 104775"/>
                <a:gd name="connsiteY4" fmla="*/ 67956 h 104775"/>
                <a:gd name="connsiteX5" fmla="*/ 96666 w 104775"/>
                <a:gd name="connsiteY5" fmla="*/ 75576 h 104775"/>
                <a:gd name="connsiteX6" fmla="*/ 92856 w 104775"/>
                <a:gd name="connsiteY6" fmla="*/ 86054 h 104775"/>
                <a:gd name="connsiteX7" fmla="*/ 84283 w 104775"/>
                <a:gd name="connsiteY7" fmla="*/ 83196 h 104775"/>
                <a:gd name="connsiteX8" fmla="*/ 90951 w 104775"/>
                <a:gd name="connsiteY8" fmla="*/ 90816 h 104775"/>
                <a:gd name="connsiteX9" fmla="*/ 85236 w 104775"/>
                <a:gd name="connsiteY9" fmla="*/ 87006 h 104775"/>
                <a:gd name="connsiteX10" fmla="*/ 90951 w 104775"/>
                <a:gd name="connsiteY10" fmla="*/ 91769 h 104775"/>
                <a:gd name="connsiteX11" fmla="*/ 90951 w 104775"/>
                <a:gd name="connsiteY11" fmla="*/ 92721 h 104775"/>
                <a:gd name="connsiteX12" fmla="*/ 87141 w 104775"/>
                <a:gd name="connsiteY12" fmla="*/ 94626 h 104775"/>
                <a:gd name="connsiteX13" fmla="*/ 79521 w 104775"/>
                <a:gd name="connsiteY13" fmla="*/ 87959 h 104775"/>
                <a:gd name="connsiteX14" fmla="*/ 84283 w 104775"/>
                <a:gd name="connsiteY14" fmla="*/ 98436 h 104775"/>
                <a:gd name="connsiteX15" fmla="*/ 68091 w 104775"/>
                <a:gd name="connsiteY15" fmla="*/ 103199 h 104775"/>
                <a:gd name="connsiteX16" fmla="*/ 65233 w 104775"/>
                <a:gd name="connsiteY16" fmla="*/ 99389 h 104775"/>
                <a:gd name="connsiteX17" fmla="*/ 79521 w 104775"/>
                <a:gd name="connsiteY17" fmla="*/ 49859 h 104775"/>
                <a:gd name="connsiteX18" fmla="*/ 9036 w 104775"/>
                <a:gd name="connsiteY18" fmla="*/ 5747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4775" h="104775">
                  <a:moveTo>
                    <a:pt x="9036" y="57479"/>
                  </a:moveTo>
                  <a:cubicBezTo>
                    <a:pt x="-2394" y="51764"/>
                    <a:pt x="41421" y="-10149"/>
                    <a:pt x="48088" y="13664"/>
                  </a:cubicBezTo>
                  <a:cubicBezTo>
                    <a:pt x="105238" y="-15864"/>
                    <a:pt x="78568" y="64146"/>
                    <a:pt x="97618" y="69861"/>
                  </a:cubicBezTo>
                  <a:cubicBezTo>
                    <a:pt x="87141" y="69861"/>
                    <a:pt x="109048" y="67956"/>
                    <a:pt x="89046" y="67956"/>
                  </a:cubicBezTo>
                  <a:cubicBezTo>
                    <a:pt x="89998" y="68909"/>
                    <a:pt x="89046" y="68909"/>
                    <a:pt x="86188" y="67956"/>
                  </a:cubicBezTo>
                  <a:cubicBezTo>
                    <a:pt x="93808" y="73671"/>
                    <a:pt x="91903" y="72719"/>
                    <a:pt x="96666" y="75576"/>
                  </a:cubicBezTo>
                  <a:cubicBezTo>
                    <a:pt x="92856" y="74624"/>
                    <a:pt x="92856" y="84149"/>
                    <a:pt x="92856" y="86054"/>
                  </a:cubicBezTo>
                  <a:cubicBezTo>
                    <a:pt x="89046" y="85101"/>
                    <a:pt x="87141" y="85101"/>
                    <a:pt x="84283" y="83196"/>
                  </a:cubicBezTo>
                  <a:cubicBezTo>
                    <a:pt x="90951" y="81291"/>
                    <a:pt x="87141" y="91769"/>
                    <a:pt x="90951" y="90816"/>
                  </a:cubicBezTo>
                  <a:cubicBezTo>
                    <a:pt x="90951" y="90816"/>
                    <a:pt x="85236" y="86054"/>
                    <a:pt x="85236" y="87006"/>
                  </a:cubicBezTo>
                  <a:cubicBezTo>
                    <a:pt x="85236" y="89864"/>
                    <a:pt x="89998" y="90816"/>
                    <a:pt x="90951" y="91769"/>
                  </a:cubicBezTo>
                  <a:cubicBezTo>
                    <a:pt x="89998" y="90816"/>
                    <a:pt x="89998" y="90816"/>
                    <a:pt x="90951" y="92721"/>
                  </a:cubicBezTo>
                  <a:cubicBezTo>
                    <a:pt x="83331" y="91769"/>
                    <a:pt x="89046" y="88911"/>
                    <a:pt x="87141" y="94626"/>
                  </a:cubicBezTo>
                  <a:cubicBezTo>
                    <a:pt x="83331" y="91769"/>
                    <a:pt x="85236" y="90816"/>
                    <a:pt x="79521" y="87959"/>
                  </a:cubicBezTo>
                  <a:cubicBezTo>
                    <a:pt x="80473" y="87959"/>
                    <a:pt x="83331" y="96531"/>
                    <a:pt x="84283" y="98436"/>
                  </a:cubicBezTo>
                  <a:cubicBezTo>
                    <a:pt x="77616" y="102246"/>
                    <a:pt x="70948" y="95579"/>
                    <a:pt x="68091" y="103199"/>
                  </a:cubicBezTo>
                  <a:cubicBezTo>
                    <a:pt x="68091" y="105104"/>
                    <a:pt x="64281" y="99389"/>
                    <a:pt x="65233" y="99389"/>
                  </a:cubicBezTo>
                  <a:cubicBezTo>
                    <a:pt x="68091" y="100341"/>
                    <a:pt x="86188" y="67004"/>
                    <a:pt x="79521" y="49859"/>
                  </a:cubicBezTo>
                  <a:cubicBezTo>
                    <a:pt x="57613" y="-1576"/>
                    <a:pt x="7131" y="53669"/>
                    <a:pt x="9036" y="57479"/>
                  </a:cubicBezTo>
                  <a:close/>
                </a:path>
              </a:pathLst>
            </a:custGeom>
            <a:grpFill/>
            <a:ln w="9525" cap="flat">
              <a:noFill/>
              <a:prstDash val="solid"/>
              <a:miter/>
            </a:ln>
          </p:spPr>
          <p:txBody>
            <a:bodyPr rtlCol="0" anchor="ctr"/>
            <a:lstStyle/>
            <a:p>
              <a:endParaRPr lang="en-US"/>
            </a:p>
          </p:txBody>
        </p:sp>
        <p:sp>
          <p:nvSpPr>
            <p:cNvPr id="2978" name="Freeform: Shape 2977">
              <a:extLst>
                <a:ext uri="{FF2B5EF4-FFF2-40B4-BE49-F238E27FC236}">
                  <a16:creationId xmlns:a16="http://schemas.microsoft.com/office/drawing/2014/main" xmlns="" id="{76966FD5-855E-4B3C-A745-824480D9C99A}"/>
                </a:ext>
              </a:extLst>
            </p:cNvPr>
            <p:cNvSpPr/>
            <p:nvPr/>
          </p:nvSpPr>
          <p:spPr>
            <a:xfrm>
              <a:off x="5256371" y="574833"/>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9049" y="9049"/>
                  </a:cubicBezTo>
                  <a:cubicBezTo>
                    <a:pt x="8096" y="9049"/>
                    <a:pt x="7144" y="8096"/>
                    <a:pt x="7144" y="7144"/>
                  </a:cubicBezTo>
                  <a:close/>
                </a:path>
              </a:pathLst>
            </a:custGeom>
            <a:grpFill/>
            <a:ln w="9525" cap="flat">
              <a:noFill/>
              <a:prstDash val="solid"/>
              <a:miter/>
            </a:ln>
          </p:spPr>
          <p:txBody>
            <a:bodyPr rtlCol="0" anchor="ctr"/>
            <a:lstStyle/>
            <a:p>
              <a:endParaRPr lang="en-US"/>
            </a:p>
          </p:txBody>
        </p:sp>
        <p:sp>
          <p:nvSpPr>
            <p:cNvPr id="2979" name="Freeform: Shape 2978">
              <a:extLst>
                <a:ext uri="{FF2B5EF4-FFF2-40B4-BE49-F238E27FC236}">
                  <a16:creationId xmlns:a16="http://schemas.microsoft.com/office/drawing/2014/main" xmlns="" id="{D3CB190B-8B82-41C6-94E2-EAADC1371215}"/>
                </a:ext>
              </a:extLst>
            </p:cNvPr>
            <p:cNvSpPr/>
            <p:nvPr/>
          </p:nvSpPr>
          <p:spPr>
            <a:xfrm>
              <a:off x="5273516" y="57292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8096"/>
                    <a:pt x="7144" y="7144"/>
                  </a:cubicBezTo>
                  <a:close/>
                </a:path>
              </a:pathLst>
            </a:custGeom>
            <a:grpFill/>
            <a:ln w="9525" cap="flat">
              <a:noFill/>
              <a:prstDash val="solid"/>
              <a:miter/>
            </a:ln>
          </p:spPr>
          <p:txBody>
            <a:bodyPr rtlCol="0" anchor="ctr"/>
            <a:lstStyle/>
            <a:p>
              <a:endParaRPr lang="en-US"/>
            </a:p>
          </p:txBody>
        </p:sp>
        <p:sp>
          <p:nvSpPr>
            <p:cNvPr id="2980" name="Freeform: Shape 2979">
              <a:extLst>
                <a:ext uri="{FF2B5EF4-FFF2-40B4-BE49-F238E27FC236}">
                  <a16:creationId xmlns:a16="http://schemas.microsoft.com/office/drawing/2014/main" xmlns="" id="{B378F3C3-D1F1-4974-B7C5-9A058AB6A073}"/>
                </a:ext>
              </a:extLst>
            </p:cNvPr>
            <p:cNvSpPr/>
            <p:nvPr/>
          </p:nvSpPr>
          <p:spPr>
            <a:xfrm>
              <a:off x="5276374" y="570071"/>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9049"/>
                    <a:pt x="8096" y="9049"/>
                  </a:cubicBezTo>
                  <a:lnTo>
                    <a:pt x="7144" y="7144"/>
                  </a:lnTo>
                  <a:close/>
                </a:path>
              </a:pathLst>
            </a:custGeom>
            <a:grpFill/>
            <a:ln w="9525" cap="flat">
              <a:noFill/>
              <a:prstDash val="solid"/>
              <a:miter/>
            </a:ln>
          </p:spPr>
          <p:txBody>
            <a:bodyPr rtlCol="0" anchor="ctr"/>
            <a:lstStyle/>
            <a:p>
              <a:endParaRPr lang="en-US"/>
            </a:p>
          </p:txBody>
        </p:sp>
        <p:sp>
          <p:nvSpPr>
            <p:cNvPr id="2981" name="Freeform: Shape 2980">
              <a:extLst>
                <a:ext uri="{FF2B5EF4-FFF2-40B4-BE49-F238E27FC236}">
                  <a16:creationId xmlns:a16="http://schemas.microsoft.com/office/drawing/2014/main" xmlns="" id="{79F872FA-7468-41E6-A5A3-3FF573A430DD}"/>
                </a:ext>
              </a:extLst>
            </p:cNvPr>
            <p:cNvSpPr/>
            <p:nvPr/>
          </p:nvSpPr>
          <p:spPr>
            <a:xfrm>
              <a:off x="5281136" y="5691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2982" name="Freeform: Shape 2981">
              <a:extLst>
                <a:ext uri="{FF2B5EF4-FFF2-40B4-BE49-F238E27FC236}">
                  <a16:creationId xmlns:a16="http://schemas.microsoft.com/office/drawing/2014/main" xmlns="" id="{4E1A47EC-DB4F-4CE7-847B-841467553456}"/>
                </a:ext>
              </a:extLst>
            </p:cNvPr>
            <p:cNvSpPr/>
            <p:nvPr/>
          </p:nvSpPr>
          <p:spPr>
            <a:xfrm>
              <a:off x="5279231" y="567213"/>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8096" y="7144"/>
                    <a:pt x="9049" y="8096"/>
                    <a:pt x="7144" y="7144"/>
                  </a:cubicBezTo>
                  <a:close/>
                </a:path>
              </a:pathLst>
            </a:custGeom>
            <a:grpFill/>
            <a:ln w="9525" cap="flat">
              <a:noFill/>
              <a:prstDash val="solid"/>
              <a:miter/>
            </a:ln>
          </p:spPr>
          <p:txBody>
            <a:bodyPr rtlCol="0" anchor="ctr"/>
            <a:lstStyle/>
            <a:p>
              <a:endParaRPr lang="en-US"/>
            </a:p>
          </p:txBody>
        </p:sp>
        <p:sp>
          <p:nvSpPr>
            <p:cNvPr id="2983" name="Freeform: Shape 2982">
              <a:extLst>
                <a:ext uri="{FF2B5EF4-FFF2-40B4-BE49-F238E27FC236}">
                  <a16:creationId xmlns:a16="http://schemas.microsoft.com/office/drawing/2014/main" xmlns="" id="{FE2F0521-73DE-43EA-A5B6-2238186B18D8}"/>
                </a:ext>
              </a:extLst>
            </p:cNvPr>
            <p:cNvSpPr/>
            <p:nvPr/>
          </p:nvSpPr>
          <p:spPr>
            <a:xfrm>
              <a:off x="5285475" y="561075"/>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6615" y="6615"/>
                    <a:pt x="7567" y="7567"/>
                  </a:cubicBezTo>
                  <a:cubicBezTo>
                    <a:pt x="7567" y="6615"/>
                    <a:pt x="8520" y="8520"/>
                    <a:pt x="7567" y="7567"/>
                  </a:cubicBezTo>
                  <a:close/>
                </a:path>
              </a:pathLst>
            </a:custGeom>
            <a:grpFill/>
            <a:ln w="9525" cap="flat">
              <a:noFill/>
              <a:prstDash val="solid"/>
              <a:miter/>
            </a:ln>
          </p:spPr>
          <p:txBody>
            <a:bodyPr rtlCol="0" anchor="ctr"/>
            <a:lstStyle/>
            <a:p>
              <a:endParaRPr lang="en-US"/>
            </a:p>
          </p:txBody>
        </p:sp>
        <p:sp>
          <p:nvSpPr>
            <p:cNvPr id="2984" name="Freeform: Shape 2983">
              <a:extLst>
                <a:ext uri="{FF2B5EF4-FFF2-40B4-BE49-F238E27FC236}">
                  <a16:creationId xmlns:a16="http://schemas.microsoft.com/office/drawing/2014/main" xmlns="" id="{67A297B2-3D62-4596-896F-594B92E7BCC5}"/>
                </a:ext>
              </a:extLst>
            </p:cNvPr>
            <p:cNvSpPr/>
            <p:nvPr/>
          </p:nvSpPr>
          <p:spPr>
            <a:xfrm>
              <a:off x="5285899" y="55768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7144"/>
                    <a:pt x="7144" y="7144"/>
                  </a:cubicBezTo>
                  <a:close/>
                </a:path>
              </a:pathLst>
            </a:custGeom>
            <a:grpFill/>
            <a:ln w="9525" cap="flat">
              <a:noFill/>
              <a:prstDash val="solid"/>
              <a:miter/>
            </a:ln>
          </p:spPr>
          <p:txBody>
            <a:bodyPr rtlCol="0" anchor="ctr"/>
            <a:lstStyle/>
            <a:p>
              <a:endParaRPr lang="en-US"/>
            </a:p>
          </p:txBody>
        </p:sp>
        <p:sp>
          <p:nvSpPr>
            <p:cNvPr id="2985" name="Freeform: Shape 2984">
              <a:extLst>
                <a:ext uri="{FF2B5EF4-FFF2-40B4-BE49-F238E27FC236}">
                  <a16:creationId xmlns:a16="http://schemas.microsoft.com/office/drawing/2014/main" xmlns="" id="{868AB12A-B361-4B4D-89BB-3BC00D10DD3F}"/>
                </a:ext>
              </a:extLst>
            </p:cNvPr>
            <p:cNvSpPr/>
            <p:nvPr/>
          </p:nvSpPr>
          <p:spPr>
            <a:xfrm>
              <a:off x="5278279" y="4938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2986" name="Freeform: Shape 2985">
              <a:extLst>
                <a:ext uri="{FF2B5EF4-FFF2-40B4-BE49-F238E27FC236}">
                  <a16:creationId xmlns:a16="http://schemas.microsoft.com/office/drawing/2014/main" xmlns="" id="{9ABDE7B2-96B3-4733-94CB-259CDB804433}"/>
                </a:ext>
              </a:extLst>
            </p:cNvPr>
            <p:cNvSpPr/>
            <p:nvPr/>
          </p:nvSpPr>
          <p:spPr>
            <a:xfrm>
              <a:off x="5251185" y="477678"/>
              <a:ext cx="9525" cy="9525"/>
            </a:xfrm>
            <a:custGeom>
              <a:avLst/>
              <a:gdLst>
                <a:gd name="connsiteX0" fmla="*/ 7567 w 9525"/>
                <a:gd name="connsiteY0" fmla="*/ 8096 h 9525"/>
                <a:gd name="connsiteX1" fmla="*/ 7567 w 9525"/>
                <a:gd name="connsiteY1" fmla="*/ 7144 h 9525"/>
                <a:gd name="connsiteX2" fmla="*/ 7567 w 9525"/>
                <a:gd name="connsiteY2" fmla="*/ 8096 h 9525"/>
              </a:gdLst>
              <a:ahLst/>
              <a:cxnLst>
                <a:cxn ang="0">
                  <a:pos x="connsiteX0" y="connsiteY0"/>
                </a:cxn>
                <a:cxn ang="0">
                  <a:pos x="connsiteX1" y="connsiteY1"/>
                </a:cxn>
                <a:cxn ang="0">
                  <a:pos x="connsiteX2" y="connsiteY2"/>
                </a:cxn>
              </a:cxnLst>
              <a:rect l="l" t="t" r="r" b="b"/>
              <a:pathLst>
                <a:path w="9525" h="9525">
                  <a:moveTo>
                    <a:pt x="7567" y="8096"/>
                  </a:moveTo>
                  <a:cubicBezTo>
                    <a:pt x="6615" y="9049"/>
                    <a:pt x="7567" y="7144"/>
                    <a:pt x="7567" y="7144"/>
                  </a:cubicBezTo>
                  <a:cubicBezTo>
                    <a:pt x="8520" y="7144"/>
                    <a:pt x="7567" y="8096"/>
                    <a:pt x="7567" y="8096"/>
                  </a:cubicBezTo>
                  <a:close/>
                </a:path>
              </a:pathLst>
            </a:custGeom>
            <a:grpFill/>
            <a:ln w="9525" cap="flat">
              <a:noFill/>
              <a:prstDash val="solid"/>
              <a:miter/>
            </a:ln>
          </p:spPr>
          <p:txBody>
            <a:bodyPr rtlCol="0" anchor="ctr"/>
            <a:lstStyle/>
            <a:p>
              <a:endParaRPr lang="en-US"/>
            </a:p>
          </p:txBody>
        </p:sp>
        <p:sp>
          <p:nvSpPr>
            <p:cNvPr id="2987" name="Freeform: Shape 2986">
              <a:extLst>
                <a:ext uri="{FF2B5EF4-FFF2-40B4-BE49-F238E27FC236}">
                  <a16:creationId xmlns:a16="http://schemas.microsoft.com/office/drawing/2014/main" xmlns="" id="{6B3E8CE0-2374-4DB7-A264-A79E9D5D3EE7}"/>
                </a:ext>
              </a:extLst>
            </p:cNvPr>
            <p:cNvSpPr/>
            <p:nvPr/>
          </p:nvSpPr>
          <p:spPr>
            <a:xfrm>
              <a:off x="5236369" y="4833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9049" y="11906"/>
                    <a:pt x="7144" y="7144"/>
                  </a:cubicBezTo>
                  <a:close/>
                </a:path>
              </a:pathLst>
            </a:custGeom>
            <a:grpFill/>
            <a:ln w="9525" cap="flat">
              <a:noFill/>
              <a:prstDash val="solid"/>
              <a:miter/>
            </a:ln>
          </p:spPr>
          <p:txBody>
            <a:bodyPr rtlCol="0" anchor="ctr"/>
            <a:lstStyle/>
            <a:p>
              <a:endParaRPr lang="en-US"/>
            </a:p>
          </p:txBody>
        </p:sp>
        <p:sp>
          <p:nvSpPr>
            <p:cNvPr id="2988" name="Freeform: Shape 2987">
              <a:extLst>
                <a:ext uri="{FF2B5EF4-FFF2-40B4-BE49-F238E27FC236}">
                  <a16:creationId xmlns:a16="http://schemas.microsoft.com/office/drawing/2014/main" xmlns="" id="{B479BBAC-677D-4090-9335-D347CD347A69}"/>
                </a:ext>
              </a:extLst>
            </p:cNvPr>
            <p:cNvSpPr/>
            <p:nvPr/>
          </p:nvSpPr>
          <p:spPr>
            <a:xfrm>
              <a:off x="4955910" y="55387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8096"/>
                    <a:pt x="8520" y="9049"/>
                    <a:pt x="7567" y="7144"/>
                  </a:cubicBezTo>
                  <a:cubicBezTo>
                    <a:pt x="7567" y="8096"/>
                    <a:pt x="6615" y="7144"/>
                    <a:pt x="7567" y="7144"/>
                  </a:cubicBezTo>
                  <a:close/>
                </a:path>
              </a:pathLst>
            </a:custGeom>
            <a:grpFill/>
            <a:ln w="9525" cap="flat">
              <a:noFill/>
              <a:prstDash val="solid"/>
              <a:miter/>
            </a:ln>
          </p:spPr>
          <p:txBody>
            <a:bodyPr rtlCol="0" anchor="ctr"/>
            <a:lstStyle/>
            <a:p>
              <a:endParaRPr lang="en-US"/>
            </a:p>
          </p:txBody>
        </p:sp>
        <p:sp>
          <p:nvSpPr>
            <p:cNvPr id="2989" name="Freeform: Shape 2988">
              <a:extLst>
                <a:ext uri="{FF2B5EF4-FFF2-40B4-BE49-F238E27FC236}">
                  <a16:creationId xmlns:a16="http://schemas.microsoft.com/office/drawing/2014/main" xmlns="" id="{0CA35066-4C56-45EC-AB13-79C1A63292DA}"/>
                </a:ext>
              </a:extLst>
            </p:cNvPr>
            <p:cNvSpPr/>
            <p:nvPr/>
          </p:nvSpPr>
          <p:spPr>
            <a:xfrm>
              <a:off x="4901102" y="460043"/>
              <a:ext cx="104775" cy="104775"/>
            </a:xfrm>
            <a:custGeom>
              <a:avLst/>
              <a:gdLst>
                <a:gd name="connsiteX0" fmla="*/ 9036 w 104775"/>
                <a:gd name="connsiteY0" fmla="*/ 57164 h 104775"/>
                <a:gd name="connsiteX1" fmla="*/ 48088 w 104775"/>
                <a:gd name="connsiteY1" fmla="*/ 13349 h 104775"/>
                <a:gd name="connsiteX2" fmla="*/ 97618 w 104775"/>
                <a:gd name="connsiteY2" fmla="*/ 69547 h 104775"/>
                <a:gd name="connsiteX3" fmla="*/ 89046 w 104775"/>
                <a:gd name="connsiteY3" fmla="*/ 67642 h 104775"/>
                <a:gd name="connsiteX4" fmla="*/ 86188 w 104775"/>
                <a:gd name="connsiteY4" fmla="*/ 67642 h 104775"/>
                <a:gd name="connsiteX5" fmla="*/ 96666 w 104775"/>
                <a:gd name="connsiteY5" fmla="*/ 75262 h 104775"/>
                <a:gd name="connsiteX6" fmla="*/ 92856 w 104775"/>
                <a:gd name="connsiteY6" fmla="*/ 85739 h 104775"/>
                <a:gd name="connsiteX7" fmla="*/ 84283 w 104775"/>
                <a:gd name="connsiteY7" fmla="*/ 82882 h 104775"/>
                <a:gd name="connsiteX8" fmla="*/ 90951 w 104775"/>
                <a:gd name="connsiteY8" fmla="*/ 90502 h 104775"/>
                <a:gd name="connsiteX9" fmla="*/ 85236 w 104775"/>
                <a:gd name="connsiteY9" fmla="*/ 86692 h 104775"/>
                <a:gd name="connsiteX10" fmla="*/ 90951 w 104775"/>
                <a:gd name="connsiteY10" fmla="*/ 91454 h 104775"/>
                <a:gd name="connsiteX11" fmla="*/ 90951 w 104775"/>
                <a:gd name="connsiteY11" fmla="*/ 92407 h 104775"/>
                <a:gd name="connsiteX12" fmla="*/ 87141 w 104775"/>
                <a:gd name="connsiteY12" fmla="*/ 94312 h 104775"/>
                <a:gd name="connsiteX13" fmla="*/ 79521 w 104775"/>
                <a:gd name="connsiteY13" fmla="*/ 87644 h 104775"/>
                <a:gd name="connsiteX14" fmla="*/ 84283 w 104775"/>
                <a:gd name="connsiteY14" fmla="*/ 98122 h 104775"/>
                <a:gd name="connsiteX15" fmla="*/ 68091 w 104775"/>
                <a:gd name="connsiteY15" fmla="*/ 102884 h 104775"/>
                <a:gd name="connsiteX16" fmla="*/ 65233 w 104775"/>
                <a:gd name="connsiteY16" fmla="*/ 99074 h 104775"/>
                <a:gd name="connsiteX17" fmla="*/ 79521 w 104775"/>
                <a:gd name="connsiteY17" fmla="*/ 49544 h 104775"/>
                <a:gd name="connsiteX18" fmla="*/ 9036 w 104775"/>
                <a:gd name="connsiteY18" fmla="*/ 5716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4775" h="104775">
                  <a:moveTo>
                    <a:pt x="9036" y="57164"/>
                  </a:moveTo>
                  <a:cubicBezTo>
                    <a:pt x="-2394" y="51449"/>
                    <a:pt x="41421" y="-10463"/>
                    <a:pt x="48088" y="13349"/>
                  </a:cubicBezTo>
                  <a:cubicBezTo>
                    <a:pt x="105238" y="-15226"/>
                    <a:pt x="78568" y="63832"/>
                    <a:pt x="97618" y="69547"/>
                  </a:cubicBezTo>
                  <a:cubicBezTo>
                    <a:pt x="87141" y="69547"/>
                    <a:pt x="109048" y="67642"/>
                    <a:pt x="89046" y="67642"/>
                  </a:cubicBezTo>
                  <a:cubicBezTo>
                    <a:pt x="89998" y="68594"/>
                    <a:pt x="89046" y="68594"/>
                    <a:pt x="86188" y="67642"/>
                  </a:cubicBezTo>
                  <a:cubicBezTo>
                    <a:pt x="93808" y="73357"/>
                    <a:pt x="91903" y="72404"/>
                    <a:pt x="96666" y="75262"/>
                  </a:cubicBezTo>
                  <a:cubicBezTo>
                    <a:pt x="92856" y="74309"/>
                    <a:pt x="92856" y="83834"/>
                    <a:pt x="92856" y="85739"/>
                  </a:cubicBezTo>
                  <a:cubicBezTo>
                    <a:pt x="89046" y="84787"/>
                    <a:pt x="87141" y="84787"/>
                    <a:pt x="84283" y="82882"/>
                  </a:cubicBezTo>
                  <a:cubicBezTo>
                    <a:pt x="90951" y="80977"/>
                    <a:pt x="87141" y="91454"/>
                    <a:pt x="90951" y="90502"/>
                  </a:cubicBezTo>
                  <a:cubicBezTo>
                    <a:pt x="90951" y="90502"/>
                    <a:pt x="85236" y="85739"/>
                    <a:pt x="85236" y="86692"/>
                  </a:cubicBezTo>
                  <a:cubicBezTo>
                    <a:pt x="85236" y="89549"/>
                    <a:pt x="89998" y="90502"/>
                    <a:pt x="90951" y="91454"/>
                  </a:cubicBezTo>
                  <a:cubicBezTo>
                    <a:pt x="89998" y="90502"/>
                    <a:pt x="89998" y="90502"/>
                    <a:pt x="90951" y="92407"/>
                  </a:cubicBezTo>
                  <a:cubicBezTo>
                    <a:pt x="83331" y="91454"/>
                    <a:pt x="89046" y="88597"/>
                    <a:pt x="87141" y="94312"/>
                  </a:cubicBezTo>
                  <a:cubicBezTo>
                    <a:pt x="83331" y="91454"/>
                    <a:pt x="85236" y="90502"/>
                    <a:pt x="79521" y="87644"/>
                  </a:cubicBezTo>
                  <a:cubicBezTo>
                    <a:pt x="80473" y="87644"/>
                    <a:pt x="83331" y="96217"/>
                    <a:pt x="84283" y="98122"/>
                  </a:cubicBezTo>
                  <a:cubicBezTo>
                    <a:pt x="77616" y="101932"/>
                    <a:pt x="70948" y="95264"/>
                    <a:pt x="68091" y="102884"/>
                  </a:cubicBezTo>
                  <a:cubicBezTo>
                    <a:pt x="68091" y="104789"/>
                    <a:pt x="64281" y="99074"/>
                    <a:pt x="65233" y="99074"/>
                  </a:cubicBezTo>
                  <a:cubicBezTo>
                    <a:pt x="68091" y="100027"/>
                    <a:pt x="86188" y="66689"/>
                    <a:pt x="79521" y="49544"/>
                  </a:cubicBezTo>
                  <a:cubicBezTo>
                    <a:pt x="57613" y="-938"/>
                    <a:pt x="6178" y="53354"/>
                    <a:pt x="9036" y="57164"/>
                  </a:cubicBezTo>
                  <a:close/>
                </a:path>
              </a:pathLst>
            </a:custGeom>
            <a:grpFill/>
            <a:ln w="9525" cap="flat">
              <a:noFill/>
              <a:prstDash val="solid"/>
              <a:miter/>
            </a:ln>
          </p:spPr>
          <p:txBody>
            <a:bodyPr rtlCol="0" anchor="ctr"/>
            <a:lstStyle/>
            <a:p>
              <a:endParaRPr lang="en-US"/>
            </a:p>
          </p:txBody>
        </p:sp>
        <p:sp>
          <p:nvSpPr>
            <p:cNvPr id="2990" name="Freeform: Shape 2989">
              <a:extLst>
                <a:ext uri="{FF2B5EF4-FFF2-40B4-BE49-F238E27FC236}">
                  <a16:creationId xmlns:a16="http://schemas.microsoft.com/office/drawing/2014/main" xmlns="" id="{8DB830DF-13E8-4456-8DF2-FFD1FBC6104C}"/>
                </a:ext>
              </a:extLst>
            </p:cNvPr>
            <p:cNvSpPr/>
            <p:nvPr/>
          </p:nvSpPr>
          <p:spPr>
            <a:xfrm>
              <a:off x="4957286" y="553878"/>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9049" y="9049"/>
                  </a:cubicBezTo>
                  <a:cubicBezTo>
                    <a:pt x="8096" y="8096"/>
                    <a:pt x="7144" y="8096"/>
                    <a:pt x="7144" y="7144"/>
                  </a:cubicBezTo>
                  <a:close/>
                </a:path>
              </a:pathLst>
            </a:custGeom>
            <a:grpFill/>
            <a:ln w="9525" cap="flat">
              <a:noFill/>
              <a:prstDash val="solid"/>
              <a:miter/>
            </a:ln>
          </p:spPr>
          <p:txBody>
            <a:bodyPr rtlCol="0" anchor="ctr"/>
            <a:lstStyle/>
            <a:p>
              <a:endParaRPr lang="en-US"/>
            </a:p>
          </p:txBody>
        </p:sp>
        <p:sp>
          <p:nvSpPr>
            <p:cNvPr id="2991" name="Freeform: Shape 2990">
              <a:extLst>
                <a:ext uri="{FF2B5EF4-FFF2-40B4-BE49-F238E27FC236}">
                  <a16:creationId xmlns:a16="http://schemas.microsoft.com/office/drawing/2014/main" xmlns="" id="{69CCCE05-6691-41B7-A582-7EA268D280DA}"/>
                </a:ext>
              </a:extLst>
            </p:cNvPr>
            <p:cNvSpPr/>
            <p:nvPr/>
          </p:nvSpPr>
          <p:spPr>
            <a:xfrm>
              <a:off x="4974431" y="55102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9049"/>
                    <a:pt x="7144" y="7144"/>
                  </a:cubicBezTo>
                  <a:close/>
                </a:path>
              </a:pathLst>
            </a:custGeom>
            <a:grpFill/>
            <a:ln w="9525" cap="flat">
              <a:noFill/>
              <a:prstDash val="solid"/>
              <a:miter/>
            </a:ln>
          </p:spPr>
          <p:txBody>
            <a:bodyPr rtlCol="0" anchor="ctr"/>
            <a:lstStyle/>
            <a:p>
              <a:endParaRPr lang="en-US"/>
            </a:p>
          </p:txBody>
        </p:sp>
        <p:sp>
          <p:nvSpPr>
            <p:cNvPr id="2992" name="Freeform: Shape 2991">
              <a:extLst>
                <a:ext uri="{FF2B5EF4-FFF2-40B4-BE49-F238E27FC236}">
                  <a16:creationId xmlns:a16="http://schemas.microsoft.com/office/drawing/2014/main" xmlns="" id="{ADCDD815-7531-4776-9353-FC7808DF0300}"/>
                </a:ext>
              </a:extLst>
            </p:cNvPr>
            <p:cNvSpPr/>
            <p:nvPr/>
          </p:nvSpPr>
          <p:spPr>
            <a:xfrm>
              <a:off x="4976336" y="548163"/>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9049"/>
                    <a:pt x="8096" y="9049"/>
                  </a:cubicBezTo>
                  <a:lnTo>
                    <a:pt x="7144" y="7144"/>
                  </a:lnTo>
                  <a:close/>
                </a:path>
              </a:pathLst>
            </a:custGeom>
            <a:grpFill/>
            <a:ln w="9525" cap="flat">
              <a:noFill/>
              <a:prstDash val="solid"/>
              <a:miter/>
            </a:ln>
          </p:spPr>
          <p:txBody>
            <a:bodyPr rtlCol="0" anchor="ctr"/>
            <a:lstStyle/>
            <a:p>
              <a:endParaRPr lang="en-US"/>
            </a:p>
          </p:txBody>
        </p:sp>
        <p:sp>
          <p:nvSpPr>
            <p:cNvPr id="2993" name="Freeform: Shape 2992">
              <a:extLst>
                <a:ext uri="{FF2B5EF4-FFF2-40B4-BE49-F238E27FC236}">
                  <a16:creationId xmlns:a16="http://schemas.microsoft.com/office/drawing/2014/main" xmlns="" id="{E764D905-57A5-4455-947D-F0565E71CB84}"/>
                </a:ext>
              </a:extLst>
            </p:cNvPr>
            <p:cNvSpPr/>
            <p:nvPr/>
          </p:nvSpPr>
          <p:spPr>
            <a:xfrm>
              <a:off x="4982051" y="54721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8096"/>
                    <a:pt x="7144" y="7144"/>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2994" name="Freeform: Shape 2993">
              <a:extLst>
                <a:ext uri="{FF2B5EF4-FFF2-40B4-BE49-F238E27FC236}">
                  <a16:creationId xmlns:a16="http://schemas.microsoft.com/office/drawing/2014/main" xmlns="" id="{DC01A732-0FF3-41A0-9310-F78BD7C634B8}"/>
                </a:ext>
              </a:extLst>
            </p:cNvPr>
            <p:cNvSpPr/>
            <p:nvPr/>
          </p:nvSpPr>
          <p:spPr>
            <a:xfrm>
              <a:off x="4980146" y="545983"/>
              <a:ext cx="9525" cy="9525"/>
            </a:xfrm>
            <a:custGeom>
              <a:avLst/>
              <a:gdLst>
                <a:gd name="connsiteX0" fmla="*/ 7144 w 9525"/>
                <a:gd name="connsiteY0" fmla="*/ 7419 h 9525"/>
                <a:gd name="connsiteX1" fmla="*/ 8096 w 9525"/>
                <a:gd name="connsiteY1" fmla="*/ 7419 h 9525"/>
                <a:gd name="connsiteX2" fmla="*/ 7144 w 9525"/>
                <a:gd name="connsiteY2" fmla="*/ 7419 h 9525"/>
              </a:gdLst>
              <a:ahLst/>
              <a:cxnLst>
                <a:cxn ang="0">
                  <a:pos x="connsiteX0" y="connsiteY0"/>
                </a:cxn>
                <a:cxn ang="0">
                  <a:pos x="connsiteX1" y="connsiteY1"/>
                </a:cxn>
                <a:cxn ang="0">
                  <a:pos x="connsiteX2" y="connsiteY2"/>
                </a:cxn>
              </a:cxnLst>
              <a:rect l="l" t="t" r="r" b="b"/>
              <a:pathLst>
                <a:path w="9525" h="9525">
                  <a:moveTo>
                    <a:pt x="7144" y="7419"/>
                  </a:moveTo>
                  <a:cubicBezTo>
                    <a:pt x="7144" y="7419"/>
                    <a:pt x="8096" y="7419"/>
                    <a:pt x="8096" y="7419"/>
                  </a:cubicBezTo>
                  <a:cubicBezTo>
                    <a:pt x="8096" y="6466"/>
                    <a:pt x="8096" y="8371"/>
                    <a:pt x="7144" y="7419"/>
                  </a:cubicBezTo>
                  <a:close/>
                </a:path>
              </a:pathLst>
            </a:custGeom>
            <a:grpFill/>
            <a:ln w="9525" cap="flat">
              <a:noFill/>
              <a:prstDash val="solid"/>
              <a:miter/>
            </a:ln>
          </p:spPr>
          <p:txBody>
            <a:bodyPr rtlCol="0" anchor="ctr"/>
            <a:lstStyle/>
            <a:p>
              <a:endParaRPr lang="en-US"/>
            </a:p>
          </p:txBody>
        </p:sp>
        <p:sp>
          <p:nvSpPr>
            <p:cNvPr id="2995" name="Freeform: Shape 2994">
              <a:extLst>
                <a:ext uri="{FF2B5EF4-FFF2-40B4-BE49-F238E27FC236}">
                  <a16:creationId xmlns:a16="http://schemas.microsoft.com/office/drawing/2014/main" xmlns="" id="{FE532377-B0C5-408A-B255-963A997B23C1}"/>
                </a:ext>
              </a:extLst>
            </p:cNvPr>
            <p:cNvSpPr/>
            <p:nvPr/>
          </p:nvSpPr>
          <p:spPr>
            <a:xfrm>
              <a:off x="4986390" y="540120"/>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6615" y="6615"/>
                    <a:pt x="7567" y="7567"/>
                  </a:cubicBezTo>
                  <a:cubicBezTo>
                    <a:pt x="6615" y="6615"/>
                    <a:pt x="8520" y="7567"/>
                    <a:pt x="7567" y="7567"/>
                  </a:cubicBezTo>
                  <a:close/>
                </a:path>
              </a:pathLst>
            </a:custGeom>
            <a:grpFill/>
            <a:ln w="9525" cap="flat">
              <a:noFill/>
              <a:prstDash val="solid"/>
              <a:miter/>
            </a:ln>
          </p:spPr>
          <p:txBody>
            <a:bodyPr rtlCol="0" anchor="ctr"/>
            <a:lstStyle/>
            <a:p>
              <a:endParaRPr lang="en-US"/>
            </a:p>
          </p:txBody>
        </p:sp>
        <p:sp>
          <p:nvSpPr>
            <p:cNvPr id="2996" name="Freeform: Shape 2995">
              <a:extLst>
                <a:ext uri="{FF2B5EF4-FFF2-40B4-BE49-F238E27FC236}">
                  <a16:creationId xmlns:a16="http://schemas.microsoft.com/office/drawing/2014/main" xmlns="" id="{9DBA2609-0F29-494E-B775-9CA407501A01}"/>
                </a:ext>
              </a:extLst>
            </p:cNvPr>
            <p:cNvSpPr/>
            <p:nvPr/>
          </p:nvSpPr>
          <p:spPr>
            <a:xfrm>
              <a:off x="4986814" y="5367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7144"/>
                    <a:pt x="7144" y="7144"/>
                  </a:cubicBezTo>
                  <a:close/>
                </a:path>
              </a:pathLst>
            </a:custGeom>
            <a:grpFill/>
            <a:ln w="9525" cap="flat">
              <a:noFill/>
              <a:prstDash val="solid"/>
              <a:miter/>
            </a:ln>
          </p:spPr>
          <p:txBody>
            <a:bodyPr rtlCol="0" anchor="ctr"/>
            <a:lstStyle/>
            <a:p>
              <a:endParaRPr lang="en-US"/>
            </a:p>
          </p:txBody>
        </p:sp>
        <p:sp>
          <p:nvSpPr>
            <p:cNvPr id="2997" name="Freeform: Shape 2996">
              <a:extLst>
                <a:ext uri="{FF2B5EF4-FFF2-40B4-BE49-F238E27FC236}">
                  <a16:creationId xmlns:a16="http://schemas.microsoft.com/office/drawing/2014/main" xmlns="" id="{B7FB7EBC-41BD-4BE2-B86E-48F919634F2C}"/>
                </a:ext>
              </a:extLst>
            </p:cNvPr>
            <p:cNvSpPr/>
            <p:nvPr/>
          </p:nvSpPr>
          <p:spPr>
            <a:xfrm>
              <a:off x="4978241" y="47196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2998" name="Freeform: Shape 2997">
              <a:extLst>
                <a:ext uri="{FF2B5EF4-FFF2-40B4-BE49-F238E27FC236}">
                  <a16:creationId xmlns:a16="http://schemas.microsoft.com/office/drawing/2014/main" xmlns="" id="{AE7CD0CF-A775-4FCB-A1C4-CF27D31E0365}"/>
                </a:ext>
              </a:extLst>
            </p:cNvPr>
            <p:cNvSpPr/>
            <p:nvPr/>
          </p:nvSpPr>
          <p:spPr>
            <a:xfrm>
              <a:off x="4952100" y="456723"/>
              <a:ext cx="9525" cy="9525"/>
            </a:xfrm>
            <a:custGeom>
              <a:avLst/>
              <a:gdLst>
                <a:gd name="connsiteX0" fmla="*/ 7567 w 9525"/>
                <a:gd name="connsiteY0" fmla="*/ 8096 h 9525"/>
                <a:gd name="connsiteX1" fmla="*/ 7567 w 9525"/>
                <a:gd name="connsiteY1" fmla="*/ 7144 h 9525"/>
                <a:gd name="connsiteX2" fmla="*/ 7567 w 9525"/>
                <a:gd name="connsiteY2" fmla="*/ 8096 h 9525"/>
              </a:gdLst>
              <a:ahLst/>
              <a:cxnLst>
                <a:cxn ang="0">
                  <a:pos x="connsiteX0" y="connsiteY0"/>
                </a:cxn>
                <a:cxn ang="0">
                  <a:pos x="connsiteX1" y="connsiteY1"/>
                </a:cxn>
                <a:cxn ang="0">
                  <a:pos x="connsiteX2" y="connsiteY2"/>
                </a:cxn>
              </a:cxnLst>
              <a:rect l="l" t="t" r="r" b="b"/>
              <a:pathLst>
                <a:path w="9525" h="9525">
                  <a:moveTo>
                    <a:pt x="7567" y="8096"/>
                  </a:moveTo>
                  <a:cubicBezTo>
                    <a:pt x="6615" y="9049"/>
                    <a:pt x="7567" y="7144"/>
                    <a:pt x="7567" y="7144"/>
                  </a:cubicBezTo>
                  <a:cubicBezTo>
                    <a:pt x="7567" y="7144"/>
                    <a:pt x="6615" y="8096"/>
                    <a:pt x="7567" y="8096"/>
                  </a:cubicBezTo>
                  <a:close/>
                </a:path>
              </a:pathLst>
            </a:custGeom>
            <a:grpFill/>
            <a:ln w="9525" cap="flat">
              <a:noFill/>
              <a:prstDash val="solid"/>
              <a:miter/>
            </a:ln>
          </p:spPr>
          <p:txBody>
            <a:bodyPr rtlCol="0" anchor="ctr"/>
            <a:lstStyle/>
            <a:p>
              <a:endParaRPr lang="en-US"/>
            </a:p>
          </p:txBody>
        </p:sp>
        <p:sp>
          <p:nvSpPr>
            <p:cNvPr id="2999" name="Freeform: Shape 2998">
              <a:extLst>
                <a:ext uri="{FF2B5EF4-FFF2-40B4-BE49-F238E27FC236}">
                  <a16:creationId xmlns:a16="http://schemas.microsoft.com/office/drawing/2014/main" xmlns="" id="{E9596B68-DA7F-41B9-8A4B-6B3022824EDA}"/>
                </a:ext>
              </a:extLst>
            </p:cNvPr>
            <p:cNvSpPr/>
            <p:nvPr/>
          </p:nvSpPr>
          <p:spPr>
            <a:xfrm>
              <a:off x="4937284" y="46243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10954"/>
                    <a:pt x="7144" y="7144"/>
                  </a:cubicBezTo>
                  <a:close/>
                </a:path>
              </a:pathLst>
            </a:custGeom>
            <a:grpFill/>
            <a:ln w="9525" cap="flat">
              <a:noFill/>
              <a:prstDash val="solid"/>
              <a:miter/>
            </a:ln>
          </p:spPr>
          <p:txBody>
            <a:bodyPr rtlCol="0" anchor="ctr"/>
            <a:lstStyle/>
            <a:p>
              <a:endParaRPr lang="en-US"/>
            </a:p>
          </p:txBody>
        </p:sp>
        <p:sp>
          <p:nvSpPr>
            <p:cNvPr id="3000" name="Freeform: Shape 2999">
              <a:extLst>
                <a:ext uri="{FF2B5EF4-FFF2-40B4-BE49-F238E27FC236}">
                  <a16:creationId xmlns:a16="http://schemas.microsoft.com/office/drawing/2014/main" xmlns="" id="{12FD6DD1-1C91-451F-8B81-5C2276C2C4CC}"/>
                </a:ext>
              </a:extLst>
            </p:cNvPr>
            <p:cNvSpPr/>
            <p:nvPr/>
          </p:nvSpPr>
          <p:spPr>
            <a:xfrm>
              <a:off x="5112120" y="556312"/>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8520" y="8520"/>
                    <a:pt x="7567" y="7567"/>
                  </a:cubicBez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3001" name="Freeform: Shape 3000">
              <a:extLst>
                <a:ext uri="{FF2B5EF4-FFF2-40B4-BE49-F238E27FC236}">
                  <a16:creationId xmlns:a16="http://schemas.microsoft.com/office/drawing/2014/main" xmlns="" id="{53386DDF-DC47-4D80-BAED-4D696AF942BD}"/>
                </a:ext>
              </a:extLst>
            </p:cNvPr>
            <p:cNvSpPr/>
            <p:nvPr/>
          </p:nvSpPr>
          <p:spPr>
            <a:xfrm>
              <a:off x="5057312" y="461633"/>
              <a:ext cx="104775" cy="104775"/>
            </a:xfrm>
            <a:custGeom>
              <a:avLst/>
              <a:gdLst>
                <a:gd name="connsiteX0" fmla="*/ 9036 w 104775"/>
                <a:gd name="connsiteY0" fmla="*/ 57479 h 104775"/>
                <a:gd name="connsiteX1" fmla="*/ 48088 w 104775"/>
                <a:gd name="connsiteY1" fmla="*/ 13664 h 104775"/>
                <a:gd name="connsiteX2" fmla="*/ 97618 w 104775"/>
                <a:gd name="connsiteY2" fmla="*/ 69861 h 104775"/>
                <a:gd name="connsiteX3" fmla="*/ 89046 w 104775"/>
                <a:gd name="connsiteY3" fmla="*/ 67956 h 104775"/>
                <a:gd name="connsiteX4" fmla="*/ 86188 w 104775"/>
                <a:gd name="connsiteY4" fmla="*/ 67956 h 104775"/>
                <a:gd name="connsiteX5" fmla="*/ 96666 w 104775"/>
                <a:gd name="connsiteY5" fmla="*/ 75576 h 104775"/>
                <a:gd name="connsiteX6" fmla="*/ 92856 w 104775"/>
                <a:gd name="connsiteY6" fmla="*/ 86054 h 104775"/>
                <a:gd name="connsiteX7" fmla="*/ 84283 w 104775"/>
                <a:gd name="connsiteY7" fmla="*/ 83196 h 104775"/>
                <a:gd name="connsiteX8" fmla="*/ 90951 w 104775"/>
                <a:gd name="connsiteY8" fmla="*/ 90816 h 104775"/>
                <a:gd name="connsiteX9" fmla="*/ 85236 w 104775"/>
                <a:gd name="connsiteY9" fmla="*/ 87006 h 104775"/>
                <a:gd name="connsiteX10" fmla="*/ 90951 w 104775"/>
                <a:gd name="connsiteY10" fmla="*/ 91769 h 104775"/>
                <a:gd name="connsiteX11" fmla="*/ 90951 w 104775"/>
                <a:gd name="connsiteY11" fmla="*/ 92721 h 104775"/>
                <a:gd name="connsiteX12" fmla="*/ 87141 w 104775"/>
                <a:gd name="connsiteY12" fmla="*/ 94626 h 104775"/>
                <a:gd name="connsiteX13" fmla="*/ 79521 w 104775"/>
                <a:gd name="connsiteY13" fmla="*/ 87959 h 104775"/>
                <a:gd name="connsiteX14" fmla="*/ 84283 w 104775"/>
                <a:gd name="connsiteY14" fmla="*/ 98436 h 104775"/>
                <a:gd name="connsiteX15" fmla="*/ 68091 w 104775"/>
                <a:gd name="connsiteY15" fmla="*/ 103199 h 104775"/>
                <a:gd name="connsiteX16" fmla="*/ 65233 w 104775"/>
                <a:gd name="connsiteY16" fmla="*/ 99389 h 104775"/>
                <a:gd name="connsiteX17" fmla="*/ 79521 w 104775"/>
                <a:gd name="connsiteY17" fmla="*/ 49859 h 104775"/>
                <a:gd name="connsiteX18" fmla="*/ 9036 w 104775"/>
                <a:gd name="connsiteY18" fmla="*/ 5747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4775" h="104775">
                  <a:moveTo>
                    <a:pt x="9036" y="57479"/>
                  </a:moveTo>
                  <a:cubicBezTo>
                    <a:pt x="-2394" y="51764"/>
                    <a:pt x="41421" y="-10149"/>
                    <a:pt x="48088" y="13664"/>
                  </a:cubicBezTo>
                  <a:cubicBezTo>
                    <a:pt x="104286" y="-15864"/>
                    <a:pt x="78568" y="64146"/>
                    <a:pt x="97618" y="69861"/>
                  </a:cubicBezTo>
                  <a:cubicBezTo>
                    <a:pt x="87141" y="69861"/>
                    <a:pt x="109048" y="67956"/>
                    <a:pt x="89046" y="67956"/>
                  </a:cubicBezTo>
                  <a:cubicBezTo>
                    <a:pt x="89998" y="68909"/>
                    <a:pt x="89046" y="68909"/>
                    <a:pt x="86188" y="67956"/>
                  </a:cubicBezTo>
                  <a:cubicBezTo>
                    <a:pt x="93808" y="73671"/>
                    <a:pt x="91903" y="72719"/>
                    <a:pt x="96666" y="75576"/>
                  </a:cubicBezTo>
                  <a:cubicBezTo>
                    <a:pt x="92856" y="74624"/>
                    <a:pt x="92856" y="84149"/>
                    <a:pt x="92856" y="86054"/>
                  </a:cubicBezTo>
                  <a:cubicBezTo>
                    <a:pt x="89046" y="85101"/>
                    <a:pt x="87141" y="85101"/>
                    <a:pt x="84283" y="83196"/>
                  </a:cubicBezTo>
                  <a:cubicBezTo>
                    <a:pt x="90951" y="81291"/>
                    <a:pt x="87141" y="91769"/>
                    <a:pt x="90951" y="90816"/>
                  </a:cubicBezTo>
                  <a:cubicBezTo>
                    <a:pt x="90951" y="90816"/>
                    <a:pt x="85236" y="86054"/>
                    <a:pt x="85236" y="87006"/>
                  </a:cubicBezTo>
                  <a:cubicBezTo>
                    <a:pt x="85236" y="89864"/>
                    <a:pt x="89998" y="90816"/>
                    <a:pt x="90951" y="91769"/>
                  </a:cubicBezTo>
                  <a:cubicBezTo>
                    <a:pt x="89998" y="90816"/>
                    <a:pt x="89998" y="90816"/>
                    <a:pt x="90951" y="92721"/>
                  </a:cubicBezTo>
                  <a:cubicBezTo>
                    <a:pt x="83331" y="91769"/>
                    <a:pt x="89046" y="88911"/>
                    <a:pt x="87141" y="94626"/>
                  </a:cubicBezTo>
                  <a:cubicBezTo>
                    <a:pt x="83331" y="91769"/>
                    <a:pt x="85236" y="90816"/>
                    <a:pt x="79521" y="87959"/>
                  </a:cubicBezTo>
                  <a:cubicBezTo>
                    <a:pt x="80473" y="87959"/>
                    <a:pt x="83331" y="96531"/>
                    <a:pt x="84283" y="98436"/>
                  </a:cubicBezTo>
                  <a:cubicBezTo>
                    <a:pt x="77616" y="102246"/>
                    <a:pt x="70948" y="95579"/>
                    <a:pt x="68091" y="103199"/>
                  </a:cubicBezTo>
                  <a:cubicBezTo>
                    <a:pt x="68091" y="105104"/>
                    <a:pt x="64281" y="99389"/>
                    <a:pt x="65233" y="99389"/>
                  </a:cubicBezTo>
                  <a:cubicBezTo>
                    <a:pt x="68091" y="100341"/>
                    <a:pt x="86188" y="67004"/>
                    <a:pt x="79521" y="49859"/>
                  </a:cubicBezTo>
                  <a:cubicBezTo>
                    <a:pt x="56661" y="-624"/>
                    <a:pt x="6178" y="54621"/>
                    <a:pt x="9036" y="57479"/>
                  </a:cubicBezTo>
                  <a:close/>
                </a:path>
              </a:pathLst>
            </a:custGeom>
            <a:grpFill/>
            <a:ln w="9525" cap="flat">
              <a:noFill/>
              <a:prstDash val="solid"/>
              <a:miter/>
            </a:ln>
          </p:spPr>
          <p:txBody>
            <a:bodyPr rtlCol="0" anchor="ctr"/>
            <a:lstStyle/>
            <a:p>
              <a:endParaRPr lang="en-US"/>
            </a:p>
          </p:txBody>
        </p:sp>
        <p:sp>
          <p:nvSpPr>
            <p:cNvPr id="3002" name="Freeform: Shape 3001">
              <a:extLst>
                <a:ext uri="{FF2B5EF4-FFF2-40B4-BE49-F238E27FC236}">
                  <a16:creationId xmlns:a16="http://schemas.microsoft.com/office/drawing/2014/main" xmlns="" id="{470405B4-184C-4AE7-93E7-F16E3E7EE1CD}"/>
                </a:ext>
              </a:extLst>
            </p:cNvPr>
            <p:cNvSpPr/>
            <p:nvPr/>
          </p:nvSpPr>
          <p:spPr>
            <a:xfrm>
              <a:off x="5112544" y="555783"/>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9049" y="9049"/>
                  </a:cubicBezTo>
                  <a:cubicBezTo>
                    <a:pt x="9049" y="9049"/>
                    <a:pt x="8096" y="8096"/>
                    <a:pt x="7144" y="7144"/>
                  </a:cubicBezTo>
                  <a:close/>
                </a:path>
              </a:pathLst>
            </a:custGeom>
            <a:grpFill/>
            <a:ln w="9525" cap="flat">
              <a:noFill/>
              <a:prstDash val="solid"/>
              <a:miter/>
            </a:ln>
          </p:spPr>
          <p:txBody>
            <a:bodyPr rtlCol="0" anchor="ctr"/>
            <a:lstStyle/>
            <a:p>
              <a:endParaRPr lang="en-US"/>
            </a:p>
          </p:txBody>
        </p:sp>
        <p:sp>
          <p:nvSpPr>
            <p:cNvPr id="3003" name="Freeform: Shape 3002">
              <a:extLst>
                <a:ext uri="{FF2B5EF4-FFF2-40B4-BE49-F238E27FC236}">
                  <a16:creationId xmlns:a16="http://schemas.microsoft.com/office/drawing/2014/main" xmlns="" id="{CB1FB3E0-3308-426A-9EB2-457ED6B8AF90}"/>
                </a:ext>
              </a:extLst>
            </p:cNvPr>
            <p:cNvSpPr/>
            <p:nvPr/>
          </p:nvSpPr>
          <p:spPr>
            <a:xfrm>
              <a:off x="5129689" y="55292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9049" y="9049"/>
                    <a:pt x="7144" y="7144"/>
                  </a:cubicBezTo>
                  <a:close/>
                </a:path>
              </a:pathLst>
            </a:custGeom>
            <a:grpFill/>
            <a:ln w="9525" cap="flat">
              <a:noFill/>
              <a:prstDash val="solid"/>
              <a:miter/>
            </a:ln>
          </p:spPr>
          <p:txBody>
            <a:bodyPr rtlCol="0" anchor="ctr"/>
            <a:lstStyle/>
            <a:p>
              <a:endParaRPr lang="en-US"/>
            </a:p>
          </p:txBody>
        </p:sp>
        <p:sp>
          <p:nvSpPr>
            <p:cNvPr id="3004" name="Freeform: Shape 3003">
              <a:extLst>
                <a:ext uri="{FF2B5EF4-FFF2-40B4-BE49-F238E27FC236}">
                  <a16:creationId xmlns:a16="http://schemas.microsoft.com/office/drawing/2014/main" xmlns="" id="{D0ADFD21-80C8-4DFE-8ECF-FEB60A69078C}"/>
                </a:ext>
              </a:extLst>
            </p:cNvPr>
            <p:cNvSpPr/>
            <p:nvPr/>
          </p:nvSpPr>
          <p:spPr>
            <a:xfrm>
              <a:off x="5132546" y="551021"/>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9049"/>
                    <a:pt x="8096" y="9049"/>
                  </a:cubicBezTo>
                  <a:lnTo>
                    <a:pt x="7144" y="7144"/>
                  </a:lnTo>
                  <a:close/>
                </a:path>
              </a:pathLst>
            </a:custGeom>
            <a:grpFill/>
            <a:ln w="9525" cap="flat">
              <a:noFill/>
              <a:prstDash val="solid"/>
              <a:miter/>
            </a:ln>
          </p:spPr>
          <p:txBody>
            <a:bodyPr rtlCol="0" anchor="ctr"/>
            <a:lstStyle/>
            <a:p>
              <a:endParaRPr lang="en-US"/>
            </a:p>
          </p:txBody>
        </p:sp>
        <p:sp>
          <p:nvSpPr>
            <p:cNvPr id="3005" name="Freeform: Shape 3004">
              <a:extLst>
                <a:ext uri="{FF2B5EF4-FFF2-40B4-BE49-F238E27FC236}">
                  <a16:creationId xmlns:a16="http://schemas.microsoft.com/office/drawing/2014/main" xmlns="" id="{27CA6E92-5817-4557-8EE3-27B21E1FAE8B}"/>
                </a:ext>
              </a:extLst>
            </p:cNvPr>
            <p:cNvSpPr/>
            <p:nvPr/>
          </p:nvSpPr>
          <p:spPr>
            <a:xfrm>
              <a:off x="5138261" y="54911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8096"/>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006" name="Freeform: Shape 3005">
              <a:extLst>
                <a:ext uri="{FF2B5EF4-FFF2-40B4-BE49-F238E27FC236}">
                  <a16:creationId xmlns:a16="http://schemas.microsoft.com/office/drawing/2014/main" xmlns="" id="{461607EC-5713-4FB6-84C9-2BF13CDFFBE9}"/>
                </a:ext>
              </a:extLst>
            </p:cNvPr>
            <p:cNvSpPr/>
            <p:nvPr/>
          </p:nvSpPr>
          <p:spPr>
            <a:xfrm>
              <a:off x="5136356" y="548163"/>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8096" y="7144"/>
                    <a:pt x="8096" y="8096"/>
                    <a:pt x="7144" y="7144"/>
                  </a:cubicBezTo>
                  <a:close/>
                </a:path>
              </a:pathLst>
            </a:custGeom>
            <a:grpFill/>
            <a:ln w="9525" cap="flat">
              <a:noFill/>
              <a:prstDash val="solid"/>
              <a:miter/>
            </a:ln>
          </p:spPr>
          <p:txBody>
            <a:bodyPr rtlCol="0" anchor="ctr"/>
            <a:lstStyle/>
            <a:p>
              <a:endParaRPr lang="en-US"/>
            </a:p>
          </p:txBody>
        </p:sp>
        <p:sp>
          <p:nvSpPr>
            <p:cNvPr id="3007" name="Freeform: Shape 3006">
              <a:extLst>
                <a:ext uri="{FF2B5EF4-FFF2-40B4-BE49-F238E27FC236}">
                  <a16:creationId xmlns:a16="http://schemas.microsoft.com/office/drawing/2014/main" xmlns="" id="{4010DE08-E6C6-4644-9731-8662362190DB}"/>
                </a:ext>
              </a:extLst>
            </p:cNvPr>
            <p:cNvSpPr/>
            <p:nvPr/>
          </p:nvSpPr>
          <p:spPr>
            <a:xfrm>
              <a:off x="5142071" y="54202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6615"/>
                    <a:pt x="7144" y="7567"/>
                  </a:cubicBezTo>
                  <a:cubicBezTo>
                    <a:pt x="7144" y="6615"/>
                    <a:pt x="9049" y="8520"/>
                    <a:pt x="7144" y="7567"/>
                  </a:cubicBezTo>
                  <a:close/>
                </a:path>
              </a:pathLst>
            </a:custGeom>
            <a:grpFill/>
            <a:ln w="9525" cap="flat">
              <a:noFill/>
              <a:prstDash val="solid"/>
              <a:miter/>
            </a:ln>
          </p:spPr>
          <p:txBody>
            <a:bodyPr rtlCol="0" anchor="ctr"/>
            <a:lstStyle/>
            <a:p>
              <a:endParaRPr lang="en-US"/>
            </a:p>
          </p:txBody>
        </p:sp>
        <p:sp>
          <p:nvSpPr>
            <p:cNvPr id="3008" name="Freeform: Shape 3007">
              <a:extLst>
                <a:ext uri="{FF2B5EF4-FFF2-40B4-BE49-F238E27FC236}">
                  <a16:creationId xmlns:a16="http://schemas.microsoft.com/office/drawing/2014/main" xmlns="" id="{2472277C-0B17-4CBF-A7A9-4BC7275CC337}"/>
                </a:ext>
              </a:extLst>
            </p:cNvPr>
            <p:cNvSpPr/>
            <p:nvPr/>
          </p:nvSpPr>
          <p:spPr>
            <a:xfrm>
              <a:off x="5143024" y="53863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3009" name="Freeform: Shape 3008">
              <a:extLst>
                <a:ext uri="{FF2B5EF4-FFF2-40B4-BE49-F238E27FC236}">
                  <a16:creationId xmlns:a16="http://schemas.microsoft.com/office/drawing/2014/main" xmlns="" id="{DD88EEBB-F5C9-4BA6-8AA3-425741AF445B}"/>
                </a:ext>
              </a:extLst>
            </p:cNvPr>
            <p:cNvSpPr/>
            <p:nvPr/>
          </p:nvSpPr>
          <p:spPr>
            <a:xfrm>
              <a:off x="5134451" y="4738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3010" name="Freeform: Shape 3009">
              <a:extLst>
                <a:ext uri="{FF2B5EF4-FFF2-40B4-BE49-F238E27FC236}">
                  <a16:creationId xmlns:a16="http://schemas.microsoft.com/office/drawing/2014/main" xmlns="" id="{5FF474C9-882D-499A-9E2A-9F6F66D07DF7}"/>
                </a:ext>
              </a:extLst>
            </p:cNvPr>
            <p:cNvSpPr/>
            <p:nvPr/>
          </p:nvSpPr>
          <p:spPr>
            <a:xfrm>
              <a:off x="5108310" y="458628"/>
              <a:ext cx="9525" cy="9525"/>
            </a:xfrm>
            <a:custGeom>
              <a:avLst/>
              <a:gdLst>
                <a:gd name="connsiteX0" fmla="*/ 7567 w 9525"/>
                <a:gd name="connsiteY0" fmla="*/ 8096 h 9525"/>
                <a:gd name="connsiteX1" fmla="*/ 7567 w 9525"/>
                <a:gd name="connsiteY1" fmla="*/ 7144 h 9525"/>
                <a:gd name="connsiteX2" fmla="*/ 7567 w 9525"/>
                <a:gd name="connsiteY2" fmla="*/ 8096 h 9525"/>
              </a:gdLst>
              <a:ahLst/>
              <a:cxnLst>
                <a:cxn ang="0">
                  <a:pos x="connsiteX0" y="connsiteY0"/>
                </a:cxn>
                <a:cxn ang="0">
                  <a:pos x="connsiteX1" y="connsiteY1"/>
                </a:cxn>
                <a:cxn ang="0">
                  <a:pos x="connsiteX2" y="connsiteY2"/>
                </a:cxn>
              </a:cxnLst>
              <a:rect l="l" t="t" r="r" b="b"/>
              <a:pathLst>
                <a:path w="9525" h="9525">
                  <a:moveTo>
                    <a:pt x="7567" y="8096"/>
                  </a:moveTo>
                  <a:cubicBezTo>
                    <a:pt x="6615" y="9049"/>
                    <a:pt x="7567" y="7144"/>
                    <a:pt x="7567" y="7144"/>
                  </a:cubicBezTo>
                  <a:cubicBezTo>
                    <a:pt x="7567" y="7144"/>
                    <a:pt x="6615" y="8096"/>
                    <a:pt x="7567" y="8096"/>
                  </a:cubicBezTo>
                  <a:close/>
                </a:path>
              </a:pathLst>
            </a:custGeom>
            <a:grpFill/>
            <a:ln w="9525" cap="flat">
              <a:noFill/>
              <a:prstDash val="solid"/>
              <a:miter/>
            </a:ln>
          </p:spPr>
          <p:txBody>
            <a:bodyPr rtlCol="0" anchor="ctr"/>
            <a:lstStyle/>
            <a:p>
              <a:endParaRPr lang="en-US"/>
            </a:p>
          </p:txBody>
        </p:sp>
        <p:sp>
          <p:nvSpPr>
            <p:cNvPr id="3011" name="Freeform: Shape 3010">
              <a:extLst>
                <a:ext uri="{FF2B5EF4-FFF2-40B4-BE49-F238E27FC236}">
                  <a16:creationId xmlns:a16="http://schemas.microsoft.com/office/drawing/2014/main" xmlns="" id="{66A59AFE-A6CD-4F29-BF2B-9DFF4A4D808E}"/>
                </a:ext>
              </a:extLst>
            </p:cNvPr>
            <p:cNvSpPr/>
            <p:nvPr/>
          </p:nvSpPr>
          <p:spPr>
            <a:xfrm>
              <a:off x="5093494" y="46434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11906"/>
                    <a:pt x="7144" y="7144"/>
                  </a:cubicBezTo>
                  <a:close/>
                </a:path>
              </a:pathLst>
            </a:custGeom>
            <a:grpFill/>
            <a:ln w="9525" cap="flat">
              <a:noFill/>
              <a:prstDash val="solid"/>
              <a:miter/>
            </a:ln>
          </p:spPr>
          <p:txBody>
            <a:bodyPr rtlCol="0" anchor="ctr"/>
            <a:lstStyle/>
            <a:p>
              <a:endParaRPr lang="en-US"/>
            </a:p>
          </p:txBody>
        </p:sp>
      </p:grpSp>
      <p:grpSp>
        <p:nvGrpSpPr>
          <p:cNvPr id="3012" name="Group 3011">
            <a:extLst>
              <a:ext uri="{FF2B5EF4-FFF2-40B4-BE49-F238E27FC236}">
                <a16:creationId xmlns:a16="http://schemas.microsoft.com/office/drawing/2014/main" xmlns="" id="{821E9A41-AE3A-45CA-94E4-3E5DCDD01F48}"/>
              </a:ext>
            </a:extLst>
          </p:cNvPr>
          <p:cNvGrpSpPr/>
          <p:nvPr/>
        </p:nvGrpSpPr>
        <p:grpSpPr>
          <a:xfrm flipH="1">
            <a:off x="4222694" y="1312322"/>
            <a:ext cx="305167" cy="267260"/>
            <a:chOff x="6809793" y="1954053"/>
            <a:chExt cx="1048808" cy="918528"/>
          </a:xfrm>
          <a:solidFill>
            <a:schemeClr val="accent1">
              <a:lumMod val="75000"/>
            </a:schemeClr>
          </a:solidFill>
        </p:grpSpPr>
        <p:sp>
          <p:nvSpPr>
            <p:cNvPr id="3013" name="Freeform: Shape 3012">
              <a:extLst>
                <a:ext uri="{FF2B5EF4-FFF2-40B4-BE49-F238E27FC236}">
                  <a16:creationId xmlns:a16="http://schemas.microsoft.com/office/drawing/2014/main" xmlns="" id="{A7B152D2-40E4-4DD9-BE11-FF88BEEDE712}"/>
                </a:ext>
              </a:extLst>
            </p:cNvPr>
            <p:cNvSpPr/>
            <p:nvPr/>
          </p:nvSpPr>
          <p:spPr>
            <a:xfrm>
              <a:off x="6889909" y="1954053"/>
              <a:ext cx="9525" cy="19050"/>
            </a:xfrm>
            <a:custGeom>
              <a:avLst/>
              <a:gdLst>
                <a:gd name="connsiteX0" fmla="*/ 10954 w 9525"/>
                <a:gd name="connsiteY0" fmla="*/ 11906 h 19050"/>
                <a:gd name="connsiteX1" fmla="*/ 7144 w 9525"/>
                <a:gd name="connsiteY1" fmla="*/ 7144 h 19050"/>
                <a:gd name="connsiteX2" fmla="*/ 10954 w 9525"/>
                <a:gd name="connsiteY2" fmla="*/ 11906 h 19050"/>
              </a:gdLst>
              <a:ahLst/>
              <a:cxnLst>
                <a:cxn ang="0">
                  <a:pos x="connsiteX0" y="connsiteY0"/>
                </a:cxn>
                <a:cxn ang="0">
                  <a:pos x="connsiteX1" y="connsiteY1"/>
                </a:cxn>
                <a:cxn ang="0">
                  <a:pos x="connsiteX2" y="connsiteY2"/>
                </a:cxn>
              </a:cxnLst>
              <a:rect l="l" t="t" r="r" b="b"/>
              <a:pathLst>
                <a:path w="9525" h="19050">
                  <a:moveTo>
                    <a:pt x="10954" y="11906"/>
                  </a:moveTo>
                  <a:cubicBezTo>
                    <a:pt x="6191" y="4286"/>
                    <a:pt x="10954" y="17621"/>
                    <a:pt x="7144" y="7144"/>
                  </a:cubicBezTo>
                  <a:cubicBezTo>
                    <a:pt x="9049" y="7144"/>
                    <a:pt x="10001" y="9049"/>
                    <a:pt x="10954" y="11906"/>
                  </a:cubicBezTo>
                  <a:close/>
                </a:path>
              </a:pathLst>
            </a:custGeom>
            <a:grpFill/>
            <a:ln w="9525" cap="flat">
              <a:noFill/>
              <a:prstDash val="solid"/>
              <a:miter/>
            </a:ln>
          </p:spPr>
          <p:txBody>
            <a:bodyPr rtlCol="0" anchor="ctr"/>
            <a:lstStyle/>
            <a:p>
              <a:endParaRPr lang="en-US"/>
            </a:p>
          </p:txBody>
        </p:sp>
        <p:sp>
          <p:nvSpPr>
            <p:cNvPr id="3014" name="Freeform: Shape 3013">
              <a:extLst>
                <a:ext uri="{FF2B5EF4-FFF2-40B4-BE49-F238E27FC236}">
                  <a16:creationId xmlns:a16="http://schemas.microsoft.com/office/drawing/2014/main" xmlns="" id="{67E123D8-8A83-495C-9E20-AD8E579A497E}"/>
                </a:ext>
              </a:extLst>
            </p:cNvPr>
            <p:cNvSpPr/>
            <p:nvPr/>
          </p:nvSpPr>
          <p:spPr>
            <a:xfrm>
              <a:off x="6896576" y="1970359"/>
              <a:ext cx="962025" cy="676275"/>
            </a:xfrm>
            <a:custGeom>
              <a:avLst/>
              <a:gdLst>
                <a:gd name="connsiteX0" fmla="*/ 61436 w 962025"/>
                <a:gd name="connsiteY0" fmla="*/ 7983 h 676275"/>
                <a:gd name="connsiteX1" fmla="*/ 509111 w 962025"/>
                <a:gd name="connsiteY1" fmla="*/ 31795 h 676275"/>
                <a:gd name="connsiteX2" fmla="*/ 657701 w 962025"/>
                <a:gd name="connsiteY2" fmla="*/ 210865 h 676275"/>
                <a:gd name="connsiteX3" fmla="*/ 934879 w 962025"/>
                <a:gd name="connsiteY3" fmla="*/ 609010 h 676275"/>
                <a:gd name="connsiteX4" fmla="*/ 927259 w 962025"/>
                <a:gd name="connsiteY4" fmla="*/ 592818 h 676275"/>
                <a:gd name="connsiteX5" fmla="*/ 958692 w 962025"/>
                <a:gd name="connsiteY5" fmla="*/ 677590 h 676275"/>
                <a:gd name="connsiteX6" fmla="*/ 671989 w 962025"/>
                <a:gd name="connsiteY6" fmla="*/ 654730 h 676275"/>
                <a:gd name="connsiteX7" fmla="*/ 276701 w 962025"/>
                <a:gd name="connsiteY7" fmla="*/ 551860 h 676275"/>
                <a:gd name="connsiteX8" fmla="*/ 288131 w 962025"/>
                <a:gd name="connsiteY8" fmla="*/ 550908 h 676275"/>
                <a:gd name="connsiteX9" fmla="*/ 93821 w 962025"/>
                <a:gd name="connsiteY9" fmla="*/ 215628 h 676275"/>
                <a:gd name="connsiteX10" fmla="*/ 112871 w 962025"/>
                <a:gd name="connsiteY10" fmla="*/ 247060 h 676275"/>
                <a:gd name="connsiteX11" fmla="*/ 73819 w 962025"/>
                <a:gd name="connsiteY11" fmla="*/ 181338 h 676275"/>
                <a:gd name="connsiteX12" fmla="*/ 11906 w 962025"/>
                <a:gd name="connsiteY12" fmla="*/ 28938 h 676275"/>
                <a:gd name="connsiteX13" fmla="*/ 7144 w 962025"/>
                <a:gd name="connsiteY13" fmla="*/ 15603 h 676275"/>
                <a:gd name="connsiteX14" fmla="*/ 304324 w 962025"/>
                <a:gd name="connsiteY14" fmla="*/ 564243 h 676275"/>
                <a:gd name="connsiteX15" fmla="*/ 932021 w 962025"/>
                <a:gd name="connsiteY15" fmla="*/ 657588 h 676275"/>
                <a:gd name="connsiteX16" fmla="*/ 583406 w 962025"/>
                <a:gd name="connsiteY16" fmla="*/ 94660 h 676275"/>
                <a:gd name="connsiteX17" fmla="*/ 450056 w 962025"/>
                <a:gd name="connsiteY17" fmla="*/ 51798 h 676275"/>
                <a:gd name="connsiteX18" fmla="*/ 61436 w 962025"/>
                <a:gd name="connsiteY18" fmla="*/ 7983 h 676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62025" h="676275">
                  <a:moveTo>
                    <a:pt x="61436" y="7983"/>
                  </a:moveTo>
                  <a:cubicBezTo>
                    <a:pt x="138589" y="6078"/>
                    <a:pt x="437674" y="5125"/>
                    <a:pt x="509111" y="31795"/>
                  </a:cubicBezTo>
                  <a:cubicBezTo>
                    <a:pt x="595789" y="64180"/>
                    <a:pt x="621506" y="144190"/>
                    <a:pt x="657701" y="210865"/>
                  </a:cubicBezTo>
                  <a:cubicBezTo>
                    <a:pt x="678656" y="250870"/>
                    <a:pt x="939642" y="604248"/>
                    <a:pt x="934879" y="609010"/>
                  </a:cubicBezTo>
                  <a:cubicBezTo>
                    <a:pt x="932974" y="603295"/>
                    <a:pt x="930117" y="597580"/>
                    <a:pt x="927259" y="592818"/>
                  </a:cubicBezTo>
                  <a:cubicBezTo>
                    <a:pt x="926306" y="609963"/>
                    <a:pt x="954881" y="665208"/>
                    <a:pt x="958692" y="677590"/>
                  </a:cubicBezTo>
                  <a:cubicBezTo>
                    <a:pt x="946309" y="654730"/>
                    <a:pt x="706279" y="650921"/>
                    <a:pt x="671989" y="654730"/>
                  </a:cubicBezTo>
                  <a:cubicBezTo>
                    <a:pt x="625317" y="655683"/>
                    <a:pt x="298609" y="679496"/>
                    <a:pt x="276701" y="551860"/>
                  </a:cubicBezTo>
                  <a:cubicBezTo>
                    <a:pt x="276701" y="556623"/>
                    <a:pt x="290036" y="554718"/>
                    <a:pt x="288131" y="550908"/>
                  </a:cubicBezTo>
                  <a:cubicBezTo>
                    <a:pt x="206216" y="444228"/>
                    <a:pt x="157639" y="282303"/>
                    <a:pt x="93821" y="215628"/>
                  </a:cubicBezTo>
                  <a:cubicBezTo>
                    <a:pt x="98584" y="227058"/>
                    <a:pt x="105251" y="237535"/>
                    <a:pt x="112871" y="247060"/>
                  </a:cubicBezTo>
                  <a:cubicBezTo>
                    <a:pt x="103346" y="228010"/>
                    <a:pt x="74771" y="181338"/>
                    <a:pt x="73819" y="181338"/>
                  </a:cubicBezTo>
                  <a:cubicBezTo>
                    <a:pt x="54769" y="135618"/>
                    <a:pt x="33814" y="68943"/>
                    <a:pt x="11906" y="28938"/>
                  </a:cubicBezTo>
                  <a:cubicBezTo>
                    <a:pt x="14764" y="29890"/>
                    <a:pt x="7144" y="14650"/>
                    <a:pt x="7144" y="15603"/>
                  </a:cubicBezTo>
                  <a:cubicBezTo>
                    <a:pt x="49054" y="81325"/>
                    <a:pt x="181451" y="445180"/>
                    <a:pt x="304324" y="564243"/>
                  </a:cubicBezTo>
                  <a:cubicBezTo>
                    <a:pt x="391954" y="649968"/>
                    <a:pt x="913924" y="603295"/>
                    <a:pt x="932021" y="657588"/>
                  </a:cubicBezTo>
                  <a:cubicBezTo>
                    <a:pt x="878681" y="502330"/>
                    <a:pt x="691992" y="198483"/>
                    <a:pt x="583406" y="94660"/>
                  </a:cubicBezTo>
                  <a:cubicBezTo>
                    <a:pt x="517684" y="32748"/>
                    <a:pt x="561499" y="79420"/>
                    <a:pt x="450056" y="51798"/>
                  </a:cubicBezTo>
                  <a:cubicBezTo>
                    <a:pt x="370046" y="29890"/>
                    <a:pt x="51911" y="6078"/>
                    <a:pt x="61436" y="7983"/>
                  </a:cubicBezTo>
                  <a:close/>
                </a:path>
              </a:pathLst>
            </a:custGeom>
            <a:grpFill/>
            <a:ln w="9525" cap="flat">
              <a:noFill/>
              <a:prstDash val="solid"/>
              <a:miter/>
            </a:ln>
          </p:spPr>
          <p:txBody>
            <a:bodyPr rtlCol="0" anchor="ctr"/>
            <a:lstStyle/>
            <a:p>
              <a:endParaRPr lang="en-US"/>
            </a:p>
          </p:txBody>
        </p:sp>
        <p:sp>
          <p:nvSpPr>
            <p:cNvPr id="3015" name="Freeform: Shape 3014">
              <a:extLst>
                <a:ext uri="{FF2B5EF4-FFF2-40B4-BE49-F238E27FC236}">
                  <a16:creationId xmlns:a16="http://schemas.microsoft.com/office/drawing/2014/main" xmlns="" id="{45E8A722-06F5-4B0B-85CC-375BD37270B1}"/>
                </a:ext>
              </a:extLst>
            </p:cNvPr>
            <p:cNvSpPr/>
            <p:nvPr/>
          </p:nvSpPr>
          <p:spPr>
            <a:xfrm>
              <a:off x="6896576" y="1968341"/>
              <a:ext cx="9525" cy="19050"/>
            </a:xfrm>
            <a:custGeom>
              <a:avLst/>
              <a:gdLst>
                <a:gd name="connsiteX0" fmla="*/ 9049 w 9525"/>
                <a:gd name="connsiteY0" fmla="*/ 7144 h 19050"/>
                <a:gd name="connsiteX1" fmla="*/ 7144 w 9525"/>
                <a:gd name="connsiteY1" fmla="*/ 11906 h 19050"/>
                <a:gd name="connsiteX2" fmla="*/ 9049 w 9525"/>
                <a:gd name="connsiteY2" fmla="*/ 7144 h 19050"/>
              </a:gdLst>
              <a:ahLst/>
              <a:cxnLst>
                <a:cxn ang="0">
                  <a:pos x="connsiteX0" y="connsiteY0"/>
                </a:cxn>
                <a:cxn ang="0">
                  <a:pos x="connsiteX1" y="connsiteY1"/>
                </a:cxn>
                <a:cxn ang="0">
                  <a:pos x="connsiteX2" y="connsiteY2"/>
                </a:cxn>
              </a:cxnLst>
              <a:rect l="l" t="t" r="r" b="b"/>
              <a:pathLst>
                <a:path w="9525" h="19050">
                  <a:moveTo>
                    <a:pt x="9049" y="7144"/>
                  </a:moveTo>
                  <a:cubicBezTo>
                    <a:pt x="9049" y="9049"/>
                    <a:pt x="10954" y="15716"/>
                    <a:pt x="7144" y="11906"/>
                  </a:cubicBezTo>
                  <a:cubicBezTo>
                    <a:pt x="8096" y="10001"/>
                    <a:pt x="8096" y="7144"/>
                    <a:pt x="9049" y="7144"/>
                  </a:cubicBezTo>
                  <a:close/>
                </a:path>
              </a:pathLst>
            </a:custGeom>
            <a:grpFill/>
            <a:ln w="9525" cap="flat">
              <a:noFill/>
              <a:prstDash val="solid"/>
              <a:miter/>
            </a:ln>
          </p:spPr>
          <p:txBody>
            <a:bodyPr rtlCol="0" anchor="ctr"/>
            <a:lstStyle/>
            <a:p>
              <a:endParaRPr lang="en-US"/>
            </a:p>
          </p:txBody>
        </p:sp>
        <p:sp>
          <p:nvSpPr>
            <p:cNvPr id="3016" name="Freeform: Shape 3015">
              <a:extLst>
                <a:ext uri="{FF2B5EF4-FFF2-40B4-BE49-F238E27FC236}">
                  <a16:creationId xmlns:a16="http://schemas.microsoft.com/office/drawing/2014/main" xmlns="" id="{28C35D34-AF04-4A04-B7E0-6D5D702401DA}"/>
                </a:ext>
              </a:extLst>
            </p:cNvPr>
            <p:cNvSpPr/>
            <p:nvPr/>
          </p:nvSpPr>
          <p:spPr>
            <a:xfrm>
              <a:off x="6959184" y="2125186"/>
              <a:ext cx="9525" cy="9525"/>
            </a:xfrm>
            <a:custGeom>
              <a:avLst/>
              <a:gdLst>
                <a:gd name="connsiteX0" fmla="*/ 8354 w 9525"/>
                <a:gd name="connsiteY0" fmla="*/ 8414 h 9525"/>
                <a:gd name="connsiteX1" fmla="*/ 8354 w 9525"/>
                <a:gd name="connsiteY1" fmla="*/ 8414 h 9525"/>
              </a:gdLst>
              <a:ahLst/>
              <a:cxnLst>
                <a:cxn ang="0">
                  <a:pos x="connsiteX0" y="connsiteY0"/>
                </a:cxn>
                <a:cxn ang="0">
                  <a:pos x="connsiteX1" y="connsiteY1"/>
                </a:cxn>
              </a:cxnLst>
              <a:rect l="l" t="t" r="r" b="b"/>
              <a:pathLst>
                <a:path w="9525" h="9525">
                  <a:moveTo>
                    <a:pt x="8354" y="8414"/>
                  </a:moveTo>
                  <a:cubicBezTo>
                    <a:pt x="11211" y="8414"/>
                    <a:pt x="4544" y="5556"/>
                    <a:pt x="8354" y="8414"/>
                  </a:cubicBezTo>
                  <a:close/>
                </a:path>
              </a:pathLst>
            </a:custGeom>
            <a:grpFill/>
            <a:ln w="9525" cap="flat">
              <a:noFill/>
              <a:prstDash val="solid"/>
              <a:miter/>
            </a:ln>
          </p:spPr>
          <p:txBody>
            <a:bodyPr rtlCol="0" anchor="ctr"/>
            <a:lstStyle/>
            <a:p>
              <a:endParaRPr lang="en-US"/>
            </a:p>
          </p:txBody>
        </p:sp>
        <p:sp>
          <p:nvSpPr>
            <p:cNvPr id="3017" name="Freeform: Shape 3016">
              <a:extLst>
                <a:ext uri="{FF2B5EF4-FFF2-40B4-BE49-F238E27FC236}">
                  <a16:creationId xmlns:a16="http://schemas.microsoft.com/office/drawing/2014/main" xmlns="" id="{CBF512B5-1B25-454B-A9F3-C47BDF43A4E3}"/>
                </a:ext>
              </a:extLst>
            </p:cNvPr>
            <p:cNvSpPr/>
            <p:nvPr/>
          </p:nvSpPr>
          <p:spPr>
            <a:xfrm>
              <a:off x="6970871" y="2152173"/>
              <a:ext cx="19050" cy="19050"/>
            </a:xfrm>
            <a:custGeom>
              <a:avLst/>
              <a:gdLst>
                <a:gd name="connsiteX0" fmla="*/ 15716 w 19050"/>
                <a:gd name="connsiteY0" fmla="*/ 20479 h 19050"/>
                <a:gd name="connsiteX1" fmla="*/ 7144 w 19050"/>
                <a:gd name="connsiteY1" fmla="*/ 7144 h 19050"/>
                <a:gd name="connsiteX2" fmla="*/ 15716 w 19050"/>
                <a:gd name="connsiteY2" fmla="*/ 20479 h 19050"/>
              </a:gdLst>
              <a:ahLst/>
              <a:cxnLst>
                <a:cxn ang="0">
                  <a:pos x="connsiteX0" y="connsiteY0"/>
                </a:cxn>
                <a:cxn ang="0">
                  <a:pos x="connsiteX1" y="connsiteY1"/>
                </a:cxn>
                <a:cxn ang="0">
                  <a:pos x="connsiteX2" y="connsiteY2"/>
                </a:cxn>
              </a:cxnLst>
              <a:rect l="l" t="t" r="r" b="b"/>
              <a:pathLst>
                <a:path w="19050" h="19050">
                  <a:moveTo>
                    <a:pt x="15716" y="20479"/>
                  </a:moveTo>
                  <a:cubicBezTo>
                    <a:pt x="14764" y="20479"/>
                    <a:pt x="10001" y="12859"/>
                    <a:pt x="7144" y="7144"/>
                  </a:cubicBezTo>
                  <a:lnTo>
                    <a:pt x="15716" y="20479"/>
                  </a:lnTo>
                  <a:close/>
                </a:path>
              </a:pathLst>
            </a:custGeom>
            <a:grpFill/>
            <a:ln w="9525" cap="flat">
              <a:noFill/>
              <a:prstDash val="solid"/>
              <a:miter/>
            </a:ln>
          </p:spPr>
          <p:txBody>
            <a:bodyPr rtlCol="0" anchor="ctr"/>
            <a:lstStyle/>
            <a:p>
              <a:endParaRPr lang="en-US"/>
            </a:p>
          </p:txBody>
        </p:sp>
        <p:sp>
          <p:nvSpPr>
            <p:cNvPr id="3018" name="Freeform: Shape 3017">
              <a:extLst>
                <a:ext uri="{FF2B5EF4-FFF2-40B4-BE49-F238E27FC236}">
                  <a16:creationId xmlns:a16="http://schemas.microsoft.com/office/drawing/2014/main" xmlns="" id="{7889FE9D-CC7C-4896-9641-3AEE019E6F38}"/>
                </a:ext>
              </a:extLst>
            </p:cNvPr>
            <p:cNvSpPr/>
            <p:nvPr/>
          </p:nvSpPr>
          <p:spPr>
            <a:xfrm>
              <a:off x="6990874" y="2202261"/>
              <a:ext cx="9525" cy="9525"/>
            </a:xfrm>
            <a:custGeom>
              <a:avLst/>
              <a:gdLst>
                <a:gd name="connsiteX0" fmla="*/ 9049 w 9525"/>
                <a:gd name="connsiteY0" fmla="*/ 8491 h 9525"/>
                <a:gd name="connsiteX1" fmla="*/ 7144 w 9525"/>
                <a:gd name="connsiteY1" fmla="*/ 7538 h 9525"/>
                <a:gd name="connsiteX2" fmla="*/ 9049 w 9525"/>
                <a:gd name="connsiteY2" fmla="*/ 8491 h 9525"/>
              </a:gdLst>
              <a:ahLst/>
              <a:cxnLst>
                <a:cxn ang="0">
                  <a:pos x="connsiteX0" y="connsiteY0"/>
                </a:cxn>
                <a:cxn ang="0">
                  <a:pos x="connsiteX1" y="connsiteY1"/>
                </a:cxn>
                <a:cxn ang="0">
                  <a:pos x="connsiteX2" y="connsiteY2"/>
                </a:cxn>
              </a:cxnLst>
              <a:rect l="l" t="t" r="r" b="b"/>
              <a:pathLst>
                <a:path w="9525" h="9525">
                  <a:moveTo>
                    <a:pt x="9049" y="8491"/>
                  </a:moveTo>
                  <a:cubicBezTo>
                    <a:pt x="10001" y="12301"/>
                    <a:pt x="9049" y="11348"/>
                    <a:pt x="7144" y="7538"/>
                  </a:cubicBezTo>
                  <a:cubicBezTo>
                    <a:pt x="7144" y="6586"/>
                    <a:pt x="8096" y="7538"/>
                    <a:pt x="9049" y="8491"/>
                  </a:cubicBezTo>
                  <a:close/>
                </a:path>
              </a:pathLst>
            </a:custGeom>
            <a:grpFill/>
            <a:ln w="9525" cap="flat">
              <a:noFill/>
              <a:prstDash val="solid"/>
              <a:miter/>
            </a:ln>
          </p:spPr>
          <p:txBody>
            <a:bodyPr rtlCol="0" anchor="ctr"/>
            <a:lstStyle/>
            <a:p>
              <a:endParaRPr lang="en-US"/>
            </a:p>
          </p:txBody>
        </p:sp>
        <p:sp>
          <p:nvSpPr>
            <p:cNvPr id="3019" name="Freeform: Shape 3018">
              <a:extLst>
                <a:ext uri="{FF2B5EF4-FFF2-40B4-BE49-F238E27FC236}">
                  <a16:creationId xmlns:a16="http://schemas.microsoft.com/office/drawing/2014/main" xmlns="" id="{7D06540D-76FB-4808-95F4-0171A5E19D33}"/>
                </a:ext>
              </a:extLst>
            </p:cNvPr>
            <p:cNvSpPr/>
            <p:nvPr/>
          </p:nvSpPr>
          <p:spPr>
            <a:xfrm>
              <a:off x="6995182" y="2204561"/>
              <a:ext cx="9525" cy="19050"/>
            </a:xfrm>
            <a:custGeom>
              <a:avLst/>
              <a:gdLst>
                <a:gd name="connsiteX0" fmla="*/ 7598 w 9525"/>
                <a:gd name="connsiteY0" fmla="*/ 7144 h 19050"/>
                <a:gd name="connsiteX1" fmla="*/ 9503 w 9525"/>
                <a:gd name="connsiteY1" fmla="*/ 13811 h 19050"/>
                <a:gd name="connsiteX2" fmla="*/ 7598 w 9525"/>
                <a:gd name="connsiteY2" fmla="*/ 7144 h 19050"/>
              </a:gdLst>
              <a:ahLst/>
              <a:cxnLst>
                <a:cxn ang="0">
                  <a:pos x="connsiteX0" y="connsiteY0"/>
                </a:cxn>
                <a:cxn ang="0">
                  <a:pos x="connsiteX1" y="connsiteY1"/>
                </a:cxn>
                <a:cxn ang="0">
                  <a:pos x="connsiteX2" y="connsiteY2"/>
                </a:cxn>
              </a:cxnLst>
              <a:rect l="l" t="t" r="r" b="b"/>
              <a:pathLst>
                <a:path w="9525" h="19050">
                  <a:moveTo>
                    <a:pt x="7598" y="7144"/>
                  </a:moveTo>
                  <a:cubicBezTo>
                    <a:pt x="9503" y="10001"/>
                    <a:pt x="9503" y="11906"/>
                    <a:pt x="9503" y="13811"/>
                  </a:cubicBezTo>
                  <a:cubicBezTo>
                    <a:pt x="10455" y="13811"/>
                    <a:pt x="5693" y="7144"/>
                    <a:pt x="7598" y="7144"/>
                  </a:cubicBezTo>
                  <a:close/>
                </a:path>
              </a:pathLst>
            </a:custGeom>
            <a:grpFill/>
            <a:ln w="9525" cap="flat">
              <a:noFill/>
              <a:prstDash val="solid"/>
              <a:miter/>
            </a:ln>
          </p:spPr>
          <p:txBody>
            <a:bodyPr rtlCol="0" anchor="ctr"/>
            <a:lstStyle/>
            <a:p>
              <a:endParaRPr lang="en-US"/>
            </a:p>
          </p:txBody>
        </p:sp>
        <p:sp>
          <p:nvSpPr>
            <p:cNvPr id="3020" name="Freeform: Shape 3019">
              <a:extLst>
                <a:ext uri="{FF2B5EF4-FFF2-40B4-BE49-F238E27FC236}">
                  <a16:creationId xmlns:a16="http://schemas.microsoft.com/office/drawing/2014/main" xmlns="" id="{3F1D9838-7E94-43F3-A518-8FEB9F698B5F}"/>
                </a:ext>
              </a:extLst>
            </p:cNvPr>
            <p:cNvSpPr/>
            <p:nvPr/>
          </p:nvSpPr>
          <p:spPr>
            <a:xfrm>
              <a:off x="7078664" y="2342567"/>
              <a:ext cx="9525" cy="19050"/>
            </a:xfrm>
            <a:custGeom>
              <a:avLst/>
              <a:gdLst>
                <a:gd name="connsiteX0" fmla="*/ 7936 w 9525"/>
                <a:gd name="connsiteY0" fmla="*/ 7250 h 19050"/>
                <a:gd name="connsiteX1" fmla="*/ 11746 w 9525"/>
                <a:gd name="connsiteY1" fmla="*/ 14870 h 19050"/>
                <a:gd name="connsiteX2" fmla="*/ 7936 w 9525"/>
                <a:gd name="connsiteY2" fmla="*/ 7250 h 19050"/>
              </a:gdLst>
              <a:ahLst/>
              <a:cxnLst>
                <a:cxn ang="0">
                  <a:pos x="connsiteX0" y="connsiteY0"/>
                </a:cxn>
                <a:cxn ang="0">
                  <a:pos x="connsiteX1" y="connsiteY1"/>
                </a:cxn>
                <a:cxn ang="0">
                  <a:pos x="connsiteX2" y="connsiteY2"/>
                </a:cxn>
              </a:cxnLst>
              <a:rect l="l" t="t" r="r" b="b"/>
              <a:pathLst>
                <a:path w="9525" h="19050">
                  <a:moveTo>
                    <a:pt x="7936" y="7250"/>
                  </a:moveTo>
                  <a:cubicBezTo>
                    <a:pt x="8889" y="9155"/>
                    <a:pt x="11746" y="12965"/>
                    <a:pt x="11746" y="14870"/>
                  </a:cubicBezTo>
                  <a:cubicBezTo>
                    <a:pt x="10794" y="12012"/>
                    <a:pt x="5079" y="6297"/>
                    <a:pt x="7936" y="7250"/>
                  </a:cubicBezTo>
                  <a:close/>
                </a:path>
              </a:pathLst>
            </a:custGeom>
            <a:grpFill/>
            <a:ln w="9525" cap="flat">
              <a:noFill/>
              <a:prstDash val="solid"/>
              <a:miter/>
            </a:ln>
          </p:spPr>
          <p:txBody>
            <a:bodyPr rtlCol="0" anchor="ctr"/>
            <a:lstStyle/>
            <a:p>
              <a:endParaRPr lang="en-US"/>
            </a:p>
          </p:txBody>
        </p:sp>
        <p:sp>
          <p:nvSpPr>
            <p:cNvPr id="3021" name="Freeform: Shape 3020">
              <a:extLst>
                <a:ext uri="{FF2B5EF4-FFF2-40B4-BE49-F238E27FC236}">
                  <a16:creationId xmlns:a16="http://schemas.microsoft.com/office/drawing/2014/main" xmlns="" id="{885E7C47-90DB-4F87-9170-3D9EB6C76378}"/>
                </a:ext>
              </a:extLst>
            </p:cNvPr>
            <p:cNvSpPr/>
            <p:nvPr/>
          </p:nvSpPr>
          <p:spPr>
            <a:xfrm>
              <a:off x="7098506" y="237791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12859"/>
                    <a:pt x="7144" y="9049"/>
                    <a:pt x="7144" y="7144"/>
                  </a:cubicBezTo>
                  <a:close/>
                </a:path>
              </a:pathLst>
            </a:custGeom>
            <a:grpFill/>
            <a:ln w="9525" cap="flat">
              <a:noFill/>
              <a:prstDash val="solid"/>
              <a:miter/>
            </a:ln>
          </p:spPr>
          <p:txBody>
            <a:bodyPr rtlCol="0" anchor="ctr"/>
            <a:lstStyle/>
            <a:p>
              <a:endParaRPr lang="en-US"/>
            </a:p>
          </p:txBody>
        </p:sp>
        <p:sp>
          <p:nvSpPr>
            <p:cNvPr id="3022" name="Freeform: Shape 3021">
              <a:extLst>
                <a:ext uri="{FF2B5EF4-FFF2-40B4-BE49-F238E27FC236}">
                  <a16:creationId xmlns:a16="http://schemas.microsoft.com/office/drawing/2014/main" xmlns="" id="{ACB7F5A4-833C-49E5-997D-8CA00F8CCB67}"/>
                </a:ext>
              </a:extLst>
            </p:cNvPr>
            <p:cNvSpPr/>
            <p:nvPr/>
          </p:nvSpPr>
          <p:spPr>
            <a:xfrm>
              <a:off x="7712564" y="2630857"/>
              <a:ext cx="9525" cy="9525"/>
            </a:xfrm>
            <a:custGeom>
              <a:avLst/>
              <a:gdLst>
                <a:gd name="connsiteX0" fmla="*/ 11258 w 9525"/>
                <a:gd name="connsiteY0" fmla="*/ 7567 h 9525"/>
                <a:gd name="connsiteX1" fmla="*/ 11258 w 9525"/>
                <a:gd name="connsiteY1" fmla="*/ 7567 h 9525"/>
              </a:gdLst>
              <a:ahLst/>
              <a:cxnLst>
                <a:cxn ang="0">
                  <a:pos x="connsiteX0" y="connsiteY0"/>
                </a:cxn>
                <a:cxn ang="0">
                  <a:pos x="connsiteX1" y="connsiteY1"/>
                </a:cxn>
              </a:cxnLst>
              <a:rect l="l" t="t" r="r" b="b"/>
              <a:pathLst>
                <a:path w="9525" h="9525">
                  <a:moveTo>
                    <a:pt x="11258" y="7567"/>
                  </a:moveTo>
                  <a:cubicBezTo>
                    <a:pt x="3639" y="6615"/>
                    <a:pt x="8401" y="7567"/>
                    <a:pt x="11258" y="7567"/>
                  </a:cubicBezTo>
                  <a:close/>
                </a:path>
              </a:pathLst>
            </a:custGeom>
            <a:grpFill/>
            <a:ln w="9525" cap="flat">
              <a:noFill/>
              <a:prstDash val="solid"/>
              <a:miter/>
            </a:ln>
          </p:spPr>
          <p:txBody>
            <a:bodyPr rtlCol="0" anchor="ctr"/>
            <a:lstStyle/>
            <a:p>
              <a:endParaRPr lang="en-US"/>
            </a:p>
          </p:txBody>
        </p:sp>
        <p:sp>
          <p:nvSpPr>
            <p:cNvPr id="3023" name="Freeform: Shape 3022">
              <a:extLst>
                <a:ext uri="{FF2B5EF4-FFF2-40B4-BE49-F238E27FC236}">
                  <a16:creationId xmlns:a16="http://schemas.microsoft.com/office/drawing/2014/main" xmlns="" id="{73F53925-EF4A-4E16-8311-13845DB60681}"/>
                </a:ext>
              </a:extLst>
            </p:cNvPr>
            <p:cNvSpPr/>
            <p:nvPr/>
          </p:nvSpPr>
          <p:spPr>
            <a:xfrm>
              <a:off x="7747489" y="2442686"/>
              <a:ext cx="9525" cy="9525"/>
            </a:xfrm>
            <a:custGeom>
              <a:avLst/>
              <a:gdLst>
                <a:gd name="connsiteX0" fmla="*/ 8718 w 9525"/>
                <a:gd name="connsiteY0" fmla="*/ 10954 h 9525"/>
                <a:gd name="connsiteX1" fmla="*/ 7766 w 9525"/>
                <a:gd name="connsiteY1" fmla="*/ 7144 h 9525"/>
                <a:gd name="connsiteX2" fmla="*/ 8718 w 9525"/>
                <a:gd name="connsiteY2" fmla="*/ 10954 h 9525"/>
              </a:gdLst>
              <a:ahLst/>
              <a:cxnLst>
                <a:cxn ang="0">
                  <a:pos x="connsiteX0" y="connsiteY0"/>
                </a:cxn>
                <a:cxn ang="0">
                  <a:pos x="connsiteX1" y="connsiteY1"/>
                </a:cxn>
                <a:cxn ang="0">
                  <a:pos x="connsiteX2" y="connsiteY2"/>
                </a:cxn>
              </a:cxnLst>
              <a:rect l="l" t="t" r="r" b="b"/>
              <a:pathLst>
                <a:path w="9525" h="9525">
                  <a:moveTo>
                    <a:pt x="8718" y="10954"/>
                  </a:moveTo>
                  <a:cubicBezTo>
                    <a:pt x="5861" y="8096"/>
                    <a:pt x="7766" y="8096"/>
                    <a:pt x="7766" y="7144"/>
                  </a:cubicBezTo>
                  <a:cubicBezTo>
                    <a:pt x="9671" y="10001"/>
                    <a:pt x="4908" y="6191"/>
                    <a:pt x="8718" y="10954"/>
                  </a:cubicBezTo>
                  <a:close/>
                </a:path>
              </a:pathLst>
            </a:custGeom>
            <a:grpFill/>
            <a:ln w="9525" cap="flat">
              <a:noFill/>
              <a:prstDash val="solid"/>
              <a:miter/>
            </a:ln>
          </p:spPr>
          <p:txBody>
            <a:bodyPr rtlCol="0" anchor="ctr"/>
            <a:lstStyle/>
            <a:p>
              <a:endParaRPr lang="en-US"/>
            </a:p>
          </p:txBody>
        </p:sp>
        <p:sp>
          <p:nvSpPr>
            <p:cNvPr id="3024" name="Freeform: Shape 3023">
              <a:extLst>
                <a:ext uri="{FF2B5EF4-FFF2-40B4-BE49-F238E27FC236}">
                  <a16:creationId xmlns:a16="http://schemas.microsoft.com/office/drawing/2014/main" xmlns="" id="{E6732B25-5F4A-4BA0-BDEF-2400F70519D5}"/>
                </a:ext>
              </a:extLst>
            </p:cNvPr>
            <p:cNvSpPr/>
            <p:nvPr/>
          </p:nvSpPr>
          <p:spPr>
            <a:xfrm>
              <a:off x="7603184" y="2244566"/>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8096"/>
                    <a:pt x="6339" y="11906"/>
                    <a:pt x="8244" y="7144"/>
                  </a:cubicBezTo>
                  <a:close/>
                </a:path>
              </a:pathLst>
            </a:custGeom>
            <a:grpFill/>
            <a:ln w="9525" cap="flat">
              <a:noFill/>
              <a:prstDash val="solid"/>
              <a:miter/>
            </a:ln>
          </p:spPr>
          <p:txBody>
            <a:bodyPr rtlCol="0" anchor="ctr"/>
            <a:lstStyle/>
            <a:p>
              <a:endParaRPr lang="en-US"/>
            </a:p>
          </p:txBody>
        </p:sp>
        <p:sp>
          <p:nvSpPr>
            <p:cNvPr id="3025" name="Freeform: Shape 3024">
              <a:extLst>
                <a:ext uri="{FF2B5EF4-FFF2-40B4-BE49-F238E27FC236}">
                  <a16:creationId xmlns:a16="http://schemas.microsoft.com/office/drawing/2014/main" xmlns="" id="{0DB1E733-07C0-4BD0-991D-8D31DF50A5B6}"/>
                </a:ext>
              </a:extLst>
            </p:cNvPr>
            <p:cNvSpPr/>
            <p:nvPr/>
          </p:nvSpPr>
          <p:spPr>
            <a:xfrm>
              <a:off x="6816172" y="2212181"/>
              <a:ext cx="9525" cy="9525"/>
            </a:xfrm>
            <a:custGeom>
              <a:avLst/>
              <a:gdLst>
                <a:gd name="connsiteX0" fmla="*/ 8491 w 9525"/>
                <a:gd name="connsiteY0" fmla="*/ 9049 h 9525"/>
                <a:gd name="connsiteX1" fmla="*/ 7538 w 9525"/>
                <a:gd name="connsiteY1" fmla="*/ 7144 h 9525"/>
                <a:gd name="connsiteX2" fmla="*/ 8491 w 9525"/>
                <a:gd name="connsiteY2" fmla="*/ 9049 h 9525"/>
              </a:gdLst>
              <a:ahLst/>
              <a:cxnLst>
                <a:cxn ang="0">
                  <a:pos x="connsiteX0" y="connsiteY0"/>
                </a:cxn>
                <a:cxn ang="0">
                  <a:pos x="connsiteX1" y="connsiteY1"/>
                </a:cxn>
                <a:cxn ang="0">
                  <a:pos x="connsiteX2" y="connsiteY2"/>
                </a:cxn>
              </a:cxnLst>
              <a:rect l="l" t="t" r="r" b="b"/>
              <a:pathLst>
                <a:path w="9525" h="9525">
                  <a:moveTo>
                    <a:pt x="8491" y="9049"/>
                  </a:moveTo>
                  <a:cubicBezTo>
                    <a:pt x="7538" y="6191"/>
                    <a:pt x="6586" y="10954"/>
                    <a:pt x="7538" y="7144"/>
                  </a:cubicBezTo>
                  <a:cubicBezTo>
                    <a:pt x="7538" y="8096"/>
                    <a:pt x="8491" y="8096"/>
                    <a:pt x="8491" y="9049"/>
                  </a:cubicBezTo>
                  <a:close/>
                </a:path>
              </a:pathLst>
            </a:custGeom>
            <a:grpFill/>
            <a:ln w="9525" cap="flat">
              <a:noFill/>
              <a:prstDash val="solid"/>
              <a:miter/>
            </a:ln>
          </p:spPr>
          <p:txBody>
            <a:bodyPr rtlCol="0" anchor="ctr"/>
            <a:lstStyle/>
            <a:p>
              <a:endParaRPr lang="en-US"/>
            </a:p>
          </p:txBody>
        </p:sp>
        <p:sp>
          <p:nvSpPr>
            <p:cNvPr id="3026" name="Freeform: Shape 3025">
              <a:extLst>
                <a:ext uri="{FF2B5EF4-FFF2-40B4-BE49-F238E27FC236}">
                  <a16:creationId xmlns:a16="http://schemas.microsoft.com/office/drawing/2014/main" xmlns="" id="{8065B8DC-292D-4B28-B52C-B034659EDE99}"/>
                </a:ext>
              </a:extLst>
            </p:cNvPr>
            <p:cNvSpPr/>
            <p:nvPr/>
          </p:nvSpPr>
          <p:spPr>
            <a:xfrm>
              <a:off x="6812756" y="2219801"/>
              <a:ext cx="400050" cy="561975"/>
            </a:xfrm>
            <a:custGeom>
              <a:avLst/>
              <a:gdLst>
                <a:gd name="connsiteX0" fmla="*/ 392906 w 400050"/>
                <a:gd name="connsiteY0" fmla="*/ 385286 h 561975"/>
                <a:gd name="connsiteX1" fmla="*/ 372904 w 400050"/>
                <a:gd name="connsiteY1" fmla="*/ 556736 h 561975"/>
                <a:gd name="connsiteX2" fmla="*/ 198596 w 400050"/>
                <a:gd name="connsiteY2" fmla="*/ 337661 h 561975"/>
                <a:gd name="connsiteX3" fmla="*/ 136684 w 400050"/>
                <a:gd name="connsiteY3" fmla="*/ 214789 h 561975"/>
                <a:gd name="connsiteX4" fmla="*/ 77629 w 400050"/>
                <a:gd name="connsiteY4" fmla="*/ 131921 h 561975"/>
                <a:gd name="connsiteX5" fmla="*/ 89059 w 400050"/>
                <a:gd name="connsiteY5" fmla="*/ 134779 h 561975"/>
                <a:gd name="connsiteX6" fmla="*/ 7144 w 400050"/>
                <a:gd name="connsiteY6" fmla="*/ 7144 h 561975"/>
                <a:gd name="connsiteX7" fmla="*/ 9049 w 400050"/>
                <a:gd name="connsiteY7" fmla="*/ 11906 h 561975"/>
                <a:gd name="connsiteX8" fmla="*/ 362426 w 400050"/>
                <a:gd name="connsiteY8" fmla="*/ 526256 h 561975"/>
                <a:gd name="connsiteX9" fmla="*/ 392906 w 400050"/>
                <a:gd name="connsiteY9" fmla="*/ 385286 h 561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0050" h="561975">
                  <a:moveTo>
                    <a:pt x="392906" y="385286"/>
                  </a:moveTo>
                  <a:cubicBezTo>
                    <a:pt x="406241" y="414814"/>
                    <a:pt x="356711" y="547211"/>
                    <a:pt x="372904" y="556736"/>
                  </a:cubicBezTo>
                  <a:cubicBezTo>
                    <a:pt x="303371" y="493871"/>
                    <a:pt x="257651" y="369094"/>
                    <a:pt x="198596" y="337661"/>
                  </a:cubicBezTo>
                  <a:cubicBezTo>
                    <a:pt x="185261" y="317659"/>
                    <a:pt x="143351" y="235744"/>
                    <a:pt x="136684" y="214789"/>
                  </a:cubicBezTo>
                  <a:cubicBezTo>
                    <a:pt x="100489" y="195739"/>
                    <a:pt x="100489" y="138589"/>
                    <a:pt x="77629" y="131921"/>
                  </a:cubicBezTo>
                  <a:cubicBezTo>
                    <a:pt x="70961" y="149066"/>
                    <a:pt x="91916" y="132874"/>
                    <a:pt x="89059" y="134779"/>
                  </a:cubicBezTo>
                  <a:cubicBezTo>
                    <a:pt x="90011" y="138589"/>
                    <a:pt x="8096" y="7144"/>
                    <a:pt x="7144" y="7144"/>
                  </a:cubicBezTo>
                  <a:cubicBezTo>
                    <a:pt x="10954" y="13811"/>
                    <a:pt x="13811" y="6191"/>
                    <a:pt x="9049" y="11906"/>
                  </a:cubicBezTo>
                  <a:cubicBezTo>
                    <a:pt x="-476" y="22384"/>
                    <a:pt x="296704" y="474821"/>
                    <a:pt x="362426" y="526256"/>
                  </a:cubicBezTo>
                  <a:cubicBezTo>
                    <a:pt x="341471" y="504349"/>
                    <a:pt x="392906" y="382429"/>
                    <a:pt x="392906" y="385286"/>
                  </a:cubicBezTo>
                  <a:close/>
                </a:path>
              </a:pathLst>
            </a:custGeom>
            <a:grpFill/>
            <a:ln w="9525" cap="flat">
              <a:noFill/>
              <a:prstDash val="solid"/>
              <a:miter/>
            </a:ln>
          </p:spPr>
          <p:txBody>
            <a:bodyPr rtlCol="0" anchor="ctr"/>
            <a:lstStyle/>
            <a:p>
              <a:endParaRPr lang="en-US"/>
            </a:p>
          </p:txBody>
        </p:sp>
        <p:sp>
          <p:nvSpPr>
            <p:cNvPr id="3027" name="Freeform: Shape 3026">
              <a:extLst>
                <a:ext uri="{FF2B5EF4-FFF2-40B4-BE49-F238E27FC236}">
                  <a16:creationId xmlns:a16="http://schemas.microsoft.com/office/drawing/2014/main" xmlns="" id="{5FDC5296-7B98-4F67-BD3C-93CE13383DB2}"/>
                </a:ext>
              </a:extLst>
            </p:cNvPr>
            <p:cNvSpPr/>
            <p:nvPr/>
          </p:nvSpPr>
          <p:spPr>
            <a:xfrm>
              <a:off x="6815614" y="2216943"/>
              <a:ext cx="9525" cy="9525"/>
            </a:xfrm>
            <a:custGeom>
              <a:avLst/>
              <a:gdLst>
                <a:gd name="connsiteX0" fmla="*/ 10001 w 9525"/>
                <a:gd name="connsiteY0" fmla="*/ 7144 h 9525"/>
                <a:gd name="connsiteX1" fmla="*/ 7144 w 9525"/>
                <a:gd name="connsiteY1" fmla="*/ 9049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8096"/>
                    <a:pt x="9049" y="10001"/>
                    <a:pt x="7144" y="9049"/>
                  </a:cubicBezTo>
                  <a:cubicBezTo>
                    <a:pt x="7144" y="9049"/>
                    <a:pt x="8096" y="7144"/>
                    <a:pt x="10001" y="7144"/>
                  </a:cubicBezTo>
                  <a:close/>
                </a:path>
              </a:pathLst>
            </a:custGeom>
            <a:grpFill/>
            <a:ln w="9525" cap="flat">
              <a:noFill/>
              <a:prstDash val="solid"/>
              <a:miter/>
            </a:ln>
          </p:spPr>
          <p:txBody>
            <a:bodyPr rtlCol="0" anchor="ctr"/>
            <a:lstStyle/>
            <a:p>
              <a:endParaRPr lang="en-US"/>
            </a:p>
          </p:txBody>
        </p:sp>
        <p:sp>
          <p:nvSpPr>
            <p:cNvPr id="3028" name="Freeform: Shape 3027">
              <a:extLst>
                <a:ext uri="{FF2B5EF4-FFF2-40B4-BE49-F238E27FC236}">
                  <a16:creationId xmlns:a16="http://schemas.microsoft.com/office/drawing/2014/main" xmlns="" id="{4DC374E2-7D57-4E7F-BAED-2B68C4D78FDF}"/>
                </a:ext>
              </a:extLst>
            </p:cNvPr>
            <p:cNvSpPr/>
            <p:nvPr/>
          </p:nvSpPr>
          <p:spPr>
            <a:xfrm>
              <a:off x="6827849" y="2272188"/>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3029" name="Freeform: Shape 3028">
              <a:extLst>
                <a:ext uri="{FF2B5EF4-FFF2-40B4-BE49-F238E27FC236}">
                  <a16:creationId xmlns:a16="http://schemas.microsoft.com/office/drawing/2014/main" xmlns="" id="{FE023048-9344-49E8-A7CF-FA0BF2F0374B}"/>
                </a:ext>
              </a:extLst>
            </p:cNvPr>
            <p:cNvSpPr/>
            <p:nvPr/>
          </p:nvSpPr>
          <p:spPr>
            <a:xfrm>
              <a:off x="6879431" y="2338863"/>
              <a:ext cx="9525" cy="9525"/>
            </a:xfrm>
            <a:custGeom>
              <a:avLst/>
              <a:gdLst>
                <a:gd name="connsiteX0" fmla="*/ 10954 w 9525"/>
                <a:gd name="connsiteY0" fmla="*/ 10001 h 9525"/>
                <a:gd name="connsiteX1" fmla="*/ 7144 w 9525"/>
                <a:gd name="connsiteY1" fmla="*/ 7144 h 9525"/>
                <a:gd name="connsiteX2" fmla="*/ 10954 w 9525"/>
                <a:gd name="connsiteY2" fmla="*/ 10001 h 9525"/>
              </a:gdLst>
              <a:ahLst/>
              <a:cxnLst>
                <a:cxn ang="0">
                  <a:pos x="connsiteX0" y="connsiteY0"/>
                </a:cxn>
                <a:cxn ang="0">
                  <a:pos x="connsiteX1" y="connsiteY1"/>
                </a:cxn>
                <a:cxn ang="0">
                  <a:pos x="connsiteX2" y="connsiteY2"/>
                </a:cxn>
              </a:cxnLst>
              <a:rect l="l" t="t" r="r" b="b"/>
              <a:pathLst>
                <a:path w="9525" h="9525">
                  <a:moveTo>
                    <a:pt x="10954" y="10001"/>
                  </a:moveTo>
                  <a:cubicBezTo>
                    <a:pt x="10001" y="10001"/>
                    <a:pt x="8096" y="8096"/>
                    <a:pt x="7144" y="7144"/>
                  </a:cubicBezTo>
                  <a:lnTo>
                    <a:pt x="10954" y="10001"/>
                  </a:lnTo>
                  <a:close/>
                </a:path>
              </a:pathLst>
            </a:custGeom>
            <a:grpFill/>
            <a:ln w="9525" cap="flat">
              <a:noFill/>
              <a:prstDash val="solid"/>
              <a:miter/>
            </a:ln>
          </p:spPr>
          <p:txBody>
            <a:bodyPr rtlCol="0" anchor="ctr"/>
            <a:lstStyle/>
            <a:p>
              <a:endParaRPr lang="en-US"/>
            </a:p>
          </p:txBody>
        </p:sp>
        <p:sp>
          <p:nvSpPr>
            <p:cNvPr id="3030" name="Freeform: Shape 3029">
              <a:extLst>
                <a:ext uri="{FF2B5EF4-FFF2-40B4-BE49-F238E27FC236}">
                  <a16:creationId xmlns:a16="http://schemas.microsoft.com/office/drawing/2014/main" xmlns="" id="{F649CE98-407C-4A24-A001-5B57CCCA3D8F}"/>
                </a:ext>
              </a:extLst>
            </p:cNvPr>
            <p:cNvSpPr/>
            <p:nvPr/>
          </p:nvSpPr>
          <p:spPr>
            <a:xfrm>
              <a:off x="6883241" y="2354632"/>
              <a:ext cx="9525" cy="9525"/>
            </a:xfrm>
            <a:custGeom>
              <a:avLst/>
              <a:gdLst>
                <a:gd name="connsiteX0" fmla="*/ 9049 w 9525"/>
                <a:gd name="connsiteY0" fmla="*/ 7567 h 9525"/>
                <a:gd name="connsiteX1" fmla="*/ 7144 w 9525"/>
                <a:gd name="connsiteY1" fmla="*/ 7567 h 9525"/>
                <a:gd name="connsiteX2" fmla="*/ 9049 w 9525"/>
                <a:gd name="connsiteY2" fmla="*/ 7567 h 9525"/>
              </a:gdLst>
              <a:ahLst/>
              <a:cxnLst>
                <a:cxn ang="0">
                  <a:pos x="connsiteX0" y="connsiteY0"/>
                </a:cxn>
                <a:cxn ang="0">
                  <a:pos x="connsiteX1" y="connsiteY1"/>
                </a:cxn>
                <a:cxn ang="0">
                  <a:pos x="connsiteX2" y="connsiteY2"/>
                </a:cxn>
              </a:cxnLst>
              <a:rect l="l" t="t" r="r" b="b"/>
              <a:pathLst>
                <a:path w="9525" h="9525">
                  <a:moveTo>
                    <a:pt x="9049" y="7567"/>
                  </a:moveTo>
                  <a:cubicBezTo>
                    <a:pt x="9049" y="9472"/>
                    <a:pt x="8096" y="8520"/>
                    <a:pt x="7144" y="7567"/>
                  </a:cubicBezTo>
                  <a:cubicBezTo>
                    <a:pt x="8096" y="6615"/>
                    <a:pt x="8096" y="7567"/>
                    <a:pt x="9049" y="7567"/>
                  </a:cubicBezTo>
                  <a:close/>
                </a:path>
              </a:pathLst>
            </a:custGeom>
            <a:grpFill/>
            <a:ln w="9525" cap="flat">
              <a:noFill/>
              <a:prstDash val="solid"/>
              <a:miter/>
            </a:ln>
          </p:spPr>
          <p:txBody>
            <a:bodyPr rtlCol="0" anchor="ctr"/>
            <a:lstStyle/>
            <a:p>
              <a:endParaRPr lang="en-US"/>
            </a:p>
          </p:txBody>
        </p:sp>
        <p:sp>
          <p:nvSpPr>
            <p:cNvPr id="3031" name="Freeform: Shape 3030">
              <a:extLst>
                <a:ext uri="{FF2B5EF4-FFF2-40B4-BE49-F238E27FC236}">
                  <a16:creationId xmlns:a16="http://schemas.microsoft.com/office/drawing/2014/main" xmlns="" id="{67E9C9A9-57B4-4898-A32F-A07961032E98}"/>
                </a:ext>
              </a:extLst>
            </p:cNvPr>
            <p:cNvSpPr/>
            <p:nvPr/>
          </p:nvSpPr>
          <p:spPr>
            <a:xfrm>
              <a:off x="6887333" y="2354103"/>
              <a:ext cx="9525" cy="9525"/>
            </a:xfrm>
            <a:custGeom>
              <a:avLst/>
              <a:gdLst>
                <a:gd name="connsiteX0" fmla="*/ 7814 w 9525"/>
                <a:gd name="connsiteY0" fmla="*/ 7144 h 9525"/>
                <a:gd name="connsiteX1" fmla="*/ 7814 w 9525"/>
                <a:gd name="connsiteY1" fmla="*/ 10001 h 9525"/>
                <a:gd name="connsiteX2" fmla="*/ 7814 w 9525"/>
                <a:gd name="connsiteY2" fmla="*/ 7144 h 9525"/>
              </a:gdLst>
              <a:ahLst/>
              <a:cxnLst>
                <a:cxn ang="0">
                  <a:pos x="connsiteX0" y="connsiteY0"/>
                </a:cxn>
                <a:cxn ang="0">
                  <a:pos x="connsiteX1" y="connsiteY1"/>
                </a:cxn>
                <a:cxn ang="0">
                  <a:pos x="connsiteX2" y="connsiteY2"/>
                </a:cxn>
              </a:cxnLst>
              <a:rect l="l" t="t" r="r" b="b"/>
              <a:pathLst>
                <a:path w="9525" h="9525">
                  <a:moveTo>
                    <a:pt x="7814" y="7144"/>
                  </a:moveTo>
                  <a:cubicBezTo>
                    <a:pt x="8767" y="8096"/>
                    <a:pt x="7814" y="9049"/>
                    <a:pt x="7814" y="10001"/>
                  </a:cubicBezTo>
                  <a:cubicBezTo>
                    <a:pt x="8767" y="9049"/>
                    <a:pt x="5910" y="8096"/>
                    <a:pt x="7814" y="7144"/>
                  </a:cubicBezTo>
                  <a:close/>
                </a:path>
              </a:pathLst>
            </a:custGeom>
            <a:grpFill/>
            <a:ln w="9525" cap="flat">
              <a:noFill/>
              <a:prstDash val="solid"/>
              <a:miter/>
            </a:ln>
          </p:spPr>
          <p:txBody>
            <a:bodyPr rtlCol="0" anchor="ctr"/>
            <a:lstStyle/>
            <a:p>
              <a:endParaRPr lang="en-US"/>
            </a:p>
          </p:txBody>
        </p:sp>
        <p:sp>
          <p:nvSpPr>
            <p:cNvPr id="3032" name="Freeform: Shape 3031">
              <a:extLst>
                <a:ext uri="{FF2B5EF4-FFF2-40B4-BE49-F238E27FC236}">
                  <a16:creationId xmlns:a16="http://schemas.microsoft.com/office/drawing/2014/main" xmlns="" id="{732278B4-35A6-4BCB-8676-FAA4A303E8A1}"/>
                </a:ext>
              </a:extLst>
            </p:cNvPr>
            <p:cNvSpPr/>
            <p:nvPr/>
          </p:nvSpPr>
          <p:spPr>
            <a:xfrm>
              <a:off x="6898284" y="2380773"/>
              <a:ext cx="9525" cy="9525"/>
            </a:xfrm>
            <a:custGeom>
              <a:avLst/>
              <a:gdLst>
                <a:gd name="connsiteX0" fmla="*/ 7341 w 9525"/>
                <a:gd name="connsiteY0" fmla="*/ 7144 h 9525"/>
                <a:gd name="connsiteX1" fmla="*/ 8294 w 9525"/>
                <a:gd name="connsiteY1" fmla="*/ 10001 h 9525"/>
                <a:gd name="connsiteX2" fmla="*/ 7341 w 9525"/>
                <a:gd name="connsiteY2" fmla="*/ 7144 h 9525"/>
              </a:gdLst>
              <a:ahLst/>
              <a:cxnLst>
                <a:cxn ang="0">
                  <a:pos x="connsiteX0" y="connsiteY0"/>
                </a:cxn>
                <a:cxn ang="0">
                  <a:pos x="connsiteX1" y="connsiteY1"/>
                </a:cxn>
                <a:cxn ang="0">
                  <a:pos x="connsiteX2" y="connsiteY2"/>
                </a:cxn>
              </a:cxnLst>
              <a:rect l="l" t="t" r="r" b="b"/>
              <a:pathLst>
                <a:path w="9525" h="9525">
                  <a:moveTo>
                    <a:pt x="7341" y="7144"/>
                  </a:moveTo>
                  <a:cubicBezTo>
                    <a:pt x="7341" y="8096"/>
                    <a:pt x="9246" y="8096"/>
                    <a:pt x="8294" y="10001"/>
                  </a:cubicBezTo>
                  <a:cubicBezTo>
                    <a:pt x="9246" y="8096"/>
                    <a:pt x="6388" y="7144"/>
                    <a:pt x="7341" y="7144"/>
                  </a:cubicBezTo>
                  <a:close/>
                </a:path>
              </a:pathLst>
            </a:custGeom>
            <a:grpFill/>
            <a:ln w="9525" cap="flat">
              <a:noFill/>
              <a:prstDash val="solid"/>
              <a:miter/>
            </a:ln>
          </p:spPr>
          <p:txBody>
            <a:bodyPr rtlCol="0" anchor="ctr"/>
            <a:lstStyle/>
            <a:p>
              <a:endParaRPr lang="en-US"/>
            </a:p>
          </p:txBody>
        </p:sp>
        <p:sp>
          <p:nvSpPr>
            <p:cNvPr id="3033" name="Freeform: Shape 3032">
              <a:extLst>
                <a:ext uri="{FF2B5EF4-FFF2-40B4-BE49-F238E27FC236}">
                  <a16:creationId xmlns:a16="http://schemas.microsoft.com/office/drawing/2014/main" xmlns="" id="{000EAFB6-3E2F-47C7-8D80-10B3698D9732}"/>
                </a:ext>
              </a:extLst>
            </p:cNvPr>
            <p:cNvSpPr/>
            <p:nvPr/>
          </p:nvSpPr>
          <p:spPr>
            <a:xfrm>
              <a:off x="6906630" y="239125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9049"/>
                    <a:pt x="7567" y="7144"/>
                  </a:cubicBezTo>
                  <a:close/>
                </a:path>
              </a:pathLst>
            </a:custGeom>
            <a:grpFill/>
            <a:ln w="9525" cap="flat">
              <a:noFill/>
              <a:prstDash val="solid"/>
              <a:miter/>
            </a:ln>
          </p:spPr>
          <p:txBody>
            <a:bodyPr rtlCol="0" anchor="ctr"/>
            <a:lstStyle/>
            <a:p>
              <a:endParaRPr lang="en-US"/>
            </a:p>
          </p:txBody>
        </p:sp>
        <p:sp>
          <p:nvSpPr>
            <p:cNvPr id="3034" name="Freeform: Shape 3033">
              <a:extLst>
                <a:ext uri="{FF2B5EF4-FFF2-40B4-BE49-F238E27FC236}">
                  <a16:creationId xmlns:a16="http://schemas.microsoft.com/office/drawing/2014/main" xmlns="" id="{C69D6875-AE13-48B6-8355-584466F6E956}"/>
                </a:ext>
              </a:extLst>
            </p:cNvPr>
            <p:cNvSpPr/>
            <p:nvPr/>
          </p:nvSpPr>
          <p:spPr>
            <a:xfrm>
              <a:off x="7026354" y="2593986"/>
              <a:ext cx="9525" cy="9525"/>
            </a:xfrm>
            <a:custGeom>
              <a:avLst/>
              <a:gdLst>
                <a:gd name="connsiteX0" fmla="*/ 7858 w 9525"/>
                <a:gd name="connsiteY0" fmla="*/ 8244 h 9525"/>
                <a:gd name="connsiteX1" fmla="*/ 7858 w 9525"/>
                <a:gd name="connsiteY1" fmla="*/ 8244 h 9525"/>
              </a:gdLst>
              <a:ahLst/>
              <a:cxnLst>
                <a:cxn ang="0">
                  <a:pos x="connsiteX0" y="connsiteY0"/>
                </a:cxn>
                <a:cxn ang="0">
                  <a:pos x="connsiteX1" y="connsiteY1"/>
                </a:cxn>
              </a:cxnLst>
              <a:rect l="l" t="t" r="r" b="b"/>
              <a:pathLst>
                <a:path w="9525" h="9525">
                  <a:moveTo>
                    <a:pt x="7858" y="8244"/>
                  </a:moveTo>
                  <a:cubicBezTo>
                    <a:pt x="6906" y="6339"/>
                    <a:pt x="6906" y="7291"/>
                    <a:pt x="7858" y="8244"/>
                  </a:cubicBezTo>
                  <a:close/>
                </a:path>
              </a:pathLst>
            </a:custGeom>
            <a:grpFill/>
            <a:ln w="9525" cap="flat">
              <a:noFill/>
              <a:prstDash val="solid"/>
              <a:miter/>
            </a:ln>
          </p:spPr>
          <p:txBody>
            <a:bodyPr rtlCol="0" anchor="ctr"/>
            <a:lstStyle/>
            <a:p>
              <a:endParaRPr lang="en-US"/>
            </a:p>
          </p:txBody>
        </p:sp>
        <p:sp>
          <p:nvSpPr>
            <p:cNvPr id="3035" name="Freeform: Shape 3034">
              <a:extLst>
                <a:ext uri="{FF2B5EF4-FFF2-40B4-BE49-F238E27FC236}">
                  <a16:creationId xmlns:a16="http://schemas.microsoft.com/office/drawing/2014/main" xmlns="" id="{AA4907C5-5C0B-4D3A-9A03-76AB822E19C5}"/>
                </a:ext>
              </a:extLst>
            </p:cNvPr>
            <p:cNvSpPr/>
            <p:nvPr/>
          </p:nvSpPr>
          <p:spPr>
            <a:xfrm>
              <a:off x="7080691" y="2685573"/>
              <a:ext cx="9525" cy="9525"/>
            </a:xfrm>
            <a:custGeom>
              <a:avLst/>
              <a:gdLst>
                <a:gd name="connsiteX0" fmla="*/ 7815 w 9525"/>
                <a:gd name="connsiteY0" fmla="*/ 7144 h 9525"/>
                <a:gd name="connsiteX1" fmla="*/ 7815 w 9525"/>
                <a:gd name="connsiteY1" fmla="*/ 9049 h 9525"/>
                <a:gd name="connsiteX2" fmla="*/ 7815 w 9525"/>
                <a:gd name="connsiteY2" fmla="*/ 7144 h 9525"/>
              </a:gdLst>
              <a:ahLst/>
              <a:cxnLst>
                <a:cxn ang="0">
                  <a:pos x="connsiteX0" y="connsiteY0"/>
                </a:cxn>
                <a:cxn ang="0">
                  <a:pos x="connsiteX1" y="connsiteY1"/>
                </a:cxn>
                <a:cxn ang="0">
                  <a:pos x="connsiteX2" y="connsiteY2"/>
                </a:cxn>
              </a:cxnLst>
              <a:rect l="l" t="t" r="r" b="b"/>
              <a:pathLst>
                <a:path w="9525" h="9525">
                  <a:moveTo>
                    <a:pt x="7815" y="7144"/>
                  </a:moveTo>
                  <a:cubicBezTo>
                    <a:pt x="8767" y="8096"/>
                    <a:pt x="7815" y="8096"/>
                    <a:pt x="7815" y="9049"/>
                  </a:cubicBezTo>
                  <a:cubicBezTo>
                    <a:pt x="5909" y="7144"/>
                    <a:pt x="8767" y="8096"/>
                    <a:pt x="7815" y="7144"/>
                  </a:cubicBezTo>
                  <a:close/>
                </a:path>
              </a:pathLst>
            </a:custGeom>
            <a:grpFill/>
            <a:ln w="9525" cap="flat">
              <a:noFill/>
              <a:prstDash val="solid"/>
              <a:miter/>
            </a:ln>
          </p:spPr>
          <p:txBody>
            <a:bodyPr rtlCol="0" anchor="ctr"/>
            <a:lstStyle/>
            <a:p>
              <a:endParaRPr lang="en-US"/>
            </a:p>
          </p:txBody>
        </p:sp>
        <p:sp>
          <p:nvSpPr>
            <p:cNvPr id="3036" name="Freeform: Shape 3035">
              <a:extLst>
                <a:ext uri="{FF2B5EF4-FFF2-40B4-BE49-F238E27FC236}">
                  <a16:creationId xmlns:a16="http://schemas.microsoft.com/office/drawing/2014/main" xmlns="" id="{FF2F83BC-EC16-4404-9E84-263523BD82BC}"/>
                </a:ext>
              </a:extLst>
            </p:cNvPr>
            <p:cNvSpPr/>
            <p:nvPr/>
          </p:nvSpPr>
          <p:spPr>
            <a:xfrm>
              <a:off x="7119461" y="2715312"/>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10954" y="5027"/>
                    <a:pt x="7144" y="8837"/>
                  </a:cubicBezTo>
                  <a:close/>
                </a:path>
              </a:pathLst>
            </a:custGeom>
            <a:grpFill/>
            <a:ln w="9525" cap="flat">
              <a:noFill/>
              <a:prstDash val="solid"/>
              <a:miter/>
            </a:ln>
          </p:spPr>
          <p:txBody>
            <a:bodyPr rtlCol="0" anchor="ctr"/>
            <a:lstStyle/>
            <a:p>
              <a:endParaRPr lang="en-US"/>
            </a:p>
          </p:txBody>
        </p:sp>
        <p:sp>
          <p:nvSpPr>
            <p:cNvPr id="3037" name="Freeform: Shape 3036">
              <a:extLst>
                <a:ext uri="{FF2B5EF4-FFF2-40B4-BE49-F238E27FC236}">
                  <a16:creationId xmlns:a16="http://schemas.microsoft.com/office/drawing/2014/main" xmlns="" id="{50ABC4B2-AA5A-4820-AD99-8DDB4D8E430B}"/>
                </a:ext>
              </a:extLst>
            </p:cNvPr>
            <p:cNvSpPr/>
            <p:nvPr/>
          </p:nvSpPr>
          <p:spPr>
            <a:xfrm>
              <a:off x="7174706" y="2782334"/>
              <a:ext cx="9525" cy="9525"/>
            </a:xfrm>
            <a:custGeom>
              <a:avLst/>
              <a:gdLst>
                <a:gd name="connsiteX0" fmla="*/ 9049 w 9525"/>
                <a:gd name="connsiteY0" fmla="*/ 7538 h 9525"/>
                <a:gd name="connsiteX1" fmla="*/ 7144 w 9525"/>
                <a:gd name="connsiteY1" fmla="*/ 8491 h 9525"/>
                <a:gd name="connsiteX2" fmla="*/ 9049 w 9525"/>
                <a:gd name="connsiteY2" fmla="*/ 7538 h 9525"/>
              </a:gdLst>
              <a:ahLst/>
              <a:cxnLst>
                <a:cxn ang="0">
                  <a:pos x="connsiteX0" y="connsiteY0"/>
                </a:cxn>
                <a:cxn ang="0">
                  <a:pos x="connsiteX1" y="connsiteY1"/>
                </a:cxn>
                <a:cxn ang="0">
                  <a:pos x="connsiteX2" y="connsiteY2"/>
                </a:cxn>
              </a:cxnLst>
              <a:rect l="l" t="t" r="r" b="b"/>
              <a:pathLst>
                <a:path w="9525" h="9525">
                  <a:moveTo>
                    <a:pt x="9049" y="7538"/>
                  </a:moveTo>
                  <a:cubicBezTo>
                    <a:pt x="6191" y="7538"/>
                    <a:pt x="10001" y="9443"/>
                    <a:pt x="7144" y="8491"/>
                  </a:cubicBezTo>
                  <a:cubicBezTo>
                    <a:pt x="7144" y="7538"/>
                    <a:pt x="8096" y="6586"/>
                    <a:pt x="9049" y="7538"/>
                  </a:cubicBezTo>
                  <a:close/>
                </a:path>
              </a:pathLst>
            </a:custGeom>
            <a:grpFill/>
            <a:ln w="9525" cap="flat">
              <a:noFill/>
              <a:prstDash val="solid"/>
              <a:miter/>
            </a:ln>
          </p:spPr>
          <p:txBody>
            <a:bodyPr rtlCol="0" anchor="ctr"/>
            <a:lstStyle/>
            <a:p>
              <a:endParaRPr lang="en-US"/>
            </a:p>
          </p:txBody>
        </p:sp>
        <p:sp>
          <p:nvSpPr>
            <p:cNvPr id="3038" name="Freeform: Shape 3037">
              <a:extLst>
                <a:ext uri="{FF2B5EF4-FFF2-40B4-BE49-F238E27FC236}">
                  <a16:creationId xmlns:a16="http://schemas.microsoft.com/office/drawing/2014/main" xmlns="" id="{C06557CF-9A77-489A-A2E8-3A158B6A6074}"/>
                </a:ext>
              </a:extLst>
            </p:cNvPr>
            <p:cNvSpPr/>
            <p:nvPr/>
          </p:nvSpPr>
          <p:spPr>
            <a:xfrm>
              <a:off x="7180412" y="2780790"/>
              <a:ext cx="628650" cy="85725"/>
            </a:xfrm>
            <a:custGeom>
              <a:avLst/>
              <a:gdLst>
                <a:gd name="connsiteX0" fmla="*/ 629136 w 628650"/>
                <a:gd name="connsiteY0" fmla="*/ 74805 h 85725"/>
                <a:gd name="connsiteX1" fmla="*/ 260518 w 628650"/>
                <a:gd name="connsiteY1" fmla="*/ 58612 h 85725"/>
                <a:gd name="connsiteX2" fmla="*/ 148123 w 628650"/>
                <a:gd name="connsiteY2" fmla="*/ 32895 h 85725"/>
                <a:gd name="connsiteX3" fmla="*/ 64303 w 628650"/>
                <a:gd name="connsiteY3" fmla="*/ 33847 h 85725"/>
                <a:gd name="connsiteX4" fmla="*/ 71923 w 628650"/>
                <a:gd name="connsiteY4" fmla="*/ 23370 h 85725"/>
                <a:gd name="connsiteX5" fmla="*/ 7153 w 628650"/>
                <a:gd name="connsiteY5" fmla="*/ 13845 h 85725"/>
                <a:gd name="connsiteX6" fmla="*/ 12868 w 628650"/>
                <a:gd name="connsiteY6" fmla="*/ 13845 h 85725"/>
                <a:gd name="connsiteX7" fmla="*/ 13821 w 628650"/>
                <a:gd name="connsiteY7" fmla="*/ 10035 h 85725"/>
                <a:gd name="connsiteX8" fmla="*/ 629136 w 628650"/>
                <a:gd name="connsiteY8" fmla="*/ 74805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 h="85725">
                  <a:moveTo>
                    <a:pt x="629136" y="74805"/>
                  </a:moveTo>
                  <a:cubicBezTo>
                    <a:pt x="649138" y="105285"/>
                    <a:pt x="246231" y="66232"/>
                    <a:pt x="260518" y="58612"/>
                  </a:cubicBezTo>
                  <a:cubicBezTo>
                    <a:pt x="248136" y="58612"/>
                    <a:pt x="141456" y="45278"/>
                    <a:pt x="148123" y="32895"/>
                  </a:cubicBezTo>
                  <a:cubicBezTo>
                    <a:pt x="113833" y="50992"/>
                    <a:pt x="92878" y="34800"/>
                    <a:pt x="64303" y="33847"/>
                  </a:cubicBezTo>
                  <a:cubicBezTo>
                    <a:pt x="67161" y="25275"/>
                    <a:pt x="71923" y="34800"/>
                    <a:pt x="71923" y="23370"/>
                  </a:cubicBezTo>
                  <a:cubicBezTo>
                    <a:pt x="76686" y="25275"/>
                    <a:pt x="6201" y="14797"/>
                    <a:pt x="7153" y="13845"/>
                  </a:cubicBezTo>
                  <a:cubicBezTo>
                    <a:pt x="9058" y="13845"/>
                    <a:pt x="16678" y="11940"/>
                    <a:pt x="12868" y="13845"/>
                  </a:cubicBezTo>
                  <a:cubicBezTo>
                    <a:pt x="16678" y="10987"/>
                    <a:pt x="16678" y="10035"/>
                    <a:pt x="13821" y="10035"/>
                  </a:cubicBezTo>
                  <a:cubicBezTo>
                    <a:pt x="44301" y="-13778"/>
                    <a:pt x="636756" y="118620"/>
                    <a:pt x="629136" y="74805"/>
                  </a:cubicBezTo>
                  <a:close/>
                </a:path>
              </a:pathLst>
            </a:custGeom>
            <a:grpFill/>
            <a:ln w="9525" cap="flat">
              <a:noFill/>
              <a:prstDash val="solid"/>
              <a:miter/>
            </a:ln>
          </p:spPr>
          <p:txBody>
            <a:bodyPr rtlCol="0" anchor="ctr"/>
            <a:lstStyle/>
            <a:p>
              <a:endParaRPr lang="en-US"/>
            </a:p>
          </p:txBody>
        </p:sp>
        <p:sp>
          <p:nvSpPr>
            <p:cNvPr id="3039" name="Freeform: Shape 3038">
              <a:extLst>
                <a:ext uri="{FF2B5EF4-FFF2-40B4-BE49-F238E27FC236}">
                  <a16:creationId xmlns:a16="http://schemas.microsoft.com/office/drawing/2014/main" xmlns="" id="{E8488CA1-45F0-4FFF-836B-E627509F0BC9}"/>
                </a:ext>
              </a:extLst>
            </p:cNvPr>
            <p:cNvSpPr/>
            <p:nvPr/>
          </p:nvSpPr>
          <p:spPr>
            <a:xfrm>
              <a:off x="7179469" y="2782728"/>
              <a:ext cx="9525" cy="9525"/>
            </a:xfrm>
            <a:custGeom>
              <a:avLst/>
              <a:gdLst>
                <a:gd name="connsiteX0" fmla="*/ 7144 w 9525"/>
                <a:gd name="connsiteY0" fmla="*/ 7144 h 9525"/>
                <a:gd name="connsiteX1" fmla="*/ 7144 w 9525"/>
                <a:gd name="connsiteY1" fmla="*/ 1095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9049" y="9049"/>
                    <a:pt x="7144" y="10954"/>
                  </a:cubicBez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3040" name="Freeform: Shape 3039">
              <a:extLst>
                <a:ext uri="{FF2B5EF4-FFF2-40B4-BE49-F238E27FC236}">
                  <a16:creationId xmlns:a16="http://schemas.microsoft.com/office/drawing/2014/main" xmlns="" id="{100E1007-2B88-4877-9903-8C1D5BCFCA89}"/>
                </a:ext>
              </a:extLst>
            </p:cNvPr>
            <p:cNvSpPr/>
            <p:nvPr/>
          </p:nvSpPr>
          <p:spPr>
            <a:xfrm>
              <a:off x="7221908" y="280082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9049"/>
                    <a:pt x="7567" y="7144"/>
                  </a:cubicBezTo>
                  <a:close/>
                </a:path>
              </a:pathLst>
            </a:custGeom>
            <a:grpFill/>
            <a:ln w="9525" cap="flat">
              <a:noFill/>
              <a:prstDash val="solid"/>
              <a:miter/>
            </a:ln>
          </p:spPr>
          <p:txBody>
            <a:bodyPr rtlCol="0" anchor="ctr"/>
            <a:lstStyle/>
            <a:p>
              <a:endParaRPr lang="en-US"/>
            </a:p>
          </p:txBody>
        </p:sp>
        <p:sp>
          <p:nvSpPr>
            <p:cNvPr id="3041" name="Freeform: Shape 3040">
              <a:extLst>
                <a:ext uri="{FF2B5EF4-FFF2-40B4-BE49-F238E27FC236}">
                  <a16:creationId xmlns:a16="http://schemas.microsoft.com/office/drawing/2014/main" xmlns="" id="{9563BA3A-1948-4DAA-8E64-5D0C8158B590}"/>
                </a:ext>
              </a:extLst>
            </p:cNvPr>
            <p:cNvSpPr/>
            <p:nvPr/>
          </p:nvSpPr>
          <p:spPr>
            <a:xfrm>
              <a:off x="7228999" y="2802731"/>
              <a:ext cx="19050" cy="9525"/>
            </a:xfrm>
            <a:custGeom>
              <a:avLst/>
              <a:gdLst>
                <a:gd name="connsiteX0" fmla="*/ 11906 w 19050"/>
                <a:gd name="connsiteY0" fmla="*/ 7144 h 9525"/>
                <a:gd name="connsiteX1" fmla="*/ 7144 w 19050"/>
                <a:gd name="connsiteY1" fmla="*/ 9049 h 9525"/>
                <a:gd name="connsiteX2" fmla="*/ 11906 w 19050"/>
                <a:gd name="connsiteY2" fmla="*/ 7144 h 9525"/>
              </a:gdLst>
              <a:ahLst/>
              <a:cxnLst>
                <a:cxn ang="0">
                  <a:pos x="connsiteX0" y="connsiteY0"/>
                </a:cxn>
                <a:cxn ang="0">
                  <a:pos x="connsiteX1" y="connsiteY1"/>
                </a:cxn>
                <a:cxn ang="0">
                  <a:pos x="connsiteX2" y="connsiteY2"/>
                </a:cxn>
              </a:cxnLst>
              <a:rect l="l" t="t" r="r" b="b"/>
              <a:pathLst>
                <a:path w="19050" h="9525">
                  <a:moveTo>
                    <a:pt x="11906" y="7144"/>
                  </a:moveTo>
                  <a:cubicBezTo>
                    <a:pt x="11906" y="8096"/>
                    <a:pt x="9049" y="9049"/>
                    <a:pt x="7144" y="9049"/>
                  </a:cubicBezTo>
                  <a:lnTo>
                    <a:pt x="11906" y="7144"/>
                  </a:lnTo>
                  <a:close/>
                </a:path>
              </a:pathLst>
            </a:custGeom>
            <a:grpFill/>
            <a:ln w="9525" cap="flat">
              <a:noFill/>
              <a:prstDash val="solid"/>
              <a:miter/>
            </a:ln>
          </p:spPr>
          <p:txBody>
            <a:bodyPr rtlCol="0" anchor="ctr"/>
            <a:lstStyle/>
            <a:p>
              <a:endParaRPr lang="en-US"/>
            </a:p>
          </p:txBody>
        </p:sp>
        <p:sp>
          <p:nvSpPr>
            <p:cNvPr id="3042" name="Freeform: Shape 3041">
              <a:extLst>
                <a:ext uri="{FF2B5EF4-FFF2-40B4-BE49-F238E27FC236}">
                  <a16:creationId xmlns:a16="http://schemas.microsoft.com/office/drawing/2014/main" xmlns="" id="{17E2C966-9FFD-4B13-923C-AF7EC425ABF8}"/>
                </a:ext>
              </a:extLst>
            </p:cNvPr>
            <p:cNvSpPr/>
            <p:nvPr/>
          </p:nvSpPr>
          <p:spPr>
            <a:xfrm>
              <a:off x="7243286" y="280939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9049" y="8096"/>
                    <a:pt x="8096" y="9049"/>
                    <a:pt x="7144" y="8096"/>
                  </a:cubicBezTo>
                  <a:cubicBezTo>
                    <a:pt x="7144" y="8096"/>
                    <a:pt x="8096" y="7144"/>
                    <a:pt x="8096" y="7144"/>
                  </a:cubicBezTo>
                  <a:close/>
                </a:path>
              </a:pathLst>
            </a:custGeom>
            <a:grpFill/>
            <a:ln w="9525" cap="flat">
              <a:noFill/>
              <a:prstDash val="solid"/>
              <a:miter/>
            </a:ln>
          </p:spPr>
          <p:txBody>
            <a:bodyPr rtlCol="0" anchor="ctr"/>
            <a:lstStyle/>
            <a:p>
              <a:endParaRPr lang="en-US"/>
            </a:p>
          </p:txBody>
        </p:sp>
        <p:sp>
          <p:nvSpPr>
            <p:cNvPr id="3043" name="Freeform: Shape 3042">
              <a:extLst>
                <a:ext uri="{FF2B5EF4-FFF2-40B4-BE49-F238E27FC236}">
                  <a16:creationId xmlns:a16="http://schemas.microsoft.com/office/drawing/2014/main" xmlns="" id="{45620104-B77B-4706-A615-F754EC83347D}"/>
                </a:ext>
              </a:extLst>
            </p:cNvPr>
            <p:cNvSpPr/>
            <p:nvPr/>
          </p:nvSpPr>
          <p:spPr>
            <a:xfrm>
              <a:off x="7244997" y="2806541"/>
              <a:ext cx="9525" cy="9525"/>
            </a:xfrm>
            <a:custGeom>
              <a:avLst/>
              <a:gdLst>
                <a:gd name="connsiteX0" fmla="*/ 7338 w 9525"/>
                <a:gd name="connsiteY0" fmla="*/ 7144 h 9525"/>
                <a:gd name="connsiteX1" fmla="*/ 9243 w 9525"/>
                <a:gd name="connsiteY1" fmla="*/ 9049 h 9525"/>
                <a:gd name="connsiteX2" fmla="*/ 7338 w 9525"/>
                <a:gd name="connsiteY2" fmla="*/ 7144 h 9525"/>
              </a:gdLst>
              <a:ahLst/>
              <a:cxnLst>
                <a:cxn ang="0">
                  <a:pos x="connsiteX0" y="connsiteY0"/>
                </a:cxn>
                <a:cxn ang="0">
                  <a:pos x="connsiteX1" y="connsiteY1"/>
                </a:cxn>
                <a:cxn ang="0">
                  <a:pos x="connsiteX2" y="connsiteY2"/>
                </a:cxn>
              </a:cxnLst>
              <a:rect l="l" t="t" r="r" b="b"/>
              <a:pathLst>
                <a:path w="9525" h="9525">
                  <a:moveTo>
                    <a:pt x="7338" y="7144"/>
                  </a:moveTo>
                  <a:cubicBezTo>
                    <a:pt x="8291" y="7144"/>
                    <a:pt x="8291" y="8096"/>
                    <a:pt x="9243" y="9049"/>
                  </a:cubicBezTo>
                  <a:cubicBezTo>
                    <a:pt x="9243" y="8096"/>
                    <a:pt x="6386" y="9049"/>
                    <a:pt x="7338" y="7144"/>
                  </a:cubicBezTo>
                  <a:close/>
                </a:path>
              </a:pathLst>
            </a:custGeom>
            <a:grpFill/>
            <a:ln w="9525" cap="flat">
              <a:noFill/>
              <a:prstDash val="solid"/>
              <a:miter/>
            </a:ln>
          </p:spPr>
          <p:txBody>
            <a:bodyPr rtlCol="0" anchor="ctr"/>
            <a:lstStyle/>
            <a:p>
              <a:endParaRPr lang="en-US"/>
            </a:p>
          </p:txBody>
        </p:sp>
        <p:sp>
          <p:nvSpPr>
            <p:cNvPr id="3044" name="Freeform: Shape 3043">
              <a:extLst>
                <a:ext uri="{FF2B5EF4-FFF2-40B4-BE49-F238E27FC236}">
                  <a16:creationId xmlns:a16="http://schemas.microsoft.com/office/drawing/2014/main" xmlns="" id="{B684B905-06F0-431F-BFCD-48CF2923ADCC}"/>
                </a:ext>
              </a:extLst>
            </p:cNvPr>
            <p:cNvSpPr/>
            <p:nvPr/>
          </p:nvSpPr>
          <p:spPr>
            <a:xfrm>
              <a:off x="7267857" y="2812970"/>
              <a:ext cx="9525" cy="9525"/>
            </a:xfrm>
            <a:custGeom>
              <a:avLst/>
              <a:gdLst>
                <a:gd name="connsiteX0" fmla="*/ 7338 w 9525"/>
                <a:gd name="connsiteY0" fmla="*/ 7382 h 9525"/>
                <a:gd name="connsiteX1" fmla="*/ 9243 w 9525"/>
                <a:gd name="connsiteY1" fmla="*/ 8334 h 9525"/>
                <a:gd name="connsiteX2" fmla="*/ 7338 w 9525"/>
                <a:gd name="connsiteY2" fmla="*/ 7382 h 9525"/>
              </a:gdLst>
              <a:ahLst/>
              <a:cxnLst>
                <a:cxn ang="0">
                  <a:pos x="connsiteX0" y="connsiteY0"/>
                </a:cxn>
                <a:cxn ang="0">
                  <a:pos x="connsiteX1" y="connsiteY1"/>
                </a:cxn>
                <a:cxn ang="0">
                  <a:pos x="connsiteX2" y="connsiteY2"/>
                </a:cxn>
              </a:cxnLst>
              <a:rect l="l" t="t" r="r" b="b"/>
              <a:pathLst>
                <a:path w="9525" h="9525">
                  <a:moveTo>
                    <a:pt x="7338" y="7382"/>
                  </a:moveTo>
                  <a:cubicBezTo>
                    <a:pt x="8291" y="7382"/>
                    <a:pt x="9243" y="6429"/>
                    <a:pt x="9243" y="8334"/>
                  </a:cubicBezTo>
                  <a:cubicBezTo>
                    <a:pt x="9243" y="7382"/>
                    <a:pt x="6386" y="9287"/>
                    <a:pt x="7338" y="7382"/>
                  </a:cubicBezTo>
                  <a:close/>
                </a:path>
              </a:pathLst>
            </a:custGeom>
            <a:grpFill/>
            <a:ln w="9525" cap="flat">
              <a:noFill/>
              <a:prstDash val="solid"/>
              <a:miter/>
            </a:ln>
          </p:spPr>
          <p:txBody>
            <a:bodyPr rtlCol="0" anchor="ctr"/>
            <a:lstStyle/>
            <a:p>
              <a:endParaRPr lang="en-US"/>
            </a:p>
          </p:txBody>
        </p:sp>
        <p:sp>
          <p:nvSpPr>
            <p:cNvPr id="3045" name="Freeform: Shape 3044">
              <a:extLst>
                <a:ext uri="{FF2B5EF4-FFF2-40B4-BE49-F238E27FC236}">
                  <a16:creationId xmlns:a16="http://schemas.microsoft.com/office/drawing/2014/main" xmlns="" id="{7E4F37AC-1E13-41E6-9727-971EC147D3C0}"/>
                </a:ext>
              </a:extLst>
            </p:cNvPr>
            <p:cNvSpPr/>
            <p:nvPr/>
          </p:nvSpPr>
          <p:spPr>
            <a:xfrm>
              <a:off x="7278529" y="281320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9049" y="9049"/>
                    <a:pt x="7144" y="7144"/>
                  </a:cubicBezTo>
                  <a:close/>
                </a:path>
              </a:pathLst>
            </a:custGeom>
            <a:grpFill/>
            <a:ln w="9525" cap="flat">
              <a:noFill/>
              <a:prstDash val="solid"/>
              <a:miter/>
            </a:ln>
          </p:spPr>
          <p:txBody>
            <a:bodyPr rtlCol="0" anchor="ctr"/>
            <a:lstStyle/>
            <a:p>
              <a:endParaRPr lang="en-US"/>
            </a:p>
          </p:txBody>
        </p:sp>
        <p:sp>
          <p:nvSpPr>
            <p:cNvPr id="3046" name="Freeform: Shape 3045">
              <a:extLst>
                <a:ext uri="{FF2B5EF4-FFF2-40B4-BE49-F238E27FC236}">
                  <a16:creationId xmlns:a16="http://schemas.microsoft.com/office/drawing/2014/main" xmlns="" id="{CF12EAB8-BA86-4537-9C22-A88C7158162E}"/>
                </a:ext>
              </a:extLst>
            </p:cNvPr>
            <p:cNvSpPr/>
            <p:nvPr/>
          </p:nvSpPr>
          <p:spPr>
            <a:xfrm>
              <a:off x="7473644" y="2842021"/>
              <a:ext cx="9525" cy="9525"/>
            </a:xfrm>
            <a:custGeom>
              <a:avLst/>
              <a:gdLst>
                <a:gd name="connsiteX0" fmla="*/ 8244 w 9525"/>
                <a:gd name="connsiteY0" fmla="*/ 7858 h 9525"/>
                <a:gd name="connsiteX1" fmla="*/ 8244 w 9525"/>
                <a:gd name="connsiteY1" fmla="*/ 7858 h 9525"/>
              </a:gdLst>
              <a:ahLst/>
              <a:cxnLst>
                <a:cxn ang="0">
                  <a:pos x="connsiteX0" y="connsiteY0"/>
                </a:cxn>
                <a:cxn ang="0">
                  <a:pos x="connsiteX1" y="connsiteY1"/>
                </a:cxn>
              </a:cxnLst>
              <a:rect l="l" t="t" r="r" b="b"/>
              <a:pathLst>
                <a:path w="9525" h="9525">
                  <a:moveTo>
                    <a:pt x="8244" y="7858"/>
                  </a:moveTo>
                  <a:cubicBezTo>
                    <a:pt x="6339" y="6906"/>
                    <a:pt x="7291" y="6906"/>
                    <a:pt x="8244" y="7858"/>
                  </a:cubicBezTo>
                  <a:close/>
                </a:path>
              </a:pathLst>
            </a:custGeom>
            <a:grpFill/>
            <a:ln w="9525" cap="flat">
              <a:noFill/>
              <a:prstDash val="solid"/>
              <a:miter/>
            </a:ln>
          </p:spPr>
          <p:txBody>
            <a:bodyPr rtlCol="0" anchor="ctr"/>
            <a:lstStyle/>
            <a:p>
              <a:endParaRPr lang="en-US"/>
            </a:p>
          </p:txBody>
        </p:sp>
        <p:sp>
          <p:nvSpPr>
            <p:cNvPr id="3047" name="Freeform: Shape 3046">
              <a:extLst>
                <a:ext uri="{FF2B5EF4-FFF2-40B4-BE49-F238E27FC236}">
                  <a16:creationId xmlns:a16="http://schemas.microsoft.com/office/drawing/2014/main" xmlns="" id="{48A85021-75F2-486A-9097-B8858373D937}"/>
                </a:ext>
              </a:extLst>
            </p:cNvPr>
            <p:cNvSpPr/>
            <p:nvPr/>
          </p:nvSpPr>
          <p:spPr>
            <a:xfrm>
              <a:off x="7559516" y="2860833"/>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8096"/>
                    <a:pt x="8096" y="8096"/>
                  </a:cubicBezTo>
                  <a:cubicBezTo>
                    <a:pt x="7144" y="8096"/>
                    <a:pt x="9049" y="7144"/>
                    <a:pt x="7144" y="7144"/>
                  </a:cubicBezTo>
                  <a:close/>
                </a:path>
              </a:pathLst>
            </a:custGeom>
            <a:grpFill/>
            <a:ln w="9525" cap="flat">
              <a:noFill/>
              <a:prstDash val="solid"/>
              <a:miter/>
            </a:ln>
          </p:spPr>
          <p:txBody>
            <a:bodyPr rtlCol="0" anchor="ctr"/>
            <a:lstStyle/>
            <a:p>
              <a:endParaRPr lang="en-US"/>
            </a:p>
          </p:txBody>
        </p:sp>
        <p:sp>
          <p:nvSpPr>
            <p:cNvPr id="3048" name="Freeform: Shape 3047">
              <a:extLst>
                <a:ext uri="{FF2B5EF4-FFF2-40B4-BE49-F238E27FC236}">
                  <a16:creationId xmlns:a16="http://schemas.microsoft.com/office/drawing/2014/main" xmlns="" id="{81771286-F816-4614-BF4C-5545322EBF49}"/>
                </a:ext>
              </a:extLst>
            </p:cNvPr>
            <p:cNvSpPr/>
            <p:nvPr/>
          </p:nvSpPr>
          <p:spPr>
            <a:xfrm>
              <a:off x="7606189" y="2863056"/>
              <a:ext cx="9525" cy="9525"/>
            </a:xfrm>
            <a:custGeom>
              <a:avLst/>
              <a:gdLst>
                <a:gd name="connsiteX0" fmla="*/ 7144 w 9525"/>
                <a:gd name="connsiteY0" fmla="*/ 9684 h 9525"/>
                <a:gd name="connsiteX1" fmla="*/ 7144 w 9525"/>
                <a:gd name="connsiteY1" fmla="*/ 9684 h 9525"/>
              </a:gdLst>
              <a:ahLst/>
              <a:cxnLst>
                <a:cxn ang="0">
                  <a:pos x="connsiteX0" y="connsiteY0"/>
                </a:cxn>
                <a:cxn ang="0">
                  <a:pos x="connsiteX1" y="connsiteY1"/>
                </a:cxn>
              </a:cxnLst>
              <a:rect l="l" t="t" r="r" b="b"/>
              <a:pathLst>
                <a:path w="9525" h="9525">
                  <a:moveTo>
                    <a:pt x="7144" y="9684"/>
                  </a:moveTo>
                  <a:cubicBezTo>
                    <a:pt x="7144" y="9684"/>
                    <a:pt x="8096" y="3969"/>
                    <a:pt x="7144" y="9684"/>
                  </a:cubicBezTo>
                  <a:close/>
                </a:path>
              </a:pathLst>
            </a:custGeom>
            <a:grpFill/>
            <a:ln w="9525" cap="flat">
              <a:noFill/>
              <a:prstDash val="solid"/>
              <a:miter/>
            </a:ln>
          </p:spPr>
          <p:txBody>
            <a:bodyPr rtlCol="0" anchor="ctr"/>
            <a:lstStyle/>
            <a:p>
              <a:endParaRPr lang="en-US"/>
            </a:p>
          </p:txBody>
        </p:sp>
        <p:sp>
          <p:nvSpPr>
            <p:cNvPr id="3049" name="Freeform: Shape 3048">
              <a:extLst>
                <a:ext uri="{FF2B5EF4-FFF2-40B4-BE49-F238E27FC236}">
                  <a16:creationId xmlns:a16="http://schemas.microsoft.com/office/drawing/2014/main" xmlns="" id="{052C2371-B35B-43A5-A5F5-0ABEC03416C6}"/>
                </a:ext>
              </a:extLst>
            </p:cNvPr>
            <p:cNvSpPr/>
            <p:nvPr/>
          </p:nvSpPr>
          <p:spPr>
            <a:xfrm>
              <a:off x="7786303" y="2669381"/>
              <a:ext cx="9525" cy="9525"/>
            </a:xfrm>
            <a:custGeom>
              <a:avLst/>
              <a:gdLst>
                <a:gd name="connsiteX0" fmla="*/ 9909 w 9525"/>
                <a:gd name="connsiteY0" fmla="*/ 7144 h 9525"/>
                <a:gd name="connsiteX1" fmla="*/ 9909 w 9525"/>
                <a:gd name="connsiteY1" fmla="*/ 7144 h 9525"/>
              </a:gdLst>
              <a:ahLst/>
              <a:cxnLst>
                <a:cxn ang="0">
                  <a:pos x="connsiteX0" y="connsiteY0"/>
                </a:cxn>
                <a:cxn ang="0">
                  <a:pos x="connsiteX1" y="connsiteY1"/>
                </a:cxn>
              </a:cxnLst>
              <a:rect l="l" t="t" r="r" b="b"/>
              <a:pathLst>
                <a:path w="9525" h="9525">
                  <a:moveTo>
                    <a:pt x="9909" y="7144"/>
                  </a:moveTo>
                  <a:cubicBezTo>
                    <a:pt x="8956" y="7144"/>
                    <a:pt x="4194" y="8096"/>
                    <a:pt x="9909" y="7144"/>
                  </a:cubicBezTo>
                  <a:close/>
                </a:path>
              </a:pathLst>
            </a:custGeom>
            <a:grpFill/>
            <a:ln w="9525" cap="flat">
              <a:noFill/>
              <a:prstDash val="solid"/>
              <a:miter/>
            </a:ln>
          </p:spPr>
          <p:txBody>
            <a:bodyPr rtlCol="0" anchor="ctr"/>
            <a:lstStyle/>
            <a:p>
              <a:endParaRPr lang="en-US"/>
            </a:p>
          </p:txBody>
        </p:sp>
        <p:sp>
          <p:nvSpPr>
            <p:cNvPr id="3050" name="Freeform: Shape 3049">
              <a:extLst>
                <a:ext uri="{FF2B5EF4-FFF2-40B4-BE49-F238E27FC236}">
                  <a16:creationId xmlns:a16="http://schemas.microsoft.com/office/drawing/2014/main" xmlns="" id="{67281C9F-E4DE-436D-BEC7-B498103CB2BD}"/>
                </a:ext>
              </a:extLst>
            </p:cNvPr>
            <p:cNvSpPr/>
            <p:nvPr/>
          </p:nvSpPr>
          <p:spPr>
            <a:xfrm>
              <a:off x="7782401" y="2656998"/>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10954" y="27146"/>
                    <a:pt x="9049" y="14764"/>
                    <a:pt x="7144" y="7144"/>
                  </a:cubicBezTo>
                  <a:close/>
                </a:path>
              </a:pathLst>
            </a:custGeom>
            <a:grpFill/>
            <a:ln w="9525" cap="flat">
              <a:noFill/>
              <a:prstDash val="solid"/>
              <a:miter/>
            </a:ln>
          </p:spPr>
          <p:txBody>
            <a:bodyPr rtlCol="0" anchor="ctr"/>
            <a:lstStyle/>
            <a:p>
              <a:endParaRPr lang="en-US"/>
            </a:p>
          </p:txBody>
        </p:sp>
        <p:sp>
          <p:nvSpPr>
            <p:cNvPr id="3051" name="Freeform: Shape 3050">
              <a:extLst>
                <a:ext uri="{FF2B5EF4-FFF2-40B4-BE49-F238E27FC236}">
                  <a16:creationId xmlns:a16="http://schemas.microsoft.com/office/drawing/2014/main" xmlns="" id="{126904EA-1808-4595-8487-B65F3003D89D}"/>
                </a:ext>
              </a:extLst>
            </p:cNvPr>
            <p:cNvSpPr/>
            <p:nvPr/>
          </p:nvSpPr>
          <p:spPr>
            <a:xfrm>
              <a:off x="7777776" y="2660808"/>
              <a:ext cx="9525" cy="19050"/>
            </a:xfrm>
            <a:custGeom>
              <a:avLst/>
              <a:gdLst>
                <a:gd name="connsiteX0" fmla="*/ 7959 w 9525"/>
                <a:gd name="connsiteY0" fmla="*/ 11906 h 19050"/>
                <a:gd name="connsiteX1" fmla="*/ 8911 w 9525"/>
                <a:gd name="connsiteY1" fmla="*/ 7144 h 19050"/>
                <a:gd name="connsiteX2" fmla="*/ 7959 w 9525"/>
                <a:gd name="connsiteY2" fmla="*/ 11906 h 19050"/>
              </a:gdLst>
              <a:ahLst/>
              <a:cxnLst>
                <a:cxn ang="0">
                  <a:pos x="connsiteX0" y="connsiteY0"/>
                </a:cxn>
                <a:cxn ang="0">
                  <a:pos x="connsiteX1" y="connsiteY1"/>
                </a:cxn>
                <a:cxn ang="0">
                  <a:pos x="connsiteX2" y="connsiteY2"/>
                </a:cxn>
              </a:cxnLst>
              <a:rect l="l" t="t" r="r" b="b"/>
              <a:pathLst>
                <a:path w="9525" h="19050">
                  <a:moveTo>
                    <a:pt x="7959" y="11906"/>
                  </a:moveTo>
                  <a:cubicBezTo>
                    <a:pt x="8911" y="10001"/>
                    <a:pt x="8911" y="9049"/>
                    <a:pt x="8911" y="7144"/>
                  </a:cubicBezTo>
                  <a:cubicBezTo>
                    <a:pt x="7959" y="9049"/>
                    <a:pt x="6054" y="10954"/>
                    <a:pt x="7959" y="11906"/>
                  </a:cubicBezTo>
                  <a:close/>
                </a:path>
              </a:pathLst>
            </a:custGeom>
            <a:grpFill/>
            <a:ln w="9525" cap="flat">
              <a:noFill/>
              <a:prstDash val="solid"/>
              <a:miter/>
            </a:ln>
          </p:spPr>
          <p:txBody>
            <a:bodyPr rtlCol="0" anchor="ctr"/>
            <a:lstStyle/>
            <a:p>
              <a:endParaRPr lang="en-US"/>
            </a:p>
          </p:txBody>
        </p:sp>
        <p:sp>
          <p:nvSpPr>
            <p:cNvPr id="3052" name="Freeform: Shape 3051">
              <a:extLst>
                <a:ext uri="{FF2B5EF4-FFF2-40B4-BE49-F238E27FC236}">
                  <a16:creationId xmlns:a16="http://schemas.microsoft.com/office/drawing/2014/main" xmlns="" id="{0C8FE158-B1F3-45E4-AC9D-B54E8E8FC3E3}"/>
                </a:ext>
              </a:extLst>
            </p:cNvPr>
            <p:cNvSpPr/>
            <p:nvPr/>
          </p:nvSpPr>
          <p:spPr>
            <a:xfrm>
              <a:off x="7775258" y="2665423"/>
              <a:ext cx="9525" cy="9525"/>
            </a:xfrm>
            <a:custGeom>
              <a:avLst/>
              <a:gdLst>
                <a:gd name="connsiteX0" fmla="*/ 8573 w 9525"/>
                <a:gd name="connsiteY0" fmla="*/ 8244 h 9525"/>
                <a:gd name="connsiteX1" fmla="*/ 8573 w 9525"/>
                <a:gd name="connsiteY1" fmla="*/ 8244 h 9525"/>
              </a:gdLst>
              <a:ahLst/>
              <a:cxnLst>
                <a:cxn ang="0">
                  <a:pos x="connsiteX0" y="connsiteY0"/>
                </a:cxn>
                <a:cxn ang="0">
                  <a:pos x="connsiteX1" y="connsiteY1"/>
                </a:cxn>
              </a:cxnLst>
              <a:rect l="l" t="t" r="r" b="b"/>
              <a:pathLst>
                <a:path w="9525" h="9525">
                  <a:moveTo>
                    <a:pt x="8573" y="8244"/>
                  </a:moveTo>
                  <a:cubicBezTo>
                    <a:pt x="6667" y="7291"/>
                    <a:pt x="6667" y="6339"/>
                    <a:pt x="8573" y="8244"/>
                  </a:cubicBezTo>
                  <a:close/>
                </a:path>
              </a:pathLst>
            </a:custGeom>
            <a:grpFill/>
            <a:ln w="9525" cap="flat">
              <a:noFill/>
              <a:prstDash val="solid"/>
              <a:miter/>
            </a:ln>
          </p:spPr>
          <p:txBody>
            <a:bodyPr rtlCol="0" anchor="ctr"/>
            <a:lstStyle/>
            <a:p>
              <a:endParaRPr lang="en-US"/>
            </a:p>
          </p:txBody>
        </p:sp>
        <p:sp>
          <p:nvSpPr>
            <p:cNvPr id="3053" name="Freeform: Shape 3052">
              <a:extLst>
                <a:ext uri="{FF2B5EF4-FFF2-40B4-BE49-F238E27FC236}">
                  <a16:creationId xmlns:a16="http://schemas.microsoft.com/office/drawing/2014/main" xmlns="" id="{EFE241AD-0F17-444C-8A54-A1EBD653A5D6}"/>
                </a:ext>
              </a:extLst>
            </p:cNvPr>
            <p:cNvSpPr/>
            <p:nvPr/>
          </p:nvSpPr>
          <p:spPr>
            <a:xfrm>
              <a:off x="7768352" y="2664618"/>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7858" y="7144"/>
                    <a:pt x="6906" y="8096"/>
                    <a:pt x="7858" y="7144"/>
                  </a:cubicBezTo>
                  <a:cubicBezTo>
                    <a:pt x="6906" y="9049"/>
                    <a:pt x="6906" y="8096"/>
                    <a:pt x="7858" y="7144"/>
                  </a:cubicBezTo>
                  <a:close/>
                </a:path>
              </a:pathLst>
            </a:custGeom>
            <a:grpFill/>
            <a:ln w="9525" cap="flat">
              <a:noFill/>
              <a:prstDash val="solid"/>
              <a:miter/>
            </a:ln>
          </p:spPr>
          <p:txBody>
            <a:bodyPr rtlCol="0" anchor="ctr"/>
            <a:lstStyle/>
            <a:p>
              <a:endParaRPr lang="en-US"/>
            </a:p>
          </p:txBody>
        </p:sp>
        <p:sp>
          <p:nvSpPr>
            <p:cNvPr id="3054" name="Freeform: Shape 3053">
              <a:extLst>
                <a:ext uri="{FF2B5EF4-FFF2-40B4-BE49-F238E27FC236}">
                  <a16:creationId xmlns:a16="http://schemas.microsoft.com/office/drawing/2014/main" xmlns="" id="{652813CE-5B90-41CD-A71F-4AF39C728A27}"/>
                </a:ext>
              </a:extLst>
            </p:cNvPr>
            <p:cNvSpPr/>
            <p:nvPr/>
          </p:nvSpPr>
          <p:spPr>
            <a:xfrm>
              <a:off x="7765256" y="2656277"/>
              <a:ext cx="19050" cy="19050"/>
            </a:xfrm>
            <a:custGeom>
              <a:avLst/>
              <a:gdLst>
                <a:gd name="connsiteX0" fmla="*/ 7144 w 19050"/>
                <a:gd name="connsiteY0" fmla="*/ 15485 h 19050"/>
                <a:gd name="connsiteX1" fmla="*/ 7144 w 19050"/>
                <a:gd name="connsiteY1" fmla="*/ 15485 h 19050"/>
              </a:gdLst>
              <a:ahLst/>
              <a:cxnLst>
                <a:cxn ang="0">
                  <a:pos x="connsiteX0" y="connsiteY0"/>
                </a:cxn>
                <a:cxn ang="0">
                  <a:pos x="connsiteX1" y="connsiteY1"/>
                </a:cxn>
              </a:cxnLst>
              <a:rect l="l" t="t" r="r" b="b"/>
              <a:pathLst>
                <a:path w="19050" h="19050">
                  <a:moveTo>
                    <a:pt x="7144" y="15485"/>
                  </a:moveTo>
                  <a:cubicBezTo>
                    <a:pt x="8096" y="20248"/>
                    <a:pt x="25241" y="-5470"/>
                    <a:pt x="7144" y="15485"/>
                  </a:cubicBezTo>
                  <a:close/>
                </a:path>
              </a:pathLst>
            </a:custGeom>
            <a:grpFill/>
            <a:ln w="9525" cap="flat">
              <a:noFill/>
              <a:prstDash val="solid"/>
              <a:miter/>
            </a:ln>
          </p:spPr>
          <p:txBody>
            <a:bodyPr rtlCol="0" anchor="ctr"/>
            <a:lstStyle/>
            <a:p>
              <a:endParaRPr lang="en-US"/>
            </a:p>
          </p:txBody>
        </p:sp>
        <p:sp>
          <p:nvSpPr>
            <p:cNvPr id="3055" name="Freeform: Shape 3054">
              <a:extLst>
                <a:ext uri="{FF2B5EF4-FFF2-40B4-BE49-F238E27FC236}">
                  <a16:creationId xmlns:a16="http://schemas.microsoft.com/office/drawing/2014/main" xmlns="" id="{F9D5C744-B1DD-4BB6-B471-25D07F6D82C4}"/>
                </a:ext>
              </a:extLst>
            </p:cNvPr>
            <p:cNvSpPr/>
            <p:nvPr/>
          </p:nvSpPr>
          <p:spPr>
            <a:xfrm>
              <a:off x="7769066" y="2664195"/>
              <a:ext cx="9525" cy="9525"/>
            </a:xfrm>
            <a:custGeom>
              <a:avLst/>
              <a:gdLst>
                <a:gd name="connsiteX0" fmla="*/ 7144 w 9525"/>
                <a:gd name="connsiteY0" fmla="*/ 7567 h 9525"/>
                <a:gd name="connsiteX1" fmla="*/ 8096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7567"/>
                    <a:pt x="8096" y="7567"/>
                  </a:cubicBezTo>
                  <a:cubicBezTo>
                    <a:pt x="8096" y="6615"/>
                    <a:pt x="7144" y="7567"/>
                    <a:pt x="7144" y="7567"/>
                  </a:cubicBezTo>
                  <a:close/>
                </a:path>
              </a:pathLst>
            </a:custGeom>
            <a:grpFill/>
            <a:ln w="9525" cap="flat">
              <a:noFill/>
              <a:prstDash val="solid"/>
              <a:miter/>
            </a:ln>
          </p:spPr>
          <p:txBody>
            <a:bodyPr rtlCol="0" anchor="ctr"/>
            <a:lstStyle/>
            <a:p>
              <a:endParaRPr lang="en-US"/>
            </a:p>
          </p:txBody>
        </p:sp>
        <p:sp>
          <p:nvSpPr>
            <p:cNvPr id="3056" name="Freeform: Shape 3055">
              <a:extLst>
                <a:ext uri="{FF2B5EF4-FFF2-40B4-BE49-F238E27FC236}">
                  <a16:creationId xmlns:a16="http://schemas.microsoft.com/office/drawing/2014/main" xmlns="" id="{DCEAD290-D162-4338-8904-9F040F838ADD}"/>
                </a:ext>
              </a:extLst>
            </p:cNvPr>
            <p:cNvSpPr/>
            <p:nvPr/>
          </p:nvSpPr>
          <p:spPr>
            <a:xfrm>
              <a:off x="7772876" y="2663226"/>
              <a:ext cx="9525" cy="9525"/>
            </a:xfrm>
            <a:custGeom>
              <a:avLst/>
              <a:gdLst>
                <a:gd name="connsiteX0" fmla="*/ 7144 w 9525"/>
                <a:gd name="connsiteY0" fmla="*/ 9488 h 9525"/>
                <a:gd name="connsiteX1" fmla="*/ 7144 w 9525"/>
                <a:gd name="connsiteY1" fmla="*/ 9488 h 9525"/>
              </a:gdLst>
              <a:ahLst/>
              <a:cxnLst>
                <a:cxn ang="0">
                  <a:pos x="connsiteX0" y="connsiteY0"/>
                </a:cxn>
                <a:cxn ang="0">
                  <a:pos x="connsiteX1" y="connsiteY1"/>
                </a:cxn>
              </a:cxnLst>
              <a:rect l="l" t="t" r="r" b="b"/>
              <a:pathLst>
                <a:path w="9525" h="9525">
                  <a:moveTo>
                    <a:pt x="7144" y="9488"/>
                  </a:moveTo>
                  <a:cubicBezTo>
                    <a:pt x="7144" y="8536"/>
                    <a:pt x="10001" y="4726"/>
                    <a:pt x="7144" y="9488"/>
                  </a:cubicBezTo>
                  <a:close/>
                </a:path>
              </a:pathLst>
            </a:custGeom>
            <a:grpFill/>
            <a:ln w="9525" cap="flat">
              <a:noFill/>
              <a:prstDash val="solid"/>
              <a:miter/>
            </a:ln>
          </p:spPr>
          <p:txBody>
            <a:bodyPr rtlCol="0" anchor="ctr"/>
            <a:lstStyle/>
            <a:p>
              <a:endParaRPr lang="en-US"/>
            </a:p>
          </p:txBody>
        </p:sp>
        <p:sp>
          <p:nvSpPr>
            <p:cNvPr id="3057" name="Freeform: Shape 3056">
              <a:extLst>
                <a:ext uri="{FF2B5EF4-FFF2-40B4-BE49-F238E27FC236}">
                  <a16:creationId xmlns:a16="http://schemas.microsoft.com/office/drawing/2014/main" xmlns="" id="{7AA44241-154A-49D1-A45A-91B0C72CCF94}"/>
                </a:ext>
              </a:extLst>
            </p:cNvPr>
            <p:cNvSpPr/>
            <p:nvPr/>
          </p:nvSpPr>
          <p:spPr>
            <a:xfrm>
              <a:off x="7757934" y="2655318"/>
              <a:ext cx="9525" cy="19050"/>
            </a:xfrm>
            <a:custGeom>
              <a:avLst/>
              <a:gdLst>
                <a:gd name="connsiteX0" fmla="*/ 8751 w 9525"/>
                <a:gd name="connsiteY0" fmla="*/ 16444 h 19050"/>
                <a:gd name="connsiteX1" fmla="*/ 8751 w 9525"/>
                <a:gd name="connsiteY1" fmla="*/ 16444 h 19050"/>
              </a:gdLst>
              <a:ahLst/>
              <a:cxnLst>
                <a:cxn ang="0">
                  <a:pos x="connsiteX0" y="connsiteY0"/>
                </a:cxn>
                <a:cxn ang="0">
                  <a:pos x="connsiteX1" y="connsiteY1"/>
                </a:cxn>
              </a:cxnLst>
              <a:rect l="l" t="t" r="r" b="b"/>
              <a:pathLst>
                <a:path w="9525" h="19050">
                  <a:moveTo>
                    <a:pt x="8751" y="16444"/>
                  </a:moveTo>
                  <a:cubicBezTo>
                    <a:pt x="11609" y="3109"/>
                    <a:pt x="3989" y="5014"/>
                    <a:pt x="8751" y="16444"/>
                  </a:cubicBezTo>
                  <a:close/>
                </a:path>
              </a:pathLst>
            </a:custGeom>
            <a:grpFill/>
            <a:ln w="9525" cap="flat">
              <a:noFill/>
              <a:prstDash val="solid"/>
              <a:miter/>
            </a:ln>
          </p:spPr>
          <p:txBody>
            <a:bodyPr rtlCol="0" anchor="ctr"/>
            <a:lstStyle/>
            <a:p>
              <a:endParaRPr lang="en-US"/>
            </a:p>
          </p:txBody>
        </p:sp>
        <p:sp>
          <p:nvSpPr>
            <p:cNvPr id="3058" name="Freeform: Shape 3057">
              <a:extLst>
                <a:ext uri="{FF2B5EF4-FFF2-40B4-BE49-F238E27FC236}">
                  <a16:creationId xmlns:a16="http://schemas.microsoft.com/office/drawing/2014/main" xmlns="" id="{B82752C4-D62D-4A0A-B4C0-A768C0309FF2}"/>
                </a:ext>
              </a:extLst>
            </p:cNvPr>
            <p:cNvSpPr/>
            <p:nvPr/>
          </p:nvSpPr>
          <p:spPr>
            <a:xfrm>
              <a:off x="7755731" y="264937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059" name="Freeform: Shape 3058">
              <a:extLst>
                <a:ext uri="{FF2B5EF4-FFF2-40B4-BE49-F238E27FC236}">
                  <a16:creationId xmlns:a16="http://schemas.microsoft.com/office/drawing/2014/main" xmlns="" id="{E3135D2F-0F3C-41C8-A40C-D0926750B266}"/>
                </a:ext>
              </a:extLst>
            </p:cNvPr>
            <p:cNvSpPr/>
            <p:nvPr/>
          </p:nvSpPr>
          <p:spPr>
            <a:xfrm>
              <a:off x="7741444" y="2651640"/>
              <a:ext cx="19050" cy="19050"/>
            </a:xfrm>
            <a:custGeom>
              <a:avLst/>
              <a:gdLst>
                <a:gd name="connsiteX0" fmla="*/ 7144 w 19050"/>
                <a:gd name="connsiteY0" fmla="*/ 13455 h 19050"/>
                <a:gd name="connsiteX1" fmla="*/ 7144 w 19050"/>
                <a:gd name="connsiteY1" fmla="*/ 13455 h 19050"/>
              </a:gdLst>
              <a:ahLst/>
              <a:cxnLst>
                <a:cxn ang="0">
                  <a:pos x="connsiteX0" y="connsiteY0"/>
                </a:cxn>
                <a:cxn ang="0">
                  <a:pos x="connsiteX1" y="connsiteY1"/>
                </a:cxn>
              </a:cxnLst>
              <a:rect l="l" t="t" r="r" b="b"/>
              <a:pathLst>
                <a:path w="19050" h="19050">
                  <a:moveTo>
                    <a:pt x="7144" y="13455"/>
                  </a:moveTo>
                  <a:cubicBezTo>
                    <a:pt x="26194" y="8692"/>
                    <a:pt x="18574" y="2025"/>
                    <a:pt x="7144" y="13455"/>
                  </a:cubicBezTo>
                  <a:close/>
                </a:path>
              </a:pathLst>
            </a:custGeom>
            <a:grpFill/>
            <a:ln w="9525" cap="flat">
              <a:noFill/>
              <a:prstDash val="solid"/>
              <a:miter/>
            </a:ln>
          </p:spPr>
          <p:txBody>
            <a:bodyPr rtlCol="0" anchor="ctr"/>
            <a:lstStyle/>
            <a:p>
              <a:endParaRPr lang="en-US"/>
            </a:p>
          </p:txBody>
        </p:sp>
        <p:sp>
          <p:nvSpPr>
            <p:cNvPr id="3060" name="Freeform: Shape 3059">
              <a:extLst>
                <a:ext uri="{FF2B5EF4-FFF2-40B4-BE49-F238E27FC236}">
                  <a16:creationId xmlns:a16="http://schemas.microsoft.com/office/drawing/2014/main" xmlns="" id="{4D1F5B5E-86AC-4539-83D0-2CA4CDCB8FAA}"/>
                </a:ext>
              </a:extLst>
            </p:cNvPr>
            <p:cNvSpPr/>
            <p:nvPr/>
          </p:nvSpPr>
          <p:spPr>
            <a:xfrm>
              <a:off x="7741169" y="2648861"/>
              <a:ext cx="9525" cy="9525"/>
            </a:xfrm>
            <a:custGeom>
              <a:avLst/>
              <a:gdLst>
                <a:gd name="connsiteX0" fmla="*/ 7419 w 9525"/>
                <a:gd name="connsiteY0" fmla="*/ 9566 h 9525"/>
                <a:gd name="connsiteX1" fmla="*/ 7419 w 9525"/>
                <a:gd name="connsiteY1" fmla="*/ 9566 h 9525"/>
              </a:gdLst>
              <a:ahLst/>
              <a:cxnLst>
                <a:cxn ang="0">
                  <a:pos x="connsiteX0" y="connsiteY0"/>
                </a:cxn>
                <a:cxn ang="0">
                  <a:pos x="connsiteX1" y="connsiteY1"/>
                </a:cxn>
              </a:cxnLst>
              <a:rect l="l" t="t" r="r" b="b"/>
              <a:pathLst>
                <a:path w="9525" h="9525">
                  <a:moveTo>
                    <a:pt x="7419" y="9566"/>
                  </a:moveTo>
                  <a:cubicBezTo>
                    <a:pt x="6466" y="2898"/>
                    <a:pt x="8371" y="12423"/>
                    <a:pt x="7419" y="9566"/>
                  </a:cubicBezTo>
                  <a:close/>
                </a:path>
              </a:pathLst>
            </a:custGeom>
            <a:grpFill/>
            <a:ln w="9525" cap="flat">
              <a:noFill/>
              <a:prstDash val="solid"/>
              <a:miter/>
            </a:ln>
          </p:spPr>
          <p:txBody>
            <a:bodyPr rtlCol="0" anchor="ctr"/>
            <a:lstStyle/>
            <a:p>
              <a:endParaRPr lang="en-US"/>
            </a:p>
          </p:txBody>
        </p:sp>
        <p:sp>
          <p:nvSpPr>
            <p:cNvPr id="3061" name="Freeform: Shape 3060">
              <a:extLst>
                <a:ext uri="{FF2B5EF4-FFF2-40B4-BE49-F238E27FC236}">
                  <a16:creationId xmlns:a16="http://schemas.microsoft.com/office/drawing/2014/main" xmlns="" id="{245510EF-8CB4-45A1-81F3-29D248B8BF50}"/>
                </a:ext>
              </a:extLst>
            </p:cNvPr>
            <p:cNvSpPr/>
            <p:nvPr/>
          </p:nvSpPr>
          <p:spPr>
            <a:xfrm>
              <a:off x="7731218" y="2650961"/>
              <a:ext cx="9525" cy="19050"/>
            </a:xfrm>
            <a:custGeom>
              <a:avLst/>
              <a:gdLst>
                <a:gd name="connsiteX0" fmla="*/ 9750 w 9525"/>
                <a:gd name="connsiteY0" fmla="*/ 14133 h 19050"/>
                <a:gd name="connsiteX1" fmla="*/ 9750 w 9525"/>
                <a:gd name="connsiteY1" fmla="*/ 14133 h 19050"/>
              </a:gdLst>
              <a:ahLst/>
              <a:cxnLst>
                <a:cxn ang="0">
                  <a:pos x="connsiteX0" y="connsiteY0"/>
                </a:cxn>
                <a:cxn ang="0">
                  <a:pos x="connsiteX1" y="connsiteY1"/>
                </a:cxn>
              </a:cxnLst>
              <a:rect l="l" t="t" r="r" b="b"/>
              <a:pathLst>
                <a:path w="9525" h="19050">
                  <a:moveTo>
                    <a:pt x="9750" y="14133"/>
                  </a:moveTo>
                  <a:cubicBezTo>
                    <a:pt x="7845" y="-2059"/>
                    <a:pt x="4988" y="15086"/>
                    <a:pt x="9750" y="14133"/>
                  </a:cubicBezTo>
                  <a:close/>
                </a:path>
              </a:pathLst>
            </a:custGeom>
            <a:grpFill/>
            <a:ln w="9525" cap="flat">
              <a:noFill/>
              <a:prstDash val="solid"/>
              <a:miter/>
            </a:ln>
          </p:spPr>
          <p:txBody>
            <a:bodyPr rtlCol="0" anchor="ctr"/>
            <a:lstStyle/>
            <a:p>
              <a:endParaRPr lang="en-US"/>
            </a:p>
          </p:txBody>
        </p:sp>
        <p:sp>
          <p:nvSpPr>
            <p:cNvPr id="3062" name="Freeform: Shape 3061">
              <a:extLst>
                <a:ext uri="{FF2B5EF4-FFF2-40B4-BE49-F238E27FC236}">
                  <a16:creationId xmlns:a16="http://schemas.microsoft.com/office/drawing/2014/main" xmlns="" id="{C38FEFF4-1785-4AE7-8FF1-B6166EF2FE85}"/>
                </a:ext>
              </a:extLst>
            </p:cNvPr>
            <p:cNvSpPr/>
            <p:nvPr/>
          </p:nvSpPr>
          <p:spPr>
            <a:xfrm>
              <a:off x="7737634" y="2657951"/>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cubicBezTo>
                    <a:pt x="8096" y="8096"/>
                    <a:pt x="7144" y="8096"/>
                    <a:pt x="7144" y="7144"/>
                  </a:cubicBezTo>
                  <a:cubicBezTo>
                    <a:pt x="8096" y="8096"/>
                    <a:pt x="8096" y="10001"/>
                    <a:pt x="9049" y="8096"/>
                  </a:cubicBezTo>
                  <a:close/>
                </a:path>
              </a:pathLst>
            </a:custGeom>
            <a:grpFill/>
            <a:ln w="9525" cap="flat">
              <a:noFill/>
              <a:prstDash val="solid"/>
              <a:miter/>
            </a:ln>
          </p:spPr>
          <p:txBody>
            <a:bodyPr rtlCol="0" anchor="ctr"/>
            <a:lstStyle/>
            <a:p>
              <a:endParaRPr lang="en-US"/>
            </a:p>
          </p:txBody>
        </p:sp>
        <p:sp>
          <p:nvSpPr>
            <p:cNvPr id="3063" name="Freeform: Shape 3062">
              <a:extLst>
                <a:ext uri="{FF2B5EF4-FFF2-40B4-BE49-F238E27FC236}">
                  <a16:creationId xmlns:a16="http://schemas.microsoft.com/office/drawing/2014/main" xmlns="" id="{D750B7A4-A936-4A14-9971-7A6D07272E5D}"/>
                </a:ext>
              </a:extLst>
            </p:cNvPr>
            <p:cNvSpPr/>
            <p:nvPr/>
          </p:nvSpPr>
          <p:spPr>
            <a:xfrm>
              <a:off x="7726204" y="2649378"/>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3064" name="Freeform: Shape 3063">
              <a:extLst>
                <a:ext uri="{FF2B5EF4-FFF2-40B4-BE49-F238E27FC236}">
                  <a16:creationId xmlns:a16="http://schemas.microsoft.com/office/drawing/2014/main" xmlns="" id="{157F3898-3E99-40F4-81BC-3B22E50F3BE0}"/>
                </a:ext>
              </a:extLst>
            </p:cNvPr>
            <p:cNvSpPr/>
            <p:nvPr/>
          </p:nvSpPr>
          <p:spPr>
            <a:xfrm>
              <a:off x="7725040" y="2656046"/>
              <a:ext cx="9525" cy="9525"/>
            </a:xfrm>
            <a:custGeom>
              <a:avLst/>
              <a:gdLst>
                <a:gd name="connsiteX0" fmla="*/ 9260 w 9525"/>
                <a:gd name="connsiteY0" fmla="*/ 7144 h 9525"/>
                <a:gd name="connsiteX1" fmla="*/ 9260 w 9525"/>
                <a:gd name="connsiteY1" fmla="*/ 7144 h 9525"/>
              </a:gdLst>
              <a:ahLst/>
              <a:cxnLst>
                <a:cxn ang="0">
                  <a:pos x="connsiteX0" y="connsiteY0"/>
                </a:cxn>
                <a:cxn ang="0">
                  <a:pos x="connsiteX1" y="connsiteY1"/>
                </a:cxn>
              </a:cxnLst>
              <a:rect l="l" t="t" r="r" b="b"/>
              <a:pathLst>
                <a:path w="9525" h="9525">
                  <a:moveTo>
                    <a:pt x="9260" y="7144"/>
                  </a:moveTo>
                  <a:cubicBezTo>
                    <a:pt x="4498" y="8096"/>
                    <a:pt x="9260" y="8096"/>
                    <a:pt x="9260" y="7144"/>
                  </a:cubicBezTo>
                  <a:close/>
                </a:path>
              </a:pathLst>
            </a:custGeom>
            <a:grpFill/>
            <a:ln w="9525" cap="flat">
              <a:noFill/>
              <a:prstDash val="solid"/>
              <a:miter/>
            </a:ln>
          </p:spPr>
          <p:txBody>
            <a:bodyPr rtlCol="0" anchor="ctr"/>
            <a:lstStyle/>
            <a:p>
              <a:endParaRPr lang="en-US"/>
            </a:p>
          </p:txBody>
        </p:sp>
        <p:sp>
          <p:nvSpPr>
            <p:cNvPr id="3065" name="Freeform: Shape 3064">
              <a:extLst>
                <a:ext uri="{FF2B5EF4-FFF2-40B4-BE49-F238E27FC236}">
                  <a16:creationId xmlns:a16="http://schemas.microsoft.com/office/drawing/2014/main" xmlns="" id="{4CAFE838-6133-40C3-BCD3-E3A8ED6C6FE3}"/>
                </a:ext>
              </a:extLst>
            </p:cNvPr>
            <p:cNvSpPr/>
            <p:nvPr/>
          </p:nvSpPr>
          <p:spPr>
            <a:xfrm>
              <a:off x="7640479" y="2638758"/>
              <a:ext cx="95250" cy="28575"/>
            </a:xfrm>
            <a:custGeom>
              <a:avLst/>
              <a:gdLst>
                <a:gd name="connsiteX0" fmla="*/ 7144 w 95250"/>
                <a:gd name="connsiteY0" fmla="*/ 11097 h 28575"/>
                <a:gd name="connsiteX1" fmla="*/ 90011 w 95250"/>
                <a:gd name="connsiteY1" fmla="*/ 22527 h 28575"/>
                <a:gd name="connsiteX2" fmla="*/ 90011 w 95250"/>
                <a:gd name="connsiteY2" fmla="*/ 14907 h 28575"/>
                <a:gd name="connsiteX3" fmla="*/ 7144 w 95250"/>
                <a:gd name="connsiteY3" fmla="*/ 11097 h 28575"/>
              </a:gdLst>
              <a:ahLst/>
              <a:cxnLst>
                <a:cxn ang="0">
                  <a:pos x="connsiteX0" y="connsiteY0"/>
                </a:cxn>
                <a:cxn ang="0">
                  <a:pos x="connsiteX1" y="connsiteY1"/>
                </a:cxn>
                <a:cxn ang="0">
                  <a:pos x="connsiteX2" y="connsiteY2"/>
                </a:cxn>
                <a:cxn ang="0">
                  <a:pos x="connsiteX3" y="connsiteY3"/>
                </a:cxn>
              </a:cxnLst>
              <a:rect l="l" t="t" r="r" b="b"/>
              <a:pathLst>
                <a:path w="95250" h="28575">
                  <a:moveTo>
                    <a:pt x="7144" y="11097"/>
                  </a:moveTo>
                  <a:cubicBezTo>
                    <a:pt x="9049" y="36814"/>
                    <a:pt x="85249" y="19669"/>
                    <a:pt x="90011" y="22527"/>
                  </a:cubicBezTo>
                  <a:cubicBezTo>
                    <a:pt x="85249" y="19669"/>
                    <a:pt x="85249" y="16812"/>
                    <a:pt x="90011" y="14907"/>
                  </a:cubicBezTo>
                  <a:cubicBezTo>
                    <a:pt x="53816" y="-3191"/>
                    <a:pt x="25241" y="16812"/>
                    <a:pt x="7144" y="11097"/>
                  </a:cubicBezTo>
                  <a:close/>
                </a:path>
              </a:pathLst>
            </a:custGeom>
            <a:grpFill/>
            <a:ln w="9525" cap="flat">
              <a:noFill/>
              <a:prstDash val="solid"/>
              <a:miter/>
            </a:ln>
          </p:spPr>
          <p:txBody>
            <a:bodyPr rtlCol="0" anchor="ctr"/>
            <a:lstStyle/>
            <a:p>
              <a:endParaRPr lang="en-US"/>
            </a:p>
          </p:txBody>
        </p:sp>
        <p:sp>
          <p:nvSpPr>
            <p:cNvPr id="3066" name="Freeform: Shape 3065">
              <a:extLst>
                <a:ext uri="{FF2B5EF4-FFF2-40B4-BE49-F238E27FC236}">
                  <a16:creationId xmlns:a16="http://schemas.microsoft.com/office/drawing/2014/main" xmlns="" id="{9DBA2481-48C0-480A-BD94-1783C50A3876}"/>
                </a:ext>
              </a:extLst>
            </p:cNvPr>
            <p:cNvSpPr/>
            <p:nvPr/>
          </p:nvSpPr>
          <p:spPr>
            <a:xfrm>
              <a:off x="7650004" y="2638606"/>
              <a:ext cx="9525" cy="9525"/>
            </a:xfrm>
            <a:custGeom>
              <a:avLst/>
              <a:gdLst>
                <a:gd name="connsiteX0" fmla="*/ 7144 w 9525"/>
                <a:gd name="connsiteY0" fmla="*/ 9343 h 9525"/>
                <a:gd name="connsiteX1" fmla="*/ 7144 w 9525"/>
                <a:gd name="connsiteY1" fmla="*/ 9343 h 9525"/>
              </a:gdLst>
              <a:ahLst/>
              <a:cxnLst>
                <a:cxn ang="0">
                  <a:pos x="connsiteX0" y="connsiteY0"/>
                </a:cxn>
                <a:cxn ang="0">
                  <a:pos x="connsiteX1" y="connsiteY1"/>
                </a:cxn>
              </a:cxnLst>
              <a:rect l="l" t="t" r="r" b="b"/>
              <a:pathLst>
                <a:path w="9525" h="9525">
                  <a:moveTo>
                    <a:pt x="7144" y="9343"/>
                  </a:moveTo>
                  <a:cubicBezTo>
                    <a:pt x="10001" y="5534"/>
                    <a:pt x="7144" y="7438"/>
                    <a:pt x="7144" y="9343"/>
                  </a:cubicBezTo>
                  <a:close/>
                </a:path>
              </a:pathLst>
            </a:custGeom>
            <a:grpFill/>
            <a:ln w="9525" cap="flat">
              <a:noFill/>
              <a:prstDash val="solid"/>
              <a:miter/>
            </a:ln>
          </p:spPr>
          <p:txBody>
            <a:bodyPr rtlCol="0" anchor="ctr"/>
            <a:lstStyle/>
            <a:p>
              <a:endParaRPr lang="en-US"/>
            </a:p>
          </p:txBody>
        </p:sp>
        <p:sp>
          <p:nvSpPr>
            <p:cNvPr id="3067" name="Freeform: Shape 3066">
              <a:extLst>
                <a:ext uri="{FF2B5EF4-FFF2-40B4-BE49-F238E27FC236}">
                  <a16:creationId xmlns:a16="http://schemas.microsoft.com/office/drawing/2014/main" xmlns="" id="{E7B6F953-6B7F-4F89-AE54-243A9D327FC4}"/>
                </a:ext>
              </a:extLst>
            </p:cNvPr>
            <p:cNvSpPr/>
            <p:nvPr/>
          </p:nvSpPr>
          <p:spPr>
            <a:xfrm>
              <a:off x="7640479" y="264271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068" name="Freeform: Shape 3067">
              <a:extLst>
                <a:ext uri="{FF2B5EF4-FFF2-40B4-BE49-F238E27FC236}">
                  <a16:creationId xmlns:a16="http://schemas.microsoft.com/office/drawing/2014/main" xmlns="" id="{C3F58259-D36A-4AB7-9DE8-58C40CC2B2EC}"/>
                </a:ext>
              </a:extLst>
            </p:cNvPr>
            <p:cNvSpPr/>
            <p:nvPr/>
          </p:nvSpPr>
          <p:spPr>
            <a:xfrm>
              <a:off x="7658682" y="2653993"/>
              <a:ext cx="9525" cy="9525"/>
            </a:xfrm>
            <a:custGeom>
              <a:avLst/>
              <a:gdLst>
                <a:gd name="connsiteX0" fmla="*/ 7990 w 9525"/>
                <a:gd name="connsiteY0" fmla="*/ 8244 h 9525"/>
                <a:gd name="connsiteX1" fmla="*/ 7990 w 9525"/>
                <a:gd name="connsiteY1" fmla="*/ 8244 h 9525"/>
              </a:gdLst>
              <a:ahLst/>
              <a:cxnLst>
                <a:cxn ang="0">
                  <a:pos x="connsiteX0" y="connsiteY0"/>
                </a:cxn>
                <a:cxn ang="0">
                  <a:pos x="connsiteX1" y="connsiteY1"/>
                </a:cxn>
              </a:cxnLst>
              <a:rect l="l" t="t" r="r" b="b"/>
              <a:pathLst>
                <a:path w="9525" h="9525">
                  <a:moveTo>
                    <a:pt x="7990" y="8244"/>
                  </a:moveTo>
                  <a:cubicBezTo>
                    <a:pt x="7990" y="7291"/>
                    <a:pt x="6086" y="6339"/>
                    <a:pt x="7990" y="8244"/>
                  </a:cubicBezTo>
                  <a:close/>
                </a:path>
              </a:pathLst>
            </a:custGeom>
            <a:grpFill/>
            <a:ln w="9525" cap="flat">
              <a:noFill/>
              <a:prstDash val="solid"/>
              <a:miter/>
            </a:ln>
          </p:spPr>
          <p:txBody>
            <a:bodyPr rtlCol="0" anchor="ctr"/>
            <a:lstStyle/>
            <a:p>
              <a:endParaRPr lang="en-US"/>
            </a:p>
          </p:txBody>
        </p:sp>
        <p:sp>
          <p:nvSpPr>
            <p:cNvPr id="3069" name="Freeform: Shape 3068">
              <a:extLst>
                <a:ext uri="{FF2B5EF4-FFF2-40B4-BE49-F238E27FC236}">
                  <a16:creationId xmlns:a16="http://schemas.microsoft.com/office/drawing/2014/main" xmlns="" id="{6C4ABCB0-688D-4131-B891-F7E378C554D1}"/>
                </a:ext>
              </a:extLst>
            </p:cNvPr>
            <p:cNvSpPr/>
            <p:nvPr/>
          </p:nvSpPr>
          <p:spPr>
            <a:xfrm>
              <a:off x="7662386" y="2639853"/>
              <a:ext cx="9525" cy="9525"/>
            </a:xfrm>
            <a:custGeom>
              <a:avLst/>
              <a:gdLst>
                <a:gd name="connsiteX0" fmla="*/ 7144 w 9525"/>
                <a:gd name="connsiteY0" fmla="*/ 7144 h 9525"/>
                <a:gd name="connsiteX1" fmla="*/ 10001 w 9525"/>
                <a:gd name="connsiteY1" fmla="*/ 1095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9049"/>
                    <a:pt x="10001" y="10954"/>
                  </a:cubicBezTo>
                  <a:cubicBezTo>
                    <a:pt x="10001" y="9049"/>
                    <a:pt x="10001" y="8096"/>
                    <a:pt x="7144" y="7144"/>
                  </a:cubicBezTo>
                  <a:close/>
                </a:path>
              </a:pathLst>
            </a:custGeom>
            <a:grpFill/>
            <a:ln w="9525" cap="flat">
              <a:noFill/>
              <a:prstDash val="solid"/>
              <a:miter/>
            </a:ln>
          </p:spPr>
          <p:txBody>
            <a:bodyPr rtlCol="0" anchor="ctr"/>
            <a:lstStyle/>
            <a:p>
              <a:endParaRPr lang="en-US"/>
            </a:p>
          </p:txBody>
        </p:sp>
        <p:sp>
          <p:nvSpPr>
            <p:cNvPr id="3070" name="Freeform: Shape 3069">
              <a:extLst>
                <a:ext uri="{FF2B5EF4-FFF2-40B4-BE49-F238E27FC236}">
                  <a16:creationId xmlns:a16="http://schemas.microsoft.com/office/drawing/2014/main" xmlns="" id="{C902EACB-63DC-4E15-BDC1-B9965F7FEE89}"/>
                </a:ext>
              </a:extLst>
            </p:cNvPr>
            <p:cNvSpPr/>
            <p:nvPr/>
          </p:nvSpPr>
          <p:spPr>
            <a:xfrm>
              <a:off x="7682716" y="2641758"/>
              <a:ext cx="9525" cy="9525"/>
            </a:xfrm>
            <a:custGeom>
              <a:avLst/>
              <a:gdLst>
                <a:gd name="connsiteX0" fmla="*/ 7769 w 9525"/>
                <a:gd name="connsiteY0" fmla="*/ 10001 h 9525"/>
                <a:gd name="connsiteX1" fmla="*/ 8722 w 9525"/>
                <a:gd name="connsiteY1" fmla="*/ 7144 h 9525"/>
                <a:gd name="connsiteX2" fmla="*/ 7769 w 9525"/>
                <a:gd name="connsiteY2" fmla="*/ 10001 h 9525"/>
              </a:gdLst>
              <a:ahLst/>
              <a:cxnLst>
                <a:cxn ang="0">
                  <a:pos x="connsiteX0" y="connsiteY0"/>
                </a:cxn>
                <a:cxn ang="0">
                  <a:pos x="connsiteX1" y="connsiteY1"/>
                </a:cxn>
                <a:cxn ang="0">
                  <a:pos x="connsiteX2" y="connsiteY2"/>
                </a:cxn>
              </a:cxnLst>
              <a:rect l="l" t="t" r="r" b="b"/>
              <a:pathLst>
                <a:path w="9525" h="9525">
                  <a:moveTo>
                    <a:pt x="7769" y="10001"/>
                  </a:moveTo>
                  <a:cubicBezTo>
                    <a:pt x="8722" y="9049"/>
                    <a:pt x="7769" y="8096"/>
                    <a:pt x="8722" y="7144"/>
                  </a:cubicBezTo>
                  <a:cubicBezTo>
                    <a:pt x="6817" y="7144"/>
                    <a:pt x="6817" y="8096"/>
                    <a:pt x="7769" y="10001"/>
                  </a:cubicBezTo>
                  <a:close/>
                </a:path>
              </a:pathLst>
            </a:custGeom>
            <a:grpFill/>
            <a:ln w="9525" cap="flat">
              <a:noFill/>
              <a:prstDash val="solid"/>
              <a:miter/>
            </a:ln>
          </p:spPr>
          <p:txBody>
            <a:bodyPr rtlCol="0" anchor="ctr"/>
            <a:lstStyle/>
            <a:p>
              <a:endParaRPr lang="en-US"/>
            </a:p>
          </p:txBody>
        </p:sp>
        <p:sp>
          <p:nvSpPr>
            <p:cNvPr id="3071" name="Freeform: Shape 3070">
              <a:extLst>
                <a:ext uri="{FF2B5EF4-FFF2-40B4-BE49-F238E27FC236}">
                  <a16:creationId xmlns:a16="http://schemas.microsoft.com/office/drawing/2014/main" xmlns="" id="{94C9B4E0-7820-4E31-8647-C46F9EAD1E9A}"/>
                </a:ext>
              </a:extLst>
            </p:cNvPr>
            <p:cNvSpPr/>
            <p:nvPr/>
          </p:nvSpPr>
          <p:spPr>
            <a:xfrm>
              <a:off x="7642585" y="2639853"/>
              <a:ext cx="9525" cy="9525"/>
            </a:xfrm>
            <a:custGeom>
              <a:avLst/>
              <a:gdLst>
                <a:gd name="connsiteX0" fmla="*/ 10752 w 9525"/>
                <a:gd name="connsiteY0" fmla="*/ 7144 h 9525"/>
                <a:gd name="connsiteX1" fmla="*/ 10752 w 9525"/>
                <a:gd name="connsiteY1" fmla="*/ 7144 h 9525"/>
              </a:gdLst>
              <a:ahLst/>
              <a:cxnLst>
                <a:cxn ang="0">
                  <a:pos x="connsiteX0" y="connsiteY0"/>
                </a:cxn>
                <a:cxn ang="0">
                  <a:pos x="connsiteX1" y="connsiteY1"/>
                </a:cxn>
              </a:cxnLst>
              <a:rect l="l" t="t" r="r" b="b"/>
              <a:pathLst>
                <a:path w="9525" h="9525">
                  <a:moveTo>
                    <a:pt x="10752" y="7144"/>
                  </a:moveTo>
                  <a:cubicBezTo>
                    <a:pt x="9800" y="7144"/>
                    <a:pt x="3132" y="10954"/>
                    <a:pt x="10752" y="7144"/>
                  </a:cubicBezTo>
                  <a:close/>
                </a:path>
              </a:pathLst>
            </a:custGeom>
            <a:grpFill/>
            <a:ln w="9525" cap="flat">
              <a:noFill/>
              <a:prstDash val="solid"/>
              <a:miter/>
            </a:ln>
          </p:spPr>
          <p:txBody>
            <a:bodyPr rtlCol="0" anchor="ctr"/>
            <a:lstStyle/>
            <a:p>
              <a:endParaRPr lang="en-US"/>
            </a:p>
          </p:txBody>
        </p:sp>
        <p:sp>
          <p:nvSpPr>
            <p:cNvPr id="3072" name="Freeform: Shape 3071">
              <a:extLst>
                <a:ext uri="{FF2B5EF4-FFF2-40B4-BE49-F238E27FC236}">
                  <a16:creationId xmlns:a16="http://schemas.microsoft.com/office/drawing/2014/main" xmlns="" id="{760F61DE-4023-4354-AE0D-5F1045ACB72B}"/>
                </a:ext>
              </a:extLst>
            </p:cNvPr>
            <p:cNvSpPr/>
            <p:nvPr/>
          </p:nvSpPr>
          <p:spPr>
            <a:xfrm>
              <a:off x="7594307" y="2642711"/>
              <a:ext cx="57150" cy="19050"/>
            </a:xfrm>
            <a:custGeom>
              <a:avLst/>
              <a:gdLst>
                <a:gd name="connsiteX0" fmla="*/ 7596 w 57150"/>
                <a:gd name="connsiteY0" fmla="*/ 19526 h 19050"/>
                <a:gd name="connsiteX1" fmla="*/ 49505 w 57150"/>
                <a:gd name="connsiteY1" fmla="*/ 17621 h 19050"/>
                <a:gd name="connsiteX2" fmla="*/ 50458 w 57150"/>
                <a:gd name="connsiteY2" fmla="*/ 7144 h 19050"/>
                <a:gd name="connsiteX3" fmla="*/ 44743 w 57150"/>
                <a:gd name="connsiteY3" fmla="*/ 7144 h 19050"/>
                <a:gd name="connsiteX4" fmla="*/ 7596 w 57150"/>
                <a:gd name="connsiteY4" fmla="*/ 19526 h 1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19050">
                  <a:moveTo>
                    <a:pt x="7596" y="19526"/>
                  </a:moveTo>
                  <a:cubicBezTo>
                    <a:pt x="8548" y="21431"/>
                    <a:pt x="46648" y="17621"/>
                    <a:pt x="49505" y="17621"/>
                  </a:cubicBezTo>
                  <a:cubicBezTo>
                    <a:pt x="50458" y="13811"/>
                    <a:pt x="50458" y="10954"/>
                    <a:pt x="50458" y="7144"/>
                  </a:cubicBezTo>
                  <a:cubicBezTo>
                    <a:pt x="45696" y="11906"/>
                    <a:pt x="43790" y="11906"/>
                    <a:pt x="44743" y="7144"/>
                  </a:cubicBezTo>
                  <a:cubicBezTo>
                    <a:pt x="37123" y="7144"/>
                    <a:pt x="2833" y="17621"/>
                    <a:pt x="7596" y="19526"/>
                  </a:cubicBezTo>
                  <a:close/>
                </a:path>
              </a:pathLst>
            </a:custGeom>
            <a:grpFill/>
            <a:ln w="9525" cap="flat">
              <a:noFill/>
              <a:prstDash val="solid"/>
              <a:miter/>
            </a:ln>
          </p:spPr>
          <p:txBody>
            <a:bodyPr rtlCol="0" anchor="ctr"/>
            <a:lstStyle/>
            <a:p>
              <a:endParaRPr lang="en-US"/>
            </a:p>
          </p:txBody>
        </p:sp>
        <p:sp>
          <p:nvSpPr>
            <p:cNvPr id="3073" name="Freeform: Shape 3072">
              <a:extLst>
                <a:ext uri="{FF2B5EF4-FFF2-40B4-BE49-F238E27FC236}">
                  <a16:creationId xmlns:a16="http://schemas.microsoft.com/office/drawing/2014/main" xmlns="" id="{D0888480-7558-44A3-A0F6-1A872BDB93CD}"/>
                </a:ext>
              </a:extLst>
            </p:cNvPr>
            <p:cNvSpPr/>
            <p:nvPr/>
          </p:nvSpPr>
          <p:spPr>
            <a:xfrm>
              <a:off x="7625239" y="2642711"/>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cubicBezTo>
                    <a:pt x="8096" y="9049"/>
                    <a:pt x="8096" y="8096"/>
                    <a:pt x="8096" y="7144"/>
                  </a:cubicBezTo>
                  <a:close/>
                </a:path>
              </a:pathLst>
            </a:custGeom>
            <a:grpFill/>
            <a:ln w="9525" cap="flat">
              <a:noFill/>
              <a:prstDash val="solid"/>
              <a:miter/>
            </a:ln>
          </p:spPr>
          <p:txBody>
            <a:bodyPr rtlCol="0" anchor="ctr"/>
            <a:lstStyle/>
            <a:p>
              <a:endParaRPr lang="en-US"/>
            </a:p>
          </p:txBody>
        </p:sp>
        <p:sp>
          <p:nvSpPr>
            <p:cNvPr id="3074" name="Freeform: Shape 3073">
              <a:extLst>
                <a:ext uri="{FF2B5EF4-FFF2-40B4-BE49-F238E27FC236}">
                  <a16:creationId xmlns:a16="http://schemas.microsoft.com/office/drawing/2014/main" xmlns="" id="{43EC3AC4-B58B-4C8B-9C92-3829DAD1D49A}"/>
                </a:ext>
              </a:extLst>
            </p:cNvPr>
            <p:cNvSpPr/>
            <p:nvPr/>
          </p:nvSpPr>
          <p:spPr>
            <a:xfrm>
              <a:off x="7560469" y="2647111"/>
              <a:ext cx="38100" cy="19050"/>
            </a:xfrm>
            <a:custGeom>
              <a:avLst/>
              <a:gdLst>
                <a:gd name="connsiteX0" fmla="*/ 27146 w 38100"/>
                <a:gd name="connsiteY0" fmla="*/ 9411 h 19050"/>
                <a:gd name="connsiteX1" fmla="*/ 7144 w 38100"/>
                <a:gd name="connsiteY1" fmla="*/ 19888 h 19050"/>
                <a:gd name="connsiteX2" fmla="*/ 27146 w 38100"/>
                <a:gd name="connsiteY2" fmla="*/ 9411 h 19050"/>
              </a:gdLst>
              <a:ahLst/>
              <a:cxnLst>
                <a:cxn ang="0">
                  <a:pos x="connsiteX0" y="connsiteY0"/>
                </a:cxn>
                <a:cxn ang="0">
                  <a:pos x="connsiteX1" y="connsiteY1"/>
                </a:cxn>
                <a:cxn ang="0">
                  <a:pos x="connsiteX2" y="connsiteY2"/>
                </a:cxn>
              </a:cxnLst>
              <a:rect l="l" t="t" r="r" b="b"/>
              <a:pathLst>
                <a:path w="38100" h="19050">
                  <a:moveTo>
                    <a:pt x="27146" y="9411"/>
                  </a:moveTo>
                  <a:cubicBezTo>
                    <a:pt x="18574" y="5601"/>
                    <a:pt x="18574" y="16078"/>
                    <a:pt x="7144" y="19888"/>
                  </a:cubicBezTo>
                  <a:cubicBezTo>
                    <a:pt x="15716" y="23698"/>
                    <a:pt x="50006" y="-114"/>
                    <a:pt x="27146" y="9411"/>
                  </a:cubicBezTo>
                  <a:close/>
                </a:path>
              </a:pathLst>
            </a:custGeom>
            <a:grpFill/>
            <a:ln w="9525" cap="flat">
              <a:noFill/>
              <a:prstDash val="solid"/>
              <a:miter/>
            </a:ln>
          </p:spPr>
          <p:txBody>
            <a:bodyPr rtlCol="0" anchor="ctr"/>
            <a:lstStyle/>
            <a:p>
              <a:endParaRPr lang="en-US"/>
            </a:p>
          </p:txBody>
        </p:sp>
        <p:sp>
          <p:nvSpPr>
            <p:cNvPr id="3075" name="Freeform: Shape 3074">
              <a:extLst>
                <a:ext uri="{FF2B5EF4-FFF2-40B4-BE49-F238E27FC236}">
                  <a16:creationId xmlns:a16="http://schemas.microsoft.com/office/drawing/2014/main" xmlns="" id="{662FC8BF-785A-4033-BB00-DF35B6D1555B}"/>
                </a:ext>
              </a:extLst>
            </p:cNvPr>
            <p:cNvSpPr/>
            <p:nvPr/>
          </p:nvSpPr>
          <p:spPr>
            <a:xfrm>
              <a:off x="7589573" y="264556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13811"/>
                    <a:pt x="7567" y="9049"/>
                    <a:pt x="7567" y="7144"/>
                  </a:cubicBezTo>
                  <a:close/>
                </a:path>
              </a:pathLst>
            </a:custGeom>
            <a:grpFill/>
            <a:ln w="9525" cap="flat">
              <a:noFill/>
              <a:prstDash val="solid"/>
              <a:miter/>
            </a:ln>
          </p:spPr>
          <p:txBody>
            <a:bodyPr rtlCol="0" anchor="ctr"/>
            <a:lstStyle/>
            <a:p>
              <a:endParaRPr lang="en-US"/>
            </a:p>
          </p:txBody>
        </p:sp>
        <p:sp>
          <p:nvSpPr>
            <p:cNvPr id="3076" name="Freeform: Shape 3075">
              <a:extLst>
                <a:ext uri="{FF2B5EF4-FFF2-40B4-BE49-F238E27FC236}">
                  <a16:creationId xmlns:a16="http://schemas.microsoft.com/office/drawing/2014/main" xmlns="" id="{86C934DF-6E77-4D80-BEA1-C14A70B5E79F}"/>
                </a:ext>
              </a:extLst>
            </p:cNvPr>
            <p:cNvSpPr/>
            <p:nvPr/>
          </p:nvSpPr>
          <p:spPr>
            <a:xfrm>
              <a:off x="7587466" y="2655279"/>
              <a:ext cx="9525" cy="9525"/>
            </a:xfrm>
            <a:custGeom>
              <a:avLst/>
              <a:gdLst>
                <a:gd name="connsiteX0" fmla="*/ 7769 w 9525"/>
                <a:gd name="connsiteY0" fmla="*/ 10768 h 9525"/>
                <a:gd name="connsiteX1" fmla="*/ 8722 w 9525"/>
                <a:gd name="connsiteY1" fmla="*/ 7911 h 9525"/>
                <a:gd name="connsiteX2" fmla="*/ 7769 w 9525"/>
                <a:gd name="connsiteY2" fmla="*/ 10768 h 9525"/>
              </a:gdLst>
              <a:ahLst/>
              <a:cxnLst>
                <a:cxn ang="0">
                  <a:pos x="connsiteX0" y="connsiteY0"/>
                </a:cxn>
                <a:cxn ang="0">
                  <a:pos x="connsiteX1" y="connsiteY1"/>
                </a:cxn>
                <a:cxn ang="0">
                  <a:pos x="connsiteX2" y="connsiteY2"/>
                </a:cxn>
              </a:cxnLst>
              <a:rect l="l" t="t" r="r" b="b"/>
              <a:pathLst>
                <a:path w="9525" h="9525">
                  <a:moveTo>
                    <a:pt x="7769" y="10768"/>
                  </a:moveTo>
                  <a:cubicBezTo>
                    <a:pt x="7769" y="9815"/>
                    <a:pt x="8722" y="8863"/>
                    <a:pt x="8722" y="7911"/>
                  </a:cubicBezTo>
                  <a:cubicBezTo>
                    <a:pt x="6817" y="6006"/>
                    <a:pt x="6817" y="7911"/>
                    <a:pt x="7769" y="10768"/>
                  </a:cubicBezTo>
                  <a:close/>
                </a:path>
              </a:pathLst>
            </a:custGeom>
            <a:grpFill/>
            <a:ln w="9525" cap="flat">
              <a:noFill/>
              <a:prstDash val="solid"/>
              <a:miter/>
            </a:ln>
          </p:spPr>
          <p:txBody>
            <a:bodyPr rtlCol="0" anchor="ctr"/>
            <a:lstStyle/>
            <a:p>
              <a:endParaRPr lang="en-US"/>
            </a:p>
          </p:txBody>
        </p:sp>
        <p:sp>
          <p:nvSpPr>
            <p:cNvPr id="3077" name="Freeform: Shape 3076">
              <a:extLst>
                <a:ext uri="{FF2B5EF4-FFF2-40B4-BE49-F238E27FC236}">
                  <a16:creationId xmlns:a16="http://schemas.microsoft.com/office/drawing/2014/main" xmlns="" id="{C119758C-37BC-4D22-BD68-C3FB7FB9F887}"/>
                </a:ext>
              </a:extLst>
            </p:cNvPr>
            <p:cNvSpPr/>
            <p:nvPr/>
          </p:nvSpPr>
          <p:spPr>
            <a:xfrm>
              <a:off x="7563032" y="2645568"/>
              <a:ext cx="9525" cy="9525"/>
            </a:xfrm>
            <a:custGeom>
              <a:avLst/>
              <a:gdLst>
                <a:gd name="connsiteX0" fmla="*/ 9343 w 9525"/>
                <a:gd name="connsiteY0" fmla="*/ 7144 h 9525"/>
                <a:gd name="connsiteX1" fmla="*/ 9343 w 9525"/>
                <a:gd name="connsiteY1" fmla="*/ 7144 h 9525"/>
              </a:gdLst>
              <a:ahLst/>
              <a:cxnLst>
                <a:cxn ang="0">
                  <a:pos x="connsiteX0" y="connsiteY0"/>
                </a:cxn>
                <a:cxn ang="0">
                  <a:pos x="connsiteX1" y="connsiteY1"/>
                </a:cxn>
              </a:cxnLst>
              <a:rect l="l" t="t" r="r" b="b"/>
              <a:pathLst>
                <a:path w="9525" h="9525">
                  <a:moveTo>
                    <a:pt x="9343" y="7144"/>
                  </a:moveTo>
                  <a:cubicBezTo>
                    <a:pt x="5534" y="10001"/>
                    <a:pt x="7438" y="9049"/>
                    <a:pt x="9343" y="7144"/>
                  </a:cubicBezTo>
                  <a:close/>
                </a:path>
              </a:pathLst>
            </a:custGeom>
            <a:grpFill/>
            <a:ln w="9525" cap="flat">
              <a:noFill/>
              <a:prstDash val="solid"/>
              <a:miter/>
            </a:ln>
          </p:spPr>
          <p:txBody>
            <a:bodyPr rtlCol="0" anchor="ctr"/>
            <a:lstStyle/>
            <a:p>
              <a:endParaRPr lang="en-US"/>
            </a:p>
          </p:txBody>
        </p:sp>
        <p:sp>
          <p:nvSpPr>
            <p:cNvPr id="3078" name="Freeform: Shape 3077">
              <a:extLst>
                <a:ext uri="{FF2B5EF4-FFF2-40B4-BE49-F238E27FC236}">
                  <a16:creationId xmlns:a16="http://schemas.microsoft.com/office/drawing/2014/main" xmlns="" id="{4EB6EF93-26B0-4A58-9A6E-B8E87B81CC30}"/>
                </a:ext>
              </a:extLst>
            </p:cNvPr>
            <p:cNvSpPr/>
            <p:nvPr/>
          </p:nvSpPr>
          <p:spPr>
            <a:xfrm>
              <a:off x="7547134" y="2653774"/>
              <a:ext cx="19050" cy="19050"/>
            </a:xfrm>
            <a:custGeom>
              <a:avLst/>
              <a:gdLst>
                <a:gd name="connsiteX0" fmla="*/ 7144 w 19050"/>
                <a:gd name="connsiteY0" fmla="*/ 14178 h 19050"/>
                <a:gd name="connsiteX1" fmla="*/ 7144 w 19050"/>
                <a:gd name="connsiteY1" fmla="*/ 14178 h 19050"/>
              </a:gdLst>
              <a:ahLst/>
              <a:cxnLst>
                <a:cxn ang="0">
                  <a:pos x="connsiteX0" y="connsiteY0"/>
                </a:cxn>
                <a:cxn ang="0">
                  <a:pos x="connsiteX1" y="connsiteY1"/>
                </a:cxn>
              </a:cxnLst>
              <a:rect l="l" t="t" r="r" b="b"/>
              <a:pathLst>
                <a:path w="19050" h="19050">
                  <a:moveTo>
                    <a:pt x="7144" y="14178"/>
                  </a:moveTo>
                  <a:cubicBezTo>
                    <a:pt x="25241" y="11320"/>
                    <a:pt x="11906" y="-110"/>
                    <a:pt x="7144" y="14178"/>
                  </a:cubicBezTo>
                  <a:close/>
                </a:path>
              </a:pathLst>
            </a:custGeom>
            <a:grpFill/>
            <a:ln w="9525" cap="flat">
              <a:noFill/>
              <a:prstDash val="solid"/>
              <a:miter/>
            </a:ln>
          </p:spPr>
          <p:txBody>
            <a:bodyPr rtlCol="0" anchor="ctr"/>
            <a:lstStyle/>
            <a:p>
              <a:endParaRPr lang="en-US"/>
            </a:p>
          </p:txBody>
        </p:sp>
        <p:sp>
          <p:nvSpPr>
            <p:cNvPr id="3079" name="Freeform: Shape 3078">
              <a:extLst>
                <a:ext uri="{FF2B5EF4-FFF2-40B4-BE49-F238E27FC236}">
                  <a16:creationId xmlns:a16="http://schemas.microsoft.com/office/drawing/2014/main" xmlns="" id="{3AEDF8FB-A1A3-49C0-AB53-4A8C000D4971}"/>
                </a:ext>
              </a:extLst>
            </p:cNvPr>
            <p:cNvSpPr/>
            <p:nvPr/>
          </p:nvSpPr>
          <p:spPr>
            <a:xfrm>
              <a:off x="7463314" y="2646368"/>
              <a:ext cx="85725" cy="19050"/>
            </a:xfrm>
            <a:custGeom>
              <a:avLst/>
              <a:gdLst>
                <a:gd name="connsiteX0" fmla="*/ 78581 w 85725"/>
                <a:gd name="connsiteY0" fmla="*/ 9201 h 19050"/>
                <a:gd name="connsiteX1" fmla="*/ 7144 w 85725"/>
                <a:gd name="connsiteY1" fmla="*/ 11106 h 19050"/>
                <a:gd name="connsiteX2" fmla="*/ 78581 w 85725"/>
                <a:gd name="connsiteY2" fmla="*/ 9201 h 19050"/>
              </a:gdLst>
              <a:ahLst/>
              <a:cxnLst>
                <a:cxn ang="0">
                  <a:pos x="connsiteX0" y="connsiteY0"/>
                </a:cxn>
                <a:cxn ang="0">
                  <a:pos x="connsiteX1" y="connsiteY1"/>
                </a:cxn>
                <a:cxn ang="0">
                  <a:pos x="connsiteX2" y="connsiteY2"/>
                </a:cxn>
              </a:cxnLst>
              <a:rect l="l" t="t" r="r" b="b"/>
              <a:pathLst>
                <a:path w="85725" h="19050">
                  <a:moveTo>
                    <a:pt x="78581" y="9201"/>
                  </a:moveTo>
                  <a:cubicBezTo>
                    <a:pt x="61436" y="9201"/>
                    <a:pt x="24289" y="3486"/>
                    <a:pt x="7144" y="11106"/>
                  </a:cubicBezTo>
                  <a:cubicBezTo>
                    <a:pt x="53816" y="12059"/>
                    <a:pt x="77629" y="21584"/>
                    <a:pt x="78581" y="9201"/>
                  </a:cubicBezTo>
                  <a:close/>
                </a:path>
              </a:pathLst>
            </a:custGeom>
            <a:grpFill/>
            <a:ln w="9525" cap="flat">
              <a:noFill/>
              <a:prstDash val="solid"/>
              <a:miter/>
            </a:ln>
          </p:spPr>
          <p:txBody>
            <a:bodyPr rtlCol="0" anchor="ctr"/>
            <a:lstStyle/>
            <a:p>
              <a:endParaRPr lang="en-US"/>
            </a:p>
          </p:txBody>
        </p:sp>
        <p:sp>
          <p:nvSpPr>
            <p:cNvPr id="3080" name="Freeform: Shape 3079">
              <a:extLst>
                <a:ext uri="{FF2B5EF4-FFF2-40B4-BE49-F238E27FC236}">
                  <a16:creationId xmlns:a16="http://schemas.microsoft.com/office/drawing/2014/main" xmlns="" id="{1E3DDF92-81FA-4DD9-9849-2A7E8718EA79}"/>
                </a:ext>
              </a:extLst>
            </p:cNvPr>
            <p:cNvSpPr/>
            <p:nvPr/>
          </p:nvSpPr>
          <p:spPr>
            <a:xfrm>
              <a:off x="7540466" y="2657951"/>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8096" y="7144"/>
                    <a:pt x="8096" y="7144"/>
                  </a:cubicBezTo>
                  <a:cubicBezTo>
                    <a:pt x="8096" y="7144"/>
                    <a:pt x="8096" y="7144"/>
                    <a:pt x="7144" y="8096"/>
                  </a:cubicBezTo>
                  <a:close/>
                </a:path>
              </a:pathLst>
            </a:custGeom>
            <a:grpFill/>
            <a:ln w="9525" cap="flat">
              <a:noFill/>
              <a:prstDash val="solid"/>
              <a:miter/>
            </a:ln>
          </p:spPr>
          <p:txBody>
            <a:bodyPr rtlCol="0" anchor="ctr"/>
            <a:lstStyle/>
            <a:p>
              <a:endParaRPr lang="en-US"/>
            </a:p>
          </p:txBody>
        </p:sp>
        <p:sp>
          <p:nvSpPr>
            <p:cNvPr id="3081" name="Freeform: Shape 3080">
              <a:extLst>
                <a:ext uri="{FF2B5EF4-FFF2-40B4-BE49-F238E27FC236}">
                  <a16:creationId xmlns:a16="http://schemas.microsoft.com/office/drawing/2014/main" xmlns="" id="{0EDE934B-3802-403D-B48A-7D4AAD6BADA3}"/>
                </a:ext>
              </a:extLst>
            </p:cNvPr>
            <p:cNvSpPr/>
            <p:nvPr/>
          </p:nvSpPr>
          <p:spPr>
            <a:xfrm>
              <a:off x="7462361" y="2650331"/>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7144"/>
                    <a:pt x="7144" y="7144"/>
                  </a:cubicBezTo>
                  <a:cubicBezTo>
                    <a:pt x="7144" y="8096"/>
                    <a:pt x="7144" y="8096"/>
                    <a:pt x="8096" y="7144"/>
                  </a:cubicBezTo>
                  <a:close/>
                </a:path>
              </a:pathLst>
            </a:custGeom>
            <a:grpFill/>
            <a:ln w="9525" cap="flat">
              <a:noFill/>
              <a:prstDash val="solid"/>
              <a:miter/>
            </a:ln>
          </p:spPr>
          <p:txBody>
            <a:bodyPr rtlCol="0" anchor="ctr"/>
            <a:lstStyle/>
            <a:p>
              <a:endParaRPr lang="en-US"/>
            </a:p>
          </p:txBody>
        </p:sp>
        <p:sp>
          <p:nvSpPr>
            <p:cNvPr id="3082" name="Freeform: Shape 3081">
              <a:extLst>
                <a:ext uri="{FF2B5EF4-FFF2-40B4-BE49-F238E27FC236}">
                  <a16:creationId xmlns:a16="http://schemas.microsoft.com/office/drawing/2014/main" xmlns="" id="{72EB0820-AA93-4C16-BC5B-FA6A8A2B8515}"/>
                </a:ext>
              </a:extLst>
            </p:cNvPr>
            <p:cNvSpPr/>
            <p:nvPr/>
          </p:nvSpPr>
          <p:spPr>
            <a:xfrm>
              <a:off x="7547134" y="265699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083" name="Freeform: Shape 3082">
              <a:extLst>
                <a:ext uri="{FF2B5EF4-FFF2-40B4-BE49-F238E27FC236}">
                  <a16:creationId xmlns:a16="http://schemas.microsoft.com/office/drawing/2014/main" xmlns="" id="{60244770-D0CD-48A5-814D-EAACB7162A0B}"/>
                </a:ext>
              </a:extLst>
            </p:cNvPr>
            <p:cNvSpPr/>
            <p:nvPr/>
          </p:nvSpPr>
          <p:spPr>
            <a:xfrm>
              <a:off x="7548482" y="2647473"/>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7700" y="7144"/>
                    <a:pt x="5796" y="9049"/>
                    <a:pt x="8653" y="7144"/>
                  </a:cubicBezTo>
                  <a:close/>
                </a:path>
              </a:pathLst>
            </a:custGeom>
            <a:grpFill/>
            <a:ln w="9525" cap="flat">
              <a:noFill/>
              <a:prstDash val="solid"/>
              <a:miter/>
            </a:ln>
          </p:spPr>
          <p:txBody>
            <a:bodyPr rtlCol="0" anchor="ctr"/>
            <a:lstStyle/>
            <a:p>
              <a:endParaRPr lang="en-US"/>
            </a:p>
          </p:txBody>
        </p:sp>
        <p:sp>
          <p:nvSpPr>
            <p:cNvPr id="3084" name="Freeform: Shape 3083">
              <a:extLst>
                <a:ext uri="{FF2B5EF4-FFF2-40B4-BE49-F238E27FC236}">
                  <a16:creationId xmlns:a16="http://schemas.microsoft.com/office/drawing/2014/main" xmlns="" id="{4DC5DF7C-6821-44F6-88D8-5B3D2501E89B}"/>
                </a:ext>
              </a:extLst>
            </p:cNvPr>
            <p:cNvSpPr/>
            <p:nvPr/>
          </p:nvSpPr>
          <p:spPr>
            <a:xfrm>
              <a:off x="7449979" y="2645568"/>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085" name="Freeform: Shape 3084">
              <a:extLst>
                <a:ext uri="{FF2B5EF4-FFF2-40B4-BE49-F238E27FC236}">
                  <a16:creationId xmlns:a16="http://schemas.microsoft.com/office/drawing/2014/main" xmlns="" id="{BDA9421B-6442-464C-98E1-176D9871A43D}"/>
                </a:ext>
              </a:extLst>
            </p:cNvPr>
            <p:cNvSpPr/>
            <p:nvPr/>
          </p:nvSpPr>
          <p:spPr>
            <a:xfrm>
              <a:off x="7413784" y="2643240"/>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3086" name="Freeform: Shape 3085">
              <a:extLst>
                <a:ext uri="{FF2B5EF4-FFF2-40B4-BE49-F238E27FC236}">
                  <a16:creationId xmlns:a16="http://schemas.microsoft.com/office/drawing/2014/main" xmlns="" id="{18E6139D-8F69-460D-ADEA-9B2F372172CC}"/>
                </a:ext>
              </a:extLst>
            </p:cNvPr>
            <p:cNvSpPr/>
            <p:nvPr/>
          </p:nvSpPr>
          <p:spPr>
            <a:xfrm>
              <a:off x="7318234" y="2641758"/>
              <a:ext cx="152400" cy="28575"/>
            </a:xfrm>
            <a:custGeom>
              <a:avLst/>
              <a:gdLst>
                <a:gd name="connsiteX0" fmla="*/ 14111 w 152400"/>
                <a:gd name="connsiteY0" fmla="*/ 7144 h 28575"/>
                <a:gd name="connsiteX1" fmla="*/ 81739 w 152400"/>
                <a:gd name="connsiteY1" fmla="*/ 8096 h 28575"/>
                <a:gd name="connsiteX2" fmla="*/ 120791 w 152400"/>
                <a:gd name="connsiteY2" fmla="*/ 9049 h 28575"/>
                <a:gd name="connsiteX3" fmla="*/ 147461 w 152400"/>
                <a:gd name="connsiteY3" fmla="*/ 9049 h 28575"/>
                <a:gd name="connsiteX4" fmla="*/ 137936 w 152400"/>
                <a:gd name="connsiteY4" fmla="*/ 19526 h 28575"/>
                <a:gd name="connsiteX5" fmla="*/ 14111 w 152400"/>
                <a:gd name="connsiteY5"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400" h="28575">
                  <a:moveTo>
                    <a:pt x="14111" y="7144"/>
                  </a:moveTo>
                  <a:cubicBezTo>
                    <a:pt x="-18274" y="19526"/>
                    <a:pt x="72214" y="10954"/>
                    <a:pt x="81739" y="8096"/>
                  </a:cubicBezTo>
                  <a:cubicBezTo>
                    <a:pt x="88406" y="29051"/>
                    <a:pt x="95074" y="14764"/>
                    <a:pt x="120791" y="9049"/>
                  </a:cubicBezTo>
                  <a:cubicBezTo>
                    <a:pt x="116981" y="2381"/>
                    <a:pt x="149366" y="45244"/>
                    <a:pt x="147461" y="9049"/>
                  </a:cubicBezTo>
                  <a:cubicBezTo>
                    <a:pt x="143651" y="11906"/>
                    <a:pt x="135079" y="16669"/>
                    <a:pt x="137936" y="19526"/>
                  </a:cubicBezTo>
                  <a:cubicBezTo>
                    <a:pt x="143651" y="13811"/>
                    <a:pt x="14111" y="10001"/>
                    <a:pt x="14111" y="7144"/>
                  </a:cubicBezTo>
                  <a:close/>
                </a:path>
              </a:pathLst>
            </a:custGeom>
            <a:grpFill/>
            <a:ln w="9525" cap="flat">
              <a:noFill/>
              <a:prstDash val="solid"/>
              <a:miter/>
            </a:ln>
          </p:spPr>
          <p:txBody>
            <a:bodyPr rtlCol="0" anchor="ctr"/>
            <a:lstStyle/>
            <a:p>
              <a:endParaRPr lang="en-US"/>
            </a:p>
          </p:txBody>
        </p:sp>
        <p:sp>
          <p:nvSpPr>
            <p:cNvPr id="3087" name="Freeform: Shape 3086">
              <a:extLst>
                <a:ext uri="{FF2B5EF4-FFF2-40B4-BE49-F238E27FC236}">
                  <a16:creationId xmlns:a16="http://schemas.microsoft.com/office/drawing/2014/main" xmlns="" id="{043F875F-0E2B-4555-A89C-C5A9A8A38C63}"/>
                </a:ext>
              </a:extLst>
            </p:cNvPr>
            <p:cNvSpPr/>
            <p:nvPr/>
          </p:nvSpPr>
          <p:spPr>
            <a:xfrm>
              <a:off x="7360761" y="2642382"/>
              <a:ext cx="9525" cy="9525"/>
            </a:xfrm>
            <a:custGeom>
              <a:avLst/>
              <a:gdLst>
                <a:gd name="connsiteX0" fmla="*/ 9684 w 9525"/>
                <a:gd name="connsiteY0" fmla="*/ 10330 h 9525"/>
                <a:gd name="connsiteX1" fmla="*/ 9684 w 9525"/>
                <a:gd name="connsiteY1" fmla="*/ 10330 h 9525"/>
              </a:gdLst>
              <a:ahLst/>
              <a:cxnLst>
                <a:cxn ang="0">
                  <a:pos x="connsiteX0" y="connsiteY0"/>
                </a:cxn>
                <a:cxn ang="0">
                  <a:pos x="connsiteX1" y="connsiteY1"/>
                </a:cxn>
              </a:cxnLst>
              <a:rect l="l" t="t" r="r" b="b"/>
              <a:pathLst>
                <a:path w="9525" h="9525">
                  <a:moveTo>
                    <a:pt x="9684" y="10330"/>
                  </a:moveTo>
                  <a:cubicBezTo>
                    <a:pt x="3969" y="3663"/>
                    <a:pt x="9684" y="9378"/>
                    <a:pt x="9684" y="10330"/>
                  </a:cubicBezTo>
                  <a:close/>
                </a:path>
              </a:pathLst>
            </a:custGeom>
            <a:grpFill/>
            <a:ln w="9525" cap="flat">
              <a:noFill/>
              <a:prstDash val="solid"/>
              <a:miter/>
            </a:ln>
          </p:spPr>
          <p:txBody>
            <a:bodyPr rtlCol="0" anchor="ctr"/>
            <a:lstStyle/>
            <a:p>
              <a:endParaRPr lang="en-US"/>
            </a:p>
          </p:txBody>
        </p:sp>
        <p:sp>
          <p:nvSpPr>
            <p:cNvPr id="3088" name="Freeform: Shape 3087">
              <a:extLst>
                <a:ext uri="{FF2B5EF4-FFF2-40B4-BE49-F238E27FC236}">
                  <a16:creationId xmlns:a16="http://schemas.microsoft.com/office/drawing/2014/main" xmlns="" id="{39FF2E91-C70C-47C8-9EB7-552155C741F6}"/>
                </a:ext>
              </a:extLst>
            </p:cNvPr>
            <p:cNvSpPr/>
            <p:nvPr/>
          </p:nvSpPr>
          <p:spPr>
            <a:xfrm>
              <a:off x="7360296" y="2644616"/>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6339" y="8096"/>
                    <a:pt x="7291" y="8096"/>
                    <a:pt x="8244" y="7144"/>
                  </a:cubicBezTo>
                  <a:close/>
                </a:path>
              </a:pathLst>
            </a:custGeom>
            <a:grpFill/>
            <a:ln w="9525" cap="flat">
              <a:noFill/>
              <a:prstDash val="solid"/>
              <a:miter/>
            </a:ln>
          </p:spPr>
          <p:txBody>
            <a:bodyPr rtlCol="0" anchor="ctr"/>
            <a:lstStyle/>
            <a:p>
              <a:endParaRPr lang="en-US"/>
            </a:p>
          </p:txBody>
        </p:sp>
        <p:sp>
          <p:nvSpPr>
            <p:cNvPr id="3089" name="Freeform: Shape 3088">
              <a:extLst>
                <a:ext uri="{FF2B5EF4-FFF2-40B4-BE49-F238E27FC236}">
                  <a16:creationId xmlns:a16="http://schemas.microsoft.com/office/drawing/2014/main" xmlns="" id="{8C6F58B0-2A3D-4BCA-987B-ACE6A594B087}"/>
                </a:ext>
              </a:extLst>
            </p:cNvPr>
            <p:cNvSpPr/>
            <p:nvPr/>
          </p:nvSpPr>
          <p:spPr>
            <a:xfrm>
              <a:off x="7313771" y="2641335"/>
              <a:ext cx="9525" cy="9525"/>
            </a:xfrm>
            <a:custGeom>
              <a:avLst/>
              <a:gdLst>
                <a:gd name="connsiteX0" fmla="*/ 9049 w 9525"/>
                <a:gd name="connsiteY0" fmla="*/ 7567 h 9525"/>
                <a:gd name="connsiteX1" fmla="*/ 7144 w 9525"/>
                <a:gd name="connsiteY1" fmla="*/ 7567 h 9525"/>
                <a:gd name="connsiteX2" fmla="*/ 9049 w 9525"/>
                <a:gd name="connsiteY2" fmla="*/ 7567 h 9525"/>
              </a:gdLst>
              <a:ahLst/>
              <a:cxnLst>
                <a:cxn ang="0">
                  <a:pos x="connsiteX0" y="connsiteY0"/>
                </a:cxn>
                <a:cxn ang="0">
                  <a:pos x="connsiteX1" y="connsiteY1"/>
                </a:cxn>
                <a:cxn ang="0">
                  <a:pos x="connsiteX2" y="connsiteY2"/>
                </a:cxn>
              </a:cxnLst>
              <a:rect l="l" t="t" r="r" b="b"/>
              <a:pathLst>
                <a:path w="9525" h="9525">
                  <a:moveTo>
                    <a:pt x="9049" y="7567"/>
                  </a:moveTo>
                  <a:cubicBezTo>
                    <a:pt x="9049" y="7567"/>
                    <a:pt x="8096" y="6615"/>
                    <a:pt x="7144" y="7567"/>
                  </a:cubicBezTo>
                  <a:cubicBezTo>
                    <a:pt x="7144" y="8520"/>
                    <a:pt x="9049" y="8520"/>
                    <a:pt x="9049" y="7567"/>
                  </a:cubicBezTo>
                  <a:close/>
                </a:path>
              </a:pathLst>
            </a:custGeom>
            <a:grpFill/>
            <a:ln w="9525" cap="flat">
              <a:noFill/>
              <a:prstDash val="solid"/>
              <a:miter/>
            </a:ln>
          </p:spPr>
          <p:txBody>
            <a:bodyPr rtlCol="0" anchor="ctr"/>
            <a:lstStyle/>
            <a:p>
              <a:endParaRPr lang="en-US"/>
            </a:p>
          </p:txBody>
        </p:sp>
        <p:sp>
          <p:nvSpPr>
            <p:cNvPr id="3090" name="Freeform: Shape 3089">
              <a:extLst>
                <a:ext uri="{FF2B5EF4-FFF2-40B4-BE49-F238E27FC236}">
                  <a16:creationId xmlns:a16="http://schemas.microsoft.com/office/drawing/2014/main" xmlns="" id="{BC60EE99-639E-46F8-93D6-C6C43C32B61D}"/>
                </a:ext>
              </a:extLst>
            </p:cNvPr>
            <p:cNvSpPr/>
            <p:nvPr/>
          </p:nvSpPr>
          <p:spPr>
            <a:xfrm>
              <a:off x="7312819" y="264366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9049"/>
                    <a:pt x="9049" y="8096"/>
                    <a:pt x="7144" y="7144"/>
                  </a:cubicBezTo>
                  <a:close/>
                </a:path>
              </a:pathLst>
            </a:custGeom>
            <a:grpFill/>
            <a:ln w="9525" cap="flat">
              <a:noFill/>
              <a:prstDash val="solid"/>
              <a:miter/>
            </a:ln>
          </p:spPr>
          <p:txBody>
            <a:bodyPr rtlCol="0" anchor="ctr"/>
            <a:lstStyle/>
            <a:p>
              <a:endParaRPr lang="en-US"/>
            </a:p>
          </p:txBody>
        </p:sp>
        <p:sp>
          <p:nvSpPr>
            <p:cNvPr id="3091" name="Freeform: Shape 3090">
              <a:extLst>
                <a:ext uri="{FF2B5EF4-FFF2-40B4-BE49-F238E27FC236}">
                  <a16:creationId xmlns:a16="http://schemas.microsoft.com/office/drawing/2014/main" xmlns="" id="{8B42278E-D8FE-4988-868D-5C7DDFCA1184}"/>
                </a:ext>
              </a:extLst>
            </p:cNvPr>
            <p:cNvSpPr/>
            <p:nvPr/>
          </p:nvSpPr>
          <p:spPr>
            <a:xfrm>
              <a:off x="7248033" y="2639853"/>
              <a:ext cx="76200" cy="19050"/>
            </a:xfrm>
            <a:custGeom>
              <a:avLst/>
              <a:gdLst>
                <a:gd name="connsiteX0" fmla="*/ 7160 w 76200"/>
                <a:gd name="connsiteY0" fmla="*/ 7144 h 19050"/>
                <a:gd name="connsiteX1" fmla="*/ 71930 w 76200"/>
                <a:gd name="connsiteY1" fmla="*/ 12859 h 19050"/>
                <a:gd name="connsiteX2" fmla="*/ 63357 w 76200"/>
                <a:gd name="connsiteY2" fmla="*/ 14764 h 19050"/>
                <a:gd name="connsiteX3" fmla="*/ 7160 w 76200"/>
                <a:gd name="connsiteY3" fmla="*/ 7144 h 19050"/>
              </a:gdLst>
              <a:ahLst/>
              <a:cxnLst>
                <a:cxn ang="0">
                  <a:pos x="connsiteX0" y="connsiteY0"/>
                </a:cxn>
                <a:cxn ang="0">
                  <a:pos x="connsiteX1" y="connsiteY1"/>
                </a:cxn>
                <a:cxn ang="0">
                  <a:pos x="connsiteX2" y="connsiteY2"/>
                </a:cxn>
                <a:cxn ang="0">
                  <a:pos x="connsiteX3" y="connsiteY3"/>
                </a:cxn>
              </a:cxnLst>
              <a:rect l="l" t="t" r="r" b="b"/>
              <a:pathLst>
                <a:path w="76200" h="19050">
                  <a:moveTo>
                    <a:pt x="7160" y="7144"/>
                  </a:moveTo>
                  <a:cubicBezTo>
                    <a:pt x="6207" y="7144"/>
                    <a:pt x="48117" y="20479"/>
                    <a:pt x="71930" y="12859"/>
                  </a:cubicBezTo>
                  <a:cubicBezTo>
                    <a:pt x="62405" y="13811"/>
                    <a:pt x="59547" y="14764"/>
                    <a:pt x="63357" y="14764"/>
                  </a:cubicBezTo>
                  <a:cubicBezTo>
                    <a:pt x="66215" y="8096"/>
                    <a:pt x="6207" y="10954"/>
                    <a:pt x="7160" y="7144"/>
                  </a:cubicBezTo>
                  <a:close/>
                </a:path>
              </a:pathLst>
            </a:custGeom>
            <a:grpFill/>
            <a:ln w="9525" cap="flat">
              <a:noFill/>
              <a:prstDash val="solid"/>
              <a:miter/>
            </a:ln>
          </p:spPr>
          <p:txBody>
            <a:bodyPr rtlCol="0" anchor="ctr"/>
            <a:lstStyle/>
            <a:p>
              <a:endParaRPr lang="en-US"/>
            </a:p>
          </p:txBody>
        </p:sp>
        <p:sp>
          <p:nvSpPr>
            <p:cNvPr id="3092" name="Freeform: Shape 3091">
              <a:extLst>
                <a:ext uri="{FF2B5EF4-FFF2-40B4-BE49-F238E27FC236}">
                  <a16:creationId xmlns:a16="http://schemas.microsoft.com/office/drawing/2014/main" xmlns="" id="{7B1F36FA-ADCA-4E67-BE0C-64A419D4428A}"/>
                </a:ext>
              </a:extLst>
            </p:cNvPr>
            <p:cNvSpPr/>
            <p:nvPr/>
          </p:nvSpPr>
          <p:spPr>
            <a:xfrm>
              <a:off x="7231116" y="2640959"/>
              <a:ext cx="9525" cy="9525"/>
            </a:xfrm>
            <a:custGeom>
              <a:avLst/>
              <a:gdLst>
                <a:gd name="connsiteX0" fmla="*/ 8837 w 9525"/>
                <a:gd name="connsiteY0" fmla="*/ 8896 h 9525"/>
                <a:gd name="connsiteX1" fmla="*/ 8837 w 9525"/>
                <a:gd name="connsiteY1" fmla="*/ 8896 h 9525"/>
              </a:gdLst>
              <a:ahLst/>
              <a:cxnLst>
                <a:cxn ang="0">
                  <a:pos x="connsiteX0" y="connsiteY0"/>
                </a:cxn>
                <a:cxn ang="0">
                  <a:pos x="connsiteX1" y="connsiteY1"/>
                </a:cxn>
              </a:cxnLst>
              <a:rect l="l" t="t" r="r" b="b"/>
              <a:pathLst>
                <a:path w="9525" h="9525">
                  <a:moveTo>
                    <a:pt x="8837" y="8896"/>
                  </a:moveTo>
                  <a:cubicBezTo>
                    <a:pt x="8837" y="4133"/>
                    <a:pt x="5027" y="10800"/>
                    <a:pt x="8837" y="8896"/>
                  </a:cubicBezTo>
                  <a:close/>
                </a:path>
              </a:pathLst>
            </a:custGeom>
            <a:grpFill/>
            <a:ln w="9525" cap="flat">
              <a:noFill/>
              <a:prstDash val="solid"/>
              <a:miter/>
            </a:ln>
          </p:spPr>
          <p:txBody>
            <a:bodyPr rtlCol="0" anchor="ctr"/>
            <a:lstStyle/>
            <a:p>
              <a:endParaRPr lang="en-US"/>
            </a:p>
          </p:txBody>
        </p:sp>
        <p:sp>
          <p:nvSpPr>
            <p:cNvPr id="3093" name="Freeform: Shape 3092">
              <a:extLst>
                <a:ext uri="{FF2B5EF4-FFF2-40B4-BE49-F238E27FC236}">
                  <a16:creationId xmlns:a16="http://schemas.microsoft.com/office/drawing/2014/main" xmlns="" id="{0A538E64-D019-4C42-B79E-8EBA1BFF656A}"/>
                </a:ext>
              </a:extLst>
            </p:cNvPr>
            <p:cNvSpPr/>
            <p:nvPr/>
          </p:nvSpPr>
          <p:spPr>
            <a:xfrm>
              <a:off x="7206139" y="2630626"/>
              <a:ext cx="19050" cy="19050"/>
            </a:xfrm>
            <a:custGeom>
              <a:avLst/>
              <a:gdLst>
                <a:gd name="connsiteX0" fmla="*/ 7144 w 19050"/>
                <a:gd name="connsiteY0" fmla="*/ 13513 h 19050"/>
                <a:gd name="connsiteX1" fmla="*/ 7144 w 19050"/>
                <a:gd name="connsiteY1" fmla="*/ 13513 h 19050"/>
              </a:gdLst>
              <a:ahLst/>
              <a:cxnLst>
                <a:cxn ang="0">
                  <a:pos x="connsiteX0" y="connsiteY0"/>
                </a:cxn>
                <a:cxn ang="0">
                  <a:pos x="connsiteX1" y="connsiteY1"/>
                </a:cxn>
              </a:cxnLst>
              <a:rect l="l" t="t" r="r" b="b"/>
              <a:pathLst>
                <a:path w="19050" h="19050">
                  <a:moveTo>
                    <a:pt x="7144" y="13513"/>
                  </a:moveTo>
                  <a:cubicBezTo>
                    <a:pt x="23336" y="-1727"/>
                    <a:pt x="12859" y="15418"/>
                    <a:pt x="7144" y="13513"/>
                  </a:cubicBezTo>
                  <a:close/>
                </a:path>
              </a:pathLst>
            </a:custGeom>
            <a:grpFill/>
            <a:ln w="9525" cap="flat">
              <a:noFill/>
              <a:prstDash val="solid"/>
              <a:miter/>
            </a:ln>
          </p:spPr>
          <p:txBody>
            <a:bodyPr rtlCol="0" anchor="ctr"/>
            <a:lstStyle/>
            <a:p>
              <a:endParaRPr lang="en-US"/>
            </a:p>
          </p:txBody>
        </p:sp>
        <p:sp>
          <p:nvSpPr>
            <p:cNvPr id="3094" name="Freeform: Shape 3093">
              <a:extLst>
                <a:ext uri="{FF2B5EF4-FFF2-40B4-BE49-F238E27FC236}">
                  <a16:creationId xmlns:a16="http://schemas.microsoft.com/office/drawing/2014/main" xmlns="" id="{E5433BEF-4A6A-4539-A3AF-F7F17B39B9C2}"/>
                </a:ext>
              </a:extLst>
            </p:cNvPr>
            <p:cNvSpPr/>
            <p:nvPr/>
          </p:nvSpPr>
          <p:spPr>
            <a:xfrm>
              <a:off x="7203281" y="2639536"/>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8096" y="8414"/>
                    <a:pt x="8096" y="5556"/>
                    <a:pt x="7144" y="8414"/>
                  </a:cubicBezTo>
                  <a:close/>
                </a:path>
              </a:pathLst>
            </a:custGeom>
            <a:grpFill/>
            <a:ln w="9525" cap="flat">
              <a:noFill/>
              <a:prstDash val="solid"/>
              <a:miter/>
            </a:ln>
          </p:spPr>
          <p:txBody>
            <a:bodyPr rtlCol="0" anchor="ctr"/>
            <a:lstStyle/>
            <a:p>
              <a:endParaRPr lang="en-US"/>
            </a:p>
          </p:txBody>
        </p:sp>
        <p:sp>
          <p:nvSpPr>
            <p:cNvPr id="3095" name="Freeform: Shape 3094">
              <a:extLst>
                <a:ext uri="{FF2B5EF4-FFF2-40B4-BE49-F238E27FC236}">
                  <a16:creationId xmlns:a16="http://schemas.microsoft.com/office/drawing/2014/main" xmlns="" id="{159386B6-B4C9-448C-B001-764FBED8BC1D}"/>
                </a:ext>
              </a:extLst>
            </p:cNvPr>
            <p:cNvSpPr/>
            <p:nvPr/>
          </p:nvSpPr>
          <p:spPr>
            <a:xfrm>
              <a:off x="7786724" y="2707481"/>
              <a:ext cx="9525" cy="9525"/>
            </a:xfrm>
            <a:custGeom>
              <a:avLst/>
              <a:gdLst>
                <a:gd name="connsiteX0" fmla="*/ 9488 w 9525"/>
                <a:gd name="connsiteY0" fmla="*/ 7144 h 9525"/>
                <a:gd name="connsiteX1" fmla="*/ 9488 w 9525"/>
                <a:gd name="connsiteY1" fmla="*/ 7144 h 9525"/>
              </a:gdLst>
              <a:ahLst/>
              <a:cxnLst>
                <a:cxn ang="0">
                  <a:pos x="connsiteX0" y="connsiteY0"/>
                </a:cxn>
                <a:cxn ang="0">
                  <a:pos x="connsiteX1" y="connsiteY1"/>
                </a:cxn>
              </a:cxnLst>
              <a:rect l="l" t="t" r="r" b="b"/>
              <a:pathLst>
                <a:path w="9525" h="9525">
                  <a:moveTo>
                    <a:pt x="9488" y="7144"/>
                  </a:moveTo>
                  <a:cubicBezTo>
                    <a:pt x="8536" y="7144"/>
                    <a:pt x="4726" y="9049"/>
                    <a:pt x="9488" y="7144"/>
                  </a:cubicBezTo>
                  <a:close/>
                </a:path>
              </a:pathLst>
            </a:custGeom>
            <a:grpFill/>
            <a:ln w="9525" cap="flat">
              <a:noFill/>
              <a:prstDash val="solid"/>
              <a:miter/>
            </a:ln>
          </p:spPr>
          <p:txBody>
            <a:bodyPr rtlCol="0" anchor="ctr"/>
            <a:lstStyle/>
            <a:p>
              <a:endParaRPr lang="en-US"/>
            </a:p>
          </p:txBody>
        </p:sp>
        <p:sp>
          <p:nvSpPr>
            <p:cNvPr id="3096" name="Freeform: Shape 3095">
              <a:extLst>
                <a:ext uri="{FF2B5EF4-FFF2-40B4-BE49-F238E27FC236}">
                  <a16:creationId xmlns:a16="http://schemas.microsoft.com/office/drawing/2014/main" xmlns="" id="{C4D520AB-BD0F-491B-B790-1F95509AE108}"/>
                </a:ext>
              </a:extLst>
            </p:cNvPr>
            <p:cNvSpPr/>
            <p:nvPr/>
          </p:nvSpPr>
          <p:spPr>
            <a:xfrm>
              <a:off x="7780496" y="2696051"/>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13811" y="26194"/>
                    <a:pt x="10001" y="14764"/>
                    <a:pt x="7144" y="7144"/>
                  </a:cubicBezTo>
                  <a:close/>
                </a:path>
              </a:pathLst>
            </a:custGeom>
            <a:grpFill/>
            <a:ln w="9525" cap="flat">
              <a:noFill/>
              <a:prstDash val="solid"/>
              <a:miter/>
            </a:ln>
          </p:spPr>
          <p:txBody>
            <a:bodyPr rtlCol="0" anchor="ctr"/>
            <a:lstStyle/>
            <a:p>
              <a:endParaRPr lang="en-US"/>
            </a:p>
          </p:txBody>
        </p:sp>
        <p:sp>
          <p:nvSpPr>
            <p:cNvPr id="3097" name="Freeform: Shape 3096">
              <a:extLst>
                <a:ext uri="{FF2B5EF4-FFF2-40B4-BE49-F238E27FC236}">
                  <a16:creationId xmlns:a16="http://schemas.microsoft.com/office/drawing/2014/main" xmlns="" id="{1F765B73-898B-4D6B-B277-856AF7C44C56}"/>
                </a:ext>
              </a:extLst>
            </p:cNvPr>
            <p:cNvSpPr/>
            <p:nvPr/>
          </p:nvSpPr>
          <p:spPr>
            <a:xfrm>
              <a:off x="7777215" y="2700813"/>
              <a:ext cx="9525" cy="19050"/>
            </a:xfrm>
            <a:custGeom>
              <a:avLst/>
              <a:gdLst>
                <a:gd name="connsiteX0" fmla="*/ 7567 w 9525"/>
                <a:gd name="connsiteY0" fmla="*/ 11906 h 19050"/>
                <a:gd name="connsiteX1" fmla="*/ 7567 w 9525"/>
                <a:gd name="connsiteY1" fmla="*/ 7144 h 19050"/>
                <a:gd name="connsiteX2" fmla="*/ 7567 w 9525"/>
                <a:gd name="connsiteY2" fmla="*/ 11906 h 19050"/>
              </a:gdLst>
              <a:ahLst/>
              <a:cxnLst>
                <a:cxn ang="0">
                  <a:pos x="connsiteX0" y="connsiteY0"/>
                </a:cxn>
                <a:cxn ang="0">
                  <a:pos x="connsiteX1" y="connsiteY1"/>
                </a:cxn>
                <a:cxn ang="0">
                  <a:pos x="connsiteX2" y="connsiteY2"/>
                </a:cxn>
              </a:cxnLst>
              <a:rect l="l" t="t" r="r" b="b"/>
              <a:pathLst>
                <a:path w="9525" h="19050">
                  <a:moveTo>
                    <a:pt x="7567" y="11906"/>
                  </a:moveTo>
                  <a:cubicBezTo>
                    <a:pt x="7567" y="10001"/>
                    <a:pt x="8520" y="9049"/>
                    <a:pt x="7567" y="7144"/>
                  </a:cubicBezTo>
                  <a:cubicBezTo>
                    <a:pt x="7567" y="9049"/>
                    <a:pt x="6615" y="10954"/>
                    <a:pt x="7567" y="11906"/>
                  </a:cubicBezTo>
                  <a:close/>
                </a:path>
              </a:pathLst>
            </a:custGeom>
            <a:grpFill/>
            <a:ln w="9525" cap="flat">
              <a:noFill/>
              <a:prstDash val="solid"/>
              <a:miter/>
            </a:ln>
          </p:spPr>
          <p:txBody>
            <a:bodyPr rtlCol="0" anchor="ctr"/>
            <a:lstStyle/>
            <a:p>
              <a:endParaRPr lang="en-US"/>
            </a:p>
          </p:txBody>
        </p:sp>
        <p:sp>
          <p:nvSpPr>
            <p:cNvPr id="3098" name="Freeform: Shape 3097">
              <a:extLst>
                <a:ext uri="{FF2B5EF4-FFF2-40B4-BE49-F238E27FC236}">
                  <a16:creationId xmlns:a16="http://schemas.microsoft.com/office/drawing/2014/main" xmlns="" id="{E852E305-C324-4125-9B95-4DAE55E7F22F}"/>
                </a:ext>
              </a:extLst>
            </p:cNvPr>
            <p:cNvSpPr/>
            <p:nvPr/>
          </p:nvSpPr>
          <p:spPr>
            <a:xfrm>
              <a:off x="7774305" y="2705682"/>
              <a:ext cx="9525" cy="9525"/>
            </a:xfrm>
            <a:custGeom>
              <a:avLst/>
              <a:gdLst>
                <a:gd name="connsiteX0" fmla="*/ 8573 w 9525"/>
                <a:gd name="connsiteY0" fmla="*/ 7990 h 9525"/>
                <a:gd name="connsiteX1" fmla="*/ 8573 w 9525"/>
                <a:gd name="connsiteY1" fmla="*/ 7990 h 9525"/>
              </a:gdLst>
              <a:ahLst/>
              <a:cxnLst>
                <a:cxn ang="0">
                  <a:pos x="connsiteX0" y="connsiteY0"/>
                </a:cxn>
                <a:cxn ang="0">
                  <a:pos x="connsiteX1" y="connsiteY1"/>
                </a:cxn>
              </a:cxnLst>
              <a:rect l="l" t="t" r="r" b="b"/>
              <a:pathLst>
                <a:path w="9525" h="9525">
                  <a:moveTo>
                    <a:pt x="8573" y="7990"/>
                  </a:moveTo>
                  <a:cubicBezTo>
                    <a:pt x="6667" y="7990"/>
                    <a:pt x="6667" y="6086"/>
                    <a:pt x="8573" y="7990"/>
                  </a:cubicBezTo>
                  <a:close/>
                </a:path>
              </a:pathLst>
            </a:custGeom>
            <a:grpFill/>
            <a:ln w="9525" cap="flat">
              <a:noFill/>
              <a:prstDash val="solid"/>
              <a:miter/>
            </a:ln>
          </p:spPr>
          <p:txBody>
            <a:bodyPr rtlCol="0" anchor="ctr"/>
            <a:lstStyle/>
            <a:p>
              <a:endParaRPr lang="en-US"/>
            </a:p>
          </p:txBody>
        </p:sp>
        <p:sp>
          <p:nvSpPr>
            <p:cNvPr id="3099" name="Freeform: Shape 3098">
              <a:extLst>
                <a:ext uri="{FF2B5EF4-FFF2-40B4-BE49-F238E27FC236}">
                  <a16:creationId xmlns:a16="http://schemas.microsoft.com/office/drawing/2014/main" xmlns="" id="{C108338B-107F-461B-9805-4E0AAC635671}"/>
                </a:ext>
              </a:extLst>
            </p:cNvPr>
            <p:cNvSpPr/>
            <p:nvPr/>
          </p:nvSpPr>
          <p:spPr>
            <a:xfrm>
              <a:off x="7767690" y="270652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8096"/>
                    <a:pt x="7567" y="7144"/>
                    <a:pt x="7567" y="7144"/>
                  </a:cubicBezTo>
                  <a:close/>
                </a:path>
              </a:pathLst>
            </a:custGeom>
            <a:grpFill/>
            <a:ln w="9525" cap="flat">
              <a:noFill/>
              <a:prstDash val="solid"/>
              <a:miter/>
            </a:ln>
          </p:spPr>
          <p:txBody>
            <a:bodyPr rtlCol="0" anchor="ctr"/>
            <a:lstStyle/>
            <a:p>
              <a:endParaRPr lang="en-US"/>
            </a:p>
          </p:txBody>
        </p:sp>
        <p:sp>
          <p:nvSpPr>
            <p:cNvPr id="3100" name="Freeform: Shape 3099">
              <a:extLst>
                <a:ext uri="{FF2B5EF4-FFF2-40B4-BE49-F238E27FC236}">
                  <a16:creationId xmlns:a16="http://schemas.microsoft.com/office/drawing/2014/main" xmlns="" id="{399C1373-1931-475E-8019-553D74A6D184}"/>
                </a:ext>
              </a:extLst>
            </p:cNvPr>
            <p:cNvSpPr/>
            <p:nvPr/>
          </p:nvSpPr>
          <p:spPr>
            <a:xfrm>
              <a:off x="7764304" y="2696927"/>
              <a:ext cx="19050" cy="19050"/>
            </a:xfrm>
            <a:custGeom>
              <a:avLst/>
              <a:gdLst>
                <a:gd name="connsiteX0" fmla="*/ 7144 w 19050"/>
                <a:gd name="connsiteY0" fmla="*/ 16745 h 19050"/>
                <a:gd name="connsiteX1" fmla="*/ 7144 w 19050"/>
                <a:gd name="connsiteY1" fmla="*/ 16745 h 19050"/>
              </a:gdLst>
              <a:ahLst/>
              <a:cxnLst>
                <a:cxn ang="0">
                  <a:pos x="connsiteX0" y="connsiteY0"/>
                </a:cxn>
                <a:cxn ang="0">
                  <a:pos x="connsiteX1" y="connsiteY1"/>
                </a:cxn>
              </a:cxnLst>
              <a:rect l="l" t="t" r="r" b="b"/>
              <a:pathLst>
                <a:path w="19050" h="19050">
                  <a:moveTo>
                    <a:pt x="7144" y="16745"/>
                  </a:moveTo>
                  <a:cubicBezTo>
                    <a:pt x="9049" y="21508"/>
                    <a:pt x="22384" y="-7067"/>
                    <a:pt x="7144" y="16745"/>
                  </a:cubicBezTo>
                  <a:close/>
                </a:path>
              </a:pathLst>
            </a:custGeom>
            <a:grpFill/>
            <a:ln w="9525" cap="flat">
              <a:noFill/>
              <a:prstDash val="solid"/>
              <a:miter/>
            </a:ln>
          </p:spPr>
          <p:txBody>
            <a:bodyPr rtlCol="0" anchor="ctr"/>
            <a:lstStyle/>
            <a:p>
              <a:endParaRPr lang="en-US"/>
            </a:p>
          </p:txBody>
        </p:sp>
        <p:sp>
          <p:nvSpPr>
            <p:cNvPr id="3101" name="Freeform: Shape 3100">
              <a:extLst>
                <a:ext uri="{FF2B5EF4-FFF2-40B4-BE49-F238E27FC236}">
                  <a16:creationId xmlns:a16="http://schemas.microsoft.com/office/drawing/2014/main" xmlns="" id="{5547E034-77E6-44BD-AE9C-45371E470656}"/>
                </a:ext>
              </a:extLst>
            </p:cNvPr>
            <p:cNvSpPr/>
            <p:nvPr/>
          </p:nvSpPr>
          <p:spPr>
            <a:xfrm>
              <a:off x="7768114" y="2705814"/>
              <a:ext cx="9525" cy="9525"/>
            </a:xfrm>
            <a:custGeom>
              <a:avLst/>
              <a:gdLst>
                <a:gd name="connsiteX0" fmla="*/ 7144 w 9525"/>
                <a:gd name="connsiteY0" fmla="*/ 7858 h 9525"/>
                <a:gd name="connsiteX1" fmla="*/ 8096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8096" y="7858"/>
                    <a:pt x="8096" y="7858"/>
                  </a:cubicBezTo>
                  <a:cubicBezTo>
                    <a:pt x="8096" y="6906"/>
                    <a:pt x="7144" y="6906"/>
                    <a:pt x="7144" y="7858"/>
                  </a:cubicBezTo>
                  <a:close/>
                </a:path>
              </a:pathLst>
            </a:custGeom>
            <a:grpFill/>
            <a:ln w="9525" cap="flat">
              <a:noFill/>
              <a:prstDash val="solid"/>
              <a:miter/>
            </a:ln>
          </p:spPr>
          <p:txBody>
            <a:bodyPr rtlCol="0" anchor="ctr"/>
            <a:lstStyle/>
            <a:p>
              <a:endParaRPr lang="en-US"/>
            </a:p>
          </p:txBody>
        </p:sp>
        <p:sp>
          <p:nvSpPr>
            <p:cNvPr id="3102" name="Freeform: Shape 3101">
              <a:extLst>
                <a:ext uri="{FF2B5EF4-FFF2-40B4-BE49-F238E27FC236}">
                  <a16:creationId xmlns:a16="http://schemas.microsoft.com/office/drawing/2014/main" xmlns="" id="{30B5D478-F93D-4605-9722-FCA26FFA8BC0}"/>
                </a:ext>
              </a:extLst>
            </p:cNvPr>
            <p:cNvSpPr/>
            <p:nvPr/>
          </p:nvSpPr>
          <p:spPr>
            <a:xfrm>
              <a:off x="7771924" y="2703763"/>
              <a:ext cx="9525" cy="9525"/>
            </a:xfrm>
            <a:custGeom>
              <a:avLst/>
              <a:gdLst>
                <a:gd name="connsiteX0" fmla="*/ 7144 w 9525"/>
                <a:gd name="connsiteY0" fmla="*/ 9909 h 9525"/>
                <a:gd name="connsiteX1" fmla="*/ 7144 w 9525"/>
                <a:gd name="connsiteY1" fmla="*/ 9909 h 9525"/>
              </a:gdLst>
              <a:ahLst/>
              <a:cxnLst>
                <a:cxn ang="0">
                  <a:pos x="connsiteX0" y="connsiteY0"/>
                </a:cxn>
                <a:cxn ang="0">
                  <a:pos x="connsiteX1" y="connsiteY1"/>
                </a:cxn>
              </a:cxnLst>
              <a:rect l="l" t="t" r="r" b="b"/>
              <a:pathLst>
                <a:path w="9525" h="9525">
                  <a:moveTo>
                    <a:pt x="7144" y="9909"/>
                  </a:moveTo>
                  <a:cubicBezTo>
                    <a:pt x="8096" y="8956"/>
                    <a:pt x="9049" y="4194"/>
                    <a:pt x="7144" y="9909"/>
                  </a:cubicBezTo>
                  <a:close/>
                </a:path>
              </a:pathLst>
            </a:custGeom>
            <a:grpFill/>
            <a:ln w="9525" cap="flat">
              <a:noFill/>
              <a:prstDash val="solid"/>
              <a:miter/>
            </a:ln>
          </p:spPr>
          <p:txBody>
            <a:bodyPr rtlCol="0" anchor="ctr"/>
            <a:lstStyle/>
            <a:p>
              <a:endParaRPr lang="en-US"/>
            </a:p>
          </p:txBody>
        </p:sp>
        <p:sp>
          <p:nvSpPr>
            <p:cNvPr id="3103" name="Freeform: Shape 3102">
              <a:extLst>
                <a:ext uri="{FF2B5EF4-FFF2-40B4-BE49-F238E27FC236}">
                  <a16:creationId xmlns:a16="http://schemas.microsoft.com/office/drawing/2014/main" xmlns="" id="{EE7B480B-2704-41B8-90C4-18E0AE313095}"/>
                </a:ext>
              </a:extLst>
            </p:cNvPr>
            <p:cNvSpPr/>
            <p:nvPr/>
          </p:nvSpPr>
          <p:spPr>
            <a:xfrm>
              <a:off x="7756248" y="2698140"/>
              <a:ext cx="9525" cy="19050"/>
            </a:xfrm>
            <a:custGeom>
              <a:avLst/>
              <a:gdLst>
                <a:gd name="connsiteX0" fmla="*/ 9485 w 9525"/>
                <a:gd name="connsiteY0" fmla="*/ 16485 h 19050"/>
                <a:gd name="connsiteX1" fmla="*/ 9485 w 9525"/>
                <a:gd name="connsiteY1" fmla="*/ 16485 h 19050"/>
              </a:gdLst>
              <a:ahLst/>
              <a:cxnLst>
                <a:cxn ang="0">
                  <a:pos x="connsiteX0" y="connsiteY0"/>
                </a:cxn>
                <a:cxn ang="0">
                  <a:pos x="connsiteX1" y="connsiteY1"/>
                </a:cxn>
              </a:cxnLst>
              <a:rect l="l" t="t" r="r" b="b"/>
              <a:pathLst>
                <a:path w="9525" h="19050">
                  <a:moveTo>
                    <a:pt x="9485" y="16485"/>
                  </a:moveTo>
                  <a:cubicBezTo>
                    <a:pt x="10437" y="2197"/>
                    <a:pt x="3770" y="6007"/>
                    <a:pt x="9485" y="16485"/>
                  </a:cubicBezTo>
                  <a:close/>
                </a:path>
              </a:pathLst>
            </a:custGeom>
            <a:grpFill/>
            <a:ln w="9525" cap="flat">
              <a:noFill/>
              <a:prstDash val="solid"/>
              <a:miter/>
            </a:ln>
          </p:spPr>
          <p:txBody>
            <a:bodyPr rtlCol="0" anchor="ctr"/>
            <a:lstStyle/>
            <a:p>
              <a:endParaRPr lang="en-US"/>
            </a:p>
          </p:txBody>
        </p:sp>
        <p:sp>
          <p:nvSpPr>
            <p:cNvPr id="3104" name="Freeform: Shape 3103">
              <a:extLst>
                <a:ext uri="{FF2B5EF4-FFF2-40B4-BE49-F238E27FC236}">
                  <a16:creationId xmlns:a16="http://schemas.microsoft.com/office/drawing/2014/main" xmlns="" id="{479D4CE1-9601-4954-A88D-298B8A6429B1}"/>
                </a:ext>
              </a:extLst>
            </p:cNvPr>
            <p:cNvSpPr/>
            <p:nvPr/>
          </p:nvSpPr>
          <p:spPr>
            <a:xfrm>
              <a:off x="7751921" y="2693193"/>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8096"/>
                    <a:pt x="8096" y="8096"/>
                    <a:pt x="7144" y="8096"/>
                  </a:cubicBezTo>
                  <a:cubicBezTo>
                    <a:pt x="8096" y="7144"/>
                    <a:pt x="8096" y="7144"/>
                    <a:pt x="8096" y="7144"/>
                  </a:cubicBezTo>
                  <a:close/>
                </a:path>
              </a:pathLst>
            </a:custGeom>
            <a:grpFill/>
            <a:ln w="9525" cap="flat">
              <a:noFill/>
              <a:prstDash val="solid"/>
              <a:miter/>
            </a:ln>
          </p:spPr>
          <p:txBody>
            <a:bodyPr rtlCol="0" anchor="ctr"/>
            <a:lstStyle/>
            <a:p>
              <a:endParaRPr lang="en-US"/>
            </a:p>
          </p:txBody>
        </p:sp>
        <p:sp>
          <p:nvSpPr>
            <p:cNvPr id="3105" name="Freeform: Shape 3104">
              <a:extLst>
                <a:ext uri="{FF2B5EF4-FFF2-40B4-BE49-F238E27FC236}">
                  <a16:creationId xmlns:a16="http://schemas.microsoft.com/office/drawing/2014/main" xmlns="" id="{A3AB5937-EC59-4825-8A42-795523972288}"/>
                </a:ext>
              </a:extLst>
            </p:cNvPr>
            <p:cNvSpPr/>
            <p:nvPr/>
          </p:nvSpPr>
          <p:spPr>
            <a:xfrm>
              <a:off x="7739539" y="2695420"/>
              <a:ext cx="19050" cy="19050"/>
            </a:xfrm>
            <a:custGeom>
              <a:avLst/>
              <a:gdLst>
                <a:gd name="connsiteX0" fmla="*/ 7144 w 19050"/>
                <a:gd name="connsiteY0" fmla="*/ 14442 h 19050"/>
                <a:gd name="connsiteX1" fmla="*/ 7144 w 19050"/>
                <a:gd name="connsiteY1" fmla="*/ 14442 h 19050"/>
              </a:gdLst>
              <a:ahLst/>
              <a:cxnLst>
                <a:cxn ang="0">
                  <a:pos x="connsiteX0" y="connsiteY0"/>
                </a:cxn>
                <a:cxn ang="0">
                  <a:pos x="connsiteX1" y="connsiteY1"/>
                </a:cxn>
              </a:cxnLst>
              <a:rect l="l" t="t" r="r" b="b"/>
              <a:pathLst>
                <a:path w="19050" h="19050">
                  <a:moveTo>
                    <a:pt x="7144" y="14442"/>
                  </a:moveTo>
                  <a:cubicBezTo>
                    <a:pt x="26194" y="7774"/>
                    <a:pt x="17621" y="2059"/>
                    <a:pt x="7144" y="14442"/>
                  </a:cubicBezTo>
                  <a:close/>
                </a:path>
              </a:pathLst>
            </a:custGeom>
            <a:grpFill/>
            <a:ln w="9525" cap="flat">
              <a:noFill/>
              <a:prstDash val="solid"/>
              <a:miter/>
            </a:ln>
          </p:spPr>
          <p:txBody>
            <a:bodyPr rtlCol="0" anchor="ctr"/>
            <a:lstStyle/>
            <a:p>
              <a:endParaRPr lang="en-US"/>
            </a:p>
          </p:txBody>
        </p:sp>
        <p:sp>
          <p:nvSpPr>
            <p:cNvPr id="3106" name="Freeform: Shape 3105">
              <a:extLst>
                <a:ext uri="{FF2B5EF4-FFF2-40B4-BE49-F238E27FC236}">
                  <a16:creationId xmlns:a16="http://schemas.microsoft.com/office/drawing/2014/main" xmlns="" id="{06A1687F-F1BF-494D-A0DB-44474C09781B}"/>
                </a:ext>
              </a:extLst>
            </p:cNvPr>
            <p:cNvSpPr/>
            <p:nvPr/>
          </p:nvSpPr>
          <p:spPr>
            <a:xfrm>
              <a:off x="7737916" y="2693629"/>
              <a:ext cx="9525" cy="9525"/>
            </a:xfrm>
            <a:custGeom>
              <a:avLst/>
              <a:gdLst>
                <a:gd name="connsiteX0" fmla="*/ 7815 w 9525"/>
                <a:gd name="connsiteY0" fmla="*/ 9565 h 9525"/>
                <a:gd name="connsiteX1" fmla="*/ 7815 w 9525"/>
                <a:gd name="connsiteY1" fmla="*/ 9565 h 9525"/>
              </a:gdLst>
              <a:ahLst/>
              <a:cxnLst>
                <a:cxn ang="0">
                  <a:pos x="connsiteX0" y="connsiteY0"/>
                </a:cxn>
                <a:cxn ang="0">
                  <a:pos x="connsiteX1" y="connsiteY1"/>
                </a:cxn>
              </a:cxnLst>
              <a:rect l="l" t="t" r="r" b="b"/>
              <a:pathLst>
                <a:path w="9525" h="9525">
                  <a:moveTo>
                    <a:pt x="7815" y="9565"/>
                  </a:moveTo>
                  <a:cubicBezTo>
                    <a:pt x="5909" y="2898"/>
                    <a:pt x="8767" y="12423"/>
                    <a:pt x="7815" y="9565"/>
                  </a:cubicBezTo>
                  <a:close/>
                </a:path>
              </a:pathLst>
            </a:custGeom>
            <a:grpFill/>
            <a:ln w="9525" cap="flat">
              <a:noFill/>
              <a:prstDash val="solid"/>
              <a:miter/>
            </a:ln>
          </p:spPr>
          <p:txBody>
            <a:bodyPr rtlCol="0" anchor="ctr"/>
            <a:lstStyle/>
            <a:p>
              <a:endParaRPr lang="en-US"/>
            </a:p>
          </p:txBody>
        </p:sp>
        <p:sp>
          <p:nvSpPr>
            <p:cNvPr id="3107" name="Freeform: Shape 3106">
              <a:extLst>
                <a:ext uri="{FF2B5EF4-FFF2-40B4-BE49-F238E27FC236}">
                  <a16:creationId xmlns:a16="http://schemas.microsoft.com/office/drawing/2014/main" xmlns="" id="{3EEA974E-2983-44CD-9C14-AC6B59D39D99}"/>
                </a:ext>
              </a:extLst>
            </p:cNvPr>
            <p:cNvSpPr/>
            <p:nvPr/>
          </p:nvSpPr>
          <p:spPr>
            <a:xfrm>
              <a:off x="7728694" y="2697104"/>
              <a:ext cx="9525" cy="19050"/>
            </a:xfrm>
            <a:custGeom>
              <a:avLst/>
              <a:gdLst>
                <a:gd name="connsiteX0" fmla="*/ 10368 w 9525"/>
                <a:gd name="connsiteY0" fmla="*/ 13710 h 19050"/>
                <a:gd name="connsiteX1" fmla="*/ 10368 w 9525"/>
                <a:gd name="connsiteY1" fmla="*/ 13710 h 19050"/>
              </a:gdLst>
              <a:ahLst/>
              <a:cxnLst>
                <a:cxn ang="0">
                  <a:pos x="connsiteX0" y="connsiteY0"/>
                </a:cxn>
                <a:cxn ang="0">
                  <a:pos x="connsiteX1" y="connsiteY1"/>
                </a:cxn>
              </a:cxnLst>
              <a:rect l="l" t="t" r="r" b="b"/>
              <a:pathLst>
                <a:path w="9525" h="19050">
                  <a:moveTo>
                    <a:pt x="10368" y="13710"/>
                  </a:moveTo>
                  <a:cubicBezTo>
                    <a:pt x="6558" y="-1530"/>
                    <a:pt x="5606" y="14663"/>
                    <a:pt x="10368" y="13710"/>
                  </a:cubicBezTo>
                  <a:close/>
                </a:path>
              </a:pathLst>
            </a:custGeom>
            <a:grpFill/>
            <a:ln w="9525" cap="flat">
              <a:noFill/>
              <a:prstDash val="solid"/>
              <a:miter/>
            </a:ln>
          </p:spPr>
          <p:txBody>
            <a:bodyPr rtlCol="0" anchor="ctr"/>
            <a:lstStyle/>
            <a:p>
              <a:endParaRPr lang="en-US"/>
            </a:p>
          </p:txBody>
        </p:sp>
        <p:sp>
          <p:nvSpPr>
            <p:cNvPr id="3108" name="Freeform: Shape 3107">
              <a:extLst>
                <a:ext uri="{FF2B5EF4-FFF2-40B4-BE49-F238E27FC236}">
                  <a16:creationId xmlns:a16="http://schemas.microsoft.com/office/drawing/2014/main" xmlns="" id="{32E63AF8-AE01-4C14-9291-B08B402A9389}"/>
                </a:ext>
              </a:extLst>
            </p:cNvPr>
            <p:cNvSpPr/>
            <p:nvPr/>
          </p:nvSpPr>
          <p:spPr>
            <a:xfrm>
              <a:off x="7735729" y="2702718"/>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cubicBezTo>
                    <a:pt x="8096" y="8096"/>
                    <a:pt x="7144" y="8096"/>
                    <a:pt x="7144" y="7144"/>
                  </a:cubicBezTo>
                  <a:cubicBezTo>
                    <a:pt x="8096" y="9049"/>
                    <a:pt x="8096" y="10001"/>
                    <a:pt x="9049" y="8096"/>
                  </a:cubicBezTo>
                  <a:close/>
                </a:path>
              </a:pathLst>
            </a:custGeom>
            <a:grpFill/>
            <a:ln w="9525" cap="flat">
              <a:noFill/>
              <a:prstDash val="solid"/>
              <a:miter/>
            </a:ln>
          </p:spPr>
          <p:txBody>
            <a:bodyPr rtlCol="0" anchor="ctr"/>
            <a:lstStyle/>
            <a:p>
              <a:endParaRPr lang="en-US"/>
            </a:p>
          </p:txBody>
        </p:sp>
        <p:sp>
          <p:nvSpPr>
            <p:cNvPr id="3109" name="Freeform: Shape 3108">
              <a:extLst>
                <a:ext uri="{FF2B5EF4-FFF2-40B4-BE49-F238E27FC236}">
                  <a16:creationId xmlns:a16="http://schemas.microsoft.com/office/drawing/2014/main" xmlns="" id="{6624098D-E7A3-4626-B7B3-B84DBB870D98}"/>
                </a:ext>
              </a:extLst>
            </p:cNvPr>
            <p:cNvSpPr/>
            <p:nvPr/>
          </p:nvSpPr>
          <p:spPr>
            <a:xfrm>
              <a:off x="7723346" y="2696051"/>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3110" name="Freeform: Shape 3109">
              <a:extLst>
                <a:ext uri="{FF2B5EF4-FFF2-40B4-BE49-F238E27FC236}">
                  <a16:creationId xmlns:a16="http://schemas.microsoft.com/office/drawing/2014/main" xmlns="" id="{CB0F32CE-FB40-4E5A-80B6-3E839628DA19}"/>
                </a:ext>
              </a:extLst>
            </p:cNvPr>
            <p:cNvSpPr/>
            <p:nvPr/>
          </p:nvSpPr>
          <p:spPr>
            <a:xfrm>
              <a:off x="7723134" y="2702718"/>
              <a:ext cx="9525" cy="9525"/>
            </a:xfrm>
            <a:custGeom>
              <a:avLst/>
              <a:gdLst>
                <a:gd name="connsiteX0" fmla="*/ 9260 w 9525"/>
                <a:gd name="connsiteY0" fmla="*/ 7144 h 9525"/>
                <a:gd name="connsiteX1" fmla="*/ 9260 w 9525"/>
                <a:gd name="connsiteY1" fmla="*/ 7144 h 9525"/>
              </a:gdLst>
              <a:ahLst/>
              <a:cxnLst>
                <a:cxn ang="0">
                  <a:pos x="connsiteX0" y="connsiteY0"/>
                </a:cxn>
                <a:cxn ang="0">
                  <a:pos x="connsiteX1" y="connsiteY1"/>
                </a:cxn>
              </a:cxnLst>
              <a:rect l="l" t="t" r="r" b="b"/>
              <a:pathLst>
                <a:path w="9525" h="9525">
                  <a:moveTo>
                    <a:pt x="9260" y="7144"/>
                  </a:moveTo>
                  <a:cubicBezTo>
                    <a:pt x="4498" y="8096"/>
                    <a:pt x="9260" y="8096"/>
                    <a:pt x="9260" y="7144"/>
                  </a:cubicBezTo>
                  <a:close/>
                </a:path>
              </a:pathLst>
            </a:custGeom>
            <a:grpFill/>
            <a:ln w="9525" cap="flat">
              <a:noFill/>
              <a:prstDash val="solid"/>
              <a:miter/>
            </a:ln>
          </p:spPr>
          <p:txBody>
            <a:bodyPr rtlCol="0" anchor="ctr"/>
            <a:lstStyle/>
            <a:p>
              <a:endParaRPr lang="en-US"/>
            </a:p>
          </p:txBody>
        </p:sp>
        <p:sp>
          <p:nvSpPr>
            <p:cNvPr id="3111" name="Freeform: Shape 3110">
              <a:extLst>
                <a:ext uri="{FF2B5EF4-FFF2-40B4-BE49-F238E27FC236}">
                  <a16:creationId xmlns:a16="http://schemas.microsoft.com/office/drawing/2014/main" xmlns="" id="{846425C9-F3FD-46F5-B6C4-5D9EBF7E25D6}"/>
                </a:ext>
              </a:extLst>
            </p:cNvPr>
            <p:cNvSpPr/>
            <p:nvPr/>
          </p:nvSpPr>
          <p:spPr>
            <a:xfrm>
              <a:off x="7637621" y="2688632"/>
              <a:ext cx="95250" cy="28575"/>
            </a:xfrm>
            <a:custGeom>
              <a:avLst/>
              <a:gdLst>
                <a:gd name="connsiteX0" fmla="*/ 7144 w 95250"/>
                <a:gd name="connsiteY0" fmla="*/ 12658 h 28575"/>
                <a:gd name="connsiteX1" fmla="*/ 90964 w 95250"/>
                <a:gd name="connsiteY1" fmla="*/ 19325 h 28575"/>
                <a:gd name="connsiteX2" fmla="*/ 90011 w 95250"/>
                <a:gd name="connsiteY2" fmla="*/ 12658 h 28575"/>
                <a:gd name="connsiteX3" fmla="*/ 7144 w 95250"/>
                <a:gd name="connsiteY3" fmla="*/ 12658 h 28575"/>
              </a:gdLst>
              <a:ahLst/>
              <a:cxnLst>
                <a:cxn ang="0">
                  <a:pos x="connsiteX0" y="connsiteY0"/>
                </a:cxn>
                <a:cxn ang="0">
                  <a:pos x="connsiteX1" y="connsiteY1"/>
                </a:cxn>
                <a:cxn ang="0">
                  <a:pos x="connsiteX2" y="connsiteY2"/>
                </a:cxn>
                <a:cxn ang="0">
                  <a:pos x="connsiteX3" y="connsiteY3"/>
                </a:cxn>
              </a:cxnLst>
              <a:rect l="l" t="t" r="r" b="b"/>
              <a:pathLst>
                <a:path w="95250" h="28575">
                  <a:moveTo>
                    <a:pt x="7144" y="12658"/>
                  </a:moveTo>
                  <a:cubicBezTo>
                    <a:pt x="9049" y="39328"/>
                    <a:pt x="86201" y="17420"/>
                    <a:pt x="90964" y="19325"/>
                  </a:cubicBezTo>
                  <a:cubicBezTo>
                    <a:pt x="86201" y="16468"/>
                    <a:pt x="86201" y="14563"/>
                    <a:pt x="90011" y="12658"/>
                  </a:cubicBezTo>
                  <a:cubicBezTo>
                    <a:pt x="47149" y="-2582"/>
                    <a:pt x="29051" y="19325"/>
                    <a:pt x="7144" y="12658"/>
                  </a:cubicBezTo>
                  <a:close/>
                </a:path>
              </a:pathLst>
            </a:custGeom>
            <a:grpFill/>
            <a:ln w="9525" cap="flat">
              <a:noFill/>
              <a:prstDash val="solid"/>
              <a:miter/>
            </a:ln>
          </p:spPr>
          <p:txBody>
            <a:bodyPr rtlCol="0" anchor="ctr"/>
            <a:lstStyle/>
            <a:p>
              <a:endParaRPr lang="en-US"/>
            </a:p>
          </p:txBody>
        </p:sp>
        <p:sp>
          <p:nvSpPr>
            <p:cNvPr id="3112" name="Freeform: Shape 3111">
              <a:extLst>
                <a:ext uri="{FF2B5EF4-FFF2-40B4-BE49-F238E27FC236}">
                  <a16:creationId xmlns:a16="http://schemas.microsoft.com/office/drawing/2014/main" xmlns="" id="{70985C75-780B-472A-9F28-1198F5DC0543}"/>
                </a:ext>
              </a:extLst>
            </p:cNvPr>
            <p:cNvSpPr/>
            <p:nvPr/>
          </p:nvSpPr>
          <p:spPr>
            <a:xfrm>
              <a:off x="7646946" y="2689779"/>
              <a:ext cx="9525" cy="9525"/>
            </a:xfrm>
            <a:custGeom>
              <a:avLst/>
              <a:gdLst>
                <a:gd name="connsiteX0" fmla="*/ 7344 w 9525"/>
                <a:gd name="connsiteY0" fmla="*/ 8653 h 9525"/>
                <a:gd name="connsiteX1" fmla="*/ 7344 w 9525"/>
                <a:gd name="connsiteY1" fmla="*/ 8653 h 9525"/>
              </a:gdLst>
              <a:ahLst/>
              <a:cxnLst>
                <a:cxn ang="0">
                  <a:pos x="connsiteX0" y="connsiteY0"/>
                </a:cxn>
                <a:cxn ang="0">
                  <a:pos x="connsiteX1" y="connsiteY1"/>
                </a:cxn>
              </a:cxnLst>
              <a:rect l="l" t="t" r="r" b="b"/>
              <a:pathLst>
                <a:path w="9525" h="9525">
                  <a:moveTo>
                    <a:pt x="7344" y="8653"/>
                  </a:moveTo>
                  <a:cubicBezTo>
                    <a:pt x="9249" y="5795"/>
                    <a:pt x="6392" y="7701"/>
                    <a:pt x="7344" y="8653"/>
                  </a:cubicBezTo>
                  <a:close/>
                </a:path>
              </a:pathLst>
            </a:custGeom>
            <a:grpFill/>
            <a:ln w="9525" cap="flat">
              <a:noFill/>
              <a:prstDash val="solid"/>
              <a:miter/>
            </a:ln>
          </p:spPr>
          <p:txBody>
            <a:bodyPr rtlCol="0" anchor="ctr"/>
            <a:lstStyle/>
            <a:p>
              <a:endParaRPr lang="en-US"/>
            </a:p>
          </p:txBody>
        </p:sp>
        <p:sp>
          <p:nvSpPr>
            <p:cNvPr id="3113" name="Freeform: Shape 3112">
              <a:extLst>
                <a:ext uri="{FF2B5EF4-FFF2-40B4-BE49-F238E27FC236}">
                  <a16:creationId xmlns:a16="http://schemas.microsoft.com/office/drawing/2014/main" xmlns="" id="{FB3A9026-577D-4705-BA89-730BE272C448}"/>
                </a:ext>
              </a:extLst>
            </p:cNvPr>
            <p:cNvSpPr/>
            <p:nvPr/>
          </p:nvSpPr>
          <p:spPr>
            <a:xfrm>
              <a:off x="7636907" y="2694146"/>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3114" name="Freeform: Shape 3113">
              <a:extLst>
                <a:ext uri="{FF2B5EF4-FFF2-40B4-BE49-F238E27FC236}">
                  <a16:creationId xmlns:a16="http://schemas.microsoft.com/office/drawing/2014/main" xmlns="" id="{7371B4BD-90F8-4642-B0A0-134F59311B98}"/>
                </a:ext>
              </a:extLst>
            </p:cNvPr>
            <p:cNvSpPr/>
            <p:nvPr/>
          </p:nvSpPr>
          <p:spPr>
            <a:xfrm>
              <a:off x="7655825" y="2705152"/>
              <a:ext cx="9525" cy="9525"/>
            </a:xfrm>
            <a:custGeom>
              <a:avLst/>
              <a:gdLst>
                <a:gd name="connsiteX0" fmla="*/ 7990 w 9525"/>
                <a:gd name="connsiteY0" fmla="*/ 7567 h 9525"/>
                <a:gd name="connsiteX1" fmla="*/ 7990 w 9525"/>
                <a:gd name="connsiteY1" fmla="*/ 7567 h 9525"/>
              </a:gdLst>
              <a:ahLst/>
              <a:cxnLst>
                <a:cxn ang="0">
                  <a:pos x="connsiteX0" y="connsiteY0"/>
                </a:cxn>
                <a:cxn ang="0">
                  <a:pos x="connsiteX1" y="connsiteY1"/>
                </a:cxn>
              </a:cxnLst>
              <a:rect l="l" t="t" r="r" b="b"/>
              <a:pathLst>
                <a:path w="9525" h="9525">
                  <a:moveTo>
                    <a:pt x="7990" y="7567"/>
                  </a:moveTo>
                  <a:cubicBezTo>
                    <a:pt x="7990" y="7567"/>
                    <a:pt x="6085" y="6615"/>
                    <a:pt x="7990" y="7567"/>
                  </a:cubicBezTo>
                  <a:close/>
                </a:path>
              </a:pathLst>
            </a:custGeom>
            <a:grpFill/>
            <a:ln w="9525" cap="flat">
              <a:noFill/>
              <a:prstDash val="solid"/>
              <a:miter/>
            </a:ln>
          </p:spPr>
          <p:txBody>
            <a:bodyPr rtlCol="0" anchor="ctr"/>
            <a:lstStyle/>
            <a:p>
              <a:endParaRPr lang="en-US"/>
            </a:p>
          </p:txBody>
        </p:sp>
        <p:sp>
          <p:nvSpPr>
            <p:cNvPr id="3115" name="Freeform: Shape 3114">
              <a:extLst>
                <a:ext uri="{FF2B5EF4-FFF2-40B4-BE49-F238E27FC236}">
                  <a16:creationId xmlns:a16="http://schemas.microsoft.com/office/drawing/2014/main" xmlns="" id="{70B7DA0B-40C5-4A38-9B39-C0B86C21E139}"/>
                </a:ext>
              </a:extLst>
            </p:cNvPr>
            <p:cNvSpPr/>
            <p:nvPr/>
          </p:nvSpPr>
          <p:spPr>
            <a:xfrm>
              <a:off x="7659529" y="2690336"/>
              <a:ext cx="9525" cy="9525"/>
            </a:xfrm>
            <a:custGeom>
              <a:avLst/>
              <a:gdLst>
                <a:gd name="connsiteX0" fmla="*/ 7144 w 9525"/>
                <a:gd name="connsiteY0" fmla="*/ 7144 h 9525"/>
                <a:gd name="connsiteX1" fmla="*/ 10001 w 9525"/>
                <a:gd name="connsiteY1" fmla="*/ 1095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9049"/>
                    <a:pt x="10001" y="10954"/>
                  </a:cubicBezTo>
                  <a:cubicBezTo>
                    <a:pt x="9049" y="10001"/>
                    <a:pt x="9049" y="8096"/>
                    <a:pt x="7144" y="7144"/>
                  </a:cubicBezTo>
                  <a:close/>
                </a:path>
              </a:pathLst>
            </a:custGeom>
            <a:grpFill/>
            <a:ln w="9525" cap="flat">
              <a:noFill/>
              <a:prstDash val="solid"/>
              <a:miter/>
            </a:ln>
          </p:spPr>
          <p:txBody>
            <a:bodyPr rtlCol="0" anchor="ctr"/>
            <a:lstStyle/>
            <a:p>
              <a:endParaRPr lang="en-US"/>
            </a:p>
          </p:txBody>
        </p:sp>
        <p:sp>
          <p:nvSpPr>
            <p:cNvPr id="3116" name="Freeform: Shape 3115">
              <a:extLst>
                <a:ext uri="{FF2B5EF4-FFF2-40B4-BE49-F238E27FC236}">
                  <a16:creationId xmlns:a16="http://schemas.microsoft.com/office/drawing/2014/main" xmlns="" id="{6605D264-0F99-4E76-BF93-0DD166782188}"/>
                </a:ext>
              </a:extLst>
            </p:cNvPr>
            <p:cNvSpPr/>
            <p:nvPr/>
          </p:nvSpPr>
          <p:spPr>
            <a:xfrm>
              <a:off x="7679137" y="2691288"/>
              <a:ext cx="9525" cy="9525"/>
            </a:xfrm>
            <a:custGeom>
              <a:avLst/>
              <a:gdLst>
                <a:gd name="connsiteX0" fmla="*/ 7538 w 9525"/>
                <a:gd name="connsiteY0" fmla="*/ 10001 h 9525"/>
                <a:gd name="connsiteX1" fmla="*/ 8491 w 9525"/>
                <a:gd name="connsiteY1" fmla="*/ 7144 h 9525"/>
                <a:gd name="connsiteX2" fmla="*/ 7538 w 9525"/>
                <a:gd name="connsiteY2" fmla="*/ 10001 h 9525"/>
              </a:gdLst>
              <a:ahLst/>
              <a:cxnLst>
                <a:cxn ang="0">
                  <a:pos x="connsiteX0" y="connsiteY0"/>
                </a:cxn>
                <a:cxn ang="0">
                  <a:pos x="connsiteX1" y="connsiteY1"/>
                </a:cxn>
                <a:cxn ang="0">
                  <a:pos x="connsiteX2" y="connsiteY2"/>
                </a:cxn>
              </a:cxnLst>
              <a:rect l="l" t="t" r="r" b="b"/>
              <a:pathLst>
                <a:path w="9525" h="9525">
                  <a:moveTo>
                    <a:pt x="7538" y="10001"/>
                  </a:moveTo>
                  <a:cubicBezTo>
                    <a:pt x="8491" y="9049"/>
                    <a:pt x="7538" y="8096"/>
                    <a:pt x="8491" y="7144"/>
                  </a:cubicBezTo>
                  <a:cubicBezTo>
                    <a:pt x="7538" y="8096"/>
                    <a:pt x="6586" y="9049"/>
                    <a:pt x="7538" y="10001"/>
                  </a:cubicBezTo>
                  <a:close/>
                </a:path>
              </a:pathLst>
            </a:custGeom>
            <a:grpFill/>
            <a:ln w="9525" cap="flat">
              <a:noFill/>
              <a:prstDash val="solid"/>
              <a:miter/>
            </a:ln>
          </p:spPr>
          <p:txBody>
            <a:bodyPr rtlCol="0" anchor="ctr"/>
            <a:lstStyle/>
            <a:p>
              <a:endParaRPr lang="en-US"/>
            </a:p>
          </p:txBody>
        </p:sp>
        <p:sp>
          <p:nvSpPr>
            <p:cNvPr id="3117" name="Freeform: Shape 3116">
              <a:extLst>
                <a:ext uri="{FF2B5EF4-FFF2-40B4-BE49-F238E27FC236}">
                  <a16:creationId xmlns:a16="http://schemas.microsoft.com/office/drawing/2014/main" xmlns="" id="{47B8050F-E31C-45EC-85C5-22867C5156CC}"/>
                </a:ext>
              </a:extLst>
            </p:cNvPr>
            <p:cNvSpPr/>
            <p:nvPr/>
          </p:nvSpPr>
          <p:spPr>
            <a:xfrm>
              <a:off x="7639067" y="2691288"/>
              <a:ext cx="9525" cy="9525"/>
            </a:xfrm>
            <a:custGeom>
              <a:avLst/>
              <a:gdLst>
                <a:gd name="connsiteX0" fmla="*/ 11414 w 9525"/>
                <a:gd name="connsiteY0" fmla="*/ 7144 h 9525"/>
                <a:gd name="connsiteX1" fmla="*/ 11414 w 9525"/>
                <a:gd name="connsiteY1" fmla="*/ 7144 h 9525"/>
              </a:gdLst>
              <a:ahLst/>
              <a:cxnLst>
                <a:cxn ang="0">
                  <a:pos x="connsiteX0" y="connsiteY0"/>
                </a:cxn>
                <a:cxn ang="0">
                  <a:pos x="connsiteX1" y="connsiteY1"/>
                </a:cxn>
              </a:cxnLst>
              <a:rect l="l" t="t" r="r" b="b"/>
              <a:pathLst>
                <a:path w="9525" h="9525">
                  <a:moveTo>
                    <a:pt x="11414" y="7144"/>
                  </a:moveTo>
                  <a:cubicBezTo>
                    <a:pt x="9508" y="7144"/>
                    <a:pt x="2841" y="10954"/>
                    <a:pt x="11414" y="7144"/>
                  </a:cubicBezTo>
                  <a:close/>
                </a:path>
              </a:pathLst>
            </a:custGeom>
            <a:grpFill/>
            <a:ln w="9525" cap="flat">
              <a:noFill/>
              <a:prstDash val="solid"/>
              <a:miter/>
            </a:ln>
          </p:spPr>
          <p:txBody>
            <a:bodyPr rtlCol="0" anchor="ctr"/>
            <a:lstStyle/>
            <a:p>
              <a:endParaRPr lang="en-US"/>
            </a:p>
          </p:txBody>
        </p:sp>
        <p:sp>
          <p:nvSpPr>
            <p:cNvPr id="3118" name="Freeform: Shape 3117">
              <a:extLst>
                <a:ext uri="{FF2B5EF4-FFF2-40B4-BE49-F238E27FC236}">
                  <a16:creationId xmlns:a16="http://schemas.microsoft.com/office/drawing/2014/main" xmlns="" id="{330B561F-33A9-4423-97E6-6646059B9428}"/>
                </a:ext>
              </a:extLst>
            </p:cNvPr>
            <p:cNvSpPr/>
            <p:nvPr/>
          </p:nvSpPr>
          <p:spPr>
            <a:xfrm>
              <a:off x="7590732" y="2695042"/>
              <a:ext cx="57150" cy="28575"/>
            </a:xfrm>
            <a:custGeom>
              <a:avLst/>
              <a:gdLst>
                <a:gd name="connsiteX0" fmla="*/ 7361 w 57150"/>
                <a:gd name="connsiteY0" fmla="*/ 19582 h 28575"/>
                <a:gd name="connsiteX1" fmla="*/ 51176 w 57150"/>
                <a:gd name="connsiteY1" fmla="*/ 7200 h 28575"/>
                <a:gd name="connsiteX2" fmla="*/ 7361 w 57150"/>
                <a:gd name="connsiteY2" fmla="*/ 19582 h 28575"/>
              </a:gdLst>
              <a:ahLst/>
              <a:cxnLst>
                <a:cxn ang="0">
                  <a:pos x="connsiteX0" y="connsiteY0"/>
                </a:cxn>
                <a:cxn ang="0">
                  <a:pos x="connsiteX1" y="connsiteY1"/>
                </a:cxn>
                <a:cxn ang="0">
                  <a:pos x="connsiteX2" y="connsiteY2"/>
                </a:cxn>
              </a:cxnLst>
              <a:rect l="l" t="t" r="r" b="b"/>
              <a:pathLst>
                <a:path w="57150" h="28575">
                  <a:moveTo>
                    <a:pt x="7361" y="19582"/>
                  </a:moveTo>
                  <a:cubicBezTo>
                    <a:pt x="9266" y="23392"/>
                    <a:pt x="54033" y="24345"/>
                    <a:pt x="51176" y="7200"/>
                  </a:cubicBezTo>
                  <a:cubicBezTo>
                    <a:pt x="51176" y="6247"/>
                    <a:pt x="3551" y="17677"/>
                    <a:pt x="7361" y="19582"/>
                  </a:cubicBezTo>
                  <a:close/>
                </a:path>
              </a:pathLst>
            </a:custGeom>
            <a:grpFill/>
            <a:ln w="9525" cap="flat">
              <a:noFill/>
              <a:prstDash val="solid"/>
              <a:miter/>
            </a:ln>
          </p:spPr>
          <p:txBody>
            <a:bodyPr rtlCol="0" anchor="ctr"/>
            <a:lstStyle/>
            <a:p>
              <a:endParaRPr lang="en-US"/>
            </a:p>
          </p:txBody>
        </p:sp>
        <p:sp>
          <p:nvSpPr>
            <p:cNvPr id="3119" name="Freeform: Shape 3118">
              <a:extLst>
                <a:ext uri="{FF2B5EF4-FFF2-40B4-BE49-F238E27FC236}">
                  <a16:creationId xmlns:a16="http://schemas.microsoft.com/office/drawing/2014/main" xmlns="" id="{EB97122F-B125-46DB-82D1-4BF8FF2F1606}"/>
                </a:ext>
              </a:extLst>
            </p:cNvPr>
            <p:cNvSpPr/>
            <p:nvPr/>
          </p:nvSpPr>
          <p:spPr>
            <a:xfrm>
              <a:off x="7622381" y="2694146"/>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cubicBezTo>
                    <a:pt x="7144" y="9049"/>
                    <a:pt x="7144" y="8096"/>
                    <a:pt x="8096" y="7144"/>
                  </a:cubicBezTo>
                  <a:close/>
                </a:path>
              </a:pathLst>
            </a:custGeom>
            <a:grpFill/>
            <a:ln w="9525" cap="flat">
              <a:noFill/>
              <a:prstDash val="solid"/>
              <a:miter/>
            </a:ln>
          </p:spPr>
          <p:txBody>
            <a:bodyPr rtlCol="0" anchor="ctr"/>
            <a:lstStyle/>
            <a:p>
              <a:endParaRPr lang="en-US"/>
            </a:p>
          </p:txBody>
        </p:sp>
        <p:sp>
          <p:nvSpPr>
            <p:cNvPr id="3120" name="Freeform: Shape 3119">
              <a:extLst>
                <a:ext uri="{FF2B5EF4-FFF2-40B4-BE49-F238E27FC236}">
                  <a16:creationId xmlns:a16="http://schemas.microsoft.com/office/drawing/2014/main" xmlns="" id="{05B9F7EA-FC43-44A7-B304-D7ACC0D9C183}"/>
                </a:ext>
              </a:extLst>
            </p:cNvPr>
            <p:cNvSpPr/>
            <p:nvPr/>
          </p:nvSpPr>
          <p:spPr>
            <a:xfrm>
              <a:off x="7553203" y="2692469"/>
              <a:ext cx="47625" cy="28575"/>
            </a:xfrm>
            <a:custGeom>
              <a:avLst/>
              <a:gdLst>
                <a:gd name="connsiteX0" fmla="*/ 30602 w 47625"/>
                <a:gd name="connsiteY0" fmla="*/ 15488 h 28575"/>
                <a:gd name="connsiteX1" fmla="*/ 9647 w 47625"/>
                <a:gd name="connsiteY1" fmla="*/ 25013 h 28575"/>
                <a:gd name="connsiteX2" fmla="*/ 30602 w 47625"/>
                <a:gd name="connsiteY2" fmla="*/ 15488 h 28575"/>
              </a:gdLst>
              <a:ahLst/>
              <a:cxnLst>
                <a:cxn ang="0">
                  <a:pos x="connsiteX0" y="connsiteY0"/>
                </a:cxn>
                <a:cxn ang="0">
                  <a:pos x="connsiteX1" y="connsiteY1"/>
                </a:cxn>
                <a:cxn ang="0">
                  <a:pos x="connsiteX2" y="connsiteY2"/>
                </a:cxn>
              </a:cxnLst>
              <a:rect l="l" t="t" r="r" b="b"/>
              <a:pathLst>
                <a:path w="47625" h="28575">
                  <a:moveTo>
                    <a:pt x="30602" y="15488"/>
                  </a:moveTo>
                  <a:cubicBezTo>
                    <a:pt x="22029" y="11678"/>
                    <a:pt x="22029" y="22155"/>
                    <a:pt x="9647" y="25013"/>
                  </a:cubicBezTo>
                  <a:cubicBezTo>
                    <a:pt x="-8451" y="14535"/>
                    <a:pt x="79179" y="-3562"/>
                    <a:pt x="30602" y="15488"/>
                  </a:cubicBezTo>
                  <a:close/>
                </a:path>
              </a:pathLst>
            </a:custGeom>
            <a:grpFill/>
            <a:ln w="9525" cap="flat">
              <a:noFill/>
              <a:prstDash val="solid"/>
              <a:miter/>
            </a:ln>
          </p:spPr>
          <p:txBody>
            <a:bodyPr rtlCol="0" anchor="ctr"/>
            <a:lstStyle/>
            <a:p>
              <a:endParaRPr lang="en-US"/>
            </a:p>
          </p:txBody>
        </p:sp>
        <p:sp>
          <p:nvSpPr>
            <p:cNvPr id="3121" name="Freeform: Shape 3120">
              <a:extLst>
                <a:ext uri="{FF2B5EF4-FFF2-40B4-BE49-F238E27FC236}">
                  <a16:creationId xmlns:a16="http://schemas.microsoft.com/office/drawing/2014/main" xmlns="" id="{D79545A0-112B-4F15-BA36-AA65DC18EED1}"/>
                </a:ext>
              </a:extLst>
            </p:cNvPr>
            <p:cNvSpPr/>
            <p:nvPr/>
          </p:nvSpPr>
          <p:spPr>
            <a:xfrm>
              <a:off x="7585763" y="269700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13811"/>
                    <a:pt x="7567" y="9049"/>
                    <a:pt x="7567" y="7144"/>
                  </a:cubicBezTo>
                  <a:close/>
                </a:path>
              </a:pathLst>
            </a:custGeom>
            <a:grpFill/>
            <a:ln w="9525" cap="flat">
              <a:noFill/>
              <a:prstDash val="solid"/>
              <a:miter/>
            </a:ln>
          </p:spPr>
          <p:txBody>
            <a:bodyPr rtlCol="0" anchor="ctr"/>
            <a:lstStyle/>
            <a:p>
              <a:endParaRPr lang="en-US"/>
            </a:p>
          </p:txBody>
        </p:sp>
        <p:sp>
          <p:nvSpPr>
            <p:cNvPr id="3122" name="Freeform: Shape 3121">
              <a:extLst>
                <a:ext uri="{FF2B5EF4-FFF2-40B4-BE49-F238E27FC236}">
                  <a16:creationId xmlns:a16="http://schemas.microsoft.com/office/drawing/2014/main" xmlns="" id="{A9AF1A18-B456-40F1-AE84-AA55BF24A5B5}"/>
                </a:ext>
              </a:extLst>
            </p:cNvPr>
            <p:cNvSpPr/>
            <p:nvPr/>
          </p:nvSpPr>
          <p:spPr>
            <a:xfrm>
              <a:off x="7583329" y="2707124"/>
              <a:ext cx="9525" cy="9525"/>
            </a:xfrm>
            <a:custGeom>
              <a:avLst/>
              <a:gdLst>
                <a:gd name="connsiteX0" fmla="*/ 8096 w 9525"/>
                <a:gd name="connsiteY0" fmla="*/ 10358 h 9525"/>
                <a:gd name="connsiteX1" fmla="*/ 9049 w 9525"/>
                <a:gd name="connsiteY1" fmla="*/ 7501 h 9525"/>
                <a:gd name="connsiteX2" fmla="*/ 8096 w 9525"/>
                <a:gd name="connsiteY2" fmla="*/ 10358 h 9525"/>
              </a:gdLst>
              <a:ahLst/>
              <a:cxnLst>
                <a:cxn ang="0">
                  <a:pos x="connsiteX0" y="connsiteY0"/>
                </a:cxn>
                <a:cxn ang="0">
                  <a:pos x="connsiteX1" y="connsiteY1"/>
                </a:cxn>
                <a:cxn ang="0">
                  <a:pos x="connsiteX2" y="connsiteY2"/>
                </a:cxn>
              </a:cxnLst>
              <a:rect l="l" t="t" r="r" b="b"/>
              <a:pathLst>
                <a:path w="9525" h="9525">
                  <a:moveTo>
                    <a:pt x="8096" y="10358"/>
                  </a:moveTo>
                  <a:cubicBezTo>
                    <a:pt x="8096" y="9406"/>
                    <a:pt x="9049" y="8454"/>
                    <a:pt x="9049" y="7501"/>
                  </a:cubicBezTo>
                  <a:cubicBezTo>
                    <a:pt x="6191" y="6548"/>
                    <a:pt x="7144" y="7501"/>
                    <a:pt x="8096" y="10358"/>
                  </a:cubicBezTo>
                  <a:close/>
                </a:path>
              </a:pathLst>
            </a:custGeom>
            <a:grpFill/>
            <a:ln w="9525" cap="flat">
              <a:noFill/>
              <a:prstDash val="solid"/>
              <a:miter/>
            </a:ln>
          </p:spPr>
          <p:txBody>
            <a:bodyPr rtlCol="0" anchor="ctr"/>
            <a:lstStyle/>
            <a:p>
              <a:endParaRPr lang="en-US"/>
            </a:p>
          </p:txBody>
        </p:sp>
        <p:sp>
          <p:nvSpPr>
            <p:cNvPr id="3123" name="Freeform: Shape 3122">
              <a:extLst>
                <a:ext uri="{FF2B5EF4-FFF2-40B4-BE49-F238E27FC236}">
                  <a16:creationId xmlns:a16="http://schemas.microsoft.com/office/drawing/2014/main" xmlns="" id="{6BA80EF4-F1D7-4A8E-B923-AE5728F950EC}"/>
                </a:ext>
              </a:extLst>
            </p:cNvPr>
            <p:cNvSpPr/>
            <p:nvPr/>
          </p:nvSpPr>
          <p:spPr>
            <a:xfrm>
              <a:off x="7558665" y="2697003"/>
              <a:ext cx="9525" cy="9525"/>
            </a:xfrm>
            <a:custGeom>
              <a:avLst/>
              <a:gdLst>
                <a:gd name="connsiteX0" fmla="*/ 8947 w 9525"/>
                <a:gd name="connsiteY0" fmla="*/ 7144 h 9525"/>
                <a:gd name="connsiteX1" fmla="*/ 8947 w 9525"/>
                <a:gd name="connsiteY1" fmla="*/ 7144 h 9525"/>
              </a:gdLst>
              <a:ahLst/>
              <a:cxnLst>
                <a:cxn ang="0">
                  <a:pos x="connsiteX0" y="connsiteY0"/>
                </a:cxn>
                <a:cxn ang="0">
                  <a:pos x="connsiteX1" y="connsiteY1"/>
                </a:cxn>
              </a:cxnLst>
              <a:rect l="l" t="t" r="r" b="b"/>
              <a:pathLst>
                <a:path w="9525" h="9525">
                  <a:moveTo>
                    <a:pt x="8947" y="7144"/>
                  </a:moveTo>
                  <a:cubicBezTo>
                    <a:pt x="6090" y="10001"/>
                    <a:pt x="7042" y="9049"/>
                    <a:pt x="8947" y="7144"/>
                  </a:cubicBezTo>
                  <a:close/>
                </a:path>
              </a:pathLst>
            </a:custGeom>
            <a:grpFill/>
            <a:ln w="9525" cap="flat">
              <a:noFill/>
              <a:prstDash val="solid"/>
              <a:miter/>
            </a:ln>
          </p:spPr>
          <p:txBody>
            <a:bodyPr rtlCol="0" anchor="ctr"/>
            <a:lstStyle/>
            <a:p>
              <a:endParaRPr lang="en-US"/>
            </a:p>
          </p:txBody>
        </p:sp>
        <p:sp>
          <p:nvSpPr>
            <p:cNvPr id="3124" name="Freeform: Shape 3123">
              <a:extLst>
                <a:ext uri="{FF2B5EF4-FFF2-40B4-BE49-F238E27FC236}">
                  <a16:creationId xmlns:a16="http://schemas.microsoft.com/office/drawing/2014/main" xmlns="" id="{3BEC9715-CEB9-4F98-B932-AEF9886A6F6F}"/>
                </a:ext>
              </a:extLst>
            </p:cNvPr>
            <p:cNvSpPr/>
            <p:nvPr/>
          </p:nvSpPr>
          <p:spPr>
            <a:xfrm>
              <a:off x="7542371" y="2695393"/>
              <a:ext cx="19050" cy="19050"/>
            </a:xfrm>
            <a:custGeom>
              <a:avLst/>
              <a:gdLst>
                <a:gd name="connsiteX0" fmla="*/ 7144 w 19050"/>
                <a:gd name="connsiteY0" fmla="*/ 13517 h 19050"/>
                <a:gd name="connsiteX1" fmla="*/ 7144 w 19050"/>
                <a:gd name="connsiteY1" fmla="*/ 13517 h 19050"/>
              </a:gdLst>
              <a:ahLst/>
              <a:cxnLst>
                <a:cxn ang="0">
                  <a:pos x="connsiteX0" y="connsiteY0"/>
                </a:cxn>
                <a:cxn ang="0">
                  <a:pos x="connsiteX1" y="connsiteY1"/>
                </a:cxn>
              </a:cxnLst>
              <a:rect l="l" t="t" r="r" b="b"/>
              <a:pathLst>
                <a:path w="19050" h="19050">
                  <a:moveTo>
                    <a:pt x="7144" y="13517"/>
                  </a:moveTo>
                  <a:cubicBezTo>
                    <a:pt x="26194" y="11612"/>
                    <a:pt x="12859" y="182"/>
                    <a:pt x="7144" y="13517"/>
                  </a:cubicBezTo>
                  <a:close/>
                </a:path>
              </a:pathLst>
            </a:custGeom>
            <a:grpFill/>
            <a:ln w="9525" cap="flat">
              <a:noFill/>
              <a:prstDash val="solid"/>
              <a:miter/>
            </a:ln>
          </p:spPr>
          <p:txBody>
            <a:bodyPr rtlCol="0" anchor="ctr"/>
            <a:lstStyle/>
            <a:p>
              <a:endParaRPr lang="en-US"/>
            </a:p>
          </p:txBody>
        </p:sp>
        <p:sp>
          <p:nvSpPr>
            <p:cNvPr id="3125" name="Freeform: Shape 3124">
              <a:extLst>
                <a:ext uri="{FF2B5EF4-FFF2-40B4-BE49-F238E27FC236}">
                  <a16:creationId xmlns:a16="http://schemas.microsoft.com/office/drawing/2014/main" xmlns="" id="{2BDE3684-80B9-4497-8111-9C3038ECE79E}"/>
                </a:ext>
              </a:extLst>
            </p:cNvPr>
            <p:cNvSpPr/>
            <p:nvPr/>
          </p:nvSpPr>
          <p:spPr>
            <a:xfrm>
              <a:off x="7457599" y="2695300"/>
              <a:ext cx="85725" cy="19050"/>
            </a:xfrm>
            <a:custGeom>
              <a:avLst/>
              <a:gdLst>
                <a:gd name="connsiteX0" fmla="*/ 79534 w 85725"/>
                <a:gd name="connsiteY0" fmla="*/ 10752 h 19050"/>
                <a:gd name="connsiteX1" fmla="*/ 7144 w 85725"/>
                <a:gd name="connsiteY1" fmla="*/ 10752 h 19050"/>
                <a:gd name="connsiteX2" fmla="*/ 79534 w 85725"/>
                <a:gd name="connsiteY2" fmla="*/ 10752 h 19050"/>
              </a:gdLst>
              <a:ahLst/>
              <a:cxnLst>
                <a:cxn ang="0">
                  <a:pos x="connsiteX0" y="connsiteY0"/>
                </a:cxn>
                <a:cxn ang="0">
                  <a:pos x="connsiteX1" y="connsiteY1"/>
                </a:cxn>
                <a:cxn ang="0">
                  <a:pos x="connsiteX2" y="connsiteY2"/>
                </a:cxn>
              </a:cxnLst>
              <a:rect l="l" t="t" r="r" b="b"/>
              <a:pathLst>
                <a:path w="85725" h="19050">
                  <a:moveTo>
                    <a:pt x="79534" y="10752"/>
                  </a:moveTo>
                  <a:cubicBezTo>
                    <a:pt x="62389" y="9800"/>
                    <a:pt x="25241" y="3132"/>
                    <a:pt x="7144" y="10752"/>
                  </a:cubicBezTo>
                  <a:cubicBezTo>
                    <a:pt x="54769" y="12657"/>
                    <a:pt x="78581" y="23135"/>
                    <a:pt x="79534" y="10752"/>
                  </a:cubicBezTo>
                  <a:close/>
                </a:path>
              </a:pathLst>
            </a:custGeom>
            <a:grpFill/>
            <a:ln w="9525" cap="flat">
              <a:noFill/>
              <a:prstDash val="solid"/>
              <a:miter/>
            </a:ln>
          </p:spPr>
          <p:txBody>
            <a:bodyPr rtlCol="0" anchor="ctr"/>
            <a:lstStyle/>
            <a:p>
              <a:endParaRPr lang="en-US"/>
            </a:p>
          </p:txBody>
        </p:sp>
        <p:sp>
          <p:nvSpPr>
            <p:cNvPr id="3126" name="Freeform: Shape 3125">
              <a:extLst>
                <a:ext uri="{FF2B5EF4-FFF2-40B4-BE49-F238E27FC236}">
                  <a16:creationId xmlns:a16="http://schemas.microsoft.com/office/drawing/2014/main" xmlns="" id="{C6CBA439-3110-4C58-BFBD-6E742453B234}"/>
                </a:ext>
              </a:extLst>
            </p:cNvPr>
            <p:cNvSpPr/>
            <p:nvPr/>
          </p:nvSpPr>
          <p:spPr>
            <a:xfrm>
              <a:off x="7535704" y="2708433"/>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8096" y="7144"/>
                    <a:pt x="8096" y="7144"/>
                  </a:cubicBezTo>
                  <a:cubicBezTo>
                    <a:pt x="8096" y="7144"/>
                    <a:pt x="8096" y="8096"/>
                    <a:pt x="7144" y="8096"/>
                  </a:cubicBezTo>
                  <a:close/>
                </a:path>
              </a:pathLst>
            </a:custGeom>
            <a:grpFill/>
            <a:ln w="9525" cap="flat">
              <a:noFill/>
              <a:prstDash val="solid"/>
              <a:miter/>
            </a:ln>
          </p:spPr>
          <p:txBody>
            <a:bodyPr rtlCol="0" anchor="ctr"/>
            <a:lstStyle/>
            <a:p>
              <a:endParaRPr lang="en-US"/>
            </a:p>
          </p:txBody>
        </p:sp>
        <p:sp>
          <p:nvSpPr>
            <p:cNvPr id="3127" name="Freeform: Shape 3126">
              <a:extLst>
                <a:ext uri="{FF2B5EF4-FFF2-40B4-BE49-F238E27FC236}">
                  <a16:creationId xmlns:a16="http://schemas.microsoft.com/office/drawing/2014/main" xmlns="" id="{E4AF1790-03B4-4BA3-AA30-7A6F3966852F}"/>
                </a:ext>
              </a:extLst>
            </p:cNvPr>
            <p:cNvSpPr/>
            <p:nvPr/>
          </p:nvSpPr>
          <p:spPr>
            <a:xfrm>
              <a:off x="7456252" y="2698908"/>
              <a:ext cx="9525" cy="9525"/>
            </a:xfrm>
            <a:custGeom>
              <a:avLst/>
              <a:gdLst>
                <a:gd name="connsiteX0" fmla="*/ 8491 w 9525"/>
                <a:gd name="connsiteY0" fmla="*/ 7144 h 9525"/>
                <a:gd name="connsiteX1" fmla="*/ 7538 w 9525"/>
                <a:gd name="connsiteY1" fmla="*/ 7144 h 9525"/>
                <a:gd name="connsiteX2" fmla="*/ 8491 w 9525"/>
                <a:gd name="connsiteY2" fmla="*/ 7144 h 9525"/>
              </a:gdLst>
              <a:ahLst/>
              <a:cxnLst>
                <a:cxn ang="0">
                  <a:pos x="connsiteX0" y="connsiteY0"/>
                </a:cxn>
                <a:cxn ang="0">
                  <a:pos x="connsiteX1" y="connsiteY1"/>
                </a:cxn>
                <a:cxn ang="0">
                  <a:pos x="connsiteX2" y="connsiteY2"/>
                </a:cxn>
              </a:cxnLst>
              <a:rect l="l" t="t" r="r" b="b"/>
              <a:pathLst>
                <a:path w="9525" h="9525">
                  <a:moveTo>
                    <a:pt x="8491" y="7144"/>
                  </a:moveTo>
                  <a:cubicBezTo>
                    <a:pt x="8491" y="7144"/>
                    <a:pt x="7538" y="7144"/>
                    <a:pt x="7538" y="7144"/>
                  </a:cubicBezTo>
                  <a:cubicBezTo>
                    <a:pt x="6586" y="8096"/>
                    <a:pt x="7538" y="7144"/>
                    <a:pt x="8491" y="7144"/>
                  </a:cubicBezTo>
                  <a:close/>
                </a:path>
              </a:pathLst>
            </a:custGeom>
            <a:grpFill/>
            <a:ln w="9525" cap="flat">
              <a:noFill/>
              <a:prstDash val="solid"/>
              <a:miter/>
            </a:ln>
          </p:spPr>
          <p:txBody>
            <a:bodyPr rtlCol="0" anchor="ctr"/>
            <a:lstStyle/>
            <a:p>
              <a:endParaRPr lang="en-US"/>
            </a:p>
          </p:txBody>
        </p:sp>
        <p:sp>
          <p:nvSpPr>
            <p:cNvPr id="3128" name="Freeform: Shape 3127">
              <a:extLst>
                <a:ext uri="{FF2B5EF4-FFF2-40B4-BE49-F238E27FC236}">
                  <a16:creationId xmlns:a16="http://schemas.microsoft.com/office/drawing/2014/main" xmlns="" id="{B2A1C86D-DD86-4640-AF1D-311476131AE4}"/>
                </a:ext>
              </a:extLst>
            </p:cNvPr>
            <p:cNvSpPr/>
            <p:nvPr/>
          </p:nvSpPr>
          <p:spPr>
            <a:xfrm>
              <a:off x="7542371" y="270748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129" name="Freeform: Shape 3128">
              <a:extLst>
                <a:ext uri="{FF2B5EF4-FFF2-40B4-BE49-F238E27FC236}">
                  <a16:creationId xmlns:a16="http://schemas.microsoft.com/office/drawing/2014/main" xmlns="" id="{FA4A7FA8-A169-4A53-9B94-BB04B60A8CBF}"/>
                </a:ext>
              </a:extLst>
            </p:cNvPr>
            <p:cNvSpPr/>
            <p:nvPr/>
          </p:nvSpPr>
          <p:spPr>
            <a:xfrm>
              <a:off x="7543720" y="2697956"/>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7700" y="8096"/>
                    <a:pt x="5796" y="9049"/>
                    <a:pt x="8653" y="7144"/>
                  </a:cubicBezTo>
                  <a:close/>
                </a:path>
              </a:pathLst>
            </a:custGeom>
            <a:grpFill/>
            <a:ln w="9525" cap="flat">
              <a:noFill/>
              <a:prstDash val="solid"/>
              <a:miter/>
            </a:ln>
          </p:spPr>
          <p:txBody>
            <a:bodyPr rtlCol="0" anchor="ctr"/>
            <a:lstStyle/>
            <a:p>
              <a:endParaRPr lang="en-US"/>
            </a:p>
          </p:txBody>
        </p:sp>
        <p:sp>
          <p:nvSpPr>
            <p:cNvPr id="3130" name="Freeform: Shape 3129">
              <a:extLst>
                <a:ext uri="{FF2B5EF4-FFF2-40B4-BE49-F238E27FC236}">
                  <a16:creationId xmlns:a16="http://schemas.microsoft.com/office/drawing/2014/main" xmlns="" id="{9E937F02-10C8-4B27-A844-F47344CD76A3}"/>
                </a:ext>
              </a:extLst>
            </p:cNvPr>
            <p:cNvSpPr/>
            <p:nvPr/>
          </p:nvSpPr>
          <p:spPr>
            <a:xfrm>
              <a:off x="7444264" y="269319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131" name="Freeform: Shape 3130">
              <a:extLst>
                <a:ext uri="{FF2B5EF4-FFF2-40B4-BE49-F238E27FC236}">
                  <a16:creationId xmlns:a16="http://schemas.microsoft.com/office/drawing/2014/main" xmlns="" id="{3537C8FD-C1DC-48EF-B5F5-36D9A044159C}"/>
                </a:ext>
              </a:extLst>
            </p:cNvPr>
            <p:cNvSpPr/>
            <p:nvPr/>
          </p:nvSpPr>
          <p:spPr>
            <a:xfrm>
              <a:off x="7407116" y="268962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132" name="Freeform: Shape 3131">
              <a:extLst>
                <a:ext uri="{FF2B5EF4-FFF2-40B4-BE49-F238E27FC236}">
                  <a16:creationId xmlns:a16="http://schemas.microsoft.com/office/drawing/2014/main" xmlns="" id="{24EE9AD9-C5F5-451F-8DD9-EAA9FBF850C2}"/>
                </a:ext>
              </a:extLst>
            </p:cNvPr>
            <p:cNvSpPr/>
            <p:nvPr/>
          </p:nvSpPr>
          <p:spPr>
            <a:xfrm>
              <a:off x="7316629" y="2687611"/>
              <a:ext cx="142875" cy="19050"/>
            </a:xfrm>
            <a:custGeom>
              <a:avLst/>
              <a:gdLst>
                <a:gd name="connsiteX0" fmla="*/ 7144 w 142875"/>
                <a:gd name="connsiteY0" fmla="*/ 7964 h 19050"/>
                <a:gd name="connsiteX1" fmla="*/ 143351 w 142875"/>
                <a:gd name="connsiteY1" fmla="*/ 10821 h 19050"/>
                <a:gd name="connsiteX2" fmla="*/ 7144 w 142875"/>
                <a:gd name="connsiteY2" fmla="*/ 7964 h 19050"/>
              </a:gdLst>
              <a:ahLst/>
              <a:cxnLst>
                <a:cxn ang="0">
                  <a:pos x="connsiteX0" y="connsiteY0"/>
                </a:cxn>
                <a:cxn ang="0">
                  <a:pos x="connsiteX1" y="connsiteY1"/>
                </a:cxn>
                <a:cxn ang="0">
                  <a:pos x="connsiteX2" y="connsiteY2"/>
                </a:cxn>
              </a:cxnLst>
              <a:rect l="l" t="t" r="r" b="b"/>
              <a:pathLst>
                <a:path w="142875" h="19050">
                  <a:moveTo>
                    <a:pt x="7144" y="7964"/>
                  </a:moveTo>
                  <a:cubicBezTo>
                    <a:pt x="22384" y="2249"/>
                    <a:pt x="143351" y="28919"/>
                    <a:pt x="143351" y="10821"/>
                  </a:cubicBezTo>
                  <a:cubicBezTo>
                    <a:pt x="133826" y="16536"/>
                    <a:pt x="11906" y="20346"/>
                    <a:pt x="7144" y="7964"/>
                  </a:cubicBezTo>
                  <a:close/>
                </a:path>
              </a:pathLst>
            </a:custGeom>
            <a:grpFill/>
            <a:ln w="9525" cap="flat">
              <a:noFill/>
              <a:prstDash val="solid"/>
              <a:miter/>
            </a:ln>
          </p:spPr>
          <p:txBody>
            <a:bodyPr rtlCol="0" anchor="ctr"/>
            <a:lstStyle/>
            <a:p>
              <a:endParaRPr lang="en-US"/>
            </a:p>
          </p:txBody>
        </p:sp>
        <p:sp>
          <p:nvSpPr>
            <p:cNvPr id="3133" name="Freeform: Shape 3132">
              <a:extLst>
                <a:ext uri="{FF2B5EF4-FFF2-40B4-BE49-F238E27FC236}">
                  <a16:creationId xmlns:a16="http://schemas.microsoft.com/office/drawing/2014/main" xmlns="" id="{1CD50CAF-1972-435D-BA83-D0B6B020E1B3}"/>
                </a:ext>
              </a:extLst>
            </p:cNvPr>
            <p:cNvSpPr/>
            <p:nvPr/>
          </p:nvSpPr>
          <p:spPr>
            <a:xfrm>
              <a:off x="7353447" y="2688102"/>
              <a:ext cx="9525" cy="9525"/>
            </a:xfrm>
            <a:custGeom>
              <a:avLst/>
              <a:gdLst>
                <a:gd name="connsiteX0" fmla="*/ 10330 w 9525"/>
                <a:gd name="connsiteY0" fmla="*/ 10330 h 9525"/>
                <a:gd name="connsiteX1" fmla="*/ 10330 w 9525"/>
                <a:gd name="connsiteY1" fmla="*/ 10330 h 9525"/>
              </a:gdLst>
              <a:ahLst/>
              <a:cxnLst>
                <a:cxn ang="0">
                  <a:pos x="connsiteX0" y="connsiteY0"/>
                </a:cxn>
                <a:cxn ang="0">
                  <a:pos x="connsiteX1" y="connsiteY1"/>
                </a:cxn>
              </a:cxnLst>
              <a:rect l="l" t="t" r="r" b="b"/>
              <a:pathLst>
                <a:path w="9525" h="9525">
                  <a:moveTo>
                    <a:pt x="10330" y="10330"/>
                  </a:moveTo>
                  <a:cubicBezTo>
                    <a:pt x="3663" y="3663"/>
                    <a:pt x="9378" y="9378"/>
                    <a:pt x="10330" y="10330"/>
                  </a:cubicBezTo>
                  <a:close/>
                </a:path>
              </a:pathLst>
            </a:custGeom>
            <a:grpFill/>
            <a:ln w="9525" cap="flat">
              <a:noFill/>
              <a:prstDash val="solid"/>
              <a:miter/>
            </a:ln>
          </p:spPr>
          <p:txBody>
            <a:bodyPr rtlCol="0" anchor="ctr"/>
            <a:lstStyle/>
            <a:p>
              <a:endParaRPr lang="en-US"/>
            </a:p>
          </p:txBody>
        </p:sp>
        <p:sp>
          <p:nvSpPr>
            <p:cNvPr id="3134" name="Freeform: Shape 3133">
              <a:extLst>
                <a:ext uri="{FF2B5EF4-FFF2-40B4-BE49-F238E27FC236}">
                  <a16:creationId xmlns:a16="http://schemas.microsoft.com/office/drawing/2014/main" xmlns="" id="{8E452D92-5502-44A4-8574-F76F296F6BD6}"/>
                </a:ext>
              </a:extLst>
            </p:cNvPr>
            <p:cNvSpPr/>
            <p:nvPr/>
          </p:nvSpPr>
          <p:spPr>
            <a:xfrm>
              <a:off x="7352676" y="2690336"/>
              <a:ext cx="9525" cy="9525"/>
            </a:xfrm>
            <a:custGeom>
              <a:avLst/>
              <a:gdLst>
                <a:gd name="connsiteX0" fmla="*/ 8243 w 9525"/>
                <a:gd name="connsiteY0" fmla="*/ 7144 h 9525"/>
                <a:gd name="connsiteX1" fmla="*/ 8243 w 9525"/>
                <a:gd name="connsiteY1" fmla="*/ 7144 h 9525"/>
              </a:gdLst>
              <a:ahLst/>
              <a:cxnLst>
                <a:cxn ang="0">
                  <a:pos x="connsiteX0" y="connsiteY0"/>
                </a:cxn>
                <a:cxn ang="0">
                  <a:pos x="connsiteX1" y="connsiteY1"/>
                </a:cxn>
              </a:cxnLst>
              <a:rect l="l" t="t" r="r" b="b"/>
              <a:pathLst>
                <a:path w="9525" h="9525">
                  <a:moveTo>
                    <a:pt x="8243" y="7144"/>
                  </a:moveTo>
                  <a:cubicBezTo>
                    <a:pt x="6339" y="9049"/>
                    <a:pt x="7291" y="9049"/>
                    <a:pt x="8243" y="7144"/>
                  </a:cubicBezTo>
                  <a:close/>
                </a:path>
              </a:pathLst>
            </a:custGeom>
            <a:grpFill/>
            <a:ln w="9525" cap="flat">
              <a:noFill/>
              <a:prstDash val="solid"/>
              <a:miter/>
            </a:ln>
          </p:spPr>
          <p:txBody>
            <a:bodyPr rtlCol="0" anchor="ctr"/>
            <a:lstStyle/>
            <a:p>
              <a:endParaRPr lang="en-US"/>
            </a:p>
          </p:txBody>
        </p:sp>
        <p:sp>
          <p:nvSpPr>
            <p:cNvPr id="3135" name="Freeform: Shape 3134">
              <a:extLst>
                <a:ext uri="{FF2B5EF4-FFF2-40B4-BE49-F238E27FC236}">
                  <a16:creationId xmlns:a16="http://schemas.microsoft.com/office/drawing/2014/main" xmlns="" id="{92B6355C-FA93-4751-84E6-DC996FB810A2}"/>
                </a:ext>
              </a:extLst>
            </p:cNvPr>
            <p:cNvSpPr/>
            <p:nvPr/>
          </p:nvSpPr>
          <p:spPr>
            <a:xfrm>
              <a:off x="7304246" y="2688960"/>
              <a:ext cx="9525" cy="9525"/>
            </a:xfrm>
            <a:custGeom>
              <a:avLst/>
              <a:gdLst>
                <a:gd name="connsiteX0" fmla="*/ 10001 w 9525"/>
                <a:gd name="connsiteY0" fmla="*/ 7567 h 9525"/>
                <a:gd name="connsiteX1" fmla="*/ 7144 w 9525"/>
                <a:gd name="connsiteY1" fmla="*/ 7567 h 9525"/>
                <a:gd name="connsiteX2" fmla="*/ 10001 w 9525"/>
                <a:gd name="connsiteY2" fmla="*/ 7567 h 9525"/>
              </a:gdLst>
              <a:ahLst/>
              <a:cxnLst>
                <a:cxn ang="0">
                  <a:pos x="connsiteX0" y="connsiteY0"/>
                </a:cxn>
                <a:cxn ang="0">
                  <a:pos x="connsiteX1" y="connsiteY1"/>
                </a:cxn>
                <a:cxn ang="0">
                  <a:pos x="connsiteX2" y="connsiteY2"/>
                </a:cxn>
              </a:cxnLst>
              <a:rect l="l" t="t" r="r" b="b"/>
              <a:pathLst>
                <a:path w="9525" h="9525">
                  <a:moveTo>
                    <a:pt x="10001" y="7567"/>
                  </a:moveTo>
                  <a:cubicBezTo>
                    <a:pt x="10001" y="7567"/>
                    <a:pt x="9049" y="6615"/>
                    <a:pt x="7144" y="7567"/>
                  </a:cubicBezTo>
                  <a:cubicBezTo>
                    <a:pt x="9049" y="7567"/>
                    <a:pt x="10001" y="8520"/>
                    <a:pt x="10001" y="7567"/>
                  </a:cubicBezTo>
                  <a:close/>
                </a:path>
              </a:pathLst>
            </a:custGeom>
            <a:grpFill/>
            <a:ln w="9525" cap="flat">
              <a:noFill/>
              <a:prstDash val="solid"/>
              <a:miter/>
            </a:ln>
          </p:spPr>
          <p:txBody>
            <a:bodyPr rtlCol="0" anchor="ctr"/>
            <a:lstStyle/>
            <a:p>
              <a:endParaRPr lang="en-US"/>
            </a:p>
          </p:txBody>
        </p:sp>
        <p:sp>
          <p:nvSpPr>
            <p:cNvPr id="3136" name="Freeform: Shape 3135">
              <a:extLst>
                <a:ext uri="{FF2B5EF4-FFF2-40B4-BE49-F238E27FC236}">
                  <a16:creationId xmlns:a16="http://schemas.microsoft.com/office/drawing/2014/main" xmlns="" id="{7A173592-979B-4768-8BFC-7868802A220F}"/>
                </a:ext>
              </a:extLst>
            </p:cNvPr>
            <p:cNvSpPr/>
            <p:nvPr/>
          </p:nvSpPr>
          <p:spPr>
            <a:xfrm>
              <a:off x="7305199" y="269128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8096"/>
                    <a:pt x="8096" y="7144"/>
                    <a:pt x="7144" y="7144"/>
                  </a:cubicBezTo>
                  <a:close/>
                </a:path>
              </a:pathLst>
            </a:custGeom>
            <a:grpFill/>
            <a:ln w="9525" cap="flat">
              <a:noFill/>
              <a:prstDash val="solid"/>
              <a:miter/>
            </a:ln>
          </p:spPr>
          <p:txBody>
            <a:bodyPr rtlCol="0" anchor="ctr"/>
            <a:lstStyle/>
            <a:p>
              <a:endParaRPr lang="en-US"/>
            </a:p>
          </p:txBody>
        </p:sp>
        <p:sp>
          <p:nvSpPr>
            <p:cNvPr id="3137" name="Freeform: Shape 3136">
              <a:extLst>
                <a:ext uri="{FF2B5EF4-FFF2-40B4-BE49-F238E27FC236}">
                  <a16:creationId xmlns:a16="http://schemas.microsoft.com/office/drawing/2014/main" xmlns="" id="{42B5ACDF-527E-4810-BC1D-EA59E36FEEDC}"/>
                </a:ext>
              </a:extLst>
            </p:cNvPr>
            <p:cNvSpPr/>
            <p:nvPr/>
          </p:nvSpPr>
          <p:spPr>
            <a:xfrm>
              <a:off x="7238509" y="2691288"/>
              <a:ext cx="76200" cy="9525"/>
            </a:xfrm>
            <a:custGeom>
              <a:avLst/>
              <a:gdLst>
                <a:gd name="connsiteX0" fmla="*/ 7159 w 76200"/>
                <a:gd name="connsiteY0" fmla="*/ 7144 h 9525"/>
                <a:gd name="connsiteX1" fmla="*/ 72881 w 76200"/>
                <a:gd name="connsiteY1" fmla="*/ 8096 h 9525"/>
                <a:gd name="connsiteX2" fmla="*/ 64309 w 76200"/>
                <a:gd name="connsiteY2" fmla="*/ 10954 h 9525"/>
                <a:gd name="connsiteX3" fmla="*/ 7159 w 76200"/>
                <a:gd name="connsiteY3" fmla="*/ 7144 h 9525"/>
              </a:gdLst>
              <a:ahLst/>
              <a:cxnLst>
                <a:cxn ang="0">
                  <a:pos x="connsiteX0" y="connsiteY0"/>
                </a:cxn>
                <a:cxn ang="0">
                  <a:pos x="connsiteX1" y="connsiteY1"/>
                </a:cxn>
                <a:cxn ang="0">
                  <a:pos x="connsiteX2" y="connsiteY2"/>
                </a:cxn>
                <a:cxn ang="0">
                  <a:pos x="connsiteX3" y="connsiteY3"/>
                </a:cxn>
              </a:cxnLst>
              <a:rect l="l" t="t" r="r" b="b"/>
              <a:pathLst>
                <a:path w="76200" h="9525">
                  <a:moveTo>
                    <a:pt x="7159" y="7144"/>
                  </a:moveTo>
                  <a:cubicBezTo>
                    <a:pt x="6206" y="7144"/>
                    <a:pt x="50022" y="15716"/>
                    <a:pt x="72881" y="8096"/>
                  </a:cubicBezTo>
                  <a:cubicBezTo>
                    <a:pt x="63356" y="9049"/>
                    <a:pt x="60499" y="10001"/>
                    <a:pt x="64309" y="10954"/>
                  </a:cubicBezTo>
                  <a:cubicBezTo>
                    <a:pt x="68119" y="3334"/>
                    <a:pt x="7159" y="10954"/>
                    <a:pt x="7159" y="7144"/>
                  </a:cubicBezTo>
                  <a:close/>
                </a:path>
              </a:pathLst>
            </a:custGeom>
            <a:grpFill/>
            <a:ln w="9525" cap="flat">
              <a:noFill/>
              <a:prstDash val="solid"/>
              <a:miter/>
            </a:ln>
          </p:spPr>
          <p:txBody>
            <a:bodyPr rtlCol="0" anchor="ctr"/>
            <a:lstStyle/>
            <a:p>
              <a:endParaRPr lang="en-US"/>
            </a:p>
          </p:txBody>
        </p:sp>
        <p:sp>
          <p:nvSpPr>
            <p:cNvPr id="3138" name="Freeform: Shape 3137">
              <a:extLst>
                <a:ext uri="{FF2B5EF4-FFF2-40B4-BE49-F238E27FC236}">
                  <a16:creationId xmlns:a16="http://schemas.microsoft.com/office/drawing/2014/main" xmlns="" id="{573903A7-B560-4EFF-8B1C-FFDA83EE5D08}"/>
                </a:ext>
              </a:extLst>
            </p:cNvPr>
            <p:cNvSpPr/>
            <p:nvPr/>
          </p:nvSpPr>
          <p:spPr>
            <a:xfrm>
              <a:off x="7222037" y="2694299"/>
              <a:ext cx="9525" cy="9525"/>
            </a:xfrm>
            <a:custGeom>
              <a:avLst/>
              <a:gdLst>
                <a:gd name="connsiteX0" fmla="*/ 9344 w 9525"/>
                <a:gd name="connsiteY0" fmla="*/ 8896 h 9525"/>
                <a:gd name="connsiteX1" fmla="*/ 9344 w 9525"/>
                <a:gd name="connsiteY1" fmla="*/ 8896 h 9525"/>
              </a:gdLst>
              <a:ahLst/>
              <a:cxnLst>
                <a:cxn ang="0">
                  <a:pos x="connsiteX0" y="connsiteY0"/>
                </a:cxn>
                <a:cxn ang="0">
                  <a:pos x="connsiteX1" y="connsiteY1"/>
                </a:cxn>
              </a:cxnLst>
              <a:rect l="l" t="t" r="r" b="b"/>
              <a:pathLst>
                <a:path w="9525" h="9525">
                  <a:moveTo>
                    <a:pt x="9344" y="8896"/>
                  </a:moveTo>
                  <a:cubicBezTo>
                    <a:pt x="7438" y="4133"/>
                    <a:pt x="5533" y="10801"/>
                    <a:pt x="9344" y="8896"/>
                  </a:cubicBezTo>
                  <a:close/>
                </a:path>
              </a:pathLst>
            </a:custGeom>
            <a:grpFill/>
            <a:ln w="9525" cap="flat">
              <a:noFill/>
              <a:prstDash val="solid"/>
              <a:miter/>
            </a:ln>
          </p:spPr>
          <p:txBody>
            <a:bodyPr rtlCol="0" anchor="ctr"/>
            <a:lstStyle/>
            <a:p>
              <a:endParaRPr lang="en-US"/>
            </a:p>
          </p:txBody>
        </p:sp>
        <p:sp>
          <p:nvSpPr>
            <p:cNvPr id="3139" name="Freeform: Shape 3138">
              <a:extLst>
                <a:ext uri="{FF2B5EF4-FFF2-40B4-BE49-F238E27FC236}">
                  <a16:creationId xmlns:a16="http://schemas.microsoft.com/office/drawing/2014/main" xmlns="" id="{C594452C-2199-4BEC-ADEE-A12BC1BC9B69}"/>
                </a:ext>
              </a:extLst>
            </p:cNvPr>
            <p:cNvSpPr/>
            <p:nvPr/>
          </p:nvSpPr>
          <p:spPr>
            <a:xfrm>
              <a:off x="7196614" y="2686932"/>
              <a:ext cx="19050" cy="19050"/>
            </a:xfrm>
            <a:custGeom>
              <a:avLst/>
              <a:gdLst>
                <a:gd name="connsiteX0" fmla="*/ 7144 w 19050"/>
                <a:gd name="connsiteY0" fmla="*/ 14358 h 19050"/>
                <a:gd name="connsiteX1" fmla="*/ 7144 w 19050"/>
                <a:gd name="connsiteY1" fmla="*/ 14358 h 19050"/>
              </a:gdLst>
              <a:ahLst/>
              <a:cxnLst>
                <a:cxn ang="0">
                  <a:pos x="connsiteX0" y="connsiteY0"/>
                </a:cxn>
                <a:cxn ang="0">
                  <a:pos x="connsiteX1" y="connsiteY1"/>
                </a:cxn>
              </a:cxnLst>
              <a:rect l="l" t="t" r="r" b="b"/>
              <a:pathLst>
                <a:path w="19050" h="19050">
                  <a:moveTo>
                    <a:pt x="7144" y="14358"/>
                  </a:moveTo>
                  <a:cubicBezTo>
                    <a:pt x="20479" y="-2787"/>
                    <a:pt x="12859" y="16263"/>
                    <a:pt x="7144" y="14358"/>
                  </a:cubicBezTo>
                  <a:close/>
                </a:path>
              </a:pathLst>
            </a:custGeom>
            <a:grpFill/>
            <a:ln w="9525" cap="flat">
              <a:noFill/>
              <a:prstDash val="solid"/>
              <a:miter/>
            </a:ln>
          </p:spPr>
          <p:txBody>
            <a:bodyPr rtlCol="0" anchor="ctr"/>
            <a:lstStyle/>
            <a:p>
              <a:endParaRPr lang="en-US"/>
            </a:p>
          </p:txBody>
        </p:sp>
        <p:sp>
          <p:nvSpPr>
            <p:cNvPr id="3140" name="Freeform: Shape 3139">
              <a:extLst>
                <a:ext uri="{FF2B5EF4-FFF2-40B4-BE49-F238E27FC236}">
                  <a16:creationId xmlns:a16="http://schemas.microsoft.com/office/drawing/2014/main" xmlns="" id="{36FA012E-78A7-497F-AD60-8CDCA25D738E}"/>
                </a:ext>
              </a:extLst>
            </p:cNvPr>
            <p:cNvSpPr/>
            <p:nvPr/>
          </p:nvSpPr>
          <p:spPr>
            <a:xfrm>
              <a:off x="7194709" y="2696983"/>
              <a:ext cx="9525" cy="9525"/>
            </a:xfrm>
            <a:custGeom>
              <a:avLst/>
              <a:gdLst>
                <a:gd name="connsiteX0" fmla="*/ 7144 w 9525"/>
                <a:gd name="connsiteY0" fmla="*/ 9069 h 9525"/>
                <a:gd name="connsiteX1" fmla="*/ 7144 w 9525"/>
                <a:gd name="connsiteY1" fmla="*/ 9069 h 9525"/>
              </a:gdLst>
              <a:ahLst/>
              <a:cxnLst>
                <a:cxn ang="0">
                  <a:pos x="connsiteX0" y="connsiteY0"/>
                </a:cxn>
                <a:cxn ang="0">
                  <a:pos x="connsiteX1" y="connsiteY1"/>
                </a:cxn>
              </a:cxnLst>
              <a:rect l="l" t="t" r="r" b="b"/>
              <a:pathLst>
                <a:path w="9525" h="9525">
                  <a:moveTo>
                    <a:pt x="7144" y="9069"/>
                  </a:moveTo>
                  <a:cubicBezTo>
                    <a:pt x="8096" y="8117"/>
                    <a:pt x="7144" y="5259"/>
                    <a:pt x="7144" y="9069"/>
                  </a:cubicBezTo>
                  <a:close/>
                </a:path>
              </a:pathLst>
            </a:custGeom>
            <a:grpFill/>
            <a:ln w="9525" cap="flat">
              <a:noFill/>
              <a:prstDash val="solid"/>
              <a:miter/>
            </a:ln>
          </p:spPr>
          <p:txBody>
            <a:bodyPr rtlCol="0" anchor="ctr"/>
            <a:lstStyle/>
            <a:p>
              <a:endParaRPr lang="en-US"/>
            </a:p>
          </p:txBody>
        </p:sp>
        <p:sp>
          <p:nvSpPr>
            <p:cNvPr id="3141" name="Freeform: Shape 3140">
              <a:extLst>
                <a:ext uri="{FF2B5EF4-FFF2-40B4-BE49-F238E27FC236}">
                  <a16:creationId xmlns:a16="http://schemas.microsoft.com/office/drawing/2014/main" xmlns="" id="{A62113D2-C222-4A4B-9040-B582751E2486}"/>
                </a:ext>
              </a:extLst>
            </p:cNvPr>
            <p:cNvSpPr/>
            <p:nvPr/>
          </p:nvSpPr>
          <p:spPr>
            <a:xfrm>
              <a:off x="7783867" y="2808446"/>
              <a:ext cx="9525" cy="9525"/>
            </a:xfrm>
            <a:custGeom>
              <a:avLst/>
              <a:gdLst>
                <a:gd name="connsiteX0" fmla="*/ 9488 w 9525"/>
                <a:gd name="connsiteY0" fmla="*/ 7144 h 9525"/>
                <a:gd name="connsiteX1" fmla="*/ 9488 w 9525"/>
                <a:gd name="connsiteY1" fmla="*/ 7144 h 9525"/>
              </a:gdLst>
              <a:ahLst/>
              <a:cxnLst>
                <a:cxn ang="0">
                  <a:pos x="connsiteX0" y="connsiteY0"/>
                </a:cxn>
                <a:cxn ang="0">
                  <a:pos x="connsiteX1" y="connsiteY1"/>
                </a:cxn>
              </a:cxnLst>
              <a:rect l="l" t="t" r="r" b="b"/>
              <a:pathLst>
                <a:path w="9525" h="9525">
                  <a:moveTo>
                    <a:pt x="9488" y="7144"/>
                  </a:moveTo>
                  <a:cubicBezTo>
                    <a:pt x="8536" y="7144"/>
                    <a:pt x="4726" y="9049"/>
                    <a:pt x="9488" y="7144"/>
                  </a:cubicBezTo>
                  <a:close/>
                </a:path>
              </a:pathLst>
            </a:custGeom>
            <a:grpFill/>
            <a:ln w="9525" cap="flat">
              <a:noFill/>
              <a:prstDash val="solid"/>
              <a:miter/>
            </a:ln>
          </p:spPr>
          <p:txBody>
            <a:bodyPr rtlCol="0" anchor="ctr"/>
            <a:lstStyle/>
            <a:p>
              <a:endParaRPr lang="en-US"/>
            </a:p>
          </p:txBody>
        </p:sp>
        <p:sp>
          <p:nvSpPr>
            <p:cNvPr id="3142" name="Freeform: Shape 3141">
              <a:extLst>
                <a:ext uri="{FF2B5EF4-FFF2-40B4-BE49-F238E27FC236}">
                  <a16:creationId xmlns:a16="http://schemas.microsoft.com/office/drawing/2014/main" xmlns="" id="{35A62E1E-6A08-44AD-83B1-72A74218C82A}"/>
                </a:ext>
              </a:extLst>
            </p:cNvPr>
            <p:cNvSpPr/>
            <p:nvPr/>
          </p:nvSpPr>
          <p:spPr>
            <a:xfrm>
              <a:off x="7775734" y="2798921"/>
              <a:ext cx="19050" cy="19050"/>
            </a:xfrm>
            <a:custGeom>
              <a:avLst/>
              <a:gdLst>
                <a:gd name="connsiteX0" fmla="*/ 7144 w 19050"/>
                <a:gd name="connsiteY0" fmla="*/ 7144 h 19050"/>
                <a:gd name="connsiteX1" fmla="*/ 7144 w 19050"/>
                <a:gd name="connsiteY1" fmla="*/ 7144 h 19050"/>
              </a:gdLst>
              <a:ahLst/>
              <a:cxnLst>
                <a:cxn ang="0">
                  <a:pos x="connsiteX0" y="connsiteY0"/>
                </a:cxn>
                <a:cxn ang="0">
                  <a:pos x="connsiteX1" y="connsiteY1"/>
                </a:cxn>
              </a:cxnLst>
              <a:rect l="l" t="t" r="r" b="b"/>
              <a:pathLst>
                <a:path w="19050" h="19050">
                  <a:moveTo>
                    <a:pt x="7144" y="7144"/>
                  </a:moveTo>
                  <a:cubicBezTo>
                    <a:pt x="17621" y="24289"/>
                    <a:pt x="10954" y="13811"/>
                    <a:pt x="7144" y="7144"/>
                  </a:cubicBezTo>
                  <a:close/>
                </a:path>
              </a:pathLst>
            </a:custGeom>
            <a:grpFill/>
            <a:ln w="9525" cap="flat">
              <a:noFill/>
              <a:prstDash val="solid"/>
              <a:miter/>
            </a:ln>
          </p:spPr>
          <p:txBody>
            <a:bodyPr rtlCol="0" anchor="ctr"/>
            <a:lstStyle/>
            <a:p>
              <a:endParaRPr lang="en-US"/>
            </a:p>
          </p:txBody>
        </p:sp>
        <p:sp>
          <p:nvSpPr>
            <p:cNvPr id="3143" name="Freeform: Shape 3142">
              <a:extLst>
                <a:ext uri="{FF2B5EF4-FFF2-40B4-BE49-F238E27FC236}">
                  <a16:creationId xmlns:a16="http://schemas.microsoft.com/office/drawing/2014/main" xmlns="" id="{03B83877-D61F-4CBE-BC5E-DCD39455CE3B}"/>
                </a:ext>
              </a:extLst>
            </p:cNvPr>
            <p:cNvSpPr/>
            <p:nvPr/>
          </p:nvSpPr>
          <p:spPr>
            <a:xfrm>
              <a:off x="7772876" y="2804636"/>
              <a:ext cx="9525" cy="19050"/>
            </a:xfrm>
            <a:custGeom>
              <a:avLst/>
              <a:gdLst>
                <a:gd name="connsiteX0" fmla="*/ 8096 w 9525"/>
                <a:gd name="connsiteY0" fmla="*/ 11906 h 19050"/>
                <a:gd name="connsiteX1" fmla="*/ 7144 w 9525"/>
                <a:gd name="connsiteY1" fmla="*/ 7144 h 19050"/>
                <a:gd name="connsiteX2" fmla="*/ 8096 w 9525"/>
                <a:gd name="connsiteY2" fmla="*/ 11906 h 19050"/>
              </a:gdLst>
              <a:ahLst/>
              <a:cxnLst>
                <a:cxn ang="0">
                  <a:pos x="connsiteX0" y="connsiteY0"/>
                </a:cxn>
                <a:cxn ang="0">
                  <a:pos x="connsiteX1" y="connsiteY1"/>
                </a:cxn>
                <a:cxn ang="0">
                  <a:pos x="connsiteX2" y="connsiteY2"/>
                </a:cxn>
              </a:cxnLst>
              <a:rect l="l" t="t" r="r" b="b"/>
              <a:pathLst>
                <a:path w="9525" h="19050">
                  <a:moveTo>
                    <a:pt x="8096" y="11906"/>
                  </a:moveTo>
                  <a:cubicBezTo>
                    <a:pt x="8096" y="10001"/>
                    <a:pt x="8096" y="9049"/>
                    <a:pt x="7144" y="7144"/>
                  </a:cubicBezTo>
                  <a:cubicBezTo>
                    <a:pt x="8096" y="9049"/>
                    <a:pt x="7144" y="10954"/>
                    <a:pt x="8096" y="11906"/>
                  </a:cubicBezTo>
                  <a:close/>
                </a:path>
              </a:pathLst>
            </a:custGeom>
            <a:grpFill/>
            <a:ln w="9525" cap="flat">
              <a:noFill/>
              <a:prstDash val="solid"/>
              <a:miter/>
            </a:ln>
          </p:spPr>
          <p:txBody>
            <a:bodyPr rtlCol="0" anchor="ctr"/>
            <a:lstStyle/>
            <a:p>
              <a:endParaRPr lang="en-US"/>
            </a:p>
          </p:txBody>
        </p:sp>
        <p:sp>
          <p:nvSpPr>
            <p:cNvPr id="3144" name="Freeform: Shape 3143">
              <a:extLst>
                <a:ext uri="{FF2B5EF4-FFF2-40B4-BE49-F238E27FC236}">
                  <a16:creationId xmlns:a16="http://schemas.microsoft.com/office/drawing/2014/main" xmlns="" id="{4F2E3D30-31E4-46A7-A79D-DAC0DA661F17}"/>
                </a:ext>
              </a:extLst>
            </p:cNvPr>
            <p:cNvSpPr/>
            <p:nvPr/>
          </p:nvSpPr>
          <p:spPr>
            <a:xfrm>
              <a:off x="7771448" y="2809927"/>
              <a:ext cx="9525" cy="9525"/>
            </a:xfrm>
            <a:custGeom>
              <a:avLst/>
              <a:gdLst>
                <a:gd name="connsiteX0" fmla="*/ 8572 w 9525"/>
                <a:gd name="connsiteY0" fmla="*/ 7567 h 9525"/>
                <a:gd name="connsiteX1" fmla="*/ 8572 w 9525"/>
                <a:gd name="connsiteY1" fmla="*/ 7567 h 9525"/>
              </a:gdLst>
              <a:ahLst/>
              <a:cxnLst>
                <a:cxn ang="0">
                  <a:pos x="connsiteX0" y="connsiteY0"/>
                </a:cxn>
                <a:cxn ang="0">
                  <a:pos x="connsiteX1" y="connsiteY1"/>
                </a:cxn>
              </a:cxnLst>
              <a:rect l="l" t="t" r="r" b="b"/>
              <a:pathLst>
                <a:path w="9525" h="9525">
                  <a:moveTo>
                    <a:pt x="8572" y="7567"/>
                  </a:moveTo>
                  <a:cubicBezTo>
                    <a:pt x="6668" y="7567"/>
                    <a:pt x="6668" y="6615"/>
                    <a:pt x="8572" y="7567"/>
                  </a:cubicBezTo>
                  <a:close/>
                </a:path>
              </a:pathLst>
            </a:custGeom>
            <a:grpFill/>
            <a:ln w="9525" cap="flat">
              <a:noFill/>
              <a:prstDash val="solid"/>
              <a:miter/>
            </a:ln>
          </p:spPr>
          <p:txBody>
            <a:bodyPr rtlCol="0" anchor="ctr"/>
            <a:lstStyle/>
            <a:p>
              <a:endParaRPr lang="en-US"/>
            </a:p>
          </p:txBody>
        </p:sp>
        <p:sp>
          <p:nvSpPr>
            <p:cNvPr id="3145" name="Freeform: Shape 3144">
              <a:extLst>
                <a:ext uri="{FF2B5EF4-FFF2-40B4-BE49-F238E27FC236}">
                  <a16:creationId xmlns:a16="http://schemas.microsoft.com/office/drawing/2014/main" xmlns="" id="{270A3D2B-2C80-4CBB-B3F3-84F04C3EB3C0}"/>
                </a:ext>
              </a:extLst>
            </p:cNvPr>
            <p:cNvSpPr/>
            <p:nvPr/>
          </p:nvSpPr>
          <p:spPr>
            <a:xfrm>
              <a:off x="7764833" y="2811303"/>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8096"/>
                    <a:pt x="7567" y="7144"/>
                  </a:cubicBezTo>
                  <a:cubicBezTo>
                    <a:pt x="7567" y="9049"/>
                    <a:pt x="7567" y="8096"/>
                    <a:pt x="7567" y="7144"/>
                  </a:cubicBezTo>
                  <a:close/>
                </a:path>
              </a:pathLst>
            </a:custGeom>
            <a:grpFill/>
            <a:ln w="9525" cap="flat">
              <a:noFill/>
              <a:prstDash val="solid"/>
              <a:miter/>
            </a:ln>
          </p:spPr>
          <p:txBody>
            <a:bodyPr rtlCol="0" anchor="ctr"/>
            <a:lstStyle/>
            <a:p>
              <a:endParaRPr lang="en-US"/>
            </a:p>
          </p:txBody>
        </p:sp>
        <p:sp>
          <p:nvSpPr>
            <p:cNvPr id="3146" name="Freeform: Shape 3145">
              <a:extLst>
                <a:ext uri="{FF2B5EF4-FFF2-40B4-BE49-F238E27FC236}">
                  <a16:creationId xmlns:a16="http://schemas.microsoft.com/office/drawing/2014/main" xmlns="" id="{153EC193-C14A-4585-B0A6-8D2A95B1FA1B}"/>
                </a:ext>
              </a:extLst>
            </p:cNvPr>
            <p:cNvSpPr/>
            <p:nvPr/>
          </p:nvSpPr>
          <p:spPr>
            <a:xfrm>
              <a:off x="7761446" y="2802579"/>
              <a:ext cx="19050" cy="19050"/>
            </a:xfrm>
            <a:custGeom>
              <a:avLst/>
              <a:gdLst>
                <a:gd name="connsiteX0" fmla="*/ 7144 w 19050"/>
                <a:gd name="connsiteY0" fmla="*/ 17773 h 19050"/>
                <a:gd name="connsiteX1" fmla="*/ 7144 w 19050"/>
                <a:gd name="connsiteY1" fmla="*/ 17773 h 19050"/>
              </a:gdLst>
              <a:ahLst/>
              <a:cxnLst>
                <a:cxn ang="0">
                  <a:pos x="connsiteX0" y="connsiteY0"/>
                </a:cxn>
                <a:cxn ang="0">
                  <a:pos x="connsiteX1" y="connsiteY1"/>
                </a:cxn>
              </a:cxnLst>
              <a:rect l="l" t="t" r="r" b="b"/>
              <a:pathLst>
                <a:path w="19050" h="19050">
                  <a:moveTo>
                    <a:pt x="7144" y="17773"/>
                  </a:moveTo>
                  <a:cubicBezTo>
                    <a:pt x="10001" y="21583"/>
                    <a:pt x="18574" y="-7945"/>
                    <a:pt x="7144" y="17773"/>
                  </a:cubicBezTo>
                  <a:close/>
                </a:path>
              </a:pathLst>
            </a:custGeom>
            <a:grpFill/>
            <a:ln w="9525" cap="flat">
              <a:noFill/>
              <a:prstDash val="solid"/>
              <a:miter/>
            </a:ln>
          </p:spPr>
          <p:txBody>
            <a:bodyPr rtlCol="0" anchor="ctr"/>
            <a:lstStyle/>
            <a:p>
              <a:endParaRPr lang="en-US"/>
            </a:p>
          </p:txBody>
        </p:sp>
        <p:sp>
          <p:nvSpPr>
            <p:cNvPr id="3147" name="Freeform: Shape 3146">
              <a:extLst>
                <a:ext uri="{FF2B5EF4-FFF2-40B4-BE49-F238E27FC236}">
                  <a16:creationId xmlns:a16="http://schemas.microsoft.com/office/drawing/2014/main" xmlns="" id="{B2D3A40D-0497-42E8-8E78-BFD595B6D83A}"/>
                </a:ext>
              </a:extLst>
            </p:cNvPr>
            <p:cNvSpPr/>
            <p:nvPr/>
          </p:nvSpPr>
          <p:spPr>
            <a:xfrm>
              <a:off x="7765256" y="2810880"/>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7567"/>
                    <a:pt x="7144" y="7567"/>
                  </a:cubicBez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3148" name="Freeform: Shape 3147">
              <a:extLst>
                <a:ext uri="{FF2B5EF4-FFF2-40B4-BE49-F238E27FC236}">
                  <a16:creationId xmlns:a16="http://schemas.microsoft.com/office/drawing/2014/main" xmlns="" id="{C7C761E3-C827-4B18-B7CC-A9351B5F2436}"/>
                </a:ext>
              </a:extLst>
            </p:cNvPr>
            <p:cNvSpPr/>
            <p:nvPr/>
          </p:nvSpPr>
          <p:spPr>
            <a:xfrm>
              <a:off x="7769066" y="2808538"/>
              <a:ext cx="9525" cy="9525"/>
            </a:xfrm>
            <a:custGeom>
              <a:avLst/>
              <a:gdLst>
                <a:gd name="connsiteX0" fmla="*/ 7144 w 9525"/>
                <a:gd name="connsiteY0" fmla="*/ 9909 h 9525"/>
                <a:gd name="connsiteX1" fmla="*/ 7144 w 9525"/>
                <a:gd name="connsiteY1" fmla="*/ 9909 h 9525"/>
              </a:gdLst>
              <a:ahLst/>
              <a:cxnLst>
                <a:cxn ang="0">
                  <a:pos x="connsiteX0" y="connsiteY0"/>
                </a:cxn>
                <a:cxn ang="0">
                  <a:pos x="connsiteX1" y="connsiteY1"/>
                </a:cxn>
              </a:cxnLst>
              <a:rect l="l" t="t" r="r" b="b"/>
              <a:pathLst>
                <a:path w="9525" h="9525">
                  <a:moveTo>
                    <a:pt x="7144" y="9909"/>
                  </a:moveTo>
                  <a:cubicBezTo>
                    <a:pt x="7144" y="8956"/>
                    <a:pt x="8096" y="4194"/>
                    <a:pt x="7144" y="9909"/>
                  </a:cubicBezTo>
                  <a:close/>
                </a:path>
              </a:pathLst>
            </a:custGeom>
            <a:grpFill/>
            <a:ln w="9525" cap="flat">
              <a:noFill/>
              <a:prstDash val="solid"/>
              <a:miter/>
            </a:ln>
          </p:spPr>
          <p:txBody>
            <a:bodyPr rtlCol="0" anchor="ctr"/>
            <a:lstStyle/>
            <a:p>
              <a:endParaRPr lang="en-US"/>
            </a:p>
          </p:txBody>
        </p:sp>
        <p:sp>
          <p:nvSpPr>
            <p:cNvPr id="3149" name="Freeform: Shape 3148">
              <a:extLst>
                <a:ext uri="{FF2B5EF4-FFF2-40B4-BE49-F238E27FC236}">
                  <a16:creationId xmlns:a16="http://schemas.microsoft.com/office/drawing/2014/main" xmlns="" id="{82F53F1F-6FD1-4411-B964-786C0926C83E}"/>
                </a:ext>
              </a:extLst>
            </p:cNvPr>
            <p:cNvSpPr/>
            <p:nvPr/>
          </p:nvSpPr>
          <p:spPr>
            <a:xfrm>
              <a:off x="7752545" y="2805850"/>
              <a:ext cx="9525" cy="19050"/>
            </a:xfrm>
            <a:custGeom>
              <a:avLst/>
              <a:gdLst>
                <a:gd name="connsiteX0" fmla="*/ 10330 w 9525"/>
                <a:gd name="connsiteY0" fmla="*/ 15454 h 19050"/>
                <a:gd name="connsiteX1" fmla="*/ 10330 w 9525"/>
                <a:gd name="connsiteY1" fmla="*/ 15454 h 19050"/>
              </a:gdLst>
              <a:ahLst/>
              <a:cxnLst>
                <a:cxn ang="0">
                  <a:pos x="connsiteX0" y="connsiteY0"/>
                </a:cxn>
                <a:cxn ang="0">
                  <a:pos x="connsiteX1" y="connsiteY1"/>
                </a:cxn>
              </a:cxnLst>
              <a:rect l="l" t="t" r="r" b="b"/>
              <a:pathLst>
                <a:path w="9525" h="19050">
                  <a:moveTo>
                    <a:pt x="10330" y="15454"/>
                  </a:moveTo>
                  <a:cubicBezTo>
                    <a:pt x="9378" y="2119"/>
                    <a:pt x="3663" y="6881"/>
                    <a:pt x="10330" y="15454"/>
                  </a:cubicBezTo>
                  <a:close/>
                </a:path>
              </a:pathLst>
            </a:custGeom>
            <a:grpFill/>
            <a:ln w="9525" cap="flat">
              <a:noFill/>
              <a:prstDash val="solid"/>
              <a:miter/>
            </a:ln>
          </p:spPr>
          <p:txBody>
            <a:bodyPr rtlCol="0" anchor="ctr"/>
            <a:lstStyle/>
            <a:p>
              <a:endParaRPr lang="en-US"/>
            </a:p>
          </p:txBody>
        </p:sp>
        <p:sp>
          <p:nvSpPr>
            <p:cNvPr id="3150" name="Freeform: Shape 3149">
              <a:extLst>
                <a:ext uri="{FF2B5EF4-FFF2-40B4-BE49-F238E27FC236}">
                  <a16:creationId xmlns:a16="http://schemas.microsoft.com/office/drawing/2014/main" xmlns="" id="{5AB16394-4315-423C-AFBD-9F6B3FC4A8B0}"/>
                </a:ext>
              </a:extLst>
            </p:cNvPr>
            <p:cNvSpPr/>
            <p:nvPr/>
          </p:nvSpPr>
          <p:spPr>
            <a:xfrm>
              <a:off x="7748111" y="2800826"/>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151" name="Freeform: Shape 3150">
              <a:extLst>
                <a:ext uri="{FF2B5EF4-FFF2-40B4-BE49-F238E27FC236}">
                  <a16:creationId xmlns:a16="http://schemas.microsoft.com/office/drawing/2014/main" xmlns="" id="{65F660E2-6B96-4380-AB46-E241671B8055}"/>
                </a:ext>
              </a:extLst>
            </p:cNvPr>
            <p:cNvSpPr/>
            <p:nvPr/>
          </p:nvSpPr>
          <p:spPr>
            <a:xfrm>
              <a:off x="7735729" y="2803946"/>
              <a:ext cx="19050" cy="19050"/>
            </a:xfrm>
            <a:custGeom>
              <a:avLst/>
              <a:gdLst>
                <a:gd name="connsiteX0" fmla="*/ 7144 w 19050"/>
                <a:gd name="connsiteY0" fmla="*/ 15454 h 19050"/>
                <a:gd name="connsiteX1" fmla="*/ 7144 w 19050"/>
                <a:gd name="connsiteY1" fmla="*/ 15454 h 19050"/>
              </a:gdLst>
              <a:ahLst/>
              <a:cxnLst>
                <a:cxn ang="0">
                  <a:pos x="connsiteX0" y="connsiteY0"/>
                </a:cxn>
                <a:cxn ang="0">
                  <a:pos x="connsiteX1" y="connsiteY1"/>
                </a:cxn>
              </a:cxnLst>
              <a:rect l="l" t="t" r="r" b="b"/>
              <a:pathLst>
                <a:path w="19050" h="19050">
                  <a:moveTo>
                    <a:pt x="7144" y="15454"/>
                  </a:moveTo>
                  <a:cubicBezTo>
                    <a:pt x="25241" y="6881"/>
                    <a:pt x="16669" y="2119"/>
                    <a:pt x="7144" y="15454"/>
                  </a:cubicBezTo>
                  <a:close/>
                </a:path>
              </a:pathLst>
            </a:custGeom>
            <a:grpFill/>
            <a:ln w="9525" cap="flat">
              <a:noFill/>
              <a:prstDash val="solid"/>
              <a:miter/>
            </a:ln>
          </p:spPr>
          <p:txBody>
            <a:bodyPr rtlCol="0" anchor="ctr"/>
            <a:lstStyle/>
            <a:p>
              <a:endParaRPr lang="en-US"/>
            </a:p>
          </p:txBody>
        </p:sp>
        <p:sp>
          <p:nvSpPr>
            <p:cNvPr id="3152" name="Freeform: Shape 3151">
              <a:extLst>
                <a:ext uri="{FF2B5EF4-FFF2-40B4-BE49-F238E27FC236}">
                  <a16:creationId xmlns:a16="http://schemas.microsoft.com/office/drawing/2014/main" xmlns="" id="{B40E11FC-261C-42F1-BBA0-EC851CFE3D43}"/>
                </a:ext>
              </a:extLst>
            </p:cNvPr>
            <p:cNvSpPr/>
            <p:nvPr/>
          </p:nvSpPr>
          <p:spPr>
            <a:xfrm>
              <a:off x="7734646" y="2803166"/>
              <a:ext cx="9525" cy="9525"/>
            </a:xfrm>
            <a:custGeom>
              <a:avLst/>
              <a:gdLst>
                <a:gd name="connsiteX0" fmla="*/ 8227 w 9525"/>
                <a:gd name="connsiteY0" fmla="*/ 9565 h 9525"/>
                <a:gd name="connsiteX1" fmla="*/ 8227 w 9525"/>
                <a:gd name="connsiteY1" fmla="*/ 9565 h 9525"/>
              </a:gdLst>
              <a:ahLst/>
              <a:cxnLst>
                <a:cxn ang="0">
                  <a:pos x="connsiteX0" y="connsiteY0"/>
                </a:cxn>
                <a:cxn ang="0">
                  <a:pos x="connsiteX1" y="connsiteY1"/>
                </a:cxn>
              </a:cxnLst>
              <a:rect l="l" t="t" r="r" b="b"/>
              <a:pathLst>
                <a:path w="9525" h="9525">
                  <a:moveTo>
                    <a:pt x="8227" y="9565"/>
                  </a:moveTo>
                  <a:cubicBezTo>
                    <a:pt x="5369" y="2898"/>
                    <a:pt x="9179" y="12423"/>
                    <a:pt x="8227" y="9565"/>
                  </a:cubicBezTo>
                  <a:close/>
                </a:path>
              </a:pathLst>
            </a:custGeom>
            <a:grpFill/>
            <a:ln w="9525" cap="flat">
              <a:noFill/>
              <a:prstDash val="solid"/>
              <a:miter/>
            </a:ln>
          </p:spPr>
          <p:txBody>
            <a:bodyPr rtlCol="0" anchor="ctr"/>
            <a:lstStyle/>
            <a:p>
              <a:endParaRPr lang="en-US"/>
            </a:p>
          </p:txBody>
        </p:sp>
        <p:sp>
          <p:nvSpPr>
            <p:cNvPr id="3153" name="Freeform: Shape 3152">
              <a:extLst>
                <a:ext uri="{FF2B5EF4-FFF2-40B4-BE49-F238E27FC236}">
                  <a16:creationId xmlns:a16="http://schemas.microsoft.com/office/drawing/2014/main" xmlns="" id="{1FE4574A-F1E8-41B1-A5EB-F952D67A546F}"/>
                </a:ext>
              </a:extLst>
            </p:cNvPr>
            <p:cNvSpPr/>
            <p:nvPr/>
          </p:nvSpPr>
          <p:spPr>
            <a:xfrm>
              <a:off x="7725489" y="2807171"/>
              <a:ext cx="9525" cy="19050"/>
            </a:xfrm>
            <a:custGeom>
              <a:avLst/>
              <a:gdLst>
                <a:gd name="connsiteX0" fmla="*/ 10716 w 9525"/>
                <a:gd name="connsiteY0" fmla="*/ 14133 h 19050"/>
                <a:gd name="connsiteX1" fmla="*/ 10716 w 9525"/>
                <a:gd name="connsiteY1" fmla="*/ 14133 h 19050"/>
              </a:gdLst>
              <a:ahLst/>
              <a:cxnLst>
                <a:cxn ang="0">
                  <a:pos x="connsiteX0" y="connsiteY0"/>
                </a:cxn>
                <a:cxn ang="0">
                  <a:pos x="connsiteX1" y="connsiteY1"/>
                </a:cxn>
              </a:cxnLst>
              <a:rect l="l" t="t" r="r" b="b"/>
              <a:pathLst>
                <a:path w="9525" h="19050">
                  <a:moveTo>
                    <a:pt x="10716" y="14133"/>
                  </a:moveTo>
                  <a:cubicBezTo>
                    <a:pt x="5953" y="-2059"/>
                    <a:pt x="5953" y="15086"/>
                    <a:pt x="10716" y="14133"/>
                  </a:cubicBezTo>
                  <a:close/>
                </a:path>
              </a:pathLst>
            </a:custGeom>
            <a:grpFill/>
            <a:ln w="9525" cap="flat">
              <a:noFill/>
              <a:prstDash val="solid"/>
              <a:miter/>
            </a:ln>
          </p:spPr>
          <p:txBody>
            <a:bodyPr rtlCol="0" anchor="ctr"/>
            <a:lstStyle/>
            <a:p>
              <a:endParaRPr lang="en-US"/>
            </a:p>
          </p:txBody>
        </p:sp>
        <p:sp>
          <p:nvSpPr>
            <p:cNvPr id="3154" name="Freeform: Shape 3153">
              <a:extLst>
                <a:ext uri="{FF2B5EF4-FFF2-40B4-BE49-F238E27FC236}">
                  <a16:creationId xmlns:a16="http://schemas.microsoft.com/office/drawing/2014/main" xmlns="" id="{F04C7638-DD83-497B-AF64-2F710C39DE13}"/>
                </a:ext>
              </a:extLst>
            </p:cNvPr>
            <p:cNvSpPr/>
            <p:nvPr/>
          </p:nvSpPr>
          <p:spPr>
            <a:xfrm>
              <a:off x="7732871" y="2812256"/>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cubicBezTo>
                    <a:pt x="8096" y="9049"/>
                    <a:pt x="7144" y="8096"/>
                    <a:pt x="7144" y="7144"/>
                  </a:cubicBezTo>
                  <a:cubicBezTo>
                    <a:pt x="8096" y="9049"/>
                    <a:pt x="8096" y="10001"/>
                    <a:pt x="9049" y="8096"/>
                  </a:cubicBezTo>
                  <a:close/>
                </a:path>
              </a:pathLst>
            </a:custGeom>
            <a:grpFill/>
            <a:ln w="9525" cap="flat">
              <a:noFill/>
              <a:prstDash val="solid"/>
              <a:miter/>
            </a:ln>
          </p:spPr>
          <p:txBody>
            <a:bodyPr rtlCol="0" anchor="ctr"/>
            <a:lstStyle/>
            <a:p>
              <a:endParaRPr lang="en-US"/>
            </a:p>
          </p:txBody>
        </p:sp>
        <p:sp>
          <p:nvSpPr>
            <p:cNvPr id="3155" name="Freeform: Shape 3154">
              <a:extLst>
                <a:ext uri="{FF2B5EF4-FFF2-40B4-BE49-F238E27FC236}">
                  <a16:creationId xmlns:a16="http://schemas.microsoft.com/office/drawing/2014/main" xmlns="" id="{564F11E4-C42F-47D7-8753-14CB1B412C5D}"/>
                </a:ext>
              </a:extLst>
            </p:cNvPr>
            <p:cNvSpPr/>
            <p:nvPr/>
          </p:nvSpPr>
          <p:spPr>
            <a:xfrm>
              <a:off x="7719536" y="2805826"/>
              <a:ext cx="9525" cy="9525"/>
            </a:xfrm>
            <a:custGeom>
              <a:avLst/>
              <a:gdLst>
                <a:gd name="connsiteX0" fmla="*/ 7144 w 9525"/>
                <a:gd name="connsiteY0" fmla="*/ 7858 h 9525"/>
                <a:gd name="connsiteX1" fmla="*/ 8096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8096" y="7858"/>
                    <a:pt x="8096" y="7858"/>
                  </a:cubicBez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3156" name="Freeform: Shape 3155">
              <a:extLst>
                <a:ext uri="{FF2B5EF4-FFF2-40B4-BE49-F238E27FC236}">
                  <a16:creationId xmlns:a16="http://schemas.microsoft.com/office/drawing/2014/main" xmlns="" id="{853BE385-B6E7-4519-B1F6-6E46ECBB19CA}"/>
                </a:ext>
              </a:extLst>
            </p:cNvPr>
            <p:cNvSpPr/>
            <p:nvPr/>
          </p:nvSpPr>
          <p:spPr>
            <a:xfrm>
              <a:off x="7720277" y="2812256"/>
              <a:ext cx="9525" cy="9525"/>
            </a:xfrm>
            <a:custGeom>
              <a:avLst/>
              <a:gdLst>
                <a:gd name="connsiteX0" fmla="*/ 9260 w 9525"/>
                <a:gd name="connsiteY0" fmla="*/ 7144 h 9525"/>
                <a:gd name="connsiteX1" fmla="*/ 9260 w 9525"/>
                <a:gd name="connsiteY1" fmla="*/ 7144 h 9525"/>
              </a:gdLst>
              <a:ahLst/>
              <a:cxnLst>
                <a:cxn ang="0">
                  <a:pos x="connsiteX0" y="connsiteY0"/>
                </a:cxn>
                <a:cxn ang="0">
                  <a:pos x="connsiteX1" y="connsiteY1"/>
                </a:cxn>
              </a:cxnLst>
              <a:rect l="l" t="t" r="r" b="b"/>
              <a:pathLst>
                <a:path w="9525" h="9525">
                  <a:moveTo>
                    <a:pt x="9260" y="7144"/>
                  </a:moveTo>
                  <a:cubicBezTo>
                    <a:pt x="4498" y="9049"/>
                    <a:pt x="9260" y="8096"/>
                    <a:pt x="9260" y="7144"/>
                  </a:cubicBezTo>
                  <a:close/>
                </a:path>
              </a:pathLst>
            </a:custGeom>
            <a:grpFill/>
            <a:ln w="9525" cap="flat">
              <a:noFill/>
              <a:prstDash val="solid"/>
              <a:miter/>
            </a:ln>
          </p:spPr>
          <p:txBody>
            <a:bodyPr rtlCol="0" anchor="ctr"/>
            <a:lstStyle/>
            <a:p>
              <a:endParaRPr lang="en-US"/>
            </a:p>
          </p:txBody>
        </p:sp>
        <p:sp>
          <p:nvSpPr>
            <p:cNvPr id="3157" name="Freeform: Shape 3156">
              <a:extLst>
                <a:ext uri="{FF2B5EF4-FFF2-40B4-BE49-F238E27FC236}">
                  <a16:creationId xmlns:a16="http://schemas.microsoft.com/office/drawing/2014/main" xmlns="" id="{6BEBFDA5-83C3-4263-BB46-00143FDE2272}"/>
                </a:ext>
              </a:extLst>
            </p:cNvPr>
            <p:cNvSpPr/>
            <p:nvPr/>
          </p:nvSpPr>
          <p:spPr>
            <a:xfrm>
              <a:off x="7635644" y="2797968"/>
              <a:ext cx="95250" cy="28575"/>
            </a:xfrm>
            <a:custGeom>
              <a:avLst/>
              <a:gdLst>
                <a:gd name="connsiteX0" fmla="*/ 7216 w 95250"/>
                <a:gd name="connsiteY0" fmla="*/ 7144 h 28575"/>
                <a:gd name="connsiteX1" fmla="*/ 89131 w 95250"/>
                <a:gd name="connsiteY1" fmla="*/ 12859 h 28575"/>
                <a:gd name="connsiteX2" fmla="*/ 7216 w 95250"/>
                <a:gd name="connsiteY2" fmla="*/ 7144 h 28575"/>
              </a:gdLst>
              <a:ahLst/>
              <a:cxnLst>
                <a:cxn ang="0">
                  <a:pos x="connsiteX0" y="connsiteY0"/>
                </a:cxn>
                <a:cxn ang="0">
                  <a:pos x="connsiteX1" y="connsiteY1"/>
                </a:cxn>
                <a:cxn ang="0">
                  <a:pos x="connsiteX2" y="connsiteY2"/>
                </a:cxn>
              </a:cxnLst>
              <a:rect l="l" t="t" r="r" b="b"/>
              <a:pathLst>
                <a:path w="95250" h="28575">
                  <a:moveTo>
                    <a:pt x="7216" y="7144"/>
                  </a:moveTo>
                  <a:cubicBezTo>
                    <a:pt x="4359" y="44291"/>
                    <a:pt x="87226" y="13811"/>
                    <a:pt x="89131" y="12859"/>
                  </a:cubicBezTo>
                  <a:cubicBezTo>
                    <a:pt x="61509" y="10001"/>
                    <a:pt x="33886" y="8096"/>
                    <a:pt x="7216" y="7144"/>
                  </a:cubicBezTo>
                  <a:close/>
                </a:path>
              </a:pathLst>
            </a:custGeom>
            <a:grpFill/>
            <a:ln w="9525" cap="flat">
              <a:noFill/>
              <a:prstDash val="solid"/>
              <a:miter/>
            </a:ln>
          </p:spPr>
          <p:txBody>
            <a:bodyPr rtlCol="0" anchor="ctr"/>
            <a:lstStyle/>
            <a:p>
              <a:endParaRPr lang="en-US"/>
            </a:p>
          </p:txBody>
        </p:sp>
        <p:sp>
          <p:nvSpPr>
            <p:cNvPr id="3158" name="Freeform: Shape 3157">
              <a:extLst>
                <a:ext uri="{FF2B5EF4-FFF2-40B4-BE49-F238E27FC236}">
                  <a16:creationId xmlns:a16="http://schemas.microsoft.com/office/drawing/2014/main" xmlns="" id="{7809E6CC-E593-4E7B-A1AE-4186D65496ED}"/>
                </a:ext>
              </a:extLst>
            </p:cNvPr>
            <p:cNvSpPr/>
            <p:nvPr/>
          </p:nvSpPr>
          <p:spPr>
            <a:xfrm>
              <a:off x="7645241" y="2795212"/>
              <a:ext cx="9525" cy="9525"/>
            </a:xfrm>
            <a:custGeom>
              <a:avLst/>
              <a:gdLst>
                <a:gd name="connsiteX0" fmla="*/ 7144 w 9525"/>
                <a:gd name="connsiteY0" fmla="*/ 8947 h 9525"/>
                <a:gd name="connsiteX1" fmla="*/ 7144 w 9525"/>
                <a:gd name="connsiteY1" fmla="*/ 8947 h 9525"/>
              </a:gdLst>
              <a:ahLst/>
              <a:cxnLst>
                <a:cxn ang="0">
                  <a:pos x="connsiteX0" y="connsiteY0"/>
                </a:cxn>
                <a:cxn ang="0">
                  <a:pos x="connsiteX1" y="connsiteY1"/>
                </a:cxn>
              </a:cxnLst>
              <a:rect l="l" t="t" r="r" b="b"/>
              <a:pathLst>
                <a:path w="9525" h="9525">
                  <a:moveTo>
                    <a:pt x="7144" y="8947"/>
                  </a:moveTo>
                  <a:cubicBezTo>
                    <a:pt x="9049" y="6090"/>
                    <a:pt x="7144" y="7042"/>
                    <a:pt x="7144" y="8947"/>
                  </a:cubicBezTo>
                  <a:close/>
                </a:path>
              </a:pathLst>
            </a:custGeom>
            <a:grpFill/>
            <a:ln w="9525" cap="flat">
              <a:noFill/>
              <a:prstDash val="solid"/>
              <a:miter/>
            </a:ln>
          </p:spPr>
          <p:txBody>
            <a:bodyPr rtlCol="0" anchor="ctr"/>
            <a:lstStyle/>
            <a:p>
              <a:endParaRPr lang="en-US"/>
            </a:p>
          </p:txBody>
        </p:sp>
        <p:sp>
          <p:nvSpPr>
            <p:cNvPr id="3159" name="Freeform: Shape 3158">
              <a:extLst>
                <a:ext uri="{FF2B5EF4-FFF2-40B4-BE49-F238E27FC236}">
                  <a16:creationId xmlns:a16="http://schemas.microsoft.com/office/drawing/2014/main" xmlns="" id="{F0FDCBB9-87B9-410D-9F07-5B43A74D3545}"/>
                </a:ext>
              </a:extLst>
            </p:cNvPr>
            <p:cNvSpPr/>
            <p:nvPr/>
          </p:nvSpPr>
          <p:spPr>
            <a:xfrm>
              <a:off x="7635293" y="279796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3160" name="Freeform: Shape 3159">
              <a:extLst>
                <a:ext uri="{FF2B5EF4-FFF2-40B4-BE49-F238E27FC236}">
                  <a16:creationId xmlns:a16="http://schemas.microsoft.com/office/drawing/2014/main" xmlns="" id="{2011D0D3-0780-4010-9140-D1C6DDE73064}"/>
                </a:ext>
              </a:extLst>
            </p:cNvPr>
            <p:cNvSpPr/>
            <p:nvPr/>
          </p:nvSpPr>
          <p:spPr>
            <a:xfrm>
              <a:off x="7652015" y="2811409"/>
              <a:ext cx="9525" cy="9525"/>
            </a:xfrm>
            <a:custGeom>
              <a:avLst/>
              <a:gdLst>
                <a:gd name="connsiteX0" fmla="*/ 7990 w 9525"/>
                <a:gd name="connsiteY0" fmla="*/ 7990 h 9525"/>
                <a:gd name="connsiteX1" fmla="*/ 7990 w 9525"/>
                <a:gd name="connsiteY1" fmla="*/ 7990 h 9525"/>
              </a:gdLst>
              <a:ahLst/>
              <a:cxnLst>
                <a:cxn ang="0">
                  <a:pos x="connsiteX0" y="connsiteY0"/>
                </a:cxn>
                <a:cxn ang="0">
                  <a:pos x="connsiteX1" y="connsiteY1"/>
                </a:cxn>
              </a:cxnLst>
              <a:rect l="l" t="t" r="r" b="b"/>
              <a:pathLst>
                <a:path w="9525" h="9525">
                  <a:moveTo>
                    <a:pt x="7990" y="7990"/>
                  </a:moveTo>
                  <a:cubicBezTo>
                    <a:pt x="7990" y="7990"/>
                    <a:pt x="6085" y="6085"/>
                    <a:pt x="7990" y="7990"/>
                  </a:cubicBezTo>
                  <a:close/>
                </a:path>
              </a:pathLst>
            </a:custGeom>
            <a:grpFill/>
            <a:ln w="9525" cap="flat">
              <a:noFill/>
              <a:prstDash val="solid"/>
              <a:miter/>
            </a:ln>
          </p:spPr>
          <p:txBody>
            <a:bodyPr rtlCol="0" anchor="ctr"/>
            <a:lstStyle/>
            <a:p>
              <a:endParaRPr lang="en-US"/>
            </a:p>
          </p:txBody>
        </p:sp>
        <p:sp>
          <p:nvSpPr>
            <p:cNvPr id="3161" name="Freeform: Shape 3160">
              <a:extLst>
                <a:ext uri="{FF2B5EF4-FFF2-40B4-BE49-F238E27FC236}">
                  <a16:creationId xmlns:a16="http://schemas.microsoft.com/office/drawing/2014/main" xmlns="" id="{803DC38B-A0A4-4B55-AF2E-55B762999897}"/>
                </a:ext>
              </a:extLst>
            </p:cNvPr>
            <p:cNvSpPr/>
            <p:nvPr/>
          </p:nvSpPr>
          <p:spPr>
            <a:xfrm>
              <a:off x="7657624" y="2797968"/>
              <a:ext cx="9525" cy="9525"/>
            </a:xfrm>
            <a:custGeom>
              <a:avLst/>
              <a:gdLst>
                <a:gd name="connsiteX0" fmla="*/ 7144 w 9525"/>
                <a:gd name="connsiteY0" fmla="*/ 7144 h 9525"/>
                <a:gd name="connsiteX1" fmla="*/ 9049 w 9525"/>
                <a:gd name="connsiteY1" fmla="*/ 1095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8096" y="10001"/>
                    <a:pt x="9049" y="10954"/>
                  </a:cubicBezTo>
                  <a:cubicBezTo>
                    <a:pt x="9049" y="9049"/>
                    <a:pt x="9049" y="8096"/>
                    <a:pt x="7144" y="7144"/>
                  </a:cubicBezTo>
                  <a:close/>
                </a:path>
              </a:pathLst>
            </a:custGeom>
            <a:grpFill/>
            <a:ln w="9525" cap="flat">
              <a:noFill/>
              <a:prstDash val="solid"/>
              <a:miter/>
            </a:ln>
          </p:spPr>
          <p:txBody>
            <a:bodyPr rtlCol="0" anchor="ctr"/>
            <a:lstStyle/>
            <a:p>
              <a:endParaRPr lang="en-US"/>
            </a:p>
          </p:txBody>
        </p:sp>
        <p:sp>
          <p:nvSpPr>
            <p:cNvPr id="3162" name="Freeform: Shape 3161">
              <a:extLst>
                <a:ext uri="{FF2B5EF4-FFF2-40B4-BE49-F238E27FC236}">
                  <a16:creationId xmlns:a16="http://schemas.microsoft.com/office/drawing/2014/main" xmlns="" id="{1E9FE073-58FC-4D58-8B38-076F097F2D19}"/>
                </a:ext>
              </a:extLst>
            </p:cNvPr>
            <p:cNvSpPr/>
            <p:nvPr/>
          </p:nvSpPr>
          <p:spPr>
            <a:xfrm>
              <a:off x="7677001" y="2800826"/>
              <a:ext cx="9525" cy="9525"/>
            </a:xfrm>
            <a:custGeom>
              <a:avLst/>
              <a:gdLst>
                <a:gd name="connsiteX0" fmla="*/ 7769 w 9525"/>
                <a:gd name="connsiteY0" fmla="*/ 10001 h 9525"/>
                <a:gd name="connsiteX1" fmla="*/ 8722 w 9525"/>
                <a:gd name="connsiteY1" fmla="*/ 7144 h 9525"/>
                <a:gd name="connsiteX2" fmla="*/ 7769 w 9525"/>
                <a:gd name="connsiteY2" fmla="*/ 10001 h 9525"/>
              </a:gdLst>
              <a:ahLst/>
              <a:cxnLst>
                <a:cxn ang="0">
                  <a:pos x="connsiteX0" y="connsiteY0"/>
                </a:cxn>
                <a:cxn ang="0">
                  <a:pos x="connsiteX1" y="connsiteY1"/>
                </a:cxn>
                <a:cxn ang="0">
                  <a:pos x="connsiteX2" y="connsiteY2"/>
                </a:cxn>
              </a:cxnLst>
              <a:rect l="l" t="t" r="r" b="b"/>
              <a:pathLst>
                <a:path w="9525" h="9525">
                  <a:moveTo>
                    <a:pt x="7769" y="10001"/>
                  </a:moveTo>
                  <a:cubicBezTo>
                    <a:pt x="8722" y="9049"/>
                    <a:pt x="7769" y="8096"/>
                    <a:pt x="8722" y="7144"/>
                  </a:cubicBezTo>
                  <a:cubicBezTo>
                    <a:pt x="6817" y="7144"/>
                    <a:pt x="6817" y="8096"/>
                    <a:pt x="7769" y="10001"/>
                  </a:cubicBezTo>
                  <a:close/>
                </a:path>
              </a:pathLst>
            </a:custGeom>
            <a:grpFill/>
            <a:ln w="9525" cap="flat">
              <a:noFill/>
              <a:prstDash val="solid"/>
              <a:miter/>
            </a:ln>
          </p:spPr>
          <p:txBody>
            <a:bodyPr rtlCol="0" anchor="ctr"/>
            <a:lstStyle/>
            <a:p>
              <a:endParaRPr lang="en-US"/>
            </a:p>
          </p:txBody>
        </p:sp>
        <p:sp>
          <p:nvSpPr>
            <p:cNvPr id="3163" name="Freeform: Shape 3162">
              <a:extLst>
                <a:ext uri="{FF2B5EF4-FFF2-40B4-BE49-F238E27FC236}">
                  <a16:creationId xmlns:a16="http://schemas.microsoft.com/office/drawing/2014/main" xmlns="" id="{B84563E8-A0DA-48D3-9EA1-811782793A74}"/>
                </a:ext>
              </a:extLst>
            </p:cNvPr>
            <p:cNvSpPr/>
            <p:nvPr/>
          </p:nvSpPr>
          <p:spPr>
            <a:xfrm>
              <a:off x="7637401" y="2796063"/>
              <a:ext cx="9525" cy="9525"/>
            </a:xfrm>
            <a:custGeom>
              <a:avLst/>
              <a:gdLst>
                <a:gd name="connsiteX0" fmla="*/ 11174 w 9525"/>
                <a:gd name="connsiteY0" fmla="*/ 7144 h 9525"/>
                <a:gd name="connsiteX1" fmla="*/ 11174 w 9525"/>
                <a:gd name="connsiteY1" fmla="*/ 7144 h 9525"/>
              </a:gdLst>
              <a:ahLst/>
              <a:cxnLst>
                <a:cxn ang="0">
                  <a:pos x="connsiteX0" y="connsiteY0"/>
                </a:cxn>
                <a:cxn ang="0">
                  <a:pos x="connsiteX1" y="connsiteY1"/>
                </a:cxn>
              </a:cxnLst>
              <a:rect l="l" t="t" r="r" b="b"/>
              <a:pathLst>
                <a:path w="9525" h="9525">
                  <a:moveTo>
                    <a:pt x="11174" y="7144"/>
                  </a:moveTo>
                  <a:cubicBezTo>
                    <a:pt x="10222" y="7144"/>
                    <a:pt x="2602" y="9049"/>
                    <a:pt x="11174" y="7144"/>
                  </a:cubicBezTo>
                  <a:close/>
                </a:path>
              </a:pathLst>
            </a:custGeom>
            <a:grpFill/>
            <a:ln w="9525" cap="flat">
              <a:noFill/>
              <a:prstDash val="solid"/>
              <a:miter/>
            </a:ln>
          </p:spPr>
          <p:txBody>
            <a:bodyPr rtlCol="0" anchor="ctr"/>
            <a:lstStyle/>
            <a:p>
              <a:endParaRPr lang="en-US"/>
            </a:p>
          </p:txBody>
        </p:sp>
        <p:sp>
          <p:nvSpPr>
            <p:cNvPr id="3164" name="Freeform: Shape 3163">
              <a:extLst>
                <a:ext uri="{FF2B5EF4-FFF2-40B4-BE49-F238E27FC236}">
                  <a16:creationId xmlns:a16="http://schemas.microsoft.com/office/drawing/2014/main" xmlns="" id="{F2CD72BC-449A-4E31-A9E9-88679C88FB85}"/>
                </a:ext>
              </a:extLst>
            </p:cNvPr>
            <p:cNvSpPr/>
            <p:nvPr/>
          </p:nvSpPr>
          <p:spPr>
            <a:xfrm>
              <a:off x="7587017" y="2797968"/>
              <a:ext cx="57150" cy="19050"/>
            </a:xfrm>
            <a:custGeom>
              <a:avLst/>
              <a:gdLst>
                <a:gd name="connsiteX0" fmla="*/ 7265 w 57150"/>
                <a:gd name="connsiteY0" fmla="*/ 11906 h 19050"/>
                <a:gd name="connsiteX1" fmla="*/ 52033 w 57150"/>
                <a:gd name="connsiteY1" fmla="*/ 7144 h 19050"/>
                <a:gd name="connsiteX2" fmla="*/ 7265 w 57150"/>
                <a:gd name="connsiteY2" fmla="*/ 11906 h 19050"/>
              </a:gdLst>
              <a:ahLst/>
              <a:cxnLst>
                <a:cxn ang="0">
                  <a:pos x="connsiteX0" y="connsiteY0"/>
                </a:cxn>
                <a:cxn ang="0">
                  <a:pos x="connsiteX1" y="connsiteY1"/>
                </a:cxn>
                <a:cxn ang="0">
                  <a:pos x="connsiteX2" y="connsiteY2"/>
                </a:cxn>
              </a:cxnLst>
              <a:rect l="l" t="t" r="r" b="b"/>
              <a:pathLst>
                <a:path w="57150" h="19050">
                  <a:moveTo>
                    <a:pt x="7265" y="11906"/>
                  </a:moveTo>
                  <a:cubicBezTo>
                    <a:pt x="8218" y="14764"/>
                    <a:pt x="53938" y="26194"/>
                    <a:pt x="52033" y="7144"/>
                  </a:cubicBezTo>
                  <a:cubicBezTo>
                    <a:pt x="52985" y="7144"/>
                    <a:pt x="4408" y="10001"/>
                    <a:pt x="7265" y="11906"/>
                  </a:cubicBezTo>
                  <a:close/>
                </a:path>
              </a:pathLst>
            </a:custGeom>
            <a:grpFill/>
            <a:ln w="9525" cap="flat">
              <a:noFill/>
              <a:prstDash val="solid"/>
              <a:miter/>
            </a:ln>
          </p:spPr>
          <p:txBody>
            <a:bodyPr rtlCol="0" anchor="ctr"/>
            <a:lstStyle/>
            <a:p>
              <a:endParaRPr lang="en-US"/>
            </a:p>
          </p:txBody>
        </p:sp>
        <p:sp>
          <p:nvSpPr>
            <p:cNvPr id="3165" name="Freeform: Shape 3164">
              <a:extLst>
                <a:ext uri="{FF2B5EF4-FFF2-40B4-BE49-F238E27FC236}">
                  <a16:creationId xmlns:a16="http://schemas.microsoft.com/office/drawing/2014/main" xmlns="" id="{E24E820B-C7E0-46C5-BB45-1A5EDDC51553}"/>
                </a:ext>
              </a:extLst>
            </p:cNvPr>
            <p:cNvSpPr/>
            <p:nvPr/>
          </p:nvSpPr>
          <p:spPr>
            <a:xfrm>
              <a:off x="7620476" y="2796063"/>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cubicBezTo>
                    <a:pt x="7144" y="8096"/>
                    <a:pt x="7144" y="8096"/>
                    <a:pt x="8096" y="7144"/>
                  </a:cubicBezTo>
                  <a:close/>
                </a:path>
              </a:pathLst>
            </a:custGeom>
            <a:grpFill/>
            <a:ln w="9525" cap="flat">
              <a:noFill/>
              <a:prstDash val="solid"/>
              <a:miter/>
            </a:ln>
          </p:spPr>
          <p:txBody>
            <a:bodyPr rtlCol="0" anchor="ctr"/>
            <a:lstStyle/>
            <a:p>
              <a:endParaRPr lang="en-US"/>
            </a:p>
          </p:txBody>
        </p:sp>
        <p:sp>
          <p:nvSpPr>
            <p:cNvPr id="3166" name="Freeform: Shape 3165">
              <a:extLst>
                <a:ext uri="{FF2B5EF4-FFF2-40B4-BE49-F238E27FC236}">
                  <a16:creationId xmlns:a16="http://schemas.microsoft.com/office/drawing/2014/main" xmlns="" id="{19459D19-7ABA-4EC2-B03C-C26FD02DC144}"/>
                </a:ext>
              </a:extLst>
            </p:cNvPr>
            <p:cNvSpPr/>
            <p:nvPr/>
          </p:nvSpPr>
          <p:spPr>
            <a:xfrm>
              <a:off x="7551896" y="2791880"/>
              <a:ext cx="38100" cy="19050"/>
            </a:xfrm>
            <a:custGeom>
              <a:avLst/>
              <a:gdLst>
                <a:gd name="connsiteX0" fmla="*/ 30004 w 38100"/>
                <a:gd name="connsiteY0" fmla="*/ 8470 h 19050"/>
                <a:gd name="connsiteX1" fmla="*/ 7144 w 38100"/>
                <a:gd name="connsiteY1" fmla="*/ 14185 h 19050"/>
                <a:gd name="connsiteX2" fmla="*/ 30004 w 38100"/>
                <a:gd name="connsiteY2" fmla="*/ 8470 h 19050"/>
              </a:gdLst>
              <a:ahLst/>
              <a:cxnLst>
                <a:cxn ang="0">
                  <a:pos x="connsiteX0" y="connsiteY0"/>
                </a:cxn>
                <a:cxn ang="0">
                  <a:pos x="connsiteX1" y="connsiteY1"/>
                </a:cxn>
                <a:cxn ang="0">
                  <a:pos x="connsiteX2" y="connsiteY2"/>
                </a:cxn>
              </a:cxnLst>
              <a:rect l="l" t="t" r="r" b="b"/>
              <a:pathLst>
                <a:path w="38100" h="19050">
                  <a:moveTo>
                    <a:pt x="30004" y="8470"/>
                  </a:moveTo>
                  <a:cubicBezTo>
                    <a:pt x="22384" y="3707"/>
                    <a:pt x="20479" y="13232"/>
                    <a:pt x="7144" y="14185"/>
                  </a:cubicBezTo>
                  <a:cubicBezTo>
                    <a:pt x="14764" y="20852"/>
                    <a:pt x="53816" y="4660"/>
                    <a:pt x="30004" y="8470"/>
                  </a:cubicBezTo>
                  <a:close/>
                </a:path>
              </a:pathLst>
            </a:custGeom>
            <a:grpFill/>
            <a:ln w="9525" cap="flat">
              <a:noFill/>
              <a:prstDash val="solid"/>
              <a:miter/>
            </a:ln>
          </p:spPr>
          <p:txBody>
            <a:bodyPr rtlCol="0" anchor="ctr"/>
            <a:lstStyle/>
            <a:p>
              <a:endParaRPr lang="en-US"/>
            </a:p>
          </p:txBody>
        </p:sp>
        <p:sp>
          <p:nvSpPr>
            <p:cNvPr id="3167" name="Freeform: Shape 3166">
              <a:extLst>
                <a:ext uri="{FF2B5EF4-FFF2-40B4-BE49-F238E27FC236}">
                  <a16:creationId xmlns:a16="http://schemas.microsoft.com/office/drawing/2014/main" xmlns="" id="{80E58A58-C4AB-47C1-8600-F1FBB3C12302}"/>
                </a:ext>
              </a:extLst>
            </p:cNvPr>
            <p:cNvSpPr/>
            <p:nvPr/>
          </p:nvSpPr>
          <p:spPr>
            <a:xfrm>
              <a:off x="7583181" y="2792253"/>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6339" y="12859"/>
                    <a:pt x="7291" y="9049"/>
                    <a:pt x="8244" y="7144"/>
                  </a:cubicBezTo>
                  <a:close/>
                </a:path>
              </a:pathLst>
            </a:custGeom>
            <a:grpFill/>
            <a:ln w="9525" cap="flat">
              <a:noFill/>
              <a:prstDash val="solid"/>
              <a:miter/>
            </a:ln>
          </p:spPr>
          <p:txBody>
            <a:bodyPr rtlCol="0" anchor="ctr"/>
            <a:lstStyle/>
            <a:p>
              <a:endParaRPr lang="en-US"/>
            </a:p>
          </p:txBody>
        </p:sp>
        <p:sp>
          <p:nvSpPr>
            <p:cNvPr id="3168" name="Freeform: Shape 3167">
              <a:extLst>
                <a:ext uri="{FF2B5EF4-FFF2-40B4-BE49-F238E27FC236}">
                  <a16:creationId xmlns:a16="http://schemas.microsoft.com/office/drawing/2014/main" xmlns="" id="{823168AF-AEE2-41E2-9A35-0D7D16D3D6C7}"/>
                </a:ext>
              </a:extLst>
            </p:cNvPr>
            <p:cNvSpPr/>
            <p:nvPr/>
          </p:nvSpPr>
          <p:spPr>
            <a:xfrm>
              <a:off x="7579519" y="2801421"/>
              <a:ext cx="9525" cy="9525"/>
            </a:xfrm>
            <a:custGeom>
              <a:avLst/>
              <a:gdLst>
                <a:gd name="connsiteX0" fmla="*/ 7144 w 9525"/>
                <a:gd name="connsiteY0" fmla="*/ 10359 h 9525"/>
                <a:gd name="connsiteX1" fmla="*/ 8096 w 9525"/>
                <a:gd name="connsiteY1" fmla="*/ 7501 h 9525"/>
                <a:gd name="connsiteX2" fmla="*/ 7144 w 9525"/>
                <a:gd name="connsiteY2" fmla="*/ 10359 h 9525"/>
              </a:gdLst>
              <a:ahLst/>
              <a:cxnLst>
                <a:cxn ang="0">
                  <a:pos x="connsiteX0" y="connsiteY0"/>
                </a:cxn>
                <a:cxn ang="0">
                  <a:pos x="connsiteX1" y="connsiteY1"/>
                </a:cxn>
                <a:cxn ang="0">
                  <a:pos x="connsiteX2" y="connsiteY2"/>
                </a:cxn>
              </a:cxnLst>
              <a:rect l="l" t="t" r="r" b="b"/>
              <a:pathLst>
                <a:path w="9525" h="9525">
                  <a:moveTo>
                    <a:pt x="7144" y="10359"/>
                  </a:moveTo>
                  <a:cubicBezTo>
                    <a:pt x="7144" y="9406"/>
                    <a:pt x="8096" y="8454"/>
                    <a:pt x="8096" y="7501"/>
                  </a:cubicBezTo>
                  <a:cubicBezTo>
                    <a:pt x="7144" y="6548"/>
                    <a:pt x="7144" y="7501"/>
                    <a:pt x="7144" y="10359"/>
                  </a:cubicBezTo>
                  <a:close/>
                </a:path>
              </a:pathLst>
            </a:custGeom>
            <a:grpFill/>
            <a:ln w="9525" cap="flat">
              <a:noFill/>
              <a:prstDash val="solid"/>
              <a:miter/>
            </a:ln>
          </p:spPr>
          <p:txBody>
            <a:bodyPr rtlCol="0" anchor="ctr"/>
            <a:lstStyle/>
            <a:p>
              <a:endParaRPr lang="en-US"/>
            </a:p>
          </p:txBody>
        </p:sp>
        <p:sp>
          <p:nvSpPr>
            <p:cNvPr id="3169" name="Freeform: Shape 3168">
              <a:extLst>
                <a:ext uri="{FF2B5EF4-FFF2-40B4-BE49-F238E27FC236}">
                  <a16:creationId xmlns:a16="http://schemas.microsoft.com/office/drawing/2014/main" xmlns="" id="{32337844-C802-409A-ADAB-3FB026C1CF5F}"/>
                </a:ext>
              </a:extLst>
            </p:cNvPr>
            <p:cNvSpPr/>
            <p:nvPr/>
          </p:nvSpPr>
          <p:spPr>
            <a:xfrm>
              <a:off x="7556364" y="2787491"/>
              <a:ext cx="9525" cy="9525"/>
            </a:xfrm>
            <a:custGeom>
              <a:avLst/>
              <a:gdLst>
                <a:gd name="connsiteX0" fmla="*/ 9343 w 9525"/>
                <a:gd name="connsiteY0" fmla="*/ 7144 h 9525"/>
                <a:gd name="connsiteX1" fmla="*/ 9343 w 9525"/>
                <a:gd name="connsiteY1" fmla="*/ 7144 h 9525"/>
              </a:gdLst>
              <a:ahLst/>
              <a:cxnLst>
                <a:cxn ang="0">
                  <a:pos x="connsiteX0" y="connsiteY0"/>
                </a:cxn>
                <a:cxn ang="0">
                  <a:pos x="connsiteX1" y="connsiteY1"/>
                </a:cxn>
              </a:cxnLst>
              <a:rect l="l" t="t" r="r" b="b"/>
              <a:pathLst>
                <a:path w="9525" h="9525">
                  <a:moveTo>
                    <a:pt x="9343" y="7144"/>
                  </a:moveTo>
                  <a:cubicBezTo>
                    <a:pt x="5533" y="9049"/>
                    <a:pt x="7439" y="8096"/>
                    <a:pt x="9343" y="7144"/>
                  </a:cubicBezTo>
                  <a:close/>
                </a:path>
              </a:pathLst>
            </a:custGeom>
            <a:grpFill/>
            <a:ln w="9525" cap="flat">
              <a:noFill/>
              <a:prstDash val="solid"/>
              <a:miter/>
            </a:ln>
          </p:spPr>
          <p:txBody>
            <a:bodyPr rtlCol="0" anchor="ctr"/>
            <a:lstStyle/>
            <a:p>
              <a:endParaRPr lang="en-US"/>
            </a:p>
          </p:txBody>
        </p:sp>
        <p:sp>
          <p:nvSpPr>
            <p:cNvPr id="3170" name="Freeform: Shape 3169">
              <a:extLst>
                <a:ext uri="{FF2B5EF4-FFF2-40B4-BE49-F238E27FC236}">
                  <a16:creationId xmlns:a16="http://schemas.microsoft.com/office/drawing/2014/main" xmlns="" id="{E7BB1EB6-C4DE-4FD1-944D-E68B3DCD7FA1}"/>
                </a:ext>
              </a:extLst>
            </p:cNvPr>
            <p:cNvSpPr/>
            <p:nvPr/>
          </p:nvSpPr>
          <p:spPr>
            <a:xfrm>
              <a:off x="7537609" y="2792671"/>
              <a:ext cx="19050" cy="19050"/>
            </a:xfrm>
            <a:custGeom>
              <a:avLst/>
              <a:gdLst>
                <a:gd name="connsiteX0" fmla="*/ 7144 w 19050"/>
                <a:gd name="connsiteY0" fmla="*/ 12441 h 19050"/>
                <a:gd name="connsiteX1" fmla="*/ 7144 w 19050"/>
                <a:gd name="connsiteY1" fmla="*/ 12441 h 19050"/>
              </a:gdLst>
              <a:ahLst/>
              <a:cxnLst>
                <a:cxn ang="0">
                  <a:pos x="connsiteX0" y="connsiteY0"/>
                </a:cxn>
                <a:cxn ang="0">
                  <a:pos x="connsiteX1" y="connsiteY1"/>
                </a:cxn>
              </a:cxnLst>
              <a:rect l="l" t="t" r="r" b="b"/>
              <a:pathLst>
                <a:path w="19050" h="19050">
                  <a:moveTo>
                    <a:pt x="7144" y="12441"/>
                  </a:moveTo>
                  <a:cubicBezTo>
                    <a:pt x="26194" y="13394"/>
                    <a:pt x="15716" y="59"/>
                    <a:pt x="7144" y="12441"/>
                  </a:cubicBezTo>
                  <a:close/>
                </a:path>
              </a:pathLst>
            </a:custGeom>
            <a:grpFill/>
            <a:ln w="9525" cap="flat">
              <a:noFill/>
              <a:prstDash val="solid"/>
              <a:miter/>
            </a:ln>
          </p:spPr>
          <p:txBody>
            <a:bodyPr rtlCol="0" anchor="ctr"/>
            <a:lstStyle/>
            <a:p>
              <a:endParaRPr lang="en-US"/>
            </a:p>
          </p:txBody>
        </p:sp>
        <p:sp>
          <p:nvSpPr>
            <p:cNvPr id="3171" name="Freeform: Shape 3170">
              <a:extLst>
                <a:ext uri="{FF2B5EF4-FFF2-40B4-BE49-F238E27FC236}">
                  <a16:creationId xmlns:a16="http://schemas.microsoft.com/office/drawing/2014/main" xmlns="" id="{1BB23CB0-EC25-4504-A120-2E4992576C5B}"/>
                </a:ext>
              </a:extLst>
            </p:cNvPr>
            <p:cNvSpPr/>
            <p:nvPr/>
          </p:nvSpPr>
          <p:spPr>
            <a:xfrm>
              <a:off x="7455694" y="2769393"/>
              <a:ext cx="85725" cy="28575"/>
            </a:xfrm>
            <a:custGeom>
              <a:avLst/>
              <a:gdLst>
                <a:gd name="connsiteX0" fmla="*/ 79534 w 85725"/>
                <a:gd name="connsiteY0" fmla="*/ 20479 h 28575"/>
                <a:gd name="connsiteX1" fmla="*/ 7144 w 85725"/>
                <a:gd name="connsiteY1" fmla="*/ 7144 h 28575"/>
                <a:gd name="connsiteX2" fmla="*/ 79534 w 85725"/>
                <a:gd name="connsiteY2" fmla="*/ 20479 h 28575"/>
              </a:gdLst>
              <a:ahLst/>
              <a:cxnLst>
                <a:cxn ang="0">
                  <a:pos x="connsiteX0" y="connsiteY0"/>
                </a:cxn>
                <a:cxn ang="0">
                  <a:pos x="connsiteX1" y="connsiteY1"/>
                </a:cxn>
                <a:cxn ang="0">
                  <a:pos x="connsiteX2" y="connsiteY2"/>
                </a:cxn>
              </a:cxnLst>
              <a:rect l="l" t="t" r="r" b="b"/>
              <a:pathLst>
                <a:path w="85725" h="28575">
                  <a:moveTo>
                    <a:pt x="79534" y="20479"/>
                  </a:moveTo>
                  <a:cubicBezTo>
                    <a:pt x="56674" y="11906"/>
                    <a:pt x="31909" y="7144"/>
                    <a:pt x="7144" y="7144"/>
                  </a:cubicBezTo>
                  <a:cubicBezTo>
                    <a:pt x="32861" y="13811"/>
                    <a:pt x="77629" y="26194"/>
                    <a:pt x="79534" y="20479"/>
                  </a:cubicBezTo>
                  <a:close/>
                </a:path>
              </a:pathLst>
            </a:custGeom>
            <a:grpFill/>
            <a:ln w="9525" cap="flat">
              <a:noFill/>
              <a:prstDash val="solid"/>
              <a:miter/>
            </a:ln>
          </p:spPr>
          <p:txBody>
            <a:bodyPr rtlCol="0" anchor="ctr"/>
            <a:lstStyle/>
            <a:p>
              <a:endParaRPr lang="en-US"/>
            </a:p>
          </p:txBody>
        </p:sp>
        <p:sp>
          <p:nvSpPr>
            <p:cNvPr id="3172" name="Freeform: Shape 3171">
              <a:extLst>
                <a:ext uri="{FF2B5EF4-FFF2-40B4-BE49-F238E27FC236}">
                  <a16:creationId xmlns:a16="http://schemas.microsoft.com/office/drawing/2014/main" xmlns="" id="{37EC1E29-092A-4B3D-B7B1-E87AA3875F9C}"/>
                </a:ext>
              </a:extLst>
            </p:cNvPr>
            <p:cNvSpPr/>
            <p:nvPr/>
          </p:nvSpPr>
          <p:spPr>
            <a:xfrm>
              <a:off x="7531894" y="2794396"/>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6906"/>
                    <a:pt x="8096" y="6906"/>
                    <a:pt x="7144" y="7858"/>
                  </a:cubicBez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3173" name="Freeform: Shape 3172">
              <a:extLst>
                <a:ext uri="{FF2B5EF4-FFF2-40B4-BE49-F238E27FC236}">
                  <a16:creationId xmlns:a16="http://schemas.microsoft.com/office/drawing/2014/main" xmlns="" id="{EB9B1240-79DB-4CC2-84A5-020F80D83707}"/>
                </a:ext>
              </a:extLst>
            </p:cNvPr>
            <p:cNvSpPr/>
            <p:nvPr/>
          </p:nvSpPr>
          <p:spPr>
            <a:xfrm>
              <a:off x="7454655" y="2770346"/>
              <a:ext cx="9525" cy="9525"/>
            </a:xfrm>
            <a:custGeom>
              <a:avLst/>
              <a:gdLst>
                <a:gd name="connsiteX0" fmla="*/ 9135 w 9525"/>
                <a:gd name="connsiteY0" fmla="*/ 7144 h 9525"/>
                <a:gd name="connsiteX1" fmla="*/ 8182 w 9525"/>
                <a:gd name="connsiteY1" fmla="*/ 7144 h 9525"/>
                <a:gd name="connsiteX2" fmla="*/ 9135 w 9525"/>
                <a:gd name="connsiteY2" fmla="*/ 7144 h 9525"/>
              </a:gdLst>
              <a:ahLst/>
              <a:cxnLst>
                <a:cxn ang="0">
                  <a:pos x="connsiteX0" y="connsiteY0"/>
                </a:cxn>
                <a:cxn ang="0">
                  <a:pos x="connsiteX1" y="connsiteY1"/>
                </a:cxn>
                <a:cxn ang="0">
                  <a:pos x="connsiteX2" y="connsiteY2"/>
                </a:cxn>
              </a:cxnLst>
              <a:rect l="l" t="t" r="r" b="b"/>
              <a:pathLst>
                <a:path w="9525" h="9525">
                  <a:moveTo>
                    <a:pt x="9135" y="7144"/>
                  </a:moveTo>
                  <a:cubicBezTo>
                    <a:pt x="9135" y="7144"/>
                    <a:pt x="8182" y="7144"/>
                    <a:pt x="8182" y="7144"/>
                  </a:cubicBezTo>
                  <a:cubicBezTo>
                    <a:pt x="6277" y="8096"/>
                    <a:pt x="7230" y="7144"/>
                    <a:pt x="9135" y="7144"/>
                  </a:cubicBezTo>
                  <a:close/>
                </a:path>
              </a:pathLst>
            </a:custGeom>
            <a:grpFill/>
            <a:ln w="9525" cap="flat">
              <a:noFill/>
              <a:prstDash val="solid"/>
              <a:miter/>
            </a:ln>
          </p:spPr>
          <p:txBody>
            <a:bodyPr rtlCol="0" anchor="ctr"/>
            <a:lstStyle/>
            <a:p>
              <a:endParaRPr lang="en-US"/>
            </a:p>
          </p:txBody>
        </p:sp>
        <p:sp>
          <p:nvSpPr>
            <p:cNvPr id="3174" name="Freeform: Shape 3173">
              <a:extLst>
                <a:ext uri="{FF2B5EF4-FFF2-40B4-BE49-F238E27FC236}">
                  <a16:creationId xmlns:a16="http://schemas.microsoft.com/office/drawing/2014/main" xmlns="" id="{8A5BC10E-7FA3-42A4-8C0B-C2AE120A6B0D}"/>
                </a:ext>
              </a:extLst>
            </p:cNvPr>
            <p:cNvSpPr/>
            <p:nvPr/>
          </p:nvSpPr>
          <p:spPr>
            <a:xfrm>
              <a:off x="7538561" y="279415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175" name="Freeform: Shape 3174">
              <a:extLst>
                <a:ext uri="{FF2B5EF4-FFF2-40B4-BE49-F238E27FC236}">
                  <a16:creationId xmlns:a16="http://schemas.microsoft.com/office/drawing/2014/main" xmlns="" id="{51B1EFF0-475B-49A4-B2DE-9A2598516447}"/>
                </a:ext>
              </a:extLst>
            </p:cNvPr>
            <p:cNvSpPr/>
            <p:nvPr/>
          </p:nvSpPr>
          <p:spPr>
            <a:xfrm>
              <a:off x="7541815" y="2785586"/>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7700" y="7144"/>
                    <a:pt x="5795" y="8096"/>
                    <a:pt x="8653" y="7144"/>
                  </a:cubicBezTo>
                  <a:close/>
                </a:path>
              </a:pathLst>
            </a:custGeom>
            <a:grpFill/>
            <a:ln w="9525" cap="flat">
              <a:noFill/>
              <a:prstDash val="solid"/>
              <a:miter/>
            </a:ln>
          </p:spPr>
          <p:txBody>
            <a:bodyPr rtlCol="0" anchor="ctr"/>
            <a:lstStyle/>
            <a:p>
              <a:endParaRPr lang="en-US"/>
            </a:p>
          </p:txBody>
        </p:sp>
        <p:sp>
          <p:nvSpPr>
            <p:cNvPr id="3176" name="Freeform: Shape 3175">
              <a:extLst>
                <a:ext uri="{FF2B5EF4-FFF2-40B4-BE49-F238E27FC236}">
                  <a16:creationId xmlns:a16="http://schemas.microsoft.com/office/drawing/2014/main" xmlns="" id="{F8576CEB-25B4-44C6-BCD7-AE473EF683A0}"/>
                </a:ext>
              </a:extLst>
            </p:cNvPr>
            <p:cNvSpPr/>
            <p:nvPr/>
          </p:nvSpPr>
          <p:spPr>
            <a:xfrm>
              <a:off x="7443311" y="2762726"/>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3177" name="Freeform: Shape 3176">
              <a:extLst>
                <a:ext uri="{FF2B5EF4-FFF2-40B4-BE49-F238E27FC236}">
                  <a16:creationId xmlns:a16="http://schemas.microsoft.com/office/drawing/2014/main" xmlns="" id="{65CE4E23-656C-4457-8DC0-22EA386EA0D6}"/>
                </a:ext>
              </a:extLst>
            </p:cNvPr>
            <p:cNvSpPr/>
            <p:nvPr/>
          </p:nvSpPr>
          <p:spPr>
            <a:xfrm>
              <a:off x="7406164" y="275320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3178" name="Freeform: Shape 3177">
              <a:extLst>
                <a:ext uri="{FF2B5EF4-FFF2-40B4-BE49-F238E27FC236}">
                  <a16:creationId xmlns:a16="http://schemas.microsoft.com/office/drawing/2014/main" xmlns="" id="{0494D6B2-0D6D-4D48-BE51-144411F87B45}"/>
                </a:ext>
              </a:extLst>
            </p:cNvPr>
            <p:cNvSpPr/>
            <p:nvPr/>
          </p:nvSpPr>
          <p:spPr>
            <a:xfrm>
              <a:off x="7316629" y="2737734"/>
              <a:ext cx="142875" cy="38100"/>
            </a:xfrm>
            <a:custGeom>
              <a:avLst/>
              <a:gdLst>
                <a:gd name="connsiteX0" fmla="*/ 7144 w 142875"/>
                <a:gd name="connsiteY0" fmla="*/ 7370 h 38100"/>
                <a:gd name="connsiteX1" fmla="*/ 142399 w 142875"/>
                <a:gd name="connsiteY1" fmla="*/ 32135 h 38100"/>
                <a:gd name="connsiteX2" fmla="*/ 7144 w 142875"/>
                <a:gd name="connsiteY2" fmla="*/ 7370 h 38100"/>
              </a:gdLst>
              <a:ahLst/>
              <a:cxnLst>
                <a:cxn ang="0">
                  <a:pos x="connsiteX0" y="connsiteY0"/>
                </a:cxn>
                <a:cxn ang="0">
                  <a:pos x="connsiteX1" y="connsiteY1"/>
                </a:cxn>
                <a:cxn ang="0">
                  <a:pos x="connsiteX2" y="connsiteY2"/>
                </a:cxn>
              </a:cxnLst>
              <a:rect l="l" t="t" r="r" b="b"/>
              <a:pathLst>
                <a:path w="142875" h="38100">
                  <a:moveTo>
                    <a:pt x="7144" y="7370"/>
                  </a:moveTo>
                  <a:cubicBezTo>
                    <a:pt x="23336" y="3560"/>
                    <a:pt x="140494" y="49280"/>
                    <a:pt x="142399" y="32135"/>
                  </a:cubicBezTo>
                  <a:cubicBezTo>
                    <a:pt x="131921" y="34993"/>
                    <a:pt x="10001" y="19753"/>
                    <a:pt x="7144" y="7370"/>
                  </a:cubicBezTo>
                  <a:close/>
                </a:path>
              </a:pathLst>
            </a:custGeom>
            <a:grpFill/>
            <a:ln w="9525" cap="flat">
              <a:noFill/>
              <a:prstDash val="solid"/>
              <a:miter/>
            </a:ln>
          </p:spPr>
          <p:txBody>
            <a:bodyPr rtlCol="0" anchor="ctr"/>
            <a:lstStyle/>
            <a:p>
              <a:endParaRPr lang="en-US"/>
            </a:p>
          </p:txBody>
        </p:sp>
        <p:sp>
          <p:nvSpPr>
            <p:cNvPr id="3179" name="Freeform: Shape 3178">
              <a:extLst>
                <a:ext uri="{FF2B5EF4-FFF2-40B4-BE49-F238E27FC236}">
                  <a16:creationId xmlns:a16="http://schemas.microsoft.com/office/drawing/2014/main" xmlns="" id="{66F56854-EAD0-407D-8FEE-767353FB85D9}"/>
                </a:ext>
              </a:extLst>
            </p:cNvPr>
            <p:cNvSpPr/>
            <p:nvPr/>
          </p:nvSpPr>
          <p:spPr>
            <a:xfrm>
              <a:off x="7353565" y="2742925"/>
              <a:ext cx="9525" cy="9525"/>
            </a:xfrm>
            <a:custGeom>
              <a:avLst/>
              <a:gdLst>
                <a:gd name="connsiteX0" fmla="*/ 9260 w 9525"/>
                <a:gd name="connsiteY0" fmla="*/ 10752 h 9525"/>
                <a:gd name="connsiteX1" fmla="*/ 9260 w 9525"/>
                <a:gd name="connsiteY1" fmla="*/ 10752 h 9525"/>
              </a:gdLst>
              <a:ahLst/>
              <a:cxnLst>
                <a:cxn ang="0">
                  <a:pos x="connsiteX0" y="connsiteY0"/>
                </a:cxn>
                <a:cxn ang="0">
                  <a:pos x="connsiteX1" y="connsiteY1"/>
                </a:cxn>
              </a:cxnLst>
              <a:rect l="l" t="t" r="r" b="b"/>
              <a:pathLst>
                <a:path w="9525" h="9525">
                  <a:moveTo>
                    <a:pt x="9260" y="10752"/>
                  </a:moveTo>
                  <a:cubicBezTo>
                    <a:pt x="4498" y="3132"/>
                    <a:pt x="9260" y="9800"/>
                    <a:pt x="9260" y="10752"/>
                  </a:cubicBezTo>
                  <a:close/>
                </a:path>
              </a:pathLst>
            </a:custGeom>
            <a:grpFill/>
            <a:ln w="9525" cap="flat">
              <a:noFill/>
              <a:prstDash val="solid"/>
              <a:miter/>
            </a:ln>
          </p:spPr>
          <p:txBody>
            <a:bodyPr rtlCol="0" anchor="ctr"/>
            <a:lstStyle/>
            <a:p>
              <a:endParaRPr lang="en-US"/>
            </a:p>
          </p:txBody>
        </p:sp>
        <p:sp>
          <p:nvSpPr>
            <p:cNvPr id="3180" name="Freeform: Shape 3179">
              <a:extLst>
                <a:ext uri="{FF2B5EF4-FFF2-40B4-BE49-F238E27FC236}">
                  <a16:creationId xmlns:a16="http://schemas.microsoft.com/office/drawing/2014/main" xmlns="" id="{23F599BC-D87E-405A-A7B0-28331B366085}"/>
                </a:ext>
              </a:extLst>
            </p:cNvPr>
            <p:cNvSpPr/>
            <p:nvPr/>
          </p:nvSpPr>
          <p:spPr>
            <a:xfrm>
              <a:off x="7352267" y="2745581"/>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5795" y="8096"/>
                    <a:pt x="7701" y="8096"/>
                    <a:pt x="8653" y="7144"/>
                  </a:cubicBezTo>
                  <a:close/>
                </a:path>
              </a:pathLst>
            </a:custGeom>
            <a:grpFill/>
            <a:ln w="9525" cap="flat">
              <a:noFill/>
              <a:prstDash val="solid"/>
              <a:miter/>
            </a:ln>
          </p:spPr>
          <p:txBody>
            <a:bodyPr rtlCol="0" anchor="ctr"/>
            <a:lstStyle/>
            <a:p>
              <a:endParaRPr lang="en-US"/>
            </a:p>
          </p:txBody>
        </p:sp>
        <p:sp>
          <p:nvSpPr>
            <p:cNvPr id="3181" name="Freeform: Shape 3180">
              <a:extLst>
                <a:ext uri="{FF2B5EF4-FFF2-40B4-BE49-F238E27FC236}">
                  <a16:creationId xmlns:a16="http://schemas.microsoft.com/office/drawing/2014/main" xmlns="" id="{42493B9C-29C2-4367-BFE1-4DD32CFDBD0B}"/>
                </a:ext>
              </a:extLst>
            </p:cNvPr>
            <p:cNvSpPr/>
            <p:nvPr/>
          </p:nvSpPr>
          <p:spPr>
            <a:xfrm>
              <a:off x="7304246" y="2736056"/>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10001" y="8096"/>
                    <a:pt x="9049" y="7144"/>
                    <a:pt x="7144" y="7144"/>
                  </a:cubicBezTo>
                  <a:cubicBezTo>
                    <a:pt x="8096" y="8096"/>
                    <a:pt x="9049" y="9049"/>
                    <a:pt x="10001" y="8096"/>
                  </a:cubicBezTo>
                  <a:close/>
                </a:path>
              </a:pathLst>
            </a:custGeom>
            <a:grpFill/>
            <a:ln w="9525" cap="flat">
              <a:noFill/>
              <a:prstDash val="solid"/>
              <a:miter/>
            </a:ln>
          </p:spPr>
          <p:txBody>
            <a:bodyPr rtlCol="0" anchor="ctr"/>
            <a:lstStyle/>
            <a:p>
              <a:endParaRPr lang="en-US"/>
            </a:p>
          </p:txBody>
        </p:sp>
        <p:sp>
          <p:nvSpPr>
            <p:cNvPr id="3182" name="Freeform: Shape 3181">
              <a:extLst>
                <a:ext uri="{FF2B5EF4-FFF2-40B4-BE49-F238E27FC236}">
                  <a16:creationId xmlns:a16="http://schemas.microsoft.com/office/drawing/2014/main" xmlns="" id="{03494FF8-61F3-445E-85B8-C2B4BEE56FDA}"/>
                </a:ext>
              </a:extLst>
            </p:cNvPr>
            <p:cNvSpPr/>
            <p:nvPr/>
          </p:nvSpPr>
          <p:spPr>
            <a:xfrm>
              <a:off x="7304246" y="273796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9049"/>
                    <a:pt x="8096" y="8096"/>
                    <a:pt x="7144" y="7144"/>
                  </a:cubicBezTo>
                  <a:close/>
                </a:path>
              </a:pathLst>
            </a:custGeom>
            <a:grpFill/>
            <a:ln w="9525" cap="flat">
              <a:noFill/>
              <a:prstDash val="solid"/>
              <a:miter/>
            </a:ln>
          </p:spPr>
          <p:txBody>
            <a:bodyPr rtlCol="0" anchor="ctr"/>
            <a:lstStyle/>
            <a:p>
              <a:endParaRPr lang="en-US"/>
            </a:p>
          </p:txBody>
        </p:sp>
        <p:sp>
          <p:nvSpPr>
            <p:cNvPr id="3183" name="Freeform: Shape 3182">
              <a:extLst>
                <a:ext uri="{FF2B5EF4-FFF2-40B4-BE49-F238E27FC236}">
                  <a16:creationId xmlns:a16="http://schemas.microsoft.com/office/drawing/2014/main" xmlns="" id="{DBDE225B-FC5B-45D6-ABE6-6E8DD22EF155}"/>
                </a:ext>
              </a:extLst>
            </p:cNvPr>
            <p:cNvSpPr/>
            <p:nvPr/>
          </p:nvSpPr>
          <p:spPr>
            <a:xfrm>
              <a:off x="7237511" y="2729345"/>
              <a:ext cx="76200" cy="19050"/>
            </a:xfrm>
            <a:custGeom>
              <a:avLst/>
              <a:gdLst>
                <a:gd name="connsiteX0" fmla="*/ 7204 w 76200"/>
                <a:gd name="connsiteY0" fmla="*/ 7187 h 19050"/>
                <a:gd name="connsiteX1" fmla="*/ 72926 w 76200"/>
                <a:gd name="connsiteY1" fmla="*/ 17664 h 19050"/>
                <a:gd name="connsiteX2" fmla="*/ 64354 w 76200"/>
                <a:gd name="connsiteY2" fmla="*/ 18617 h 19050"/>
                <a:gd name="connsiteX3" fmla="*/ 7204 w 76200"/>
                <a:gd name="connsiteY3" fmla="*/ 7187 h 19050"/>
              </a:gdLst>
              <a:ahLst/>
              <a:cxnLst>
                <a:cxn ang="0">
                  <a:pos x="connsiteX0" y="connsiteY0"/>
                </a:cxn>
                <a:cxn ang="0">
                  <a:pos x="connsiteX1" y="connsiteY1"/>
                </a:cxn>
                <a:cxn ang="0">
                  <a:pos x="connsiteX2" y="connsiteY2"/>
                </a:cxn>
                <a:cxn ang="0">
                  <a:pos x="connsiteX3" y="connsiteY3"/>
                </a:cxn>
              </a:cxnLst>
              <a:rect l="l" t="t" r="r" b="b"/>
              <a:pathLst>
                <a:path w="76200" h="19050">
                  <a:moveTo>
                    <a:pt x="7204" y="7187"/>
                  </a:moveTo>
                  <a:cubicBezTo>
                    <a:pt x="5299" y="6234"/>
                    <a:pt x="49114" y="21474"/>
                    <a:pt x="72926" y="17664"/>
                  </a:cubicBezTo>
                  <a:cubicBezTo>
                    <a:pt x="63401" y="17664"/>
                    <a:pt x="60544" y="17664"/>
                    <a:pt x="64354" y="18617"/>
                  </a:cubicBezTo>
                  <a:cubicBezTo>
                    <a:pt x="68164" y="11949"/>
                    <a:pt x="7204" y="10997"/>
                    <a:pt x="7204" y="7187"/>
                  </a:cubicBezTo>
                  <a:close/>
                </a:path>
              </a:pathLst>
            </a:custGeom>
            <a:grpFill/>
            <a:ln w="9525" cap="flat">
              <a:noFill/>
              <a:prstDash val="solid"/>
              <a:miter/>
            </a:ln>
          </p:spPr>
          <p:txBody>
            <a:bodyPr rtlCol="0" anchor="ctr"/>
            <a:lstStyle/>
            <a:p>
              <a:endParaRPr lang="en-US"/>
            </a:p>
          </p:txBody>
        </p:sp>
        <p:sp>
          <p:nvSpPr>
            <p:cNvPr id="3184" name="Freeform: Shape 3183">
              <a:extLst>
                <a:ext uri="{FF2B5EF4-FFF2-40B4-BE49-F238E27FC236}">
                  <a16:creationId xmlns:a16="http://schemas.microsoft.com/office/drawing/2014/main" xmlns="" id="{10E3044C-6661-4ACC-88E2-CE841FC292C8}"/>
                </a:ext>
              </a:extLst>
            </p:cNvPr>
            <p:cNvSpPr/>
            <p:nvPr/>
          </p:nvSpPr>
          <p:spPr>
            <a:xfrm>
              <a:off x="7221061" y="2730494"/>
              <a:ext cx="9525" cy="9525"/>
            </a:xfrm>
            <a:custGeom>
              <a:avLst/>
              <a:gdLst>
                <a:gd name="connsiteX0" fmla="*/ 8414 w 9525"/>
                <a:gd name="connsiteY0" fmla="*/ 8896 h 9525"/>
                <a:gd name="connsiteX1" fmla="*/ 8414 w 9525"/>
                <a:gd name="connsiteY1" fmla="*/ 8896 h 9525"/>
              </a:gdLst>
              <a:ahLst/>
              <a:cxnLst>
                <a:cxn ang="0">
                  <a:pos x="connsiteX0" y="connsiteY0"/>
                </a:cxn>
                <a:cxn ang="0">
                  <a:pos x="connsiteX1" y="connsiteY1"/>
                </a:cxn>
              </a:cxnLst>
              <a:rect l="l" t="t" r="r" b="b"/>
              <a:pathLst>
                <a:path w="9525" h="9525">
                  <a:moveTo>
                    <a:pt x="8414" y="8896"/>
                  </a:moveTo>
                  <a:cubicBezTo>
                    <a:pt x="8414" y="4133"/>
                    <a:pt x="5556" y="10800"/>
                    <a:pt x="8414" y="8896"/>
                  </a:cubicBezTo>
                  <a:close/>
                </a:path>
              </a:pathLst>
            </a:custGeom>
            <a:grpFill/>
            <a:ln w="9525" cap="flat">
              <a:noFill/>
              <a:prstDash val="solid"/>
              <a:miter/>
            </a:ln>
          </p:spPr>
          <p:txBody>
            <a:bodyPr rtlCol="0" anchor="ctr"/>
            <a:lstStyle/>
            <a:p>
              <a:endParaRPr lang="en-US"/>
            </a:p>
          </p:txBody>
        </p:sp>
        <p:sp>
          <p:nvSpPr>
            <p:cNvPr id="3185" name="Freeform: Shape 3184">
              <a:extLst>
                <a:ext uri="{FF2B5EF4-FFF2-40B4-BE49-F238E27FC236}">
                  <a16:creationId xmlns:a16="http://schemas.microsoft.com/office/drawing/2014/main" xmlns="" id="{B792F95B-3A89-45A1-A506-B6D7AE131279}"/>
                </a:ext>
              </a:extLst>
            </p:cNvPr>
            <p:cNvSpPr/>
            <p:nvPr/>
          </p:nvSpPr>
          <p:spPr>
            <a:xfrm>
              <a:off x="7195661" y="2720692"/>
              <a:ext cx="19050" cy="19050"/>
            </a:xfrm>
            <a:custGeom>
              <a:avLst/>
              <a:gdLst>
                <a:gd name="connsiteX0" fmla="*/ 7144 w 19050"/>
                <a:gd name="connsiteY0" fmla="*/ 13935 h 19050"/>
                <a:gd name="connsiteX1" fmla="*/ 7144 w 19050"/>
                <a:gd name="connsiteY1" fmla="*/ 13935 h 19050"/>
              </a:gdLst>
              <a:ahLst/>
              <a:cxnLst>
                <a:cxn ang="0">
                  <a:pos x="connsiteX0" y="connsiteY0"/>
                </a:cxn>
                <a:cxn ang="0">
                  <a:pos x="connsiteX1" y="connsiteY1"/>
                </a:cxn>
              </a:cxnLst>
              <a:rect l="l" t="t" r="r" b="b"/>
              <a:pathLst>
                <a:path w="19050" h="19050">
                  <a:moveTo>
                    <a:pt x="7144" y="13935"/>
                  </a:moveTo>
                  <a:cubicBezTo>
                    <a:pt x="22384" y="-2257"/>
                    <a:pt x="12859" y="15840"/>
                    <a:pt x="7144" y="13935"/>
                  </a:cubicBezTo>
                  <a:close/>
                </a:path>
              </a:pathLst>
            </a:custGeom>
            <a:grpFill/>
            <a:ln w="9525" cap="flat">
              <a:noFill/>
              <a:prstDash val="solid"/>
              <a:miter/>
            </a:ln>
          </p:spPr>
          <p:txBody>
            <a:bodyPr rtlCol="0" anchor="ctr"/>
            <a:lstStyle/>
            <a:p>
              <a:endParaRPr lang="en-US"/>
            </a:p>
          </p:txBody>
        </p:sp>
        <p:sp>
          <p:nvSpPr>
            <p:cNvPr id="3186" name="Freeform: Shape 3185">
              <a:extLst>
                <a:ext uri="{FF2B5EF4-FFF2-40B4-BE49-F238E27FC236}">
                  <a16:creationId xmlns:a16="http://schemas.microsoft.com/office/drawing/2014/main" xmlns="" id="{9DC7369D-B2F7-4D05-9814-3F30B5464A52}"/>
                </a:ext>
              </a:extLst>
            </p:cNvPr>
            <p:cNvSpPr/>
            <p:nvPr/>
          </p:nvSpPr>
          <p:spPr>
            <a:xfrm>
              <a:off x="7192804" y="2730023"/>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8096" y="8414"/>
                    <a:pt x="7144" y="5556"/>
                    <a:pt x="7144" y="8414"/>
                  </a:cubicBezTo>
                  <a:close/>
                </a:path>
              </a:pathLst>
            </a:custGeom>
            <a:grpFill/>
            <a:ln w="9525" cap="flat">
              <a:noFill/>
              <a:prstDash val="solid"/>
              <a:miter/>
            </a:ln>
          </p:spPr>
          <p:txBody>
            <a:bodyPr rtlCol="0" anchor="ctr"/>
            <a:lstStyle/>
            <a:p>
              <a:endParaRPr lang="en-US"/>
            </a:p>
          </p:txBody>
        </p:sp>
        <p:sp>
          <p:nvSpPr>
            <p:cNvPr id="3187" name="Freeform: Shape 3186">
              <a:extLst>
                <a:ext uri="{FF2B5EF4-FFF2-40B4-BE49-F238E27FC236}">
                  <a16:creationId xmlns:a16="http://schemas.microsoft.com/office/drawing/2014/main" xmlns="" id="{DBBD7824-B0D8-4F51-AF46-917DEE994021}"/>
                </a:ext>
              </a:extLst>
            </p:cNvPr>
            <p:cNvSpPr/>
            <p:nvPr/>
          </p:nvSpPr>
          <p:spPr>
            <a:xfrm>
              <a:off x="7778430" y="2768441"/>
              <a:ext cx="9525" cy="9525"/>
            </a:xfrm>
            <a:custGeom>
              <a:avLst/>
              <a:gdLst>
                <a:gd name="connsiteX0" fmla="*/ 10162 w 9525"/>
                <a:gd name="connsiteY0" fmla="*/ 7144 h 9525"/>
                <a:gd name="connsiteX1" fmla="*/ 10162 w 9525"/>
                <a:gd name="connsiteY1" fmla="*/ 7144 h 9525"/>
              </a:gdLst>
              <a:ahLst/>
              <a:cxnLst>
                <a:cxn ang="0">
                  <a:pos x="connsiteX0" y="connsiteY0"/>
                </a:cxn>
                <a:cxn ang="0">
                  <a:pos x="connsiteX1" y="connsiteY1"/>
                </a:cxn>
              </a:cxnLst>
              <a:rect l="l" t="t" r="r" b="b"/>
              <a:pathLst>
                <a:path w="9525" h="9525">
                  <a:moveTo>
                    <a:pt x="10162" y="7144"/>
                  </a:moveTo>
                  <a:cubicBezTo>
                    <a:pt x="8257" y="7144"/>
                    <a:pt x="4447" y="7144"/>
                    <a:pt x="10162" y="7144"/>
                  </a:cubicBezTo>
                  <a:close/>
                </a:path>
              </a:pathLst>
            </a:custGeom>
            <a:grpFill/>
            <a:ln w="9525" cap="flat">
              <a:noFill/>
              <a:prstDash val="solid"/>
              <a:miter/>
            </a:ln>
          </p:spPr>
          <p:txBody>
            <a:bodyPr rtlCol="0" anchor="ctr"/>
            <a:lstStyle/>
            <a:p>
              <a:endParaRPr lang="en-US"/>
            </a:p>
          </p:txBody>
        </p:sp>
        <p:sp>
          <p:nvSpPr>
            <p:cNvPr id="3188" name="Freeform: Shape 3187">
              <a:extLst>
                <a:ext uri="{FF2B5EF4-FFF2-40B4-BE49-F238E27FC236}">
                  <a16:creationId xmlns:a16="http://schemas.microsoft.com/office/drawing/2014/main" xmlns="" id="{9BB554DD-DB47-461E-B994-138407490375}"/>
                </a:ext>
              </a:extLst>
            </p:cNvPr>
            <p:cNvSpPr/>
            <p:nvPr/>
          </p:nvSpPr>
          <p:spPr>
            <a:xfrm>
              <a:off x="7774781" y="2755106"/>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10954" y="26194"/>
                    <a:pt x="9049" y="15716"/>
                    <a:pt x="7144" y="7144"/>
                  </a:cubicBezTo>
                  <a:close/>
                </a:path>
              </a:pathLst>
            </a:custGeom>
            <a:grpFill/>
            <a:ln w="9525" cap="flat">
              <a:noFill/>
              <a:prstDash val="solid"/>
              <a:miter/>
            </a:ln>
          </p:spPr>
          <p:txBody>
            <a:bodyPr rtlCol="0" anchor="ctr"/>
            <a:lstStyle/>
            <a:p>
              <a:endParaRPr lang="en-US"/>
            </a:p>
          </p:txBody>
        </p:sp>
        <p:sp>
          <p:nvSpPr>
            <p:cNvPr id="3189" name="Freeform: Shape 3188">
              <a:extLst>
                <a:ext uri="{FF2B5EF4-FFF2-40B4-BE49-F238E27FC236}">
                  <a16:creationId xmlns:a16="http://schemas.microsoft.com/office/drawing/2014/main" xmlns="" id="{71531C23-7722-4E68-8BFC-0575442791B5}"/>
                </a:ext>
              </a:extLst>
            </p:cNvPr>
            <p:cNvSpPr/>
            <p:nvPr/>
          </p:nvSpPr>
          <p:spPr>
            <a:xfrm>
              <a:off x="7769752" y="2758916"/>
              <a:ext cx="9525" cy="19050"/>
            </a:xfrm>
            <a:custGeom>
              <a:avLst/>
              <a:gdLst>
                <a:gd name="connsiteX0" fmla="*/ 7410 w 9525"/>
                <a:gd name="connsiteY0" fmla="*/ 11906 h 19050"/>
                <a:gd name="connsiteX1" fmla="*/ 8363 w 9525"/>
                <a:gd name="connsiteY1" fmla="*/ 7144 h 19050"/>
                <a:gd name="connsiteX2" fmla="*/ 7410 w 9525"/>
                <a:gd name="connsiteY2" fmla="*/ 11906 h 19050"/>
              </a:gdLst>
              <a:ahLst/>
              <a:cxnLst>
                <a:cxn ang="0">
                  <a:pos x="connsiteX0" y="connsiteY0"/>
                </a:cxn>
                <a:cxn ang="0">
                  <a:pos x="connsiteX1" y="connsiteY1"/>
                </a:cxn>
                <a:cxn ang="0">
                  <a:pos x="connsiteX2" y="connsiteY2"/>
                </a:cxn>
              </a:cxnLst>
              <a:rect l="l" t="t" r="r" b="b"/>
              <a:pathLst>
                <a:path w="9525" h="19050">
                  <a:moveTo>
                    <a:pt x="7410" y="11906"/>
                  </a:moveTo>
                  <a:cubicBezTo>
                    <a:pt x="7410" y="10001"/>
                    <a:pt x="8363" y="9049"/>
                    <a:pt x="8363" y="7144"/>
                  </a:cubicBezTo>
                  <a:cubicBezTo>
                    <a:pt x="8363" y="9049"/>
                    <a:pt x="6458" y="10954"/>
                    <a:pt x="7410" y="11906"/>
                  </a:cubicBezTo>
                  <a:close/>
                </a:path>
              </a:pathLst>
            </a:custGeom>
            <a:grpFill/>
            <a:ln w="9525" cap="flat">
              <a:noFill/>
              <a:prstDash val="solid"/>
              <a:miter/>
            </a:ln>
          </p:spPr>
          <p:txBody>
            <a:bodyPr rtlCol="0" anchor="ctr"/>
            <a:lstStyle/>
            <a:p>
              <a:endParaRPr lang="en-US"/>
            </a:p>
          </p:txBody>
        </p:sp>
        <p:sp>
          <p:nvSpPr>
            <p:cNvPr id="3190" name="Freeform: Shape 3189">
              <a:extLst>
                <a:ext uri="{FF2B5EF4-FFF2-40B4-BE49-F238E27FC236}">
                  <a16:creationId xmlns:a16="http://schemas.microsoft.com/office/drawing/2014/main" xmlns="" id="{211429CF-2C80-4B66-90C4-E8507C8768D9}"/>
                </a:ext>
              </a:extLst>
            </p:cNvPr>
            <p:cNvSpPr/>
            <p:nvPr/>
          </p:nvSpPr>
          <p:spPr>
            <a:xfrm>
              <a:off x="7767399" y="2763531"/>
              <a:ext cx="9525" cy="9525"/>
            </a:xfrm>
            <a:custGeom>
              <a:avLst/>
              <a:gdLst>
                <a:gd name="connsiteX0" fmla="*/ 7858 w 9525"/>
                <a:gd name="connsiteY0" fmla="*/ 8244 h 9525"/>
                <a:gd name="connsiteX1" fmla="*/ 7858 w 9525"/>
                <a:gd name="connsiteY1" fmla="*/ 8244 h 9525"/>
              </a:gdLst>
              <a:ahLst/>
              <a:cxnLst>
                <a:cxn ang="0">
                  <a:pos x="connsiteX0" y="connsiteY0"/>
                </a:cxn>
                <a:cxn ang="0">
                  <a:pos x="connsiteX1" y="connsiteY1"/>
                </a:cxn>
              </a:cxnLst>
              <a:rect l="l" t="t" r="r" b="b"/>
              <a:pathLst>
                <a:path w="9525" h="9525">
                  <a:moveTo>
                    <a:pt x="7858" y="8244"/>
                  </a:moveTo>
                  <a:cubicBezTo>
                    <a:pt x="6906" y="7291"/>
                    <a:pt x="6906" y="6339"/>
                    <a:pt x="7858" y="8244"/>
                  </a:cubicBezTo>
                  <a:close/>
                </a:path>
              </a:pathLst>
            </a:custGeom>
            <a:grpFill/>
            <a:ln w="9525" cap="flat">
              <a:noFill/>
              <a:prstDash val="solid"/>
              <a:miter/>
            </a:ln>
          </p:spPr>
          <p:txBody>
            <a:bodyPr rtlCol="0" anchor="ctr"/>
            <a:lstStyle/>
            <a:p>
              <a:endParaRPr lang="en-US"/>
            </a:p>
          </p:txBody>
        </p:sp>
        <p:sp>
          <p:nvSpPr>
            <p:cNvPr id="3191" name="Freeform: Shape 3190">
              <a:extLst>
                <a:ext uri="{FF2B5EF4-FFF2-40B4-BE49-F238E27FC236}">
                  <a16:creationId xmlns:a16="http://schemas.microsoft.com/office/drawing/2014/main" xmlns="" id="{FE107798-ADCD-440C-AD78-F503D16DAF2C}"/>
                </a:ext>
              </a:extLst>
            </p:cNvPr>
            <p:cNvSpPr/>
            <p:nvPr/>
          </p:nvSpPr>
          <p:spPr>
            <a:xfrm>
              <a:off x="7760732" y="2763678"/>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7144"/>
                    <a:pt x="6906" y="7144"/>
                    <a:pt x="7858" y="7144"/>
                  </a:cubicBezTo>
                  <a:cubicBezTo>
                    <a:pt x="6906" y="9049"/>
                    <a:pt x="6906" y="8096"/>
                    <a:pt x="7858" y="7144"/>
                  </a:cubicBezTo>
                  <a:close/>
                </a:path>
              </a:pathLst>
            </a:custGeom>
            <a:grpFill/>
            <a:ln w="9525" cap="flat">
              <a:noFill/>
              <a:prstDash val="solid"/>
              <a:miter/>
            </a:ln>
          </p:spPr>
          <p:txBody>
            <a:bodyPr rtlCol="0" anchor="ctr"/>
            <a:lstStyle/>
            <a:p>
              <a:endParaRPr lang="en-US"/>
            </a:p>
          </p:txBody>
        </p:sp>
        <p:sp>
          <p:nvSpPr>
            <p:cNvPr id="3192" name="Freeform: Shape 3191">
              <a:extLst>
                <a:ext uri="{FF2B5EF4-FFF2-40B4-BE49-F238E27FC236}">
                  <a16:creationId xmlns:a16="http://schemas.microsoft.com/office/drawing/2014/main" xmlns="" id="{ECD9867A-C8E8-4D6C-BDD8-4EBF8E207F02}"/>
                </a:ext>
              </a:extLst>
            </p:cNvPr>
            <p:cNvSpPr/>
            <p:nvPr/>
          </p:nvSpPr>
          <p:spPr>
            <a:xfrm>
              <a:off x="7757636" y="2754609"/>
              <a:ext cx="19050" cy="19050"/>
            </a:xfrm>
            <a:custGeom>
              <a:avLst/>
              <a:gdLst>
                <a:gd name="connsiteX0" fmla="*/ 7144 w 19050"/>
                <a:gd name="connsiteY0" fmla="*/ 17166 h 19050"/>
                <a:gd name="connsiteX1" fmla="*/ 7144 w 19050"/>
                <a:gd name="connsiteY1" fmla="*/ 17166 h 19050"/>
              </a:gdLst>
              <a:ahLst/>
              <a:cxnLst>
                <a:cxn ang="0">
                  <a:pos x="connsiteX0" y="connsiteY0"/>
                </a:cxn>
                <a:cxn ang="0">
                  <a:pos x="connsiteX1" y="connsiteY1"/>
                </a:cxn>
              </a:cxnLst>
              <a:rect l="l" t="t" r="r" b="b"/>
              <a:pathLst>
                <a:path w="19050" h="19050">
                  <a:moveTo>
                    <a:pt x="7144" y="17166"/>
                  </a:moveTo>
                  <a:cubicBezTo>
                    <a:pt x="9049" y="21928"/>
                    <a:pt x="22384" y="-7599"/>
                    <a:pt x="7144" y="17166"/>
                  </a:cubicBezTo>
                  <a:close/>
                </a:path>
              </a:pathLst>
            </a:custGeom>
            <a:grpFill/>
            <a:ln w="9525" cap="flat">
              <a:noFill/>
              <a:prstDash val="solid"/>
              <a:miter/>
            </a:ln>
          </p:spPr>
          <p:txBody>
            <a:bodyPr rtlCol="0" anchor="ctr"/>
            <a:lstStyle/>
            <a:p>
              <a:endParaRPr lang="en-US"/>
            </a:p>
          </p:txBody>
        </p:sp>
        <p:sp>
          <p:nvSpPr>
            <p:cNvPr id="3193" name="Freeform: Shape 3192">
              <a:extLst>
                <a:ext uri="{FF2B5EF4-FFF2-40B4-BE49-F238E27FC236}">
                  <a16:creationId xmlns:a16="http://schemas.microsoft.com/office/drawing/2014/main" xmlns="" id="{D1DA556B-A439-4564-8BA7-0DAE6B1E9DD3}"/>
                </a:ext>
              </a:extLst>
            </p:cNvPr>
            <p:cNvSpPr/>
            <p:nvPr/>
          </p:nvSpPr>
          <p:spPr>
            <a:xfrm>
              <a:off x="7761446" y="2763255"/>
              <a:ext cx="9525" cy="9525"/>
            </a:xfrm>
            <a:custGeom>
              <a:avLst/>
              <a:gdLst>
                <a:gd name="connsiteX0" fmla="*/ 7144 w 9525"/>
                <a:gd name="connsiteY0" fmla="*/ 7567 h 9525"/>
                <a:gd name="connsiteX1" fmla="*/ 8096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8096" y="7567"/>
                    <a:pt x="8096" y="7567"/>
                  </a:cubicBez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3194" name="Freeform: Shape 3193">
              <a:extLst>
                <a:ext uri="{FF2B5EF4-FFF2-40B4-BE49-F238E27FC236}">
                  <a16:creationId xmlns:a16="http://schemas.microsoft.com/office/drawing/2014/main" xmlns="" id="{E5218455-748A-4563-A1A4-B297C935CD1C}"/>
                </a:ext>
              </a:extLst>
            </p:cNvPr>
            <p:cNvSpPr/>
            <p:nvPr/>
          </p:nvSpPr>
          <p:spPr>
            <a:xfrm>
              <a:off x="7765256" y="2762286"/>
              <a:ext cx="9525" cy="9525"/>
            </a:xfrm>
            <a:custGeom>
              <a:avLst/>
              <a:gdLst>
                <a:gd name="connsiteX0" fmla="*/ 7144 w 9525"/>
                <a:gd name="connsiteY0" fmla="*/ 9488 h 9525"/>
                <a:gd name="connsiteX1" fmla="*/ 7144 w 9525"/>
                <a:gd name="connsiteY1" fmla="*/ 9488 h 9525"/>
              </a:gdLst>
              <a:ahLst/>
              <a:cxnLst>
                <a:cxn ang="0">
                  <a:pos x="connsiteX0" y="connsiteY0"/>
                </a:cxn>
                <a:cxn ang="0">
                  <a:pos x="connsiteX1" y="connsiteY1"/>
                </a:cxn>
              </a:cxnLst>
              <a:rect l="l" t="t" r="r" b="b"/>
              <a:pathLst>
                <a:path w="9525" h="9525">
                  <a:moveTo>
                    <a:pt x="7144" y="9488"/>
                  </a:moveTo>
                  <a:cubicBezTo>
                    <a:pt x="7144" y="8536"/>
                    <a:pt x="9049" y="4726"/>
                    <a:pt x="7144" y="9488"/>
                  </a:cubicBezTo>
                  <a:close/>
                </a:path>
              </a:pathLst>
            </a:custGeom>
            <a:grpFill/>
            <a:ln w="9525" cap="flat">
              <a:noFill/>
              <a:prstDash val="solid"/>
              <a:miter/>
            </a:ln>
          </p:spPr>
          <p:txBody>
            <a:bodyPr rtlCol="0" anchor="ctr"/>
            <a:lstStyle/>
            <a:p>
              <a:endParaRPr lang="en-US"/>
            </a:p>
          </p:txBody>
        </p:sp>
        <p:sp>
          <p:nvSpPr>
            <p:cNvPr id="3195" name="Freeform: Shape 3194">
              <a:extLst>
                <a:ext uri="{FF2B5EF4-FFF2-40B4-BE49-F238E27FC236}">
                  <a16:creationId xmlns:a16="http://schemas.microsoft.com/office/drawing/2014/main" xmlns="" id="{B38015C1-0050-4D6E-8C4D-E0A10831D9C4}"/>
                </a:ext>
              </a:extLst>
            </p:cNvPr>
            <p:cNvSpPr/>
            <p:nvPr/>
          </p:nvSpPr>
          <p:spPr>
            <a:xfrm>
              <a:off x="7748628" y="2756000"/>
              <a:ext cx="9525" cy="19050"/>
            </a:xfrm>
            <a:custGeom>
              <a:avLst/>
              <a:gdLst>
                <a:gd name="connsiteX0" fmla="*/ 9485 w 9525"/>
                <a:gd name="connsiteY0" fmla="*/ 15775 h 19050"/>
                <a:gd name="connsiteX1" fmla="*/ 9485 w 9525"/>
                <a:gd name="connsiteY1" fmla="*/ 15775 h 19050"/>
              </a:gdLst>
              <a:ahLst/>
              <a:cxnLst>
                <a:cxn ang="0">
                  <a:pos x="connsiteX0" y="connsiteY0"/>
                </a:cxn>
                <a:cxn ang="0">
                  <a:pos x="connsiteX1" y="connsiteY1"/>
                </a:cxn>
              </a:cxnLst>
              <a:rect l="l" t="t" r="r" b="b"/>
              <a:pathLst>
                <a:path w="9525" h="19050">
                  <a:moveTo>
                    <a:pt x="9485" y="15775"/>
                  </a:moveTo>
                  <a:cubicBezTo>
                    <a:pt x="10437" y="2440"/>
                    <a:pt x="3770" y="6250"/>
                    <a:pt x="9485" y="15775"/>
                  </a:cubicBezTo>
                  <a:close/>
                </a:path>
              </a:pathLst>
            </a:custGeom>
            <a:grpFill/>
            <a:ln w="9525" cap="flat">
              <a:noFill/>
              <a:prstDash val="solid"/>
              <a:miter/>
            </a:ln>
          </p:spPr>
          <p:txBody>
            <a:bodyPr rtlCol="0" anchor="ctr"/>
            <a:lstStyle/>
            <a:p>
              <a:endParaRPr lang="en-US"/>
            </a:p>
          </p:txBody>
        </p:sp>
        <p:sp>
          <p:nvSpPr>
            <p:cNvPr id="3196" name="Freeform: Shape 3195">
              <a:extLst>
                <a:ext uri="{FF2B5EF4-FFF2-40B4-BE49-F238E27FC236}">
                  <a16:creationId xmlns:a16="http://schemas.microsoft.com/office/drawing/2014/main" xmlns="" id="{73367B81-129C-43AC-B8D6-4096BCCD95AD}"/>
                </a:ext>
              </a:extLst>
            </p:cNvPr>
            <p:cNvSpPr/>
            <p:nvPr/>
          </p:nvSpPr>
          <p:spPr>
            <a:xfrm>
              <a:off x="7744301" y="275129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8096"/>
                    <a:pt x="8096" y="8096"/>
                    <a:pt x="7144" y="8096"/>
                  </a:cubicBezTo>
                  <a:cubicBezTo>
                    <a:pt x="7144" y="8096"/>
                    <a:pt x="7144" y="7144"/>
                    <a:pt x="8096" y="7144"/>
                  </a:cubicBezTo>
                  <a:close/>
                </a:path>
              </a:pathLst>
            </a:custGeom>
            <a:grpFill/>
            <a:ln w="9525" cap="flat">
              <a:noFill/>
              <a:prstDash val="solid"/>
              <a:miter/>
            </a:ln>
          </p:spPr>
          <p:txBody>
            <a:bodyPr rtlCol="0" anchor="ctr"/>
            <a:lstStyle/>
            <a:p>
              <a:endParaRPr lang="en-US"/>
            </a:p>
          </p:txBody>
        </p:sp>
        <p:sp>
          <p:nvSpPr>
            <p:cNvPr id="3197" name="Freeform: Shape 3196">
              <a:extLst>
                <a:ext uri="{FF2B5EF4-FFF2-40B4-BE49-F238E27FC236}">
                  <a16:creationId xmlns:a16="http://schemas.microsoft.com/office/drawing/2014/main" xmlns="" id="{9FB87BEC-7BA3-4A9F-871E-F68588A6B772}"/>
                </a:ext>
              </a:extLst>
            </p:cNvPr>
            <p:cNvSpPr/>
            <p:nvPr/>
          </p:nvSpPr>
          <p:spPr>
            <a:xfrm>
              <a:off x="7731919" y="2754094"/>
              <a:ext cx="19050" cy="19050"/>
            </a:xfrm>
            <a:custGeom>
              <a:avLst/>
              <a:gdLst>
                <a:gd name="connsiteX0" fmla="*/ 7144 w 19050"/>
                <a:gd name="connsiteY0" fmla="*/ 15775 h 19050"/>
                <a:gd name="connsiteX1" fmla="*/ 7144 w 19050"/>
                <a:gd name="connsiteY1" fmla="*/ 15775 h 19050"/>
              </a:gdLst>
              <a:ahLst/>
              <a:cxnLst>
                <a:cxn ang="0">
                  <a:pos x="connsiteX0" y="connsiteY0"/>
                </a:cxn>
                <a:cxn ang="0">
                  <a:pos x="connsiteX1" y="connsiteY1"/>
                </a:cxn>
              </a:cxnLst>
              <a:rect l="l" t="t" r="r" b="b"/>
              <a:pathLst>
                <a:path w="19050" h="19050">
                  <a:moveTo>
                    <a:pt x="7144" y="15775"/>
                  </a:moveTo>
                  <a:cubicBezTo>
                    <a:pt x="26194" y="6250"/>
                    <a:pt x="14764" y="2440"/>
                    <a:pt x="7144" y="15775"/>
                  </a:cubicBezTo>
                  <a:close/>
                </a:path>
              </a:pathLst>
            </a:custGeom>
            <a:grpFill/>
            <a:ln w="9525" cap="flat">
              <a:noFill/>
              <a:prstDash val="solid"/>
              <a:miter/>
            </a:ln>
          </p:spPr>
          <p:txBody>
            <a:bodyPr rtlCol="0" anchor="ctr"/>
            <a:lstStyle/>
            <a:p>
              <a:endParaRPr lang="en-US"/>
            </a:p>
          </p:txBody>
        </p:sp>
        <p:sp>
          <p:nvSpPr>
            <p:cNvPr id="3198" name="Freeform: Shape 3197">
              <a:extLst>
                <a:ext uri="{FF2B5EF4-FFF2-40B4-BE49-F238E27FC236}">
                  <a16:creationId xmlns:a16="http://schemas.microsoft.com/office/drawing/2014/main" xmlns="" id="{6E2EBE02-6D0D-4DD8-87DB-1ECEC1DC9426}"/>
                </a:ext>
              </a:extLst>
            </p:cNvPr>
            <p:cNvSpPr/>
            <p:nvPr/>
          </p:nvSpPr>
          <p:spPr>
            <a:xfrm>
              <a:off x="7729466" y="2754428"/>
              <a:ext cx="9525" cy="9525"/>
            </a:xfrm>
            <a:custGeom>
              <a:avLst/>
              <a:gdLst>
                <a:gd name="connsiteX0" fmla="*/ 8644 w 9525"/>
                <a:gd name="connsiteY0" fmla="*/ 9727 h 9525"/>
                <a:gd name="connsiteX1" fmla="*/ 8644 w 9525"/>
                <a:gd name="connsiteY1" fmla="*/ 9727 h 9525"/>
              </a:gdLst>
              <a:ahLst/>
              <a:cxnLst>
                <a:cxn ang="0">
                  <a:pos x="connsiteX0" y="connsiteY0"/>
                </a:cxn>
                <a:cxn ang="0">
                  <a:pos x="connsiteX1" y="connsiteY1"/>
                </a:cxn>
              </a:cxnLst>
              <a:rect l="l" t="t" r="r" b="b"/>
              <a:pathLst>
                <a:path w="9525" h="9525">
                  <a:moveTo>
                    <a:pt x="8644" y="9727"/>
                  </a:moveTo>
                  <a:cubicBezTo>
                    <a:pt x="4834" y="3059"/>
                    <a:pt x="9597" y="11632"/>
                    <a:pt x="8644" y="9727"/>
                  </a:cubicBezTo>
                  <a:close/>
                </a:path>
              </a:pathLst>
            </a:custGeom>
            <a:grpFill/>
            <a:ln w="9525" cap="flat">
              <a:noFill/>
              <a:prstDash val="solid"/>
              <a:miter/>
            </a:ln>
          </p:spPr>
          <p:txBody>
            <a:bodyPr rtlCol="0" anchor="ctr"/>
            <a:lstStyle/>
            <a:p>
              <a:endParaRPr lang="en-US"/>
            </a:p>
          </p:txBody>
        </p:sp>
        <p:sp>
          <p:nvSpPr>
            <p:cNvPr id="3199" name="Freeform: Shape 3198">
              <a:extLst>
                <a:ext uri="{FF2B5EF4-FFF2-40B4-BE49-F238E27FC236}">
                  <a16:creationId xmlns:a16="http://schemas.microsoft.com/office/drawing/2014/main" xmlns="" id="{84A16862-D14A-47B8-A6D4-21FF909979CF}"/>
                </a:ext>
              </a:extLst>
            </p:cNvPr>
            <p:cNvSpPr/>
            <p:nvPr/>
          </p:nvSpPr>
          <p:spPr>
            <a:xfrm>
              <a:off x="7720936" y="2759214"/>
              <a:ext cx="9525" cy="19050"/>
            </a:xfrm>
            <a:custGeom>
              <a:avLst/>
              <a:gdLst>
                <a:gd name="connsiteX0" fmla="*/ 11459 w 9525"/>
                <a:gd name="connsiteY0" fmla="*/ 13513 h 19050"/>
                <a:gd name="connsiteX1" fmla="*/ 11459 w 9525"/>
                <a:gd name="connsiteY1" fmla="*/ 13513 h 19050"/>
              </a:gdLst>
              <a:ahLst/>
              <a:cxnLst>
                <a:cxn ang="0">
                  <a:pos x="connsiteX0" y="connsiteY0"/>
                </a:cxn>
                <a:cxn ang="0">
                  <a:pos x="connsiteX1" y="connsiteY1"/>
                </a:cxn>
              </a:cxnLst>
              <a:rect l="l" t="t" r="r" b="b"/>
              <a:pathLst>
                <a:path w="9525" h="19050">
                  <a:moveTo>
                    <a:pt x="11459" y="13513"/>
                  </a:moveTo>
                  <a:cubicBezTo>
                    <a:pt x="4792" y="-1727"/>
                    <a:pt x="6697" y="15418"/>
                    <a:pt x="11459" y="13513"/>
                  </a:cubicBezTo>
                  <a:close/>
                </a:path>
              </a:pathLst>
            </a:custGeom>
            <a:grpFill/>
            <a:ln w="9525" cap="flat">
              <a:noFill/>
              <a:prstDash val="solid"/>
              <a:miter/>
            </a:ln>
          </p:spPr>
          <p:txBody>
            <a:bodyPr rtlCol="0" anchor="ctr"/>
            <a:lstStyle/>
            <a:p>
              <a:endParaRPr lang="en-US"/>
            </a:p>
          </p:txBody>
        </p:sp>
        <p:sp>
          <p:nvSpPr>
            <p:cNvPr id="3200" name="Freeform: Shape 3199">
              <a:extLst>
                <a:ext uri="{FF2B5EF4-FFF2-40B4-BE49-F238E27FC236}">
                  <a16:creationId xmlns:a16="http://schemas.microsoft.com/office/drawing/2014/main" xmlns="" id="{476F1909-34CA-454D-B5E5-3AAA85CCC875}"/>
                </a:ext>
              </a:extLst>
            </p:cNvPr>
            <p:cNvSpPr/>
            <p:nvPr/>
          </p:nvSpPr>
          <p:spPr>
            <a:xfrm>
              <a:off x="7729061" y="2763678"/>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8096"/>
                    <a:pt x="7144" y="7144"/>
                    <a:pt x="7144" y="7144"/>
                  </a:cubicBezTo>
                  <a:cubicBezTo>
                    <a:pt x="8096" y="8096"/>
                    <a:pt x="8096" y="9049"/>
                    <a:pt x="9049" y="7144"/>
                  </a:cubicBezTo>
                  <a:close/>
                </a:path>
              </a:pathLst>
            </a:custGeom>
            <a:grpFill/>
            <a:ln w="9525" cap="flat">
              <a:noFill/>
              <a:prstDash val="solid"/>
              <a:miter/>
            </a:ln>
          </p:spPr>
          <p:txBody>
            <a:bodyPr rtlCol="0" anchor="ctr"/>
            <a:lstStyle/>
            <a:p>
              <a:endParaRPr lang="en-US"/>
            </a:p>
          </p:txBody>
        </p:sp>
        <p:sp>
          <p:nvSpPr>
            <p:cNvPr id="3201" name="Freeform: Shape 3200">
              <a:extLst>
                <a:ext uri="{FF2B5EF4-FFF2-40B4-BE49-F238E27FC236}">
                  <a16:creationId xmlns:a16="http://schemas.microsoft.com/office/drawing/2014/main" xmlns="" id="{4EEAC558-2E56-4875-934F-ECA0E5BEE6C7}"/>
                </a:ext>
              </a:extLst>
            </p:cNvPr>
            <p:cNvSpPr/>
            <p:nvPr/>
          </p:nvSpPr>
          <p:spPr>
            <a:xfrm>
              <a:off x="7714774" y="2759154"/>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7858"/>
                    <a:pt x="8096" y="7858"/>
                    <a:pt x="7144" y="7858"/>
                  </a:cubicBez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3202" name="Freeform: Shape 3201">
              <a:extLst>
                <a:ext uri="{FF2B5EF4-FFF2-40B4-BE49-F238E27FC236}">
                  <a16:creationId xmlns:a16="http://schemas.microsoft.com/office/drawing/2014/main" xmlns="" id="{45F83934-2216-4F18-9390-3AC0A1E85086}"/>
                </a:ext>
              </a:extLst>
            </p:cNvPr>
            <p:cNvSpPr/>
            <p:nvPr/>
          </p:nvSpPr>
          <p:spPr>
            <a:xfrm>
              <a:off x="7716467" y="2764631"/>
              <a:ext cx="9525" cy="9525"/>
            </a:xfrm>
            <a:custGeom>
              <a:avLst/>
              <a:gdLst>
                <a:gd name="connsiteX0" fmla="*/ 9260 w 9525"/>
                <a:gd name="connsiteY0" fmla="*/ 7144 h 9525"/>
                <a:gd name="connsiteX1" fmla="*/ 9260 w 9525"/>
                <a:gd name="connsiteY1" fmla="*/ 7144 h 9525"/>
              </a:gdLst>
              <a:ahLst/>
              <a:cxnLst>
                <a:cxn ang="0">
                  <a:pos x="connsiteX0" y="connsiteY0"/>
                </a:cxn>
                <a:cxn ang="0">
                  <a:pos x="connsiteX1" y="connsiteY1"/>
                </a:cxn>
              </a:cxnLst>
              <a:rect l="l" t="t" r="r" b="b"/>
              <a:pathLst>
                <a:path w="9525" h="9525">
                  <a:moveTo>
                    <a:pt x="9260" y="7144"/>
                  </a:moveTo>
                  <a:cubicBezTo>
                    <a:pt x="4498" y="10001"/>
                    <a:pt x="9260" y="9049"/>
                    <a:pt x="9260" y="7144"/>
                  </a:cubicBezTo>
                  <a:close/>
                </a:path>
              </a:pathLst>
            </a:custGeom>
            <a:grpFill/>
            <a:ln w="9525" cap="flat">
              <a:noFill/>
              <a:prstDash val="solid"/>
              <a:miter/>
            </a:ln>
          </p:spPr>
          <p:txBody>
            <a:bodyPr rtlCol="0" anchor="ctr"/>
            <a:lstStyle/>
            <a:p>
              <a:endParaRPr lang="en-US"/>
            </a:p>
          </p:txBody>
        </p:sp>
        <p:sp>
          <p:nvSpPr>
            <p:cNvPr id="3203" name="Freeform: Shape 3202">
              <a:extLst>
                <a:ext uri="{FF2B5EF4-FFF2-40B4-BE49-F238E27FC236}">
                  <a16:creationId xmlns:a16="http://schemas.microsoft.com/office/drawing/2014/main" xmlns="" id="{24D23D30-186B-44B8-B29D-6C63D21157CB}"/>
                </a:ext>
              </a:extLst>
            </p:cNvPr>
            <p:cNvSpPr/>
            <p:nvPr/>
          </p:nvSpPr>
          <p:spPr>
            <a:xfrm>
              <a:off x="7633811" y="2757963"/>
              <a:ext cx="85725" cy="38100"/>
            </a:xfrm>
            <a:custGeom>
              <a:avLst/>
              <a:gdLst>
                <a:gd name="connsiteX0" fmla="*/ 7144 w 85725"/>
                <a:gd name="connsiteY0" fmla="*/ 17621 h 38100"/>
                <a:gd name="connsiteX1" fmla="*/ 85249 w 85725"/>
                <a:gd name="connsiteY1" fmla="*/ 7144 h 38100"/>
                <a:gd name="connsiteX2" fmla="*/ 7144 w 85725"/>
                <a:gd name="connsiteY2" fmla="*/ 17621 h 38100"/>
              </a:gdLst>
              <a:ahLst/>
              <a:cxnLst>
                <a:cxn ang="0">
                  <a:pos x="connsiteX0" y="connsiteY0"/>
                </a:cxn>
                <a:cxn ang="0">
                  <a:pos x="connsiteX1" y="connsiteY1"/>
                </a:cxn>
                <a:cxn ang="0">
                  <a:pos x="connsiteX2" y="connsiteY2"/>
                </a:cxn>
              </a:cxnLst>
              <a:rect l="l" t="t" r="r" b="b"/>
              <a:pathLst>
                <a:path w="85725" h="38100">
                  <a:moveTo>
                    <a:pt x="7144" y="17621"/>
                  </a:moveTo>
                  <a:cubicBezTo>
                    <a:pt x="9049" y="55721"/>
                    <a:pt x="84296" y="7144"/>
                    <a:pt x="85249" y="7144"/>
                  </a:cubicBezTo>
                  <a:cubicBezTo>
                    <a:pt x="59531" y="11906"/>
                    <a:pt x="32861" y="15716"/>
                    <a:pt x="7144" y="17621"/>
                  </a:cubicBezTo>
                  <a:close/>
                </a:path>
              </a:pathLst>
            </a:custGeom>
            <a:grpFill/>
            <a:ln w="9525" cap="flat">
              <a:noFill/>
              <a:prstDash val="solid"/>
              <a:miter/>
            </a:ln>
          </p:spPr>
          <p:txBody>
            <a:bodyPr rtlCol="0" anchor="ctr"/>
            <a:lstStyle/>
            <a:p>
              <a:endParaRPr lang="en-US"/>
            </a:p>
          </p:txBody>
        </p:sp>
        <p:sp>
          <p:nvSpPr>
            <p:cNvPr id="3204" name="Freeform: Shape 3203">
              <a:extLst>
                <a:ext uri="{FF2B5EF4-FFF2-40B4-BE49-F238E27FC236}">
                  <a16:creationId xmlns:a16="http://schemas.microsoft.com/office/drawing/2014/main" xmlns="" id="{88D276B8-8458-4E02-A563-0AE669F8AD59}"/>
                </a:ext>
              </a:extLst>
            </p:cNvPr>
            <p:cNvSpPr/>
            <p:nvPr/>
          </p:nvSpPr>
          <p:spPr>
            <a:xfrm>
              <a:off x="7642384" y="2764336"/>
              <a:ext cx="9525" cy="9525"/>
            </a:xfrm>
            <a:custGeom>
              <a:avLst/>
              <a:gdLst>
                <a:gd name="connsiteX0" fmla="*/ 7144 w 9525"/>
                <a:gd name="connsiteY0" fmla="*/ 9344 h 9525"/>
                <a:gd name="connsiteX1" fmla="*/ 7144 w 9525"/>
                <a:gd name="connsiteY1" fmla="*/ 9344 h 9525"/>
              </a:gdLst>
              <a:ahLst/>
              <a:cxnLst>
                <a:cxn ang="0">
                  <a:pos x="connsiteX0" y="connsiteY0"/>
                </a:cxn>
                <a:cxn ang="0">
                  <a:pos x="connsiteX1" y="connsiteY1"/>
                </a:cxn>
              </a:cxnLst>
              <a:rect l="l" t="t" r="r" b="b"/>
              <a:pathLst>
                <a:path w="9525" h="9525">
                  <a:moveTo>
                    <a:pt x="7144" y="9344"/>
                  </a:moveTo>
                  <a:cubicBezTo>
                    <a:pt x="9049" y="5533"/>
                    <a:pt x="7144" y="7438"/>
                    <a:pt x="7144" y="9344"/>
                  </a:cubicBezTo>
                  <a:close/>
                </a:path>
              </a:pathLst>
            </a:custGeom>
            <a:grpFill/>
            <a:ln w="9525" cap="flat">
              <a:noFill/>
              <a:prstDash val="solid"/>
              <a:miter/>
            </a:ln>
          </p:spPr>
          <p:txBody>
            <a:bodyPr rtlCol="0" anchor="ctr"/>
            <a:lstStyle/>
            <a:p>
              <a:endParaRPr lang="en-US"/>
            </a:p>
          </p:txBody>
        </p:sp>
        <p:sp>
          <p:nvSpPr>
            <p:cNvPr id="3205" name="Freeform: Shape 3204">
              <a:extLst>
                <a:ext uri="{FF2B5EF4-FFF2-40B4-BE49-F238E27FC236}">
                  <a16:creationId xmlns:a16="http://schemas.microsoft.com/office/drawing/2014/main" xmlns="" id="{864A1FF0-197C-4A30-BA55-92DC6EBA8674}"/>
                </a:ext>
              </a:extLst>
            </p:cNvPr>
            <p:cNvSpPr/>
            <p:nvPr/>
          </p:nvSpPr>
          <p:spPr>
            <a:xfrm>
              <a:off x="7633811" y="276844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206" name="Freeform: Shape 3205">
              <a:extLst>
                <a:ext uri="{FF2B5EF4-FFF2-40B4-BE49-F238E27FC236}">
                  <a16:creationId xmlns:a16="http://schemas.microsoft.com/office/drawing/2014/main" xmlns="" id="{669A2604-8918-411A-A9D4-C66460550236}"/>
                </a:ext>
              </a:extLst>
            </p:cNvPr>
            <p:cNvSpPr/>
            <p:nvPr/>
          </p:nvSpPr>
          <p:spPr>
            <a:xfrm>
              <a:off x="7651352" y="2779447"/>
              <a:ext cx="9525" cy="9525"/>
            </a:xfrm>
            <a:custGeom>
              <a:avLst/>
              <a:gdLst>
                <a:gd name="connsiteX0" fmla="*/ 8653 w 9525"/>
                <a:gd name="connsiteY0" fmla="*/ 7567 h 9525"/>
                <a:gd name="connsiteX1" fmla="*/ 8653 w 9525"/>
                <a:gd name="connsiteY1" fmla="*/ 7567 h 9525"/>
              </a:gdLst>
              <a:ahLst/>
              <a:cxnLst>
                <a:cxn ang="0">
                  <a:pos x="connsiteX0" y="connsiteY0"/>
                </a:cxn>
                <a:cxn ang="0">
                  <a:pos x="connsiteX1" y="connsiteY1"/>
                </a:cxn>
              </a:cxnLst>
              <a:rect l="l" t="t" r="r" b="b"/>
              <a:pathLst>
                <a:path w="9525" h="9525">
                  <a:moveTo>
                    <a:pt x="8653" y="7567"/>
                  </a:moveTo>
                  <a:cubicBezTo>
                    <a:pt x="7700" y="7567"/>
                    <a:pt x="5795" y="6615"/>
                    <a:pt x="8653" y="7567"/>
                  </a:cubicBezTo>
                  <a:close/>
                </a:path>
              </a:pathLst>
            </a:custGeom>
            <a:grpFill/>
            <a:ln w="9525" cap="flat">
              <a:noFill/>
              <a:prstDash val="solid"/>
              <a:miter/>
            </a:ln>
          </p:spPr>
          <p:txBody>
            <a:bodyPr rtlCol="0" anchor="ctr"/>
            <a:lstStyle/>
            <a:p>
              <a:endParaRPr lang="en-US"/>
            </a:p>
          </p:txBody>
        </p:sp>
        <p:sp>
          <p:nvSpPr>
            <p:cNvPr id="3207" name="Freeform: Shape 3206">
              <a:extLst>
                <a:ext uri="{FF2B5EF4-FFF2-40B4-BE49-F238E27FC236}">
                  <a16:creationId xmlns:a16="http://schemas.microsoft.com/office/drawing/2014/main" xmlns="" id="{5F95F4F2-AAAD-49C9-9DD9-B7F9804292C2}"/>
                </a:ext>
              </a:extLst>
            </p:cNvPr>
            <p:cNvSpPr/>
            <p:nvPr/>
          </p:nvSpPr>
          <p:spPr>
            <a:xfrm>
              <a:off x="7653814" y="2764631"/>
              <a:ext cx="9525" cy="9525"/>
            </a:xfrm>
            <a:custGeom>
              <a:avLst/>
              <a:gdLst>
                <a:gd name="connsiteX0" fmla="*/ 7144 w 9525"/>
                <a:gd name="connsiteY0" fmla="*/ 7144 h 9525"/>
                <a:gd name="connsiteX1" fmla="*/ 10001 w 9525"/>
                <a:gd name="connsiteY1" fmla="*/ 1095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9049"/>
                    <a:pt x="10001" y="10954"/>
                  </a:cubicBezTo>
                  <a:cubicBezTo>
                    <a:pt x="10001" y="9049"/>
                    <a:pt x="9049" y="8096"/>
                    <a:pt x="7144" y="7144"/>
                  </a:cubicBezTo>
                  <a:close/>
                </a:path>
              </a:pathLst>
            </a:custGeom>
            <a:grpFill/>
            <a:ln w="9525" cap="flat">
              <a:noFill/>
              <a:prstDash val="solid"/>
              <a:miter/>
            </a:ln>
          </p:spPr>
          <p:txBody>
            <a:bodyPr rtlCol="0" anchor="ctr"/>
            <a:lstStyle/>
            <a:p>
              <a:endParaRPr lang="en-US"/>
            </a:p>
          </p:txBody>
        </p:sp>
        <p:sp>
          <p:nvSpPr>
            <p:cNvPr id="3208" name="Freeform: Shape 3207">
              <a:extLst>
                <a:ext uri="{FF2B5EF4-FFF2-40B4-BE49-F238E27FC236}">
                  <a16:creationId xmlns:a16="http://schemas.microsoft.com/office/drawing/2014/main" xmlns="" id="{A75DCE3E-8C97-447D-80ED-E6E0886B0AF8}"/>
                </a:ext>
              </a:extLst>
            </p:cNvPr>
            <p:cNvSpPr/>
            <p:nvPr/>
          </p:nvSpPr>
          <p:spPr>
            <a:xfrm>
              <a:off x="7672716" y="2763678"/>
              <a:ext cx="9525" cy="9525"/>
            </a:xfrm>
            <a:custGeom>
              <a:avLst/>
              <a:gdLst>
                <a:gd name="connsiteX0" fmla="*/ 8244 w 9525"/>
                <a:gd name="connsiteY0" fmla="*/ 10001 h 9525"/>
                <a:gd name="connsiteX1" fmla="*/ 8244 w 9525"/>
                <a:gd name="connsiteY1" fmla="*/ 7144 h 9525"/>
                <a:gd name="connsiteX2" fmla="*/ 8244 w 9525"/>
                <a:gd name="connsiteY2" fmla="*/ 10001 h 9525"/>
              </a:gdLst>
              <a:ahLst/>
              <a:cxnLst>
                <a:cxn ang="0">
                  <a:pos x="connsiteX0" y="connsiteY0"/>
                </a:cxn>
                <a:cxn ang="0">
                  <a:pos x="connsiteX1" y="connsiteY1"/>
                </a:cxn>
                <a:cxn ang="0">
                  <a:pos x="connsiteX2" y="connsiteY2"/>
                </a:cxn>
              </a:cxnLst>
              <a:rect l="l" t="t" r="r" b="b"/>
              <a:pathLst>
                <a:path w="9525" h="9525">
                  <a:moveTo>
                    <a:pt x="8244" y="10001"/>
                  </a:moveTo>
                  <a:cubicBezTo>
                    <a:pt x="9196" y="9049"/>
                    <a:pt x="8244" y="8096"/>
                    <a:pt x="8244" y="7144"/>
                  </a:cubicBezTo>
                  <a:cubicBezTo>
                    <a:pt x="7291" y="7144"/>
                    <a:pt x="6339" y="9049"/>
                    <a:pt x="8244" y="10001"/>
                  </a:cubicBezTo>
                  <a:close/>
                </a:path>
              </a:pathLst>
            </a:custGeom>
            <a:grpFill/>
            <a:ln w="9525" cap="flat">
              <a:noFill/>
              <a:prstDash val="solid"/>
              <a:miter/>
            </a:ln>
          </p:spPr>
          <p:txBody>
            <a:bodyPr rtlCol="0" anchor="ctr"/>
            <a:lstStyle/>
            <a:p>
              <a:endParaRPr lang="en-US"/>
            </a:p>
          </p:txBody>
        </p:sp>
        <p:sp>
          <p:nvSpPr>
            <p:cNvPr id="3209" name="Freeform: Shape 3208">
              <a:extLst>
                <a:ext uri="{FF2B5EF4-FFF2-40B4-BE49-F238E27FC236}">
                  <a16:creationId xmlns:a16="http://schemas.microsoft.com/office/drawing/2014/main" xmlns="" id="{C999FE5C-CA6D-40DF-A3B4-CCF485F9DFAF}"/>
                </a:ext>
              </a:extLst>
            </p:cNvPr>
            <p:cNvSpPr/>
            <p:nvPr/>
          </p:nvSpPr>
          <p:spPr>
            <a:xfrm>
              <a:off x="7635257" y="2765583"/>
              <a:ext cx="9525" cy="9525"/>
            </a:xfrm>
            <a:custGeom>
              <a:avLst/>
              <a:gdLst>
                <a:gd name="connsiteX0" fmla="*/ 11413 w 9525"/>
                <a:gd name="connsiteY0" fmla="*/ 7144 h 9525"/>
                <a:gd name="connsiteX1" fmla="*/ 11413 w 9525"/>
                <a:gd name="connsiteY1" fmla="*/ 7144 h 9525"/>
              </a:gdLst>
              <a:ahLst/>
              <a:cxnLst>
                <a:cxn ang="0">
                  <a:pos x="connsiteX0" y="connsiteY0"/>
                </a:cxn>
                <a:cxn ang="0">
                  <a:pos x="connsiteX1" y="connsiteY1"/>
                </a:cxn>
              </a:cxnLst>
              <a:rect l="l" t="t" r="r" b="b"/>
              <a:pathLst>
                <a:path w="9525" h="9525">
                  <a:moveTo>
                    <a:pt x="11413" y="7144"/>
                  </a:moveTo>
                  <a:cubicBezTo>
                    <a:pt x="9509" y="7144"/>
                    <a:pt x="2841" y="10954"/>
                    <a:pt x="11413" y="7144"/>
                  </a:cubicBezTo>
                  <a:close/>
                </a:path>
              </a:pathLst>
            </a:custGeom>
            <a:grpFill/>
            <a:ln w="9525" cap="flat">
              <a:noFill/>
              <a:prstDash val="solid"/>
              <a:miter/>
            </a:ln>
          </p:spPr>
          <p:txBody>
            <a:bodyPr rtlCol="0" anchor="ctr"/>
            <a:lstStyle/>
            <a:p>
              <a:endParaRPr lang="en-US"/>
            </a:p>
          </p:txBody>
        </p:sp>
        <p:sp>
          <p:nvSpPr>
            <p:cNvPr id="3210" name="Freeform: Shape 3209">
              <a:extLst>
                <a:ext uri="{FF2B5EF4-FFF2-40B4-BE49-F238E27FC236}">
                  <a16:creationId xmlns:a16="http://schemas.microsoft.com/office/drawing/2014/main" xmlns="" id="{8E033857-1EF7-46E4-B234-17648D2A2A0D}"/>
                </a:ext>
              </a:extLst>
            </p:cNvPr>
            <p:cNvSpPr/>
            <p:nvPr/>
          </p:nvSpPr>
          <p:spPr>
            <a:xfrm>
              <a:off x="7587013" y="2768441"/>
              <a:ext cx="57150" cy="19050"/>
            </a:xfrm>
            <a:custGeom>
              <a:avLst/>
              <a:gdLst>
                <a:gd name="connsiteX0" fmla="*/ 7270 w 57150"/>
                <a:gd name="connsiteY0" fmla="*/ 14764 h 19050"/>
                <a:gd name="connsiteX1" fmla="*/ 51085 w 57150"/>
                <a:gd name="connsiteY1" fmla="*/ 7144 h 19050"/>
                <a:gd name="connsiteX2" fmla="*/ 7270 w 57150"/>
                <a:gd name="connsiteY2" fmla="*/ 14764 h 19050"/>
              </a:gdLst>
              <a:ahLst/>
              <a:cxnLst>
                <a:cxn ang="0">
                  <a:pos x="connsiteX0" y="connsiteY0"/>
                </a:cxn>
                <a:cxn ang="0">
                  <a:pos x="connsiteX1" y="connsiteY1"/>
                </a:cxn>
                <a:cxn ang="0">
                  <a:pos x="connsiteX2" y="connsiteY2"/>
                </a:cxn>
              </a:cxnLst>
              <a:rect l="l" t="t" r="r" b="b"/>
              <a:pathLst>
                <a:path w="57150" h="19050">
                  <a:moveTo>
                    <a:pt x="7270" y="14764"/>
                  </a:moveTo>
                  <a:cubicBezTo>
                    <a:pt x="8222" y="15716"/>
                    <a:pt x="53943" y="27146"/>
                    <a:pt x="51085" y="7144"/>
                  </a:cubicBezTo>
                  <a:cubicBezTo>
                    <a:pt x="51085" y="7144"/>
                    <a:pt x="4412" y="12859"/>
                    <a:pt x="7270" y="14764"/>
                  </a:cubicBezTo>
                  <a:close/>
                </a:path>
              </a:pathLst>
            </a:custGeom>
            <a:grpFill/>
            <a:ln w="9525" cap="flat">
              <a:noFill/>
              <a:prstDash val="solid"/>
              <a:miter/>
            </a:ln>
          </p:spPr>
          <p:txBody>
            <a:bodyPr rtlCol="0" anchor="ctr"/>
            <a:lstStyle/>
            <a:p>
              <a:endParaRPr lang="en-US"/>
            </a:p>
          </p:txBody>
        </p:sp>
        <p:sp>
          <p:nvSpPr>
            <p:cNvPr id="3211" name="Freeform: Shape 3210">
              <a:extLst>
                <a:ext uri="{FF2B5EF4-FFF2-40B4-BE49-F238E27FC236}">
                  <a16:creationId xmlns:a16="http://schemas.microsoft.com/office/drawing/2014/main" xmlns="" id="{3C143EAC-96D3-47C1-B146-B56BACA0C673}"/>
                </a:ext>
              </a:extLst>
            </p:cNvPr>
            <p:cNvSpPr/>
            <p:nvPr/>
          </p:nvSpPr>
          <p:spPr>
            <a:xfrm>
              <a:off x="7619524" y="2767488"/>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cubicBezTo>
                    <a:pt x="7144" y="9049"/>
                    <a:pt x="7144" y="8096"/>
                    <a:pt x="8096" y="7144"/>
                  </a:cubicBezTo>
                  <a:close/>
                </a:path>
              </a:pathLst>
            </a:custGeom>
            <a:grpFill/>
            <a:ln w="9525" cap="flat">
              <a:noFill/>
              <a:prstDash val="solid"/>
              <a:miter/>
            </a:ln>
          </p:spPr>
          <p:txBody>
            <a:bodyPr rtlCol="0" anchor="ctr"/>
            <a:lstStyle/>
            <a:p>
              <a:endParaRPr lang="en-US"/>
            </a:p>
          </p:txBody>
        </p:sp>
        <p:sp>
          <p:nvSpPr>
            <p:cNvPr id="3212" name="Freeform: Shape 3211">
              <a:extLst>
                <a:ext uri="{FF2B5EF4-FFF2-40B4-BE49-F238E27FC236}">
                  <a16:creationId xmlns:a16="http://schemas.microsoft.com/office/drawing/2014/main" xmlns="" id="{915C09F0-9E81-4B5E-8939-19BA343B4F5F}"/>
                </a:ext>
              </a:extLst>
            </p:cNvPr>
            <p:cNvSpPr/>
            <p:nvPr/>
          </p:nvSpPr>
          <p:spPr>
            <a:xfrm>
              <a:off x="7555964" y="2764909"/>
              <a:ext cx="28575" cy="9525"/>
            </a:xfrm>
            <a:custGeom>
              <a:avLst/>
              <a:gdLst>
                <a:gd name="connsiteX0" fmla="*/ 25936 w 28575"/>
                <a:gd name="connsiteY0" fmla="*/ 9723 h 9525"/>
                <a:gd name="connsiteX1" fmla="*/ 25936 w 28575"/>
                <a:gd name="connsiteY1" fmla="*/ 9723 h 9525"/>
              </a:gdLst>
              <a:ahLst/>
              <a:cxnLst>
                <a:cxn ang="0">
                  <a:pos x="connsiteX0" y="connsiteY0"/>
                </a:cxn>
                <a:cxn ang="0">
                  <a:pos x="connsiteX1" y="connsiteY1"/>
                </a:cxn>
              </a:cxnLst>
              <a:rect l="l" t="t" r="r" b="b"/>
              <a:pathLst>
                <a:path w="28575" h="9525">
                  <a:moveTo>
                    <a:pt x="25936" y="9723"/>
                  </a:moveTo>
                  <a:cubicBezTo>
                    <a:pt x="13554" y="1151"/>
                    <a:pt x="-9306" y="17343"/>
                    <a:pt x="25936" y="9723"/>
                  </a:cubicBezTo>
                  <a:close/>
                </a:path>
              </a:pathLst>
            </a:custGeom>
            <a:grpFill/>
            <a:ln w="9525" cap="flat">
              <a:noFill/>
              <a:prstDash val="solid"/>
              <a:miter/>
            </a:ln>
          </p:spPr>
          <p:txBody>
            <a:bodyPr rtlCol="0" anchor="ctr"/>
            <a:lstStyle/>
            <a:p>
              <a:endParaRPr lang="en-US"/>
            </a:p>
          </p:txBody>
        </p:sp>
        <p:sp>
          <p:nvSpPr>
            <p:cNvPr id="3213" name="Freeform: Shape 3212">
              <a:extLst>
                <a:ext uri="{FF2B5EF4-FFF2-40B4-BE49-F238E27FC236}">
                  <a16:creationId xmlns:a16="http://schemas.microsoft.com/office/drawing/2014/main" xmlns="" id="{3E8D7D9C-979F-4325-9575-DFE2A13D4B70}"/>
                </a:ext>
              </a:extLst>
            </p:cNvPr>
            <p:cNvSpPr/>
            <p:nvPr/>
          </p:nvSpPr>
          <p:spPr>
            <a:xfrm>
              <a:off x="7583435" y="276653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6085" y="12859"/>
                    <a:pt x="7990" y="8096"/>
                    <a:pt x="7990" y="7144"/>
                  </a:cubicBezTo>
                  <a:close/>
                </a:path>
              </a:pathLst>
            </a:custGeom>
            <a:grpFill/>
            <a:ln w="9525" cap="flat">
              <a:noFill/>
              <a:prstDash val="solid"/>
              <a:miter/>
            </a:ln>
          </p:spPr>
          <p:txBody>
            <a:bodyPr rtlCol="0" anchor="ctr"/>
            <a:lstStyle/>
            <a:p>
              <a:endParaRPr lang="en-US"/>
            </a:p>
          </p:txBody>
        </p:sp>
        <p:sp>
          <p:nvSpPr>
            <p:cNvPr id="3214" name="Freeform: Shape 3213">
              <a:extLst>
                <a:ext uri="{FF2B5EF4-FFF2-40B4-BE49-F238E27FC236}">
                  <a16:creationId xmlns:a16="http://schemas.microsoft.com/office/drawing/2014/main" xmlns="" id="{1479F4B3-E40E-40CD-A517-47F0F83E4DF1}"/>
                </a:ext>
              </a:extLst>
            </p:cNvPr>
            <p:cNvSpPr/>
            <p:nvPr/>
          </p:nvSpPr>
          <p:spPr>
            <a:xfrm>
              <a:off x="7579846" y="2774855"/>
              <a:ext cx="9525" cy="9525"/>
            </a:xfrm>
            <a:custGeom>
              <a:avLst/>
              <a:gdLst>
                <a:gd name="connsiteX0" fmla="*/ 7769 w 9525"/>
                <a:gd name="connsiteY0" fmla="*/ 10255 h 9525"/>
                <a:gd name="connsiteX1" fmla="*/ 8722 w 9525"/>
                <a:gd name="connsiteY1" fmla="*/ 7397 h 9525"/>
                <a:gd name="connsiteX2" fmla="*/ 7769 w 9525"/>
                <a:gd name="connsiteY2" fmla="*/ 10255 h 9525"/>
              </a:gdLst>
              <a:ahLst/>
              <a:cxnLst>
                <a:cxn ang="0">
                  <a:pos x="connsiteX0" y="connsiteY0"/>
                </a:cxn>
                <a:cxn ang="0">
                  <a:pos x="connsiteX1" y="connsiteY1"/>
                </a:cxn>
                <a:cxn ang="0">
                  <a:pos x="connsiteX2" y="connsiteY2"/>
                </a:cxn>
              </a:cxnLst>
              <a:rect l="l" t="t" r="r" b="b"/>
              <a:pathLst>
                <a:path w="9525" h="9525">
                  <a:moveTo>
                    <a:pt x="7769" y="10255"/>
                  </a:moveTo>
                  <a:cubicBezTo>
                    <a:pt x="7769" y="9302"/>
                    <a:pt x="8722" y="8350"/>
                    <a:pt x="8722" y="7397"/>
                  </a:cubicBezTo>
                  <a:cubicBezTo>
                    <a:pt x="6817" y="6445"/>
                    <a:pt x="6817" y="8350"/>
                    <a:pt x="7769" y="10255"/>
                  </a:cubicBezTo>
                  <a:close/>
                </a:path>
              </a:pathLst>
            </a:custGeom>
            <a:grpFill/>
            <a:ln w="9525" cap="flat">
              <a:noFill/>
              <a:prstDash val="solid"/>
              <a:miter/>
            </a:ln>
          </p:spPr>
          <p:txBody>
            <a:bodyPr rtlCol="0" anchor="ctr"/>
            <a:lstStyle/>
            <a:p>
              <a:endParaRPr lang="en-US"/>
            </a:p>
          </p:txBody>
        </p:sp>
        <p:sp>
          <p:nvSpPr>
            <p:cNvPr id="3215" name="Freeform: Shape 3214">
              <a:extLst>
                <a:ext uri="{FF2B5EF4-FFF2-40B4-BE49-F238E27FC236}">
                  <a16:creationId xmlns:a16="http://schemas.microsoft.com/office/drawing/2014/main" xmlns="" id="{F6AF67A2-DD6B-4AF0-BFAD-C13054E8EAF2}"/>
                </a:ext>
              </a:extLst>
            </p:cNvPr>
            <p:cNvSpPr/>
            <p:nvPr/>
          </p:nvSpPr>
          <p:spPr>
            <a:xfrm>
              <a:off x="7557713" y="2760821"/>
              <a:ext cx="9525" cy="9525"/>
            </a:xfrm>
            <a:custGeom>
              <a:avLst/>
              <a:gdLst>
                <a:gd name="connsiteX0" fmla="*/ 8947 w 9525"/>
                <a:gd name="connsiteY0" fmla="*/ 7144 h 9525"/>
                <a:gd name="connsiteX1" fmla="*/ 8947 w 9525"/>
                <a:gd name="connsiteY1" fmla="*/ 7144 h 9525"/>
              </a:gdLst>
              <a:ahLst/>
              <a:cxnLst>
                <a:cxn ang="0">
                  <a:pos x="connsiteX0" y="connsiteY0"/>
                </a:cxn>
                <a:cxn ang="0">
                  <a:pos x="connsiteX1" y="connsiteY1"/>
                </a:cxn>
              </a:cxnLst>
              <a:rect l="l" t="t" r="r" b="b"/>
              <a:pathLst>
                <a:path w="9525" h="9525">
                  <a:moveTo>
                    <a:pt x="8947" y="7144"/>
                  </a:moveTo>
                  <a:cubicBezTo>
                    <a:pt x="6090" y="9049"/>
                    <a:pt x="7042" y="9049"/>
                    <a:pt x="8947" y="7144"/>
                  </a:cubicBezTo>
                  <a:close/>
                </a:path>
              </a:pathLst>
            </a:custGeom>
            <a:grpFill/>
            <a:ln w="9525" cap="flat">
              <a:noFill/>
              <a:prstDash val="solid"/>
              <a:miter/>
            </a:ln>
          </p:spPr>
          <p:txBody>
            <a:bodyPr rtlCol="0" anchor="ctr"/>
            <a:lstStyle/>
            <a:p>
              <a:endParaRPr lang="en-US"/>
            </a:p>
          </p:txBody>
        </p:sp>
        <p:sp>
          <p:nvSpPr>
            <p:cNvPr id="3216" name="Freeform: Shape 3215">
              <a:extLst>
                <a:ext uri="{FF2B5EF4-FFF2-40B4-BE49-F238E27FC236}">
                  <a16:creationId xmlns:a16="http://schemas.microsoft.com/office/drawing/2014/main" xmlns="" id="{14ED6F9C-59DB-423C-820B-9EDB3D9F25CC}"/>
                </a:ext>
              </a:extLst>
            </p:cNvPr>
            <p:cNvSpPr/>
            <p:nvPr/>
          </p:nvSpPr>
          <p:spPr>
            <a:xfrm>
              <a:off x="7539514" y="2766530"/>
              <a:ext cx="19050" cy="19050"/>
            </a:xfrm>
            <a:custGeom>
              <a:avLst/>
              <a:gdLst>
                <a:gd name="connsiteX0" fmla="*/ 7144 w 19050"/>
                <a:gd name="connsiteY0" fmla="*/ 12864 h 19050"/>
                <a:gd name="connsiteX1" fmla="*/ 7144 w 19050"/>
                <a:gd name="connsiteY1" fmla="*/ 12864 h 19050"/>
              </a:gdLst>
              <a:ahLst/>
              <a:cxnLst>
                <a:cxn ang="0">
                  <a:pos x="connsiteX0" y="connsiteY0"/>
                </a:cxn>
                <a:cxn ang="0">
                  <a:pos x="connsiteX1" y="connsiteY1"/>
                </a:cxn>
              </a:cxnLst>
              <a:rect l="l" t="t" r="r" b="b"/>
              <a:pathLst>
                <a:path w="19050" h="19050">
                  <a:moveTo>
                    <a:pt x="7144" y="12864"/>
                  </a:moveTo>
                  <a:cubicBezTo>
                    <a:pt x="25241" y="13817"/>
                    <a:pt x="14764" y="-471"/>
                    <a:pt x="7144" y="12864"/>
                  </a:cubicBezTo>
                  <a:close/>
                </a:path>
              </a:pathLst>
            </a:custGeom>
            <a:grpFill/>
            <a:ln w="9525" cap="flat">
              <a:noFill/>
              <a:prstDash val="solid"/>
              <a:miter/>
            </a:ln>
          </p:spPr>
          <p:txBody>
            <a:bodyPr rtlCol="0" anchor="ctr"/>
            <a:lstStyle/>
            <a:p>
              <a:endParaRPr lang="en-US"/>
            </a:p>
          </p:txBody>
        </p:sp>
        <p:sp>
          <p:nvSpPr>
            <p:cNvPr id="3217" name="Freeform: Shape 3216">
              <a:extLst>
                <a:ext uri="{FF2B5EF4-FFF2-40B4-BE49-F238E27FC236}">
                  <a16:creationId xmlns:a16="http://schemas.microsoft.com/office/drawing/2014/main" xmlns="" id="{48461C9F-846E-4D81-AF90-AC72490BE083}"/>
                </a:ext>
              </a:extLst>
            </p:cNvPr>
            <p:cNvSpPr/>
            <p:nvPr/>
          </p:nvSpPr>
          <p:spPr>
            <a:xfrm>
              <a:off x="7459504" y="2743613"/>
              <a:ext cx="76200" cy="28575"/>
            </a:xfrm>
            <a:custGeom>
              <a:avLst/>
              <a:gdLst>
                <a:gd name="connsiteX0" fmla="*/ 77629 w 76200"/>
                <a:gd name="connsiteY0" fmla="*/ 20541 h 28575"/>
                <a:gd name="connsiteX1" fmla="*/ 7144 w 76200"/>
                <a:gd name="connsiteY1" fmla="*/ 8159 h 28575"/>
                <a:gd name="connsiteX2" fmla="*/ 77629 w 76200"/>
                <a:gd name="connsiteY2" fmla="*/ 20541 h 28575"/>
              </a:gdLst>
              <a:ahLst/>
              <a:cxnLst>
                <a:cxn ang="0">
                  <a:pos x="connsiteX0" y="connsiteY0"/>
                </a:cxn>
                <a:cxn ang="0">
                  <a:pos x="connsiteX1" y="connsiteY1"/>
                </a:cxn>
                <a:cxn ang="0">
                  <a:pos x="connsiteX2" y="connsiteY2"/>
                </a:cxn>
              </a:cxnLst>
              <a:rect l="l" t="t" r="r" b="b"/>
              <a:pathLst>
                <a:path w="76200" h="28575">
                  <a:moveTo>
                    <a:pt x="77629" y="20541"/>
                  </a:moveTo>
                  <a:cubicBezTo>
                    <a:pt x="61436" y="16731"/>
                    <a:pt x="26194" y="3396"/>
                    <a:pt x="7144" y="8159"/>
                  </a:cubicBezTo>
                  <a:cubicBezTo>
                    <a:pt x="52864" y="18636"/>
                    <a:pt x="73819" y="32924"/>
                    <a:pt x="77629" y="20541"/>
                  </a:cubicBezTo>
                  <a:close/>
                </a:path>
              </a:pathLst>
            </a:custGeom>
            <a:grpFill/>
            <a:ln w="9525" cap="flat">
              <a:noFill/>
              <a:prstDash val="solid"/>
              <a:miter/>
            </a:ln>
          </p:spPr>
          <p:txBody>
            <a:bodyPr rtlCol="0" anchor="ctr"/>
            <a:lstStyle/>
            <a:p>
              <a:endParaRPr lang="en-US"/>
            </a:p>
          </p:txBody>
        </p:sp>
        <p:sp>
          <p:nvSpPr>
            <p:cNvPr id="3218" name="Freeform: Shape 3217">
              <a:extLst>
                <a:ext uri="{FF2B5EF4-FFF2-40B4-BE49-F238E27FC236}">
                  <a16:creationId xmlns:a16="http://schemas.microsoft.com/office/drawing/2014/main" xmlns="" id="{50DF5933-13FF-4443-BDFF-9E78D2C0E2E4}"/>
                </a:ext>
              </a:extLst>
            </p:cNvPr>
            <p:cNvSpPr/>
            <p:nvPr/>
          </p:nvSpPr>
          <p:spPr>
            <a:xfrm>
              <a:off x="7533799" y="276844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219" name="Freeform: Shape 3218">
              <a:extLst>
                <a:ext uri="{FF2B5EF4-FFF2-40B4-BE49-F238E27FC236}">
                  <a16:creationId xmlns:a16="http://schemas.microsoft.com/office/drawing/2014/main" xmlns="" id="{1E63F342-CF96-48AA-96C1-E3DC167C6D9B}"/>
                </a:ext>
              </a:extLst>
            </p:cNvPr>
            <p:cNvSpPr/>
            <p:nvPr/>
          </p:nvSpPr>
          <p:spPr>
            <a:xfrm>
              <a:off x="7458157" y="2744628"/>
              <a:ext cx="9525" cy="9525"/>
            </a:xfrm>
            <a:custGeom>
              <a:avLst/>
              <a:gdLst>
                <a:gd name="connsiteX0" fmla="*/ 8491 w 9525"/>
                <a:gd name="connsiteY0" fmla="*/ 7144 h 9525"/>
                <a:gd name="connsiteX1" fmla="*/ 7538 w 9525"/>
                <a:gd name="connsiteY1" fmla="*/ 7144 h 9525"/>
                <a:gd name="connsiteX2" fmla="*/ 8491 w 9525"/>
                <a:gd name="connsiteY2" fmla="*/ 7144 h 9525"/>
              </a:gdLst>
              <a:ahLst/>
              <a:cxnLst>
                <a:cxn ang="0">
                  <a:pos x="connsiteX0" y="connsiteY0"/>
                </a:cxn>
                <a:cxn ang="0">
                  <a:pos x="connsiteX1" y="connsiteY1"/>
                </a:cxn>
                <a:cxn ang="0">
                  <a:pos x="connsiteX2" y="connsiteY2"/>
                </a:cxn>
              </a:cxnLst>
              <a:rect l="l" t="t" r="r" b="b"/>
              <a:pathLst>
                <a:path w="9525" h="9525">
                  <a:moveTo>
                    <a:pt x="8491" y="7144"/>
                  </a:moveTo>
                  <a:cubicBezTo>
                    <a:pt x="8491" y="7144"/>
                    <a:pt x="7538" y="7144"/>
                    <a:pt x="7538" y="7144"/>
                  </a:cubicBezTo>
                  <a:cubicBezTo>
                    <a:pt x="6586" y="8096"/>
                    <a:pt x="7538" y="8096"/>
                    <a:pt x="8491" y="7144"/>
                  </a:cubicBezTo>
                  <a:close/>
                </a:path>
              </a:pathLst>
            </a:custGeom>
            <a:grpFill/>
            <a:ln w="9525" cap="flat">
              <a:noFill/>
              <a:prstDash val="solid"/>
              <a:miter/>
            </a:ln>
          </p:spPr>
          <p:txBody>
            <a:bodyPr rtlCol="0" anchor="ctr"/>
            <a:lstStyle/>
            <a:p>
              <a:endParaRPr lang="en-US"/>
            </a:p>
          </p:txBody>
        </p:sp>
        <p:sp>
          <p:nvSpPr>
            <p:cNvPr id="3220" name="Freeform: Shape 3219">
              <a:extLst>
                <a:ext uri="{FF2B5EF4-FFF2-40B4-BE49-F238E27FC236}">
                  <a16:creationId xmlns:a16="http://schemas.microsoft.com/office/drawing/2014/main" xmlns="" id="{1548A7E3-244E-4A06-9687-FCD7AF6218FF}"/>
                </a:ext>
              </a:extLst>
            </p:cNvPr>
            <p:cNvSpPr/>
            <p:nvPr/>
          </p:nvSpPr>
          <p:spPr>
            <a:xfrm>
              <a:off x="7540466" y="276748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221" name="Freeform: Shape 3220">
              <a:extLst>
                <a:ext uri="{FF2B5EF4-FFF2-40B4-BE49-F238E27FC236}">
                  <a16:creationId xmlns:a16="http://schemas.microsoft.com/office/drawing/2014/main" xmlns="" id="{249362D9-F5F5-4F88-9B6B-EFDBDC9A5FB6}"/>
                </a:ext>
              </a:extLst>
            </p:cNvPr>
            <p:cNvSpPr/>
            <p:nvPr/>
          </p:nvSpPr>
          <p:spPr>
            <a:xfrm>
              <a:off x="7542767" y="2758916"/>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7701" y="8096"/>
                    <a:pt x="5795" y="9049"/>
                    <a:pt x="8653" y="7144"/>
                  </a:cubicBezTo>
                  <a:close/>
                </a:path>
              </a:pathLst>
            </a:custGeom>
            <a:grpFill/>
            <a:ln w="9525" cap="flat">
              <a:noFill/>
              <a:prstDash val="solid"/>
              <a:miter/>
            </a:ln>
          </p:spPr>
          <p:txBody>
            <a:bodyPr rtlCol="0" anchor="ctr"/>
            <a:lstStyle/>
            <a:p>
              <a:endParaRPr lang="en-US"/>
            </a:p>
          </p:txBody>
        </p:sp>
        <p:sp>
          <p:nvSpPr>
            <p:cNvPr id="3222" name="Freeform: Shape 3221">
              <a:extLst>
                <a:ext uri="{FF2B5EF4-FFF2-40B4-BE49-F238E27FC236}">
                  <a16:creationId xmlns:a16="http://schemas.microsoft.com/office/drawing/2014/main" xmlns="" id="{44375426-42DC-4CD2-B080-7C05D0ED003E}"/>
                </a:ext>
              </a:extLst>
            </p:cNvPr>
            <p:cNvSpPr/>
            <p:nvPr/>
          </p:nvSpPr>
          <p:spPr>
            <a:xfrm>
              <a:off x="7447121" y="2737008"/>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3223" name="Freeform: Shape 3222">
              <a:extLst>
                <a:ext uri="{FF2B5EF4-FFF2-40B4-BE49-F238E27FC236}">
                  <a16:creationId xmlns:a16="http://schemas.microsoft.com/office/drawing/2014/main" xmlns="" id="{133A6C6B-7562-4EAC-9E29-49B9EE6EA123}"/>
                </a:ext>
              </a:extLst>
            </p:cNvPr>
            <p:cNvSpPr/>
            <p:nvPr/>
          </p:nvSpPr>
          <p:spPr>
            <a:xfrm>
              <a:off x="7410926" y="272938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224" name="Freeform: Shape 3223">
              <a:extLst>
                <a:ext uri="{FF2B5EF4-FFF2-40B4-BE49-F238E27FC236}">
                  <a16:creationId xmlns:a16="http://schemas.microsoft.com/office/drawing/2014/main" xmlns="" id="{C0E74372-55A1-4300-889B-FEA06760BD66}"/>
                </a:ext>
              </a:extLst>
            </p:cNvPr>
            <p:cNvSpPr/>
            <p:nvPr/>
          </p:nvSpPr>
          <p:spPr>
            <a:xfrm>
              <a:off x="7321391" y="2717570"/>
              <a:ext cx="142875" cy="38100"/>
            </a:xfrm>
            <a:custGeom>
              <a:avLst/>
              <a:gdLst>
                <a:gd name="connsiteX0" fmla="*/ 7144 w 142875"/>
                <a:gd name="connsiteY0" fmla="*/ 7532 h 38100"/>
                <a:gd name="connsiteX1" fmla="*/ 140494 w 142875"/>
                <a:gd name="connsiteY1" fmla="*/ 27534 h 38100"/>
                <a:gd name="connsiteX2" fmla="*/ 7144 w 142875"/>
                <a:gd name="connsiteY2" fmla="*/ 7532 h 38100"/>
              </a:gdLst>
              <a:ahLst/>
              <a:cxnLst>
                <a:cxn ang="0">
                  <a:pos x="connsiteX0" y="connsiteY0"/>
                </a:cxn>
                <a:cxn ang="0">
                  <a:pos x="connsiteX1" y="connsiteY1"/>
                </a:cxn>
                <a:cxn ang="0">
                  <a:pos x="connsiteX2" y="connsiteY2"/>
                </a:cxn>
              </a:cxnLst>
              <a:rect l="l" t="t" r="r" b="b"/>
              <a:pathLst>
                <a:path w="142875" h="38100">
                  <a:moveTo>
                    <a:pt x="7144" y="7532"/>
                  </a:moveTo>
                  <a:cubicBezTo>
                    <a:pt x="22384" y="2769"/>
                    <a:pt x="138589" y="43727"/>
                    <a:pt x="140494" y="27534"/>
                  </a:cubicBezTo>
                  <a:cubicBezTo>
                    <a:pt x="130969" y="30392"/>
                    <a:pt x="10001" y="18962"/>
                    <a:pt x="7144" y="7532"/>
                  </a:cubicBezTo>
                  <a:close/>
                </a:path>
              </a:pathLst>
            </a:custGeom>
            <a:grpFill/>
            <a:ln w="9525" cap="flat">
              <a:noFill/>
              <a:prstDash val="solid"/>
              <a:miter/>
            </a:ln>
          </p:spPr>
          <p:txBody>
            <a:bodyPr rtlCol="0" anchor="ctr"/>
            <a:lstStyle/>
            <a:p>
              <a:endParaRPr lang="en-US"/>
            </a:p>
          </p:txBody>
        </p:sp>
        <p:sp>
          <p:nvSpPr>
            <p:cNvPr id="3225" name="Freeform: Shape 3224">
              <a:extLst>
                <a:ext uri="{FF2B5EF4-FFF2-40B4-BE49-F238E27FC236}">
                  <a16:creationId xmlns:a16="http://schemas.microsoft.com/office/drawing/2014/main" xmlns="" id="{679340FB-7A15-4C1D-9656-4FDB742992C3}"/>
                </a:ext>
              </a:extLst>
            </p:cNvPr>
            <p:cNvSpPr/>
            <p:nvPr/>
          </p:nvSpPr>
          <p:spPr>
            <a:xfrm>
              <a:off x="7358327" y="2721017"/>
              <a:ext cx="9525" cy="9525"/>
            </a:xfrm>
            <a:custGeom>
              <a:avLst/>
              <a:gdLst>
                <a:gd name="connsiteX0" fmla="*/ 9260 w 9525"/>
                <a:gd name="connsiteY0" fmla="*/ 10752 h 9525"/>
                <a:gd name="connsiteX1" fmla="*/ 9260 w 9525"/>
                <a:gd name="connsiteY1" fmla="*/ 10752 h 9525"/>
              </a:gdLst>
              <a:ahLst/>
              <a:cxnLst>
                <a:cxn ang="0">
                  <a:pos x="connsiteX0" y="connsiteY0"/>
                </a:cxn>
                <a:cxn ang="0">
                  <a:pos x="connsiteX1" y="connsiteY1"/>
                </a:cxn>
              </a:cxnLst>
              <a:rect l="l" t="t" r="r" b="b"/>
              <a:pathLst>
                <a:path w="9525" h="9525">
                  <a:moveTo>
                    <a:pt x="9260" y="10752"/>
                  </a:moveTo>
                  <a:cubicBezTo>
                    <a:pt x="4498" y="3132"/>
                    <a:pt x="9260" y="9800"/>
                    <a:pt x="9260" y="10752"/>
                  </a:cubicBezTo>
                  <a:close/>
                </a:path>
              </a:pathLst>
            </a:custGeom>
            <a:grpFill/>
            <a:ln w="9525" cap="flat">
              <a:noFill/>
              <a:prstDash val="solid"/>
              <a:miter/>
            </a:ln>
          </p:spPr>
          <p:txBody>
            <a:bodyPr rtlCol="0" anchor="ctr"/>
            <a:lstStyle/>
            <a:p>
              <a:endParaRPr lang="en-US"/>
            </a:p>
          </p:txBody>
        </p:sp>
        <p:sp>
          <p:nvSpPr>
            <p:cNvPr id="3226" name="Freeform: Shape 3225">
              <a:extLst>
                <a:ext uri="{FF2B5EF4-FFF2-40B4-BE49-F238E27FC236}">
                  <a16:creationId xmlns:a16="http://schemas.microsoft.com/office/drawing/2014/main" xmlns="" id="{7A1EA1AF-C2B0-4B28-A2FA-D1D674393E70}"/>
                </a:ext>
              </a:extLst>
            </p:cNvPr>
            <p:cNvSpPr/>
            <p:nvPr/>
          </p:nvSpPr>
          <p:spPr>
            <a:xfrm>
              <a:off x="7357030" y="2723673"/>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5795" y="8096"/>
                    <a:pt x="7701" y="8096"/>
                    <a:pt x="8653" y="7144"/>
                  </a:cubicBezTo>
                  <a:close/>
                </a:path>
              </a:pathLst>
            </a:custGeom>
            <a:grpFill/>
            <a:ln w="9525" cap="flat">
              <a:noFill/>
              <a:prstDash val="solid"/>
              <a:miter/>
            </a:ln>
          </p:spPr>
          <p:txBody>
            <a:bodyPr rtlCol="0" anchor="ctr"/>
            <a:lstStyle/>
            <a:p>
              <a:endParaRPr lang="en-US"/>
            </a:p>
          </p:txBody>
        </p:sp>
        <p:sp>
          <p:nvSpPr>
            <p:cNvPr id="3227" name="Freeform: Shape 3226">
              <a:extLst>
                <a:ext uri="{FF2B5EF4-FFF2-40B4-BE49-F238E27FC236}">
                  <a16:creationId xmlns:a16="http://schemas.microsoft.com/office/drawing/2014/main" xmlns="" id="{93861E87-1365-47F2-BE73-0DBBCADDCD22}"/>
                </a:ext>
              </a:extLst>
            </p:cNvPr>
            <p:cNvSpPr/>
            <p:nvPr/>
          </p:nvSpPr>
          <p:spPr>
            <a:xfrm>
              <a:off x="7310914" y="2716582"/>
              <a:ext cx="9525" cy="9525"/>
            </a:xfrm>
            <a:custGeom>
              <a:avLst/>
              <a:gdLst>
                <a:gd name="connsiteX0" fmla="*/ 9049 w 9525"/>
                <a:gd name="connsiteY0" fmla="*/ 7567 h 9525"/>
                <a:gd name="connsiteX1" fmla="*/ 7144 w 9525"/>
                <a:gd name="connsiteY1" fmla="*/ 7567 h 9525"/>
                <a:gd name="connsiteX2" fmla="*/ 9049 w 9525"/>
                <a:gd name="connsiteY2" fmla="*/ 7567 h 9525"/>
              </a:gdLst>
              <a:ahLst/>
              <a:cxnLst>
                <a:cxn ang="0">
                  <a:pos x="connsiteX0" y="connsiteY0"/>
                </a:cxn>
                <a:cxn ang="0">
                  <a:pos x="connsiteX1" y="connsiteY1"/>
                </a:cxn>
                <a:cxn ang="0">
                  <a:pos x="connsiteX2" y="connsiteY2"/>
                </a:cxn>
              </a:cxnLst>
              <a:rect l="l" t="t" r="r" b="b"/>
              <a:pathLst>
                <a:path w="9525" h="9525">
                  <a:moveTo>
                    <a:pt x="9049" y="7567"/>
                  </a:moveTo>
                  <a:cubicBezTo>
                    <a:pt x="9049" y="7567"/>
                    <a:pt x="8096" y="6615"/>
                    <a:pt x="7144" y="7567"/>
                  </a:cubicBezTo>
                  <a:cubicBezTo>
                    <a:pt x="7144" y="8520"/>
                    <a:pt x="8096" y="8520"/>
                    <a:pt x="9049" y="7567"/>
                  </a:cubicBezTo>
                  <a:close/>
                </a:path>
              </a:pathLst>
            </a:custGeom>
            <a:grpFill/>
            <a:ln w="9525" cap="flat">
              <a:noFill/>
              <a:prstDash val="solid"/>
              <a:miter/>
            </a:ln>
          </p:spPr>
          <p:txBody>
            <a:bodyPr rtlCol="0" anchor="ctr"/>
            <a:lstStyle/>
            <a:p>
              <a:endParaRPr lang="en-US"/>
            </a:p>
          </p:txBody>
        </p:sp>
        <p:sp>
          <p:nvSpPr>
            <p:cNvPr id="3228" name="Freeform: Shape 3227">
              <a:extLst>
                <a:ext uri="{FF2B5EF4-FFF2-40B4-BE49-F238E27FC236}">
                  <a16:creationId xmlns:a16="http://schemas.microsoft.com/office/drawing/2014/main" xmlns="" id="{E68264A9-7F35-4787-847B-B62902FAF002}"/>
                </a:ext>
              </a:extLst>
            </p:cNvPr>
            <p:cNvSpPr/>
            <p:nvPr/>
          </p:nvSpPr>
          <p:spPr>
            <a:xfrm>
              <a:off x="7309961" y="27189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8096"/>
                    <a:pt x="8096" y="8096"/>
                    <a:pt x="7144" y="7144"/>
                  </a:cubicBezTo>
                  <a:close/>
                </a:path>
              </a:pathLst>
            </a:custGeom>
            <a:grpFill/>
            <a:ln w="9525" cap="flat">
              <a:noFill/>
              <a:prstDash val="solid"/>
              <a:miter/>
            </a:ln>
          </p:spPr>
          <p:txBody>
            <a:bodyPr rtlCol="0" anchor="ctr"/>
            <a:lstStyle/>
            <a:p>
              <a:endParaRPr lang="en-US"/>
            </a:p>
          </p:txBody>
        </p:sp>
        <p:sp>
          <p:nvSpPr>
            <p:cNvPr id="3229" name="Freeform: Shape 3228">
              <a:extLst>
                <a:ext uri="{FF2B5EF4-FFF2-40B4-BE49-F238E27FC236}">
                  <a16:creationId xmlns:a16="http://schemas.microsoft.com/office/drawing/2014/main" xmlns="" id="{735EEA1A-3855-48B5-8E6B-B69BBB949130}"/>
                </a:ext>
              </a:extLst>
            </p:cNvPr>
            <p:cNvSpPr/>
            <p:nvPr/>
          </p:nvSpPr>
          <p:spPr>
            <a:xfrm>
              <a:off x="7244223" y="2714148"/>
              <a:ext cx="76200" cy="19050"/>
            </a:xfrm>
            <a:custGeom>
              <a:avLst/>
              <a:gdLst>
                <a:gd name="connsiteX0" fmla="*/ 7159 w 76200"/>
                <a:gd name="connsiteY0" fmla="*/ 7144 h 19050"/>
                <a:gd name="connsiteX1" fmla="*/ 71930 w 76200"/>
                <a:gd name="connsiteY1" fmla="*/ 13811 h 19050"/>
                <a:gd name="connsiteX2" fmla="*/ 63357 w 76200"/>
                <a:gd name="connsiteY2" fmla="*/ 15716 h 19050"/>
                <a:gd name="connsiteX3" fmla="*/ 7159 w 76200"/>
                <a:gd name="connsiteY3" fmla="*/ 7144 h 19050"/>
              </a:gdLst>
              <a:ahLst/>
              <a:cxnLst>
                <a:cxn ang="0">
                  <a:pos x="connsiteX0" y="connsiteY0"/>
                </a:cxn>
                <a:cxn ang="0">
                  <a:pos x="connsiteX1" y="connsiteY1"/>
                </a:cxn>
                <a:cxn ang="0">
                  <a:pos x="connsiteX2" y="connsiteY2"/>
                </a:cxn>
                <a:cxn ang="0">
                  <a:pos x="connsiteX3" y="connsiteY3"/>
                </a:cxn>
              </a:cxnLst>
              <a:rect l="l" t="t" r="r" b="b"/>
              <a:pathLst>
                <a:path w="76200" h="19050">
                  <a:moveTo>
                    <a:pt x="7159" y="7144"/>
                  </a:moveTo>
                  <a:cubicBezTo>
                    <a:pt x="6207" y="7144"/>
                    <a:pt x="49070" y="18574"/>
                    <a:pt x="71930" y="13811"/>
                  </a:cubicBezTo>
                  <a:cubicBezTo>
                    <a:pt x="62405" y="14764"/>
                    <a:pt x="59547" y="14764"/>
                    <a:pt x="63357" y="15716"/>
                  </a:cubicBezTo>
                  <a:cubicBezTo>
                    <a:pt x="67167" y="8096"/>
                    <a:pt x="7159" y="10954"/>
                    <a:pt x="7159" y="7144"/>
                  </a:cubicBezTo>
                  <a:close/>
                </a:path>
              </a:pathLst>
            </a:custGeom>
            <a:grpFill/>
            <a:ln w="9525" cap="flat">
              <a:noFill/>
              <a:prstDash val="solid"/>
              <a:miter/>
            </a:ln>
          </p:spPr>
          <p:txBody>
            <a:bodyPr rtlCol="0" anchor="ctr"/>
            <a:lstStyle/>
            <a:p>
              <a:endParaRPr lang="en-US"/>
            </a:p>
          </p:txBody>
        </p:sp>
        <p:sp>
          <p:nvSpPr>
            <p:cNvPr id="3230" name="Freeform: Shape 3229">
              <a:extLst>
                <a:ext uri="{FF2B5EF4-FFF2-40B4-BE49-F238E27FC236}">
                  <a16:creationId xmlns:a16="http://schemas.microsoft.com/office/drawing/2014/main" xmlns="" id="{9A71776F-77D7-4255-A3FA-622A55F9887D}"/>
                </a:ext>
              </a:extLst>
            </p:cNvPr>
            <p:cNvSpPr/>
            <p:nvPr/>
          </p:nvSpPr>
          <p:spPr>
            <a:xfrm>
              <a:off x="7228026" y="2715792"/>
              <a:ext cx="9525" cy="9525"/>
            </a:xfrm>
            <a:custGeom>
              <a:avLst/>
              <a:gdLst>
                <a:gd name="connsiteX0" fmla="*/ 9069 w 9525"/>
                <a:gd name="connsiteY0" fmla="*/ 9310 h 9525"/>
                <a:gd name="connsiteX1" fmla="*/ 9069 w 9525"/>
                <a:gd name="connsiteY1" fmla="*/ 9310 h 9525"/>
              </a:gdLst>
              <a:ahLst/>
              <a:cxnLst>
                <a:cxn ang="0">
                  <a:pos x="connsiteX0" y="connsiteY0"/>
                </a:cxn>
                <a:cxn ang="0">
                  <a:pos x="connsiteX1" y="connsiteY1"/>
                </a:cxn>
              </a:cxnLst>
              <a:rect l="l" t="t" r="r" b="b"/>
              <a:pathLst>
                <a:path w="9525" h="9525">
                  <a:moveTo>
                    <a:pt x="9069" y="9310"/>
                  </a:moveTo>
                  <a:cubicBezTo>
                    <a:pt x="8117" y="3595"/>
                    <a:pt x="5259" y="11215"/>
                    <a:pt x="9069" y="9310"/>
                  </a:cubicBezTo>
                  <a:close/>
                </a:path>
              </a:pathLst>
            </a:custGeom>
            <a:grpFill/>
            <a:ln w="9525" cap="flat">
              <a:noFill/>
              <a:prstDash val="solid"/>
              <a:miter/>
            </a:ln>
          </p:spPr>
          <p:txBody>
            <a:bodyPr rtlCol="0" anchor="ctr"/>
            <a:lstStyle/>
            <a:p>
              <a:endParaRPr lang="en-US"/>
            </a:p>
          </p:txBody>
        </p:sp>
        <p:sp>
          <p:nvSpPr>
            <p:cNvPr id="3231" name="Freeform: Shape 3230">
              <a:extLst>
                <a:ext uri="{FF2B5EF4-FFF2-40B4-BE49-F238E27FC236}">
                  <a16:creationId xmlns:a16="http://schemas.microsoft.com/office/drawing/2014/main" xmlns="" id="{B5C20732-AB0E-4FBC-9622-5642AFAC9DB8}"/>
                </a:ext>
              </a:extLst>
            </p:cNvPr>
            <p:cNvSpPr/>
            <p:nvPr/>
          </p:nvSpPr>
          <p:spPr>
            <a:xfrm>
              <a:off x="7203281" y="2708309"/>
              <a:ext cx="19050" cy="19050"/>
            </a:xfrm>
            <a:custGeom>
              <a:avLst/>
              <a:gdLst>
                <a:gd name="connsiteX0" fmla="*/ 7144 w 19050"/>
                <a:gd name="connsiteY0" fmla="*/ 13935 h 19050"/>
                <a:gd name="connsiteX1" fmla="*/ 7144 w 19050"/>
                <a:gd name="connsiteY1" fmla="*/ 13935 h 19050"/>
              </a:gdLst>
              <a:ahLst/>
              <a:cxnLst>
                <a:cxn ang="0">
                  <a:pos x="connsiteX0" y="connsiteY0"/>
                </a:cxn>
                <a:cxn ang="0">
                  <a:pos x="connsiteX1" y="connsiteY1"/>
                </a:cxn>
              </a:cxnLst>
              <a:rect l="l" t="t" r="r" b="b"/>
              <a:pathLst>
                <a:path w="19050" h="19050">
                  <a:moveTo>
                    <a:pt x="7144" y="13935"/>
                  </a:moveTo>
                  <a:cubicBezTo>
                    <a:pt x="20479" y="-2257"/>
                    <a:pt x="12859" y="15840"/>
                    <a:pt x="7144" y="13935"/>
                  </a:cubicBezTo>
                  <a:close/>
                </a:path>
              </a:pathLst>
            </a:custGeom>
            <a:grpFill/>
            <a:ln w="9525" cap="flat">
              <a:noFill/>
              <a:prstDash val="solid"/>
              <a:miter/>
            </a:ln>
          </p:spPr>
          <p:txBody>
            <a:bodyPr rtlCol="0" anchor="ctr"/>
            <a:lstStyle/>
            <a:p>
              <a:endParaRPr lang="en-US"/>
            </a:p>
          </p:txBody>
        </p:sp>
        <p:sp>
          <p:nvSpPr>
            <p:cNvPr id="3232" name="Freeform: Shape 3231">
              <a:extLst>
                <a:ext uri="{FF2B5EF4-FFF2-40B4-BE49-F238E27FC236}">
                  <a16:creationId xmlns:a16="http://schemas.microsoft.com/office/drawing/2014/main" xmlns="" id="{68128BD9-49CD-48B0-B3E3-C803097C324A}"/>
                </a:ext>
              </a:extLst>
            </p:cNvPr>
            <p:cNvSpPr/>
            <p:nvPr/>
          </p:nvSpPr>
          <p:spPr>
            <a:xfrm>
              <a:off x="7200424" y="2717641"/>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8096" y="8414"/>
                    <a:pt x="7144" y="5556"/>
                    <a:pt x="7144" y="8414"/>
                  </a:cubicBezTo>
                  <a:close/>
                </a:path>
              </a:pathLst>
            </a:custGeom>
            <a:grpFill/>
            <a:ln w="9525" cap="flat">
              <a:noFill/>
              <a:prstDash val="solid"/>
              <a:miter/>
            </a:ln>
          </p:spPr>
          <p:txBody>
            <a:bodyPr rtlCol="0" anchor="ctr"/>
            <a:lstStyle/>
            <a:p>
              <a:endParaRPr lang="en-US"/>
            </a:p>
          </p:txBody>
        </p:sp>
        <p:sp>
          <p:nvSpPr>
            <p:cNvPr id="3233" name="Freeform: Shape 3232">
              <a:extLst>
                <a:ext uri="{FF2B5EF4-FFF2-40B4-BE49-F238E27FC236}">
                  <a16:creationId xmlns:a16="http://schemas.microsoft.com/office/drawing/2014/main" xmlns="" id="{B9C2DEAD-3DC1-42B7-9D01-87385B9BAD76}"/>
                </a:ext>
              </a:extLst>
            </p:cNvPr>
            <p:cNvSpPr/>
            <p:nvPr/>
          </p:nvSpPr>
          <p:spPr>
            <a:xfrm>
              <a:off x="7243286" y="240458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9049"/>
                    <a:pt x="11906" y="12859"/>
                    <a:pt x="7144" y="7144"/>
                  </a:cubicBezTo>
                  <a:close/>
                </a:path>
              </a:pathLst>
            </a:custGeom>
            <a:grpFill/>
            <a:ln w="9525" cap="flat">
              <a:noFill/>
              <a:prstDash val="solid"/>
              <a:miter/>
            </a:ln>
          </p:spPr>
          <p:txBody>
            <a:bodyPr rtlCol="0" anchor="ctr"/>
            <a:lstStyle/>
            <a:p>
              <a:endParaRPr lang="en-US"/>
            </a:p>
          </p:txBody>
        </p:sp>
        <p:sp>
          <p:nvSpPr>
            <p:cNvPr id="3234" name="Freeform: Shape 3233">
              <a:extLst>
                <a:ext uri="{FF2B5EF4-FFF2-40B4-BE49-F238E27FC236}">
                  <a16:creationId xmlns:a16="http://schemas.microsoft.com/office/drawing/2014/main" xmlns="" id="{9D449954-15A5-4377-AAD6-51CB391BB693}"/>
                </a:ext>
              </a:extLst>
            </p:cNvPr>
            <p:cNvSpPr/>
            <p:nvPr/>
          </p:nvSpPr>
          <p:spPr>
            <a:xfrm>
              <a:off x="7237571" y="2412612"/>
              <a:ext cx="19050" cy="19050"/>
            </a:xfrm>
            <a:custGeom>
              <a:avLst/>
              <a:gdLst>
                <a:gd name="connsiteX0" fmla="*/ 7144 w 19050"/>
                <a:gd name="connsiteY0" fmla="*/ 14358 h 19050"/>
                <a:gd name="connsiteX1" fmla="*/ 7144 w 19050"/>
                <a:gd name="connsiteY1" fmla="*/ 14358 h 19050"/>
              </a:gdLst>
              <a:ahLst/>
              <a:cxnLst>
                <a:cxn ang="0">
                  <a:pos x="connsiteX0" y="connsiteY0"/>
                </a:cxn>
                <a:cxn ang="0">
                  <a:pos x="connsiteX1" y="connsiteY1"/>
                </a:cxn>
              </a:cxnLst>
              <a:rect l="l" t="t" r="r" b="b"/>
              <a:pathLst>
                <a:path w="19050" h="19050">
                  <a:moveTo>
                    <a:pt x="7144" y="14358"/>
                  </a:moveTo>
                  <a:cubicBezTo>
                    <a:pt x="18574" y="2928"/>
                    <a:pt x="14764" y="6738"/>
                    <a:pt x="7144" y="14358"/>
                  </a:cubicBezTo>
                  <a:close/>
                </a:path>
              </a:pathLst>
            </a:custGeom>
            <a:grpFill/>
            <a:ln w="9525" cap="flat">
              <a:noFill/>
              <a:prstDash val="solid"/>
              <a:miter/>
            </a:ln>
          </p:spPr>
          <p:txBody>
            <a:bodyPr rtlCol="0" anchor="ctr"/>
            <a:lstStyle/>
            <a:p>
              <a:endParaRPr lang="en-US"/>
            </a:p>
          </p:txBody>
        </p:sp>
        <p:sp>
          <p:nvSpPr>
            <p:cNvPr id="3235" name="Freeform: Shape 3234">
              <a:extLst>
                <a:ext uri="{FF2B5EF4-FFF2-40B4-BE49-F238E27FC236}">
                  <a16:creationId xmlns:a16="http://schemas.microsoft.com/office/drawing/2014/main" xmlns="" id="{64D47843-DABC-4576-80A4-8E1CBB30C341}"/>
                </a:ext>
              </a:extLst>
            </p:cNvPr>
            <p:cNvSpPr/>
            <p:nvPr/>
          </p:nvSpPr>
          <p:spPr>
            <a:xfrm>
              <a:off x="7242334" y="2422683"/>
              <a:ext cx="19050" cy="9525"/>
            </a:xfrm>
            <a:custGeom>
              <a:avLst/>
              <a:gdLst>
                <a:gd name="connsiteX0" fmla="*/ 11906 w 19050"/>
                <a:gd name="connsiteY0" fmla="*/ 7144 h 9525"/>
                <a:gd name="connsiteX1" fmla="*/ 7144 w 19050"/>
                <a:gd name="connsiteY1" fmla="*/ 7144 h 9525"/>
                <a:gd name="connsiteX2" fmla="*/ 11906 w 19050"/>
                <a:gd name="connsiteY2" fmla="*/ 7144 h 9525"/>
              </a:gdLst>
              <a:ahLst/>
              <a:cxnLst>
                <a:cxn ang="0">
                  <a:pos x="connsiteX0" y="connsiteY0"/>
                </a:cxn>
                <a:cxn ang="0">
                  <a:pos x="connsiteX1" y="connsiteY1"/>
                </a:cxn>
                <a:cxn ang="0">
                  <a:pos x="connsiteX2" y="connsiteY2"/>
                </a:cxn>
              </a:cxnLst>
              <a:rect l="l" t="t" r="r" b="b"/>
              <a:pathLst>
                <a:path w="19050" h="9525">
                  <a:moveTo>
                    <a:pt x="11906" y="7144"/>
                  </a:moveTo>
                  <a:cubicBezTo>
                    <a:pt x="10001" y="7144"/>
                    <a:pt x="9049" y="7144"/>
                    <a:pt x="7144" y="7144"/>
                  </a:cubicBezTo>
                  <a:cubicBezTo>
                    <a:pt x="9049" y="7144"/>
                    <a:pt x="11906" y="9049"/>
                    <a:pt x="11906" y="7144"/>
                  </a:cubicBezTo>
                  <a:close/>
                </a:path>
              </a:pathLst>
            </a:custGeom>
            <a:grpFill/>
            <a:ln w="9525" cap="flat">
              <a:noFill/>
              <a:prstDash val="solid"/>
              <a:miter/>
            </a:ln>
          </p:spPr>
          <p:txBody>
            <a:bodyPr rtlCol="0" anchor="ctr"/>
            <a:lstStyle/>
            <a:p>
              <a:endParaRPr lang="en-US"/>
            </a:p>
          </p:txBody>
        </p:sp>
        <p:sp>
          <p:nvSpPr>
            <p:cNvPr id="3236" name="Freeform: Shape 3235">
              <a:extLst>
                <a:ext uri="{FF2B5EF4-FFF2-40B4-BE49-F238E27FC236}">
                  <a16:creationId xmlns:a16="http://schemas.microsoft.com/office/drawing/2014/main" xmlns="" id="{9D5B5E5C-CAA5-4B01-B3AE-76C73E895037}"/>
                </a:ext>
              </a:extLst>
            </p:cNvPr>
            <p:cNvSpPr/>
            <p:nvPr/>
          </p:nvSpPr>
          <p:spPr>
            <a:xfrm>
              <a:off x="7248578" y="242554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12859"/>
                    <a:pt x="7567" y="7144"/>
                  </a:cubicBezTo>
                  <a:close/>
                </a:path>
              </a:pathLst>
            </a:custGeom>
            <a:grpFill/>
            <a:ln w="9525" cap="flat">
              <a:noFill/>
              <a:prstDash val="solid"/>
              <a:miter/>
            </a:ln>
          </p:spPr>
          <p:txBody>
            <a:bodyPr rtlCol="0" anchor="ctr"/>
            <a:lstStyle/>
            <a:p>
              <a:endParaRPr lang="en-US"/>
            </a:p>
          </p:txBody>
        </p:sp>
        <p:sp>
          <p:nvSpPr>
            <p:cNvPr id="3237" name="Freeform: Shape 3236">
              <a:extLst>
                <a:ext uri="{FF2B5EF4-FFF2-40B4-BE49-F238E27FC236}">
                  <a16:creationId xmlns:a16="http://schemas.microsoft.com/office/drawing/2014/main" xmlns="" id="{3B7DFBE4-E225-4B3E-A487-40D4BC31727A}"/>
                </a:ext>
              </a:extLst>
            </p:cNvPr>
            <p:cNvSpPr/>
            <p:nvPr/>
          </p:nvSpPr>
          <p:spPr>
            <a:xfrm>
              <a:off x="7249954" y="2437923"/>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8096" y="8096"/>
                  </a:cubicBezTo>
                  <a:cubicBezTo>
                    <a:pt x="9049" y="8096"/>
                    <a:pt x="8096" y="7144"/>
                    <a:pt x="7144" y="7144"/>
                  </a:cubicBezTo>
                  <a:close/>
                </a:path>
              </a:pathLst>
            </a:custGeom>
            <a:grpFill/>
            <a:ln w="9525" cap="flat">
              <a:noFill/>
              <a:prstDash val="solid"/>
              <a:miter/>
            </a:ln>
          </p:spPr>
          <p:txBody>
            <a:bodyPr rtlCol="0" anchor="ctr"/>
            <a:lstStyle/>
            <a:p>
              <a:endParaRPr lang="en-US"/>
            </a:p>
          </p:txBody>
        </p:sp>
        <p:sp>
          <p:nvSpPr>
            <p:cNvPr id="3238" name="Freeform: Shape 3237">
              <a:extLst>
                <a:ext uri="{FF2B5EF4-FFF2-40B4-BE49-F238E27FC236}">
                  <a16:creationId xmlns:a16="http://schemas.microsoft.com/office/drawing/2014/main" xmlns="" id="{3346EADF-21A8-49C7-87D0-913822873A02}"/>
                </a:ext>
              </a:extLst>
            </p:cNvPr>
            <p:cNvSpPr/>
            <p:nvPr/>
          </p:nvSpPr>
          <p:spPr>
            <a:xfrm>
              <a:off x="7241416" y="2432577"/>
              <a:ext cx="19050" cy="19050"/>
            </a:xfrm>
            <a:custGeom>
              <a:avLst/>
              <a:gdLst>
                <a:gd name="connsiteX0" fmla="*/ 17586 w 19050"/>
                <a:gd name="connsiteY0" fmla="*/ 18205 h 19050"/>
                <a:gd name="connsiteX1" fmla="*/ 17586 w 19050"/>
                <a:gd name="connsiteY1" fmla="*/ 18205 h 19050"/>
              </a:gdLst>
              <a:ahLst/>
              <a:cxnLst>
                <a:cxn ang="0">
                  <a:pos x="connsiteX0" y="connsiteY0"/>
                </a:cxn>
                <a:cxn ang="0">
                  <a:pos x="connsiteX1" y="connsiteY1"/>
                </a:cxn>
              </a:cxnLst>
              <a:rect l="l" t="t" r="r" b="b"/>
              <a:pathLst>
                <a:path w="19050" h="19050">
                  <a:moveTo>
                    <a:pt x="17586" y="18205"/>
                  </a:moveTo>
                  <a:cubicBezTo>
                    <a:pt x="22349" y="14395"/>
                    <a:pt x="-8131" y="-4655"/>
                    <a:pt x="17586" y="18205"/>
                  </a:cubicBezTo>
                  <a:close/>
                </a:path>
              </a:pathLst>
            </a:custGeom>
            <a:grpFill/>
            <a:ln w="9525" cap="flat">
              <a:noFill/>
              <a:prstDash val="solid"/>
              <a:miter/>
            </a:ln>
          </p:spPr>
          <p:txBody>
            <a:bodyPr rtlCol="0" anchor="ctr"/>
            <a:lstStyle/>
            <a:p>
              <a:endParaRPr lang="en-US"/>
            </a:p>
          </p:txBody>
        </p:sp>
        <p:sp>
          <p:nvSpPr>
            <p:cNvPr id="3239" name="Freeform: Shape 3238">
              <a:extLst>
                <a:ext uri="{FF2B5EF4-FFF2-40B4-BE49-F238E27FC236}">
                  <a16:creationId xmlns:a16="http://schemas.microsoft.com/office/drawing/2014/main" xmlns="" id="{7276E04E-B9BB-4BDA-A486-C973C6C4D90B}"/>
                </a:ext>
              </a:extLst>
            </p:cNvPr>
            <p:cNvSpPr/>
            <p:nvPr/>
          </p:nvSpPr>
          <p:spPr>
            <a:xfrm>
              <a:off x="7249530" y="2436018"/>
              <a:ext cx="9525" cy="9525"/>
            </a:xfrm>
            <a:custGeom>
              <a:avLst/>
              <a:gdLst>
                <a:gd name="connsiteX0" fmla="*/ 7567 w 9525"/>
                <a:gd name="connsiteY0" fmla="*/ 9049 h 9525"/>
                <a:gd name="connsiteX1" fmla="*/ 7567 w 9525"/>
                <a:gd name="connsiteY1" fmla="*/ 7144 h 9525"/>
                <a:gd name="connsiteX2" fmla="*/ 7567 w 9525"/>
                <a:gd name="connsiteY2" fmla="*/ 9049 h 9525"/>
              </a:gdLst>
              <a:ahLst/>
              <a:cxnLst>
                <a:cxn ang="0">
                  <a:pos x="connsiteX0" y="connsiteY0"/>
                </a:cxn>
                <a:cxn ang="0">
                  <a:pos x="connsiteX1" y="connsiteY1"/>
                </a:cxn>
                <a:cxn ang="0">
                  <a:pos x="connsiteX2" y="connsiteY2"/>
                </a:cxn>
              </a:cxnLst>
              <a:rect l="l" t="t" r="r" b="b"/>
              <a:pathLst>
                <a:path w="9525" h="9525">
                  <a:moveTo>
                    <a:pt x="7567" y="9049"/>
                  </a:moveTo>
                  <a:cubicBezTo>
                    <a:pt x="7567" y="8096"/>
                    <a:pt x="7567" y="8096"/>
                    <a:pt x="7567" y="7144"/>
                  </a:cubicBezTo>
                  <a:cubicBezTo>
                    <a:pt x="6615" y="8096"/>
                    <a:pt x="7567" y="8096"/>
                    <a:pt x="7567" y="9049"/>
                  </a:cubicBezTo>
                  <a:close/>
                </a:path>
              </a:pathLst>
            </a:custGeom>
            <a:grpFill/>
            <a:ln w="9525" cap="flat">
              <a:noFill/>
              <a:prstDash val="solid"/>
              <a:miter/>
            </a:ln>
          </p:spPr>
          <p:txBody>
            <a:bodyPr rtlCol="0" anchor="ctr"/>
            <a:lstStyle/>
            <a:p>
              <a:endParaRPr lang="en-US"/>
            </a:p>
          </p:txBody>
        </p:sp>
        <p:sp>
          <p:nvSpPr>
            <p:cNvPr id="3240" name="Freeform: Shape 3239">
              <a:extLst>
                <a:ext uri="{FF2B5EF4-FFF2-40B4-BE49-F238E27FC236}">
                  <a16:creationId xmlns:a16="http://schemas.microsoft.com/office/drawing/2014/main" xmlns="" id="{9FE81384-12EC-45B4-9EF2-734605D4B989}"/>
                </a:ext>
              </a:extLst>
            </p:cNvPr>
            <p:cNvSpPr/>
            <p:nvPr/>
          </p:nvSpPr>
          <p:spPr>
            <a:xfrm>
              <a:off x="7247609" y="2429747"/>
              <a:ext cx="9525" cy="9525"/>
            </a:xfrm>
            <a:custGeom>
              <a:avLst/>
              <a:gdLst>
                <a:gd name="connsiteX0" fmla="*/ 9488 w 9525"/>
                <a:gd name="connsiteY0" fmla="*/ 8653 h 9525"/>
                <a:gd name="connsiteX1" fmla="*/ 9488 w 9525"/>
                <a:gd name="connsiteY1" fmla="*/ 8653 h 9525"/>
              </a:gdLst>
              <a:ahLst/>
              <a:cxnLst>
                <a:cxn ang="0">
                  <a:pos x="connsiteX0" y="connsiteY0"/>
                </a:cxn>
                <a:cxn ang="0">
                  <a:pos x="connsiteX1" y="connsiteY1"/>
                </a:cxn>
              </a:cxnLst>
              <a:rect l="l" t="t" r="r" b="b"/>
              <a:pathLst>
                <a:path w="9525" h="9525">
                  <a:moveTo>
                    <a:pt x="9488" y="8653"/>
                  </a:moveTo>
                  <a:cubicBezTo>
                    <a:pt x="8536" y="7700"/>
                    <a:pt x="4726" y="5795"/>
                    <a:pt x="9488" y="8653"/>
                  </a:cubicBezTo>
                  <a:close/>
                </a:path>
              </a:pathLst>
            </a:custGeom>
            <a:grpFill/>
            <a:ln w="9525" cap="flat">
              <a:noFill/>
              <a:prstDash val="solid"/>
              <a:miter/>
            </a:ln>
          </p:spPr>
          <p:txBody>
            <a:bodyPr rtlCol="0" anchor="ctr"/>
            <a:lstStyle/>
            <a:p>
              <a:endParaRPr lang="en-US"/>
            </a:p>
          </p:txBody>
        </p:sp>
        <p:sp>
          <p:nvSpPr>
            <p:cNvPr id="3241" name="Freeform: Shape 3240">
              <a:extLst>
                <a:ext uri="{FF2B5EF4-FFF2-40B4-BE49-F238E27FC236}">
                  <a16:creationId xmlns:a16="http://schemas.microsoft.com/office/drawing/2014/main" xmlns="" id="{BD307270-4710-4AD1-8BF2-75406D8488EA}"/>
                </a:ext>
              </a:extLst>
            </p:cNvPr>
            <p:cNvSpPr/>
            <p:nvPr/>
          </p:nvSpPr>
          <p:spPr>
            <a:xfrm>
              <a:off x="7243756" y="2454006"/>
              <a:ext cx="19050" cy="9525"/>
            </a:xfrm>
            <a:custGeom>
              <a:avLst/>
              <a:gdLst>
                <a:gd name="connsiteX0" fmla="*/ 16199 w 19050"/>
                <a:gd name="connsiteY0" fmla="*/ 7253 h 9525"/>
                <a:gd name="connsiteX1" fmla="*/ 16199 w 19050"/>
                <a:gd name="connsiteY1" fmla="*/ 7253 h 9525"/>
              </a:gdLst>
              <a:ahLst/>
              <a:cxnLst>
                <a:cxn ang="0">
                  <a:pos x="connsiteX0" y="connsiteY0"/>
                </a:cxn>
                <a:cxn ang="0">
                  <a:pos x="connsiteX1" y="connsiteY1"/>
                </a:cxn>
              </a:cxnLst>
              <a:rect l="l" t="t" r="r" b="b"/>
              <a:pathLst>
                <a:path w="19050" h="9525">
                  <a:moveTo>
                    <a:pt x="16199" y="7253"/>
                  </a:moveTo>
                  <a:cubicBezTo>
                    <a:pt x="-946" y="6301"/>
                    <a:pt x="10484" y="12016"/>
                    <a:pt x="16199" y="7253"/>
                  </a:cubicBezTo>
                  <a:close/>
                </a:path>
              </a:pathLst>
            </a:custGeom>
            <a:grpFill/>
            <a:ln w="9525" cap="flat">
              <a:noFill/>
              <a:prstDash val="solid"/>
              <a:miter/>
            </a:ln>
          </p:spPr>
          <p:txBody>
            <a:bodyPr rtlCol="0" anchor="ctr"/>
            <a:lstStyle/>
            <a:p>
              <a:endParaRPr lang="en-US"/>
            </a:p>
          </p:txBody>
        </p:sp>
        <p:sp>
          <p:nvSpPr>
            <p:cNvPr id="3242" name="Freeform: Shape 3241">
              <a:extLst>
                <a:ext uri="{FF2B5EF4-FFF2-40B4-BE49-F238E27FC236}">
                  <a16:creationId xmlns:a16="http://schemas.microsoft.com/office/drawing/2014/main" xmlns="" id="{C844BAF0-CC5D-43E8-A765-1F4D019D973A}"/>
                </a:ext>
              </a:extLst>
            </p:cNvPr>
            <p:cNvSpPr/>
            <p:nvPr/>
          </p:nvSpPr>
          <p:spPr>
            <a:xfrm>
              <a:off x="7239476" y="2463641"/>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8096"/>
                    <a:pt x="8096" y="8096"/>
                  </a:cubicBezTo>
                  <a:cubicBezTo>
                    <a:pt x="8096" y="8096"/>
                    <a:pt x="7144" y="7144"/>
                    <a:pt x="7144" y="7144"/>
                  </a:cubicBezTo>
                  <a:close/>
                </a:path>
              </a:pathLst>
            </a:custGeom>
            <a:grpFill/>
            <a:ln w="9525" cap="flat">
              <a:noFill/>
              <a:prstDash val="solid"/>
              <a:miter/>
            </a:ln>
          </p:spPr>
          <p:txBody>
            <a:bodyPr rtlCol="0" anchor="ctr"/>
            <a:lstStyle/>
            <a:p>
              <a:endParaRPr lang="en-US"/>
            </a:p>
          </p:txBody>
        </p:sp>
        <p:sp>
          <p:nvSpPr>
            <p:cNvPr id="3243" name="Freeform: Shape 3242">
              <a:extLst>
                <a:ext uri="{FF2B5EF4-FFF2-40B4-BE49-F238E27FC236}">
                  <a16:creationId xmlns:a16="http://schemas.microsoft.com/office/drawing/2014/main" xmlns="" id="{E15B533F-2738-496C-BC71-2125EC1C15D4}"/>
                </a:ext>
              </a:extLst>
            </p:cNvPr>
            <p:cNvSpPr/>
            <p:nvPr/>
          </p:nvSpPr>
          <p:spPr>
            <a:xfrm>
              <a:off x="7240503" y="2468143"/>
              <a:ext cx="19050" cy="28575"/>
            </a:xfrm>
            <a:custGeom>
              <a:avLst/>
              <a:gdLst>
                <a:gd name="connsiteX0" fmla="*/ 19452 w 19050"/>
                <a:gd name="connsiteY0" fmla="*/ 24549 h 28575"/>
                <a:gd name="connsiteX1" fmla="*/ 19452 w 19050"/>
                <a:gd name="connsiteY1" fmla="*/ 24549 h 28575"/>
              </a:gdLst>
              <a:ahLst/>
              <a:cxnLst>
                <a:cxn ang="0">
                  <a:pos x="connsiteX0" y="connsiteY0"/>
                </a:cxn>
                <a:cxn ang="0">
                  <a:pos x="connsiteX1" y="connsiteY1"/>
                </a:cxn>
              </a:cxnLst>
              <a:rect l="l" t="t" r="r" b="b"/>
              <a:pathLst>
                <a:path w="19050" h="28575">
                  <a:moveTo>
                    <a:pt x="19452" y="24549"/>
                  </a:moveTo>
                  <a:cubicBezTo>
                    <a:pt x="7069" y="-4026"/>
                    <a:pt x="-551" y="7404"/>
                    <a:pt x="19452" y="24549"/>
                  </a:cubicBezTo>
                  <a:close/>
                </a:path>
              </a:pathLst>
            </a:custGeom>
            <a:grpFill/>
            <a:ln w="9525" cap="flat">
              <a:noFill/>
              <a:prstDash val="solid"/>
              <a:miter/>
            </a:ln>
          </p:spPr>
          <p:txBody>
            <a:bodyPr rtlCol="0" anchor="ctr"/>
            <a:lstStyle/>
            <a:p>
              <a:endParaRPr lang="en-US"/>
            </a:p>
          </p:txBody>
        </p:sp>
        <p:sp>
          <p:nvSpPr>
            <p:cNvPr id="3244" name="Freeform: Shape 3243">
              <a:extLst>
                <a:ext uri="{FF2B5EF4-FFF2-40B4-BE49-F238E27FC236}">
                  <a16:creationId xmlns:a16="http://schemas.microsoft.com/office/drawing/2014/main" xmlns="" id="{7C661048-33B2-44E2-B80C-0D45237C9B75}"/>
                </a:ext>
              </a:extLst>
            </p:cNvPr>
            <p:cNvSpPr/>
            <p:nvPr/>
          </p:nvSpPr>
          <p:spPr>
            <a:xfrm>
              <a:off x="7244930" y="2487344"/>
              <a:ext cx="9525" cy="9525"/>
            </a:xfrm>
            <a:custGeom>
              <a:avLst/>
              <a:gdLst>
                <a:gd name="connsiteX0" fmla="*/ 9310 w 9525"/>
                <a:gd name="connsiteY0" fmla="*/ 7253 h 9525"/>
                <a:gd name="connsiteX1" fmla="*/ 9310 w 9525"/>
                <a:gd name="connsiteY1" fmla="*/ 7253 h 9525"/>
              </a:gdLst>
              <a:ahLst/>
              <a:cxnLst>
                <a:cxn ang="0">
                  <a:pos x="connsiteX0" y="connsiteY0"/>
                </a:cxn>
                <a:cxn ang="0">
                  <a:pos x="connsiteX1" y="connsiteY1"/>
                </a:cxn>
              </a:cxnLst>
              <a:rect l="l" t="t" r="r" b="b"/>
              <a:pathLst>
                <a:path w="9525" h="9525">
                  <a:moveTo>
                    <a:pt x="9310" y="7253"/>
                  </a:moveTo>
                  <a:cubicBezTo>
                    <a:pt x="3595" y="12016"/>
                    <a:pt x="11215" y="6301"/>
                    <a:pt x="9310" y="7253"/>
                  </a:cubicBezTo>
                  <a:close/>
                </a:path>
              </a:pathLst>
            </a:custGeom>
            <a:grpFill/>
            <a:ln w="9525" cap="flat">
              <a:noFill/>
              <a:prstDash val="solid"/>
              <a:miter/>
            </a:ln>
          </p:spPr>
          <p:txBody>
            <a:bodyPr rtlCol="0" anchor="ctr"/>
            <a:lstStyle/>
            <a:p>
              <a:endParaRPr lang="en-US"/>
            </a:p>
          </p:txBody>
        </p:sp>
        <p:sp>
          <p:nvSpPr>
            <p:cNvPr id="3245" name="Freeform: Shape 3244">
              <a:extLst>
                <a:ext uri="{FF2B5EF4-FFF2-40B4-BE49-F238E27FC236}">
                  <a16:creationId xmlns:a16="http://schemas.microsoft.com/office/drawing/2014/main" xmlns="" id="{5A9552D4-1DD6-4C99-866C-627180562DAF}"/>
                </a:ext>
              </a:extLst>
            </p:cNvPr>
            <p:cNvSpPr/>
            <p:nvPr/>
          </p:nvSpPr>
          <p:spPr>
            <a:xfrm>
              <a:off x="7256601" y="2496978"/>
              <a:ext cx="9525" cy="19050"/>
            </a:xfrm>
            <a:custGeom>
              <a:avLst/>
              <a:gdLst>
                <a:gd name="connsiteX0" fmla="*/ 9068 w 9525"/>
                <a:gd name="connsiteY0" fmla="*/ 7144 h 19050"/>
                <a:gd name="connsiteX1" fmla="*/ 9068 w 9525"/>
                <a:gd name="connsiteY1" fmla="*/ 7144 h 19050"/>
              </a:gdLst>
              <a:ahLst/>
              <a:cxnLst>
                <a:cxn ang="0">
                  <a:pos x="connsiteX0" y="connsiteY0"/>
                </a:cxn>
                <a:cxn ang="0">
                  <a:pos x="connsiteX1" y="connsiteY1"/>
                </a:cxn>
              </a:cxnLst>
              <a:rect l="l" t="t" r="r" b="b"/>
              <a:pathLst>
                <a:path w="9525" h="19050">
                  <a:moveTo>
                    <a:pt x="9068" y="7144"/>
                  </a:moveTo>
                  <a:cubicBezTo>
                    <a:pt x="2401" y="16669"/>
                    <a:pt x="15736" y="19526"/>
                    <a:pt x="9068" y="7144"/>
                  </a:cubicBezTo>
                  <a:close/>
                </a:path>
              </a:pathLst>
            </a:custGeom>
            <a:grpFill/>
            <a:ln w="9525" cap="flat">
              <a:noFill/>
              <a:prstDash val="solid"/>
              <a:miter/>
            </a:ln>
          </p:spPr>
          <p:txBody>
            <a:bodyPr rtlCol="0" anchor="ctr"/>
            <a:lstStyle/>
            <a:p>
              <a:endParaRPr lang="en-US"/>
            </a:p>
          </p:txBody>
        </p:sp>
        <p:sp>
          <p:nvSpPr>
            <p:cNvPr id="3246" name="Freeform: Shape 3245">
              <a:extLst>
                <a:ext uri="{FF2B5EF4-FFF2-40B4-BE49-F238E27FC236}">
                  <a16:creationId xmlns:a16="http://schemas.microsoft.com/office/drawing/2014/main" xmlns="" id="{A7DD8EAF-4823-40AB-8931-B368F5C36D8E}"/>
                </a:ext>
              </a:extLst>
            </p:cNvPr>
            <p:cNvSpPr/>
            <p:nvPr/>
          </p:nvSpPr>
          <p:spPr>
            <a:xfrm>
              <a:off x="7254716" y="2487453"/>
              <a:ext cx="9525" cy="9525"/>
            </a:xfrm>
            <a:custGeom>
              <a:avLst/>
              <a:gdLst>
                <a:gd name="connsiteX0" fmla="*/ 7144 w 9525"/>
                <a:gd name="connsiteY0" fmla="*/ 7144 h 9525"/>
                <a:gd name="connsiteX1" fmla="*/ 7144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9049"/>
                    <a:pt x="8096" y="10001"/>
                    <a:pt x="7144" y="10001"/>
                  </a:cubicBezTo>
                  <a:cubicBezTo>
                    <a:pt x="8096" y="9049"/>
                    <a:pt x="9049" y="8096"/>
                    <a:pt x="7144" y="7144"/>
                  </a:cubicBezTo>
                  <a:close/>
                </a:path>
              </a:pathLst>
            </a:custGeom>
            <a:grpFill/>
            <a:ln w="9525" cap="flat">
              <a:noFill/>
              <a:prstDash val="solid"/>
              <a:miter/>
            </a:ln>
          </p:spPr>
          <p:txBody>
            <a:bodyPr rtlCol="0" anchor="ctr"/>
            <a:lstStyle/>
            <a:p>
              <a:endParaRPr lang="en-US"/>
            </a:p>
          </p:txBody>
        </p:sp>
        <p:sp>
          <p:nvSpPr>
            <p:cNvPr id="3247" name="Freeform: Shape 3246">
              <a:extLst>
                <a:ext uri="{FF2B5EF4-FFF2-40B4-BE49-F238E27FC236}">
                  <a16:creationId xmlns:a16="http://schemas.microsoft.com/office/drawing/2014/main" xmlns="" id="{20755055-914C-43E1-94F9-8AD4C7963B46}"/>
                </a:ext>
              </a:extLst>
            </p:cNvPr>
            <p:cNvSpPr/>
            <p:nvPr/>
          </p:nvSpPr>
          <p:spPr>
            <a:xfrm>
              <a:off x="7258526" y="2513171"/>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cubicBezTo>
                    <a:pt x="8096" y="8096"/>
                    <a:pt x="7144" y="8096"/>
                    <a:pt x="7144" y="7144"/>
                  </a:cubicBezTo>
                  <a:cubicBezTo>
                    <a:pt x="7144" y="7144"/>
                    <a:pt x="7144" y="8096"/>
                    <a:pt x="8096" y="9049"/>
                  </a:cubicBezTo>
                  <a:close/>
                </a:path>
              </a:pathLst>
            </a:custGeom>
            <a:grpFill/>
            <a:ln w="9525" cap="flat">
              <a:noFill/>
              <a:prstDash val="solid"/>
              <a:miter/>
            </a:ln>
          </p:spPr>
          <p:txBody>
            <a:bodyPr rtlCol="0" anchor="ctr"/>
            <a:lstStyle/>
            <a:p>
              <a:endParaRPr lang="en-US"/>
            </a:p>
          </p:txBody>
        </p:sp>
        <p:sp>
          <p:nvSpPr>
            <p:cNvPr id="3248" name="Freeform: Shape 3247">
              <a:extLst>
                <a:ext uri="{FF2B5EF4-FFF2-40B4-BE49-F238E27FC236}">
                  <a16:creationId xmlns:a16="http://schemas.microsoft.com/office/drawing/2014/main" xmlns="" id="{8E20A2C0-EB24-45D1-99E8-782226C00E65}"/>
                </a:ext>
              </a:extLst>
            </p:cNvPr>
            <p:cNvSpPr/>
            <p:nvPr/>
          </p:nvSpPr>
          <p:spPr>
            <a:xfrm>
              <a:off x="7262336" y="2508324"/>
              <a:ext cx="9525" cy="9525"/>
            </a:xfrm>
            <a:custGeom>
              <a:avLst/>
              <a:gdLst>
                <a:gd name="connsiteX0" fmla="*/ 7144 w 9525"/>
                <a:gd name="connsiteY0" fmla="*/ 7228 h 9525"/>
                <a:gd name="connsiteX1" fmla="*/ 7144 w 9525"/>
                <a:gd name="connsiteY1" fmla="*/ 7228 h 9525"/>
              </a:gdLst>
              <a:ahLst/>
              <a:cxnLst>
                <a:cxn ang="0">
                  <a:pos x="connsiteX0" y="connsiteY0"/>
                </a:cxn>
                <a:cxn ang="0">
                  <a:pos x="connsiteX1" y="connsiteY1"/>
                </a:cxn>
              </a:cxnLst>
              <a:rect l="l" t="t" r="r" b="b"/>
              <a:pathLst>
                <a:path w="9525" h="9525">
                  <a:moveTo>
                    <a:pt x="7144" y="7228"/>
                  </a:moveTo>
                  <a:cubicBezTo>
                    <a:pt x="14764" y="13895"/>
                    <a:pt x="8096" y="6275"/>
                    <a:pt x="7144" y="7228"/>
                  </a:cubicBezTo>
                  <a:close/>
                </a:path>
              </a:pathLst>
            </a:custGeom>
            <a:grpFill/>
            <a:ln w="9525" cap="flat">
              <a:noFill/>
              <a:prstDash val="solid"/>
              <a:miter/>
            </a:ln>
          </p:spPr>
          <p:txBody>
            <a:bodyPr rtlCol="0" anchor="ctr"/>
            <a:lstStyle/>
            <a:p>
              <a:endParaRPr lang="en-US"/>
            </a:p>
          </p:txBody>
        </p:sp>
        <p:sp>
          <p:nvSpPr>
            <p:cNvPr id="3249" name="Freeform: Shape 3248">
              <a:extLst>
                <a:ext uri="{FF2B5EF4-FFF2-40B4-BE49-F238E27FC236}">
                  <a16:creationId xmlns:a16="http://schemas.microsoft.com/office/drawing/2014/main" xmlns="" id="{74B236A4-C9D7-4DA8-B5B3-CD0133204BFC}"/>
                </a:ext>
              </a:extLst>
            </p:cNvPr>
            <p:cNvSpPr/>
            <p:nvPr/>
          </p:nvSpPr>
          <p:spPr>
            <a:xfrm>
              <a:off x="7261384" y="2515076"/>
              <a:ext cx="152400" cy="38100"/>
            </a:xfrm>
            <a:custGeom>
              <a:avLst/>
              <a:gdLst>
                <a:gd name="connsiteX0" fmla="*/ 150019 w 152400"/>
                <a:gd name="connsiteY0" fmla="*/ 31909 h 38100"/>
                <a:gd name="connsiteX1" fmla="*/ 10954 w 152400"/>
                <a:gd name="connsiteY1" fmla="*/ 7144 h 38100"/>
                <a:gd name="connsiteX2" fmla="*/ 7144 w 152400"/>
                <a:gd name="connsiteY2" fmla="*/ 12859 h 38100"/>
                <a:gd name="connsiteX3" fmla="*/ 150019 w 152400"/>
                <a:gd name="connsiteY3" fmla="*/ 31909 h 38100"/>
              </a:gdLst>
              <a:ahLst/>
              <a:cxnLst>
                <a:cxn ang="0">
                  <a:pos x="connsiteX0" y="connsiteY0"/>
                </a:cxn>
                <a:cxn ang="0">
                  <a:pos x="connsiteX1" y="connsiteY1"/>
                </a:cxn>
                <a:cxn ang="0">
                  <a:pos x="connsiteX2" y="connsiteY2"/>
                </a:cxn>
                <a:cxn ang="0">
                  <a:pos x="connsiteX3" y="connsiteY3"/>
                </a:cxn>
              </a:cxnLst>
              <a:rect l="l" t="t" r="r" b="b"/>
              <a:pathLst>
                <a:path w="152400" h="38100">
                  <a:moveTo>
                    <a:pt x="150019" y="31909"/>
                  </a:moveTo>
                  <a:cubicBezTo>
                    <a:pt x="146209" y="3334"/>
                    <a:pt x="30004" y="34766"/>
                    <a:pt x="10954" y="7144"/>
                  </a:cubicBezTo>
                  <a:cubicBezTo>
                    <a:pt x="15716" y="15716"/>
                    <a:pt x="13811" y="17621"/>
                    <a:pt x="7144" y="12859"/>
                  </a:cubicBezTo>
                  <a:cubicBezTo>
                    <a:pt x="26194" y="42386"/>
                    <a:pt x="148114" y="31909"/>
                    <a:pt x="150019" y="31909"/>
                  </a:cubicBezTo>
                  <a:close/>
                </a:path>
              </a:pathLst>
            </a:custGeom>
            <a:grpFill/>
            <a:ln w="9525" cap="flat">
              <a:noFill/>
              <a:prstDash val="solid"/>
              <a:miter/>
            </a:ln>
          </p:spPr>
          <p:txBody>
            <a:bodyPr rtlCol="0" anchor="ctr"/>
            <a:lstStyle/>
            <a:p>
              <a:endParaRPr lang="en-US"/>
            </a:p>
          </p:txBody>
        </p:sp>
        <p:sp>
          <p:nvSpPr>
            <p:cNvPr id="3250" name="Freeform: Shape 3249">
              <a:extLst>
                <a:ext uri="{FF2B5EF4-FFF2-40B4-BE49-F238E27FC236}">
                  <a16:creationId xmlns:a16="http://schemas.microsoft.com/office/drawing/2014/main" xmlns="" id="{17D5906F-D3D2-467F-91B8-386AEB08B790}"/>
                </a:ext>
              </a:extLst>
            </p:cNvPr>
            <p:cNvSpPr/>
            <p:nvPr/>
          </p:nvSpPr>
          <p:spPr>
            <a:xfrm>
              <a:off x="7386983" y="2541746"/>
              <a:ext cx="9525" cy="9525"/>
            </a:xfrm>
            <a:custGeom>
              <a:avLst/>
              <a:gdLst>
                <a:gd name="connsiteX0" fmla="*/ 8227 w 9525"/>
                <a:gd name="connsiteY0" fmla="*/ 7144 h 9525"/>
                <a:gd name="connsiteX1" fmla="*/ 8227 w 9525"/>
                <a:gd name="connsiteY1" fmla="*/ 7144 h 9525"/>
              </a:gdLst>
              <a:ahLst/>
              <a:cxnLst>
                <a:cxn ang="0">
                  <a:pos x="connsiteX0" y="connsiteY0"/>
                </a:cxn>
                <a:cxn ang="0">
                  <a:pos x="connsiteX1" y="connsiteY1"/>
                </a:cxn>
              </a:cxnLst>
              <a:rect l="l" t="t" r="r" b="b"/>
              <a:pathLst>
                <a:path w="9525" h="9525">
                  <a:moveTo>
                    <a:pt x="8227" y="7144"/>
                  </a:moveTo>
                  <a:cubicBezTo>
                    <a:pt x="5369" y="10954"/>
                    <a:pt x="9179" y="9049"/>
                    <a:pt x="8227" y="7144"/>
                  </a:cubicBezTo>
                  <a:close/>
                </a:path>
              </a:pathLst>
            </a:custGeom>
            <a:grpFill/>
            <a:ln w="9525" cap="flat">
              <a:noFill/>
              <a:prstDash val="solid"/>
              <a:miter/>
            </a:ln>
          </p:spPr>
          <p:txBody>
            <a:bodyPr rtlCol="0" anchor="ctr"/>
            <a:lstStyle/>
            <a:p>
              <a:endParaRPr lang="en-US"/>
            </a:p>
          </p:txBody>
        </p:sp>
        <p:sp>
          <p:nvSpPr>
            <p:cNvPr id="3251" name="Freeform: Shape 3250">
              <a:extLst>
                <a:ext uri="{FF2B5EF4-FFF2-40B4-BE49-F238E27FC236}">
                  <a16:creationId xmlns:a16="http://schemas.microsoft.com/office/drawing/2014/main" xmlns="" id="{F32515C9-78FB-4E6F-8A1F-FDDB1C2E35F5}"/>
                </a:ext>
              </a:extLst>
            </p:cNvPr>
            <p:cNvSpPr/>
            <p:nvPr/>
          </p:nvSpPr>
          <p:spPr>
            <a:xfrm>
              <a:off x="7404259" y="253984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252" name="Freeform: Shape 3251">
              <a:extLst>
                <a:ext uri="{FF2B5EF4-FFF2-40B4-BE49-F238E27FC236}">
                  <a16:creationId xmlns:a16="http://schemas.microsoft.com/office/drawing/2014/main" xmlns="" id="{7D158CAE-1F54-45C8-A02B-22CEDFE70C14}"/>
                </a:ext>
              </a:extLst>
            </p:cNvPr>
            <p:cNvSpPr/>
            <p:nvPr/>
          </p:nvSpPr>
          <p:spPr>
            <a:xfrm>
              <a:off x="7371874" y="25284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8096"/>
                    <a:pt x="7144" y="7144"/>
                  </a:cubicBezTo>
                  <a:close/>
                </a:path>
              </a:pathLst>
            </a:custGeom>
            <a:grpFill/>
            <a:ln w="9525" cap="flat">
              <a:noFill/>
              <a:prstDash val="solid"/>
              <a:miter/>
            </a:ln>
          </p:spPr>
          <p:txBody>
            <a:bodyPr rtlCol="0" anchor="ctr"/>
            <a:lstStyle/>
            <a:p>
              <a:endParaRPr lang="en-US"/>
            </a:p>
          </p:txBody>
        </p:sp>
        <p:sp>
          <p:nvSpPr>
            <p:cNvPr id="3253" name="Freeform: Shape 3252">
              <a:extLst>
                <a:ext uri="{FF2B5EF4-FFF2-40B4-BE49-F238E27FC236}">
                  <a16:creationId xmlns:a16="http://schemas.microsoft.com/office/drawing/2014/main" xmlns="" id="{D397595F-C50D-4FF3-9165-68934A9BFD62}"/>
                </a:ext>
              </a:extLst>
            </p:cNvPr>
            <p:cNvSpPr/>
            <p:nvPr/>
          </p:nvSpPr>
          <p:spPr>
            <a:xfrm>
              <a:off x="7364254" y="2538888"/>
              <a:ext cx="9525" cy="9525"/>
            </a:xfrm>
            <a:custGeom>
              <a:avLst/>
              <a:gdLst>
                <a:gd name="connsiteX0" fmla="*/ 10954 w 9525"/>
                <a:gd name="connsiteY0" fmla="*/ 10954 h 9525"/>
                <a:gd name="connsiteX1" fmla="*/ 7144 w 9525"/>
                <a:gd name="connsiteY1" fmla="*/ 7144 h 9525"/>
                <a:gd name="connsiteX2" fmla="*/ 10954 w 9525"/>
                <a:gd name="connsiteY2" fmla="*/ 10954 h 9525"/>
              </a:gdLst>
              <a:ahLst/>
              <a:cxnLst>
                <a:cxn ang="0">
                  <a:pos x="connsiteX0" y="connsiteY0"/>
                </a:cxn>
                <a:cxn ang="0">
                  <a:pos x="connsiteX1" y="connsiteY1"/>
                </a:cxn>
                <a:cxn ang="0">
                  <a:pos x="connsiteX2" y="connsiteY2"/>
                </a:cxn>
              </a:cxnLst>
              <a:rect l="l" t="t" r="r" b="b"/>
              <a:pathLst>
                <a:path w="9525" h="9525">
                  <a:moveTo>
                    <a:pt x="10954" y="10954"/>
                  </a:moveTo>
                  <a:cubicBezTo>
                    <a:pt x="10001" y="10001"/>
                    <a:pt x="8096" y="9049"/>
                    <a:pt x="7144" y="7144"/>
                  </a:cubicBezTo>
                  <a:cubicBezTo>
                    <a:pt x="7144" y="9049"/>
                    <a:pt x="7144" y="10001"/>
                    <a:pt x="10954" y="10954"/>
                  </a:cubicBezTo>
                  <a:close/>
                </a:path>
              </a:pathLst>
            </a:custGeom>
            <a:grpFill/>
            <a:ln w="9525" cap="flat">
              <a:noFill/>
              <a:prstDash val="solid"/>
              <a:miter/>
            </a:ln>
          </p:spPr>
          <p:txBody>
            <a:bodyPr rtlCol="0" anchor="ctr"/>
            <a:lstStyle/>
            <a:p>
              <a:endParaRPr lang="en-US"/>
            </a:p>
          </p:txBody>
        </p:sp>
        <p:sp>
          <p:nvSpPr>
            <p:cNvPr id="3254" name="Freeform: Shape 3253">
              <a:extLst>
                <a:ext uri="{FF2B5EF4-FFF2-40B4-BE49-F238E27FC236}">
                  <a16:creationId xmlns:a16="http://schemas.microsoft.com/office/drawing/2014/main" xmlns="" id="{D67AEBC8-1275-4CD9-965E-1C4878DE01F3}"/>
                </a:ext>
              </a:extLst>
            </p:cNvPr>
            <p:cNvSpPr/>
            <p:nvPr/>
          </p:nvSpPr>
          <p:spPr>
            <a:xfrm>
              <a:off x="7332821" y="2538888"/>
              <a:ext cx="9525" cy="9525"/>
            </a:xfrm>
            <a:custGeom>
              <a:avLst/>
              <a:gdLst>
                <a:gd name="connsiteX0" fmla="*/ 8096 w 9525"/>
                <a:gd name="connsiteY0" fmla="*/ 7144 h 9525"/>
                <a:gd name="connsiteX1" fmla="*/ 7144 w 9525"/>
                <a:gd name="connsiteY1" fmla="*/ 10001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8096"/>
                    <a:pt x="7144" y="9049"/>
                    <a:pt x="7144" y="10001"/>
                  </a:cubicBezTo>
                  <a:cubicBezTo>
                    <a:pt x="9049" y="10001"/>
                    <a:pt x="10001" y="9049"/>
                    <a:pt x="8096" y="7144"/>
                  </a:cubicBezTo>
                  <a:close/>
                </a:path>
              </a:pathLst>
            </a:custGeom>
            <a:grpFill/>
            <a:ln w="9525" cap="flat">
              <a:noFill/>
              <a:prstDash val="solid"/>
              <a:miter/>
            </a:ln>
          </p:spPr>
          <p:txBody>
            <a:bodyPr rtlCol="0" anchor="ctr"/>
            <a:lstStyle/>
            <a:p>
              <a:endParaRPr lang="en-US"/>
            </a:p>
          </p:txBody>
        </p:sp>
        <p:sp>
          <p:nvSpPr>
            <p:cNvPr id="3255" name="Freeform: Shape 3254">
              <a:extLst>
                <a:ext uri="{FF2B5EF4-FFF2-40B4-BE49-F238E27FC236}">
                  <a16:creationId xmlns:a16="http://schemas.microsoft.com/office/drawing/2014/main" xmlns="" id="{0BC282E7-FB7B-4677-8DAF-6CCC1B44FD65}"/>
                </a:ext>
              </a:extLst>
            </p:cNvPr>
            <p:cNvSpPr/>
            <p:nvPr/>
          </p:nvSpPr>
          <p:spPr>
            <a:xfrm>
              <a:off x="7394734" y="2540773"/>
              <a:ext cx="19050" cy="9525"/>
            </a:xfrm>
            <a:custGeom>
              <a:avLst/>
              <a:gdLst>
                <a:gd name="connsiteX0" fmla="*/ 7144 w 19050"/>
                <a:gd name="connsiteY0" fmla="*/ 9069 h 9525"/>
                <a:gd name="connsiteX1" fmla="*/ 7144 w 19050"/>
                <a:gd name="connsiteY1" fmla="*/ 9069 h 9525"/>
              </a:gdLst>
              <a:ahLst/>
              <a:cxnLst>
                <a:cxn ang="0">
                  <a:pos x="connsiteX0" y="connsiteY0"/>
                </a:cxn>
                <a:cxn ang="0">
                  <a:pos x="connsiteX1" y="connsiteY1"/>
                </a:cxn>
              </a:cxnLst>
              <a:rect l="l" t="t" r="r" b="b"/>
              <a:pathLst>
                <a:path w="19050" h="9525">
                  <a:moveTo>
                    <a:pt x="7144" y="9069"/>
                  </a:moveTo>
                  <a:cubicBezTo>
                    <a:pt x="9049" y="8117"/>
                    <a:pt x="20479" y="5259"/>
                    <a:pt x="7144" y="9069"/>
                  </a:cubicBezTo>
                  <a:close/>
                </a:path>
              </a:pathLst>
            </a:custGeom>
            <a:grpFill/>
            <a:ln w="9525" cap="flat">
              <a:noFill/>
              <a:prstDash val="solid"/>
              <a:miter/>
            </a:ln>
          </p:spPr>
          <p:txBody>
            <a:bodyPr rtlCol="0" anchor="ctr"/>
            <a:lstStyle/>
            <a:p>
              <a:endParaRPr lang="en-US"/>
            </a:p>
          </p:txBody>
        </p:sp>
        <p:sp>
          <p:nvSpPr>
            <p:cNvPr id="3256" name="Freeform: Shape 3255">
              <a:extLst>
                <a:ext uri="{FF2B5EF4-FFF2-40B4-BE49-F238E27FC236}">
                  <a16:creationId xmlns:a16="http://schemas.microsoft.com/office/drawing/2014/main" xmlns="" id="{5B47AB7E-2683-46EA-9EF0-62A7A3AD943E}"/>
                </a:ext>
              </a:extLst>
            </p:cNvPr>
            <p:cNvSpPr/>
            <p:nvPr/>
          </p:nvSpPr>
          <p:spPr>
            <a:xfrm>
              <a:off x="7408069" y="2522854"/>
              <a:ext cx="85725" cy="19050"/>
            </a:xfrm>
            <a:custGeom>
              <a:avLst/>
              <a:gdLst>
                <a:gd name="connsiteX0" fmla="*/ 79534 w 85725"/>
                <a:gd name="connsiteY0" fmla="*/ 10796 h 19050"/>
                <a:gd name="connsiteX1" fmla="*/ 7144 w 85725"/>
                <a:gd name="connsiteY1" fmla="*/ 18416 h 19050"/>
                <a:gd name="connsiteX2" fmla="*/ 79534 w 85725"/>
                <a:gd name="connsiteY2" fmla="*/ 10796 h 19050"/>
              </a:gdLst>
              <a:ahLst/>
              <a:cxnLst>
                <a:cxn ang="0">
                  <a:pos x="connsiteX0" y="connsiteY0"/>
                </a:cxn>
                <a:cxn ang="0">
                  <a:pos x="connsiteX1" y="connsiteY1"/>
                </a:cxn>
                <a:cxn ang="0">
                  <a:pos x="connsiteX2" y="connsiteY2"/>
                </a:cxn>
              </a:cxnLst>
              <a:rect l="l" t="t" r="r" b="b"/>
              <a:pathLst>
                <a:path w="85725" h="19050">
                  <a:moveTo>
                    <a:pt x="79534" y="10796"/>
                  </a:moveTo>
                  <a:cubicBezTo>
                    <a:pt x="69056" y="-634"/>
                    <a:pt x="14764" y="18416"/>
                    <a:pt x="7144" y="18416"/>
                  </a:cubicBezTo>
                  <a:cubicBezTo>
                    <a:pt x="35719" y="25083"/>
                    <a:pt x="77629" y="9843"/>
                    <a:pt x="79534" y="10796"/>
                  </a:cubicBezTo>
                  <a:close/>
                </a:path>
              </a:pathLst>
            </a:custGeom>
            <a:grpFill/>
            <a:ln w="9525" cap="flat">
              <a:noFill/>
              <a:prstDash val="solid"/>
              <a:miter/>
            </a:ln>
          </p:spPr>
          <p:txBody>
            <a:bodyPr rtlCol="0" anchor="ctr"/>
            <a:lstStyle/>
            <a:p>
              <a:endParaRPr lang="en-US"/>
            </a:p>
          </p:txBody>
        </p:sp>
        <p:sp>
          <p:nvSpPr>
            <p:cNvPr id="3257" name="Freeform: Shape 3256">
              <a:extLst>
                <a:ext uri="{FF2B5EF4-FFF2-40B4-BE49-F238E27FC236}">
                  <a16:creationId xmlns:a16="http://schemas.microsoft.com/office/drawing/2014/main" xmlns="" id="{DFD28DF8-CDC6-4079-AC07-8C5844158B13}"/>
                </a:ext>
              </a:extLst>
            </p:cNvPr>
            <p:cNvSpPr/>
            <p:nvPr/>
          </p:nvSpPr>
          <p:spPr>
            <a:xfrm>
              <a:off x="7428071" y="2536983"/>
              <a:ext cx="9525" cy="9525"/>
            </a:xfrm>
            <a:custGeom>
              <a:avLst/>
              <a:gdLst>
                <a:gd name="connsiteX0" fmla="*/ 7144 w 9525"/>
                <a:gd name="connsiteY0" fmla="*/ 9049 h 9525"/>
                <a:gd name="connsiteX1" fmla="*/ 9049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9049" y="7144"/>
                  </a:lnTo>
                  <a:cubicBezTo>
                    <a:pt x="8096" y="8096"/>
                    <a:pt x="7144" y="8096"/>
                    <a:pt x="7144" y="9049"/>
                  </a:cubicBezTo>
                  <a:close/>
                </a:path>
              </a:pathLst>
            </a:custGeom>
            <a:grpFill/>
            <a:ln w="9525" cap="flat">
              <a:noFill/>
              <a:prstDash val="solid"/>
              <a:miter/>
            </a:ln>
          </p:spPr>
          <p:txBody>
            <a:bodyPr rtlCol="0" anchor="ctr"/>
            <a:lstStyle/>
            <a:p>
              <a:endParaRPr lang="en-US"/>
            </a:p>
          </p:txBody>
        </p:sp>
        <p:sp>
          <p:nvSpPr>
            <p:cNvPr id="3258" name="Freeform: Shape 3257">
              <a:extLst>
                <a:ext uri="{FF2B5EF4-FFF2-40B4-BE49-F238E27FC236}">
                  <a16:creationId xmlns:a16="http://schemas.microsoft.com/office/drawing/2014/main" xmlns="" id="{AA557C70-13BA-4A84-B112-FD0F388D380A}"/>
                </a:ext>
              </a:extLst>
            </p:cNvPr>
            <p:cNvSpPr/>
            <p:nvPr/>
          </p:nvSpPr>
          <p:spPr>
            <a:xfrm>
              <a:off x="7493552" y="2522696"/>
              <a:ext cx="57150" cy="19050"/>
            </a:xfrm>
            <a:custGeom>
              <a:avLst/>
              <a:gdLst>
                <a:gd name="connsiteX0" fmla="*/ 17863 w 57150"/>
                <a:gd name="connsiteY0" fmla="*/ 16669 h 19050"/>
                <a:gd name="connsiteX1" fmla="*/ 52153 w 57150"/>
                <a:gd name="connsiteY1" fmla="*/ 7144 h 19050"/>
                <a:gd name="connsiteX2" fmla="*/ 10243 w 57150"/>
                <a:gd name="connsiteY2" fmla="*/ 8096 h 19050"/>
                <a:gd name="connsiteX3" fmla="*/ 17863 w 57150"/>
                <a:gd name="connsiteY3" fmla="*/ 16669 h 19050"/>
              </a:gdLst>
              <a:ahLst/>
              <a:cxnLst>
                <a:cxn ang="0">
                  <a:pos x="connsiteX0" y="connsiteY0"/>
                </a:cxn>
                <a:cxn ang="0">
                  <a:pos x="connsiteX1" y="connsiteY1"/>
                </a:cxn>
                <a:cxn ang="0">
                  <a:pos x="connsiteX2" y="connsiteY2"/>
                </a:cxn>
                <a:cxn ang="0">
                  <a:pos x="connsiteX3" y="connsiteY3"/>
                </a:cxn>
              </a:cxnLst>
              <a:rect l="l" t="t" r="r" b="b"/>
              <a:pathLst>
                <a:path w="57150" h="19050">
                  <a:moveTo>
                    <a:pt x="17863" y="16669"/>
                  </a:moveTo>
                  <a:cubicBezTo>
                    <a:pt x="28341" y="19526"/>
                    <a:pt x="38818" y="9049"/>
                    <a:pt x="52153" y="7144"/>
                  </a:cubicBezTo>
                  <a:cubicBezTo>
                    <a:pt x="60725" y="10001"/>
                    <a:pt x="8338" y="8096"/>
                    <a:pt x="10243" y="8096"/>
                  </a:cubicBezTo>
                  <a:cubicBezTo>
                    <a:pt x="6433" y="22384"/>
                    <a:pt x="3575" y="19526"/>
                    <a:pt x="17863" y="16669"/>
                  </a:cubicBezTo>
                  <a:close/>
                </a:path>
              </a:pathLst>
            </a:custGeom>
            <a:grpFill/>
            <a:ln w="9525" cap="flat">
              <a:noFill/>
              <a:prstDash val="solid"/>
              <a:miter/>
            </a:ln>
          </p:spPr>
          <p:txBody>
            <a:bodyPr rtlCol="0" anchor="ctr"/>
            <a:lstStyle/>
            <a:p>
              <a:endParaRPr lang="en-US"/>
            </a:p>
          </p:txBody>
        </p:sp>
        <p:sp>
          <p:nvSpPr>
            <p:cNvPr id="3259" name="Freeform: Shape 3258">
              <a:extLst>
                <a:ext uri="{FF2B5EF4-FFF2-40B4-BE49-F238E27FC236}">
                  <a16:creationId xmlns:a16="http://schemas.microsoft.com/office/drawing/2014/main" xmlns="" id="{D59058C0-EA30-4C02-AB05-7F8CD53C9739}"/>
                </a:ext>
              </a:extLst>
            </p:cNvPr>
            <p:cNvSpPr/>
            <p:nvPr/>
          </p:nvSpPr>
          <p:spPr>
            <a:xfrm>
              <a:off x="7488079" y="2532844"/>
              <a:ext cx="9525" cy="9525"/>
            </a:xfrm>
            <a:custGeom>
              <a:avLst/>
              <a:gdLst>
                <a:gd name="connsiteX0" fmla="*/ 7144 w 9525"/>
                <a:gd name="connsiteY0" fmla="*/ 10330 h 9525"/>
                <a:gd name="connsiteX1" fmla="*/ 7144 w 9525"/>
                <a:gd name="connsiteY1" fmla="*/ 10330 h 9525"/>
              </a:gdLst>
              <a:ahLst/>
              <a:cxnLst>
                <a:cxn ang="0">
                  <a:pos x="connsiteX0" y="connsiteY0"/>
                </a:cxn>
                <a:cxn ang="0">
                  <a:pos x="connsiteX1" y="connsiteY1"/>
                </a:cxn>
              </a:cxnLst>
              <a:rect l="l" t="t" r="r" b="b"/>
              <a:pathLst>
                <a:path w="9525" h="9525">
                  <a:moveTo>
                    <a:pt x="7144" y="10330"/>
                  </a:moveTo>
                  <a:cubicBezTo>
                    <a:pt x="9049" y="3663"/>
                    <a:pt x="8096" y="9378"/>
                    <a:pt x="7144" y="10330"/>
                  </a:cubicBezTo>
                  <a:close/>
                </a:path>
              </a:pathLst>
            </a:custGeom>
            <a:grpFill/>
            <a:ln w="9525" cap="flat">
              <a:noFill/>
              <a:prstDash val="solid"/>
              <a:miter/>
            </a:ln>
          </p:spPr>
          <p:txBody>
            <a:bodyPr rtlCol="0" anchor="ctr"/>
            <a:lstStyle/>
            <a:p>
              <a:endParaRPr lang="en-US"/>
            </a:p>
          </p:txBody>
        </p:sp>
        <p:sp>
          <p:nvSpPr>
            <p:cNvPr id="3260" name="Freeform: Shape 3259">
              <a:extLst>
                <a:ext uri="{FF2B5EF4-FFF2-40B4-BE49-F238E27FC236}">
                  <a16:creationId xmlns:a16="http://schemas.microsoft.com/office/drawing/2014/main" xmlns="" id="{40FD8C98-D0D7-4AE3-AB1F-7F42B6F1F0EC}"/>
                </a:ext>
              </a:extLst>
            </p:cNvPr>
            <p:cNvSpPr/>
            <p:nvPr/>
          </p:nvSpPr>
          <p:spPr>
            <a:xfrm>
              <a:off x="7489984" y="2522696"/>
              <a:ext cx="9525" cy="9525"/>
            </a:xfrm>
            <a:custGeom>
              <a:avLst/>
              <a:gdLst>
                <a:gd name="connsiteX0" fmla="*/ 8096 w 9525"/>
                <a:gd name="connsiteY0" fmla="*/ 7144 h 9525"/>
                <a:gd name="connsiteX1" fmla="*/ 7144 w 9525"/>
                <a:gd name="connsiteY1" fmla="*/ 10001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8096"/>
                    <a:pt x="7144" y="9049"/>
                    <a:pt x="7144" y="10001"/>
                  </a:cubicBezTo>
                  <a:cubicBezTo>
                    <a:pt x="10954" y="11906"/>
                    <a:pt x="10954" y="10001"/>
                    <a:pt x="8096" y="7144"/>
                  </a:cubicBezTo>
                  <a:close/>
                </a:path>
              </a:pathLst>
            </a:custGeom>
            <a:grpFill/>
            <a:ln w="9525" cap="flat">
              <a:noFill/>
              <a:prstDash val="solid"/>
              <a:miter/>
            </a:ln>
          </p:spPr>
          <p:txBody>
            <a:bodyPr rtlCol="0" anchor="ctr"/>
            <a:lstStyle/>
            <a:p>
              <a:endParaRPr lang="en-US"/>
            </a:p>
          </p:txBody>
        </p:sp>
        <p:sp>
          <p:nvSpPr>
            <p:cNvPr id="3261" name="Freeform: Shape 3260">
              <a:extLst>
                <a:ext uri="{FF2B5EF4-FFF2-40B4-BE49-F238E27FC236}">
                  <a16:creationId xmlns:a16="http://schemas.microsoft.com/office/drawing/2014/main" xmlns="" id="{656C8B18-AAB5-4A8F-BA83-B7152695597E}"/>
                </a:ext>
              </a:extLst>
            </p:cNvPr>
            <p:cNvSpPr/>
            <p:nvPr/>
          </p:nvSpPr>
          <p:spPr>
            <a:xfrm>
              <a:off x="7530941" y="2534105"/>
              <a:ext cx="9525" cy="9525"/>
            </a:xfrm>
            <a:custGeom>
              <a:avLst/>
              <a:gdLst>
                <a:gd name="connsiteX0" fmla="*/ 7144 w 9525"/>
                <a:gd name="connsiteY0" fmla="*/ 9069 h 9525"/>
                <a:gd name="connsiteX1" fmla="*/ 7144 w 9525"/>
                <a:gd name="connsiteY1" fmla="*/ 9069 h 9525"/>
              </a:gdLst>
              <a:ahLst/>
              <a:cxnLst>
                <a:cxn ang="0">
                  <a:pos x="connsiteX0" y="connsiteY0"/>
                </a:cxn>
                <a:cxn ang="0">
                  <a:pos x="connsiteX1" y="connsiteY1"/>
                </a:cxn>
              </a:cxnLst>
              <a:rect l="l" t="t" r="r" b="b"/>
              <a:pathLst>
                <a:path w="9525" h="9525">
                  <a:moveTo>
                    <a:pt x="7144" y="9069"/>
                  </a:moveTo>
                  <a:cubicBezTo>
                    <a:pt x="13811" y="5259"/>
                    <a:pt x="9049" y="8117"/>
                    <a:pt x="7144" y="9069"/>
                  </a:cubicBezTo>
                  <a:close/>
                </a:path>
              </a:pathLst>
            </a:custGeom>
            <a:grpFill/>
            <a:ln w="9525" cap="flat">
              <a:noFill/>
              <a:prstDash val="solid"/>
              <a:miter/>
            </a:ln>
          </p:spPr>
          <p:txBody>
            <a:bodyPr rtlCol="0" anchor="ctr"/>
            <a:lstStyle/>
            <a:p>
              <a:endParaRPr lang="en-US"/>
            </a:p>
          </p:txBody>
        </p:sp>
        <p:sp>
          <p:nvSpPr>
            <p:cNvPr id="3262" name="Freeform: Shape 3261">
              <a:extLst>
                <a:ext uri="{FF2B5EF4-FFF2-40B4-BE49-F238E27FC236}">
                  <a16:creationId xmlns:a16="http://schemas.microsoft.com/office/drawing/2014/main" xmlns="" id="{2F0BD8DB-CE31-4361-B955-2487EC6F342E}"/>
                </a:ext>
              </a:extLst>
            </p:cNvPr>
            <p:cNvSpPr/>
            <p:nvPr/>
          </p:nvSpPr>
          <p:spPr>
            <a:xfrm>
              <a:off x="7545641" y="2520791"/>
              <a:ext cx="28575" cy="19050"/>
            </a:xfrm>
            <a:custGeom>
              <a:avLst/>
              <a:gdLst>
                <a:gd name="connsiteX0" fmla="*/ 21971 w 28575"/>
                <a:gd name="connsiteY0" fmla="*/ 7144 h 19050"/>
                <a:gd name="connsiteX1" fmla="*/ 21971 w 28575"/>
                <a:gd name="connsiteY1" fmla="*/ 7144 h 19050"/>
              </a:gdLst>
              <a:ahLst/>
              <a:cxnLst>
                <a:cxn ang="0">
                  <a:pos x="connsiteX0" y="connsiteY0"/>
                </a:cxn>
                <a:cxn ang="0">
                  <a:pos x="connsiteX1" y="connsiteY1"/>
                </a:cxn>
              </a:cxnLst>
              <a:rect l="l" t="t" r="r" b="b"/>
              <a:pathLst>
                <a:path w="28575" h="19050">
                  <a:moveTo>
                    <a:pt x="21971" y="7144"/>
                  </a:moveTo>
                  <a:cubicBezTo>
                    <a:pt x="-6604" y="10001"/>
                    <a:pt x="13399" y="21431"/>
                    <a:pt x="21971" y="7144"/>
                  </a:cubicBezTo>
                  <a:close/>
                </a:path>
              </a:pathLst>
            </a:custGeom>
            <a:grpFill/>
            <a:ln w="9525" cap="flat">
              <a:noFill/>
              <a:prstDash val="solid"/>
              <a:miter/>
            </a:ln>
          </p:spPr>
          <p:txBody>
            <a:bodyPr rtlCol="0" anchor="ctr"/>
            <a:lstStyle/>
            <a:p>
              <a:endParaRPr lang="en-US"/>
            </a:p>
          </p:txBody>
        </p:sp>
        <p:sp>
          <p:nvSpPr>
            <p:cNvPr id="3263" name="Freeform: Shape 3262">
              <a:extLst>
                <a:ext uri="{FF2B5EF4-FFF2-40B4-BE49-F238E27FC236}">
                  <a16:creationId xmlns:a16="http://schemas.microsoft.com/office/drawing/2014/main" xmlns="" id="{6172AE7A-8307-4439-81CC-04C33C4A8651}"/>
                </a:ext>
              </a:extLst>
            </p:cNvPr>
            <p:cNvSpPr/>
            <p:nvPr/>
          </p:nvSpPr>
          <p:spPr>
            <a:xfrm>
              <a:off x="7562778" y="2488406"/>
              <a:ext cx="114300" cy="57150"/>
            </a:xfrm>
            <a:custGeom>
              <a:avLst/>
              <a:gdLst>
                <a:gd name="connsiteX0" fmla="*/ 24837 w 114300"/>
                <a:gd name="connsiteY0" fmla="*/ 51911 h 57150"/>
                <a:gd name="connsiteX1" fmla="*/ 109610 w 114300"/>
                <a:gd name="connsiteY1" fmla="*/ 52864 h 57150"/>
                <a:gd name="connsiteX2" fmla="*/ 83892 w 114300"/>
                <a:gd name="connsiteY2" fmla="*/ 7144 h 57150"/>
                <a:gd name="connsiteX3" fmla="*/ 98180 w 114300"/>
                <a:gd name="connsiteY3" fmla="*/ 47149 h 57150"/>
                <a:gd name="connsiteX4" fmla="*/ 97228 w 114300"/>
                <a:gd name="connsiteY4" fmla="*/ 47149 h 57150"/>
                <a:gd name="connsiteX5" fmla="*/ 13407 w 114300"/>
                <a:gd name="connsiteY5" fmla="*/ 42386 h 57150"/>
                <a:gd name="connsiteX6" fmla="*/ 24837 w 114300"/>
                <a:gd name="connsiteY6" fmla="*/ 51911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300" h="57150">
                  <a:moveTo>
                    <a:pt x="24837" y="51911"/>
                  </a:moveTo>
                  <a:cubicBezTo>
                    <a:pt x="54365" y="52864"/>
                    <a:pt x="65795" y="50006"/>
                    <a:pt x="109610" y="52864"/>
                  </a:cubicBezTo>
                  <a:cubicBezTo>
                    <a:pt x="111515" y="50959"/>
                    <a:pt x="87703" y="10954"/>
                    <a:pt x="83892" y="7144"/>
                  </a:cubicBezTo>
                  <a:cubicBezTo>
                    <a:pt x="85797" y="10954"/>
                    <a:pt x="88655" y="37624"/>
                    <a:pt x="98180" y="47149"/>
                  </a:cubicBezTo>
                  <a:cubicBezTo>
                    <a:pt x="87703" y="40481"/>
                    <a:pt x="87703" y="40481"/>
                    <a:pt x="97228" y="47149"/>
                  </a:cubicBezTo>
                  <a:cubicBezTo>
                    <a:pt x="89607" y="50006"/>
                    <a:pt x="12455" y="42386"/>
                    <a:pt x="13407" y="42386"/>
                  </a:cubicBezTo>
                  <a:cubicBezTo>
                    <a:pt x="-5643" y="54769"/>
                    <a:pt x="24837" y="51911"/>
                    <a:pt x="24837" y="51911"/>
                  </a:cubicBezTo>
                  <a:close/>
                </a:path>
              </a:pathLst>
            </a:custGeom>
            <a:grpFill/>
            <a:ln w="9525" cap="flat">
              <a:noFill/>
              <a:prstDash val="solid"/>
              <a:miter/>
            </a:ln>
          </p:spPr>
          <p:txBody>
            <a:bodyPr rtlCol="0" anchor="ctr"/>
            <a:lstStyle/>
            <a:p>
              <a:endParaRPr lang="en-US"/>
            </a:p>
          </p:txBody>
        </p:sp>
        <p:sp>
          <p:nvSpPr>
            <p:cNvPr id="3264" name="Freeform: Shape 3263">
              <a:extLst>
                <a:ext uri="{FF2B5EF4-FFF2-40B4-BE49-F238E27FC236}">
                  <a16:creationId xmlns:a16="http://schemas.microsoft.com/office/drawing/2014/main" xmlns="" id="{12A1F45E-7BC6-4134-A7E8-E6BCD1D294A4}"/>
                </a:ext>
              </a:extLst>
            </p:cNvPr>
            <p:cNvSpPr/>
            <p:nvPr/>
          </p:nvSpPr>
          <p:spPr>
            <a:xfrm>
              <a:off x="7569994" y="252269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8096"/>
                    <a:pt x="7144" y="8096"/>
                  </a:cubicBezTo>
                  <a:cubicBezTo>
                    <a:pt x="7144" y="8096"/>
                    <a:pt x="7144" y="8096"/>
                    <a:pt x="8096" y="7144"/>
                  </a:cubicBezTo>
                  <a:close/>
                </a:path>
              </a:pathLst>
            </a:custGeom>
            <a:grpFill/>
            <a:ln w="9525" cap="flat">
              <a:noFill/>
              <a:prstDash val="solid"/>
              <a:miter/>
            </a:ln>
          </p:spPr>
          <p:txBody>
            <a:bodyPr rtlCol="0" anchor="ctr"/>
            <a:lstStyle/>
            <a:p>
              <a:endParaRPr lang="en-US"/>
            </a:p>
          </p:txBody>
        </p:sp>
        <p:sp>
          <p:nvSpPr>
            <p:cNvPr id="3265" name="Freeform: Shape 3264">
              <a:extLst>
                <a:ext uri="{FF2B5EF4-FFF2-40B4-BE49-F238E27FC236}">
                  <a16:creationId xmlns:a16="http://schemas.microsoft.com/office/drawing/2014/main" xmlns="" id="{F6403877-E118-47F9-B843-CCEF8638659C}"/>
                </a:ext>
              </a:extLst>
            </p:cNvPr>
            <p:cNvSpPr/>
            <p:nvPr/>
          </p:nvSpPr>
          <p:spPr>
            <a:xfrm>
              <a:off x="7638488" y="2487453"/>
              <a:ext cx="9525" cy="9525"/>
            </a:xfrm>
            <a:custGeom>
              <a:avLst/>
              <a:gdLst>
                <a:gd name="connsiteX0" fmla="*/ 9135 w 9525"/>
                <a:gd name="connsiteY0" fmla="*/ 9049 h 9525"/>
                <a:gd name="connsiteX1" fmla="*/ 8182 w 9525"/>
                <a:gd name="connsiteY1" fmla="*/ 7144 h 9525"/>
                <a:gd name="connsiteX2" fmla="*/ 9135 w 9525"/>
                <a:gd name="connsiteY2" fmla="*/ 9049 h 9525"/>
              </a:gdLst>
              <a:ahLst/>
              <a:cxnLst>
                <a:cxn ang="0">
                  <a:pos x="connsiteX0" y="connsiteY0"/>
                </a:cxn>
                <a:cxn ang="0">
                  <a:pos x="connsiteX1" y="connsiteY1"/>
                </a:cxn>
                <a:cxn ang="0">
                  <a:pos x="connsiteX2" y="connsiteY2"/>
                </a:cxn>
              </a:cxnLst>
              <a:rect l="l" t="t" r="r" b="b"/>
              <a:pathLst>
                <a:path w="9525" h="9525">
                  <a:moveTo>
                    <a:pt x="9135" y="9049"/>
                  </a:moveTo>
                  <a:cubicBezTo>
                    <a:pt x="9135" y="8096"/>
                    <a:pt x="8182" y="8096"/>
                    <a:pt x="8182" y="7144"/>
                  </a:cubicBezTo>
                  <a:cubicBezTo>
                    <a:pt x="6277" y="7144"/>
                    <a:pt x="7230" y="7144"/>
                    <a:pt x="9135" y="9049"/>
                  </a:cubicBezTo>
                  <a:close/>
                </a:path>
              </a:pathLst>
            </a:custGeom>
            <a:grpFill/>
            <a:ln w="9525" cap="flat">
              <a:noFill/>
              <a:prstDash val="solid"/>
              <a:miter/>
            </a:ln>
          </p:spPr>
          <p:txBody>
            <a:bodyPr rtlCol="0" anchor="ctr"/>
            <a:lstStyle/>
            <a:p>
              <a:endParaRPr lang="en-US"/>
            </a:p>
          </p:txBody>
        </p:sp>
        <p:sp>
          <p:nvSpPr>
            <p:cNvPr id="3266" name="Freeform: Shape 3265">
              <a:extLst>
                <a:ext uri="{FF2B5EF4-FFF2-40B4-BE49-F238E27FC236}">
                  <a16:creationId xmlns:a16="http://schemas.microsoft.com/office/drawing/2014/main" xmlns="" id="{734E9C9B-A5E0-4DB3-B5AD-D025395BAA38}"/>
                </a:ext>
              </a:extLst>
            </p:cNvPr>
            <p:cNvSpPr/>
            <p:nvPr/>
          </p:nvSpPr>
          <p:spPr>
            <a:xfrm>
              <a:off x="7560469" y="252555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267" name="Freeform: Shape 3266">
              <a:extLst>
                <a:ext uri="{FF2B5EF4-FFF2-40B4-BE49-F238E27FC236}">
                  <a16:creationId xmlns:a16="http://schemas.microsoft.com/office/drawing/2014/main" xmlns="" id="{A0445703-9A59-4C44-8B7A-D8F9D89B98F9}"/>
                </a:ext>
              </a:extLst>
            </p:cNvPr>
            <p:cNvSpPr/>
            <p:nvPr/>
          </p:nvSpPr>
          <p:spPr>
            <a:xfrm>
              <a:off x="7555706" y="253370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10001" y="7567"/>
                    <a:pt x="10954" y="6615"/>
                    <a:pt x="7144" y="7567"/>
                  </a:cubicBezTo>
                  <a:close/>
                </a:path>
              </a:pathLst>
            </a:custGeom>
            <a:grpFill/>
            <a:ln w="9525" cap="flat">
              <a:noFill/>
              <a:prstDash val="solid"/>
              <a:miter/>
            </a:ln>
          </p:spPr>
          <p:txBody>
            <a:bodyPr rtlCol="0" anchor="ctr"/>
            <a:lstStyle/>
            <a:p>
              <a:endParaRPr lang="en-US"/>
            </a:p>
          </p:txBody>
        </p:sp>
        <p:sp>
          <p:nvSpPr>
            <p:cNvPr id="3268" name="Freeform: Shape 3267">
              <a:extLst>
                <a:ext uri="{FF2B5EF4-FFF2-40B4-BE49-F238E27FC236}">
                  <a16:creationId xmlns:a16="http://schemas.microsoft.com/office/drawing/2014/main" xmlns="" id="{D79FABE5-67A7-4063-9BC6-476B84CD3B67}"/>
                </a:ext>
              </a:extLst>
            </p:cNvPr>
            <p:cNvSpPr/>
            <p:nvPr/>
          </p:nvSpPr>
          <p:spPr>
            <a:xfrm>
              <a:off x="7630001" y="2467451"/>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8096"/>
                  </a:lnTo>
                  <a:cubicBezTo>
                    <a:pt x="8096" y="8096"/>
                    <a:pt x="8096" y="7144"/>
                    <a:pt x="9049" y="7144"/>
                  </a:cubicBezTo>
                  <a:close/>
                </a:path>
              </a:pathLst>
            </a:custGeom>
            <a:grpFill/>
            <a:ln w="9525" cap="flat">
              <a:noFill/>
              <a:prstDash val="solid"/>
              <a:miter/>
            </a:ln>
          </p:spPr>
          <p:txBody>
            <a:bodyPr rtlCol="0" anchor="ctr"/>
            <a:lstStyle/>
            <a:p>
              <a:endParaRPr lang="en-US"/>
            </a:p>
          </p:txBody>
        </p:sp>
        <p:sp>
          <p:nvSpPr>
            <p:cNvPr id="3269" name="Freeform: Shape 3268">
              <a:extLst>
                <a:ext uri="{FF2B5EF4-FFF2-40B4-BE49-F238E27FC236}">
                  <a16:creationId xmlns:a16="http://schemas.microsoft.com/office/drawing/2014/main" xmlns="" id="{37BD8BF5-83B9-47BE-8E6D-2ECAD301C761}"/>
                </a:ext>
              </a:extLst>
            </p:cNvPr>
            <p:cNvSpPr/>
            <p:nvPr/>
          </p:nvSpPr>
          <p:spPr>
            <a:xfrm>
              <a:off x="7606189" y="2411253"/>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9049"/>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3270" name="Freeform: Shape 3269">
              <a:extLst>
                <a:ext uri="{FF2B5EF4-FFF2-40B4-BE49-F238E27FC236}">
                  <a16:creationId xmlns:a16="http://schemas.microsoft.com/office/drawing/2014/main" xmlns="" id="{2AAAEFC0-173A-465F-A7D1-D7415BFD870A}"/>
                </a:ext>
              </a:extLst>
            </p:cNvPr>
            <p:cNvSpPr/>
            <p:nvPr/>
          </p:nvSpPr>
          <p:spPr>
            <a:xfrm>
              <a:off x="7444760" y="2389178"/>
              <a:ext cx="219075" cy="104775"/>
            </a:xfrm>
            <a:custGeom>
              <a:avLst/>
              <a:gdLst>
                <a:gd name="connsiteX0" fmla="*/ 15220 w 219075"/>
                <a:gd name="connsiteY0" fmla="*/ 17789 h 104775"/>
                <a:gd name="connsiteX1" fmla="*/ 128568 w 219075"/>
                <a:gd name="connsiteY1" fmla="*/ 15884 h 104775"/>
                <a:gd name="connsiteX2" fmla="*/ 180003 w 219075"/>
                <a:gd name="connsiteY2" fmla="*/ 58746 h 104775"/>
                <a:gd name="connsiteX3" fmla="*/ 164763 w 219075"/>
                <a:gd name="connsiteY3" fmla="*/ 54936 h 104775"/>
                <a:gd name="connsiteX4" fmla="*/ 196195 w 219075"/>
                <a:gd name="connsiteY4" fmla="*/ 104466 h 104775"/>
                <a:gd name="connsiteX5" fmla="*/ 15220 w 219075"/>
                <a:gd name="connsiteY5" fmla="*/ 1778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9075" h="104775">
                  <a:moveTo>
                    <a:pt x="15220" y="17789"/>
                  </a:moveTo>
                  <a:cubicBezTo>
                    <a:pt x="-27642" y="30171"/>
                    <a:pt x="113328" y="18741"/>
                    <a:pt x="128568" y="15884"/>
                  </a:cubicBezTo>
                  <a:cubicBezTo>
                    <a:pt x="131425" y="21599"/>
                    <a:pt x="160000" y="30171"/>
                    <a:pt x="180003" y="58746"/>
                  </a:cubicBezTo>
                  <a:cubicBezTo>
                    <a:pt x="175240" y="64461"/>
                    <a:pt x="170478" y="62556"/>
                    <a:pt x="164763" y="54936"/>
                  </a:cubicBezTo>
                  <a:cubicBezTo>
                    <a:pt x="178098" y="65414"/>
                    <a:pt x="173335" y="93989"/>
                    <a:pt x="196195" y="104466"/>
                  </a:cubicBezTo>
                  <a:cubicBezTo>
                    <a:pt x="287635" y="82559"/>
                    <a:pt x="-16212" y="-26979"/>
                    <a:pt x="15220" y="17789"/>
                  </a:cubicBezTo>
                  <a:close/>
                </a:path>
              </a:pathLst>
            </a:custGeom>
            <a:grpFill/>
            <a:ln w="9525" cap="flat">
              <a:noFill/>
              <a:prstDash val="solid"/>
              <a:miter/>
            </a:ln>
          </p:spPr>
          <p:txBody>
            <a:bodyPr rtlCol="0" anchor="ctr"/>
            <a:lstStyle/>
            <a:p>
              <a:endParaRPr lang="en-US"/>
            </a:p>
          </p:txBody>
        </p:sp>
        <p:sp>
          <p:nvSpPr>
            <p:cNvPr id="3271" name="Freeform: Shape 3270">
              <a:extLst>
                <a:ext uri="{FF2B5EF4-FFF2-40B4-BE49-F238E27FC236}">
                  <a16:creationId xmlns:a16="http://schemas.microsoft.com/office/drawing/2014/main" xmlns="" id="{149496DA-DF25-4354-8328-DE5EBC6BD821}"/>
                </a:ext>
              </a:extLst>
            </p:cNvPr>
            <p:cNvSpPr/>
            <p:nvPr/>
          </p:nvSpPr>
          <p:spPr>
            <a:xfrm>
              <a:off x="7514106" y="2398431"/>
              <a:ext cx="9525" cy="9525"/>
            </a:xfrm>
            <a:custGeom>
              <a:avLst/>
              <a:gdLst>
                <a:gd name="connsiteX0" fmla="*/ 11597 w 9525"/>
                <a:gd name="connsiteY0" fmla="*/ 9488 h 9525"/>
                <a:gd name="connsiteX1" fmla="*/ 11597 w 9525"/>
                <a:gd name="connsiteY1" fmla="*/ 9488 h 9525"/>
              </a:gdLst>
              <a:ahLst/>
              <a:cxnLst>
                <a:cxn ang="0">
                  <a:pos x="connsiteX0" y="connsiteY0"/>
                </a:cxn>
                <a:cxn ang="0">
                  <a:pos x="connsiteX1" y="connsiteY1"/>
                </a:cxn>
              </a:cxnLst>
              <a:rect l="l" t="t" r="r" b="b"/>
              <a:pathLst>
                <a:path w="9525" h="9525">
                  <a:moveTo>
                    <a:pt x="11597" y="9488"/>
                  </a:moveTo>
                  <a:cubicBezTo>
                    <a:pt x="2072" y="4726"/>
                    <a:pt x="10644" y="8536"/>
                    <a:pt x="11597" y="9488"/>
                  </a:cubicBezTo>
                  <a:close/>
                </a:path>
              </a:pathLst>
            </a:custGeom>
            <a:grpFill/>
            <a:ln w="9525" cap="flat">
              <a:noFill/>
              <a:prstDash val="solid"/>
              <a:miter/>
            </a:ln>
          </p:spPr>
          <p:txBody>
            <a:bodyPr rtlCol="0" anchor="ctr"/>
            <a:lstStyle/>
            <a:p>
              <a:endParaRPr lang="en-US"/>
            </a:p>
          </p:txBody>
        </p:sp>
        <p:sp>
          <p:nvSpPr>
            <p:cNvPr id="3272" name="Freeform: Shape 3271">
              <a:extLst>
                <a:ext uri="{FF2B5EF4-FFF2-40B4-BE49-F238E27FC236}">
                  <a16:creationId xmlns:a16="http://schemas.microsoft.com/office/drawing/2014/main" xmlns="" id="{1AEE28C9-7AF8-47E0-9718-33C41FD49F51}"/>
                </a:ext>
              </a:extLst>
            </p:cNvPr>
            <p:cNvSpPr/>
            <p:nvPr/>
          </p:nvSpPr>
          <p:spPr>
            <a:xfrm>
              <a:off x="7512823" y="2400776"/>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5259" y="8096"/>
                    <a:pt x="8117" y="8096"/>
                    <a:pt x="9069" y="7144"/>
                  </a:cubicBezTo>
                  <a:close/>
                </a:path>
              </a:pathLst>
            </a:custGeom>
            <a:grpFill/>
            <a:ln w="9525" cap="flat">
              <a:noFill/>
              <a:prstDash val="solid"/>
              <a:miter/>
            </a:ln>
          </p:spPr>
          <p:txBody>
            <a:bodyPr rtlCol="0" anchor="ctr"/>
            <a:lstStyle/>
            <a:p>
              <a:endParaRPr lang="en-US"/>
            </a:p>
          </p:txBody>
        </p:sp>
        <p:sp>
          <p:nvSpPr>
            <p:cNvPr id="3273" name="Freeform: Shape 3272">
              <a:extLst>
                <a:ext uri="{FF2B5EF4-FFF2-40B4-BE49-F238E27FC236}">
                  <a16:creationId xmlns:a16="http://schemas.microsoft.com/office/drawing/2014/main" xmlns="" id="{15B5C722-133C-4950-A820-379B61294F23}"/>
                </a:ext>
              </a:extLst>
            </p:cNvPr>
            <p:cNvSpPr/>
            <p:nvPr/>
          </p:nvSpPr>
          <p:spPr>
            <a:xfrm>
              <a:off x="7434739" y="2400352"/>
              <a:ext cx="9525" cy="9525"/>
            </a:xfrm>
            <a:custGeom>
              <a:avLst/>
              <a:gdLst>
                <a:gd name="connsiteX0" fmla="*/ 10954 w 9525"/>
                <a:gd name="connsiteY0" fmla="*/ 7567 h 9525"/>
                <a:gd name="connsiteX1" fmla="*/ 7144 w 9525"/>
                <a:gd name="connsiteY1" fmla="*/ 7567 h 9525"/>
                <a:gd name="connsiteX2" fmla="*/ 10954 w 9525"/>
                <a:gd name="connsiteY2" fmla="*/ 7567 h 9525"/>
              </a:gdLst>
              <a:ahLst/>
              <a:cxnLst>
                <a:cxn ang="0">
                  <a:pos x="connsiteX0" y="connsiteY0"/>
                </a:cxn>
                <a:cxn ang="0">
                  <a:pos x="connsiteX1" y="connsiteY1"/>
                </a:cxn>
                <a:cxn ang="0">
                  <a:pos x="connsiteX2" y="connsiteY2"/>
                </a:cxn>
              </a:cxnLst>
              <a:rect l="l" t="t" r="r" b="b"/>
              <a:pathLst>
                <a:path w="9525" h="9525">
                  <a:moveTo>
                    <a:pt x="10954" y="7567"/>
                  </a:moveTo>
                  <a:cubicBezTo>
                    <a:pt x="10001" y="7567"/>
                    <a:pt x="8096" y="6615"/>
                    <a:pt x="7144" y="7567"/>
                  </a:cubicBezTo>
                  <a:cubicBezTo>
                    <a:pt x="8096" y="8520"/>
                    <a:pt x="10001" y="8520"/>
                    <a:pt x="10954" y="7567"/>
                  </a:cubicBezTo>
                  <a:close/>
                </a:path>
              </a:pathLst>
            </a:custGeom>
            <a:grpFill/>
            <a:ln w="9525" cap="flat">
              <a:noFill/>
              <a:prstDash val="solid"/>
              <a:miter/>
            </a:ln>
          </p:spPr>
          <p:txBody>
            <a:bodyPr rtlCol="0" anchor="ctr"/>
            <a:lstStyle/>
            <a:p>
              <a:endParaRPr lang="en-US"/>
            </a:p>
          </p:txBody>
        </p:sp>
        <p:sp>
          <p:nvSpPr>
            <p:cNvPr id="3274" name="Freeform: Shape 3273">
              <a:extLst>
                <a:ext uri="{FF2B5EF4-FFF2-40B4-BE49-F238E27FC236}">
                  <a16:creationId xmlns:a16="http://schemas.microsoft.com/office/drawing/2014/main" xmlns="" id="{0DA5FE56-71E7-4FEF-A937-53AC53E426D9}"/>
                </a:ext>
              </a:extLst>
            </p:cNvPr>
            <p:cNvSpPr/>
            <p:nvPr/>
          </p:nvSpPr>
          <p:spPr>
            <a:xfrm>
              <a:off x="7433786" y="240268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8096"/>
                    <a:pt x="10001" y="8096"/>
                    <a:pt x="7144" y="7144"/>
                  </a:cubicBezTo>
                  <a:close/>
                </a:path>
              </a:pathLst>
            </a:custGeom>
            <a:grpFill/>
            <a:ln w="9525" cap="flat">
              <a:noFill/>
              <a:prstDash val="solid"/>
              <a:miter/>
            </a:ln>
          </p:spPr>
          <p:txBody>
            <a:bodyPr rtlCol="0" anchor="ctr"/>
            <a:lstStyle/>
            <a:p>
              <a:endParaRPr lang="en-US"/>
            </a:p>
          </p:txBody>
        </p:sp>
        <p:sp>
          <p:nvSpPr>
            <p:cNvPr id="3275" name="Freeform: Shape 3274">
              <a:extLst>
                <a:ext uri="{FF2B5EF4-FFF2-40B4-BE49-F238E27FC236}">
                  <a16:creationId xmlns:a16="http://schemas.microsoft.com/office/drawing/2014/main" xmlns="" id="{46063947-622F-4E05-8BD1-D835F97D634E}"/>
                </a:ext>
              </a:extLst>
            </p:cNvPr>
            <p:cNvSpPr/>
            <p:nvPr/>
          </p:nvSpPr>
          <p:spPr>
            <a:xfrm>
              <a:off x="7324311" y="2404586"/>
              <a:ext cx="114300" cy="9525"/>
            </a:xfrm>
            <a:custGeom>
              <a:avLst/>
              <a:gdLst>
                <a:gd name="connsiteX0" fmla="*/ 8034 w 114300"/>
                <a:gd name="connsiteY0" fmla="*/ 10001 h 9525"/>
                <a:gd name="connsiteX1" fmla="*/ 115667 w 114300"/>
                <a:gd name="connsiteY1" fmla="*/ 7144 h 9525"/>
                <a:gd name="connsiteX2" fmla="*/ 102332 w 114300"/>
                <a:gd name="connsiteY2" fmla="*/ 10001 h 9525"/>
                <a:gd name="connsiteX3" fmla="*/ 8034 w 114300"/>
                <a:gd name="connsiteY3" fmla="*/ 10001 h 9525"/>
              </a:gdLst>
              <a:ahLst/>
              <a:cxnLst>
                <a:cxn ang="0">
                  <a:pos x="connsiteX0" y="connsiteY0"/>
                </a:cxn>
                <a:cxn ang="0">
                  <a:pos x="connsiteX1" y="connsiteY1"/>
                </a:cxn>
                <a:cxn ang="0">
                  <a:pos x="connsiteX2" y="connsiteY2"/>
                </a:cxn>
                <a:cxn ang="0">
                  <a:pos x="connsiteX3" y="connsiteY3"/>
                </a:cxn>
              </a:cxnLst>
              <a:rect l="l" t="t" r="r" b="b"/>
              <a:pathLst>
                <a:path w="114300" h="9525">
                  <a:moveTo>
                    <a:pt x="8034" y="10001"/>
                  </a:moveTo>
                  <a:cubicBezTo>
                    <a:pt x="-2443" y="8096"/>
                    <a:pt x="82329" y="15716"/>
                    <a:pt x="115667" y="7144"/>
                  </a:cubicBezTo>
                  <a:cubicBezTo>
                    <a:pt x="100427" y="9049"/>
                    <a:pt x="96617" y="10001"/>
                    <a:pt x="102332" y="10001"/>
                  </a:cubicBezTo>
                  <a:cubicBezTo>
                    <a:pt x="106142" y="4286"/>
                    <a:pt x="8987" y="12859"/>
                    <a:pt x="8034" y="10001"/>
                  </a:cubicBezTo>
                  <a:close/>
                </a:path>
              </a:pathLst>
            </a:custGeom>
            <a:grpFill/>
            <a:ln w="9525" cap="flat">
              <a:noFill/>
              <a:prstDash val="solid"/>
              <a:miter/>
            </a:ln>
          </p:spPr>
          <p:txBody>
            <a:bodyPr rtlCol="0" anchor="ctr"/>
            <a:lstStyle/>
            <a:p>
              <a:endParaRPr lang="en-US"/>
            </a:p>
          </p:txBody>
        </p:sp>
        <p:sp>
          <p:nvSpPr>
            <p:cNvPr id="3276" name="Freeform: Shape 3275">
              <a:extLst>
                <a:ext uri="{FF2B5EF4-FFF2-40B4-BE49-F238E27FC236}">
                  <a16:creationId xmlns:a16="http://schemas.microsoft.com/office/drawing/2014/main" xmlns="" id="{EE132895-B912-4C3C-B142-B97EB5A2D69F}"/>
                </a:ext>
              </a:extLst>
            </p:cNvPr>
            <p:cNvSpPr/>
            <p:nvPr/>
          </p:nvSpPr>
          <p:spPr>
            <a:xfrm>
              <a:off x="7299762" y="2411676"/>
              <a:ext cx="9525" cy="9525"/>
            </a:xfrm>
            <a:custGeom>
              <a:avLst/>
              <a:gdLst>
                <a:gd name="connsiteX0" fmla="*/ 9723 w 9525"/>
                <a:gd name="connsiteY0" fmla="*/ 8627 h 9525"/>
                <a:gd name="connsiteX1" fmla="*/ 9723 w 9525"/>
                <a:gd name="connsiteY1" fmla="*/ 8627 h 9525"/>
              </a:gdLst>
              <a:ahLst/>
              <a:cxnLst>
                <a:cxn ang="0">
                  <a:pos x="connsiteX0" y="connsiteY0"/>
                </a:cxn>
                <a:cxn ang="0">
                  <a:pos x="connsiteX1" y="connsiteY1"/>
                </a:cxn>
              </a:cxnLst>
              <a:rect l="l" t="t" r="r" b="b"/>
              <a:pathLst>
                <a:path w="9525" h="9525">
                  <a:moveTo>
                    <a:pt x="9723" y="8627"/>
                  </a:moveTo>
                  <a:cubicBezTo>
                    <a:pt x="17343" y="3864"/>
                    <a:pt x="1151" y="12436"/>
                    <a:pt x="9723" y="8627"/>
                  </a:cubicBezTo>
                  <a:close/>
                </a:path>
              </a:pathLst>
            </a:custGeom>
            <a:grpFill/>
            <a:ln w="9525" cap="flat">
              <a:noFill/>
              <a:prstDash val="solid"/>
              <a:miter/>
            </a:ln>
          </p:spPr>
          <p:txBody>
            <a:bodyPr rtlCol="0" anchor="ctr"/>
            <a:lstStyle/>
            <a:p>
              <a:endParaRPr lang="en-US"/>
            </a:p>
          </p:txBody>
        </p:sp>
        <p:sp>
          <p:nvSpPr>
            <p:cNvPr id="3277" name="Freeform: Shape 3276">
              <a:extLst>
                <a:ext uri="{FF2B5EF4-FFF2-40B4-BE49-F238E27FC236}">
                  <a16:creationId xmlns:a16="http://schemas.microsoft.com/office/drawing/2014/main" xmlns="" id="{F69B2EAE-E196-4BED-8663-E0B7A4375A9B}"/>
                </a:ext>
              </a:extLst>
            </p:cNvPr>
            <p:cNvSpPr/>
            <p:nvPr/>
          </p:nvSpPr>
          <p:spPr>
            <a:xfrm>
              <a:off x="7236648" y="2408006"/>
              <a:ext cx="66675" cy="19050"/>
            </a:xfrm>
            <a:custGeom>
              <a:avLst/>
              <a:gdLst>
                <a:gd name="connsiteX0" fmla="*/ 27117 w 66675"/>
                <a:gd name="connsiteY0" fmla="*/ 12296 h 19050"/>
                <a:gd name="connsiteX1" fmla="*/ 67121 w 66675"/>
                <a:gd name="connsiteY1" fmla="*/ 10391 h 19050"/>
                <a:gd name="connsiteX2" fmla="*/ 60454 w 66675"/>
                <a:gd name="connsiteY2" fmla="*/ 8486 h 19050"/>
                <a:gd name="connsiteX3" fmla="*/ 27117 w 66675"/>
                <a:gd name="connsiteY3" fmla="*/ 12296 h 19050"/>
              </a:gdLst>
              <a:ahLst/>
              <a:cxnLst>
                <a:cxn ang="0">
                  <a:pos x="connsiteX0" y="connsiteY0"/>
                </a:cxn>
                <a:cxn ang="0">
                  <a:pos x="connsiteX1" y="connsiteY1"/>
                </a:cxn>
                <a:cxn ang="0">
                  <a:pos x="connsiteX2" y="connsiteY2"/>
                </a:cxn>
                <a:cxn ang="0">
                  <a:pos x="connsiteX3" y="connsiteY3"/>
                </a:cxn>
              </a:cxnLst>
              <a:rect l="l" t="t" r="r" b="b"/>
              <a:pathLst>
                <a:path w="66675" h="19050">
                  <a:moveTo>
                    <a:pt x="27117" y="12296"/>
                  </a:moveTo>
                  <a:cubicBezTo>
                    <a:pt x="15687" y="22774"/>
                    <a:pt x="68074" y="13249"/>
                    <a:pt x="67121" y="10391"/>
                  </a:cubicBezTo>
                  <a:cubicBezTo>
                    <a:pt x="68074" y="12296"/>
                    <a:pt x="60454" y="7534"/>
                    <a:pt x="60454" y="8486"/>
                  </a:cubicBezTo>
                  <a:cubicBezTo>
                    <a:pt x="55692" y="5629"/>
                    <a:pt x="-30986" y="7534"/>
                    <a:pt x="27117" y="12296"/>
                  </a:cubicBezTo>
                  <a:close/>
                </a:path>
              </a:pathLst>
            </a:custGeom>
            <a:grpFill/>
            <a:ln w="9525" cap="flat">
              <a:noFill/>
              <a:prstDash val="solid"/>
              <a:miter/>
            </a:ln>
          </p:spPr>
          <p:txBody>
            <a:bodyPr rtlCol="0" anchor="ctr"/>
            <a:lstStyle/>
            <a:p>
              <a:endParaRPr lang="en-US"/>
            </a:p>
          </p:txBody>
        </p:sp>
        <p:sp>
          <p:nvSpPr>
            <p:cNvPr id="3278" name="Freeform: Shape 3277">
              <a:extLst>
                <a:ext uri="{FF2B5EF4-FFF2-40B4-BE49-F238E27FC236}">
                  <a16:creationId xmlns:a16="http://schemas.microsoft.com/office/drawing/2014/main" xmlns="" id="{1024CA54-2D1E-4500-9DA3-5133E9333732}"/>
                </a:ext>
              </a:extLst>
            </p:cNvPr>
            <p:cNvSpPr/>
            <p:nvPr/>
          </p:nvSpPr>
          <p:spPr>
            <a:xfrm>
              <a:off x="7254441" y="2415698"/>
              <a:ext cx="9525" cy="9525"/>
            </a:xfrm>
            <a:custGeom>
              <a:avLst/>
              <a:gdLst>
                <a:gd name="connsiteX0" fmla="*/ 7419 w 9525"/>
                <a:gd name="connsiteY0" fmla="*/ 8414 h 9525"/>
                <a:gd name="connsiteX1" fmla="*/ 7419 w 9525"/>
                <a:gd name="connsiteY1" fmla="*/ 8414 h 9525"/>
              </a:gdLst>
              <a:ahLst/>
              <a:cxnLst>
                <a:cxn ang="0">
                  <a:pos x="connsiteX0" y="connsiteY0"/>
                </a:cxn>
                <a:cxn ang="0">
                  <a:pos x="connsiteX1" y="connsiteY1"/>
                </a:cxn>
              </a:cxnLst>
              <a:rect l="l" t="t" r="r" b="b"/>
              <a:pathLst>
                <a:path w="9525" h="9525">
                  <a:moveTo>
                    <a:pt x="7419" y="8414"/>
                  </a:moveTo>
                  <a:cubicBezTo>
                    <a:pt x="8371" y="8414"/>
                    <a:pt x="6466" y="5556"/>
                    <a:pt x="7419" y="8414"/>
                  </a:cubicBezTo>
                  <a:close/>
                </a:path>
              </a:pathLst>
            </a:custGeom>
            <a:grpFill/>
            <a:ln w="9525" cap="flat">
              <a:noFill/>
              <a:prstDash val="solid"/>
              <a:miter/>
            </a:ln>
          </p:spPr>
          <p:txBody>
            <a:bodyPr rtlCol="0" anchor="ctr"/>
            <a:lstStyle/>
            <a:p>
              <a:endParaRPr lang="en-US"/>
            </a:p>
          </p:txBody>
        </p:sp>
        <p:sp>
          <p:nvSpPr>
            <p:cNvPr id="3279" name="Freeform: Shape 3278">
              <a:extLst>
                <a:ext uri="{FF2B5EF4-FFF2-40B4-BE49-F238E27FC236}">
                  <a16:creationId xmlns:a16="http://schemas.microsoft.com/office/drawing/2014/main" xmlns="" id="{3D089AAA-8427-4F28-8000-FB9526A3E626}"/>
                </a:ext>
              </a:extLst>
            </p:cNvPr>
            <p:cNvSpPr/>
            <p:nvPr/>
          </p:nvSpPr>
          <p:spPr>
            <a:xfrm>
              <a:off x="7598131" y="2441792"/>
              <a:ext cx="19050" cy="9525"/>
            </a:xfrm>
            <a:custGeom>
              <a:avLst/>
              <a:gdLst>
                <a:gd name="connsiteX0" fmla="*/ 7581 w 19050"/>
                <a:gd name="connsiteY0" fmla="*/ 11847 h 9525"/>
                <a:gd name="connsiteX1" fmla="*/ 7581 w 19050"/>
                <a:gd name="connsiteY1" fmla="*/ 11847 h 9525"/>
              </a:gdLst>
              <a:ahLst/>
              <a:cxnLst>
                <a:cxn ang="0">
                  <a:pos x="connsiteX0" y="connsiteY0"/>
                </a:cxn>
                <a:cxn ang="0">
                  <a:pos x="connsiteX1" y="connsiteY1"/>
                </a:cxn>
              </a:cxnLst>
              <a:rect l="l" t="t" r="r" b="b"/>
              <a:pathLst>
                <a:path w="19050" h="9525">
                  <a:moveTo>
                    <a:pt x="7581" y="11847"/>
                  </a:moveTo>
                  <a:cubicBezTo>
                    <a:pt x="26631" y="4227"/>
                    <a:pt x="3771" y="7085"/>
                    <a:pt x="7581" y="11847"/>
                  </a:cubicBezTo>
                  <a:close/>
                </a:path>
              </a:pathLst>
            </a:custGeom>
            <a:grpFill/>
            <a:ln w="9525" cap="flat">
              <a:noFill/>
              <a:prstDash val="solid"/>
              <a:miter/>
            </a:ln>
          </p:spPr>
          <p:txBody>
            <a:bodyPr rtlCol="0" anchor="ctr"/>
            <a:lstStyle/>
            <a:p>
              <a:endParaRPr lang="en-US"/>
            </a:p>
          </p:txBody>
        </p:sp>
        <p:sp>
          <p:nvSpPr>
            <p:cNvPr id="3280" name="Freeform: Shape 3279">
              <a:extLst>
                <a:ext uri="{FF2B5EF4-FFF2-40B4-BE49-F238E27FC236}">
                  <a16:creationId xmlns:a16="http://schemas.microsoft.com/office/drawing/2014/main" xmlns="" id="{3346227C-40C3-4712-83A7-F053EC64B3BD}"/>
                </a:ext>
              </a:extLst>
            </p:cNvPr>
            <p:cNvSpPr/>
            <p:nvPr/>
          </p:nvSpPr>
          <p:spPr>
            <a:xfrm>
              <a:off x="7593489" y="2435066"/>
              <a:ext cx="9525" cy="19050"/>
            </a:xfrm>
            <a:custGeom>
              <a:avLst/>
              <a:gdLst>
                <a:gd name="connsiteX0" fmla="*/ 8414 w 9525"/>
                <a:gd name="connsiteY0" fmla="*/ 7144 h 19050"/>
                <a:gd name="connsiteX1" fmla="*/ 8414 w 9525"/>
                <a:gd name="connsiteY1" fmla="*/ 7144 h 19050"/>
              </a:gdLst>
              <a:ahLst/>
              <a:cxnLst>
                <a:cxn ang="0">
                  <a:pos x="connsiteX0" y="connsiteY0"/>
                </a:cxn>
                <a:cxn ang="0">
                  <a:pos x="connsiteX1" y="connsiteY1"/>
                </a:cxn>
              </a:cxnLst>
              <a:rect l="l" t="t" r="r" b="b"/>
              <a:pathLst>
                <a:path w="9525" h="19050">
                  <a:moveTo>
                    <a:pt x="8414" y="7144"/>
                  </a:moveTo>
                  <a:cubicBezTo>
                    <a:pt x="5556" y="35719"/>
                    <a:pt x="8414" y="7144"/>
                    <a:pt x="8414" y="7144"/>
                  </a:cubicBezTo>
                  <a:close/>
                </a:path>
              </a:pathLst>
            </a:custGeom>
            <a:grpFill/>
            <a:ln w="9525" cap="flat">
              <a:noFill/>
              <a:prstDash val="solid"/>
              <a:miter/>
            </a:ln>
          </p:spPr>
          <p:txBody>
            <a:bodyPr rtlCol="0" anchor="ctr"/>
            <a:lstStyle/>
            <a:p>
              <a:endParaRPr lang="en-US"/>
            </a:p>
          </p:txBody>
        </p:sp>
        <p:sp>
          <p:nvSpPr>
            <p:cNvPr id="3281" name="Freeform: Shape 3280">
              <a:extLst>
                <a:ext uri="{FF2B5EF4-FFF2-40B4-BE49-F238E27FC236}">
                  <a16:creationId xmlns:a16="http://schemas.microsoft.com/office/drawing/2014/main" xmlns="" id="{F30592BB-63FE-4FBC-B803-2E6AFAE1CC87}"/>
                </a:ext>
              </a:extLst>
            </p:cNvPr>
            <p:cNvSpPr/>
            <p:nvPr/>
          </p:nvSpPr>
          <p:spPr>
            <a:xfrm>
              <a:off x="7597616" y="244649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282" name="Freeform: Shape 3281">
              <a:extLst>
                <a:ext uri="{FF2B5EF4-FFF2-40B4-BE49-F238E27FC236}">
                  <a16:creationId xmlns:a16="http://schemas.microsoft.com/office/drawing/2014/main" xmlns="" id="{8EE915F0-EF28-41A2-BD7F-C92922509E93}"/>
                </a:ext>
              </a:extLst>
            </p:cNvPr>
            <p:cNvSpPr/>
            <p:nvPr/>
          </p:nvSpPr>
          <p:spPr>
            <a:xfrm>
              <a:off x="7389264" y="2494943"/>
              <a:ext cx="19050" cy="9525"/>
            </a:xfrm>
            <a:custGeom>
              <a:avLst/>
              <a:gdLst>
                <a:gd name="connsiteX0" fmla="*/ 8804 w 19050"/>
                <a:gd name="connsiteY0" fmla="*/ 8227 h 9525"/>
                <a:gd name="connsiteX1" fmla="*/ 8804 w 19050"/>
                <a:gd name="connsiteY1" fmla="*/ 8227 h 9525"/>
              </a:gdLst>
              <a:ahLst/>
              <a:cxnLst>
                <a:cxn ang="0">
                  <a:pos x="connsiteX0" y="connsiteY0"/>
                </a:cxn>
                <a:cxn ang="0">
                  <a:pos x="connsiteX1" y="connsiteY1"/>
                </a:cxn>
              </a:cxnLst>
              <a:rect l="l" t="t" r="r" b="b"/>
              <a:pathLst>
                <a:path w="19050" h="9525">
                  <a:moveTo>
                    <a:pt x="8804" y="8227"/>
                  </a:moveTo>
                  <a:cubicBezTo>
                    <a:pt x="23091" y="5369"/>
                    <a:pt x="1184" y="9179"/>
                    <a:pt x="8804" y="8227"/>
                  </a:cubicBezTo>
                  <a:close/>
                </a:path>
              </a:pathLst>
            </a:custGeom>
            <a:grpFill/>
            <a:ln w="9525" cap="flat">
              <a:noFill/>
              <a:prstDash val="solid"/>
              <a:miter/>
            </a:ln>
          </p:spPr>
          <p:txBody>
            <a:bodyPr rtlCol="0" anchor="ctr"/>
            <a:lstStyle/>
            <a:p>
              <a:endParaRPr lang="en-US"/>
            </a:p>
          </p:txBody>
        </p:sp>
        <p:sp>
          <p:nvSpPr>
            <p:cNvPr id="3283" name="Freeform: Shape 3282">
              <a:extLst>
                <a:ext uri="{FF2B5EF4-FFF2-40B4-BE49-F238E27FC236}">
                  <a16:creationId xmlns:a16="http://schemas.microsoft.com/office/drawing/2014/main" xmlns="" id="{9D352ABA-6CA0-4B5E-BAA1-2FB6745D2D00}"/>
                </a:ext>
              </a:extLst>
            </p:cNvPr>
            <p:cNvSpPr/>
            <p:nvPr/>
          </p:nvSpPr>
          <p:spPr>
            <a:xfrm>
              <a:off x="7255669" y="2487453"/>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8096" y="8096"/>
                    <a:pt x="8096" y="8096"/>
                    <a:pt x="8096" y="7144"/>
                  </a:cubicBezTo>
                  <a:cubicBezTo>
                    <a:pt x="8096" y="8096"/>
                    <a:pt x="7144" y="8096"/>
                    <a:pt x="7144" y="9049"/>
                  </a:cubicBezTo>
                  <a:close/>
                </a:path>
              </a:pathLst>
            </a:custGeom>
            <a:grpFill/>
            <a:ln w="9525" cap="flat">
              <a:noFill/>
              <a:prstDash val="solid"/>
              <a:miter/>
            </a:ln>
          </p:spPr>
          <p:txBody>
            <a:bodyPr rtlCol="0" anchor="ctr"/>
            <a:lstStyle/>
            <a:p>
              <a:endParaRPr lang="en-US"/>
            </a:p>
          </p:txBody>
        </p:sp>
        <p:sp>
          <p:nvSpPr>
            <p:cNvPr id="3284" name="Freeform: Shape 3283">
              <a:extLst>
                <a:ext uri="{FF2B5EF4-FFF2-40B4-BE49-F238E27FC236}">
                  <a16:creationId xmlns:a16="http://schemas.microsoft.com/office/drawing/2014/main" xmlns="" id="{1459B5AE-E153-4363-8E3A-18708D40E0EC}"/>
                </a:ext>
              </a:extLst>
            </p:cNvPr>
            <p:cNvSpPr/>
            <p:nvPr/>
          </p:nvSpPr>
          <p:spPr>
            <a:xfrm>
              <a:off x="7386161" y="2503646"/>
              <a:ext cx="9525" cy="9525"/>
            </a:xfrm>
            <a:custGeom>
              <a:avLst/>
              <a:gdLst>
                <a:gd name="connsiteX0" fmla="*/ 8096 w 9525"/>
                <a:gd name="connsiteY0" fmla="*/ 7144 h 9525"/>
                <a:gd name="connsiteX1" fmla="*/ 7144 w 9525"/>
                <a:gd name="connsiteY1" fmla="*/ 1095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10954"/>
                  </a:lnTo>
                  <a:cubicBezTo>
                    <a:pt x="7144" y="10001"/>
                    <a:pt x="7144" y="9049"/>
                    <a:pt x="8096" y="7144"/>
                  </a:cubicBezTo>
                  <a:close/>
                </a:path>
              </a:pathLst>
            </a:custGeom>
            <a:grpFill/>
            <a:ln w="9525" cap="flat">
              <a:noFill/>
              <a:prstDash val="solid"/>
              <a:miter/>
            </a:ln>
          </p:spPr>
          <p:txBody>
            <a:bodyPr rtlCol="0" anchor="ctr"/>
            <a:lstStyle/>
            <a:p>
              <a:endParaRPr lang="en-US"/>
            </a:p>
          </p:txBody>
        </p:sp>
        <p:sp>
          <p:nvSpPr>
            <p:cNvPr id="3285" name="Freeform: Shape 3284">
              <a:extLst>
                <a:ext uri="{FF2B5EF4-FFF2-40B4-BE49-F238E27FC236}">
                  <a16:creationId xmlns:a16="http://schemas.microsoft.com/office/drawing/2014/main" xmlns="" id="{67D89180-554E-452B-BDE4-D766C8407982}"/>
                </a:ext>
              </a:extLst>
            </p:cNvPr>
            <p:cNvSpPr/>
            <p:nvPr/>
          </p:nvSpPr>
          <p:spPr>
            <a:xfrm>
              <a:off x="7394840" y="2442285"/>
              <a:ext cx="9525" cy="9525"/>
            </a:xfrm>
            <a:custGeom>
              <a:avLst/>
              <a:gdLst>
                <a:gd name="connsiteX0" fmla="*/ 7990 w 9525"/>
                <a:gd name="connsiteY0" fmla="*/ 7545 h 9525"/>
                <a:gd name="connsiteX1" fmla="*/ 7990 w 9525"/>
                <a:gd name="connsiteY1" fmla="*/ 7545 h 9525"/>
              </a:gdLst>
              <a:ahLst/>
              <a:cxnLst>
                <a:cxn ang="0">
                  <a:pos x="connsiteX0" y="connsiteY0"/>
                </a:cxn>
                <a:cxn ang="0">
                  <a:pos x="connsiteX1" y="connsiteY1"/>
                </a:cxn>
              </a:cxnLst>
              <a:rect l="l" t="t" r="r" b="b"/>
              <a:pathLst>
                <a:path w="9525" h="9525">
                  <a:moveTo>
                    <a:pt x="7990" y="7545"/>
                  </a:moveTo>
                  <a:cubicBezTo>
                    <a:pt x="7990" y="5640"/>
                    <a:pt x="6085" y="11355"/>
                    <a:pt x="7990" y="7545"/>
                  </a:cubicBezTo>
                  <a:close/>
                </a:path>
              </a:pathLst>
            </a:custGeom>
            <a:grpFill/>
            <a:ln w="9525" cap="flat">
              <a:noFill/>
              <a:prstDash val="solid"/>
              <a:miter/>
            </a:ln>
          </p:spPr>
          <p:txBody>
            <a:bodyPr rtlCol="0" anchor="ctr"/>
            <a:lstStyle/>
            <a:p>
              <a:endParaRPr lang="en-US"/>
            </a:p>
          </p:txBody>
        </p:sp>
        <p:sp>
          <p:nvSpPr>
            <p:cNvPr id="3286" name="Freeform: Shape 3285">
              <a:extLst>
                <a:ext uri="{FF2B5EF4-FFF2-40B4-BE49-F238E27FC236}">
                  <a16:creationId xmlns:a16="http://schemas.microsoft.com/office/drawing/2014/main" xmlns="" id="{E851CC6C-EA40-4E53-957D-22104DF29EB5}"/>
                </a:ext>
              </a:extLst>
            </p:cNvPr>
            <p:cNvSpPr/>
            <p:nvPr/>
          </p:nvSpPr>
          <p:spPr>
            <a:xfrm>
              <a:off x="7356634" y="251888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287" name="Freeform: Shape 3286">
              <a:extLst>
                <a:ext uri="{FF2B5EF4-FFF2-40B4-BE49-F238E27FC236}">
                  <a16:creationId xmlns:a16="http://schemas.microsoft.com/office/drawing/2014/main" xmlns="" id="{1D91A3BF-F189-41BD-B78F-1CD253F5796B}"/>
                </a:ext>
              </a:extLst>
            </p:cNvPr>
            <p:cNvSpPr/>
            <p:nvPr/>
          </p:nvSpPr>
          <p:spPr>
            <a:xfrm>
              <a:off x="7408063" y="2419826"/>
              <a:ext cx="19050" cy="19050"/>
            </a:xfrm>
            <a:custGeom>
              <a:avLst/>
              <a:gdLst>
                <a:gd name="connsiteX0" fmla="*/ 12865 w 19050"/>
                <a:gd name="connsiteY0" fmla="*/ 7144 h 19050"/>
                <a:gd name="connsiteX1" fmla="*/ 12865 w 19050"/>
                <a:gd name="connsiteY1" fmla="*/ 7144 h 19050"/>
              </a:gdLst>
              <a:ahLst/>
              <a:cxnLst>
                <a:cxn ang="0">
                  <a:pos x="connsiteX0" y="connsiteY0"/>
                </a:cxn>
                <a:cxn ang="0">
                  <a:pos x="connsiteX1" y="connsiteY1"/>
                </a:cxn>
              </a:cxnLst>
              <a:rect l="l" t="t" r="r" b="b"/>
              <a:pathLst>
                <a:path w="19050" h="19050">
                  <a:moveTo>
                    <a:pt x="12865" y="7144"/>
                  </a:moveTo>
                  <a:cubicBezTo>
                    <a:pt x="11912" y="9049"/>
                    <a:pt x="482" y="29051"/>
                    <a:pt x="12865" y="7144"/>
                  </a:cubicBezTo>
                  <a:close/>
                </a:path>
              </a:pathLst>
            </a:custGeom>
            <a:grpFill/>
            <a:ln w="9525" cap="flat">
              <a:noFill/>
              <a:prstDash val="solid"/>
              <a:miter/>
            </a:ln>
          </p:spPr>
          <p:txBody>
            <a:bodyPr rtlCol="0" anchor="ctr"/>
            <a:lstStyle/>
            <a:p>
              <a:endParaRPr lang="en-US"/>
            </a:p>
          </p:txBody>
        </p:sp>
        <p:sp>
          <p:nvSpPr>
            <p:cNvPr id="3288" name="Freeform: Shape 3287">
              <a:extLst>
                <a:ext uri="{FF2B5EF4-FFF2-40B4-BE49-F238E27FC236}">
                  <a16:creationId xmlns:a16="http://schemas.microsoft.com/office/drawing/2014/main" xmlns="" id="{5A5C7F34-5556-45FF-AC7D-F603C330A53C}"/>
                </a:ext>
              </a:extLst>
            </p:cNvPr>
            <p:cNvSpPr/>
            <p:nvPr/>
          </p:nvSpPr>
          <p:spPr>
            <a:xfrm>
              <a:off x="7296626" y="245887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289" name="Freeform: Shape 3288">
              <a:extLst>
                <a:ext uri="{FF2B5EF4-FFF2-40B4-BE49-F238E27FC236}">
                  <a16:creationId xmlns:a16="http://schemas.microsoft.com/office/drawing/2014/main" xmlns="" id="{18321F79-8E20-44D1-A821-1E9B06CE8DF1}"/>
                </a:ext>
              </a:extLst>
            </p:cNvPr>
            <p:cNvSpPr/>
            <p:nvPr/>
          </p:nvSpPr>
          <p:spPr>
            <a:xfrm>
              <a:off x="7296626" y="245697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8096"/>
                    <a:pt x="8096" y="7144"/>
                    <a:pt x="7144" y="7144"/>
                  </a:cubicBezTo>
                  <a:close/>
                </a:path>
              </a:pathLst>
            </a:custGeom>
            <a:grpFill/>
            <a:ln w="9525" cap="flat">
              <a:noFill/>
              <a:prstDash val="solid"/>
              <a:miter/>
            </a:ln>
          </p:spPr>
          <p:txBody>
            <a:bodyPr rtlCol="0" anchor="ctr"/>
            <a:lstStyle/>
            <a:p>
              <a:endParaRPr lang="en-US"/>
            </a:p>
          </p:txBody>
        </p:sp>
        <p:sp>
          <p:nvSpPr>
            <p:cNvPr id="3290" name="Freeform: Shape 3289">
              <a:extLst>
                <a:ext uri="{FF2B5EF4-FFF2-40B4-BE49-F238E27FC236}">
                  <a16:creationId xmlns:a16="http://schemas.microsoft.com/office/drawing/2014/main" xmlns="" id="{65D0CBC3-E268-495A-9B96-E781E496ED45}"/>
                </a:ext>
              </a:extLst>
            </p:cNvPr>
            <p:cNvSpPr/>
            <p:nvPr/>
          </p:nvSpPr>
          <p:spPr>
            <a:xfrm>
              <a:off x="7387114" y="24998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6669"/>
                    <a:pt x="8096" y="8096"/>
                    <a:pt x="7144" y="7144"/>
                  </a:cubicBezTo>
                  <a:close/>
                </a:path>
              </a:pathLst>
            </a:custGeom>
            <a:grpFill/>
            <a:ln w="9525" cap="flat">
              <a:noFill/>
              <a:prstDash val="solid"/>
              <a:miter/>
            </a:ln>
          </p:spPr>
          <p:txBody>
            <a:bodyPr rtlCol="0" anchor="ctr"/>
            <a:lstStyle/>
            <a:p>
              <a:endParaRPr lang="en-US"/>
            </a:p>
          </p:txBody>
        </p:sp>
        <p:sp>
          <p:nvSpPr>
            <p:cNvPr id="3291" name="Freeform: Shape 3290">
              <a:extLst>
                <a:ext uri="{FF2B5EF4-FFF2-40B4-BE49-F238E27FC236}">
                  <a16:creationId xmlns:a16="http://schemas.microsoft.com/office/drawing/2014/main" xmlns="" id="{36310363-31A8-4336-9E44-795CBFEBC964}"/>
                </a:ext>
              </a:extLst>
            </p:cNvPr>
            <p:cNvSpPr/>
            <p:nvPr/>
          </p:nvSpPr>
          <p:spPr>
            <a:xfrm>
              <a:off x="7389971" y="2484972"/>
              <a:ext cx="9525" cy="9525"/>
            </a:xfrm>
            <a:custGeom>
              <a:avLst/>
              <a:gdLst>
                <a:gd name="connsiteX0" fmla="*/ 7144 w 9525"/>
                <a:gd name="connsiteY0" fmla="*/ 10577 h 9525"/>
                <a:gd name="connsiteX1" fmla="*/ 7144 w 9525"/>
                <a:gd name="connsiteY1" fmla="*/ 10577 h 9525"/>
              </a:gdLst>
              <a:ahLst/>
              <a:cxnLst>
                <a:cxn ang="0">
                  <a:pos x="connsiteX0" y="connsiteY0"/>
                </a:cxn>
                <a:cxn ang="0">
                  <a:pos x="connsiteX1" y="connsiteY1"/>
                </a:cxn>
              </a:cxnLst>
              <a:rect l="l" t="t" r="r" b="b"/>
              <a:pathLst>
                <a:path w="9525" h="9525">
                  <a:moveTo>
                    <a:pt x="7144" y="10577"/>
                  </a:moveTo>
                  <a:cubicBezTo>
                    <a:pt x="10001" y="8672"/>
                    <a:pt x="11906" y="3910"/>
                    <a:pt x="7144" y="10577"/>
                  </a:cubicBezTo>
                  <a:close/>
                </a:path>
              </a:pathLst>
            </a:custGeom>
            <a:grpFill/>
            <a:ln w="9525" cap="flat">
              <a:noFill/>
              <a:prstDash val="solid"/>
              <a:miter/>
            </a:ln>
          </p:spPr>
          <p:txBody>
            <a:bodyPr rtlCol="0" anchor="ctr"/>
            <a:lstStyle/>
            <a:p>
              <a:endParaRPr lang="en-US"/>
            </a:p>
          </p:txBody>
        </p:sp>
        <p:sp>
          <p:nvSpPr>
            <p:cNvPr id="3292" name="Freeform: Shape 3291">
              <a:extLst>
                <a:ext uri="{FF2B5EF4-FFF2-40B4-BE49-F238E27FC236}">
                  <a16:creationId xmlns:a16="http://schemas.microsoft.com/office/drawing/2014/main" xmlns="" id="{0B3F4EA1-09C9-4AF7-A023-3B995D328002}"/>
                </a:ext>
              </a:extLst>
            </p:cNvPr>
            <p:cNvSpPr/>
            <p:nvPr/>
          </p:nvSpPr>
          <p:spPr>
            <a:xfrm>
              <a:off x="7358022" y="2521743"/>
              <a:ext cx="38100" cy="9525"/>
            </a:xfrm>
            <a:custGeom>
              <a:avLst/>
              <a:gdLst>
                <a:gd name="connsiteX0" fmla="*/ 9566 w 38100"/>
                <a:gd name="connsiteY0" fmla="*/ 7144 h 9525"/>
                <a:gd name="connsiteX1" fmla="*/ 9566 w 38100"/>
                <a:gd name="connsiteY1" fmla="*/ 7144 h 9525"/>
              </a:gdLst>
              <a:ahLst/>
              <a:cxnLst>
                <a:cxn ang="0">
                  <a:pos x="connsiteX0" y="connsiteY0"/>
                </a:cxn>
                <a:cxn ang="0">
                  <a:pos x="connsiteX1" y="connsiteY1"/>
                </a:cxn>
              </a:cxnLst>
              <a:rect l="l" t="t" r="r" b="b"/>
              <a:pathLst>
                <a:path w="38100" h="9525">
                  <a:moveTo>
                    <a:pt x="9566" y="7144"/>
                  </a:moveTo>
                  <a:cubicBezTo>
                    <a:pt x="-6627" y="10001"/>
                    <a:pt x="65763" y="10954"/>
                    <a:pt x="9566" y="7144"/>
                  </a:cubicBezTo>
                  <a:close/>
                </a:path>
              </a:pathLst>
            </a:custGeom>
            <a:grpFill/>
            <a:ln w="9525" cap="flat">
              <a:noFill/>
              <a:prstDash val="solid"/>
              <a:miter/>
            </a:ln>
          </p:spPr>
          <p:txBody>
            <a:bodyPr rtlCol="0" anchor="ctr"/>
            <a:lstStyle/>
            <a:p>
              <a:endParaRPr lang="en-US"/>
            </a:p>
          </p:txBody>
        </p:sp>
        <p:sp>
          <p:nvSpPr>
            <p:cNvPr id="3293" name="Freeform: Shape 3292">
              <a:extLst>
                <a:ext uri="{FF2B5EF4-FFF2-40B4-BE49-F238E27FC236}">
                  <a16:creationId xmlns:a16="http://schemas.microsoft.com/office/drawing/2014/main" xmlns="" id="{99198043-0DE3-47D4-ACCA-D7D4E5237302}"/>
                </a:ext>
              </a:extLst>
            </p:cNvPr>
            <p:cNvSpPr/>
            <p:nvPr/>
          </p:nvSpPr>
          <p:spPr>
            <a:xfrm>
              <a:off x="7372826" y="250893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6615"/>
                    <a:pt x="7144" y="7567"/>
                  </a:cubicBezTo>
                  <a:cubicBezTo>
                    <a:pt x="7144" y="7567"/>
                    <a:pt x="7144" y="7567"/>
                    <a:pt x="7144" y="7567"/>
                  </a:cubicBezTo>
                  <a:close/>
                </a:path>
              </a:pathLst>
            </a:custGeom>
            <a:grpFill/>
            <a:ln w="9525" cap="flat">
              <a:noFill/>
              <a:prstDash val="solid"/>
              <a:miter/>
            </a:ln>
          </p:spPr>
          <p:txBody>
            <a:bodyPr rtlCol="0" anchor="ctr"/>
            <a:lstStyle/>
            <a:p>
              <a:endParaRPr lang="en-US"/>
            </a:p>
          </p:txBody>
        </p:sp>
        <p:sp>
          <p:nvSpPr>
            <p:cNvPr id="3294" name="Freeform: Shape 3293">
              <a:extLst>
                <a:ext uri="{FF2B5EF4-FFF2-40B4-BE49-F238E27FC236}">
                  <a16:creationId xmlns:a16="http://schemas.microsoft.com/office/drawing/2014/main" xmlns="" id="{498850CB-2168-4FD7-83A9-61AF107CE905}"/>
                </a:ext>
              </a:extLst>
            </p:cNvPr>
            <p:cNvSpPr/>
            <p:nvPr/>
          </p:nvSpPr>
          <p:spPr>
            <a:xfrm>
              <a:off x="7365206" y="2514361"/>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295" name="Freeform: Shape 3294">
              <a:extLst>
                <a:ext uri="{FF2B5EF4-FFF2-40B4-BE49-F238E27FC236}">
                  <a16:creationId xmlns:a16="http://schemas.microsoft.com/office/drawing/2014/main" xmlns="" id="{D4CC1F25-DB0B-4D5F-A21E-B0FE8AB816C4}"/>
                </a:ext>
              </a:extLst>
            </p:cNvPr>
            <p:cNvSpPr/>
            <p:nvPr/>
          </p:nvSpPr>
          <p:spPr>
            <a:xfrm>
              <a:off x="7386161" y="2488723"/>
              <a:ext cx="9525" cy="9525"/>
            </a:xfrm>
            <a:custGeom>
              <a:avLst/>
              <a:gdLst>
                <a:gd name="connsiteX0" fmla="*/ 7144 w 9525"/>
                <a:gd name="connsiteY0" fmla="*/ 9684 h 9525"/>
                <a:gd name="connsiteX1" fmla="*/ 7144 w 9525"/>
                <a:gd name="connsiteY1" fmla="*/ 9684 h 9525"/>
              </a:gdLst>
              <a:ahLst/>
              <a:cxnLst>
                <a:cxn ang="0">
                  <a:pos x="connsiteX0" y="connsiteY0"/>
                </a:cxn>
                <a:cxn ang="0">
                  <a:pos x="connsiteX1" y="connsiteY1"/>
                </a:cxn>
              </a:cxnLst>
              <a:rect l="l" t="t" r="r" b="b"/>
              <a:pathLst>
                <a:path w="9525" h="9525">
                  <a:moveTo>
                    <a:pt x="7144" y="9684"/>
                  </a:moveTo>
                  <a:cubicBezTo>
                    <a:pt x="9049" y="3969"/>
                    <a:pt x="7144" y="9684"/>
                    <a:pt x="7144" y="9684"/>
                  </a:cubicBezTo>
                  <a:close/>
                </a:path>
              </a:pathLst>
            </a:custGeom>
            <a:grpFill/>
            <a:ln w="9525" cap="flat">
              <a:noFill/>
              <a:prstDash val="solid"/>
              <a:miter/>
            </a:ln>
          </p:spPr>
          <p:txBody>
            <a:bodyPr rtlCol="0" anchor="ctr"/>
            <a:lstStyle/>
            <a:p>
              <a:endParaRPr lang="en-US"/>
            </a:p>
          </p:txBody>
        </p:sp>
        <p:sp>
          <p:nvSpPr>
            <p:cNvPr id="3296" name="Freeform: Shape 3295">
              <a:extLst>
                <a:ext uri="{FF2B5EF4-FFF2-40B4-BE49-F238E27FC236}">
                  <a16:creationId xmlns:a16="http://schemas.microsoft.com/office/drawing/2014/main" xmlns="" id="{6EE60636-7CBF-45E7-9C61-3ADD9D642F7B}"/>
                </a:ext>
              </a:extLst>
            </p:cNvPr>
            <p:cNvSpPr/>
            <p:nvPr/>
          </p:nvSpPr>
          <p:spPr>
            <a:xfrm>
              <a:off x="7387114" y="249793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0954"/>
                    <a:pt x="7144" y="8096"/>
                    <a:pt x="7144" y="7144"/>
                  </a:cubicBezTo>
                  <a:close/>
                </a:path>
              </a:pathLst>
            </a:custGeom>
            <a:grpFill/>
            <a:ln w="9525" cap="flat">
              <a:noFill/>
              <a:prstDash val="solid"/>
              <a:miter/>
            </a:ln>
          </p:spPr>
          <p:txBody>
            <a:bodyPr rtlCol="0" anchor="ctr"/>
            <a:lstStyle/>
            <a:p>
              <a:endParaRPr lang="en-US"/>
            </a:p>
          </p:txBody>
        </p:sp>
        <p:sp>
          <p:nvSpPr>
            <p:cNvPr id="3297" name="Freeform: Shape 3296">
              <a:extLst>
                <a:ext uri="{FF2B5EF4-FFF2-40B4-BE49-F238E27FC236}">
                  <a16:creationId xmlns:a16="http://schemas.microsoft.com/office/drawing/2014/main" xmlns="" id="{8417527E-162E-4EE6-A236-ADC1F62F29D1}"/>
                </a:ext>
              </a:extLst>
            </p:cNvPr>
            <p:cNvSpPr/>
            <p:nvPr/>
          </p:nvSpPr>
          <p:spPr>
            <a:xfrm>
              <a:off x="7341394" y="24884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298" name="Freeform: Shape 3297">
              <a:extLst>
                <a:ext uri="{FF2B5EF4-FFF2-40B4-BE49-F238E27FC236}">
                  <a16:creationId xmlns:a16="http://schemas.microsoft.com/office/drawing/2014/main" xmlns="" id="{E09F37AA-15F9-4BF5-86E2-134652DF2A59}"/>
                </a:ext>
              </a:extLst>
            </p:cNvPr>
            <p:cNvSpPr/>
            <p:nvPr/>
          </p:nvSpPr>
          <p:spPr>
            <a:xfrm>
              <a:off x="7355681" y="2506955"/>
              <a:ext cx="28575" cy="19050"/>
            </a:xfrm>
            <a:custGeom>
              <a:avLst/>
              <a:gdLst>
                <a:gd name="connsiteX0" fmla="*/ 7144 w 28575"/>
                <a:gd name="connsiteY0" fmla="*/ 15264 h 19050"/>
                <a:gd name="connsiteX1" fmla="*/ 7144 w 28575"/>
                <a:gd name="connsiteY1" fmla="*/ 15264 h 19050"/>
              </a:gdLst>
              <a:ahLst/>
              <a:cxnLst>
                <a:cxn ang="0">
                  <a:pos x="connsiteX0" y="connsiteY0"/>
                </a:cxn>
                <a:cxn ang="0">
                  <a:pos x="connsiteX1" y="connsiteY1"/>
                </a:cxn>
              </a:cxnLst>
              <a:rect l="l" t="t" r="r" b="b"/>
              <a:pathLst>
                <a:path w="28575" h="19050">
                  <a:moveTo>
                    <a:pt x="7144" y="15264"/>
                  </a:moveTo>
                  <a:cubicBezTo>
                    <a:pt x="26194" y="11454"/>
                    <a:pt x="26194" y="-928"/>
                    <a:pt x="7144" y="15264"/>
                  </a:cubicBezTo>
                  <a:close/>
                </a:path>
              </a:pathLst>
            </a:custGeom>
            <a:grpFill/>
            <a:ln w="9525" cap="flat">
              <a:noFill/>
              <a:prstDash val="solid"/>
              <a:miter/>
            </a:ln>
          </p:spPr>
          <p:txBody>
            <a:bodyPr rtlCol="0" anchor="ctr"/>
            <a:lstStyle/>
            <a:p>
              <a:endParaRPr lang="en-US"/>
            </a:p>
          </p:txBody>
        </p:sp>
        <p:sp>
          <p:nvSpPr>
            <p:cNvPr id="3299" name="Freeform: Shape 3298">
              <a:extLst>
                <a:ext uri="{FF2B5EF4-FFF2-40B4-BE49-F238E27FC236}">
                  <a16:creationId xmlns:a16="http://schemas.microsoft.com/office/drawing/2014/main" xmlns="" id="{B6AD0AC7-1598-4C4B-A169-924B904BC1C9}"/>
                </a:ext>
              </a:extLst>
            </p:cNvPr>
            <p:cNvSpPr/>
            <p:nvPr/>
          </p:nvSpPr>
          <p:spPr>
            <a:xfrm>
              <a:off x="7383304" y="249221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lnTo>
                    <a:pt x="7144" y="7144"/>
                  </a:lnTo>
                  <a:close/>
                </a:path>
              </a:pathLst>
            </a:custGeom>
            <a:grpFill/>
            <a:ln w="9525" cap="flat">
              <a:noFill/>
              <a:prstDash val="solid"/>
              <a:miter/>
            </a:ln>
          </p:spPr>
          <p:txBody>
            <a:bodyPr rtlCol="0" anchor="ctr"/>
            <a:lstStyle/>
            <a:p>
              <a:endParaRPr lang="en-US"/>
            </a:p>
          </p:txBody>
        </p:sp>
        <p:sp>
          <p:nvSpPr>
            <p:cNvPr id="3300" name="Freeform: Shape 3299">
              <a:extLst>
                <a:ext uri="{FF2B5EF4-FFF2-40B4-BE49-F238E27FC236}">
                  <a16:creationId xmlns:a16="http://schemas.microsoft.com/office/drawing/2014/main" xmlns="" id="{C58896AE-B027-4C4D-8D1F-70D5CFD1A9F5}"/>
                </a:ext>
              </a:extLst>
            </p:cNvPr>
            <p:cNvSpPr/>
            <p:nvPr/>
          </p:nvSpPr>
          <p:spPr>
            <a:xfrm>
              <a:off x="7385716" y="2518669"/>
              <a:ext cx="28575" cy="19050"/>
            </a:xfrm>
            <a:custGeom>
              <a:avLst/>
              <a:gdLst>
                <a:gd name="connsiteX0" fmla="*/ 26640 w 28575"/>
                <a:gd name="connsiteY0" fmla="*/ 11170 h 19050"/>
                <a:gd name="connsiteX1" fmla="*/ 7590 w 28575"/>
                <a:gd name="connsiteY1" fmla="*/ 8313 h 19050"/>
                <a:gd name="connsiteX2" fmla="*/ 26640 w 28575"/>
                <a:gd name="connsiteY2" fmla="*/ 11170 h 19050"/>
                <a:gd name="connsiteX3" fmla="*/ 24734 w 28575"/>
                <a:gd name="connsiteY3" fmla="*/ 13075 h 19050"/>
                <a:gd name="connsiteX4" fmla="*/ 23782 w 28575"/>
                <a:gd name="connsiteY4" fmla="*/ 12123 h 19050"/>
                <a:gd name="connsiteX5" fmla="*/ 24734 w 28575"/>
                <a:gd name="connsiteY5" fmla="*/ 13075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575" h="19050">
                  <a:moveTo>
                    <a:pt x="26640" y="11170"/>
                  </a:moveTo>
                  <a:cubicBezTo>
                    <a:pt x="9494" y="11170"/>
                    <a:pt x="5684" y="20695"/>
                    <a:pt x="7590" y="8313"/>
                  </a:cubicBezTo>
                  <a:cubicBezTo>
                    <a:pt x="13304" y="9265"/>
                    <a:pt x="26640" y="3550"/>
                    <a:pt x="26640" y="11170"/>
                  </a:cubicBezTo>
                  <a:close/>
                  <a:moveTo>
                    <a:pt x="24734" y="13075"/>
                  </a:moveTo>
                  <a:lnTo>
                    <a:pt x="23782" y="12123"/>
                  </a:lnTo>
                  <a:cubicBezTo>
                    <a:pt x="23782" y="13075"/>
                    <a:pt x="24734" y="13075"/>
                    <a:pt x="24734" y="13075"/>
                  </a:cubicBezTo>
                  <a:close/>
                </a:path>
              </a:pathLst>
            </a:custGeom>
            <a:grpFill/>
            <a:ln w="9525" cap="flat">
              <a:noFill/>
              <a:prstDash val="solid"/>
              <a:miter/>
            </a:ln>
          </p:spPr>
          <p:txBody>
            <a:bodyPr rtlCol="0" anchor="ctr"/>
            <a:lstStyle/>
            <a:p>
              <a:endParaRPr lang="en-US"/>
            </a:p>
          </p:txBody>
        </p:sp>
        <p:sp>
          <p:nvSpPr>
            <p:cNvPr id="3301" name="Freeform: Shape 3300">
              <a:extLst>
                <a:ext uri="{FF2B5EF4-FFF2-40B4-BE49-F238E27FC236}">
                  <a16:creationId xmlns:a16="http://schemas.microsoft.com/office/drawing/2014/main" xmlns="" id="{1FD259AB-4F43-4E4A-872C-CF38282A38BE}"/>
                </a:ext>
              </a:extLst>
            </p:cNvPr>
            <p:cNvSpPr/>
            <p:nvPr/>
          </p:nvSpPr>
          <p:spPr>
            <a:xfrm>
              <a:off x="7573804" y="24360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302" name="Freeform: Shape 3301">
              <a:extLst>
                <a:ext uri="{FF2B5EF4-FFF2-40B4-BE49-F238E27FC236}">
                  <a16:creationId xmlns:a16="http://schemas.microsoft.com/office/drawing/2014/main" xmlns="" id="{3174DB16-339F-4AF6-BAB5-A788F3520F4D}"/>
                </a:ext>
              </a:extLst>
            </p:cNvPr>
            <p:cNvSpPr/>
            <p:nvPr/>
          </p:nvSpPr>
          <p:spPr>
            <a:xfrm>
              <a:off x="7452836" y="244459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3303" name="Freeform: Shape 3302">
              <a:extLst>
                <a:ext uri="{FF2B5EF4-FFF2-40B4-BE49-F238E27FC236}">
                  <a16:creationId xmlns:a16="http://schemas.microsoft.com/office/drawing/2014/main" xmlns="" id="{52A7F82A-3510-4CB5-9910-227E2F820BB7}"/>
                </a:ext>
              </a:extLst>
            </p:cNvPr>
            <p:cNvSpPr/>
            <p:nvPr/>
          </p:nvSpPr>
          <p:spPr>
            <a:xfrm>
              <a:off x="7468076" y="242077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8096" y="8096"/>
                    <a:pt x="8096" y="8096"/>
                    <a:pt x="7144" y="9049"/>
                  </a:cubicBezTo>
                  <a:close/>
                </a:path>
              </a:pathLst>
            </a:custGeom>
            <a:grpFill/>
            <a:ln w="9525" cap="flat">
              <a:noFill/>
              <a:prstDash val="solid"/>
              <a:miter/>
            </a:ln>
          </p:spPr>
          <p:txBody>
            <a:bodyPr rtlCol="0" anchor="ctr"/>
            <a:lstStyle/>
            <a:p>
              <a:endParaRPr lang="en-US"/>
            </a:p>
          </p:txBody>
        </p:sp>
        <p:sp>
          <p:nvSpPr>
            <p:cNvPr id="3304" name="Freeform: Shape 3303">
              <a:extLst>
                <a:ext uri="{FF2B5EF4-FFF2-40B4-BE49-F238E27FC236}">
                  <a16:creationId xmlns:a16="http://schemas.microsoft.com/office/drawing/2014/main" xmlns="" id="{CCBE8E45-B99E-4629-9D8D-7396C6EDCD08}"/>
                </a:ext>
              </a:extLst>
            </p:cNvPr>
            <p:cNvSpPr/>
            <p:nvPr/>
          </p:nvSpPr>
          <p:spPr>
            <a:xfrm>
              <a:off x="7562903" y="243601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3305" name="Freeform: Shape 3304">
              <a:extLst>
                <a:ext uri="{FF2B5EF4-FFF2-40B4-BE49-F238E27FC236}">
                  <a16:creationId xmlns:a16="http://schemas.microsoft.com/office/drawing/2014/main" xmlns="" id="{EFAD3BB6-2258-4459-83A4-3009CE8BFFA4}"/>
                </a:ext>
              </a:extLst>
            </p:cNvPr>
            <p:cNvSpPr/>
            <p:nvPr/>
          </p:nvSpPr>
          <p:spPr>
            <a:xfrm>
              <a:off x="7502366" y="2434113"/>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8096" y="8096"/>
                  </a:cubicBez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3306" name="Freeform: Shape 3305">
              <a:extLst>
                <a:ext uri="{FF2B5EF4-FFF2-40B4-BE49-F238E27FC236}">
                  <a16:creationId xmlns:a16="http://schemas.microsoft.com/office/drawing/2014/main" xmlns="" id="{9F69ACBB-62D9-4720-ADDC-8218A69F78FD}"/>
                </a:ext>
              </a:extLst>
            </p:cNvPr>
            <p:cNvSpPr/>
            <p:nvPr/>
          </p:nvSpPr>
          <p:spPr>
            <a:xfrm>
              <a:off x="7468076" y="242321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5"/>
                    <a:pt x="7144" y="7567"/>
                  </a:cubicBezTo>
                  <a:close/>
                </a:path>
              </a:pathLst>
            </a:custGeom>
            <a:grpFill/>
            <a:ln w="9525" cap="flat">
              <a:noFill/>
              <a:prstDash val="solid"/>
              <a:miter/>
            </a:ln>
          </p:spPr>
          <p:txBody>
            <a:bodyPr rtlCol="0" anchor="ctr"/>
            <a:lstStyle/>
            <a:p>
              <a:endParaRPr lang="en-US"/>
            </a:p>
          </p:txBody>
        </p:sp>
        <p:sp>
          <p:nvSpPr>
            <p:cNvPr id="3307" name="Freeform: Shape 3306">
              <a:extLst>
                <a:ext uri="{FF2B5EF4-FFF2-40B4-BE49-F238E27FC236}">
                  <a16:creationId xmlns:a16="http://schemas.microsoft.com/office/drawing/2014/main" xmlns="" id="{5B622173-95CB-445E-A304-4F250F87C595}"/>
                </a:ext>
              </a:extLst>
            </p:cNvPr>
            <p:cNvSpPr/>
            <p:nvPr/>
          </p:nvSpPr>
          <p:spPr>
            <a:xfrm>
              <a:off x="7445216" y="242554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308" name="Freeform: Shape 3307">
              <a:extLst>
                <a:ext uri="{FF2B5EF4-FFF2-40B4-BE49-F238E27FC236}">
                  <a16:creationId xmlns:a16="http://schemas.microsoft.com/office/drawing/2014/main" xmlns="" id="{3315332F-DFC8-4332-A2B3-48E419C40209}"/>
                </a:ext>
              </a:extLst>
            </p:cNvPr>
            <p:cNvSpPr/>
            <p:nvPr/>
          </p:nvSpPr>
          <p:spPr>
            <a:xfrm>
              <a:off x="7446698" y="244459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lnTo>
                    <a:pt x="7567" y="7144"/>
                  </a:lnTo>
                  <a:close/>
                </a:path>
              </a:pathLst>
            </a:custGeom>
            <a:grpFill/>
            <a:ln w="9525" cap="flat">
              <a:noFill/>
              <a:prstDash val="solid"/>
              <a:miter/>
            </a:ln>
          </p:spPr>
          <p:txBody>
            <a:bodyPr rtlCol="0" anchor="ctr"/>
            <a:lstStyle/>
            <a:p>
              <a:endParaRPr lang="en-US"/>
            </a:p>
          </p:txBody>
        </p:sp>
        <p:sp>
          <p:nvSpPr>
            <p:cNvPr id="3309" name="Freeform: Shape 3308">
              <a:extLst>
                <a:ext uri="{FF2B5EF4-FFF2-40B4-BE49-F238E27FC236}">
                  <a16:creationId xmlns:a16="http://schemas.microsoft.com/office/drawing/2014/main" xmlns="" id="{6806189E-DD58-4DCD-8C17-A3D43F07590F}"/>
                </a:ext>
              </a:extLst>
            </p:cNvPr>
            <p:cNvSpPr/>
            <p:nvPr/>
          </p:nvSpPr>
          <p:spPr>
            <a:xfrm>
              <a:off x="7420451" y="243220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7144" y="8096"/>
                    <a:pt x="7144" y="8096"/>
                    <a:pt x="8096" y="7144"/>
                  </a:cubicBezTo>
                  <a:close/>
                </a:path>
              </a:pathLst>
            </a:custGeom>
            <a:grpFill/>
            <a:ln w="9525" cap="flat">
              <a:noFill/>
              <a:prstDash val="solid"/>
              <a:miter/>
            </a:ln>
          </p:spPr>
          <p:txBody>
            <a:bodyPr rtlCol="0" anchor="ctr"/>
            <a:lstStyle/>
            <a:p>
              <a:endParaRPr lang="en-US"/>
            </a:p>
          </p:txBody>
        </p:sp>
        <p:sp>
          <p:nvSpPr>
            <p:cNvPr id="3310" name="Freeform: Shape 3309">
              <a:extLst>
                <a:ext uri="{FF2B5EF4-FFF2-40B4-BE49-F238E27FC236}">
                  <a16:creationId xmlns:a16="http://schemas.microsoft.com/office/drawing/2014/main" xmlns="" id="{A2A77FF5-07A2-404A-81D1-05479AF1012E}"/>
                </a:ext>
              </a:extLst>
            </p:cNvPr>
            <p:cNvSpPr/>
            <p:nvPr/>
          </p:nvSpPr>
          <p:spPr>
            <a:xfrm>
              <a:off x="7444264" y="243982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311" name="Freeform: Shape 3310">
              <a:extLst>
                <a:ext uri="{FF2B5EF4-FFF2-40B4-BE49-F238E27FC236}">
                  <a16:creationId xmlns:a16="http://schemas.microsoft.com/office/drawing/2014/main" xmlns="" id="{F6CBDC08-2F48-4C6B-939C-D7FBBBEBAD25}"/>
                </a:ext>
              </a:extLst>
            </p:cNvPr>
            <p:cNvSpPr/>
            <p:nvPr/>
          </p:nvSpPr>
          <p:spPr>
            <a:xfrm>
              <a:off x="7581001" y="245506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9049"/>
                    <a:pt x="7567" y="7144"/>
                  </a:cubicBezTo>
                  <a:close/>
                </a:path>
              </a:pathLst>
            </a:custGeom>
            <a:grpFill/>
            <a:ln w="9525" cap="flat">
              <a:noFill/>
              <a:prstDash val="solid"/>
              <a:miter/>
            </a:ln>
          </p:spPr>
          <p:txBody>
            <a:bodyPr rtlCol="0" anchor="ctr"/>
            <a:lstStyle/>
            <a:p>
              <a:endParaRPr lang="en-US"/>
            </a:p>
          </p:txBody>
        </p:sp>
        <p:sp>
          <p:nvSpPr>
            <p:cNvPr id="3312" name="Freeform: Shape 3311">
              <a:extLst>
                <a:ext uri="{FF2B5EF4-FFF2-40B4-BE49-F238E27FC236}">
                  <a16:creationId xmlns:a16="http://schemas.microsoft.com/office/drawing/2014/main" xmlns="" id="{0FE87FBE-58E3-448F-B5CA-EDCFB8ADCB0B}"/>
                </a:ext>
              </a:extLst>
            </p:cNvPr>
            <p:cNvSpPr/>
            <p:nvPr/>
          </p:nvSpPr>
          <p:spPr>
            <a:xfrm>
              <a:off x="7584281" y="2444591"/>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3313" name="Freeform: Shape 3312">
              <a:extLst>
                <a:ext uri="{FF2B5EF4-FFF2-40B4-BE49-F238E27FC236}">
                  <a16:creationId xmlns:a16="http://schemas.microsoft.com/office/drawing/2014/main" xmlns="" id="{8B3A3F03-E4B6-4EA7-8B8B-1EB16A9AD33D}"/>
                </a:ext>
              </a:extLst>
            </p:cNvPr>
            <p:cNvSpPr/>
            <p:nvPr/>
          </p:nvSpPr>
          <p:spPr>
            <a:xfrm>
              <a:off x="7518559" y="2442160"/>
              <a:ext cx="9525" cy="9525"/>
            </a:xfrm>
            <a:custGeom>
              <a:avLst/>
              <a:gdLst>
                <a:gd name="connsiteX0" fmla="*/ 7144 w 9525"/>
                <a:gd name="connsiteY0" fmla="*/ 7670 h 9525"/>
                <a:gd name="connsiteX1" fmla="*/ 8096 w 9525"/>
                <a:gd name="connsiteY1" fmla="*/ 10527 h 9525"/>
                <a:gd name="connsiteX2" fmla="*/ 7144 w 9525"/>
                <a:gd name="connsiteY2" fmla="*/ 7670 h 9525"/>
              </a:gdLst>
              <a:ahLst/>
              <a:cxnLst>
                <a:cxn ang="0">
                  <a:pos x="connsiteX0" y="connsiteY0"/>
                </a:cxn>
                <a:cxn ang="0">
                  <a:pos x="connsiteX1" y="connsiteY1"/>
                </a:cxn>
                <a:cxn ang="0">
                  <a:pos x="connsiteX2" y="connsiteY2"/>
                </a:cxn>
              </a:cxnLst>
              <a:rect l="l" t="t" r="r" b="b"/>
              <a:pathLst>
                <a:path w="9525" h="9525">
                  <a:moveTo>
                    <a:pt x="7144" y="7670"/>
                  </a:moveTo>
                  <a:cubicBezTo>
                    <a:pt x="7144" y="8622"/>
                    <a:pt x="8096" y="9575"/>
                    <a:pt x="8096" y="10527"/>
                  </a:cubicBezTo>
                  <a:cubicBezTo>
                    <a:pt x="9049" y="9575"/>
                    <a:pt x="8096" y="5765"/>
                    <a:pt x="7144" y="7670"/>
                  </a:cubicBezTo>
                  <a:close/>
                </a:path>
              </a:pathLst>
            </a:custGeom>
            <a:grpFill/>
            <a:ln w="9525" cap="flat">
              <a:noFill/>
              <a:prstDash val="solid"/>
              <a:miter/>
            </a:ln>
          </p:spPr>
          <p:txBody>
            <a:bodyPr rtlCol="0" anchor="ctr"/>
            <a:lstStyle/>
            <a:p>
              <a:endParaRPr lang="en-US"/>
            </a:p>
          </p:txBody>
        </p:sp>
        <p:sp>
          <p:nvSpPr>
            <p:cNvPr id="3314" name="Freeform: Shape 3313">
              <a:extLst>
                <a:ext uri="{FF2B5EF4-FFF2-40B4-BE49-F238E27FC236}">
                  <a16:creationId xmlns:a16="http://schemas.microsoft.com/office/drawing/2014/main" xmlns="" id="{3DC28047-FCEB-4C07-BD02-063318E30A8F}"/>
                </a:ext>
              </a:extLst>
            </p:cNvPr>
            <p:cNvSpPr/>
            <p:nvPr/>
          </p:nvSpPr>
          <p:spPr>
            <a:xfrm>
              <a:off x="7576661" y="249316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7144" y="7144"/>
                    <a:pt x="8096" y="7144"/>
                  </a:cubicBezTo>
                  <a:cubicBezTo>
                    <a:pt x="7144" y="8096"/>
                    <a:pt x="7144" y="9049"/>
                    <a:pt x="7144" y="9049"/>
                  </a:cubicBezTo>
                  <a:close/>
                </a:path>
              </a:pathLst>
            </a:custGeom>
            <a:grpFill/>
            <a:ln w="9525" cap="flat">
              <a:noFill/>
              <a:prstDash val="solid"/>
              <a:miter/>
            </a:ln>
          </p:spPr>
          <p:txBody>
            <a:bodyPr rtlCol="0" anchor="ctr"/>
            <a:lstStyle/>
            <a:p>
              <a:endParaRPr lang="en-US"/>
            </a:p>
          </p:txBody>
        </p:sp>
        <p:sp>
          <p:nvSpPr>
            <p:cNvPr id="3315" name="Freeform: Shape 3314">
              <a:extLst>
                <a:ext uri="{FF2B5EF4-FFF2-40B4-BE49-F238E27FC236}">
                  <a16:creationId xmlns:a16="http://schemas.microsoft.com/office/drawing/2014/main" xmlns="" id="{78F72ECE-DEED-415A-B461-E9FC650B96E8}"/>
                </a:ext>
              </a:extLst>
            </p:cNvPr>
            <p:cNvSpPr/>
            <p:nvPr/>
          </p:nvSpPr>
          <p:spPr>
            <a:xfrm>
              <a:off x="7576661" y="2491263"/>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8096" y="8096"/>
                    <a:pt x="7144" y="9049"/>
                    <a:pt x="7144" y="9049"/>
                  </a:cubicBezTo>
                  <a:close/>
                </a:path>
              </a:pathLst>
            </a:custGeom>
            <a:grpFill/>
            <a:ln w="9525" cap="flat">
              <a:noFill/>
              <a:prstDash val="solid"/>
              <a:miter/>
            </a:ln>
          </p:spPr>
          <p:txBody>
            <a:bodyPr rtlCol="0" anchor="ctr"/>
            <a:lstStyle/>
            <a:p>
              <a:endParaRPr lang="en-US"/>
            </a:p>
          </p:txBody>
        </p:sp>
        <p:sp>
          <p:nvSpPr>
            <p:cNvPr id="3316" name="Freeform: Shape 3315">
              <a:extLst>
                <a:ext uri="{FF2B5EF4-FFF2-40B4-BE49-F238E27FC236}">
                  <a16:creationId xmlns:a16="http://schemas.microsoft.com/office/drawing/2014/main" xmlns="" id="{11E5D5BF-17AB-46C8-B8E0-61D4EB516F16}"/>
                </a:ext>
              </a:extLst>
            </p:cNvPr>
            <p:cNvSpPr/>
            <p:nvPr/>
          </p:nvSpPr>
          <p:spPr>
            <a:xfrm>
              <a:off x="7519088" y="2496264"/>
              <a:ext cx="9525" cy="9525"/>
            </a:xfrm>
            <a:custGeom>
              <a:avLst/>
              <a:gdLst>
                <a:gd name="connsiteX0" fmla="*/ 7567 w 9525"/>
                <a:gd name="connsiteY0" fmla="*/ 7858 h 9525"/>
                <a:gd name="connsiteX1" fmla="*/ 7567 w 9525"/>
                <a:gd name="connsiteY1" fmla="*/ 7858 h 9525"/>
                <a:gd name="connsiteX2" fmla="*/ 7567 w 9525"/>
                <a:gd name="connsiteY2" fmla="*/ 7858 h 9525"/>
              </a:gdLst>
              <a:ahLst/>
              <a:cxnLst>
                <a:cxn ang="0">
                  <a:pos x="connsiteX0" y="connsiteY0"/>
                </a:cxn>
                <a:cxn ang="0">
                  <a:pos x="connsiteX1" y="connsiteY1"/>
                </a:cxn>
                <a:cxn ang="0">
                  <a:pos x="connsiteX2" y="connsiteY2"/>
                </a:cxn>
              </a:cxnLst>
              <a:rect l="l" t="t" r="r" b="b"/>
              <a:pathLst>
                <a:path w="9525" h="9525">
                  <a:moveTo>
                    <a:pt x="7567" y="7858"/>
                  </a:moveTo>
                  <a:cubicBezTo>
                    <a:pt x="7567" y="6906"/>
                    <a:pt x="6615" y="6906"/>
                    <a:pt x="7567" y="7858"/>
                  </a:cubicBezTo>
                  <a:cubicBezTo>
                    <a:pt x="6615" y="7858"/>
                    <a:pt x="7567" y="7858"/>
                    <a:pt x="7567" y="7858"/>
                  </a:cubicBezTo>
                  <a:close/>
                </a:path>
              </a:pathLst>
            </a:custGeom>
            <a:grpFill/>
            <a:ln w="9525" cap="flat">
              <a:noFill/>
              <a:prstDash val="solid"/>
              <a:miter/>
            </a:ln>
          </p:spPr>
          <p:txBody>
            <a:bodyPr rtlCol="0" anchor="ctr"/>
            <a:lstStyle/>
            <a:p>
              <a:endParaRPr lang="en-US"/>
            </a:p>
          </p:txBody>
        </p:sp>
        <p:sp>
          <p:nvSpPr>
            <p:cNvPr id="3317" name="Freeform: Shape 3316">
              <a:extLst>
                <a:ext uri="{FF2B5EF4-FFF2-40B4-BE49-F238E27FC236}">
                  <a16:creationId xmlns:a16="http://schemas.microsoft.com/office/drawing/2014/main" xmlns="" id="{DB99217E-7E39-4BED-8105-9FFB399E2975}"/>
                </a:ext>
              </a:extLst>
            </p:cNvPr>
            <p:cNvSpPr/>
            <p:nvPr/>
          </p:nvSpPr>
          <p:spPr>
            <a:xfrm>
              <a:off x="7585722" y="2430169"/>
              <a:ext cx="9525" cy="28575"/>
            </a:xfrm>
            <a:custGeom>
              <a:avLst/>
              <a:gdLst>
                <a:gd name="connsiteX0" fmla="*/ 7608 w 9525"/>
                <a:gd name="connsiteY0" fmla="*/ 23471 h 28575"/>
                <a:gd name="connsiteX1" fmla="*/ 7608 w 9525"/>
                <a:gd name="connsiteY1" fmla="*/ 23471 h 28575"/>
              </a:gdLst>
              <a:ahLst/>
              <a:cxnLst>
                <a:cxn ang="0">
                  <a:pos x="connsiteX0" y="connsiteY0"/>
                </a:cxn>
                <a:cxn ang="0">
                  <a:pos x="connsiteX1" y="connsiteY1"/>
                </a:cxn>
              </a:cxnLst>
              <a:rect l="l" t="t" r="r" b="b"/>
              <a:pathLst>
                <a:path w="9525" h="28575">
                  <a:moveTo>
                    <a:pt x="7608" y="23471"/>
                  </a:moveTo>
                  <a:cubicBezTo>
                    <a:pt x="10465" y="-6057"/>
                    <a:pt x="5703" y="11088"/>
                    <a:pt x="7608" y="23471"/>
                  </a:cubicBezTo>
                  <a:close/>
                </a:path>
              </a:pathLst>
            </a:custGeom>
            <a:grpFill/>
            <a:ln w="9525" cap="flat">
              <a:noFill/>
              <a:prstDash val="solid"/>
              <a:miter/>
            </a:ln>
          </p:spPr>
          <p:txBody>
            <a:bodyPr rtlCol="0" anchor="ctr"/>
            <a:lstStyle/>
            <a:p>
              <a:endParaRPr lang="en-US"/>
            </a:p>
          </p:txBody>
        </p:sp>
        <p:sp>
          <p:nvSpPr>
            <p:cNvPr id="3318" name="Freeform: Shape 3317">
              <a:extLst>
                <a:ext uri="{FF2B5EF4-FFF2-40B4-BE49-F238E27FC236}">
                  <a16:creationId xmlns:a16="http://schemas.microsoft.com/office/drawing/2014/main" xmlns="" id="{7168669C-17A1-4399-9F8C-FA47AB833281}"/>
                </a:ext>
              </a:extLst>
            </p:cNvPr>
            <p:cNvSpPr/>
            <p:nvPr/>
          </p:nvSpPr>
          <p:spPr>
            <a:xfrm>
              <a:off x="7582376" y="248226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5"/>
                    <a:pt x="7144" y="7567"/>
                  </a:cubicBezTo>
                  <a:close/>
                </a:path>
              </a:pathLst>
            </a:custGeom>
            <a:grpFill/>
            <a:ln w="9525" cap="flat">
              <a:noFill/>
              <a:prstDash val="solid"/>
              <a:miter/>
            </a:ln>
          </p:spPr>
          <p:txBody>
            <a:bodyPr rtlCol="0" anchor="ctr"/>
            <a:lstStyle/>
            <a:p>
              <a:endParaRPr lang="en-US"/>
            </a:p>
          </p:txBody>
        </p:sp>
        <p:sp>
          <p:nvSpPr>
            <p:cNvPr id="3319" name="Freeform: Shape 3318">
              <a:extLst>
                <a:ext uri="{FF2B5EF4-FFF2-40B4-BE49-F238E27FC236}">
                  <a16:creationId xmlns:a16="http://schemas.microsoft.com/office/drawing/2014/main" xmlns="" id="{7554BC6B-6AD0-42C5-81AC-7FD16509553E}"/>
                </a:ext>
              </a:extLst>
            </p:cNvPr>
            <p:cNvSpPr/>
            <p:nvPr/>
          </p:nvSpPr>
          <p:spPr>
            <a:xfrm>
              <a:off x="7421404" y="2516028"/>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320" name="Freeform: Shape 3319">
              <a:extLst>
                <a:ext uri="{FF2B5EF4-FFF2-40B4-BE49-F238E27FC236}">
                  <a16:creationId xmlns:a16="http://schemas.microsoft.com/office/drawing/2014/main" xmlns="" id="{4776D8E7-57D7-4140-833F-F16475AED2D7}"/>
                </a:ext>
              </a:extLst>
            </p:cNvPr>
            <p:cNvSpPr/>
            <p:nvPr/>
          </p:nvSpPr>
          <p:spPr>
            <a:xfrm>
              <a:off x="7580471" y="246268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321" name="Freeform: Shape 3320">
              <a:extLst>
                <a:ext uri="{FF2B5EF4-FFF2-40B4-BE49-F238E27FC236}">
                  <a16:creationId xmlns:a16="http://schemas.microsoft.com/office/drawing/2014/main" xmlns="" id="{5B6ABF81-94C0-425B-9182-6B3DBC27CEE6}"/>
                </a:ext>
              </a:extLst>
            </p:cNvPr>
            <p:cNvSpPr/>
            <p:nvPr/>
          </p:nvSpPr>
          <p:spPr>
            <a:xfrm>
              <a:off x="7429976" y="251602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322" name="Freeform: Shape 3321">
              <a:extLst>
                <a:ext uri="{FF2B5EF4-FFF2-40B4-BE49-F238E27FC236}">
                  <a16:creationId xmlns:a16="http://schemas.microsoft.com/office/drawing/2014/main" xmlns="" id="{ECAFD6DD-07A4-4AA0-BC68-FE4C8697D2AF}"/>
                </a:ext>
              </a:extLst>
            </p:cNvPr>
            <p:cNvSpPr/>
            <p:nvPr/>
          </p:nvSpPr>
          <p:spPr>
            <a:xfrm>
              <a:off x="7430929" y="242649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323" name="Freeform: Shape 3322">
              <a:extLst>
                <a:ext uri="{FF2B5EF4-FFF2-40B4-BE49-F238E27FC236}">
                  <a16:creationId xmlns:a16="http://schemas.microsoft.com/office/drawing/2014/main" xmlns="" id="{1319A717-C564-425C-982F-34229D304C54}"/>
                </a:ext>
              </a:extLst>
            </p:cNvPr>
            <p:cNvSpPr/>
            <p:nvPr/>
          </p:nvSpPr>
          <p:spPr>
            <a:xfrm>
              <a:off x="7429976" y="251602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324" name="Freeform: Shape 3323">
              <a:extLst>
                <a:ext uri="{FF2B5EF4-FFF2-40B4-BE49-F238E27FC236}">
                  <a16:creationId xmlns:a16="http://schemas.microsoft.com/office/drawing/2014/main" xmlns="" id="{997949BE-81AA-45B8-9775-5F8D7C8B7665}"/>
                </a:ext>
              </a:extLst>
            </p:cNvPr>
            <p:cNvSpPr/>
            <p:nvPr/>
          </p:nvSpPr>
          <p:spPr>
            <a:xfrm>
              <a:off x="7470934" y="2498883"/>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3325" name="Freeform: Shape 3324">
              <a:extLst>
                <a:ext uri="{FF2B5EF4-FFF2-40B4-BE49-F238E27FC236}">
                  <a16:creationId xmlns:a16="http://schemas.microsoft.com/office/drawing/2014/main" xmlns="" id="{332A0DEE-0F91-478D-A0BE-DDF88A82CA9F}"/>
                </a:ext>
              </a:extLst>
            </p:cNvPr>
            <p:cNvSpPr/>
            <p:nvPr/>
          </p:nvSpPr>
          <p:spPr>
            <a:xfrm>
              <a:off x="7462361" y="249412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326" name="Freeform: Shape 3325">
              <a:extLst>
                <a:ext uri="{FF2B5EF4-FFF2-40B4-BE49-F238E27FC236}">
                  <a16:creationId xmlns:a16="http://schemas.microsoft.com/office/drawing/2014/main" xmlns="" id="{AF91C64A-82C8-4B03-B70D-BAD17CB8ED7C}"/>
                </a:ext>
              </a:extLst>
            </p:cNvPr>
            <p:cNvSpPr/>
            <p:nvPr/>
          </p:nvSpPr>
          <p:spPr>
            <a:xfrm>
              <a:off x="7514034" y="2424588"/>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7144"/>
                    <a:pt x="6906" y="7144"/>
                    <a:pt x="7858" y="7144"/>
                  </a:cubicBezTo>
                  <a:cubicBezTo>
                    <a:pt x="6906" y="7144"/>
                    <a:pt x="7858" y="7144"/>
                    <a:pt x="7858" y="7144"/>
                  </a:cubicBezTo>
                  <a:close/>
                </a:path>
              </a:pathLst>
            </a:custGeom>
            <a:grpFill/>
            <a:ln w="9525" cap="flat">
              <a:noFill/>
              <a:prstDash val="solid"/>
              <a:miter/>
            </a:ln>
          </p:spPr>
          <p:txBody>
            <a:bodyPr rtlCol="0" anchor="ctr"/>
            <a:lstStyle/>
            <a:p>
              <a:endParaRPr lang="en-US"/>
            </a:p>
          </p:txBody>
        </p:sp>
        <p:sp>
          <p:nvSpPr>
            <p:cNvPr id="3327" name="Freeform: Shape 3326">
              <a:extLst>
                <a:ext uri="{FF2B5EF4-FFF2-40B4-BE49-F238E27FC236}">
                  <a16:creationId xmlns:a16="http://schemas.microsoft.com/office/drawing/2014/main" xmlns="" id="{FB592D4F-8E1E-49AC-9D44-E5004E360CD4}"/>
                </a:ext>
              </a:extLst>
            </p:cNvPr>
            <p:cNvSpPr/>
            <p:nvPr/>
          </p:nvSpPr>
          <p:spPr>
            <a:xfrm>
              <a:off x="7429976" y="2516981"/>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9049"/>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3328" name="Freeform: Shape 3327">
              <a:extLst>
                <a:ext uri="{FF2B5EF4-FFF2-40B4-BE49-F238E27FC236}">
                  <a16:creationId xmlns:a16="http://schemas.microsoft.com/office/drawing/2014/main" xmlns="" id="{8CFEE798-7694-4245-9494-6E0127701B7B}"/>
                </a:ext>
              </a:extLst>
            </p:cNvPr>
            <p:cNvSpPr/>
            <p:nvPr/>
          </p:nvSpPr>
          <p:spPr>
            <a:xfrm>
              <a:off x="7481411" y="247792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3329" name="Freeform: Shape 3328">
              <a:extLst>
                <a:ext uri="{FF2B5EF4-FFF2-40B4-BE49-F238E27FC236}">
                  <a16:creationId xmlns:a16="http://schemas.microsoft.com/office/drawing/2014/main" xmlns="" id="{3DB1BB30-F993-43CE-82B3-FEF71023485F}"/>
                </a:ext>
              </a:extLst>
            </p:cNvPr>
            <p:cNvSpPr/>
            <p:nvPr/>
          </p:nvSpPr>
          <p:spPr>
            <a:xfrm>
              <a:off x="7484297" y="2471605"/>
              <a:ext cx="9525" cy="19050"/>
            </a:xfrm>
            <a:custGeom>
              <a:avLst/>
              <a:gdLst>
                <a:gd name="connsiteX0" fmla="*/ 9020 w 9525"/>
                <a:gd name="connsiteY0" fmla="*/ 16325 h 19050"/>
                <a:gd name="connsiteX1" fmla="*/ 9020 w 9525"/>
                <a:gd name="connsiteY1" fmla="*/ 16325 h 19050"/>
              </a:gdLst>
              <a:ahLst/>
              <a:cxnLst>
                <a:cxn ang="0">
                  <a:pos x="connsiteX0" y="connsiteY0"/>
                </a:cxn>
                <a:cxn ang="0">
                  <a:pos x="connsiteX1" y="connsiteY1"/>
                </a:cxn>
              </a:cxnLst>
              <a:rect l="l" t="t" r="r" b="b"/>
              <a:pathLst>
                <a:path w="9525" h="19050">
                  <a:moveTo>
                    <a:pt x="9020" y="16325"/>
                  </a:moveTo>
                  <a:cubicBezTo>
                    <a:pt x="12830" y="-6535"/>
                    <a:pt x="3305" y="21087"/>
                    <a:pt x="9020" y="16325"/>
                  </a:cubicBezTo>
                  <a:close/>
                </a:path>
              </a:pathLst>
            </a:custGeom>
            <a:grpFill/>
            <a:ln w="9525" cap="flat">
              <a:noFill/>
              <a:prstDash val="solid"/>
              <a:miter/>
            </a:ln>
          </p:spPr>
          <p:txBody>
            <a:bodyPr rtlCol="0" anchor="ctr"/>
            <a:lstStyle/>
            <a:p>
              <a:endParaRPr lang="en-US"/>
            </a:p>
          </p:txBody>
        </p:sp>
        <p:sp>
          <p:nvSpPr>
            <p:cNvPr id="3330" name="Freeform: Shape 3329">
              <a:extLst>
                <a:ext uri="{FF2B5EF4-FFF2-40B4-BE49-F238E27FC236}">
                  <a16:creationId xmlns:a16="http://schemas.microsoft.com/office/drawing/2014/main" xmlns="" id="{78A6EA70-8C2A-45A2-9857-7926C1E1C739}"/>
                </a:ext>
              </a:extLst>
            </p:cNvPr>
            <p:cNvSpPr/>
            <p:nvPr/>
          </p:nvSpPr>
          <p:spPr>
            <a:xfrm>
              <a:off x="7485751" y="2481738"/>
              <a:ext cx="9525" cy="9525"/>
            </a:xfrm>
            <a:custGeom>
              <a:avLst/>
              <a:gdLst>
                <a:gd name="connsiteX0" fmla="*/ 7567 w 9525"/>
                <a:gd name="connsiteY0" fmla="*/ 7144 h 9525"/>
                <a:gd name="connsiteX1" fmla="*/ 7567 w 9525"/>
                <a:gd name="connsiteY1" fmla="*/ 8096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7567" y="8096"/>
                    <a:pt x="7567" y="8096"/>
                  </a:cubicBezTo>
                  <a:cubicBezTo>
                    <a:pt x="6615" y="8096"/>
                    <a:pt x="7567" y="8096"/>
                    <a:pt x="7567" y="7144"/>
                  </a:cubicBezTo>
                  <a:close/>
                </a:path>
              </a:pathLst>
            </a:custGeom>
            <a:grpFill/>
            <a:ln w="9525" cap="flat">
              <a:noFill/>
              <a:prstDash val="solid"/>
              <a:miter/>
            </a:ln>
          </p:spPr>
          <p:txBody>
            <a:bodyPr rtlCol="0" anchor="ctr"/>
            <a:lstStyle/>
            <a:p>
              <a:endParaRPr lang="en-US"/>
            </a:p>
          </p:txBody>
        </p:sp>
        <p:sp>
          <p:nvSpPr>
            <p:cNvPr id="3331" name="Freeform: Shape 3330">
              <a:extLst>
                <a:ext uri="{FF2B5EF4-FFF2-40B4-BE49-F238E27FC236}">
                  <a16:creationId xmlns:a16="http://schemas.microsoft.com/office/drawing/2014/main" xmlns="" id="{65302CBD-CFEC-49D2-AA84-30AF028FCB7E}"/>
                </a:ext>
              </a:extLst>
            </p:cNvPr>
            <p:cNvSpPr/>
            <p:nvPr/>
          </p:nvSpPr>
          <p:spPr>
            <a:xfrm>
              <a:off x="7501414" y="2486739"/>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7144" y="6906"/>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332" name="Freeform: Shape 3331">
              <a:extLst>
                <a:ext uri="{FF2B5EF4-FFF2-40B4-BE49-F238E27FC236}">
                  <a16:creationId xmlns:a16="http://schemas.microsoft.com/office/drawing/2014/main" xmlns="" id="{F0662C58-2E97-41BF-8CC1-8659D713607C}"/>
                </a:ext>
              </a:extLst>
            </p:cNvPr>
            <p:cNvSpPr/>
            <p:nvPr/>
          </p:nvSpPr>
          <p:spPr>
            <a:xfrm>
              <a:off x="7394734" y="248554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10001" y="8096"/>
                    <a:pt x="7144" y="7144"/>
                  </a:cubicBezTo>
                  <a:close/>
                </a:path>
              </a:pathLst>
            </a:custGeom>
            <a:grpFill/>
            <a:ln w="9525" cap="flat">
              <a:noFill/>
              <a:prstDash val="solid"/>
              <a:miter/>
            </a:ln>
          </p:spPr>
          <p:txBody>
            <a:bodyPr rtlCol="0" anchor="ctr"/>
            <a:lstStyle/>
            <a:p>
              <a:endParaRPr lang="en-US"/>
            </a:p>
          </p:txBody>
        </p:sp>
        <p:sp>
          <p:nvSpPr>
            <p:cNvPr id="3333" name="Freeform: Shape 3332">
              <a:extLst>
                <a:ext uri="{FF2B5EF4-FFF2-40B4-BE49-F238E27FC236}">
                  <a16:creationId xmlns:a16="http://schemas.microsoft.com/office/drawing/2014/main" xmlns="" id="{67573CD4-251A-42F6-ADD1-F85203AA70BA}"/>
                </a:ext>
              </a:extLst>
            </p:cNvPr>
            <p:cNvSpPr/>
            <p:nvPr/>
          </p:nvSpPr>
          <p:spPr>
            <a:xfrm>
              <a:off x="7536233" y="2463366"/>
              <a:ext cx="9525" cy="9525"/>
            </a:xfrm>
            <a:custGeom>
              <a:avLst/>
              <a:gdLst>
                <a:gd name="connsiteX0" fmla="*/ 7567 w 9525"/>
                <a:gd name="connsiteY0" fmla="*/ 7419 h 9525"/>
                <a:gd name="connsiteX1" fmla="*/ 7567 w 9525"/>
                <a:gd name="connsiteY1" fmla="*/ 7419 h 9525"/>
              </a:gdLst>
              <a:ahLst/>
              <a:cxnLst>
                <a:cxn ang="0">
                  <a:pos x="connsiteX0" y="connsiteY0"/>
                </a:cxn>
                <a:cxn ang="0">
                  <a:pos x="connsiteX1" y="connsiteY1"/>
                </a:cxn>
              </a:cxnLst>
              <a:rect l="l" t="t" r="r" b="b"/>
              <a:pathLst>
                <a:path w="9525" h="9525">
                  <a:moveTo>
                    <a:pt x="7567" y="7419"/>
                  </a:moveTo>
                  <a:cubicBezTo>
                    <a:pt x="6615" y="6466"/>
                    <a:pt x="7567" y="8371"/>
                    <a:pt x="7567" y="7419"/>
                  </a:cubicBezTo>
                  <a:close/>
                </a:path>
              </a:pathLst>
            </a:custGeom>
            <a:grpFill/>
            <a:ln w="9525" cap="flat">
              <a:noFill/>
              <a:prstDash val="solid"/>
              <a:miter/>
            </a:ln>
          </p:spPr>
          <p:txBody>
            <a:bodyPr rtlCol="0" anchor="ctr"/>
            <a:lstStyle/>
            <a:p>
              <a:endParaRPr lang="en-US"/>
            </a:p>
          </p:txBody>
        </p:sp>
        <p:sp>
          <p:nvSpPr>
            <p:cNvPr id="3334" name="Freeform: Shape 3333">
              <a:extLst>
                <a:ext uri="{FF2B5EF4-FFF2-40B4-BE49-F238E27FC236}">
                  <a16:creationId xmlns:a16="http://schemas.microsoft.com/office/drawing/2014/main" xmlns="" id="{71E51BB2-DAB2-4C15-A899-06E9233C8605}"/>
                </a:ext>
              </a:extLst>
            </p:cNvPr>
            <p:cNvSpPr/>
            <p:nvPr/>
          </p:nvSpPr>
          <p:spPr>
            <a:xfrm>
              <a:off x="7487126" y="2471261"/>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9049"/>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335" name="Freeform: Shape 3334">
              <a:extLst>
                <a:ext uri="{FF2B5EF4-FFF2-40B4-BE49-F238E27FC236}">
                  <a16:creationId xmlns:a16="http://schemas.microsoft.com/office/drawing/2014/main" xmlns="" id="{1E36E52D-CACB-41AA-A6C4-43F4D857F44C}"/>
                </a:ext>
              </a:extLst>
            </p:cNvPr>
            <p:cNvSpPr/>
            <p:nvPr/>
          </p:nvSpPr>
          <p:spPr>
            <a:xfrm>
              <a:off x="7538561" y="247126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11906"/>
                    <a:pt x="9049" y="9049"/>
                    <a:pt x="7144" y="7144"/>
                  </a:cubicBezTo>
                  <a:close/>
                </a:path>
              </a:pathLst>
            </a:custGeom>
            <a:grpFill/>
            <a:ln w="9525" cap="flat">
              <a:noFill/>
              <a:prstDash val="solid"/>
              <a:miter/>
            </a:ln>
          </p:spPr>
          <p:txBody>
            <a:bodyPr rtlCol="0" anchor="ctr"/>
            <a:lstStyle/>
            <a:p>
              <a:endParaRPr lang="en-US"/>
            </a:p>
          </p:txBody>
        </p:sp>
        <p:sp>
          <p:nvSpPr>
            <p:cNvPr id="3336" name="Freeform: Shape 3335">
              <a:extLst>
                <a:ext uri="{FF2B5EF4-FFF2-40B4-BE49-F238E27FC236}">
                  <a16:creationId xmlns:a16="http://schemas.microsoft.com/office/drawing/2014/main" xmlns="" id="{14A2FEED-1FFE-4FB3-979A-2427CD3C0E62}"/>
                </a:ext>
              </a:extLst>
            </p:cNvPr>
            <p:cNvSpPr/>
            <p:nvPr/>
          </p:nvSpPr>
          <p:spPr>
            <a:xfrm>
              <a:off x="7540466" y="24722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337" name="Freeform: Shape 3336">
              <a:extLst>
                <a:ext uri="{FF2B5EF4-FFF2-40B4-BE49-F238E27FC236}">
                  <a16:creationId xmlns:a16="http://schemas.microsoft.com/office/drawing/2014/main" xmlns="" id="{A7B92EBB-29AD-4F49-AAA8-3DC0097648DE}"/>
                </a:ext>
              </a:extLst>
            </p:cNvPr>
            <p:cNvSpPr/>
            <p:nvPr/>
          </p:nvSpPr>
          <p:spPr>
            <a:xfrm>
              <a:off x="7246144" y="2403977"/>
              <a:ext cx="352425" cy="133350"/>
            </a:xfrm>
            <a:custGeom>
              <a:avLst/>
              <a:gdLst>
                <a:gd name="connsiteX0" fmla="*/ 154781 w 352425"/>
                <a:gd name="connsiteY0" fmla="*/ 87762 h 133350"/>
                <a:gd name="connsiteX1" fmla="*/ 7144 w 352425"/>
                <a:gd name="connsiteY1" fmla="*/ 94430 h 133350"/>
                <a:gd name="connsiteX2" fmla="*/ 164306 w 352425"/>
                <a:gd name="connsiteY2" fmla="*/ 36327 h 133350"/>
                <a:gd name="connsiteX3" fmla="*/ 141446 w 352425"/>
                <a:gd name="connsiteY3" fmla="*/ 43947 h 133350"/>
                <a:gd name="connsiteX4" fmla="*/ 190976 w 352425"/>
                <a:gd name="connsiteY4" fmla="*/ 47757 h 133350"/>
                <a:gd name="connsiteX5" fmla="*/ 219551 w 352425"/>
                <a:gd name="connsiteY5" fmla="*/ 37280 h 133350"/>
                <a:gd name="connsiteX6" fmla="*/ 204311 w 352425"/>
                <a:gd name="connsiteY6" fmla="*/ 26802 h 133350"/>
                <a:gd name="connsiteX7" fmla="*/ 222409 w 352425"/>
                <a:gd name="connsiteY7" fmla="*/ 58235 h 133350"/>
                <a:gd name="connsiteX8" fmla="*/ 221456 w 352425"/>
                <a:gd name="connsiteY8" fmla="*/ 50615 h 133350"/>
                <a:gd name="connsiteX9" fmla="*/ 233839 w 352425"/>
                <a:gd name="connsiteY9" fmla="*/ 26802 h 133350"/>
                <a:gd name="connsiteX10" fmla="*/ 228124 w 352425"/>
                <a:gd name="connsiteY10" fmla="*/ 46805 h 133350"/>
                <a:gd name="connsiteX11" fmla="*/ 243364 w 352425"/>
                <a:gd name="connsiteY11" fmla="*/ 26802 h 133350"/>
                <a:gd name="connsiteX12" fmla="*/ 241459 w 352425"/>
                <a:gd name="connsiteY12" fmla="*/ 52520 h 133350"/>
                <a:gd name="connsiteX13" fmla="*/ 265271 w 352425"/>
                <a:gd name="connsiteY13" fmla="*/ 40137 h 133350"/>
                <a:gd name="connsiteX14" fmla="*/ 272891 w 352425"/>
                <a:gd name="connsiteY14" fmla="*/ 28707 h 133350"/>
                <a:gd name="connsiteX15" fmla="*/ 319564 w 352425"/>
                <a:gd name="connsiteY15" fmla="*/ 36327 h 133350"/>
                <a:gd name="connsiteX16" fmla="*/ 319564 w 352425"/>
                <a:gd name="connsiteY16" fmla="*/ 26802 h 133350"/>
                <a:gd name="connsiteX17" fmla="*/ 325279 w 352425"/>
                <a:gd name="connsiteY17" fmla="*/ 30612 h 133350"/>
                <a:gd name="connsiteX18" fmla="*/ 348139 w 352425"/>
                <a:gd name="connsiteY18" fmla="*/ 79190 h 133350"/>
                <a:gd name="connsiteX19" fmla="*/ 227171 w 352425"/>
                <a:gd name="connsiteY19" fmla="*/ 121100 h 133350"/>
                <a:gd name="connsiteX20" fmla="*/ 228124 w 352425"/>
                <a:gd name="connsiteY20" fmla="*/ 88715 h 133350"/>
                <a:gd name="connsiteX21" fmla="*/ 173831 w 352425"/>
                <a:gd name="connsiteY21" fmla="*/ 126815 h 133350"/>
                <a:gd name="connsiteX22" fmla="*/ 154781 w 352425"/>
                <a:gd name="connsiteY22" fmla="*/ 87762 h 133350"/>
                <a:gd name="connsiteX23" fmla="*/ 20479 w 352425"/>
                <a:gd name="connsiteY23" fmla="*/ 85857 h 133350"/>
                <a:gd name="connsiteX24" fmla="*/ 20479 w 352425"/>
                <a:gd name="connsiteY24" fmla="*/ 83952 h 133350"/>
                <a:gd name="connsiteX25" fmla="*/ 20479 w 352425"/>
                <a:gd name="connsiteY25" fmla="*/ 85857 h 133350"/>
                <a:gd name="connsiteX26" fmla="*/ 194786 w 352425"/>
                <a:gd name="connsiteY26" fmla="*/ 70617 h 133350"/>
                <a:gd name="connsiteX27" fmla="*/ 194786 w 352425"/>
                <a:gd name="connsiteY27" fmla="*/ 70617 h 133350"/>
                <a:gd name="connsiteX28" fmla="*/ 196691 w 352425"/>
                <a:gd name="connsiteY28" fmla="*/ 86810 h 133350"/>
                <a:gd name="connsiteX29" fmla="*/ 196691 w 352425"/>
                <a:gd name="connsiteY29" fmla="*/ 86810 h 133350"/>
                <a:gd name="connsiteX30" fmla="*/ 198596 w 352425"/>
                <a:gd name="connsiteY30" fmla="*/ 82047 h 133350"/>
                <a:gd name="connsiteX31" fmla="*/ 198596 w 352425"/>
                <a:gd name="connsiteY31" fmla="*/ 82047 h 133350"/>
                <a:gd name="connsiteX32" fmla="*/ 198596 w 352425"/>
                <a:gd name="connsiteY32" fmla="*/ 82047 h 133350"/>
                <a:gd name="connsiteX33" fmla="*/ 168116 w 352425"/>
                <a:gd name="connsiteY33" fmla="*/ 80142 h 133350"/>
                <a:gd name="connsiteX34" fmla="*/ 168116 w 352425"/>
                <a:gd name="connsiteY34" fmla="*/ 80142 h 133350"/>
                <a:gd name="connsiteX35" fmla="*/ 170974 w 352425"/>
                <a:gd name="connsiteY35" fmla="*/ 84905 h 133350"/>
                <a:gd name="connsiteX36" fmla="*/ 170974 w 352425"/>
                <a:gd name="connsiteY36" fmla="*/ 84905 h 133350"/>
                <a:gd name="connsiteX37" fmla="*/ 181451 w 352425"/>
                <a:gd name="connsiteY37" fmla="*/ 96335 h 133350"/>
                <a:gd name="connsiteX38" fmla="*/ 181451 w 352425"/>
                <a:gd name="connsiteY38" fmla="*/ 96335 h 133350"/>
                <a:gd name="connsiteX39" fmla="*/ 315754 w 352425"/>
                <a:gd name="connsiteY39" fmla="*/ 72522 h 133350"/>
                <a:gd name="connsiteX40" fmla="*/ 315754 w 352425"/>
                <a:gd name="connsiteY40" fmla="*/ 72522 h 133350"/>
                <a:gd name="connsiteX41" fmla="*/ 290036 w 352425"/>
                <a:gd name="connsiteY41" fmla="*/ 66807 h 133350"/>
                <a:gd name="connsiteX42" fmla="*/ 290036 w 352425"/>
                <a:gd name="connsiteY42" fmla="*/ 66807 h 133350"/>
                <a:gd name="connsiteX43" fmla="*/ 224314 w 352425"/>
                <a:gd name="connsiteY43" fmla="*/ 68712 h 133350"/>
                <a:gd name="connsiteX44" fmla="*/ 224314 w 352425"/>
                <a:gd name="connsiteY44" fmla="*/ 68712 h 133350"/>
                <a:gd name="connsiteX45" fmla="*/ 216694 w 352425"/>
                <a:gd name="connsiteY45" fmla="*/ 73475 h 133350"/>
                <a:gd name="connsiteX46" fmla="*/ 216694 w 352425"/>
                <a:gd name="connsiteY46" fmla="*/ 73475 h 133350"/>
                <a:gd name="connsiteX47" fmla="*/ 175736 w 352425"/>
                <a:gd name="connsiteY47" fmla="*/ 40137 h 133350"/>
                <a:gd name="connsiteX48" fmla="*/ 175736 w 352425"/>
                <a:gd name="connsiteY48" fmla="*/ 40137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52425" h="133350">
                  <a:moveTo>
                    <a:pt x="154781" y="87762"/>
                  </a:moveTo>
                  <a:cubicBezTo>
                    <a:pt x="137636" y="94430"/>
                    <a:pt x="19526" y="101097"/>
                    <a:pt x="7144" y="94430"/>
                  </a:cubicBezTo>
                  <a:cubicBezTo>
                    <a:pt x="53816" y="35375"/>
                    <a:pt x="123349" y="93477"/>
                    <a:pt x="164306" y="36327"/>
                  </a:cubicBezTo>
                  <a:cubicBezTo>
                    <a:pt x="175736" y="20135"/>
                    <a:pt x="144304" y="42042"/>
                    <a:pt x="141446" y="43947"/>
                  </a:cubicBezTo>
                  <a:cubicBezTo>
                    <a:pt x="144304" y="-15108"/>
                    <a:pt x="170974" y="64902"/>
                    <a:pt x="190976" y="47757"/>
                  </a:cubicBezTo>
                  <a:cubicBezTo>
                    <a:pt x="191929" y="68712"/>
                    <a:pt x="190976" y="-44635"/>
                    <a:pt x="219551" y="37280"/>
                  </a:cubicBezTo>
                  <a:cubicBezTo>
                    <a:pt x="219551" y="37280"/>
                    <a:pt x="200501" y="28707"/>
                    <a:pt x="204311" y="26802"/>
                  </a:cubicBezTo>
                  <a:cubicBezTo>
                    <a:pt x="195739" y="51567"/>
                    <a:pt x="201454" y="62045"/>
                    <a:pt x="222409" y="58235"/>
                  </a:cubicBezTo>
                  <a:cubicBezTo>
                    <a:pt x="217646" y="62045"/>
                    <a:pt x="250984" y="22040"/>
                    <a:pt x="221456" y="50615"/>
                  </a:cubicBezTo>
                  <a:cubicBezTo>
                    <a:pt x="228124" y="38232"/>
                    <a:pt x="209074" y="34422"/>
                    <a:pt x="233839" y="26802"/>
                  </a:cubicBezTo>
                  <a:cubicBezTo>
                    <a:pt x="231934" y="40137"/>
                    <a:pt x="234791" y="37280"/>
                    <a:pt x="228124" y="46805"/>
                  </a:cubicBezTo>
                  <a:cubicBezTo>
                    <a:pt x="236696" y="42042"/>
                    <a:pt x="242411" y="35375"/>
                    <a:pt x="243364" y="26802"/>
                  </a:cubicBezTo>
                  <a:cubicBezTo>
                    <a:pt x="243364" y="21087"/>
                    <a:pt x="238601" y="51567"/>
                    <a:pt x="241459" y="52520"/>
                  </a:cubicBezTo>
                  <a:cubicBezTo>
                    <a:pt x="239554" y="42042"/>
                    <a:pt x="251936" y="11562"/>
                    <a:pt x="265271" y="40137"/>
                  </a:cubicBezTo>
                  <a:cubicBezTo>
                    <a:pt x="267176" y="41090"/>
                    <a:pt x="250031" y="37280"/>
                    <a:pt x="272891" y="28707"/>
                  </a:cubicBezTo>
                  <a:cubicBezTo>
                    <a:pt x="249079" y="71570"/>
                    <a:pt x="320516" y="21087"/>
                    <a:pt x="319564" y="36327"/>
                  </a:cubicBezTo>
                  <a:cubicBezTo>
                    <a:pt x="286226" y="24897"/>
                    <a:pt x="346234" y="79190"/>
                    <a:pt x="319564" y="26802"/>
                  </a:cubicBezTo>
                  <a:cubicBezTo>
                    <a:pt x="333851" y="21087"/>
                    <a:pt x="312896" y="78237"/>
                    <a:pt x="325279" y="30612"/>
                  </a:cubicBezTo>
                  <a:cubicBezTo>
                    <a:pt x="385286" y="62045"/>
                    <a:pt x="290036" y="61092"/>
                    <a:pt x="348139" y="79190"/>
                  </a:cubicBezTo>
                  <a:cubicBezTo>
                    <a:pt x="343376" y="101097"/>
                    <a:pt x="229076" y="121100"/>
                    <a:pt x="227171" y="121100"/>
                  </a:cubicBezTo>
                  <a:cubicBezTo>
                    <a:pt x="235744" y="113480"/>
                    <a:pt x="235744" y="103002"/>
                    <a:pt x="228124" y="88715"/>
                  </a:cubicBezTo>
                  <a:cubicBezTo>
                    <a:pt x="210979" y="130625"/>
                    <a:pt x="185261" y="93477"/>
                    <a:pt x="173831" y="126815"/>
                  </a:cubicBezTo>
                  <a:cubicBezTo>
                    <a:pt x="175736" y="117290"/>
                    <a:pt x="181451" y="106812"/>
                    <a:pt x="154781" y="87762"/>
                  </a:cubicBezTo>
                  <a:close/>
                  <a:moveTo>
                    <a:pt x="20479" y="85857"/>
                  </a:moveTo>
                  <a:cubicBezTo>
                    <a:pt x="20479" y="85857"/>
                    <a:pt x="20479" y="84905"/>
                    <a:pt x="20479" y="83952"/>
                  </a:cubicBezTo>
                  <a:cubicBezTo>
                    <a:pt x="21431" y="84905"/>
                    <a:pt x="21431" y="85857"/>
                    <a:pt x="20479" y="85857"/>
                  </a:cubicBezTo>
                  <a:close/>
                  <a:moveTo>
                    <a:pt x="194786" y="70617"/>
                  </a:moveTo>
                  <a:cubicBezTo>
                    <a:pt x="191929" y="70617"/>
                    <a:pt x="177641" y="103002"/>
                    <a:pt x="194786" y="70617"/>
                  </a:cubicBezTo>
                  <a:close/>
                  <a:moveTo>
                    <a:pt x="196691" y="86810"/>
                  </a:moveTo>
                  <a:cubicBezTo>
                    <a:pt x="197644" y="87762"/>
                    <a:pt x="197644" y="80142"/>
                    <a:pt x="196691" y="86810"/>
                  </a:cubicBezTo>
                  <a:close/>
                  <a:moveTo>
                    <a:pt x="198596" y="82047"/>
                  </a:moveTo>
                  <a:cubicBezTo>
                    <a:pt x="197644" y="82047"/>
                    <a:pt x="197644" y="82047"/>
                    <a:pt x="198596" y="82047"/>
                  </a:cubicBezTo>
                  <a:lnTo>
                    <a:pt x="198596" y="82047"/>
                  </a:lnTo>
                  <a:close/>
                  <a:moveTo>
                    <a:pt x="168116" y="80142"/>
                  </a:moveTo>
                  <a:cubicBezTo>
                    <a:pt x="167164" y="79190"/>
                    <a:pt x="166211" y="80142"/>
                    <a:pt x="168116" y="80142"/>
                  </a:cubicBezTo>
                  <a:close/>
                  <a:moveTo>
                    <a:pt x="170974" y="84905"/>
                  </a:moveTo>
                  <a:cubicBezTo>
                    <a:pt x="170974" y="76332"/>
                    <a:pt x="170021" y="83000"/>
                    <a:pt x="170974" y="84905"/>
                  </a:cubicBezTo>
                  <a:close/>
                  <a:moveTo>
                    <a:pt x="181451" y="96335"/>
                  </a:moveTo>
                  <a:cubicBezTo>
                    <a:pt x="185261" y="70617"/>
                    <a:pt x="182404" y="94430"/>
                    <a:pt x="181451" y="96335"/>
                  </a:cubicBezTo>
                  <a:close/>
                  <a:moveTo>
                    <a:pt x="315754" y="72522"/>
                  </a:moveTo>
                  <a:cubicBezTo>
                    <a:pt x="314801" y="67760"/>
                    <a:pt x="310991" y="81095"/>
                    <a:pt x="315754" y="72522"/>
                  </a:cubicBezTo>
                  <a:close/>
                  <a:moveTo>
                    <a:pt x="290036" y="66807"/>
                  </a:moveTo>
                  <a:cubicBezTo>
                    <a:pt x="262414" y="114432"/>
                    <a:pt x="327184" y="61092"/>
                    <a:pt x="290036" y="66807"/>
                  </a:cubicBezTo>
                  <a:close/>
                  <a:moveTo>
                    <a:pt x="224314" y="68712"/>
                  </a:moveTo>
                  <a:cubicBezTo>
                    <a:pt x="247174" y="178250"/>
                    <a:pt x="304324" y="12515"/>
                    <a:pt x="224314" y="68712"/>
                  </a:cubicBezTo>
                  <a:close/>
                  <a:moveTo>
                    <a:pt x="216694" y="73475"/>
                  </a:moveTo>
                  <a:cubicBezTo>
                    <a:pt x="182404" y="120147"/>
                    <a:pt x="216694" y="67760"/>
                    <a:pt x="216694" y="73475"/>
                  </a:cubicBezTo>
                  <a:close/>
                  <a:moveTo>
                    <a:pt x="175736" y="40137"/>
                  </a:moveTo>
                  <a:cubicBezTo>
                    <a:pt x="175736" y="40137"/>
                    <a:pt x="175736" y="40137"/>
                    <a:pt x="175736" y="40137"/>
                  </a:cubicBezTo>
                  <a:close/>
                </a:path>
              </a:pathLst>
            </a:custGeom>
            <a:grpFill/>
            <a:ln w="9525" cap="flat">
              <a:noFill/>
              <a:prstDash val="solid"/>
              <a:miter/>
            </a:ln>
          </p:spPr>
          <p:txBody>
            <a:bodyPr rtlCol="0" anchor="ctr"/>
            <a:lstStyle/>
            <a:p>
              <a:endParaRPr lang="en-US"/>
            </a:p>
          </p:txBody>
        </p:sp>
        <p:sp>
          <p:nvSpPr>
            <p:cNvPr id="3338" name="Freeform: Shape 3337">
              <a:extLst>
                <a:ext uri="{FF2B5EF4-FFF2-40B4-BE49-F238E27FC236}">
                  <a16:creationId xmlns:a16="http://schemas.microsoft.com/office/drawing/2014/main" xmlns="" id="{C46ED8CF-1A36-4E51-8328-07758919EFB3}"/>
                </a:ext>
              </a:extLst>
            </p:cNvPr>
            <p:cNvSpPr/>
            <p:nvPr/>
          </p:nvSpPr>
          <p:spPr>
            <a:xfrm>
              <a:off x="7582182" y="2451258"/>
              <a:ext cx="9525" cy="9525"/>
            </a:xfrm>
            <a:custGeom>
              <a:avLst/>
              <a:gdLst>
                <a:gd name="connsiteX0" fmla="*/ 7338 w 9525"/>
                <a:gd name="connsiteY0" fmla="*/ 10954 h 9525"/>
                <a:gd name="connsiteX1" fmla="*/ 9243 w 9525"/>
                <a:gd name="connsiteY1" fmla="*/ 7144 h 9525"/>
                <a:gd name="connsiteX2" fmla="*/ 7338 w 9525"/>
                <a:gd name="connsiteY2" fmla="*/ 10954 h 9525"/>
              </a:gdLst>
              <a:ahLst/>
              <a:cxnLst>
                <a:cxn ang="0">
                  <a:pos x="connsiteX0" y="connsiteY0"/>
                </a:cxn>
                <a:cxn ang="0">
                  <a:pos x="connsiteX1" y="connsiteY1"/>
                </a:cxn>
                <a:cxn ang="0">
                  <a:pos x="connsiteX2" y="connsiteY2"/>
                </a:cxn>
              </a:cxnLst>
              <a:rect l="l" t="t" r="r" b="b"/>
              <a:pathLst>
                <a:path w="9525" h="9525">
                  <a:moveTo>
                    <a:pt x="7338" y="10954"/>
                  </a:moveTo>
                  <a:cubicBezTo>
                    <a:pt x="8291" y="10001"/>
                    <a:pt x="9243" y="10001"/>
                    <a:pt x="9243" y="7144"/>
                  </a:cubicBezTo>
                  <a:cubicBezTo>
                    <a:pt x="9243" y="10954"/>
                    <a:pt x="6386" y="8096"/>
                    <a:pt x="7338" y="10954"/>
                  </a:cubicBezTo>
                  <a:close/>
                </a:path>
              </a:pathLst>
            </a:custGeom>
            <a:grpFill/>
            <a:ln w="9525" cap="flat">
              <a:noFill/>
              <a:prstDash val="solid"/>
              <a:miter/>
            </a:ln>
          </p:spPr>
          <p:txBody>
            <a:bodyPr rtlCol="0" anchor="ctr"/>
            <a:lstStyle/>
            <a:p>
              <a:endParaRPr lang="en-US"/>
            </a:p>
          </p:txBody>
        </p:sp>
        <p:sp>
          <p:nvSpPr>
            <p:cNvPr id="3339" name="Freeform: Shape 3338">
              <a:extLst>
                <a:ext uri="{FF2B5EF4-FFF2-40B4-BE49-F238E27FC236}">
                  <a16:creationId xmlns:a16="http://schemas.microsoft.com/office/drawing/2014/main" xmlns="" id="{9F0BA29F-5D4F-4A62-ADFD-64D68FE09E8D}"/>
                </a:ext>
              </a:extLst>
            </p:cNvPr>
            <p:cNvSpPr/>
            <p:nvPr/>
          </p:nvSpPr>
          <p:spPr>
            <a:xfrm>
              <a:off x="7583858" y="2456679"/>
              <a:ext cx="9525" cy="9525"/>
            </a:xfrm>
            <a:custGeom>
              <a:avLst/>
              <a:gdLst>
                <a:gd name="connsiteX0" fmla="*/ 7567 w 9525"/>
                <a:gd name="connsiteY0" fmla="*/ 9343 h 9525"/>
                <a:gd name="connsiteX1" fmla="*/ 7567 w 9525"/>
                <a:gd name="connsiteY1" fmla="*/ 9343 h 9525"/>
              </a:gdLst>
              <a:ahLst/>
              <a:cxnLst>
                <a:cxn ang="0">
                  <a:pos x="connsiteX0" y="connsiteY0"/>
                </a:cxn>
                <a:cxn ang="0">
                  <a:pos x="connsiteX1" y="connsiteY1"/>
                </a:cxn>
              </a:cxnLst>
              <a:rect l="l" t="t" r="r" b="b"/>
              <a:pathLst>
                <a:path w="9525" h="9525">
                  <a:moveTo>
                    <a:pt x="7567" y="9343"/>
                  </a:moveTo>
                  <a:cubicBezTo>
                    <a:pt x="7567" y="5533"/>
                    <a:pt x="6615" y="7438"/>
                    <a:pt x="7567" y="9343"/>
                  </a:cubicBezTo>
                  <a:close/>
                </a:path>
              </a:pathLst>
            </a:custGeom>
            <a:grpFill/>
            <a:ln w="9525" cap="flat">
              <a:noFill/>
              <a:prstDash val="solid"/>
              <a:miter/>
            </a:ln>
          </p:spPr>
          <p:txBody>
            <a:bodyPr rtlCol="0" anchor="ctr"/>
            <a:lstStyle/>
            <a:p>
              <a:endParaRPr lang="en-US"/>
            </a:p>
          </p:txBody>
        </p:sp>
        <p:sp>
          <p:nvSpPr>
            <p:cNvPr id="3340" name="Freeform: Shape 3339">
              <a:extLst>
                <a:ext uri="{FF2B5EF4-FFF2-40B4-BE49-F238E27FC236}">
                  <a16:creationId xmlns:a16="http://schemas.microsoft.com/office/drawing/2014/main" xmlns="" id="{5F693A2E-A41E-45E1-80FB-26BD4AE3A7D6}"/>
                </a:ext>
              </a:extLst>
            </p:cNvPr>
            <p:cNvSpPr/>
            <p:nvPr/>
          </p:nvSpPr>
          <p:spPr>
            <a:xfrm>
              <a:off x="7585033" y="2479784"/>
              <a:ext cx="9525" cy="9525"/>
            </a:xfrm>
            <a:custGeom>
              <a:avLst/>
              <a:gdLst>
                <a:gd name="connsiteX0" fmla="*/ 7344 w 9525"/>
                <a:gd name="connsiteY0" fmla="*/ 8146 h 9525"/>
                <a:gd name="connsiteX1" fmla="*/ 7344 w 9525"/>
                <a:gd name="connsiteY1" fmla="*/ 8146 h 9525"/>
              </a:gdLst>
              <a:ahLst/>
              <a:cxnLst>
                <a:cxn ang="0">
                  <a:pos x="connsiteX0" y="connsiteY0"/>
                </a:cxn>
                <a:cxn ang="0">
                  <a:pos x="connsiteX1" y="connsiteY1"/>
                </a:cxn>
              </a:cxnLst>
              <a:rect l="l" t="t" r="r" b="b"/>
              <a:pathLst>
                <a:path w="9525" h="9525">
                  <a:moveTo>
                    <a:pt x="7344" y="8146"/>
                  </a:moveTo>
                  <a:cubicBezTo>
                    <a:pt x="9249" y="3383"/>
                    <a:pt x="6392" y="17671"/>
                    <a:pt x="7344" y="8146"/>
                  </a:cubicBezTo>
                  <a:close/>
                </a:path>
              </a:pathLst>
            </a:custGeom>
            <a:grpFill/>
            <a:ln w="9525" cap="flat">
              <a:noFill/>
              <a:prstDash val="solid"/>
              <a:miter/>
            </a:ln>
          </p:spPr>
          <p:txBody>
            <a:bodyPr rtlCol="0" anchor="ctr"/>
            <a:lstStyle/>
            <a:p>
              <a:endParaRPr lang="en-US"/>
            </a:p>
          </p:txBody>
        </p:sp>
        <p:sp>
          <p:nvSpPr>
            <p:cNvPr id="3341" name="Freeform: Shape 3340">
              <a:extLst>
                <a:ext uri="{FF2B5EF4-FFF2-40B4-BE49-F238E27FC236}">
                  <a16:creationId xmlns:a16="http://schemas.microsoft.com/office/drawing/2014/main" xmlns="" id="{8817A9DD-FAAC-4325-BD47-A176E8AFB9D3}"/>
                </a:ext>
              </a:extLst>
            </p:cNvPr>
            <p:cNvSpPr/>
            <p:nvPr/>
          </p:nvSpPr>
          <p:spPr>
            <a:xfrm>
              <a:off x="7583329" y="2489064"/>
              <a:ext cx="9525" cy="9525"/>
            </a:xfrm>
            <a:custGeom>
              <a:avLst/>
              <a:gdLst>
                <a:gd name="connsiteX0" fmla="*/ 7144 w 9525"/>
                <a:gd name="connsiteY0" fmla="*/ 9343 h 9525"/>
                <a:gd name="connsiteX1" fmla="*/ 7144 w 9525"/>
                <a:gd name="connsiteY1" fmla="*/ 9343 h 9525"/>
              </a:gdLst>
              <a:ahLst/>
              <a:cxnLst>
                <a:cxn ang="0">
                  <a:pos x="connsiteX0" y="connsiteY0"/>
                </a:cxn>
                <a:cxn ang="0">
                  <a:pos x="connsiteX1" y="connsiteY1"/>
                </a:cxn>
              </a:cxnLst>
              <a:rect l="l" t="t" r="r" b="b"/>
              <a:pathLst>
                <a:path w="9525" h="9525">
                  <a:moveTo>
                    <a:pt x="7144" y="9343"/>
                  </a:moveTo>
                  <a:cubicBezTo>
                    <a:pt x="10001" y="5533"/>
                    <a:pt x="8096" y="7439"/>
                    <a:pt x="7144" y="9343"/>
                  </a:cubicBezTo>
                  <a:close/>
                </a:path>
              </a:pathLst>
            </a:custGeom>
            <a:grpFill/>
            <a:ln w="9525" cap="flat">
              <a:noFill/>
              <a:prstDash val="solid"/>
              <a:miter/>
            </a:ln>
          </p:spPr>
          <p:txBody>
            <a:bodyPr rtlCol="0" anchor="ctr"/>
            <a:lstStyle/>
            <a:p>
              <a:endParaRPr lang="en-US"/>
            </a:p>
          </p:txBody>
        </p:sp>
        <p:sp>
          <p:nvSpPr>
            <p:cNvPr id="3342" name="Freeform: Shape 3341">
              <a:extLst>
                <a:ext uri="{FF2B5EF4-FFF2-40B4-BE49-F238E27FC236}">
                  <a16:creationId xmlns:a16="http://schemas.microsoft.com/office/drawing/2014/main" xmlns="" id="{5AB11A47-A85E-4759-98C0-8761F1A29652}"/>
                </a:ext>
              </a:extLst>
            </p:cNvPr>
            <p:cNvSpPr/>
            <p:nvPr/>
          </p:nvSpPr>
          <p:spPr>
            <a:xfrm>
              <a:off x="7549039" y="2422398"/>
              <a:ext cx="9525" cy="9525"/>
            </a:xfrm>
            <a:custGeom>
              <a:avLst/>
              <a:gdLst>
                <a:gd name="connsiteX0" fmla="*/ 9049 w 9525"/>
                <a:gd name="connsiteY0" fmla="*/ 8381 h 9525"/>
                <a:gd name="connsiteX1" fmla="*/ 7144 w 9525"/>
                <a:gd name="connsiteY1" fmla="*/ 9334 h 9525"/>
                <a:gd name="connsiteX2" fmla="*/ 9049 w 9525"/>
                <a:gd name="connsiteY2" fmla="*/ 8381 h 9525"/>
              </a:gdLst>
              <a:ahLst/>
              <a:cxnLst>
                <a:cxn ang="0">
                  <a:pos x="connsiteX0" y="connsiteY0"/>
                </a:cxn>
                <a:cxn ang="0">
                  <a:pos x="connsiteX1" y="connsiteY1"/>
                </a:cxn>
                <a:cxn ang="0">
                  <a:pos x="connsiteX2" y="connsiteY2"/>
                </a:cxn>
              </a:cxnLst>
              <a:rect l="l" t="t" r="r" b="b"/>
              <a:pathLst>
                <a:path w="9525" h="9525">
                  <a:moveTo>
                    <a:pt x="9049" y="8381"/>
                  </a:moveTo>
                  <a:cubicBezTo>
                    <a:pt x="9049" y="5524"/>
                    <a:pt x="8096" y="8381"/>
                    <a:pt x="7144" y="9334"/>
                  </a:cubicBezTo>
                  <a:cubicBezTo>
                    <a:pt x="8096" y="9334"/>
                    <a:pt x="9049" y="9334"/>
                    <a:pt x="9049" y="8381"/>
                  </a:cubicBezTo>
                  <a:close/>
                </a:path>
              </a:pathLst>
            </a:custGeom>
            <a:grpFill/>
            <a:ln w="9525" cap="flat">
              <a:noFill/>
              <a:prstDash val="solid"/>
              <a:miter/>
            </a:ln>
          </p:spPr>
          <p:txBody>
            <a:bodyPr rtlCol="0" anchor="ctr"/>
            <a:lstStyle/>
            <a:p>
              <a:endParaRPr lang="en-US"/>
            </a:p>
          </p:txBody>
        </p:sp>
        <p:sp>
          <p:nvSpPr>
            <p:cNvPr id="3343" name="Freeform: Shape 3342">
              <a:extLst>
                <a:ext uri="{FF2B5EF4-FFF2-40B4-BE49-F238E27FC236}">
                  <a16:creationId xmlns:a16="http://schemas.microsoft.com/office/drawing/2014/main" xmlns="" id="{EB62DA3F-A445-4D27-8B51-F33B98A4AFEC}"/>
                </a:ext>
              </a:extLst>
            </p:cNvPr>
            <p:cNvSpPr/>
            <p:nvPr/>
          </p:nvSpPr>
          <p:spPr>
            <a:xfrm>
              <a:off x="7279481" y="2432208"/>
              <a:ext cx="19050" cy="9525"/>
            </a:xfrm>
            <a:custGeom>
              <a:avLst/>
              <a:gdLst>
                <a:gd name="connsiteX0" fmla="*/ 17621 w 19050"/>
                <a:gd name="connsiteY0" fmla="*/ 7144 h 9525"/>
                <a:gd name="connsiteX1" fmla="*/ 7144 w 19050"/>
                <a:gd name="connsiteY1" fmla="*/ 10001 h 9525"/>
                <a:gd name="connsiteX2" fmla="*/ 17621 w 19050"/>
                <a:gd name="connsiteY2" fmla="*/ 7144 h 9525"/>
              </a:gdLst>
              <a:ahLst/>
              <a:cxnLst>
                <a:cxn ang="0">
                  <a:pos x="connsiteX0" y="connsiteY0"/>
                </a:cxn>
                <a:cxn ang="0">
                  <a:pos x="connsiteX1" y="connsiteY1"/>
                </a:cxn>
                <a:cxn ang="0">
                  <a:pos x="connsiteX2" y="connsiteY2"/>
                </a:cxn>
              </a:cxnLst>
              <a:rect l="l" t="t" r="r" b="b"/>
              <a:pathLst>
                <a:path w="19050" h="9525">
                  <a:moveTo>
                    <a:pt x="17621" y="7144"/>
                  </a:moveTo>
                  <a:lnTo>
                    <a:pt x="7144" y="10001"/>
                  </a:lnTo>
                  <a:cubicBezTo>
                    <a:pt x="10954" y="8096"/>
                    <a:pt x="13811" y="8096"/>
                    <a:pt x="17621" y="7144"/>
                  </a:cubicBezTo>
                  <a:close/>
                </a:path>
              </a:pathLst>
            </a:custGeom>
            <a:grpFill/>
            <a:ln w="9525" cap="flat">
              <a:noFill/>
              <a:prstDash val="solid"/>
              <a:miter/>
            </a:ln>
          </p:spPr>
          <p:txBody>
            <a:bodyPr rtlCol="0" anchor="ctr"/>
            <a:lstStyle/>
            <a:p>
              <a:endParaRPr lang="en-US"/>
            </a:p>
          </p:txBody>
        </p:sp>
        <p:sp>
          <p:nvSpPr>
            <p:cNvPr id="3344" name="Freeform: Shape 3343">
              <a:extLst>
                <a:ext uri="{FF2B5EF4-FFF2-40B4-BE49-F238E27FC236}">
                  <a16:creationId xmlns:a16="http://schemas.microsoft.com/office/drawing/2014/main" xmlns="" id="{3B525379-7CB3-4F59-83D0-1865EEEB25AC}"/>
                </a:ext>
              </a:extLst>
            </p:cNvPr>
            <p:cNvSpPr/>
            <p:nvPr/>
          </p:nvSpPr>
          <p:spPr>
            <a:xfrm>
              <a:off x="7517606" y="2436340"/>
              <a:ext cx="19050" cy="19050"/>
            </a:xfrm>
            <a:custGeom>
              <a:avLst/>
              <a:gdLst>
                <a:gd name="connsiteX0" fmla="*/ 7144 w 19050"/>
                <a:gd name="connsiteY0" fmla="*/ 14442 h 19050"/>
                <a:gd name="connsiteX1" fmla="*/ 7144 w 19050"/>
                <a:gd name="connsiteY1" fmla="*/ 14442 h 19050"/>
              </a:gdLst>
              <a:ahLst/>
              <a:cxnLst>
                <a:cxn ang="0">
                  <a:pos x="connsiteX0" y="connsiteY0"/>
                </a:cxn>
                <a:cxn ang="0">
                  <a:pos x="connsiteX1" y="connsiteY1"/>
                </a:cxn>
              </a:cxnLst>
              <a:rect l="l" t="t" r="r" b="b"/>
              <a:pathLst>
                <a:path w="19050" h="19050">
                  <a:moveTo>
                    <a:pt x="7144" y="14442"/>
                  </a:moveTo>
                  <a:cubicBezTo>
                    <a:pt x="17621" y="2059"/>
                    <a:pt x="9049" y="7774"/>
                    <a:pt x="7144" y="14442"/>
                  </a:cubicBezTo>
                  <a:close/>
                </a:path>
              </a:pathLst>
            </a:custGeom>
            <a:grpFill/>
            <a:ln w="9525" cap="flat">
              <a:noFill/>
              <a:prstDash val="solid"/>
              <a:miter/>
            </a:ln>
          </p:spPr>
          <p:txBody>
            <a:bodyPr rtlCol="0" anchor="ctr"/>
            <a:lstStyle/>
            <a:p>
              <a:endParaRPr lang="en-US"/>
            </a:p>
          </p:txBody>
        </p:sp>
        <p:sp>
          <p:nvSpPr>
            <p:cNvPr id="3345" name="Freeform: Shape 3344">
              <a:extLst>
                <a:ext uri="{FF2B5EF4-FFF2-40B4-BE49-F238E27FC236}">
                  <a16:creationId xmlns:a16="http://schemas.microsoft.com/office/drawing/2014/main" xmlns="" id="{0B942CFA-0791-47D4-A9E9-B5E0386E15E4}"/>
                </a:ext>
              </a:extLst>
            </p:cNvPr>
            <p:cNvSpPr/>
            <p:nvPr/>
          </p:nvSpPr>
          <p:spPr>
            <a:xfrm>
              <a:off x="7515701" y="2423636"/>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10954" y="22384"/>
                    <a:pt x="7144" y="13811"/>
                    <a:pt x="7144" y="7144"/>
                  </a:cubicBezTo>
                  <a:close/>
                </a:path>
              </a:pathLst>
            </a:custGeom>
            <a:grpFill/>
            <a:ln w="9525" cap="flat">
              <a:noFill/>
              <a:prstDash val="solid"/>
              <a:miter/>
            </a:ln>
          </p:spPr>
          <p:txBody>
            <a:bodyPr rtlCol="0" anchor="ctr"/>
            <a:lstStyle/>
            <a:p>
              <a:endParaRPr lang="en-US"/>
            </a:p>
          </p:txBody>
        </p:sp>
        <p:sp>
          <p:nvSpPr>
            <p:cNvPr id="3346" name="Freeform: Shape 3345">
              <a:extLst>
                <a:ext uri="{FF2B5EF4-FFF2-40B4-BE49-F238E27FC236}">
                  <a16:creationId xmlns:a16="http://schemas.microsoft.com/office/drawing/2014/main" xmlns="" id="{CFF98B27-68D3-4C28-B8C6-A34CB777B63A}"/>
                </a:ext>
              </a:extLst>
            </p:cNvPr>
            <p:cNvSpPr/>
            <p:nvPr/>
          </p:nvSpPr>
          <p:spPr>
            <a:xfrm>
              <a:off x="7538138" y="249888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12859"/>
                    <a:pt x="7567" y="8096"/>
                    <a:pt x="7567" y="7144"/>
                  </a:cubicBezTo>
                  <a:close/>
                </a:path>
              </a:pathLst>
            </a:custGeom>
            <a:grpFill/>
            <a:ln w="9525" cap="flat">
              <a:noFill/>
              <a:prstDash val="solid"/>
              <a:miter/>
            </a:ln>
          </p:spPr>
          <p:txBody>
            <a:bodyPr rtlCol="0" anchor="ctr"/>
            <a:lstStyle/>
            <a:p>
              <a:endParaRPr lang="en-US"/>
            </a:p>
          </p:txBody>
        </p:sp>
        <p:sp>
          <p:nvSpPr>
            <p:cNvPr id="3347" name="Freeform: Shape 3346">
              <a:extLst>
                <a:ext uri="{FF2B5EF4-FFF2-40B4-BE49-F238E27FC236}">
                  <a16:creationId xmlns:a16="http://schemas.microsoft.com/office/drawing/2014/main" xmlns="" id="{8C24E9BD-9BBC-4ADD-8AB5-7D20B8780681}"/>
                </a:ext>
              </a:extLst>
            </p:cNvPr>
            <p:cNvSpPr/>
            <p:nvPr/>
          </p:nvSpPr>
          <p:spPr>
            <a:xfrm>
              <a:off x="7502762" y="2427006"/>
              <a:ext cx="9525" cy="9525"/>
            </a:xfrm>
            <a:custGeom>
              <a:avLst/>
              <a:gdLst>
                <a:gd name="connsiteX0" fmla="*/ 8653 w 9525"/>
                <a:gd name="connsiteY0" fmla="*/ 9488 h 9525"/>
                <a:gd name="connsiteX1" fmla="*/ 8653 w 9525"/>
                <a:gd name="connsiteY1" fmla="*/ 9488 h 9525"/>
              </a:gdLst>
              <a:ahLst/>
              <a:cxnLst>
                <a:cxn ang="0">
                  <a:pos x="connsiteX0" y="connsiteY0"/>
                </a:cxn>
                <a:cxn ang="0">
                  <a:pos x="connsiteX1" y="connsiteY1"/>
                </a:cxn>
              </a:cxnLst>
              <a:rect l="l" t="t" r="r" b="b"/>
              <a:pathLst>
                <a:path w="9525" h="9525">
                  <a:moveTo>
                    <a:pt x="8653" y="9488"/>
                  </a:moveTo>
                  <a:cubicBezTo>
                    <a:pt x="7700" y="8536"/>
                    <a:pt x="5795" y="4726"/>
                    <a:pt x="8653" y="9488"/>
                  </a:cubicBezTo>
                  <a:close/>
                </a:path>
              </a:pathLst>
            </a:custGeom>
            <a:grpFill/>
            <a:ln w="9525" cap="flat">
              <a:noFill/>
              <a:prstDash val="solid"/>
              <a:miter/>
            </a:ln>
          </p:spPr>
          <p:txBody>
            <a:bodyPr rtlCol="0" anchor="ctr"/>
            <a:lstStyle/>
            <a:p>
              <a:endParaRPr lang="en-US"/>
            </a:p>
          </p:txBody>
        </p:sp>
        <p:sp>
          <p:nvSpPr>
            <p:cNvPr id="3348" name="Freeform: Shape 3347">
              <a:extLst>
                <a:ext uri="{FF2B5EF4-FFF2-40B4-BE49-F238E27FC236}">
                  <a16:creationId xmlns:a16="http://schemas.microsoft.com/office/drawing/2014/main" xmlns="" id="{FCB2F01B-4ACB-42B6-9607-AA0FE1992A8B}"/>
                </a:ext>
              </a:extLst>
            </p:cNvPr>
            <p:cNvSpPr/>
            <p:nvPr/>
          </p:nvSpPr>
          <p:spPr>
            <a:xfrm>
              <a:off x="7504271" y="2427446"/>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6"/>
                  </a:lnTo>
                  <a:lnTo>
                    <a:pt x="7144" y="7144"/>
                  </a:lnTo>
                  <a:close/>
                </a:path>
              </a:pathLst>
            </a:custGeom>
            <a:grpFill/>
            <a:ln w="9525" cap="flat">
              <a:noFill/>
              <a:prstDash val="solid"/>
              <a:miter/>
            </a:ln>
          </p:spPr>
          <p:txBody>
            <a:bodyPr rtlCol="0" anchor="ctr"/>
            <a:lstStyle/>
            <a:p>
              <a:endParaRPr lang="en-US"/>
            </a:p>
          </p:txBody>
        </p:sp>
        <p:sp>
          <p:nvSpPr>
            <p:cNvPr id="3349" name="Freeform: Shape 3348">
              <a:extLst>
                <a:ext uri="{FF2B5EF4-FFF2-40B4-BE49-F238E27FC236}">
                  <a16:creationId xmlns:a16="http://schemas.microsoft.com/office/drawing/2014/main" xmlns="" id="{A812871D-5147-4DF6-82B6-C10C09900BEF}"/>
                </a:ext>
              </a:extLst>
            </p:cNvPr>
            <p:cNvSpPr/>
            <p:nvPr/>
          </p:nvSpPr>
          <p:spPr>
            <a:xfrm>
              <a:off x="7538561" y="250840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001" y="7144"/>
                    <a:pt x="7144" y="7144"/>
                  </a:cubicBezTo>
                  <a:close/>
                </a:path>
              </a:pathLst>
            </a:custGeom>
            <a:grpFill/>
            <a:ln w="9525" cap="flat">
              <a:noFill/>
              <a:prstDash val="solid"/>
              <a:miter/>
            </a:ln>
          </p:spPr>
          <p:txBody>
            <a:bodyPr rtlCol="0" anchor="ctr"/>
            <a:lstStyle/>
            <a:p>
              <a:endParaRPr lang="en-US"/>
            </a:p>
          </p:txBody>
        </p:sp>
        <p:sp>
          <p:nvSpPr>
            <p:cNvPr id="3350" name="Freeform: Shape 3349">
              <a:extLst>
                <a:ext uri="{FF2B5EF4-FFF2-40B4-BE49-F238E27FC236}">
                  <a16:creationId xmlns:a16="http://schemas.microsoft.com/office/drawing/2014/main" xmlns="" id="{D3E046E8-8F8D-4E4A-A4FB-7551AD9D58D3}"/>
                </a:ext>
              </a:extLst>
            </p:cNvPr>
            <p:cNvSpPr/>
            <p:nvPr/>
          </p:nvSpPr>
          <p:spPr>
            <a:xfrm>
              <a:off x="7524007" y="2483491"/>
              <a:ext cx="9525" cy="9525"/>
            </a:xfrm>
            <a:custGeom>
              <a:avLst/>
              <a:gdLst>
                <a:gd name="connsiteX0" fmla="*/ 7410 w 9525"/>
                <a:gd name="connsiteY0" fmla="*/ 9201 h 9525"/>
                <a:gd name="connsiteX1" fmla="*/ 8363 w 9525"/>
                <a:gd name="connsiteY1" fmla="*/ 7296 h 9525"/>
                <a:gd name="connsiteX2" fmla="*/ 7410 w 9525"/>
                <a:gd name="connsiteY2" fmla="*/ 9201 h 9525"/>
              </a:gdLst>
              <a:ahLst/>
              <a:cxnLst>
                <a:cxn ang="0">
                  <a:pos x="connsiteX0" y="connsiteY0"/>
                </a:cxn>
                <a:cxn ang="0">
                  <a:pos x="connsiteX1" y="connsiteY1"/>
                </a:cxn>
                <a:cxn ang="0">
                  <a:pos x="connsiteX2" y="connsiteY2"/>
                </a:cxn>
              </a:cxnLst>
              <a:rect l="l" t="t" r="r" b="b"/>
              <a:pathLst>
                <a:path w="9525" h="9525">
                  <a:moveTo>
                    <a:pt x="7410" y="9201"/>
                  </a:moveTo>
                  <a:lnTo>
                    <a:pt x="8363" y="7296"/>
                  </a:lnTo>
                  <a:cubicBezTo>
                    <a:pt x="8363" y="7296"/>
                    <a:pt x="6458" y="6344"/>
                    <a:pt x="7410" y="9201"/>
                  </a:cubicBezTo>
                  <a:close/>
                </a:path>
              </a:pathLst>
            </a:custGeom>
            <a:grpFill/>
            <a:ln w="9525" cap="flat">
              <a:noFill/>
              <a:prstDash val="solid"/>
              <a:miter/>
            </a:ln>
          </p:spPr>
          <p:txBody>
            <a:bodyPr rtlCol="0" anchor="ctr"/>
            <a:lstStyle/>
            <a:p>
              <a:endParaRPr lang="en-US"/>
            </a:p>
          </p:txBody>
        </p:sp>
        <p:sp>
          <p:nvSpPr>
            <p:cNvPr id="3351" name="Freeform: Shape 3350">
              <a:extLst>
                <a:ext uri="{FF2B5EF4-FFF2-40B4-BE49-F238E27FC236}">
                  <a16:creationId xmlns:a16="http://schemas.microsoft.com/office/drawing/2014/main" xmlns="" id="{E449305E-8BBB-4D54-B20F-8B46D5B2E7F0}"/>
                </a:ext>
              </a:extLst>
            </p:cNvPr>
            <p:cNvSpPr/>
            <p:nvPr/>
          </p:nvSpPr>
          <p:spPr>
            <a:xfrm>
              <a:off x="7494599" y="2428398"/>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6339" y="11906"/>
                    <a:pt x="7291" y="9049"/>
                    <a:pt x="8244" y="7144"/>
                  </a:cubicBezTo>
                  <a:close/>
                </a:path>
              </a:pathLst>
            </a:custGeom>
            <a:grpFill/>
            <a:ln w="9525" cap="flat">
              <a:noFill/>
              <a:prstDash val="solid"/>
              <a:miter/>
            </a:ln>
          </p:spPr>
          <p:txBody>
            <a:bodyPr rtlCol="0" anchor="ctr"/>
            <a:lstStyle/>
            <a:p>
              <a:endParaRPr lang="en-US"/>
            </a:p>
          </p:txBody>
        </p:sp>
        <p:sp>
          <p:nvSpPr>
            <p:cNvPr id="3352" name="Freeform: Shape 3351">
              <a:extLst>
                <a:ext uri="{FF2B5EF4-FFF2-40B4-BE49-F238E27FC236}">
                  <a16:creationId xmlns:a16="http://schemas.microsoft.com/office/drawing/2014/main" xmlns="" id="{6D553F54-E9FF-426B-A69B-7EF2BE374E50}"/>
                </a:ext>
              </a:extLst>
            </p:cNvPr>
            <p:cNvSpPr/>
            <p:nvPr/>
          </p:nvSpPr>
          <p:spPr>
            <a:xfrm>
              <a:off x="7516935" y="2498883"/>
              <a:ext cx="9525" cy="9525"/>
            </a:xfrm>
            <a:custGeom>
              <a:avLst/>
              <a:gdLst>
                <a:gd name="connsiteX0" fmla="*/ 7815 w 9525"/>
                <a:gd name="connsiteY0" fmla="*/ 7144 h 9525"/>
                <a:gd name="connsiteX1" fmla="*/ 7815 w 9525"/>
                <a:gd name="connsiteY1" fmla="*/ 10954 h 9525"/>
                <a:gd name="connsiteX2" fmla="*/ 7815 w 9525"/>
                <a:gd name="connsiteY2" fmla="*/ 7144 h 9525"/>
              </a:gdLst>
              <a:ahLst/>
              <a:cxnLst>
                <a:cxn ang="0">
                  <a:pos x="connsiteX0" y="connsiteY0"/>
                </a:cxn>
                <a:cxn ang="0">
                  <a:pos x="connsiteX1" y="connsiteY1"/>
                </a:cxn>
                <a:cxn ang="0">
                  <a:pos x="connsiteX2" y="connsiteY2"/>
                </a:cxn>
              </a:cxnLst>
              <a:rect l="l" t="t" r="r" b="b"/>
              <a:pathLst>
                <a:path w="9525" h="9525">
                  <a:moveTo>
                    <a:pt x="7815" y="7144"/>
                  </a:moveTo>
                  <a:cubicBezTo>
                    <a:pt x="8767" y="10954"/>
                    <a:pt x="5909" y="8096"/>
                    <a:pt x="7815" y="10954"/>
                  </a:cubicBezTo>
                  <a:cubicBezTo>
                    <a:pt x="8767" y="10954"/>
                    <a:pt x="8767" y="9049"/>
                    <a:pt x="7815" y="7144"/>
                  </a:cubicBezTo>
                  <a:close/>
                </a:path>
              </a:pathLst>
            </a:custGeom>
            <a:grpFill/>
            <a:ln w="9525" cap="flat">
              <a:noFill/>
              <a:prstDash val="solid"/>
              <a:miter/>
            </a:ln>
          </p:spPr>
          <p:txBody>
            <a:bodyPr rtlCol="0" anchor="ctr"/>
            <a:lstStyle/>
            <a:p>
              <a:endParaRPr lang="en-US"/>
            </a:p>
          </p:txBody>
        </p:sp>
        <p:sp>
          <p:nvSpPr>
            <p:cNvPr id="3353" name="Freeform: Shape 3352">
              <a:extLst>
                <a:ext uri="{FF2B5EF4-FFF2-40B4-BE49-F238E27FC236}">
                  <a16:creationId xmlns:a16="http://schemas.microsoft.com/office/drawing/2014/main" xmlns="" id="{26DF46D9-6D6B-47D6-89AB-2EE7A0F27076}"/>
                </a:ext>
              </a:extLst>
            </p:cNvPr>
            <p:cNvSpPr/>
            <p:nvPr/>
          </p:nvSpPr>
          <p:spPr>
            <a:xfrm>
              <a:off x="7497842" y="2476976"/>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7144"/>
                    <a:pt x="6906" y="8096"/>
                    <a:pt x="7858" y="7144"/>
                  </a:cubicBezTo>
                  <a:cubicBezTo>
                    <a:pt x="6906" y="8096"/>
                    <a:pt x="6906" y="8096"/>
                    <a:pt x="7858" y="7144"/>
                  </a:cubicBezTo>
                  <a:close/>
                </a:path>
              </a:pathLst>
            </a:custGeom>
            <a:grpFill/>
            <a:ln w="9525" cap="flat">
              <a:noFill/>
              <a:prstDash val="solid"/>
              <a:miter/>
            </a:ln>
          </p:spPr>
          <p:txBody>
            <a:bodyPr rtlCol="0" anchor="ctr"/>
            <a:lstStyle/>
            <a:p>
              <a:endParaRPr lang="en-US"/>
            </a:p>
          </p:txBody>
        </p:sp>
        <p:sp>
          <p:nvSpPr>
            <p:cNvPr id="3354" name="Freeform: Shape 3353">
              <a:extLst>
                <a:ext uri="{FF2B5EF4-FFF2-40B4-BE49-F238E27FC236}">
                  <a16:creationId xmlns:a16="http://schemas.microsoft.com/office/drawing/2014/main" xmlns="" id="{7BBF95DE-B849-4A5C-A1CF-1B8B6CA35166}"/>
                </a:ext>
              </a:extLst>
            </p:cNvPr>
            <p:cNvSpPr/>
            <p:nvPr/>
          </p:nvSpPr>
          <p:spPr>
            <a:xfrm>
              <a:off x="7498556" y="2476552"/>
              <a:ext cx="9525" cy="9525"/>
            </a:xfrm>
            <a:custGeom>
              <a:avLst/>
              <a:gdLst>
                <a:gd name="connsiteX0" fmla="*/ 7144 w 9525"/>
                <a:gd name="connsiteY0" fmla="*/ 7567 h 9525"/>
                <a:gd name="connsiteX1" fmla="*/ 9049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8096" y="7567"/>
                    <a:pt x="8096" y="8520"/>
                    <a:pt x="9049" y="7567"/>
                  </a:cubicBez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3355" name="Freeform: Shape 3354">
              <a:extLst>
                <a:ext uri="{FF2B5EF4-FFF2-40B4-BE49-F238E27FC236}">
                  <a16:creationId xmlns:a16="http://schemas.microsoft.com/office/drawing/2014/main" xmlns="" id="{C5FAE16A-5F38-4CD6-95BC-B6F6B56704BD}"/>
                </a:ext>
              </a:extLst>
            </p:cNvPr>
            <p:cNvSpPr/>
            <p:nvPr/>
          </p:nvSpPr>
          <p:spPr>
            <a:xfrm>
              <a:off x="7491688" y="2476368"/>
              <a:ext cx="9525" cy="9525"/>
            </a:xfrm>
            <a:custGeom>
              <a:avLst/>
              <a:gdLst>
                <a:gd name="connsiteX0" fmla="*/ 7344 w 9525"/>
                <a:gd name="connsiteY0" fmla="*/ 9657 h 9525"/>
                <a:gd name="connsiteX1" fmla="*/ 7344 w 9525"/>
                <a:gd name="connsiteY1" fmla="*/ 9657 h 9525"/>
              </a:gdLst>
              <a:ahLst/>
              <a:cxnLst>
                <a:cxn ang="0">
                  <a:pos x="connsiteX0" y="connsiteY0"/>
                </a:cxn>
                <a:cxn ang="0">
                  <a:pos x="connsiteX1" y="connsiteY1"/>
                </a:cxn>
              </a:cxnLst>
              <a:rect l="l" t="t" r="r" b="b"/>
              <a:pathLst>
                <a:path w="9525" h="9525">
                  <a:moveTo>
                    <a:pt x="7344" y="9657"/>
                  </a:moveTo>
                  <a:cubicBezTo>
                    <a:pt x="9249" y="5847"/>
                    <a:pt x="6392" y="6799"/>
                    <a:pt x="7344" y="9657"/>
                  </a:cubicBezTo>
                  <a:close/>
                </a:path>
              </a:pathLst>
            </a:custGeom>
            <a:grpFill/>
            <a:ln w="9525" cap="flat">
              <a:noFill/>
              <a:prstDash val="solid"/>
              <a:miter/>
            </a:ln>
          </p:spPr>
          <p:txBody>
            <a:bodyPr rtlCol="0" anchor="ctr"/>
            <a:lstStyle/>
            <a:p>
              <a:endParaRPr lang="en-US"/>
            </a:p>
          </p:txBody>
        </p:sp>
        <p:sp>
          <p:nvSpPr>
            <p:cNvPr id="3356" name="Freeform: Shape 3355">
              <a:extLst>
                <a:ext uri="{FF2B5EF4-FFF2-40B4-BE49-F238E27FC236}">
                  <a16:creationId xmlns:a16="http://schemas.microsoft.com/office/drawing/2014/main" xmlns="" id="{7279218A-3890-4D4D-8570-62B170284577}"/>
                </a:ext>
              </a:extLst>
            </p:cNvPr>
            <p:cNvSpPr/>
            <p:nvPr/>
          </p:nvSpPr>
          <p:spPr>
            <a:xfrm>
              <a:off x="7462361" y="2420683"/>
              <a:ext cx="9525" cy="9525"/>
            </a:xfrm>
            <a:custGeom>
              <a:avLst/>
              <a:gdLst>
                <a:gd name="connsiteX0" fmla="*/ 7144 w 9525"/>
                <a:gd name="connsiteY0" fmla="*/ 7239 h 9525"/>
                <a:gd name="connsiteX1" fmla="*/ 7144 w 9525"/>
                <a:gd name="connsiteY1" fmla="*/ 7239 h 9525"/>
              </a:gdLst>
              <a:ahLst/>
              <a:cxnLst>
                <a:cxn ang="0">
                  <a:pos x="connsiteX0" y="connsiteY0"/>
                </a:cxn>
                <a:cxn ang="0">
                  <a:pos x="connsiteX1" y="connsiteY1"/>
                </a:cxn>
              </a:cxnLst>
              <a:rect l="l" t="t" r="r" b="b"/>
              <a:pathLst>
                <a:path w="9525" h="9525">
                  <a:moveTo>
                    <a:pt x="7144" y="7239"/>
                  </a:moveTo>
                  <a:cubicBezTo>
                    <a:pt x="15716" y="12954"/>
                    <a:pt x="9049" y="6286"/>
                    <a:pt x="7144" y="7239"/>
                  </a:cubicBezTo>
                  <a:close/>
                </a:path>
              </a:pathLst>
            </a:custGeom>
            <a:grpFill/>
            <a:ln w="9525" cap="flat">
              <a:noFill/>
              <a:prstDash val="solid"/>
              <a:miter/>
            </a:ln>
          </p:spPr>
          <p:txBody>
            <a:bodyPr rtlCol="0" anchor="ctr"/>
            <a:lstStyle/>
            <a:p>
              <a:endParaRPr lang="en-US"/>
            </a:p>
          </p:txBody>
        </p:sp>
        <p:sp>
          <p:nvSpPr>
            <p:cNvPr id="3357" name="Freeform: Shape 3356">
              <a:extLst>
                <a:ext uri="{FF2B5EF4-FFF2-40B4-BE49-F238E27FC236}">
                  <a16:creationId xmlns:a16="http://schemas.microsoft.com/office/drawing/2014/main" xmlns="" id="{1101009B-0FA2-4D03-9835-EF6AA15ADF4D}"/>
                </a:ext>
              </a:extLst>
            </p:cNvPr>
            <p:cNvSpPr/>
            <p:nvPr/>
          </p:nvSpPr>
          <p:spPr>
            <a:xfrm>
              <a:off x="7467124" y="2420064"/>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6906"/>
                    <a:pt x="7144" y="6906"/>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358" name="Freeform: Shape 3357">
              <a:extLst>
                <a:ext uri="{FF2B5EF4-FFF2-40B4-BE49-F238E27FC236}">
                  <a16:creationId xmlns:a16="http://schemas.microsoft.com/office/drawing/2014/main" xmlns="" id="{F9819ABC-50EE-4196-887A-3BA05C17EAAA}"/>
                </a:ext>
              </a:extLst>
            </p:cNvPr>
            <p:cNvSpPr/>
            <p:nvPr/>
          </p:nvSpPr>
          <p:spPr>
            <a:xfrm>
              <a:off x="7502895" y="2508408"/>
              <a:ext cx="9525" cy="19050"/>
            </a:xfrm>
            <a:custGeom>
              <a:avLst/>
              <a:gdLst>
                <a:gd name="connsiteX0" fmla="*/ 7567 w 9525"/>
                <a:gd name="connsiteY0" fmla="*/ 7144 h 19050"/>
                <a:gd name="connsiteX1" fmla="*/ 7567 w 9525"/>
                <a:gd name="connsiteY1" fmla="*/ 7144 h 19050"/>
              </a:gdLst>
              <a:ahLst/>
              <a:cxnLst>
                <a:cxn ang="0">
                  <a:pos x="connsiteX0" y="connsiteY0"/>
                </a:cxn>
                <a:cxn ang="0">
                  <a:pos x="connsiteX1" y="connsiteY1"/>
                </a:cxn>
              </a:cxnLst>
              <a:rect l="l" t="t" r="r" b="b"/>
              <a:pathLst>
                <a:path w="9525" h="19050">
                  <a:moveTo>
                    <a:pt x="7567" y="7144"/>
                  </a:moveTo>
                  <a:cubicBezTo>
                    <a:pt x="6615" y="17621"/>
                    <a:pt x="7567" y="8096"/>
                    <a:pt x="7567" y="7144"/>
                  </a:cubicBezTo>
                  <a:close/>
                </a:path>
              </a:pathLst>
            </a:custGeom>
            <a:grpFill/>
            <a:ln w="9525" cap="flat">
              <a:noFill/>
              <a:prstDash val="solid"/>
              <a:miter/>
            </a:ln>
          </p:spPr>
          <p:txBody>
            <a:bodyPr rtlCol="0" anchor="ctr"/>
            <a:lstStyle/>
            <a:p>
              <a:endParaRPr lang="en-US"/>
            </a:p>
          </p:txBody>
        </p:sp>
        <p:sp>
          <p:nvSpPr>
            <p:cNvPr id="3359" name="Freeform: Shape 3358">
              <a:extLst>
                <a:ext uri="{FF2B5EF4-FFF2-40B4-BE49-F238E27FC236}">
                  <a16:creationId xmlns:a16="http://schemas.microsoft.com/office/drawing/2014/main" xmlns="" id="{8CD75EFC-46C7-4CC6-8A77-81696BB0FE02}"/>
                </a:ext>
              </a:extLst>
            </p:cNvPr>
            <p:cNvSpPr/>
            <p:nvPr/>
          </p:nvSpPr>
          <p:spPr>
            <a:xfrm>
              <a:off x="7459237" y="2418873"/>
              <a:ext cx="9525" cy="9525"/>
            </a:xfrm>
            <a:custGeom>
              <a:avLst/>
              <a:gdLst>
                <a:gd name="connsiteX0" fmla="*/ 7410 w 9525"/>
                <a:gd name="connsiteY0" fmla="*/ 8096 h 9525"/>
                <a:gd name="connsiteX1" fmla="*/ 8363 w 9525"/>
                <a:gd name="connsiteY1" fmla="*/ 9049 h 9525"/>
                <a:gd name="connsiteX2" fmla="*/ 7410 w 9525"/>
                <a:gd name="connsiteY2" fmla="*/ 8096 h 9525"/>
              </a:gdLst>
              <a:ahLst/>
              <a:cxnLst>
                <a:cxn ang="0">
                  <a:pos x="connsiteX0" y="connsiteY0"/>
                </a:cxn>
                <a:cxn ang="0">
                  <a:pos x="connsiteX1" y="connsiteY1"/>
                </a:cxn>
                <a:cxn ang="0">
                  <a:pos x="connsiteX2" y="connsiteY2"/>
                </a:cxn>
              </a:cxnLst>
              <a:rect l="l" t="t" r="r" b="b"/>
              <a:pathLst>
                <a:path w="9525" h="9525">
                  <a:moveTo>
                    <a:pt x="7410" y="8096"/>
                  </a:moveTo>
                  <a:cubicBezTo>
                    <a:pt x="7410" y="8096"/>
                    <a:pt x="8363" y="8096"/>
                    <a:pt x="8363" y="9049"/>
                  </a:cubicBezTo>
                  <a:cubicBezTo>
                    <a:pt x="8363" y="6191"/>
                    <a:pt x="6458" y="7144"/>
                    <a:pt x="7410" y="8096"/>
                  </a:cubicBezTo>
                  <a:close/>
                </a:path>
              </a:pathLst>
            </a:custGeom>
            <a:grpFill/>
            <a:ln w="9525" cap="flat">
              <a:noFill/>
              <a:prstDash val="solid"/>
              <a:miter/>
            </a:ln>
          </p:spPr>
          <p:txBody>
            <a:bodyPr rtlCol="0" anchor="ctr"/>
            <a:lstStyle/>
            <a:p>
              <a:endParaRPr lang="en-US"/>
            </a:p>
          </p:txBody>
        </p:sp>
        <p:sp>
          <p:nvSpPr>
            <p:cNvPr id="3360" name="Freeform: Shape 3359">
              <a:extLst>
                <a:ext uri="{FF2B5EF4-FFF2-40B4-BE49-F238E27FC236}">
                  <a16:creationId xmlns:a16="http://schemas.microsoft.com/office/drawing/2014/main" xmlns="" id="{0E431C07-A2E7-43BC-830D-45B564BAA9AF}"/>
                </a:ext>
              </a:extLst>
            </p:cNvPr>
            <p:cNvSpPr/>
            <p:nvPr/>
          </p:nvSpPr>
          <p:spPr>
            <a:xfrm>
              <a:off x="7469981" y="2472223"/>
              <a:ext cx="9525" cy="9525"/>
            </a:xfrm>
            <a:custGeom>
              <a:avLst/>
              <a:gdLst>
                <a:gd name="connsiteX0" fmla="*/ 7144 w 9525"/>
                <a:gd name="connsiteY0" fmla="*/ 9039 h 9525"/>
                <a:gd name="connsiteX1" fmla="*/ 9049 w 9525"/>
                <a:gd name="connsiteY1" fmla="*/ 9991 h 9525"/>
                <a:gd name="connsiteX2" fmla="*/ 7144 w 9525"/>
                <a:gd name="connsiteY2" fmla="*/ 9039 h 9525"/>
              </a:gdLst>
              <a:ahLst/>
              <a:cxnLst>
                <a:cxn ang="0">
                  <a:pos x="connsiteX0" y="connsiteY0"/>
                </a:cxn>
                <a:cxn ang="0">
                  <a:pos x="connsiteX1" y="connsiteY1"/>
                </a:cxn>
                <a:cxn ang="0">
                  <a:pos x="connsiteX2" y="connsiteY2"/>
                </a:cxn>
              </a:cxnLst>
              <a:rect l="l" t="t" r="r" b="b"/>
              <a:pathLst>
                <a:path w="9525" h="9525">
                  <a:moveTo>
                    <a:pt x="7144" y="9039"/>
                  </a:moveTo>
                  <a:cubicBezTo>
                    <a:pt x="7144" y="10944"/>
                    <a:pt x="9049" y="9991"/>
                    <a:pt x="9049" y="9991"/>
                  </a:cubicBezTo>
                  <a:cubicBezTo>
                    <a:pt x="9049" y="9991"/>
                    <a:pt x="8096" y="4276"/>
                    <a:pt x="7144" y="9039"/>
                  </a:cubicBezTo>
                  <a:close/>
                </a:path>
              </a:pathLst>
            </a:custGeom>
            <a:grpFill/>
            <a:ln w="9525" cap="flat">
              <a:noFill/>
              <a:prstDash val="solid"/>
              <a:miter/>
            </a:ln>
          </p:spPr>
          <p:txBody>
            <a:bodyPr rtlCol="0" anchor="ctr"/>
            <a:lstStyle/>
            <a:p>
              <a:endParaRPr lang="en-US"/>
            </a:p>
          </p:txBody>
        </p:sp>
        <p:sp>
          <p:nvSpPr>
            <p:cNvPr id="3361" name="Freeform: Shape 3360">
              <a:extLst>
                <a:ext uri="{FF2B5EF4-FFF2-40B4-BE49-F238E27FC236}">
                  <a16:creationId xmlns:a16="http://schemas.microsoft.com/office/drawing/2014/main" xmlns="" id="{1A89131C-AC41-44B9-A688-052919B747E8}"/>
                </a:ext>
              </a:extLst>
            </p:cNvPr>
            <p:cNvSpPr/>
            <p:nvPr/>
          </p:nvSpPr>
          <p:spPr>
            <a:xfrm>
              <a:off x="7454741" y="2430814"/>
              <a:ext cx="9525" cy="19050"/>
            </a:xfrm>
            <a:custGeom>
              <a:avLst/>
              <a:gdLst>
                <a:gd name="connsiteX0" fmla="*/ 7144 w 9525"/>
                <a:gd name="connsiteY0" fmla="*/ 7585 h 19050"/>
                <a:gd name="connsiteX1" fmla="*/ 8096 w 9525"/>
                <a:gd name="connsiteY1" fmla="*/ 12348 h 19050"/>
                <a:gd name="connsiteX2" fmla="*/ 7144 w 9525"/>
                <a:gd name="connsiteY2" fmla="*/ 7585 h 19050"/>
              </a:gdLst>
              <a:ahLst/>
              <a:cxnLst>
                <a:cxn ang="0">
                  <a:pos x="connsiteX0" y="connsiteY0"/>
                </a:cxn>
                <a:cxn ang="0">
                  <a:pos x="connsiteX1" y="connsiteY1"/>
                </a:cxn>
                <a:cxn ang="0">
                  <a:pos x="connsiteX2" y="connsiteY2"/>
                </a:cxn>
              </a:cxnLst>
              <a:rect l="l" t="t" r="r" b="b"/>
              <a:pathLst>
                <a:path w="9525" h="19050">
                  <a:moveTo>
                    <a:pt x="7144" y="7585"/>
                  </a:moveTo>
                  <a:cubicBezTo>
                    <a:pt x="7144" y="7585"/>
                    <a:pt x="8096" y="9490"/>
                    <a:pt x="8096" y="12348"/>
                  </a:cubicBezTo>
                  <a:cubicBezTo>
                    <a:pt x="8096" y="10443"/>
                    <a:pt x="9049" y="5680"/>
                    <a:pt x="7144" y="7585"/>
                  </a:cubicBezTo>
                  <a:close/>
                </a:path>
              </a:pathLst>
            </a:custGeom>
            <a:grpFill/>
            <a:ln w="9525" cap="flat">
              <a:noFill/>
              <a:prstDash val="solid"/>
              <a:miter/>
            </a:ln>
          </p:spPr>
          <p:txBody>
            <a:bodyPr rtlCol="0" anchor="ctr"/>
            <a:lstStyle/>
            <a:p>
              <a:endParaRPr lang="en-US"/>
            </a:p>
          </p:txBody>
        </p:sp>
        <p:sp>
          <p:nvSpPr>
            <p:cNvPr id="3362" name="Freeform: Shape 3361">
              <a:extLst>
                <a:ext uri="{FF2B5EF4-FFF2-40B4-BE49-F238E27FC236}">
                  <a16:creationId xmlns:a16="http://schemas.microsoft.com/office/drawing/2014/main" xmlns="" id="{AE92BAE3-138F-42AB-8E09-78E3AC5A4748}"/>
                </a:ext>
              </a:extLst>
            </p:cNvPr>
            <p:cNvSpPr/>
            <p:nvPr/>
          </p:nvSpPr>
          <p:spPr>
            <a:xfrm>
              <a:off x="7466995" y="2473166"/>
              <a:ext cx="9525" cy="9525"/>
            </a:xfrm>
            <a:custGeom>
              <a:avLst/>
              <a:gdLst>
                <a:gd name="connsiteX0" fmla="*/ 7273 w 9525"/>
                <a:gd name="connsiteY0" fmla="*/ 7144 h 9525"/>
                <a:gd name="connsiteX1" fmla="*/ 7273 w 9525"/>
                <a:gd name="connsiteY1" fmla="*/ 7144 h 9525"/>
              </a:gdLst>
              <a:ahLst/>
              <a:cxnLst>
                <a:cxn ang="0">
                  <a:pos x="connsiteX0" y="connsiteY0"/>
                </a:cxn>
                <a:cxn ang="0">
                  <a:pos x="connsiteX1" y="connsiteY1"/>
                </a:cxn>
              </a:cxnLst>
              <a:rect l="l" t="t" r="r" b="b"/>
              <a:pathLst>
                <a:path w="9525" h="9525">
                  <a:moveTo>
                    <a:pt x="7273" y="7144"/>
                  </a:moveTo>
                  <a:cubicBezTo>
                    <a:pt x="6320" y="7144"/>
                    <a:pt x="11083" y="7144"/>
                    <a:pt x="7273" y="7144"/>
                  </a:cubicBezTo>
                  <a:close/>
                </a:path>
              </a:pathLst>
            </a:custGeom>
            <a:grpFill/>
            <a:ln w="9525" cap="flat">
              <a:noFill/>
              <a:prstDash val="solid"/>
              <a:miter/>
            </a:ln>
          </p:spPr>
          <p:txBody>
            <a:bodyPr rtlCol="0" anchor="ctr"/>
            <a:lstStyle/>
            <a:p>
              <a:endParaRPr lang="en-US"/>
            </a:p>
          </p:txBody>
        </p:sp>
        <p:sp>
          <p:nvSpPr>
            <p:cNvPr id="3363" name="Freeform: Shape 3362">
              <a:extLst>
                <a:ext uri="{FF2B5EF4-FFF2-40B4-BE49-F238E27FC236}">
                  <a16:creationId xmlns:a16="http://schemas.microsoft.com/office/drawing/2014/main" xmlns="" id="{FD193AD9-922D-4025-AC2D-06BC7B9B0F1D}"/>
                </a:ext>
              </a:extLst>
            </p:cNvPr>
            <p:cNvSpPr/>
            <p:nvPr/>
          </p:nvSpPr>
          <p:spPr>
            <a:xfrm>
              <a:off x="7474744" y="2505406"/>
              <a:ext cx="9525" cy="19050"/>
            </a:xfrm>
            <a:custGeom>
              <a:avLst/>
              <a:gdLst>
                <a:gd name="connsiteX0" fmla="*/ 7144 w 9525"/>
                <a:gd name="connsiteY0" fmla="*/ 15861 h 19050"/>
                <a:gd name="connsiteX1" fmla="*/ 7144 w 9525"/>
                <a:gd name="connsiteY1" fmla="*/ 15861 h 19050"/>
              </a:gdLst>
              <a:ahLst/>
              <a:cxnLst>
                <a:cxn ang="0">
                  <a:pos x="connsiteX0" y="connsiteY0"/>
                </a:cxn>
                <a:cxn ang="0">
                  <a:pos x="connsiteX1" y="connsiteY1"/>
                </a:cxn>
              </a:cxnLst>
              <a:rect l="l" t="t" r="r" b="b"/>
              <a:pathLst>
                <a:path w="9525" h="19050">
                  <a:moveTo>
                    <a:pt x="7144" y="15861"/>
                  </a:moveTo>
                  <a:cubicBezTo>
                    <a:pt x="8096" y="13003"/>
                    <a:pt x="8096" y="-2237"/>
                    <a:pt x="7144" y="15861"/>
                  </a:cubicBezTo>
                  <a:close/>
                </a:path>
              </a:pathLst>
            </a:custGeom>
            <a:grpFill/>
            <a:ln w="9525" cap="flat">
              <a:noFill/>
              <a:prstDash val="solid"/>
              <a:miter/>
            </a:ln>
          </p:spPr>
          <p:txBody>
            <a:bodyPr rtlCol="0" anchor="ctr"/>
            <a:lstStyle/>
            <a:p>
              <a:endParaRPr lang="en-US"/>
            </a:p>
          </p:txBody>
        </p:sp>
        <p:sp>
          <p:nvSpPr>
            <p:cNvPr id="3364" name="Freeform: Shape 3363">
              <a:extLst>
                <a:ext uri="{FF2B5EF4-FFF2-40B4-BE49-F238E27FC236}">
                  <a16:creationId xmlns:a16="http://schemas.microsoft.com/office/drawing/2014/main" xmlns="" id="{D0B3A85A-AA20-4B09-B28C-7CA67BD10416}"/>
                </a:ext>
              </a:extLst>
            </p:cNvPr>
            <p:cNvSpPr/>
            <p:nvPr/>
          </p:nvSpPr>
          <p:spPr>
            <a:xfrm>
              <a:off x="7471886" y="25074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365" name="Freeform: Shape 3364">
              <a:extLst>
                <a:ext uri="{FF2B5EF4-FFF2-40B4-BE49-F238E27FC236}">
                  <a16:creationId xmlns:a16="http://schemas.microsoft.com/office/drawing/2014/main" xmlns="" id="{43946228-8EB1-4C30-AD10-7A3956369C54}"/>
                </a:ext>
              </a:extLst>
            </p:cNvPr>
            <p:cNvSpPr/>
            <p:nvPr/>
          </p:nvSpPr>
          <p:spPr>
            <a:xfrm>
              <a:off x="7449026" y="2486501"/>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3366" name="Freeform: Shape 3365">
              <a:extLst>
                <a:ext uri="{FF2B5EF4-FFF2-40B4-BE49-F238E27FC236}">
                  <a16:creationId xmlns:a16="http://schemas.microsoft.com/office/drawing/2014/main" xmlns="" id="{A32F16AD-4B18-4412-A142-574DAABDFB76}"/>
                </a:ext>
              </a:extLst>
            </p:cNvPr>
            <p:cNvSpPr/>
            <p:nvPr/>
          </p:nvSpPr>
          <p:spPr>
            <a:xfrm>
              <a:off x="7462925" y="2506018"/>
              <a:ext cx="9525" cy="19050"/>
            </a:xfrm>
            <a:custGeom>
              <a:avLst/>
              <a:gdLst>
                <a:gd name="connsiteX0" fmla="*/ 8485 w 9525"/>
                <a:gd name="connsiteY0" fmla="*/ 11439 h 19050"/>
                <a:gd name="connsiteX1" fmla="*/ 8485 w 9525"/>
                <a:gd name="connsiteY1" fmla="*/ 11439 h 19050"/>
              </a:gdLst>
              <a:ahLst/>
              <a:cxnLst>
                <a:cxn ang="0">
                  <a:pos x="connsiteX0" y="connsiteY0"/>
                </a:cxn>
                <a:cxn ang="0">
                  <a:pos x="connsiteX1" y="connsiteY1"/>
                </a:cxn>
              </a:cxnLst>
              <a:rect l="l" t="t" r="r" b="b"/>
              <a:pathLst>
                <a:path w="9525" h="19050">
                  <a:moveTo>
                    <a:pt x="8485" y="11439"/>
                  </a:moveTo>
                  <a:cubicBezTo>
                    <a:pt x="4675" y="-1896"/>
                    <a:pt x="10390" y="20964"/>
                    <a:pt x="8485" y="11439"/>
                  </a:cubicBezTo>
                  <a:close/>
                </a:path>
              </a:pathLst>
            </a:custGeom>
            <a:grpFill/>
            <a:ln w="9525" cap="flat">
              <a:noFill/>
              <a:prstDash val="solid"/>
              <a:miter/>
            </a:ln>
          </p:spPr>
          <p:txBody>
            <a:bodyPr rtlCol="0" anchor="ctr"/>
            <a:lstStyle/>
            <a:p>
              <a:endParaRPr lang="en-US"/>
            </a:p>
          </p:txBody>
        </p:sp>
        <p:sp>
          <p:nvSpPr>
            <p:cNvPr id="3367" name="Freeform: Shape 3366">
              <a:extLst>
                <a:ext uri="{FF2B5EF4-FFF2-40B4-BE49-F238E27FC236}">
                  <a16:creationId xmlns:a16="http://schemas.microsoft.com/office/drawing/2014/main" xmlns="" id="{D5AFFACE-06FB-4F1E-858A-32E52EC5BC27}"/>
                </a:ext>
              </a:extLst>
            </p:cNvPr>
            <p:cNvSpPr/>
            <p:nvPr/>
          </p:nvSpPr>
          <p:spPr>
            <a:xfrm>
              <a:off x="7433786" y="2418635"/>
              <a:ext cx="9525" cy="9525"/>
            </a:xfrm>
            <a:custGeom>
              <a:avLst/>
              <a:gdLst>
                <a:gd name="connsiteX0" fmla="*/ 7144 w 9525"/>
                <a:gd name="connsiteY0" fmla="*/ 9287 h 9525"/>
                <a:gd name="connsiteX1" fmla="*/ 7144 w 9525"/>
                <a:gd name="connsiteY1" fmla="*/ 9287 h 9525"/>
              </a:gdLst>
              <a:ahLst/>
              <a:cxnLst>
                <a:cxn ang="0">
                  <a:pos x="connsiteX0" y="connsiteY0"/>
                </a:cxn>
                <a:cxn ang="0">
                  <a:pos x="connsiteX1" y="connsiteY1"/>
                </a:cxn>
              </a:cxnLst>
              <a:rect l="l" t="t" r="r" b="b"/>
              <a:pathLst>
                <a:path w="9525" h="9525">
                  <a:moveTo>
                    <a:pt x="7144" y="9287"/>
                  </a:moveTo>
                  <a:cubicBezTo>
                    <a:pt x="8096" y="6429"/>
                    <a:pt x="8096" y="6429"/>
                    <a:pt x="7144" y="9287"/>
                  </a:cubicBezTo>
                  <a:close/>
                </a:path>
              </a:pathLst>
            </a:custGeom>
            <a:grpFill/>
            <a:ln w="9525" cap="flat">
              <a:noFill/>
              <a:prstDash val="solid"/>
              <a:miter/>
            </a:ln>
          </p:spPr>
          <p:txBody>
            <a:bodyPr rtlCol="0" anchor="ctr"/>
            <a:lstStyle/>
            <a:p>
              <a:endParaRPr lang="en-US"/>
            </a:p>
          </p:txBody>
        </p:sp>
        <p:sp>
          <p:nvSpPr>
            <p:cNvPr id="3368" name="Freeform: Shape 3367">
              <a:extLst>
                <a:ext uri="{FF2B5EF4-FFF2-40B4-BE49-F238E27FC236}">
                  <a16:creationId xmlns:a16="http://schemas.microsoft.com/office/drawing/2014/main" xmlns="" id="{27DDDF40-BF03-4F03-9130-1B124EF55C6F}"/>
                </a:ext>
              </a:extLst>
            </p:cNvPr>
            <p:cNvSpPr/>
            <p:nvPr/>
          </p:nvSpPr>
          <p:spPr>
            <a:xfrm>
              <a:off x="7433786" y="241887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369" name="Freeform: Shape 3368">
              <a:extLst>
                <a:ext uri="{FF2B5EF4-FFF2-40B4-BE49-F238E27FC236}">
                  <a16:creationId xmlns:a16="http://schemas.microsoft.com/office/drawing/2014/main" xmlns="" id="{F3A8ECED-F4D2-439C-ADB7-DF611C342C46}"/>
                </a:ext>
              </a:extLst>
            </p:cNvPr>
            <p:cNvSpPr/>
            <p:nvPr/>
          </p:nvSpPr>
          <p:spPr>
            <a:xfrm>
              <a:off x="7452836" y="2482691"/>
              <a:ext cx="9525" cy="9525"/>
            </a:xfrm>
            <a:custGeom>
              <a:avLst/>
              <a:gdLst>
                <a:gd name="connsiteX0" fmla="*/ 7144 w 9525"/>
                <a:gd name="connsiteY0" fmla="*/ 9049 h 9525"/>
                <a:gd name="connsiteX1" fmla="*/ 9049 w 9525"/>
                <a:gd name="connsiteY1" fmla="*/ 8096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8096" y="9049"/>
                    <a:pt x="8096" y="9049"/>
                    <a:pt x="9049" y="8096"/>
                  </a:cubicBezTo>
                  <a:cubicBezTo>
                    <a:pt x="9049" y="7144"/>
                    <a:pt x="7144" y="6191"/>
                    <a:pt x="7144" y="9049"/>
                  </a:cubicBezTo>
                  <a:close/>
                </a:path>
              </a:pathLst>
            </a:custGeom>
            <a:grpFill/>
            <a:ln w="9525" cap="flat">
              <a:noFill/>
              <a:prstDash val="solid"/>
              <a:miter/>
            </a:ln>
          </p:spPr>
          <p:txBody>
            <a:bodyPr rtlCol="0" anchor="ctr"/>
            <a:lstStyle/>
            <a:p>
              <a:endParaRPr lang="en-US"/>
            </a:p>
          </p:txBody>
        </p:sp>
        <p:sp>
          <p:nvSpPr>
            <p:cNvPr id="3370" name="Freeform: Shape 3369">
              <a:extLst>
                <a:ext uri="{FF2B5EF4-FFF2-40B4-BE49-F238E27FC236}">
                  <a16:creationId xmlns:a16="http://schemas.microsoft.com/office/drawing/2014/main" xmlns="" id="{606F0419-FA79-4025-AB40-3B01887D7BD2}"/>
                </a:ext>
              </a:extLst>
            </p:cNvPr>
            <p:cNvSpPr/>
            <p:nvPr/>
          </p:nvSpPr>
          <p:spPr>
            <a:xfrm>
              <a:off x="7428071" y="2427128"/>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10001" y="5556"/>
                    <a:pt x="7144" y="8414"/>
                    <a:pt x="7144" y="8414"/>
                  </a:cubicBezTo>
                  <a:close/>
                </a:path>
              </a:pathLst>
            </a:custGeom>
            <a:grpFill/>
            <a:ln w="9525" cap="flat">
              <a:noFill/>
              <a:prstDash val="solid"/>
              <a:miter/>
            </a:ln>
          </p:spPr>
          <p:txBody>
            <a:bodyPr rtlCol="0" anchor="ctr"/>
            <a:lstStyle/>
            <a:p>
              <a:endParaRPr lang="en-US"/>
            </a:p>
          </p:txBody>
        </p:sp>
        <p:sp>
          <p:nvSpPr>
            <p:cNvPr id="3371" name="Freeform: Shape 3370">
              <a:extLst>
                <a:ext uri="{FF2B5EF4-FFF2-40B4-BE49-F238E27FC236}">
                  <a16:creationId xmlns:a16="http://schemas.microsoft.com/office/drawing/2014/main" xmlns="" id="{87E11DC8-501C-4672-9243-14A6C7672F34}"/>
                </a:ext>
              </a:extLst>
            </p:cNvPr>
            <p:cNvSpPr/>
            <p:nvPr/>
          </p:nvSpPr>
          <p:spPr>
            <a:xfrm>
              <a:off x="7418699" y="2420314"/>
              <a:ext cx="9525" cy="9525"/>
            </a:xfrm>
            <a:custGeom>
              <a:avLst/>
              <a:gdLst>
                <a:gd name="connsiteX0" fmla="*/ 8896 w 9525"/>
                <a:gd name="connsiteY0" fmla="*/ 7608 h 9525"/>
                <a:gd name="connsiteX1" fmla="*/ 8896 w 9525"/>
                <a:gd name="connsiteY1" fmla="*/ 7608 h 9525"/>
              </a:gdLst>
              <a:ahLst/>
              <a:cxnLst>
                <a:cxn ang="0">
                  <a:pos x="connsiteX0" y="connsiteY0"/>
                </a:cxn>
                <a:cxn ang="0">
                  <a:pos x="connsiteX1" y="connsiteY1"/>
                </a:cxn>
              </a:cxnLst>
              <a:rect l="l" t="t" r="r" b="b"/>
              <a:pathLst>
                <a:path w="9525" h="9525">
                  <a:moveTo>
                    <a:pt x="8896" y="7608"/>
                  </a:moveTo>
                  <a:cubicBezTo>
                    <a:pt x="10801" y="5703"/>
                    <a:pt x="4133" y="10465"/>
                    <a:pt x="8896" y="7608"/>
                  </a:cubicBezTo>
                  <a:close/>
                </a:path>
              </a:pathLst>
            </a:custGeom>
            <a:grpFill/>
            <a:ln w="9525" cap="flat">
              <a:noFill/>
              <a:prstDash val="solid"/>
              <a:miter/>
            </a:ln>
          </p:spPr>
          <p:txBody>
            <a:bodyPr rtlCol="0" anchor="ctr"/>
            <a:lstStyle/>
            <a:p>
              <a:endParaRPr lang="en-US"/>
            </a:p>
          </p:txBody>
        </p:sp>
        <p:sp>
          <p:nvSpPr>
            <p:cNvPr id="3372" name="Freeform: Shape 3371">
              <a:extLst>
                <a:ext uri="{FF2B5EF4-FFF2-40B4-BE49-F238E27FC236}">
                  <a16:creationId xmlns:a16="http://schemas.microsoft.com/office/drawing/2014/main" xmlns="" id="{C3DB736B-8B2C-42CB-8209-0925F2311E7D}"/>
                </a:ext>
              </a:extLst>
            </p:cNvPr>
            <p:cNvSpPr/>
            <p:nvPr/>
          </p:nvSpPr>
          <p:spPr>
            <a:xfrm>
              <a:off x="7431881" y="2512853"/>
              <a:ext cx="9525" cy="19050"/>
            </a:xfrm>
            <a:custGeom>
              <a:avLst/>
              <a:gdLst>
                <a:gd name="connsiteX0" fmla="*/ 7144 w 9525"/>
                <a:gd name="connsiteY0" fmla="*/ 12224 h 19050"/>
                <a:gd name="connsiteX1" fmla="*/ 7144 w 9525"/>
                <a:gd name="connsiteY1" fmla="*/ 12224 h 19050"/>
              </a:gdLst>
              <a:ahLst/>
              <a:cxnLst>
                <a:cxn ang="0">
                  <a:pos x="connsiteX0" y="connsiteY0"/>
                </a:cxn>
                <a:cxn ang="0">
                  <a:pos x="connsiteX1" y="connsiteY1"/>
                </a:cxn>
              </a:cxnLst>
              <a:rect l="l" t="t" r="r" b="b"/>
              <a:pathLst>
                <a:path w="9525" h="19050">
                  <a:moveTo>
                    <a:pt x="7144" y="12224"/>
                  </a:moveTo>
                  <a:cubicBezTo>
                    <a:pt x="7144" y="12224"/>
                    <a:pt x="9049" y="794"/>
                    <a:pt x="7144" y="12224"/>
                  </a:cubicBezTo>
                  <a:close/>
                </a:path>
              </a:pathLst>
            </a:custGeom>
            <a:grpFill/>
            <a:ln w="9525" cap="flat">
              <a:noFill/>
              <a:prstDash val="solid"/>
              <a:miter/>
            </a:ln>
          </p:spPr>
          <p:txBody>
            <a:bodyPr rtlCol="0" anchor="ctr"/>
            <a:lstStyle/>
            <a:p>
              <a:endParaRPr lang="en-US"/>
            </a:p>
          </p:txBody>
        </p:sp>
        <p:sp>
          <p:nvSpPr>
            <p:cNvPr id="3373" name="Freeform: Shape 3372">
              <a:extLst>
                <a:ext uri="{FF2B5EF4-FFF2-40B4-BE49-F238E27FC236}">
                  <a16:creationId xmlns:a16="http://schemas.microsoft.com/office/drawing/2014/main" xmlns="" id="{0CFEE5C0-21DB-440B-AB8C-6E412A456531}"/>
                </a:ext>
              </a:extLst>
            </p:cNvPr>
            <p:cNvSpPr/>
            <p:nvPr/>
          </p:nvSpPr>
          <p:spPr>
            <a:xfrm>
              <a:off x="7364254" y="2424146"/>
              <a:ext cx="9525" cy="9525"/>
            </a:xfrm>
            <a:custGeom>
              <a:avLst/>
              <a:gdLst>
                <a:gd name="connsiteX0" fmla="*/ 7144 w 9525"/>
                <a:gd name="connsiteY0" fmla="*/ 10443 h 9525"/>
                <a:gd name="connsiteX1" fmla="*/ 7144 w 9525"/>
                <a:gd name="connsiteY1" fmla="*/ 10443 h 9525"/>
              </a:gdLst>
              <a:ahLst/>
              <a:cxnLst>
                <a:cxn ang="0">
                  <a:pos x="connsiteX0" y="connsiteY0"/>
                </a:cxn>
                <a:cxn ang="0">
                  <a:pos x="connsiteX1" y="connsiteY1"/>
                </a:cxn>
              </a:cxnLst>
              <a:rect l="l" t="t" r="r" b="b"/>
              <a:pathLst>
                <a:path w="9525" h="9525">
                  <a:moveTo>
                    <a:pt x="7144" y="10443"/>
                  </a:moveTo>
                  <a:cubicBezTo>
                    <a:pt x="9049" y="4728"/>
                    <a:pt x="7144" y="7586"/>
                    <a:pt x="7144" y="10443"/>
                  </a:cubicBezTo>
                  <a:close/>
                </a:path>
              </a:pathLst>
            </a:custGeom>
            <a:grpFill/>
            <a:ln w="9525" cap="flat">
              <a:noFill/>
              <a:prstDash val="solid"/>
              <a:miter/>
            </a:ln>
          </p:spPr>
          <p:txBody>
            <a:bodyPr rtlCol="0" anchor="ctr"/>
            <a:lstStyle/>
            <a:p>
              <a:endParaRPr lang="en-US"/>
            </a:p>
          </p:txBody>
        </p:sp>
        <p:sp>
          <p:nvSpPr>
            <p:cNvPr id="3374" name="Freeform: Shape 3373">
              <a:extLst>
                <a:ext uri="{FF2B5EF4-FFF2-40B4-BE49-F238E27FC236}">
                  <a16:creationId xmlns:a16="http://schemas.microsoft.com/office/drawing/2014/main" xmlns="" id="{3DD3BE90-7AF5-43E3-BFC7-8C8BA86BD74F}"/>
                </a:ext>
              </a:extLst>
            </p:cNvPr>
            <p:cNvSpPr/>
            <p:nvPr/>
          </p:nvSpPr>
          <p:spPr>
            <a:xfrm>
              <a:off x="7371874" y="2434113"/>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375" name="Freeform: Shape 3374">
              <a:extLst>
                <a:ext uri="{FF2B5EF4-FFF2-40B4-BE49-F238E27FC236}">
                  <a16:creationId xmlns:a16="http://schemas.microsoft.com/office/drawing/2014/main" xmlns="" id="{6006138A-97F1-4422-9958-5A21DF3C9435}"/>
                </a:ext>
              </a:extLst>
            </p:cNvPr>
            <p:cNvSpPr/>
            <p:nvPr/>
          </p:nvSpPr>
          <p:spPr>
            <a:xfrm>
              <a:off x="7333774" y="2421016"/>
              <a:ext cx="9525" cy="9525"/>
            </a:xfrm>
            <a:custGeom>
              <a:avLst/>
              <a:gdLst>
                <a:gd name="connsiteX0" fmla="*/ 7144 w 9525"/>
                <a:gd name="connsiteY0" fmla="*/ 7858 h 9525"/>
                <a:gd name="connsiteX1" fmla="*/ 9049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9049" y="7858"/>
                  </a:lnTo>
                  <a:cubicBezTo>
                    <a:pt x="8096" y="6906"/>
                    <a:pt x="7144" y="6906"/>
                    <a:pt x="7144" y="7858"/>
                  </a:cubicBezTo>
                  <a:close/>
                </a:path>
              </a:pathLst>
            </a:custGeom>
            <a:grpFill/>
            <a:ln w="9525" cap="flat">
              <a:noFill/>
              <a:prstDash val="solid"/>
              <a:miter/>
            </a:ln>
          </p:spPr>
          <p:txBody>
            <a:bodyPr rtlCol="0" anchor="ctr"/>
            <a:lstStyle/>
            <a:p>
              <a:endParaRPr lang="en-US"/>
            </a:p>
          </p:txBody>
        </p:sp>
        <p:sp>
          <p:nvSpPr>
            <p:cNvPr id="3376" name="Freeform: Shape 3375">
              <a:extLst>
                <a:ext uri="{FF2B5EF4-FFF2-40B4-BE49-F238E27FC236}">
                  <a16:creationId xmlns:a16="http://schemas.microsoft.com/office/drawing/2014/main" xmlns="" id="{8516CB94-90ED-4BDD-8A86-1DFA48AEA1EF}"/>
                </a:ext>
              </a:extLst>
            </p:cNvPr>
            <p:cNvSpPr/>
            <p:nvPr/>
          </p:nvSpPr>
          <p:spPr>
            <a:xfrm>
              <a:off x="7377568" y="2420737"/>
              <a:ext cx="9525" cy="9525"/>
            </a:xfrm>
            <a:custGeom>
              <a:avLst/>
              <a:gdLst>
                <a:gd name="connsiteX0" fmla="*/ 9069 w 9525"/>
                <a:gd name="connsiteY0" fmla="*/ 10995 h 9525"/>
                <a:gd name="connsiteX1" fmla="*/ 9069 w 9525"/>
                <a:gd name="connsiteY1" fmla="*/ 10995 h 9525"/>
              </a:gdLst>
              <a:ahLst/>
              <a:cxnLst>
                <a:cxn ang="0">
                  <a:pos x="connsiteX0" y="connsiteY0"/>
                </a:cxn>
                <a:cxn ang="0">
                  <a:pos x="connsiteX1" y="connsiteY1"/>
                </a:cxn>
              </a:cxnLst>
              <a:rect l="l" t="t" r="r" b="b"/>
              <a:pathLst>
                <a:path w="9525" h="9525">
                  <a:moveTo>
                    <a:pt x="9069" y="10995"/>
                  </a:moveTo>
                  <a:cubicBezTo>
                    <a:pt x="5259" y="3375"/>
                    <a:pt x="8117" y="9090"/>
                    <a:pt x="9069" y="10995"/>
                  </a:cubicBezTo>
                  <a:close/>
                </a:path>
              </a:pathLst>
            </a:custGeom>
            <a:grpFill/>
            <a:ln w="9525" cap="flat">
              <a:noFill/>
              <a:prstDash val="solid"/>
              <a:miter/>
            </a:ln>
          </p:spPr>
          <p:txBody>
            <a:bodyPr rtlCol="0" anchor="ctr"/>
            <a:lstStyle/>
            <a:p>
              <a:endParaRPr lang="en-US"/>
            </a:p>
          </p:txBody>
        </p:sp>
        <p:sp>
          <p:nvSpPr>
            <p:cNvPr id="3377" name="Freeform: Shape 3376">
              <a:extLst>
                <a:ext uri="{FF2B5EF4-FFF2-40B4-BE49-F238E27FC236}">
                  <a16:creationId xmlns:a16="http://schemas.microsoft.com/office/drawing/2014/main" xmlns="" id="{5169CD43-C757-46FB-9C8C-0FCDB004F81B}"/>
                </a:ext>
              </a:extLst>
            </p:cNvPr>
            <p:cNvSpPr/>
            <p:nvPr/>
          </p:nvSpPr>
          <p:spPr>
            <a:xfrm>
              <a:off x="7375483" y="2417921"/>
              <a:ext cx="9525" cy="9525"/>
            </a:xfrm>
            <a:custGeom>
              <a:avLst/>
              <a:gdLst>
                <a:gd name="connsiteX0" fmla="*/ 7344 w 9525"/>
                <a:gd name="connsiteY0" fmla="*/ 7144 h 9525"/>
                <a:gd name="connsiteX1" fmla="*/ 7344 w 9525"/>
                <a:gd name="connsiteY1" fmla="*/ 7144 h 9525"/>
              </a:gdLst>
              <a:ahLst/>
              <a:cxnLst>
                <a:cxn ang="0">
                  <a:pos x="connsiteX0" y="connsiteY0"/>
                </a:cxn>
                <a:cxn ang="0">
                  <a:pos x="connsiteX1" y="connsiteY1"/>
                </a:cxn>
              </a:cxnLst>
              <a:rect l="l" t="t" r="r" b="b"/>
              <a:pathLst>
                <a:path w="9525" h="9525">
                  <a:moveTo>
                    <a:pt x="7344" y="7144"/>
                  </a:moveTo>
                  <a:cubicBezTo>
                    <a:pt x="6392" y="13811"/>
                    <a:pt x="9249" y="8096"/>
                    <a:pt x="7344" y="7144"/>
                  </a:cubicBezTo>
                  <a:close/>
                </a:path>
              </a:pathLst>
            </a:custGeom>
            <a:grpFill/>
            <a:ln w="9525" cap="flat">
              <a:noFill/>
              <a:prstDash val="solid"/>
              <a:miter/>
            </a:ln>
          </p:spPr>
          <p:txBody>
            <a:bodyPr rtlCol="0" anchor="ctr"/>
            <a:lstStyle/>
            <a:p>
              <a:endParaRPr lang="en-US"/>
            </a:p>
          </p:txBody>
        </p:sp>
        <p:sp>
          <p:nvSpPr>
            <p:cNvPr id="3378" name="Freeform: Shape 3377">
              <a:extLst>
                <a:ext uri="{FF2B5EF4-FFF2-40B4-BE49-F238E27FC236}">
                  <a16:creationId xmlns:a16="http://schemas.microsoft.com/office/drawing/2014/main" xmlns="" id="{B46D8E9D-42B7-4D4A-A73C-D028E3C87163}"/>
                </a:ext>
              </a:extLst>
            </p:cNvPr>
            <p:cNvSpPr/>
            <p:nvPr/>
          </p:nvSpPr>
          <p:spPr>
            <a:xfrm>
              <a:off x="7374711" y="2500788"/>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7144"/>
                    <a:pt x="5259" y="9049"/>
                    <a:pt x="9069" y="7144"/>
                  </a:cubicBezTo>
                  <a:close/>
                </a:path>
              </a:pathLst>
            </a:custGeom>
            <a:grpFill/>
            <a:ln w="9525" cap="flat">
              <a:noFill/>
              <a:prstDash val="solid"/>
              <a:miter/>
            </a:ln>
          </p:spPr>
          <p:txBody>
            <a:bodyPr rtlCol="0" anchor="ctr"/>
            <a:lstStyle/>
            <a:p>
              <a:endParaRPr lang="en-US"/>
            </a:p>
          </p:txBody>
        </p:sp>
        <p:sp>
          <p:nvSpPr>
            <p:cNvPr id="3379" name="Freeform: Shape 3378">
              <a:extLst>
                <a:ext uri="{FF2B5EF4-FFF2-40B4-BE49-F238E27FC236}">
                  <a16:creationId xmlns:a16="http://schemas.microsoft.com/office/drawing/2014/main" xmlns="" id="{D0A9AAF0-2E3D-4934-9BFB-2B3B9145454D}"/>
                </a:ext>
              </a:extLst>
            </p:cNvPr>
            <p:cNvSpPr/>
            <p:nvPr/>
          </p:nvSpPr>
          <p:spPr>
            <a:xfrm>
              <a:off x="7367111" y="2492745"/>
              <a:ext cx="9525" cy="9525"/>
            </a:xfrm>
            <a:custGeom>
              <a:avLst/>
              <a:gdLst>
                <a:gd name="connsiteX0" fmla="*/ 7144 w 9525"/>
                <a:gd name="connsiteY0" fmla="*/ 7567 h 9525"/>
                <a:gd name="connsiteX1" fmla="*/ 10001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8096" y="9472"/>
                    <a:pt x="9049" y="8520"/>
                    <a:pt x="10001" y="7567"/>
                  </a:cubicBezTo>
                  <a:cubicBezTo>
                    <a:pt x="8096" y="7567"/>
                    <a:pt x="8096" y="6615"/>
                    <a:pt x="7144" y="7567"/>
                  </a:cubicBezTo>
                  <a:close/>
                </a:path>
              </a:pathLst>
            </a:custGeom>
            <a:grpFill/>
            <a:ln w="9525" cap="flat">
              <a:noFill/>
              <a:prstDash val="solid"/>
              <a:miter/>
            </a:ln>
          </p:spPr>
          <p:txBody>
            <a:bodyPr rtlCol="0" anchor="ctr"/>
            <a:lstStyle/>
            <a:p>
              <a:endParaRPr lang="en-US"/>
            </a:p>
          </p:txBody>
        </p:sp>
        <p:sp>
          <p:nvSpPr>
            <p:cNvPr id="3380" name="Freeform: Shape 3379">
              <a:extLst>
                <a:ext uri="{FF2B5EF4-FFF2-40B4-BE49-F238E27FC236}">
                  <a16:creationId xmlns:a16="http://schemas.microsoft.com/office/drawing/2014/main" xmlns="" id="{A61EC2CB-F06B-4DCA-A9F1-C2CD9883E109}"/>
                </a:ext>
              </a:extLst>
            </p:cNvPr>
            <p:cNvSpPr/>
            <p:nvPr/>
          </p:nvSpPr>
          <p:spPr>
            <a:xfrm>
              <a:off x="7367507" y="2518886"/>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7700" y="8096"/>
                    <a:pt x="5796" y="10001"/>
                    <a:pt x="8653" y="7144"/>
                  </a:cubicBezTo>
                  <a:close/>
                </a:path>
              </a:pathLst>
            </a:custGeom>
            <a:grpFill/>
            <a:ln w="9525" cap="flat">
              <a:noFill/>
              <a:prstDash val="solid"/>
              <a:miter/>
            </a:ln>
          </p:spPr>
          <p:txBody>
            <a:bodyPr rtlCol="0" anchor="ctr"/>
            <a:lstStyle/>
            <a:p>
              <a:endParaRPr lang="en-US"/>
            </a:p>
          </p:txBody>
        </p:sp>
        <p:sp>
          <p:nvSpPr>
            <p:cNvPr id="3381" name="Freeform: Shape 3380">
              <a:extLst>
                <a:ext uri="{FF2B5EF4-FFF2-40B4-BE49-F238E27FC236}">
                  <a16:creationId xmlns:a16="http://schemas.microsoft.com/office/drawing/2014/main" xmlns="" id="{A199275B-1E56-4C5E-BA49-ABC8D19E999B}"/>
                </a:ext>
              </a:extLst>
            </p:cNvPr>
            <p:cNvSpPr/>
            <p:nvPr/>
          </p:nvSpPr>
          <p:spPr>
            <a:xfrm>
              <a:off x="7321920" y="243697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6615" y="8096"/>
                    <a:pt x="7567" y="7144"/>
                    <a:pt x="7567" y="7144"/>
                  </a:cubicBezTo>
                  <a:close/>
                </a:path>
              </a:pathLst>
            </a:custGeom>
            <a:grpFill/>
            <a:ln w="9525" cap="flat">
              <a:noFill/>
              <a:prstDash val="solid"/>
              <a:miter/>
            </a:ln>
          </p:spPr>
          <p:txBody>
            <a:bodyPr rtlCol="0" anchor="ctr"/>
            <a:lstStyle/>
            <a:p>
              <a:endParaRPr lang="en-US"/>
            </a:p>
          </p:txBody>
        </p:sp>
        <p:sp>
          <p:nvSpPr>
            <p:cNvPr id="3382" name="Freeform: Shape 3381">
              <a:extLst>
                <a:ext uri="{FF2B5EF4-FFF2-40B4-BE49-F238E27FC236}">
                  <a16:creationId xmlns:a16="http://schemas.microsoft.com/office/drawing/2014/main" xmlns="" id="{1A246C9C-31CF-40FF-846A-F05B2A520F18}"/>
                </a:ext>
              </a:extLst>
            </p:cNvPr>
            <p:cNvSpPr/>
            <p:nvPr/>
          </p:nvSpPr>
          <p:spPr>
            <a:xfrm>
              <a:off x="7312819" y="2422230"/>
              <a:ext cx="28575" cy="19050"/>
            </a:xfrm>
            <a:custGeom>
              <a:avLst/>
              <a:gdLst>
                <a:gd name="connsiteX0" fmla="*/ 29051 w 28575"/>
                <a:gd name="connsiteY0" fmla="*/ 18074 h 19050"/>
                <a:gd name="connsiteX1" fmla="*/ 7144 w 28575"/>
                <a:gd name="connsiteY1" fmla="*/ 19979 h 19050"/>
                <a:gd name="connsiteX2" fmla="*/ 29051 w 28575"/>
                <a:gd name="connsiteY2" fmla="*/ 18074 h 19050"/>
              </a:gdLst>
              <a:ahLst/>
              <a:cxnLst>
                <a:cxn ang="0">
                  <a:pos x="connsiteX0" y="connsiteY0"/>
                </a:cxn>
                <a:cxn ang="0">
                  <a:pos x="connsiteX1" y="connsiteY1"/>
                </a:cxn>
                <a:cxn ang="0">
                  <a:pos x="connsiteX2" y="connsiteY2"/>
                </a:cxn>
              </a:cxnLst>
              <a:rect l="l" t="t" r="r" b="b"/>
              <a:pathLst>
                <a:path w="28575" h="19050">
                  <a:moveTo>
                    <a:pt x="29051" y="18074"/>
                  </a:moveTo>
                  <a:cubicBezTo>
                    <a:pt x="28099" y="16169"/>
                    <a:pt x="17621" y="-6691"/>
                    <a:pt x="7144" y="19979"/>
                  </a:cubicBezTo>
                  <a:cubicBezTo>
                    <a:pt x="13811" y="19979"/>
                    <a:pt x="26194" y="20932"/>
                    <a:pt x="29051" y="18074"/>
                  </a:cubicBezTo>
                  <a:close/>
                </a:path>
              </a:pathLst>
            </a:custGeom>
            <a:grpFill/>
            <a:ln w="9525" cap="flat">
              <a:noFill/>
              <a:prstDash val="solid"/>
              <a:miter/>
            </a:ln>
          </p:spPr>
          <p:txBody>
            <a:bodyPr rtlCol="0" anchor="ctr"/>
            <a:lstStyle/>
            <a:p>
              <a:endParaRPr lang="en-US"/>
            </a:p>
          </p:txBody>
        </p:sp>
        <p:sp>
          <p:nvSpPr>
            <p:cNvPr id="3383" name="Freeform: Shape 3382">
              <a:extLst>
                <a:ext uri="{FF2B5EF4-FFF2-40B4-BE49-F238E27FC236}">
                  <a16:creationId xmlns:a16="http://schemas.microsoft.com/office/drawing/2014/main" xmlns="" id="{67C8B5E2-1B6A-4504-BE3B-CF18E2B68817}"/>
                </a:ext>
              </a:extLst>
            </p:cNvPr>
            <p:cNvSpPr/>
            <p:nvPr/>
          </p:nvSpPr>
          <p:spPr>
            <a:xfrm>
              <a:off x="7290911" y="24360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384" name="Freeform: Shape 3383">
              <a:extLst>
                <a:ext uri="{FF2B5EF4-FFF2-40B4-BE49-F238E27FC236}">
                  <a16:creationId xmlns:a16="http://schemas.microsoft.com/office/drawing/2014/main" xmlns="" id="{473D3384-752A-4923-8625-442A55E539B5}"/>
                </a:ext>
              </a:extLst>
            </p:cNvPr>
            <p:cNvSpPr/>
            <p:nvPr/>
          </p:nvSpPr>
          <p:spPr>
            <a:xfrm>
              <a:off x="7292102" y="2432028"/>
              <a:ext cx="9525" cy="19050"/>
            </a:xfrm>
            <a:custGeom>
              <a:avLst/>
              <a:gdLst>
                <a:gd name="connsiteX0" fmla="*/ 7858 w 9525"/>
                <a:gd name="connsiteY0" fmla="*/ 12086 h 19050"/>
                <a:gd name="connsiteX1" fmla="*/ 7858 w 9525"/>
                <a:gd name="connsiteY1" fmla="*/ 12086 h 19050"/>
              </a:gdLst>
              <a:ahLst/>
              <a:cxnLst>
                <a:cxn ang="0">
                  <a:pos x="connsiteX0" y="connsiteY0"/>
                </a:cxn>
                <a:cxn ang="0">
                  <a:pos x="connsiteX1" y="connsiteY1"/>
                </a:cxn>
              </a:cxnLst>
              <a:rect l="l" t="t" r="r" b="b"/>
              <a:pathLst>
                <a:path w="9525" h="19050">
                  <a:moveTo>
                    <a:pt x="7858" y="12086"/>
                  </a:moveTo>
                  <a:cubicBezTo>
                    <a:pt x="6906" y="2561"/>
                    <a:pt x="6906" y="9229"/>
                    <a:pt x="7858" y="12086"/>
                  </a:cubicBezTo>
                  <a:close/>
                </a:path>
              </a:pathLst>
            </a:custGeom>
            <a:grpFill/>
            <a:ln w="9525" cap="flat">
              <a:noFill/>
              <a:prstDash val="solid"/>
              <a:miter/>
            </a:ln>
          </p:spPr>
          <p:txBody>
            <a:bodyPr rtlCol="0" anchor="ctr"/>
            <a:lstStyle/>
            <a:p>
              <a:endParaRPr lang="en-US"/>
            </a:p>
          </p:txBody>
        </p:sp>
        <p:sp>
          <p:nvSpPr>
            <p:cNvPr id="3385" name="Freeform: Shape 3384">
              <a:extLst>
                <a:ext uri="{FF2B5EF4-FFF2-40B4-BE49-F238E27FC236}">
                  <a16:creationId xmlns:a16="http://schemas.microsoft.com/office/drawing/2014/main" xmlns="" id="{C99A07B3-1361-48E8-9FB9-827C1DCD60EC}"/>
                </a:ext>
              </a:extLst>
            </p:cNvPr>
            <p:cNvSpPr/>
            <p:nvPr/>
          </p:nvSpPr>
          <p:spPr>
            <a:xfrm>
              <a:off x="7295379" y="2428398"/>
              <a:ext cx="9525" cy="19050"/>
            </a:xfrm>
            <a:custGeom>
              <a:avLst/>
              <a:gdLst>
                <a:gd name="connsiteX0" fmla="*/ 9343 w 9525"/>
                <a:gd name="connsiteY0" fmla="*/ 7144 h 19050"/>
                <a:gd name="connsiteX1" fmla="*/ 9343 w 9525"/>
                <a:gd name="connsiteY1" fmla="*/ 7144 h 19050"/>
              </a:gdLst>
              <a:ahLst/>
              <a:cxnLst>
                <a:cxn ang="0">
                  <a:pos x="connsiteX0" y="connsiteY0"/>
                </a:cxn>
                <a:cxn ang="0">
                  <a:pos x="connsiteX1" y="connsiteY1"/>
                </a:cxn>
              </a:cxnLst>
              <a:rect l="l" t="t" r="r" b="b"/>
              <a:pathLst>
                <a:path w="9525" h="19050">
                  <a:moveTo>
                    <a:pt x="9343" y="7144"/>
                  </a:moveTo>
                  <a:cubicBezTo>
                    <a:pt x="7439" y="8096"/>
                    <a:pt x="5533" y="28099"/>
                    <a:pt x="9343" y="7144"/>
                  </a:cubicBezTo>
                  <a:close/>
                </a:path>
              </a:pathLst>
            </a:custGeom>
            <a:grpFill/>
            <a:ln w="9525" cap="flat">
              <a:noFill/>
              <a:prstDash val="solid"/>
              <a:miter/>
            </a:ln>
          </p:spPr>
          <p:txBody>
            <a:bodyPr rtlCol="0" anchor="ctr"/>
            <a:lstStyle/>
            <a:p>
              <a:endParaRPr lang="en-US"/>
            </a:p>
          </p:txBody>
        </p:sp>
        <p:sp>
          <p:nvSpPr>
            <p:cNvPr id="3386" name="Freeform: Shape 3385">
              <a:extLst>
                <a:ext uri="{FF2B5EF4-FFF2-40B4-BE49-F238E27FC236}">
                  <a16:creationId xmlns:a16="http://schemas.microsoft.com/office/drawing/2014/main" xmlns="" id="{E09EBA4D-8BBD-4CE3-A6E7-9DD5550F44BA}"/>
                </a:ext>
              </a:extLst>
            </p:cNvPr>
            <p:cNvSpPr/>
            <p:nvPr/>
          </p:nvSpPr>
          <p:spPr>
            <a:xfrm>
              <a:off x="7309961" y="243030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9049"/>
                    <a:pt x="7144" y="11906"/>
                    <a:pt x="7144" y="7144"/>
                  </a:cubicBezTo>
                  <a:close/>
                </a:path>
              </a:pathLst>
            </a:custGeom>
            <a:grpFill/>
            <a:ln w="9525" cap="flat">
              <a:noFill/>
              <a:prstDash val="solid"/>
              <a:miter/>
            </a:ln>
          </p:spPr>
          <p:txBody>
            <a:bodyPr rtlCol="0" anchor="ctr"/>
            <a:lstStyle/>
            <a:p>
              <a:endParaRPr lang="en-US"/>
            </a:p>
          </p:txBody>
        </p:sp>
        <p:sp>
          <p:nvSpPr>
            <p:cNvPr id="3387" name="Freeform: Shape 3386">
              <a:extLst>
                <a:ext uri="{FF2B5EF4-FFF2-40B4-BE49-F238E27FC236}">
                  <a16:creationId xmlns:a16="http://schemas.microsoft.com/office/drawing/2014/main" xmlns="" id="{DC6A882E-3689-4772-B277-8CE612C3E005}"/>
                </a:ext>
              </a:extLst>
            </p:cNvPr>
            <p:cNvSpPr/>
            <p:nvPr/>
          </p:nvSpPr>
          <p:spPr>
            <a:xfrm>
              <a:off x="7307508" y="2432124"/>
              <a:ext cx="9525" cy="9525"/>
            </a:xfrm>
            <a:custGeom>
              <a:avLst/>
              <a:gdLst>
                <a:gd name="connsiteX0" fmla="*/ 8644 w 9525"/>
                <a:gd name="connsiteY0" fmla="*/ 7228 h 9525"/>
                <a:gd name="connsiteX1" fmla="*/ 8644 w 9525"/>
                <a:gd name="connsiteY1" fmla="*/ 7228 h 9525"/>
              </a:gdLst>
              <a:ahLst/>
              <a:cxnLst>
                <a:cxn ang="0">
                  <a:pos x="connsiteX0" y="connsiteY0"/>
                </a:cxn>
                <a:cxn ang="0">
                  <a:pos x="connsiteX1" y="connsiteY1"/>
                </a:cxn>
              </a:cxnLst>
              <a:rect l="l" t="t" r="r" b="b"/>
              <a:pathLst>
                <a:path w="9525" h="9525">
                  <a:moveTo>
                    <a:pt x="8644" y="7228"/>
                  </a:moveTo>
                  <a:cubicBezTo>
                    <a:pt x="9597" y="6275"/>
                    <a:pt x="4834" y="13895"/>
                    <a:pt x="8644" y="7228"/>
                  </a:cubicBezTo>
                  <a:close/>
                </a:path>
              </a:pathLst>
            </a:custGeom>
            <a:grpFill/>
            <a:ln w="9525" cap="flat">
              <a:noFill/>
              <a:prstDash val="solid"/>
              <a:miter/>
            </a:ln>
          </p:spPr>
          <p:txBody>
            <a:bodyPr rtlCol="0" anchor="ctr"/>
            <a:lstStyle/>
            <a:p>
              <a:endParaRPr lang="en-US"/>
            </a:p>
          </p:txBody>
        </p:sp>
        <p:sp>
          <p:nvSpPr>
            <p:cNvPr id="3388" name="Freeform: Shape 3387">
              <a:extLst>
                <a:ext uri="{FF2B5EF4-FFF2-40B4-BE49-F238E27FC236}">
                  <a16:creationId xmlns:a16="http://schemas.microsoft.com/office/drawing/2014/main" xmlns="" id="{9FDA3B27-E937-4BF1-B281-195D809DA92A}"/>
                </a:ext>
              </a:extLst>
            </p:cNvPr>
            <p:cNvSpPr/>
            <p:nvPr/>
          </p:nvSpPr>
          <p:spPr>
            <a:xfrm>
              <a:off x="7303294" y="2429351"/>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cubicBezTo>
                    <a:pt x="8096" y="8096"/>
                    <a:pt x="8096" y="7144"/>
                    <a:pt x="7144" y="7144"/>
                  </a:cubicBezTo>
                  <a:lnTo>
                    <a:pt x="9049" y="8096"/>
                  </a:lnTo>
                  <a:close/>
                </a:path>
              </a:pathLst>
            </a:custGeom>
            <a:grpFill/>
            <a:ln w="9525" cap="flat">
              <a:noFill/>
              <a:prstDash val="solid"/>
              <a:miter/>
            </a:ln>
          </p:spPr>
          <p:txBody>
            <a:bodyPr rtlCol="0" anchor="ctr"/>
            <a:lstStyle/>
            <a:p>
              <a:endParaRPr lang="en-US"/>
            </a:p>
          </p:txBody>
        </p:sp>
        <p:sp>
          <p:nvSpPr>
            <p:cNvPr id="3389" name="Freeform: Shape 3388">
              <a:extLst>
                <a:ext uri="{FF2B5EF4-FFF2-40B4-BE49-F238E27FC236}">
                  <a16:creationId xmlns:a16="http://schemas.microsoft.com/office/drawing/2014/main" xmlns="" id="{9E9D8E82-4057-4534-BDB8-A621964C46A4}"/>
                </a:ext>
              </a:extLst>
            </p:cNvPr>
            <p:cNvSpPr/>
            <p:nvPr/>
          </p:nvSpPr>
          <p:spPr>
            <a:xfrm>
              <a:off x="7304881" y="2430409"/>
              <a:ext cx="9525" cy="9525"/>
            </a:xfrm>
            <a:custGeom>
              <a:avLst/>
              <a:gdLst>
                <a:gd name="connsiteX0" fmla="*/ 8414 w 9525"/>
                <a:gd name="connsiteY0" fmla="*/ 7990 h 9525"/>
                <a:gd name="connsiteX1" fmla="*/ 8414 w 9525"/>
                <a:gd name="connsiteY1" fmla="*/ 7990 h 9525"/>
              </a:gdLst>
              <a:ahLst/>
              <a:cxnLst>
                <a:cxn ang="0">
                  <a:pos x="connsiteX0" y="connsiteY0"/>
                </a:cxn>
                <a:cxn ang="0">
                  <a:pos x="connsiteX1" y="connsiteY1"/>
                </a:cxn>
              </a:cxnLst>
              <a:rect l="l" t="t" r="r" b="b"/>
              <a:pathLst>
                <a:path w="9525" h="9525">
                  <a:moveTo>
                    <a:pt x="8414" y="7990"/>
                  </a:moveTo>
                  <a:cubicBezTo>
                    <a:pt x="8414" y="7990"/>
                    <a:pt x="5556" y="6085"/>
                    <a:pt x="8414" y="7990"/>
                  </a:cubicBezTo>
                  <a:close/>
                </a:path>
              </a:pathLst>
            </a:custGeom>
            <a:grpFill/>
            <a:ln w="9525" cap="flat">
              <a:noFill/>
              <a:prstDash val="solid"/>
              <a:miter/>
            </a:ln>
          </p:spPr>
          <p:txBody>
            <a:bodyPr rtlCol="0" anchor="ctr"/>
            <a:lstStyle/>
            <a:p>
              <a:endParaRPr lang="en-US"/>
            </a:p>
          </p:txBody>
        </p:sp>
        <p:sp>
          <p:nvSpPr>
            <p:cNvPr id="3390" name="Freeform: Shape 3389">
              <a:extLst>
                <a:ext uri="{FF2B5EF4-FFF2-40B4-BE49-F238E27FC236}">
                  <a16:creationId xmlns:a16="http://schemas.microsoft.com/office/drawing/2014/main" xmlns="" id="{DB2DE94E-B7AE-436B-B1C6-B0CF2B7DDB43}"/>
                </a:ext>
              </a:extLst>
            </p:cNvPr>
            <p:cNvSpPr/>
            <p:nvPr/>
          </p:nvSpPr>
          <p:spPr>
            <a:xfrm>
              <a:off x="7307210" y="2426709"/>
              <a:ext cx="9525" cy="19050"/>
            </a:xfrm>
            <a:custGeom>
              <a:avLst/>
              <a:gdLst>
                <a:gd name="connsiteX0" fmla="*/ 7990 w 9525"/>
                <a:gd name="connsiteY0" fmla="*/ 12643 h 19050"/>
                <a:gd name="connsiteX1" fmla="*/ 7990 w 9525"/>
                <a:gd name="connsiteY1" fmla="*/ 12643 h 19050"/>
              </a:gdLst>
              <a:ahLst/>
              <a:cxnLst>
                <a:cxn ang="0">
                  <a:pos x="connsiteX0" y="connsiteY0"/>
                </a:cxn>
                <a:cxn ang="0">
                  <a:pos x="connsiteX1" y="connsiteY1"/>
                </a:cxn>
              </a:cxnLst>
              <a:rect l="l" t="t" r="r" b="b"/>
              <a:pathLst>
                <a:path w="9525" h="19050">
                  <a:moveTo>
                    <a:pt x="7990" y="12643"/>
                  </a:moveTo>
                  <a:cubicBezTo>
                    <a:pt x="7990" y="3118"/>
                    <a:pt x="6085" y="7881"/>
                    <a:pt x="7990" y="12643"/>
                  </a:cubicBezTo>
                  <a:close/>
                </a:path>
              </a:pathLst>
            </a:custGeom>
            <a:grpFill/>
            <a:ln w="9525" cap="flat">
              <a:noFill/>
              <a:prstDash val="solid"/>
              <a:miter/>
            </a:ln>
          </p:spPr>
          <p:txBody>
            <a:bodyPr rtlCol="0" anchor="ctr"/>
            <a:lstStyle/>
            <a:p>
              <a:endParaRPr lang="en-US"/>
            </a:p>
          </p:txBody>
        </p:sp>
        <p:sp>
          <p:nvSpPr>
            <p:cNvPr id="3391" name="Freeform: Shape 3390">
              <a:extLst>
                <a:ext uri="{FF2B5EF4-FFF2-40B4-BE49-F238E27FC236}">
                  <a16:creationId xmlns:a16="http://schemas.microsoft.com/office/drawing/2014/main" xmlns="" id="{CFE2C3F8-B808-472F-89BB-99CA8D4AF1E9}"/>
                </a:ext>
              </a:extLst>
            </p:cNvPr>
            <p:cNvSpPr/>
            <p:nvPr/>
          </p:nvSpPr>
          <p:spPr>
            <a:xfrm>
              <a:off x="7356486" y="2514123"/>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6339" y="10954"/>
                    <a:pt x="7291" y="8096"/>
                    <a:pt x="8244" y="7144"/>
                  </a:cubicBezTo>
                  <a:close/>
                </a:path>
              </a:pathLst>
            </a:custGeom>
            <a:grpFill/>
            <a:ln w="9525" cap="flat">
              <a:noFill/>
              <a:prstDash val="solid"/>
              <a:miter/>
            </a:ln>
          </p:spPr>
          <p:txBody>
            <a:bodyPr rtlCol="0" anchor="ctr"/>
            <a:lstStyle/>
            <a:p>
              <a:endParaRPr lang="en-US"/>
            </a:p>
          </p:txBody>
        </p:sp>
        <p:sp>
          <p:nvSpPr>
            <p:cNvPr id="3392" name="Freeform: Shape 3391">
              <a:extLst>
                <a:ext uri="{FF2B5EF4-FFF2-40B4-BE49-F238E27FC236}">
                  <a16:creationId xmlns:a16="http://schemas.microsoft.com/office/drawing/2014/main" xmlns="" id="{450D9114-3C05-4AEE-BA2D-4C757479C559}"/>
                </a:ext>
              </a:extLst>
            </p:cNvPr>
            <p:cNvSpPr/>
            <p:nvPr/>
          </p:nvSpPr>
          <p:spPr>
            <a:xfrm>
              <a:off x="7349014" y="2511266"/>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8096"/>
                    <a:pt x="7144" y="8096"/>
                    <a:pt x="7144" y="9049"/>
                  </a:cubicBezTo>
                  <a:cubicBezTo>
                    <a:pt x="8096" y="8096"/>
                    <a:pt x="8096" y="8096"/>
                    <a:pt x="8096" y="7144"/>
                  </a:cubicBezTo>
                  <a:close/>
                </a:path>
              </a:pathLst>
            </a:custGeom>
            <a:grpFill/>
            <a:ln w="9525" cap="flat">
              <a:noFill/>
              <a:prstDash val="solid"/>
              <a:miter/>
            </a:ln>
          </p:spPr>
          <p:txBody>
            <a:bodyPr rtlCol="0" anchor="ctr"/>
            <a:lstStyle/>
            <a:p>
              <a:endParaRPr lang="en-US"/>
            </a:p>
          </p:txBody>
        </p:sp>
        <p:sp>
          <p:nvSpPr>
            <p:cNvPr id="3393" name="Freeform: Shape 3392">
              <a:extLst>
                <a:ext uri="{FF2B5EF4-FFF2-40B4-BE49-F238E27FC236}">
                  <a16:creationId xmlns:a16="http://schemas.microsoft.com/office/drawing/2014/main" xmlns="" id="{4EF48ADF-23F5-4006-BC7E-5E2A7AE4FE10}"/>
                </a:ext>
              </a:extLst>
            </p:cNvPr>
            <p:cNvSpPr/>
            <p:nvPr/>
          </p:nvSpPr>
          <p:spPr>
            <a:xfrm>
              <a:off x="7342751" y="2515142"/>
              <a:ext cx="9525" cy="28575"/>
            </a:xfrm>
            <a:custGeom>
              <a:avLst/>
              <a:gdLst>
                <a:gd name="connsiteX0" fmla="*/ 8644 w 9525"/>
                <a:gd name="connsiteY0" fmla="*/ 24223 h 28575"/>
                <a:gd name="connsiteX1" fmla="*/ 8644 w 9525"/>
                <a:gd name="connsiteY1" fmla="*/ 24223 h 28575"/>
              </a:gdLst>
              <a:ahLst/>
              <a:cxnLst>
                <a:cxn ang="0">
                  <a:pos x="connsiteX0" y="connsiteY0"/>
                </a:cxn>
                <a:cxn ang="0">
                  <a:pos x="connsiteX1" y="connsiteY1"/>
                </a:cxn>
              </a:cxnLst>
              <a:rect l="l" t="t" r="r" b="b"/>
              <a:pathLst>
                <a:path w="9525" h="28575">
                  <a:moveTo>
                    <a:pt x="8644" y="24223"/>
                  </a:moveTo>
                  <a:cubicBezTo>
                    <a:pt x="4834" y="16603"/>
                    <a:pt x="9597" y="-10067"/>
                    <a:pt x="8644" y="24223"/>
                  </a:cubicBezTo>
                  <a:close/>
                </a:path>
              </a:pathLst>
            </a:custGeom>
            <a:grpFill/>
            <a:ln w="9525" cap="flat">
              <a:noFill/>
              <a:prstDash val="solid"/>
              <a:miter/>
            </a:ln>
          </p:spPr>
          <p:txBody>
            <a:bodyPr rtlCol="0" anchor="ctr"/>
            <a:lstStyle/>
            <a:p>
              <a:endParaRPr lang="en-US"/>
            </a:p>
          </p:txBody>
        </p:sp>
        <p:sp>
          <p:nvSpPr>
            <p:cNvPr id="3394" name="Freeform: Shape 3393">
              <a:extLst>
                <a:ext uri="{FF2B5EF4-FFF2-40B4-BE49-F238E27FC236}">
                  <a16:creationId xmlns:a16="http://schemas.microsoft.com/office/drawing/2014/main" xmlns="" id="{6BD291B5-CA0D-4DA3-B738-A3B989DDDF16}"/>
                </a:ext>
              </a:extLst>
            </p:cNvPr>
            <p:cNvSpPr/>
            <p:nvPr/>
          </p:nvSpPr>
          <p:spPr>
            <a:xfrm>
              <a:off x="7347109" y="2538233"/>
              <a:ext cx="9525" cy="9525"/>
            </a:xfrm>
            <a:custGeom>
              <a:avLst/>
              <a:gdLst>
                <a:gd name="connsiteX0" fmla="*/ 7144 w 9525"/>
                <a:gd name="connsiteY0" fmla="*/ 8751 h 9525"/>
                <a:gd name="connsiteX1" fmla="*/ 8096 w 9525"/>
                <a:gd name="connsiteY1" fmla="*/ 7799 h 9525"/>
                <a:gd name="connsiteX2" fmla="*/ 7144 w 9525"/>
                <a:gd name="connsiteY2" fmla="*/ 8751 h 9525"/>
              </a:gdLst>
              <a:ahLst/>
              <a:cxnLst>
                <a:cxn ang="0">
                  <a:pos x="connsiteX0" y="connsiteY0"/>
                </a:cxn>
                <a:cxn ang="0">
                  <a:pos x="connsiteX1" y="connsiteY1"/>
                </a:cxn>
                <a:cxn ang="0">
                  <a:pos x="connsiteX2" y="connsiteY2"/>
                </a:cxn>
              </a:cxnLst>
              <a:rect l="l" t="t" r="r" b="b"/>
              <a:pathLst>
                <a:path w="9525" h="9525">
                  <a:moveTo>
                    <a:pt x="7144" y="8751"/>
                  </a:moveTo>
                  <a:cubicBezTo>
                    <a:pt x="8096" y="8751"/>
                    <a:pt x="8096" y="8751"/>
                    <a:pt x="8096" y="7799"/>
                  </a:cubicBezTo>
                  <a:cubicBezTo>
                    <a:pt x="8096" y="5894"/>
                    <a:pt x="7144" y="8751"/>
                    <a:pt x="7144" y="8751"/>
                  </a:cubicBezTo>
                  <a:close/>
                </a:path>
              </a:pathLst>
            </a:custGeom>
            <a:grpFill/>
            <a:ln w="9525" cap="flat">
              <a:noFill/>
              <a:prstDash val="solid"/>
              <a:miter/>
            </a:ln>
          </p:spPr>
          <p:txBody>
            <a:bodyPr rtlCol="0" anchor="ctr"/>
            <a:lstStyle/>
            <a:p>
              <a:endParaRPr lang="en-US"/>
            </a:p>
          </p:txBody>
        </p:sp>
        <p:sp>
          <p:nvSpPr>
            <p:cNvPr id="3395" name="Freeform: Shape 3394">
              <a:extLst>
                <a:ext uri="{FF2B5EF4-FFF2-40B4-BE49-F238E27FC236}">
                  <a16:creationId xmlns:a16="http://schemas.microsoft.com/office/drawing/2014/main" xmlns="" id="{7FB845E5-72A7-46B8-B9D5-2A7C48B224F6}"/>
                </a:ext>
              </a:extLst>
            </p:cNvPr>
            <p:cNvSpPr/>
            <p:nvPr/>
          </p:nvSpPr>
          <p:spPr>
            <a:xfrm>
              <a:off x="7329540" y="248459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15716"/>
                    <a:pt x="7567" y="10001"/>
                    <a:pt x="7567" y="7144"/>
                  </a:cubicBezTo>
                  <a:close/>
                </a:path>
              </a:pathLst>
            </a:custGeom>
            <a:grpFill/>
            <a:ln w="9525" cap="flat">
              <a:noFill/>
              <a:prstDash val="solid"/>
              <a:miter/>
            </a:ln>
          </p:spPr>
          <p:txBody>
            <a:bodyPr rtlCol="0" anchor="ctr"/>
            <a:lstStyle/>
            <a:p>
              <a:endParaRPr lang="en-US"/>
            </a:p>
          </p:txBody>
        </p:sp>
        <p:sp>
          <p:nvSpPr>
            <p:cNvPr id="3396" name="Freeform: Shape 3395">
              <a:extLst>
                <a:ext uri="{FF2B5EF4-FFF2-40B4-BE49-F238E27FC236}">
                  <a16:creationId xmlns:a16="http://schemas.microsoft.com/office/drawing/2014/main" xmlns="" id="{EEDF5437-F0DC-4CBD-886B-170FE7C19CAC}"/>
                </a:ext>
              </a:extLst>
            </p:cNvPr>
            <p:cNvSpPr/>
            <p:nvPr/>
          </p:nvSpPr>
          <p:spPr>
            <a:xfrm>
              <a:off x="7331154" y="2487453"/>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8096"/>
                    <a:pt x="6906" y="7144"/>
                    <a:pt x="7858" y="7144"/>
                  </a:cubicBezTo>
                  <a:close/>
                </a:path>
              </a:pathLst>
            </a:custGeom>
            <a:grpFill/>
            <a:ln w="9525" cap="flat">
              <a:noFill/>
              <a:prstDash val="solid"/>
              <a:miter/>
            </a:ln>
          </p:spPr>
          <p:txBody>
            <a:bodyPr rtlCol="0" anchor="ctr"/>
            <a:lstStyle/>
            <a:p>
              <a:endParaRPr lang="en-US"/>
            </a:p>
          </p:txBody>
        </p:sp>
        <p:sp>
          <p:nvSpPr>
            <p:cNvPr id="3397" name="Freeform: Shape 3396">
              <a:extLst>
                <a:ext uri="{FF2B5EF4-FFF2-40B4-BE49-F238E27FC236}">
                  <a16:creationId xmlns:a16="http://schemas.microsoft.com/office/drawing/2014/main" xmlns="" id="{34BCF240-9AEE-4EA7-8896-BB7B71FF11DA}"/>
                </a:ext>
              </a:extLst>
            </p:cNvPr>
            <p:cNvSpPr/>
            <p:nvPr/>
          </p:nvSpPr>
          <p:spPr>
            <a:xfrm>
              <a:off x="7329964" y="248459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398" name="Freeform: Shape 3397">
              <a:extLst>
                <a:ext uri="{FF2B5EF4-FFF2-40B4-BE49-F238E27FC236}">
                  <a16:creationId xmlns:a16="http://schemas.microsoft.com/office/drawing/2014/main" xmlns="" id="{4E4D6010-8272-4FCB-BEAA-A7A24DE8C63F}"/>
                </a:ext>
              </a:extLst>
            </p:cNvPr>
            <p:cNvSpPr/>
            <p:nvPr/>
          </p:nvSpPr>
          <p:spPr>
            <a:xfrm>
              <a:off x="7299484" y="2427298"/>
              <a:ext cx="9525" cy="9525"/>
            </a:xfrm>
            <a:custGeom>
              <a:avLst/>
              <a:gdLst>
                <a:gd name="connsiteX0" fmla="*/ 8096 w 9525"/>
                <a:gd name="connsiteY0" fmla="*/ 8244 h 9525"/>
                <a:gd name="connsiteX1" fmla="*/ 7144 w 9525"/>
                <a:gd name="connsiteY1" fmla="*/ 8244 h 9525"/>
                <a:gd name="connsiteX2" fmla="*/ 8096 w 9525"/>
                <a:gd name="connsiteY2" fmla="*/ 8244 h 9525"/>
              </a:gdLst>
              <a:ahLst/>
              <a:cxnLst>
                <a:cxn ang="0">
                  <a:pos x="connsiteX0" y="connsiteY0"/>
                </a:cxn>
                <a:cxn ang="0">
                  <a:pos x="connsiteX1" y="connsiteY1"/>
                </a:cxn>
                <a:cxn ang="0">
                  <a:pos x="connsiteX2" y="connsiteY2"/>
                </a:cxn>
              </a:cxnLst>
              <a:rect l="l" t="t" r="r" b="b"/>
              <a:pathLst>
                <a:path w="9525" h="9525">
                  <a:moveTo>
                    <a:pt x="8096" y="8244"/>
                  </a:moveTo>
                  <a:cubicBezTo>
                    <a:pt x="8096" y="6339"/>
                    <a:pt x="7144" y="7291"/>
                    <a:pt x="7144" y="8244"/>
                  </a:cubicBezTo>
                  <a:cubicBezTo>
                    <a:pt x="7144" y="8244"/>
                    <a:pt x="7144" y="9196"/>
                    <a:pt x="8096" y="8244"/>
                  </a:cubicBezTo>
                  <a:close/>
                </a:path>
              </a:pathLst>
            </a:custGeom>
            <a:grpFill/>
            <a:ln w="9525" cap="flat">
              <a:noFill/>
              <a:prstDash val="solid"/>
              <a:miter/>
            </a:ln>
          </p:spPr>
          <p:txBody>
            <a:bodyPr rtlCol="0" anchor="ctr"/>
            <a:lstStyle/>
            <a:p>
              <a:endParaRPr lang="en-US"/>
            </a:p>
          </p:txBody>
        </p:sp>
        <p:sp>
          <p:nvSpPr>
            <p:cNvPr id="3399" name="Freeform: Shape 3398">
              <a:extLst>
                <a:ext uri="{FF2B5EF4-FFF2-40B4-BE49-F238E27FC236}">
                  <a16:creationId xmlns:a16="http://schemas.microsoft.com/office/drawing/2014/main" xmlns="" id="{BAA8B54A-E485-4922-9CBD-00AC027A043B}"/>
                </a:ext>
              </a:extLst>
            </p:cNvPr>
            <p:cNvSpPr/>
            <p:nvPr/>
          </p:nvSpPr>
          <p:spPr>
            <a:xfrm>
              <a:off x="7265194" y="2435066"/>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lnTo>
                    <a:pt x="7144" y="7144"/>
                  </a:lnTo>
                  <a:cubicBezTo>
                    <a:pt x="8096" y="8096"/>
                    <a:pt x="8096" y="8096"/>
                    <a:pt x="8096" y="9049"/>
                  </a:cubicBezTo>
                  <a:close/>
                </a:path>
              </a:pathLst>
            </a:custGeom>
            <a:grpFill/>
            <a:ln w="9525" cap="flat">
              <a:noFill/>
              <a:prstDash val="solid"/>
              <a:miter/>
            </a:ln>
          </p:spPr>
          <p:txBody>
            <a:bodyPr rtlCol="0" anchor="ctr"/>
            <a:lstStyle/>
            <a:p>
              <a:endParaRPr lang="en-US"/>
            </a:p>
          </p:txBody>
        </p:sp>
        <p:sp>
          <p:nvSpPr>
            <p:cNvPr id="3400" name="Freeform: Shape 3399">
              <a:extLst>
                <a:ext uri="{FF2B5EF4-FFF2-40B4-BE49-F238E27FC236}">
                  <a16:creationId xmlns:a16="http://schemas.microsoft.com/office/drawing/2014/main" xmlns="" id="{5F13EB88-F7F8-4AB8-977A-FCB129C90A88}"/>
                </a:ext>
              </a:extLst>
            </p:cNvPr>
            <p:cNvSpPr/>
            <p:nvPr/>
          </p:nvSpPr>
          <p:spPr>
            <a:xfrm>
              <a:off x="7253764" y="249126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8096"/>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3401" name="Freeform: Shape 3400">
              <a:extLst>
                <a:ext uri="{FF2B5EF4-FFF2-40B4-BE49-F238E27FC236}">
                  <a16:creationId xmlns:a16="http://schemas.microsoft.com/office/drawing/2014/main" xmlns="" id="{20F80BD4-E649-4B4A-9310-38E455573AD0}"/>
                </a:ext>
              </a:extLst>
            </p:cNvPr>
            <p:cNvSpPr/>
            <p:nvPr/>
          </p:nvSpPr>
          <p:spPr>
            <a:xfrm>
              <a:off x="7253049" y="2492216"/>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10001"/>
                    <a:pt x="6906" y="10001"/>
                    <a:pt x="7858" y="7144"/>
                  </a:cubicBezTo>
                  <a:close/>
                </a:path>
              </a:pathLst>
            </a:custGeom>
            <a:grpFill/>
            <a:ln w="9525" cap="flat">
              <a:noFill/>
              <a:prstDash val="solid"/>
              <a:miter/>
            </a:ln>
          </p:spPr>
          <p:txBody>
            <a:bodyPr rtlCol="0" anchor="ctr"/>
            <a:lstStyle/>
            <a:p>
              <a:endParaRPr lang="en-US"/>
            </a:p>
          </p:txBody>
        </p:sp>
        <p:sp>
          <p:nvSpPr>
            <p:cNvPr id="3402" name="Freeform: Shape 3401">
              <a:extLst>
                <a:ext uri="{FF2B5EF4-FFF2-40B4-BE49-F238E27FC236}">
                  <a16:creationId xmlns:a16="http://schemas.microsoft.com/office/drawing/2014/main" xmlns="" id="{303AAD61-16D8-4CFE-8C4B-F8EE7E3F8B78}"/>
                </a:ext>
              </a:extLst>
            </p:cNvPr>
            <p:cNvSpPr/>
            <p:nvPr/>
          </p:nvSpPr>
          <p:spPr>
            <a:xfrm>
              <a:off x="6925021" y="1983471"/>
              <a:ext cx="9525" cy="9525"/>
            </a:xfrm>
            <a:custGeom>
              <a:avLst/>
              <a:gdLst>
                <a:gd name="connsiteX0" fmla="*/ 8227 w 9525"/>
                <a:gd name="connsiteY0" fmla="*/ 7253 h 9525"/>
                <a:gd name="connsiteX1" fmla="*/ 8227 w 9525"/>
                <a:gd name="connsiteY1" fmla="*/ 7253 h 9525"/>
              </a:gdLst>
              <a:ahLst/>
              <a:cxnLst>
                <a:cxn ang="0">
                  <a:pos x="connsiteX0" y="connsiteY0"/>
                </a:cxn>
                <a:cxn ang="0">
                  <a:pos x="connsiteX1" y="connsiteY1"/>
                </a:cxn>
              </a:cxnLst>
              <a:rect l="l" t="t" r="r" b="b"/>
              <a:pathLst>
                <a:path w="9525" h="9525">
                  <a:moveTo>
                    <a:pt x="8227" y="7253"/>
                  </a:moveTo>
                  <a:cubicBezTo>
                    <a:pt x="9179" y="6301"/>
                    <a:pt x="5369" y="12016"/>
                    <a:pt x="8227" y="7253"/>
                  </a:cubicBezTo>
                  <a:close/>
                </a:path>
              </a:pathLst>
            </a:custGeom>
            <a:grpFill/>
            <a:ln w="9525" cap="flat">
              <a:noFill/>
              <a:prstDash val="solid"/>
              <a:miter/>
            </a:ln>
          </p:spPr>
          <p:txBody>
            <a:bodyPr rtlCol="0" anchor="ctr"/>
            <a:lstStyle/>
            <a:p>
              <a:endParaRPr lang="en-US"/>
            </a:p>
          </p:txBody>
        </p:sp>
        <p:sp>
          <p:nvSpPr>
            <p:cNvPr id="3403" name="Freeform: Shape 3402">
              <a:extLst>
                <a:ext uri="{FF2B5EF4-FFF2-40B4-BE49-F238E27FC236}">
                  <a16:creationId xmlns:a16="http://schemas.microsoft.com/office/drawing/2014/main" xmlns="" id="{D63C26B8-CFF7-434A-AFD5-CBBCF00864F1}"/>
                </a:ext>
              </a:extLst>
            </p:cNvPr>
            <p:cNvSpPr/>
            <p:nvPr/>
          </p:nvSpPr>
          <p:spPr>
            <a:xfrm>
              <a:off x="6918484" y="1975008"/>
              <a:ext cx="19050" cy="19050"/>
            </a:xfrm>
            <a:custGeom>
              <a:avLst/>
              <a:gdLst>
                <a:gd name="connsiteX0" fmla="*/ 7144 w 19050"/>
                <a:gd name="connsiteY0" fmla="*/ 7144 h 19050"/>
                <a:gd name="connsiteX1" fmla="*/ 7144 w 19050"/>
                <a:gd name="connsiteY1" fmla="*/ 7144 h 19050"/>
              </a:gdLst>
              <a:ahLst/>
              <a:cxnLst>
                <a:cxn ang="0">
                  <a:pos x="connsiteX0" y="connsiteY0"/>
                </a:cxn>
                <a:cxn ang="0">
                  <a:pos x="connsiteX1" y="connsiteY1"/>
                </a:cxn>
              </a:cxnLst>
              <a:rect l="l" t="t" r="r" b="b"/>
              <a:pathLst>
                <a:path w="19050" h="19050">
                  <a:moveTo>
                    <a:pt x="7144" y="7144"/>
                  </a:moveTo>
                  <a:cubicBezTo>
                    <a:pt x="18574" y="26194"/>
                    <a:pt x="10001" y="11906"/>
                    <a:pt x="7144" y="7144"/>
                  </a:cubicBezTo>
                  <a:close/>
                </a:path>
              </a:pathLst>
            </a:custGeom>
            <a:grpFill/>
            <a:ln w="9525" cap="flat">
              <a:noFill/>
              <a:prstDash val="solid"/>
              <a:miter/>
            </a:ln>
          </p:spPr>
          <p:txBody>
            <a:bodyPr rtlCol="0" anchor="ctr"/>
            <a:lstStyle/>
            <a:p>
              <a:endParaRPr lang="en-US"/>
            </a:p>
          </p:txBody>
        </p:sp>
        <p:sp>
          <p:nvSpPr>
            <p:cNvPr id="3404" name="Freeform: Shape 3403">
              <a:extLst>
                <a:ext uri="{FF2B5EF4-FFF2-40B4-BE49-F238E27FC236}">
                  <a16:creationId xmlns:a16="http://schemas.microsoft.com/office/drawing/2014/main" xmlns="" id="{F9F6B9C4-2D75-4810-85FA-220C9A5762F6}"/>
                </a:ext>
              </a:extLst>
            </p:cNvPr>
            <p:cNvSpPr/>
            <p:nvPr/>
          </p:nvSpPr>
          <p:spPr>
            <a:xfrm>
              <a:off x="6919436" y="1979771"/>
              <a:ext cx="9525" cy="9525"/>
            </a:xfrm>
            <a:custGeom>
              <a:avLst/>
              <a:gdLst>
                <a:gd name="connsiteX0" fmla="*/ 8096 w 9525"/>
                <a:gd name="connsiteY0" fmla="*/ 10954 h 9525"/>
                <a:gd name="connsiteX1" fmla="*/ 7144 w 9525"/>
                <a:gd name="connsiteY1" fmla="*/ 7144 h 9525"/>
                <a:gd name="connsiteX2" fmla="*/ 8096 w 9525"/>
                <a:gd name="connsiteY2" fmla="*/ 10954 h 9525"/>
              </a:gdLst>
              <a:ahLst/>
              <a:cxnLst>
                <a:cxn ang="0">
                  <a:pos x="connsiteX0" y="connsiteY0"/>
                </a:cxn>
                <a:cxn ang="0">
                  <a:pos x="connsiteX1" y="connsiteY1"/>
                </a:cxn>
                <a:cxn ang="0">
                  <a:pos x="connsiteX2" y="connsiteY2"/>
                </a:cxn>
              </a:cxnLst>
              <a:rect l="l" t="t" r="r" b="b"/>
              <a:pathLst>
                <a:path w="9525" h="9525">
                  <a:moveTo>
                    <a:pt x="8096" y="10954"/>
                  </a:moveTo>
                  <a:cubicBezTo>
                    <a:pt x="8096" y="9049"/>
                    <a:pt x="7144" y="8096"/>
                    <a:pt x="7144" y="7144"/>
                  </a:cubicBezTo>
                  <a:cubicBezTo>
                    <a:pt x="7144" y="8096"/>
                    <a:pt x="7144" y="10001"/>
                    <a:pt x="8096" y="10954"/>
                  </a:cubicBezTo>
                  <a:close/>
                </a:path>
              </a:pathLst>
            </a:custGeom>
            <a:grpFill/>
            <a:ln w="9525" cap="flat">
              <a:noFill/>
              <a:prstDash val="solid"/>
              <a:miter/>
            </a:ln>
          </p:spPr>
          <p:txBody>
            <a:bodyPr rtlCol="0" anchor="ctr"/>
            <a:lstStyle/>
            <a:p>
              <a:endParaRPr lang="en-US"/>
            </a:p>
          </p:txBody>
        </p:sp>
        <p:sp>
          <p:nvSpPr>
            <p:cNvPr id="3405" name="Freeform: Shape 3404">
              <a:extLst>
                <a:ext uri="{FF2B5EF4-FFF2-40B4-BE49-F238E27FC236}">
                  <a16:creationId xmlns:a16="http://schemas.microsoft.com/office/drawing/2014/main" xmlns="" id="{69DC28B2-B0D0-4D74-B39B-A65E1FAF9A9C}"/>
                </a:ext>
              </a:extLst>
            </p:cNvPr>
            <p:cNvSpPr/>
            <p:nvPr/>
          </p:nvSpPr>
          <p:spPr>
            <a:xfrm>
              <a:off x="6918166" y="1984533"/>
              <a:ext cx="9525" cy="9525"/>
            </a:xfrm>
            <a:custGeom>
              <a:avLst/>
              <a:gdLst>
                <a:gd name="connsiteX0" fmla="*/ 8414 w 9525"/>
                <a:gd name="connsiteY0" fmla="*/ 7144 h 9525"/>
                <a:gd name="connsiteX1" fmla="*/ 8414 w 9525"/>
                <a:gd name="connsiteY1" fmla="*/ 7144 h 9525"/>
              </a:gdLst>
              <a:ahLst/>
              <a:cxnLst>
                <a:cxn ang="0">
                  <a:pos x="connsiteX0" y="connsiteY0"/>
                </a:cxn>
                <a:cxn ang="0">
                  <a:pos x="connsiteX1" y="connsiteY1"/>
                </a:cxn>
              </a:cxnLst>
              <a:rect l="l" t="t" r="r" b="b"/>
              <a:pathLst>
                <a:path w="9525" h="9525">
                  <a:moveTo>
                    <a:pt x="8414" y="7144"/>
                  </a:moveTo>
                  <a:cubicBezTo>
                    <a:pt x="5556" y="7144"/>
                    <a:pt x="8414" y="7144"/>
                    <a:pt x="8414" y="7144"/>
                  </a:cubicBezTo>
                  <a:close/>
                </a:path>
              </a:pathLst>
            </a:custGeom>
            <a:grpFill/>
            <a:ln w="9525" cap="flat">
              <a:noFill/>
              <a:prstDash val="solid"/>
              <a:miter/>
            </a:ln>
          </p:spPr>
          <p:txBody>
            <a:bodyPr rtlCol="0" anchor="ctr"/>
            <a:lstStyle/>
            <a:p>
              <a:endParaRPr lang="en-US"/>
            </a:p>
          </p:txBody>
        </p:sp>
        <p:sp>
          <p:nvSpPr>
            <p:cNvPr id="3406" name="Freeform: Shape 3405">
              <a:extLst>
                <a:ext uri="{FF2B5EF4-FFF2-40B4-BE49-F238E27FC236}">
                  <a16:creationId xmlns:a16="http://schemas.microsoft.com/office/drawing/2014/main" xmlns="" id="{453E80CC-8F25-484E-A751-68109739D9D1}"/>
                </a:ext>
              </a:extLst>
            </p:cNvPr>
            <p:cNvSpPr/>
            <p:nvPr/>
          </p:nvSpPr>
          <p:spPr>
            <a:xfrm>
              <a:off x="6916579" y="198643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3407" name="Freeform: Shape 3406">
              <a:extLst>
                <a:ext uri="{FF2B5EF4-FFF2-40B4-BE49-F238E27FC236}">
                  <a16:creationId xmlns:a16="http://schemas.microsoft.com/office/drawing/2014/main" xmlns="" id="{51D4108C-1BF2-4BA0-BFB1-4FF20718C7A3}"/>
                </a:ext>
              </a:extLst>
            </p:cNvPr>
            <p:cNvSpPr/>
            <p:nvPr/>
          </p:nvSpPr>
          <p:spPr>
            <a:xfrm>
              <a:off x="6913332" y="1977218"/>
              <a:ext cx="9525" cy="19050"/>
            </a:xfrm>
            <a:custGeom>
              <a:avLst/>
              <a:gdLst>
                <a:gd name="connsiteX0" fmla="*/ 8485 w 9525"/>
                <a:gd name="connsiteY0" fmla="*/ 17316 h 19050"/>
                <a:gd name="connsiteX1" fmla="*/ 8485 w 9525"/>
                <a:gd name="connsiteY1" fmla="*/ 17316 h 19050"/>
              </a:gdLst>
              <a:ahLst/>
              <a:cxnLst>
                <a:cxn ang="0">
                  <a:pos x="connsiteX0" y="connsiteY0"/>
                </a:cxn>
                <a:cxn ang="0">
                  <a:pos x="connsiteX1" y="connsiteY1"/>
                </a:cxn>
              </a:cxnLst>
              <a:rect l="l" t="t" r="r" b="b"/>
              <a:pathLst>
                <a:path w="9525" h="19050">
                  <a:moveTo>
                    <a:pt x="8485" y="17316"/>
                  </a:moveTo>
                  <a:cubicBezTo>
                    <a:pt x="10390" y="19221"/>
                    <a:pt x="4675" y="-6496"/>
                    <a:pt x="8485" y="17316"/>
                  </a:cubicBezTo>
                  <a:close/>
                </a:path>
              </a:pathLst>
            </a:custGeom>
            <a:grpFill/>
            <a:ln w="9525" cap="flat">
              <a:noFill/>
              <a:prstDash val="solid"/>
              <a:miter/>
            </a:ln>
          </p:spPr>
          <p:txBody>
            <a:bodyPr rtlCol="0" anchor="ctr"/>
            <a:lstStyle/>
            <a:p>
              <a:endParaRPr lang="en-US"/>
            </a:p>
          </p:txBody>
        </p:sp>
        <p:sp>
          <p:nvSpPr>
            <p:cNvPr id="3408" name="Freeform: Shape 3407">
              <a:extLst>
                <a:ext uri="{FF2B5EF4-FFF2-40B4-BE49-F238E27FC236}">
                  <a16:creationId xmlns:a16="http://schemas.microsoft.com/office/drawing/2014/main" xmlns="" id="{13A12CDE-9EAC-471F-B5CA-A88E7477F634}"/>
                </a:ext>
              </a:extLst>
            </p:cNvPr>
            <p:cNvSpPr/>
            <p:nvPr/>
          </p:nvSpPr>
          <p:spPr>
            <a:xfrm>
              <a:off x="6916579" y="1985338"/>
              <a:ext cx="9525" cy="9525"/>
            </a:xfrm>
            <a:custGeom>
              <a:avLst/>
              <a:gdLst>
                <a:gd name="connsiteX0" fmla="*/ 7144 w 9525"/>
                <a:gd name="connsiteY0" fmla="*/ 8244 h 9525"/>
                <a:gd name="connsiteX1" fmla="*/ 7144 w 9525"/>
                <a:gd name="connsiteY1" fmla="*/ 8244 h 9525"/>
                <a:gd name="connsiteX2" fmla="*/ 7144 w 9525"/>
                <a:gd name="connsiteY2" fmla="*/ 8244 h 9525"/>
              </a:gdLst>
              <a:ahLst/>
              <a:cxnLst>
                <a:cxn ang="0">
                  <a:pos x="connsiteX0" y="connsiteY0"/>
                </a:cxn>
                <a:cxn ang="0">
                  <a:pos x="connsiteX1" y="connsiteY1"/>
                </a:cxn>
                <a:cxn ang="0">
                  <a:pos x="connsiteX2" y="connsiteY2"/>
                </a:cxn>
              </a:cxnLst>
              <a:rect l="l" t="t" r="r" b="b"/>
              <a:pathLst>
                <a:path w="9525" h="9525">
                  <a:moveTo>
                    <a:pt x="7144" y="8244"/>
                  </a:moveTo>
                  <a:cubicBezTo>
                    <a:pt x="7144" y="7291"/>
                    <a:pt x="7144" y="7291"/>
                    <a:pt x="7144" y="8244"/>
                  </a:cubicBezTo>
                  <a:cubicBezTo>
                    <a:pt x="7144" y="6339"/>
                    <a:pt x="7144" y="7291"/>
                    <a:pt x="7144" y="8244"/>
                  </a:cubicBezTo>
                  <a:close/>
                </a:path>
              </a:pathLst>
            </a:custGeom>
            <a:grpFill/>
            <a:ln w="9525" cap="flat">
              <a:noFill/>
              <a:prstDash val="solid"/>
              <a:miter/>
            </a:ln>
          </p:spPr>
          <p:txBody>
            <a:bodyPr rtlCol="0" anchor="ctr"/>
            <a:lstStyle/>
            <a:p>
              <a:endParaRPr lang="en-US"/>
            </a:p>
          </p:txBody>
        </p:sp>
        <p:sp>
          <p:nvSpPr>
            <p:cNvPr id="3409" name="Freeform: Shape 3408">
              <a:extLst>
                <a:ext uri="{FF2B5EF4-FFF2-40B4-BE49-F238E27FC236}">
                  <a16:creationId xmlns:a16="http://schemas.microsoft.com/office/drawing/2014/main" xmlns="" id="{9061E215-F836-4142-ACEA-87D6602C392C}"/>
                </a:ext>
              </a:extLst>
            </p:cNvPr>
            <p:cNvSpPr/>
            <p:nvPr/>
          </p:nvSpPr>
          <p:spPr>
            <a:xfrm>
              <a:off x="6917637" y="1982721"/>
              <a:ext cx="9525" cy="9525"/>
            </a:xfrm>
            <a:custGeom>
              <a:avLst/>
              <a:gdLst>
                <a:gd name="connsiteX0" fmla="*/ 7990 w 9525"/>
                <a:gd name="connsiteY0" fmla="*/ 9909 h 9525"/>
                <a:gd name="connsiteX1" fmla="*/ 7990 w 9525"/>
                <a:gd name="connsiteY1" fmla="*/ 9909 h 9525"/>
              </a:gdLst>
              <a:ahLst/>
              <a:cxnLst>
                <a:cxn ang="0">
                  <a:pos x="connsiteX0" y="connsiteY0"/>
                </a:cxn>
                <a:cxn ang="0">
                  <a:pos x="connsiteX1" y="connsiteY1"/>
                </a:cxn>
              </a:cxnLst>
              <a:rect l="l" t="t" r="r" b="b"/>
              <a:pathLst>
                <a:path w="9525" h="9525">
                  <a:moveTo>
                    <a:pt x="7990" y="9909"/>
                  </a:moveTo>
                  <a:cubicBezTo>
                    <a:pt x="7990" y="8956"/>
                    <a:pt x="6085" y="4194"/>
                    <a:pt x="7990" y="9909"/>
                  </a:cubicBezTo>
                  <a:close/>
                </a:path>
              </a:pathLst>
            </a:custGeom>
            <a:grpFill/>
            <a:ln w="9525" cap="flat">
              <a:noFill/>
              <a:prstDash val="solid"/>
              <a:miter/>
            </a:ln>
          </p:spPr>
          <p:txBody>
            <a:bodyPr rtlCol="0" anchor="ctr"/>
            <a:lstStyle/>
            <a:p>
              <a:endParaRPr lang="en-US"/>
            </a:p>
          </p:txBody>
        </p:sp>
        <p:sp>
          <p:nvSpPr>
            <p:cNvPr id="3410" name="Freeform: Shape 3409">
              <a:extLst>
                <a:ext uri="{FF2B5EF4-FFF2-40B4-BE49-F238E27FC236}">
                  <a16:creationId xmlns:a16="http://schemas.microsoft.com/office/drawing/2014/main" xmlns="" id="{C48C475D-7C2B-4EFC-A89F-72C49FBC91B5}"/>
                </a:ext>
              </a:extLst>
            </p:cNvPr>
            <p:cNvSpPr/>
            <p:nvPr/>
          </p:nvSpPr>
          <p:spPr>
            <a:xfrm>
              <a:off x="6906865" y="1981421"/>
              <a:ext cx="19050" cy="19050"/>
            </a:xfrm>
            <a:custGeom>
              <a:avLst/>
              <a:gdLst>
                <a:gd name="connsiteX0" fmla="*/ 13047 w 19050"/>
                <a:gd name="connsiteY0" fmla="*/ 15018 h 19050"/>
                <a:gd name="connsiteX1" fmla="*/ 13047 w 19050"/>
                <a:gd name="connsiteY1" fmla="*/ 15018 h 19050"/>
              </a:gdLst>
              <a:ahLst/>
              <a:cxnLst>
                <a:cxn ang="0">
                  <a:pos x="connsiteX0" y="connsiteY0"/>
                </a:cxn>
                <a:cxn ang="0">
                  <a:pos x="connsiteX1" y="connsiteY1"/>
                </a:cxn>
              </a:cxnLst>
              <a:rect l="l" t="t" r="r" b="b"/>
              <a:pathLst>
                <a:path w="19050" h="19050">
                  <a:moveTo>
                    <a:pt x="13047" y="15018"/>
                  </a:moveTo>
                  <a:cubicBezTo>
                    <a:pt x="8285" y="5493"/>
                    <a:pt x="2570" y="3588"/>
                    <a:pt x="13047" y="15018"/>
                  </a:cubicBezTo>
                  <a:close/>
                </a:path>
              </a:pathLst>
            </a:custGeom>
            <a:grpFill/>
            <a:ln w="9525" cap="flat">
              <a:noFill/>
              <a:prstDash val="solid"/>
              <a:miter/>
            </a:ln>
          </p:spPr>
          <p:txBody>
            <a:bodyPr rtlCol="0" anchor="ctr"/>
            <a:lstStyle/>
            <a:p>
              <a:endParaRPr lang="en-US"/>
            </a:p>
          </p:txBody>
        </p:sp>
        <p:sp>
          <p:nvSpPr>
            <p:cNvPr id="3411" name="Freeform: Shape 3410">
              <a:extLst>
                <a:ext uri="{FF2B5EF4-FFF2-40B4-BE49-F238E27FC236}">
                  <a16:creationId xmlns:a16="http://schemas.microsoft.com/office/drawing/2014/main" xmlns="" id="{45ADFD58-776F-4C4C-8123-8AF99F6977E7}"/>
                </a:ext>
              </a:extLst>
            </p:cNvPr>
            <p:cNvSpPr/>
            <p:nvPr/>
          </p:nvSpPr>
          <p:spPr>
            <a:xfrm>
              <a:off x="6903244" y="1977866"/>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8096"/>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412" name="Freeform: Shape 3411">
              <a:extLst>
                <a:ext uri="{FF2B5EF4-FFF2-40B4-BE49-F238E27FC236}">
                  <a16:creationId xmlns:a16="http://schemas.microsoft.com/office/drawing/2014/main" xmlns="" id="{A42B86F6-2C2D-4956-9B35-A7DE37D38B35}"/>
                </a:ext>
              </a:extLst>
            </p:cNvPr>
            <p:cNvSpPr/>
            <p:nvPr/>
          </p:nvSpPr>
          <p:spPr>
            <a:xfrm>
              <a:off x="6901890" y="1982374"/>
              <a:ext cx="9525" cy="19050"/>
            </a:xfrm>
            <a:custGeom>
              <a:avLst/>
              <a:gdLst>
                <a:gd name="connsiteX0" fmla="*/ 7544 w 9525"/>
                <a:gd name="connsiteY0" fmla="*/ 15018 h 19050"/>
                <a:gd name="connsiteX1" fmla="*/ 7544 w 9525"/>
                <a:gd name="connsiteY1" fmla="*/ 15018 h 19050"/>
              </a:gdLst>
              <a:ahLst/>
              <a:cxnLst>
                <a:cxn ang="0">
                  <a:pos x="connsiteX0" y="connsiteY0"/>
                </a:cxn>
                <a:cxn ang="0">
                  <a:pos x="connsiteX1" y="connsiteY1"/>
                </a:cxn>
              </a:cxnLst>
              <a:rect l="l" t="t" r="r" b="b"/>
              <a:pathLst>
                <a:path w="9525" h="19050">
                  <a:moveTo>
                    <a:pt x="7544" y="15018"/>
                  </a:moveTo>
                  <a:cubicBezTo>
                    <a:pt x="11354" y="5493"/>
                    <a:pt x="5640" y="3588"/>
                    <a:pt x="7544" y="15018"/>
                  </a:cubicBezTo>
                  <a:close/>
                </a:path>
              </a:pathLst>
            </a:custGeom>
            <a:grpFill/>
            <a:ln w="9525" cap="flat">
              <a:noFill/>
              <a:prstDash val="solid"/>
              <a:miter/>
            </a:ln>
          </p:spPr>
          <p:txBody>
            <a:bodyPr rtlCol="0" anchor="ctr"/>
            <a:lstStyle/>
            <a:p>
              <a:endParaRPr lang="en-US"/>
            </a:p>
          </p:txBody>
        </p:sp>
        <p:sp>
          <p:nvSpPr>
            <p:cNvPr id="3413" name="Freeform: Shape 3412">
              <a:extLst>
                <a:ext uri="{FF2B5EF4-FFF2-40B4-BE49-F238E27FC236}">
                  <a16:creationId xmlns:a16="http://schemas.microsoft.com/office/drawing/2014/main" xmlns="" id="{27F6A4B1-5C0B-4AB7-BF02-F60349E9CDC1}"/>
                </a:ext>
              </a:extLst>
            </p:cNvPr>
            <p:cNvSpPr/>
            <p:nvPr/>
          </p:nvSpPr>
          <p:spPr>
            <a:xfrm>
              <a:off x="6896729" y="1982926"/>
              <a:ext cx="9525" cy="9525"/>
            </a:xfrm>
            <a:custGeom>
              <a:avLst/>
              <a:gdLst>
                <a:gd name="connsiteX0" fmla="*/ 8896 w 9525"/>
                <a:gd name="connsiteY0" fmla="*/ 8751 h 9525"/>
                <a:gd name="connsiteX1" fmla="*/ 8896 w 9525"/>
                <a:gd name="connsiteY1" fmla="*/ 8751 h 9525"/>
              </a:gdLst>
              <a:ahLst/>
              <a:cxnLst>
                <a:cxn ang="0">
                  <a:pos x="connsiteX0" y="connsiteY0"/>
                </a:cxn>
                <a:cxn ang="0">
                  <a:pos x="connsiteX1" y="connsiteY1"/>
                </a:cxn>
              </a:cxnLst>
              <a:rect l="l" t="t" r="r" b="b"/>
              <a:pathLst>
                <a:path w="9525" h="9525">
                  <a:moveTo>
                    <a:pt x="8896" y="8751"/>
                  </a:moveTo>
                  <a:cubicBezTo>
                    <a:pt x="4133" y="3989"/>
                    <a:pt x="10801" y="11608"/>
                    <a:pt x="8896" y="8751"/>
                  </a:cubicBezTo>
                  <a:close/>
                </a:path>
              </a:pathLst>
            </a:custGeom>
            <a:grpFill/>
            <a:ln w="9525" cap="flat">
              <a:noFill/>
              <a:prstDash val="solid"/>
              <a:miter/>
            </a:ln>
          </p:spPr>
          <p:txBody>
            <a:bodyPr rtlCol="0" anchor="ctr"/>
            <a:lstStyle/>
            <a:p>
              <a:endParaRPr lang="en-US"/>
            </a:p>
          </p:txBody>
        </p:sp>
        <p:sp>
          <p:nvSpPr>
            <p:cNvPr id="3414" name="Freeform: Shape 3413">
              <a:extLst>
                <a:ext uri="{FF2B5EF4-FFF2-40B4-BE49-F238E27FC236}">
                  <a16:creationId xmlns:a16="http://schemas.microsoft.com/office/drawing/2014/main" xmlns="" id="{249BBCEE-4254-416F-A59D-74D64F14B1A1}"/>
                </a:ext>
              </a:extLst>
            </p:cNvPr>
            <p:cNvSpPr/>
            <p:nvPr/>
          </p:nvSpPr>
          <p:spPr>
            <a:xfrm>
              <a:off x="6895088" y="1987602"/>
              <a:ext cx="19050" cy="19050"/>
            </a:xfrm>
            <a:custGeom>
              <a:avLst/>
              <a:gdLst>
                <a:gd name="connsiteX0" fmla="*/ 12442 w 19050"/>
                <a:gd name="connsiteY0" fmla="*/ 12647 h 19050"/>
                <a:gd name="connsiteX1" fmla="*/ 12442 w 19050"/>
                <a:gd name="connsiteY1" fmla="*/ 12647 h 19050"/>
              </a:gdLst>
              <a:ahLst/>
              <a:cxnLst>
                <a:cxn ang="0">
                  <a:pos x="connsiteX0" y="connsiteY0"/>
                </a:cxn>
                <a:cxn ang="0">
                  <a:pos x="connsiteX1" y="connsiteY1"/>
                </a:cxn>
              </a:cxnLst>
              <a:rect l="l" t="t" r="r" b="b"/>
              <a:pathLst>
                <a:path w="19050" h="19050">
                  <a:moveTo>
                    <a:pt x="12442" y="12647"/>
                  </a:moveTo>
                  <a:cubicBezTo>
                    <a:pt x="1012" y="265"/>
                    <a:pt x="11490" y="12647"/>
                    <a:pt x="12442" y="12647"/>
                  </a:cubicBezTo>
                  <a:close/>
                </a:path>
              </a:pathLst>
            </a:custGeom>
            <a:grpFill/>
            <a:ln w="9525" cap="flat">
              <a:noFill/>
              <a:prstDash val="solid"/>
              <a:miter/>
            </a:ln>
          </p:spPr>
          <p:txBody>
            <a:bodyPr rtlCol="0" anchor="ctr"/>
            <a:lstStyle/>
            <a:p>
              <a:endParaRPr lang="en-US"/>
            </a:p>
          </p:txBody>
        </p:sp>
        <p:sp>
          <p:nvSpPr>
            <p:cNvPr id="3415" name="Freeform: Shape 3414">
              <a:extLst>
                <a:ext uri="{FF2B5EF4-FFF2-40B4-BE49-F238E27FC236}">
                  <a16:creationId xmlns:a16="http://schemas.microsoft.com/office/drawing/2014/main" xmlns="" id="{F3BB6540-9407-4552-8963-8FF28E1785BE}"/>
                </a:ext>
              </a:extLst>
            </p:cNvPr>
            <p:cNvSpPr/>
            <p:nvPr/>
          </p:nvSpPr>
          <p:spPr>
            <a:xfrm>
              <a:off x="6901339" y="1991201"/>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8096"/>
                    <a:pt x="7144" y="8096"/>
                    <a:pt x="7144" y="7144"/>
                  </a:cubicBezTo>
                  <a:cubicBezTo>
                    <a:pt x="8096" y="8096"/>
                    <a:pt x="9049" y="9049"/>
                    <a:pt x="8096" y="7144"/>
                  </a:cubicBezTo>
                  <a:close/>
                </a:path>
              </a:pathLst>
            </a:custGeom>
            <a:grpFill/>
            <a:ln w="9525" cap="flat">
              <a:noFill/>
              <a:prstDash val="solid"/>
              <a:miter/>
            </a:ln>
          </p:spPr>
          <p:txBody>
            <a:bodyPr rtlCol="0" anchor="ctr"/>
            <a:lstStyle/>
            <a:p>
              <a:endParaRPr lang="en-US"/>
            </a:p>
          </p:txBody>
        </p:sp>
        <p:sp>
          <p:nvSpPr>
            <p:cNvPr id="3416" name="Freeform: Shape 3415">
              <a:extLst>
                <a:ext uri="{FF2B5EF4-FFF2-40B4-BE49-F238E27FC236}">
                  <a16:creationId xmlns:a16="http://schemas.microsoft.com/office/drawing/2014/main" xmlns="" id="{F462F6B4-4F2A-4057-87DE-0FF821F61ED7}"/>
                </a:ext>
              </a:extLst>
            </p:cNvPr>
            <p:cNvSpPr/>
            <p:nvPr/>
          </p:nvSpPr>
          <p:spPr>
            <a:xfrm>
              <a:off x="6891814" y="198929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417" name="Freeform: Shape 3416">
              <a:extLst>
                <a:ext uri="{FF2B5EF4-FFF2-40B4-BE49-F238E27FC236}">
                  <a16:creationId xmlns:a16="http://schemas.microsoft.com/office/drawing/2014/main" xmlns="" id="{62761B68-4DE0-465E-ACBD-55A3B6F53645}"/>
                </a:ext>
              </a:extLst>
            </p:cNvPr>
            <p:cNvSpPr/>
            <p:nvPr/>
          </p:nvSpPr>
          <p:spPr>
            <a:xfrm>
              <a:off x="6896301" y="1994058"/>
              <a:ext cx="9525" cy="9525"/>
            </a:xfrm>
            <a:custGeom>
              <a:avLst/>
              <a:gdLst>
                <a:gd name="connsiteX0" fmla="*/ 7419 w 9525"/>
                <a:gd name="connsiteY0" fmla="*/ 7144 h 9525"/>
                <a:gd name="connsiteX1" fmla="*/ 7419 w 9525"/>
                <a:gd name="connsiteY1" fmla="*/ 7144 h 9525"/>
              </a:gdLst>
              <a:ahLst/>
              <a:cxnLst>
                <a:cxn ang="0">
                  <a:pos x="connsiteX0" y="connsiteY0"/>
                </a:cxn>
                <a:cxn ang="0">
                  <a:pos x="connsiteX1" y="connsiteY1"/>
                </a:cxn>
              </a:cxnLst>
              <a:rect l="l" t="t" r="r" b="b"/>
              <a:pathLst>
                <a:path w="9525" h="9525">
                  <a:moveTo>
                    <a:pt x="7419" y="7144"/>
                  </a:moveTo>
                  <a:cubicBezTo>
                    <a:pt x="6466" y="9049"/>
                    <a:pt x="8371" y="9049"/>
                    <a:pt x="7419" y="7144"/>
                  </a:cubicBezTo>
                  <a:close/>
                </a:path>
              </a:pathLst>
            </a:custGeom>
            <a:grpFill/>
            <a:ln w="9525" cap="flat">
              <a:noFill/>
              <a:prstDash val="solid"/>
              <a:miter/>
            </a:ln>
          </p:spPr>
          <p:txBody>
            <a:bodyPr rtlCol="0" anchor="ctr"/>
            <a:lstStyle/>
            <a:p>
              <a:endParaRPr lang="en-US"/>
            </a:p>
          </p:txBody>
        </p:sp>
        <p:sp>
          <p:nvSpPr>
            <p:cNvPr id="3418" name="Freeform: Shape 3417">
              <a:extLst>
                <a:ext uri="{FF2B5EF4-FFF2-40B4-BE49-F238E27FC236}">
                  <a16:creationId xmlns:a16="http://schemas.microsoft.com/office/drawing/2014/main" xmlns="" id="{4CC60C1B-4E8B-4899-BD5C-A39968264D12}"/>
                </a:ext>
              </a:extLst>
            </p:cNvPr>
            <p:cNvSpPr/>
            <p:nvPr/>
          </p:nvSpPr>
          <p:spPr>
            <a:xfrm>
              <a:off x="6859429" y="1988343"/>
              <a:ext cx="47625" cy="47625"/>
            </a:xfrm>
            <a:custGeom>
              <a:avLst/>
              <a:gdLst>
                <a:gd name="connsiteX0" fmla="*/ 7144 w 47625"/>
                <a:gd name="connsiteY0" fmla="*/ 38576 h 47625"/>
                <a:gd name="connsiteX1" fmla="*/ 36671 w 47625"/>
                <a:gd name="connsiteY1" fmla="*/ 12859 h 47625"/>
                <a:gd name="connsiteX2" fmla="*/ 36671 w 47625"/>
                <a:gd name="connsiteY2" fmla="*/ 7144 h 47625"/>
                <a:gd name="connsiteX3" fmla="*/ 7144 w 47625"/>
                <a:gd name="connsiteY3" fmla="*/ 38576 h 47625"/>
              </a:gdLst>
              <a:ahLst/>
              <a:cxnLst>
                <a:cxn ang="0">
                  <a:pos x="connsiteX0" y="connsiteY0"/>
                </a:cxn>
                <a:cxn ang="0">
                  <a:pos x="connsiteX1" y="connsiteY1"/>
                </a:cxn>
                <a:cxn ang="0">
                  <a:pos x="connsiteX2" y="connsiteY2"/>
                </a:cxn>
                <a:cxn ang="0">
                  <a:pos x="connsiteX3" y="connsiteY3"/>
                </a:cxn>
              </a:cxnLst>
              <a:rect l="l" t="t" r="r" b="b"/>
              <a:pathLst>
                <a:path w="47625" h="47625">
                  <a:moveTo>
                    <a:pt x="7144" y="38576"/>
                  </a:moveTo>
                  <a:cubicBezTo>
                    <a:pt x="23336" y="50959"/>
                    <a:pt x="38576" y="20479"/>
                    <a:pt x="36671" y="12859"/>
                  </a:cubicBezTo>
                  <a:cubicBezTo>
                    <a:pt x="47149" y="26194"/>
                    <a:pt x="38576" y="9049"/>
                    <a:pt x="36671" y="7144"/>
                  </a:cubicBezTo>
                  <a:cubicBezTo>
                    <a:pt x="21431" y="9049"/>
                    <a:pt x="12859" y="36671"/>
                    <a:pt x="7144" y="38576"/>
                  </a:cubicBezTo>
                  <a:close/>
                </a:path>
              </a:pathLst>
            </a:custGeom>
            <a:grpFill/>
            <a:ln w="9525" cap="flat">
              <a:noFill/>
              <a:prstDash val="solid"/>
              <a:miter/>
            </a:ln>
          </p:spPr>
          <p:txBody>
            <a:bodyPr rtlCol="0" anchor="ctr"/>
            <a:lstStyle/>
            <a:p>
              <a:endParaRPr lang="en-US"/>
            </a:p>
          </p:txBody>
        </p:sp>
        <p:sp>
          <p:nvSpPr>
            <p:cNvPr id="3419" name="Freeform: Shape 3418">
              <a:extLst>
                <a:ext uri="{FF2B5EF4-FFF2-40B4-BE49-F238E27FC236}">
                  <a16:creationId xmlns:a16="http://schemas.microsoft.com/office/drawing/2014/main" xmlns="" id="{DFEE0DAA-6DA8-4555-8B79-ECBCD4E61213}"/>
                </a:ext>
              </a:extLst>
            </p:cNvPr>
            <p:cNvSpPr/>
            <p:nvPr/>
          </p:nvSpPr>
          <p:spPr>
            <a:xfrm>
              <a:off x="6859281" y="2013504"/>
              <a:ext cx="9525" cy="9525"/>
            </a:xfrm>
            <a:custGeom>
              <a:avLst/>
              <a:gdLst>
                <a:gd name="connsiteX0" fmla="*/ 8244 w 9525"/>
                <a:gd name="connsiteY0" fmla="*/ 8653 h 9525"/>
                <a:gd name="connsiteX1" fmla="*/ 8244 w 9525"/>
                <a:gd name="connsiteY1" fmla="*/ 8653 h 9525"/>
              </a:gdLst>
              <a:ahLst/>
              <a:cxnLst>
                <a:cxn ang="0">
                  <a:pos x="connsiteX0" y="connsiteY0"/>
                </a:cxn>
                <a:cxn ang="0">
                  <a:pos x="connsiteX1" y="connsiteY1"/>
                </a:cxn>
              </a:cxnLst>
              <a:rect l="l" t="t" r="r" b="b"/>
              <a:pathLst>
                <a:path w="9525" h="9525">
                  <a:moveTo>
                    <a:pt x="8244" y="8653"/>
                  </a:moveTo>
                  <a:cubicBezTo>
                    <a:pt x="6339" y="5795"/>
                    <a:pt x="7291" y="7700"/>
                    <a:pt x="8244" y="8653"/>
                  </a:cubicBezTo>
                  <a:close/>
                </a:path>
              </a:pathLst>
            </a:custGeom>
            <a:grpFill/>
            <a:ln w="9525" cap="flat">
              <a:noFill/>
              <a:prstDash val="solid"/>
              <a:miter/>
            </a:ln>
          </p:spPr>
          <p:txBody>
            <a:bodyPr rtlCol="0" anchor="ctr"/>
            <a:lstStyle/>
            <a:p>
              <a:endParaRPr lang="en-US"/>
            </a:p>
          </p:txBody>
        </p:sp>
        <p:sp>
          <p:nvSpPr>
            <p:cNvPr id="3420" name="Freeform: Shape 3419">
              <a:extLst>
                <a:ext uri="{FF2B5EF4-FFF2-40B4-BE49-F238E27FC236}">
                  <a16:creationId xmlns:a16="http://schemas.microsoft.com/office/drawing/2014/main" xmlns="" id="{45B33037-C49E-491A-93A2-0070A554BE32}"/>
                </a:ext>
              </a:extLst>
            </p:cNvPr>
            <p:cNvSpPr/>
            <p:nvPr/>
          </p:nvSpPr>
          <p:spPr>
            <a:xfrm>
              <a:off x="6859005" y="201977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3421" name="Freeform: Shape 3420">
              <a:extLst>
                <a:ext uri="{FF2B5EF4-FFF2-40B4-BE49-F238E27FC236}">
                  <a16:creationId xmlns:a16="http://schemas.microsoft.com/office/drawing/2014/main" xmlns="" id="{B60745E8-FADC-459A-A150-B5ADCA881A85}"/>
                </a:ext>
              </a:extLst>
            </p:cNvPr>
            <p:cNvSpPr/>
            <p:nvPr/>
          </p:nvSpPr>
          <p:spPr>
            <a:xfrm>
              <a:off x="6873569" y="2019776"/>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3422" name="Freeform: Shape 3421">
              <a:extLst>
                <a:ext uri="{FF2B5EF4-FFF2-40B4-BE49-F238E27FC236}">
                  <a16:creationId xmlns:a16="http://schemas.microsoft.com/office/drawing/2014/main" xmlns="" id="{A5D63A81-CBAB-481C-ACE8-61212D2D1FD6}"/>
                </a:ext>
              </a:extLst>
            </p:cNvPr>
            <p:cNvSpPr/>
            <p:nvPr/>
          </p:nvSpPr>
          <p:spPr>
            <a:xfrm>
              <a:off x="6864191" y="2008904"/>
              <a:ext cx="9525" cy="9525"/>
            </a:xfrm>
            <a:custGeom>
              <a:avLst/>
              <a:gdLst>
                <a:gd name="connsiteX0" fmla="*/ 7144 w 9525"/>
                <a:gd name="connsiteY0" fmla="*/ 7538 h 9525"/>
                <a:gd name="connsiteX1" fmla="*/ 10954 w 9525"/>
                <a:gd name="connsiteY1" fmla="*/ 8491 h 9525"/>
                <a:gd name="connsiteX2" fmla="*/ 7144 w 9525"/>
                <a:gd name="connsiteY2" fmla="*/ 7538 h 9525"/>
              </a:gdLst>
              <a:ahLst/>
              <a:cxnLst>
                <a:cxn ang="0">
                  <a:pos x="connsiteX0" y="connsiteY0"/>
                </a:cxn>
                <a:cxn ang="0">
                  <a:pos x="connsiteX1" y="connsiteY1"/>
                </a:cxn>
                <a:cxn ang="0">
                  <a:pos x="connsiteX2" y="connsiteY2"/>
                </a:cxn>
              </a:cxnLst>
              <a:rect l="l" t="t" r="r" b="b"/>
              <a:pathLst>
                <a:path w="9525" h="9525">
                  <a:moveTo>
                    <a:pt x="7144" y="7538"/>
                  </a:moveTo>
                  <a:cubicBezTo>
                    <a:pt x="8096" y="8491"/>
                    <a:pt x="9049" y="8491"/>
                    <a:pt x="10954" y="8491"/>
                  </a:cubicBezTo>
                  <a:cubicBezTo>
                    <a:pt x="9049" y="7538"/>
                    <a:pt x="8096" y="6586"/>
                    <a:pt x="7144" y="7538"/>
                  </a:cubicBezTo>
                  <a:close/>
                </a:path>
              </a:pathLst>
            </a:custGeom>
            <a:grpFill/>
            <a:ln w="9525" cap="flat">
              <a:noFill/>
              <a:prstDash val="solid"/>
              <a:miter/>
            </a:ln>
          </p:spPr>
          <p:txBody>
            <a:bodyPr rtlCol="0" anchor="ctr"/>
            <a:lstStyle/>
            <a:p>
              <a:endParaRPr lang="en-US"/>
            </a:p>
          </p:txBody>
        </p:sp>
        <p:sp>
          <p:nvSpPr>
            <p:cNvPr id="3423" name="Freeform: Shape 3422">
              <a:extLst>
                <a:ext uri="{FF2B5EF4-FFF2-40B4-BE49-F238E27FC236}">
                  <a16:creationId xmlns:a16="http://schemas.microsoft.com/office/drawing/2014/main" xmlns="" id="{D49BDB8F-D437-4ADD-AB28-1C43AFE7C203}"/>
                </a:ext>
              </a:extLst>
            </p:cNvPr>
            <p:cNvSpPr/>
            <p:nvPr/>
          </p:nvSpPr>
          <p:spPr>
            <a:xfrm>
              <a:off x="6871811" y="2001678"/>
              <a:ext cx="9525" cy="9525"/>
            </a:xfrm>
            <a:custGeom>
              <a:avLst/>
              <a:gdLst>
                <a:gd name="connsiteX0" fmla="*/ 9049 w 9525"/>
                <a:gd name="connsiteY0" fmla="*/ 9049 h 9525"/>
                <a:gd name="connsiteX1" fmla="*/ 7144 w 9525"/>
                <a:gd name="connsiteY1" fmla="*/ 7144 h 9525"/>
                <a:gd name="connsiteX2" fmla="*/ 9049 w 9525"/>
                <a:gd name="connsiteY2" fmla="*/ 9049 h 9525"/>
              </a:gdLst>
              <a:ahLst/>
              <a:cxnLst>
                <a:cxn ang="0">
                  <a:pos x="connsiteX0" y="connsiteY0"/>
                </a:cxn>
                <a:cxn ang="0">
                  <a:pos x="connsiteX1" y="connsiteY1"/>
                </a:cxn>
                <a:cxn ang="0">
                  <a:pos x="connsiteX2" y="connsiteY2"/>
                </a:cxn>
              </a:cxnLst>
              <a:rect l="l" t="t" r="r" b="b"/>
              <a:pathLst>
                <a:path w="9525" h="9525">
                  <a:moveTo>
                    <a:pt x="9049" y="9049"/>
                  </a:moveTo>
                  <a:cubicBezTo>
                    <a:pt x="9049" y="8096"/>
                    <a:pt x="8096" y="8096"/>
                    <a:pt x="7144" y="7144"/>
                  </a:cubicBezTo>
                  <a:cubicBezTo>
                    <a:pt x="7144" y="7144"/>
                    <a:pt x="8096" y="8096"/>
                    <a:pt x="9049" y="9049"/>
                  </a:cubicBezTo>
                  <a:close/>
                </a:path>
              </a:pathLst>
            </a:custGeom>
            <a:grpFill/>
            <a:ln w="9525" cap="flat">
              <a:noFill/>
              <a:prstDash val="solid"/>
              <a:miter/>
            </a:ln>
          </p:spPr>
          <p:txBody>
            <a:bodyPr rtlCol="0" anchor="ctr"/>
            <a:lstStyle/>
            <a:p>
              <a:endParaRPr lang="en-US"/>
            </a:p>
          </p:txBody>
        </p:sp>
        <p:sp>
          <p:nvSpPr>
            <p:cNvPr id="3424" name="Freeform: Shape 3423">
              <a:extLst>
                <a:ext uri="{FF2B5EF4-FFF2-40B4-BE49-F238E27FC236}">
                  <a16:creationId xmlns:a16="http://schemas.microsoft.com/office/drawing/2014/main" xmlns="" id="{9BD7BA01-6CAF-4FE2-8EBC-1BC07E558B9C}"/>
                </a:ext>
              </a:extLst>
            </p:cNvPr>
            <p:cNvSpPr/>
            <p:nvPr/>
          </p:nvSpPr>
          <p:spPr>
            <a:xfrm>
              <a:off x="6858476" y="201596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12859"/>
                    <a:pt x="7144" y="7144"/>
                  </a:cubicBezTo>
                  <a:close/>
                </a:path>
              </a:pathLst>
            </a:custGeom>
            <a:grpFill/>
            <a:ln w="9525" cap="flat">
              <a:noFill/>
              <a:prstDash val="solid"/>
              <a:miter/>
            </a:ln>
          </p:spPr>
          <p:txBody>
            <a:bodyPr rtlCol="0" anchor="ctr"/>
            <a:lstStyle/>
            <a:p>
              <a:endParaRPr lang="en-US"/>
            </a:p>
          </p:txBody>
        </p:sp>
        <p:sp>
          <p:nvSpPr>
            <p:cNvPr id="3425" name="Freeform: Shape 3424">
              <a:extLst>
                <a:ext uri="{FF2B5EF4-FFF2-40B4-BE49-F238E27FC236}">
                  <a16:creationId xmlns:a16="http://schemas.microsoft.com/office/drawing/2014/main" xmlns="" id="{3333CB30-A596-4D4F-B93A-00B1E514B96D}"/>
                </a:ext>
              </a:extLst>
            </p:cNvPr>
            <p:cNvSpPr/>
            <p:nvPr/>
          </p:nvSpPr>
          <p:spPr>
            <a:xfrm>
              <a:off x="6852076" y="2021681"/>
              <a:ext cx="28575" cy="38100"/>
            </a:xfrm>
            <a:custGeom>
              <a:avLst/>
              <a:gdLst>
                <a:gd name="connsiteX0" fmla="*/ 11639 w 28575"/>
                <a:gd name="connsiteY0" fmla="*/ 31909 h 38100"/>
                <a:gd name="connsiteX1" fmla="*/ 22117 w 28575"/>
                <a:gd name="connsiteY1" fmla="*/ 18574 h 38100"/>
                <a:gd name="connsiteX2" fmla="*/ 14496 w 28575"/>
                <a:gd name="connsiteY2" fmla="*/ 7144 h 38100"/>
                <a:gd name="connsiteX3" fmla="*/ 12592 w 28575"/>
                <a:gd name="connsiteY3" fmla="*/ 10001 h 38100"/>
                <a:gd name="connsiteX4" fmla="*/ 10686 w 28575"/>
                <a:gd name="connsiteY4" fmla="*/ 10954 h 38100"/>
                <a:gd name="connsiteX5" fmla="*/ 11639 w 28575"/>
                <a:gd name="connsiteY5" fmla="*/ 31909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575" h="38100">
                  <a:moveTo>
                    <a:pt x="11639" y="31909"/>
                  </a:moveTo>
                  <a:cubicBezTo>
                    <a:pt x="17354" y="33814"/>
                    <a:pt x="8781" y="12859"/>
                    <a:pt x="22117" y="18574"/>
                  </a:cubicBezTo>
                  <a:cubicBezTo>
                    <a:pt x="24021" y="11906"/>
                    <a:pt x="18306" y="10001"/>
                    <a:pt x="14496" y="7144"/>
                  </a:cubicBezTo>
                  <a:cubicBezTo>
                    <a:pt x="16401" y="11906"/>
                    <a:pt x="16401" y="12859"/>
                    <a:pt x="12592" y="10001"/>
                  </a:cubicBezTo>
                  <a:cubicBezTo>
                    <a:pt x="14496" y="12859"/>
                    <a:pt x="14496" y="12859"/>
                    <a:pt x="10686" y="10954"/>
                  </a:cubicBezTo>
                  <a:cubicBezTo>
                    <a:pt x="10686" y="10001"/>
                    <a:pt x="2114" y="34766"/>
                    <a:pt x="11639" y="31909"/>
                  </a:cubicBezTo>
                  <a:close/>
                </a:path>
              </a:pathLst>
            </a:custGeom>
            <a:grpFill/>
            <a:ln w="9525" cap="flat">
              <a:noFill/>
              <a:prstDash val="solid"/>
              <a:miter/>
            </a:ln>
          </p:spPr>
          <p:txBody>
            <a:bodyPr rtlCol="0" anchor="ctr"/>
            <a:lstStyle/>
            <a:p>
              <a:endParaRPr lang="en-US"/>
            </a:p>
          </p:txBody>
        </p:sp>
        <p:sp>
          <p:nvSpPr>
            <p:cNvPr id="3426" name="Freeform: Shape 3425">
              <a:extLst>
                <a:ext uri="{FF2B5EF4-FFF2-40B4-BE49-F238E27FC236}">
                  <a16:creationId xmlns:a16="http://schemas.microsoft.com/office/drawing/2014/main" xmlns="" id="{26D37503-CD44-4C16-98B3-C58A05B6EC14}"/>
                </a:ext>
              </a:extLst>
            </p:cNvPr>
            <p:cNvSpPr/>
            <p:nvPr/>
          </p:nvSpPr>
          <p:spPr>
            <a:xfrm>
              <a:off x="6854666" y="2025491"/>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9049"/>
                  </a:lnTo>
                  <a:cubicBezTo>
                    <a:pt x="8096" y="9049"/>
                    <a:pt x="8096" y="8096"/>
                    <a:pt x="7144" y="7144"/>
                  </a:cubicBezTo>
                  <a:close/>
                </a:path>
              </a:pathLst>
            </a:custGeom>
            <a:grpFill/>
            <a:ln w="9525" cap="flat">
              <a:noFill/>
              <a:prstDash val="solid"/>
              <a:miter/>
            </a:ln>
          </p:spPr>
          <p:txBody>
            <a:bodyPr rtlCol="0" anchor="ctr"/>
            <a:lstStyle/>
            <a:p>
              <a:endParaRPr lang="en-US"/>
            </a:p>
          </p:txBody>
        </p:sp>
        <p:sp>
          <p:nvSpPr>
            <p:cNvPr id="3427" name="Freeform: Shape 3426">
              <a:extLst>
                <a:ext uri="{FF2B5EF4-FFF2-40B4-BE49-F238E27FC236}">
                  <a16:creationId xmlns:a16="http://schemas.microsoft.com/office/drawing/2014/main" xmlns="" id="{76CBB71E-1118-4F13-8C6B-F7B715333530}"/>
                </a:ext>
              </a:extLst>
            </p:cNvPr>
            <p:cNvSpPr/>
            <p:nvPr/>
          </p:nvSpPr>
          <p:spPr>
            <a:xfrm>
              <a:off x="6845141" y="2042588"/>
              <a:ext cx="19050" cy="28575"/>
            </a:xfrm>
            <a:custGeom>
              <a:avLst/>
              <a:gdLst>
                <a:gd name="connsiteX0" fmla="*/ 9049 w 19050"/>
                <a:gd name="connsiteY0" fmla="*/ 12907 h 28575"/>
                <a:gd name="connsiteX1" fmla="*/ 7144 w 19050"/>
                <a:gd name="connsiteY1" fmla="*/ 23384 h 28575"/>
                <a:gd name="connsiteX2" fmla="*/ 9049 w 19050"/>
                <a:gd name="connsiteY2" fmla="*/ 12907 h 28575"/>
              </a:gdLst>
              <a:ahLst/>
              <a:cxnLst>
                <a:cxn ang="0">
                  <a:pos x="connsiteX0" y="connsiteY0"/>
                </a:cxn>
                <a:cxn ang="0">
                  <a:pos x="connsiteX1" y="connsiteY1"/>
                </a:cxn>
                <a:cxn ang="0">
                  <a:pos x="connsiteX2" y="connsiteY2"/>
                </a:cxn>
              </a:cxnLst>
              <a:rect l="l" t="t" r="r" b="b"/>
              <a:pathLst>
                <a:path w="19050" h="28575">
                  <a:moveTo>
                    <a:pt x="9049" y="12907"/>
                  </a:moveTo>
                  <a:cubicBezTo>
                    <a:pt x="8096" y="12907"/>
                    <a:pt x="8096" y="24337"/>
                    <a:pt x="7144" y="23384"/>
                  </a:cubicBezTo>
                  <a:cubicBezTo>
                    <a:pt x="23336" y="25289"/>
                    <a:pt x="6191" y="-5191"/>
                    <a:pt x="9049" y="12907"/>
                  </a:cubicBezTo>
                  <a:close/>
                </a:path>
              </a:pathLst>
            </a:custGeom>
            <a:grpFill/>
            <a:ln w="9525" cap="flat">
              <a:noFill/>
              <a:prstDash val="solid"/>
              <a:miter/>
            </a:ln>
          </p:spPr>
          <p:txBody>
            <a:bodyPr rtlCol="0" anchor="ctr"/>
            <a:lstStyle/>
            <a:p>
              <a:endParaRPr lang="en-US"/>
            </a:p>
          </p:txBody>
        </p:sp>
        <p:sp>
          <p:nvSpPr>
            <p:cNvPr id="3428" name="Freeform: Shape 3427">
              <a:extLst>
                <a:ext uri="{FF2B5EF4-FFF2-40B4-BE49-F238E27FC236}">
                  <a16:creationId xmlns:a16="http://schemas.microsoft.com/office/drawing/2014/main" xmlns="" id="{6C1DFC03-B294-4CE1-8371-DFEE2434A23F}"/>
                </a:ext>
              </a:extLst>
            </p:cNvPr>
            <p:cNvSpPr/>
            <p:nvPr/>
          </p:nvSpPr>
          <p:spPr>
            <a:xfrm>
              <a:off x="6847046" y="204358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1906" y="10954"/>
                    <a:pt x="8096" y="7144"/>
                    <a:pt x="7144" y="7144"/>
                  </a:cubicBezTo>
                  <a:close/>
                </a:path>
              </a:pathLst>
            </a:custGeom>
            <a:grpFill/>
            <a:ln w="9525" cap="flat">
              <a:noFill/>
              <a:prstDash val="solid"/>
              <a:miter/>
            </a:ln>
          </p:spPr>
          <p:txBody>
            <a:bodyPr rtlCol="0" anchor="ctr"/>
            <a:lstStyle/>
            <a:p>
              <a:endParaRPr lang="en-US"/>
            </a:p>
          </p:txBody>
        </p:sp>
        <p:sp>
          <p:nvSpPr>
            <p:cNvPr id="3429" name="Freeform: Shape 3428">
              <a:extLst>
                <a:ext uri="{FF2B5EF4-FFF2-40B4-BE49-F238E27FC236}">
                  <a16:creationId xmlns:a16="http://schemas.microsoft.com/office/drawing/2014/main" xmlns="" id="{31515ED4-00C9-4C12-9051-E2683A52AF5B}"/>
                </a:ext>
              </a:extLst>
            </p:cNvPr>
            <p:cNvSpPr/>
            <p:nvPr/>
          </p:nvSpPr>
          <p:spPr>
            <a:xfrm>
              <a:off x="6854413" y="2049303"/>
              <a:ext cx="9525" cy="9525"/>
            </a:xfrm>
            <a:custGeom>
              <a:avLst/>
              <a:gdLst>
                <a:gd name="connsiteX0" fmla="*/ 10255 w 9525"/>
                <a:gd name="connsiteY0" fmla="*/ 9049 h 9525"/>
                <a:gd name="connsiteX1" fmla="*/ 7397 w 9525"/>
                <a:gd name="connsiteY1" fmla="*/ 7144 h 9525"/>
                <a:gd name="connsiteX2" fmla="*/ 10255 w 9525"/>
                <a:gd name="connsiteY2" fmla="*/ 9049 h 9525"/>
              </a:gdLst>
              <a:ahLst/>
              <a:cxnLst>
                <a:cxn ang="0">
                  <a:pos x="connsiteX0" y="connsiteY0"/>
                </a:cxn>
                <a:cxn ang="0">
                  <a:pos x="connsiteX1" y="connsiteY1"/>
                </a:cxn>
                <a:cxn ang="0">
                  <a:pos x="connsiteX2" y="connsiteY2"/>
                </a:cxn>
              </a:cxnLst>
              <a:rect l="l" t="t" r="r" b="b"/>
              <a:pathLst>
                <a:path w="9525" h="9525">
                  <a:moveTo>
                    <a:pt x="10255" y="9049"/>
                  </a:moveTo>
                  <a:cubicBezTo>
                    <a:pt x="9302" y="8096"/>
                    <a:pt x="9302" y="8096"/>
                    <a:pt x="7397" y="7144"/>
                  </a:cubicBezTo>
                  <a:cubicBezTo>
                    <a:pt x="6445" y="7144"/>
                    <a:pt x="8350" y="8096"/>
                    <a:pt x="10255" y="9049"/>
                  </a:cubicBezTo>
                  <a:close/>
                </a:path>
              </a:pathLst>
            </a:custGeom>
            <a:grpFill/>
            <a:ln w="9525" cap="flat">
              <a:noFill/>
              <a:prstDash val="solid"/>
              <a:miter/>
            </a:ln>
          </p:spPr>
          <p:txBody>
            <a:bodyPr rtlCol="0" anchor="ctr"/>
            <a:lstStyle/>
            <a:p>
              <a:endParaRPr lang="en-US"/>
            </a:p>
          </p:txBody>
        </p:sp>
        <p:sp>
          <p:nvSpPr>
            <p:cNvPr id="3430" name="Freeform: Shape 3429">
              <a:extLst>
                <a:ext uri="{FF2B5EF4-FFF2-40B4-BE49-F238E27FC236}">
                  <a16:creationId xmlns:a16="http://schemas.microsoft.com/office/drawing/2014/main" xmlns="" id="{46127A87-4B25-4EBC-AE51-DA5080CBDDDA}"/>
                </a:ext>
              </a:extLst>
            </p:cNvPr>
            <p:cNvSpPr/>
            <p:nvPr/>
          </p:nvSpPr>
          <p:spPr>
            <a:xfrm>
              <a:off x="6840379" y="205406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9049" y="10001"/>
                    <a:pt x="7144" y="7144"/>
                  </a:cubicBezTo>
                  <a:close/>
                </a:path>
              </a:pathLst>
            </a:custGeom>
            <a:grpFill/>
            <a:ln w="9525" cap="flat">
              <a:noFill/>
              <a:prstDash val="solid"/>
              <a:miter/>
            </a:ln>
          </p:spPr>
          <p:txBody>
            <a:bodyPr rtlCol="0" anchor="ctr"/>
            <a:lstStyle/>
            <a:p>
              <a:endParaRPr lang="en-US"/>
            </a:p>
          </p:txBody>
        </p:sp>
        <p:sp>
          <p:nvSpPr>
            <p:cNvPr id="3431" name="Freeform: Shape 3430">
              <a:extLst>
                <a:ext uri="{FF2B5EF4-FFF2-40B4-BE49-F238E27FC236}">
                  <a16:creationId xmlns:a16="http://schemas.microsoft.com/office/drawing/2014/main" xmlns="" id="{664E96B3-D217-4D4E-B8E0-5C640D1527DF}"/>
                </a:ext>
              </a:extLst>
            </p:cNvPr>
            <p:cNvSpPr/>
            <p:nvPr/>
          </p:nvSpPr>
          <p:spPr>
            <a:xfrm>
              <a:off x="6844690" y="2061767"/>
              <a:ext cx="9525" cy="19050"/>
            </a:xfrm>
            <a:custGeom>
              <a:avLst/>
              <a:gdLst>
                <a:gd name="connsiteX0" fmla="*/ 11405 w 9525"/>
                <a:gd name="connsiteY0" fmla="*/ 14683 h 19050"/>
                <a:gd name="connsiteX1" fmla="*/ 11405 w 9525"/>
                <a:gd name="connsiteY1" fmla="*/ 14683 h 19050"/>
              </a:gdLst>
              <a:ahLst/>
              <a:cxnLst>
                <a:cxn ang="0">
                  <a:pos x="connsiteX0" y="connsiteY0"/>
                </a:cxn>
                <a:cxn ang="0">
                  <a:pos x="connsiteX1" y="connsiteY1"/>
                </a:cxn>
              </a:cxnLst>
              <a:rect l="l" t="t" r="r" b="b"/>
              <a:pathLst>
                <a:path w="9525" h="19050">
                  <a:moveTo>
                    <a:pt x="11405" y="14683"/>
                  </a:moveTo>
                  <a:cubicBezTo>
                    <a:pt x="13310" y="3253"/>
                    <a:pt x="928" y="6110"/>
                    <a:pt x="11405" y="14683"/>
                  </a:cubicBezTo>
                  <a:close/>
                </a:path>
              </a:pathLst>
            </a:custGeom>
            <a:grpFill/>
            <a:ln w="9525" cap="flat">
              <a:noFill/>
              <a:prstDash val="solid"/>
              <a:miter/>
            </a:ln>
          </p:spPr>
          <p:txBody>
            <a:bodyPr rtlCol="0" anchor="ctr"/>
            <a:lstStyle/>
            <a:p>
              <a:endParaRPr lang="en-US"/>
            </a:p>
          </p:txBody>
        </p:sp>
        <p:sp>
          <p:nvSpPr>
            <p:cNvPr id="3432" name="Freeform: Shape 3431">
              <a:extLst>
                <a:ext uri="{FF2B5EF4-FFF2-40B4-BE49-F238E27FC236}">
                  <a16:creationId xmlns:a16="http://schemas.microsoft.com/office/drawing/2014/main" xmlns="" id="{A8EB387B-FC40-4D86-B68F-31A5C5DA98FE}"/>
                </a:ext>
              </a:extLst>
            </p:cNvPr>
            <p:cNvSpPr/>
            <p:nvPr/>
          </p:nvSpPr>
          <p:spPr>
            <a:xfrm>
              <a:off x="6820376" y="2068353"/>
              <a:ext cx="28575" cy="47625"/>
            </a:xfrm>
            <a:custGeom>
              <a:avLst/>
              <a:gdLst>
                <a:gd name="connsiteX0" fmla="*/ 22384 w 28575"/>
                <a:gd name="connsiteY0" fmla="*/ 7144 h 47625"/>
                <a:gd name="connsiteX1" fmla="*/ 7144 w 28575"/>
                <a:gd name="connsiteY1" fmla="*/ 34766 h 47625"/>
                <a:gd name="connsiteX2" fmla="*/ 11906 w 28575"/>
                <a:gd name="connsiteY2" fmla="*/ 41434 h 47625"/>
                <a:gd name="connsiteX3" fmla="*/ 22384 w 28575"/>
                <a:gd name="connsiteY3" fmla="*/ 7144 h 47625"/>
              </a:gdLst>
              <a:ahLst/>
              <a:cxnLst>
                <a:cxn ang="0">
                  <a:pos x="connsiteX0" y="connsiteY0"/>
                </a:cxn>
                <a:cxn ang="0">
                  <a:pos x="connsiteX1" y="connsiteY1"/>
                </a:cxn>
                <a:cxn ang="0">
                  <a:pos x="connsiteX2" y="connsiteY2"/>
                </a:cxn>
                <a:cxn ang="0">
                  <a:pos x="connsiteX3" y="connsiteY3"/>
                </a:cxn>
              </a:cxnLst>
              <a:rect l="l" t="t" r="r" b="b"/>
              <a:pathLst>
                <a:path w="28575" h="47625">
                  <a:moveTo>
                    <a:pt x="22384" y="7144"/>
                  </a:moveTo>
                  <a:cubicBezTo>
                    <a:pt x="20479" y="10001"/>
                    <a:pt x="13811" y="37624"/>
                    <a:pt x="7144" y="34766"/>
                  </a:cubicBezTo>
                  <a:cubicBezTo>
                    <a:pt x="13811" y="36671"/>
                    <a:pt x="15716" y="39529"/>
                    <a:pt x="11906" y="41434"/>
                  </a:cubicBezTo>
                  <a:cubicBezTo>
                    <a:pt x="19526" y="17621"/>
                    <a:pt x="33814" y="14764"/>
                    <a:pt x="22384" y="7144"/>
                  </a:cubicBezTo>
                  <a:close/>
                </a:path>
              </a:pathLst>
            </a:custGeom>
            <a:grpFill/>
            <a:ln w="9525" cap="flat">
              <a:noFill/>
              <a:prstDash val="solid"/>
              <a:miter/>
            </a:ln>
          </p:spPr>
          <p:txBody>
            <a:bodyPr rtlCol="0" anchor="ctr"/>
            <a:lstStyle/>
            <a:p>
              <a:endParaRPr lang="en-US"/>
            </a:p>
          </p:txBody>
        </p:sp>
        <p:sp>
          <p:nvSpPr>
            <p:cNvPr id="3433" name="Freeform: Shape 3432">
              <a:extLst>
                <a:ext uri="{FF2B5EF4-FFF2-40B4-BE49-F238E27FC236}">
                  <a16:creationId xmlns:a16="http://schemas.microsoft.com/office/drawing/2014/main" xmlns="" id="{C60967FC-535B-4449-B34B-5E24CB6A9B95}"/>
                </a:ext>
              </a:extLst>
            </p:cNvPr>
            <p:cNvSpPr/>
            <p:nvPr/>
          </p:nvSpPr>
          <p:spPr>
            <a:xfrm>
              <a:off x="6845379" y="2070496"/>
              <a:ext cx="9525" cy="9525"/>
            </a:xfrm>
            <a:custGeom>
              <a:avLst/>
              <a:gdLst>
                <a:gd name="connsiteX0" fmla="*/ 7858 w 9525"/>
                <a:gd name="connsiteY0" fmla="*/ 7858 h 9525"/>
                <a:gd name="connsiteX1" fmla="*/ 7858 w 9525"/>
                <a:gd name="connsiteY1" fmla="*/ 7858 h 9525"/>
                <a:gd name="connsiteX2" fmla="*/ 7858 w 9525"/>
                <a:gd name="connsiteY2" fmla="*/ 7858 h 9525"/>
              </a:gdLst>
              <a:ahLst/>
              <a:cxnLst>
                <a:cxn ang="0">
                  <a:pos x="connsiteX0" y="connsiteY0"/>
                </a:cxn>
                <a:cxn ang="0">
                  <a:pos x="connsiteX1" y="connsiteY1"/>
                </a:cxn>
                <a:cxn ang="0">
                  <a:pos x="connsiteX2" y="connsiteY2"/>
                </a:cxn>
              </a:cxnLst>
              <a:rect l="l" t="t" r="r" b="b"/>
              <a:pathLst>
                <a:path w="9525" h="9525">
                  <a:moveTo>
                    <a:pt x="7858" y="7858"/>
                  </a:moveTo>
                  <a:cubicBezTo>
                    <a:pt x="7858" y="6906"/>
                    <a:pt x="6906" y="6906"/>
                    <a:pt x="7858" y="7858"/>
                  </a:cubicBezTo>
                  <a:cubicBezTo>
                    <a:pt x="6906" y="6906"/>
                    <a:pt x="6906" y="6906"/>
                    <a:pt x="7858" y="7858"/>
                  </a:cubicBezTo>
                  <a:close/>
                </a:path>
              </a:pathLst>
            </a:custGeom>
            <a:grpFill/>
            <a:ln w="9525" cap="flat">
              <a:noFill/>
              <a:prstDash val="solid"/>
              <a:miter/>
            </a:ln>
          </p:spPr>
          <p:txBody>
            <a:bodyPr rtlCol="0" anchor="ctr"/>
            <a:lstStyle/>
            <a:p>
              <a:endParaRPr lang="en-US"/>
            </a:p>
          </p:txBody>
        </p:sp>
        <p:sp>
          <p:nvSpPr>
            <p:cNvPr id="3434" name="Freeform: Shape 3433">
              <a:extLst>
                <a:ext uri="{FF2B5EF4-FFF2-40B4-BE49-F238E27FC236}">
                  <a16:creationId xmlns:a16="http://schemas.microsoft.com/office/drawing/2014/main" xmlns="" id="{A21BE5F3-FB95-45C3-BB6B-A19DE05F1F9F}"/>
                </a:ext>
              </a:extLst>
            </p:cNvPr>
            <p:cNvSpPr/>
            <p:nvPr/>
          </p:nvSpPr>
          <p:spPr>
            <a:xfrm>
              <a:off x="6824186" y="21026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7144"/>
                  </a:cubicBezTo>
                  <a:cubicBezTo>
                    <a:pt x="8096" y="8096"/>
                    <a:pt x="7144" y="8096"/>
                    <a:pt x="7144" y="7144"/>
                  </a:cubicBezTo>
                  <a:close/>
                </a:path>
              </a:pathLst>
            </a:custGeom>
            <a:grpFill/>
            <a:ln w="9525" cap="flat">
              <a:noFill/>
              <a:prstDash val="solid"/>
              <a:miter/>
            </a:ln>
          </p:spPr>
          <p:txBody>
            <a:bodyPr rtlCol="0" anchor="ctr"/>
            <a:lstStyle/>
            <a:p>
              <a:endParaRPr lang="en-US"/>
            </a:p>
          </p:txBody>
        </p:sp>
        <p:sp>
          <p:nvSpPr>
            <p:cNvPr id="3435" name="Freeform: Shape 3434">
              <a:extLst>
                <a:ext uri="{FF2B5EF4-FFF2-40B4-BE49-F238E27FC236}">
                  <a16:creationId xmlns:a16="http://schemas.microsoft.com/office/drawing/2014/main" xmlns="" id="{3D81A7DE-F358-4F91-A4E1-6A1F7CD814D2}"/>
                </a:ext>
              </a:extLst>
            </p:cNvPr>
            <p:cNvSpPr/>
            <p:nvPr/>
          </p:nvSpPr>
          <p:spPr>
            <a:xfrm>
              <a:off x="6845141" y="206740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436" name="Freeform: Shape 3435">
              <a:extLst>
                <a:ext uri="{FF2B5EF4-FFF2-40B4-BE49-F238E27FC236}">
                  <a16:creationId xmlns:a16="http://schemas.microsoft.com/office/drawing/2014/main" xmlns="" id="{AEA7FB7E-21A7-4DA9-BC6C-8AD1C8735E22}"/>
                </a:ext>
              </a:extLst>
            </p:cNvPr>
            <p:cNvSpPr/>
            <p:nvPr/>
          </p:nvSpPr>
          <p:spPr>
            <a:xfrm>
              <a:off x="6837521" y="206168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10001"/>
                    <a:pt x="7144" y="7144"/>
                  </a:cubicBezTo>
                  <a:close/>
                </a:path>
              </a:pathLst>
            </a:custGeom>
            <a:grpFill/>
            <a:ln w="9525" cap="flat">
              <a:noFill/>
              <a:prstDash val="solid"/>
              <a:miter/>
            </a:ln>
          </p:spPr>
          <p:txBody>
            <a:bodyPr rtlCol="0" anchor="ctr"/>
            <a:lstStyle/>
            <a:p>
              <a:endParaRPr lang="en-US"/>
            </a:p>
          </p:txBody>
        </p:sp>
        <p:sp>
          <p:nvSpPr>
            <p:cNvPr id="3437" name="Freeform: Shape 3436">
              <a:extLst>
                <a:ext uri="{FF2B5EF4-FFF2-40B4-BE49-F238E27FC236}">
                  <a16:creationId xmlns:a16="http://schemas.microsoft.com/office/drawing/2014/main" xmlns="" id="{C9AAF9EB-B6A4-4173-B622-0207379EF497}"/>
                </a:ext>
              </a:extLst>
            </p:cNvPr>
            <p:cNvSpPr/>
            <p:nvPr/>
          </p:nvSpPr>
          <p:spPr>
            <a:xfrm>
              <a:off x="6817519" y="2108358"/>
              <a:ext cx="9525" cy="9525"/>
            </a:xfrm>
            <a:custGeom>
              <a:avLst/>
              <a:gdLst>
                <a:gd name="connsiteX0" fmla="*/ 7144 w 9525"/>
                <a:gd name="connsiteY0" fmla="*/ 7144 h 9525"/>
                <a:gd name="connsiteX1" fmla="*/ 9049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9049" y="8096"/>
                  </a:ln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3438" name="Freeform: Shape 3437">
              <a:extLst>
                <a:ext uri="{FF2B5EF4-FFF2-40B4-BE49-F238E27FC236}">
                  <a16:creationId xmlns:a16="http://schemas.microsoft.com/office/drawing/2014/main" xmlns="" id="{E5B477BF-FB84-4114-B50C-65548B26AF98}"/>
                </a:ext>
              </a:extLst>
            </p:cNvPr>
            <p:cNvSpPr/>
            <p:nvPr/>
          </p:nvSpPr>
          <p:spPr>
            <a:xfrm>
              <a:off x="6812042" y="2126456"/>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3439" name="Freeform: Shape 3438">
              <a:extLst>
                <a:ext uri="{FF2B5EF4-FFF2-40B4-BE49-F238E27FC236}">
                  <a16:creationId xmlns:a16="http://schemas.microsoft.com/office/drawing/2014/main" xmlns="" id="{1BDFDD92-29DE-4D8F-B777-5A70FF706791}"/>
                </a:ext>
              </a:extLst>
            </p:cNvPr>
            <p:cNvSpPr/>
            <p:nvPr/>
          </p:nvSpPr>
          <p:spPr>
            <a:xfrm>
              <a:off x="6810851" y="2103596"/>
              <a:ext cx="28575" cy="85725"/>
            </a:xfrm>
            <a:custGeom>
              <a:avLst/>
              <a:gdLst>
                <a:gd name="connsiteX0" fmla="*/ 8096 w 28575"/>
                <a:gd name="connsiteY0" fmla="*/ 74771 h 85725"/>
                <a:gd name="connsiteX1" fmla="*/ 7144 w 28575"/>
                <a:gd name="connsiteY1" fmla="*/ 40481 h 85725"/>
                <a:gd name="connsiteX2" fmla="*/ 10954 w 28575"/>
                <a:gd name="connsiteY2" fmla="*/ 20479 h 85725"/>
                <a:gd name="connsiteX3" fmla="*/ 13811 w 28575"/>
                <a:gd name="connsiteY3" fmla="*/ 7144 h 85725"/>
                <a:gd name="connsiteX4" fmla="*/ 23336 w 28575"/>
                <a:gd name="connsiteY4" fmla="*/ 14764 h 85725"/>
                <a:gd name="connsiteX5" fmla="*/ 8096 w 28575"/>
                <a:gd name="connsiteY5" fmla="*/ 74771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575" h="85725">
                  <a:moveTo>
                    <a:pt x="8096" y="74771"/>
                  </a:moveTo>
                  <a:cubicBezTo>
                    <a:pt x="28099" y="95726"/>
                    <a:pt x="10001" y="45244"/>
                    <a:pt x="7144" y="40481"/>
                  </a:cubicBezTo>
                  <a:cubicBezTo>
                    <a:pt x="30004" y="39529"/>
                    <a:pt x="13811" y="36671"/>
                    <a:pt x="10954" y="20479"/>
                  </a:cubicBezTo>
                  <a:cubicBezTo>
                    <a:pt x="18574" y="19526"/>
                    <a:pt x="35719" y="11906"/>
                    <a:pt x="13811" y="7144"/>
                  </a:cubicBezTo>
                  <a:cubicBezTo>
                    <a:pt x="17621" y="11906"/>
                    <a:pt x="18574" y="14764"/>
                    <a:pt x="23336" y="14764"/>
                  </a:cubicBezTo>
                  <a:cubicBezTo>
                    <a:pt x="5239" y="476"/>
                    <a:pt x="11906" y="73819"/>
                    <a:pt x="8096" y="74771"/>
                  </a:cubicBezTo>
                  <a:close/>
                </a:path>
              </a:pathLst>
            </a:custGeom>
            <a:grpFill/>
            <a:ln w="9525" cap="flat">
              <a:noFill/>
              <a:prstDash val="solid"/>
              <a:miter/>
            </a:ln>
          </p:spPr>
          <p:txBody>
            <a:bodyPr rtlCol="0" anchor="ctr"/>
            <a:lstStyle/>
            <a:p>
              <a:endParaRPr lang="en-US"/>
            </a:p>
          </p:txBody>
        </p:sp>
        <p:sp>
          <p:nvSpPr>
            <p:cNvPr id="3440" name="Freeform: Shape 3439">
              <a:extLst>
                <a:ext uri="{FF2B5EF4-FFF2-40B4-BE49-F238E27FC236}">
                  <a16:creationId xmlns:a16="http://schemas.microsoft.com/office/drawing/2014/main" xmlns="" id="{CA934843-700F-46D9-8A49-FDDFEA7DBA71}"/>
                </a:ext>
              </a:extLst>
            </p:cNvPr>
            <p:cNvSpPr/>
            <p:nvPr/>
          </p:nvSpPr>
          <p:spPr>
            <a:xfrm>
              <a:off x="6809793" y="2152173"/>
              <a:ext cx="9525" cy="9525"/>
            </a:xfrm>
            <a:custGeom>
              <a:avLst/>
              <a:gdLst>
                <a:gd name="connsiteX0" fmla="*/ 10107 w 9525"/>
                <a:gd name="connsiteY0" fmla="*/ 7144 h 9525"/>
                <a:gd name="connsiteX1" fmla="*/ 10107 w 9525"/>
                <a:gd name="connsiteY1" fmla="*/ 7144 h 9525"/>
              </a:gdLst>
              <a:ahLst/>
              <a:cxnLst>
                <a:cxn ang="0">
                  <a:pos x="connsiteX0" y="connsiteY0"/>
                </a:cxn>
                <a:cxn ang="0">
                  <a:pos x="connsiteX1" y="connsiteY1"/>
                </a:cxn>
              </a:cxnLst>
              <a:rect l="l" t="t" r="r" b="b"/>
              <a:pathLst>
                <a:path w="9525" h="9525">
                  <a:moveTo>
                    <a:pt x="10107" y="7144"/>
                  </a:moveTo>
                  <a:cubicBezTo>
                    <a:pt x="3440" y="10001"/>
                    <a:pt x="10107" y="7144"/>
                    <a:pt x="10107" y="7144"/>
                  </a:cubicBezTo>
                  <a:close/>
                </a:path>
              </a:pathLst>
            </a:custGeom>
            <a:grpFill/>
            <a:ln w="9525" cap="flat">
              <a:noFill/>
              <a:prstDash val="solid"/>
              <a:miter/>
            </a:ln>
          </p:spPr>
          <p:txBody>
            <a:bodyPr rtlCol="0" anchor="ctr"/>
            <a:lstStyle/>
            <a:p>
              <a:endParaRPr lang="en-US"/>
            </a:p>
          </p:txBody>
        </p:sp>
        <p:sp>
          <p:nvSpPr>
            <p:cNvPr id="3441" name="Freeform: Shape 3440">
              <a:extLst>
                <a:ext uri="{FF2B5EF4-FFF2-40B4-BE49-F238E27FC236}">
                  <a16:creationId xmlns:a16="http://schemas.microsoft.com/office/drawing/2014/main" xmlns="" id="{10526781-1AA3-40BA-8703-9260D088ECFA}"/>
                </a:ext>
              </a:extLst>
            </p:cNvPr>
            <p:cNvSpPr/>
            <p:nvPr/>
          </p:nvSpPr>
          <p:spPr>
            <a:xfrm>
              <a:off x="6812756" y="215312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3442" name="Freeform: Shape 3441">
              <a:extLst>
                <a:ext uri="{FF2B5EF4-FFF2-40B4-BE49-F238E27FC236}">
                  <a16:creationId xmlns:a16="http://schemas.microsoft.com/office/drawing/2014/main" xmlns="" id="{769BE7F7-1F20-4115-80FF-21D7F96887B4}"/>
                </a:ext>
              </a:extLst>
            </p:cNvPr>
            <p:cNvSpPr/>
            <p:nvPr/>
          </p:nvSpPr>
          <p:spPr>
            <a:xfrm>
              <a:off x="6812333" y="2175986"/>
              <a:ext cx="9525" cy="9525"/>
            </a:xfrm>
            <a:custGeom>
              <a:avLst/>
              <a:gdLst>
                <a:gd name="connsiteX0" fmla="*/ 7567 w 9525"/>
                <a:gd name="connsiteY0" fmla="*/ 7144 h 9525"/>
                <a:gd name="connsiteX1" fmla="*/ 7567 w 9525"/>
                <a:gd name="connsiteY1" fmla="*/ 8096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8096"/>
                    <a:pt x="7567" y="8096"/>
                  </a:cubicBezTo>
                  <a:cubicBezTo>
                    <a:pt x="8520" y="8096"/>
                    <a:pt x="8520" y="7144"/>
                    <a:pt x="7567" y="7144"/>
                  </a:cubicBezTo>
                  <a:close/>
                </a:path>
              </a:pathLst>
            </a:custGeom>
            <a:grpFill/>
            <a:ln w="9525" cap="flat">
              <a:noFill/>
              <a:prstDash val="solid"/>
              <a:miter/>
            </a:ln>
          </p:spPr>
          <p:txBody>
            <a:bodyPr rtlCol="0" anchor="ctr"/>
            <a:lstStyle/>
            <a:p>
              <a:endParaRPr lang="en-US"/>
            </a:p>
          </p:txBody>
        </p:sp>
        <p:sp>
          <p:nvSpPr>
            <p:cNvPr id="3443" name="Freeform: Shape 3442">
              <a:extLst>
                <a:ext uri="{FF2B5EF4-FFF2-40B4-BE49-F238E27FC236}">
                  <a16:creationId xmlns:a16="http://schemas.microsoft.com/office/drawing/2014/main" xmlns="" id="{95EB6015-9C17-41C1-AF0B-CE53166111ED}"/>
                </a:ext>
              </a:extLst>
            </p:cNvPr>
            <p:cNvSpPr/>
            <p:nvPr/>
          </p:nvSpPr>
          <p:spPr>
            <a:xfrm>
              <a:off x="6814661" y="2176515"/>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9049" y="6615"/>
                    <a:pt x="7144" y="7567"/>
                    <a:pt x="7144" y="7567"/>
                  </a:cubicBezTo>
                  <a:close/>
                </a:path>
              </a:pathLst>
            </a:custGeom>
            <a:grpFill/>
            <a:ln w="9525" cap="flat">
              <a:noFill/>
              <a:prstDash val="solid"/>
              <a:miter/>
            </a:ln>
          </p:spPr>
          <p:txBody>
            <a:bodyPr rtlCol="0" anchor="ctr"/>
            <a:lstStyle/>
            <a:p>
              <a:endParaRPr lang="en-US"/>
            </a:p>
          </p:txBody>
        </p:sp>
        <p:sp>
          <p:nvSpPr>
            <p:cNvPr id="3444" name="Freeform: Shape 3443">
              <a:extLst>
                <a:ext uri="{FF2B5EF4-FFF2-40B4-BE49-F238E27FC236}">
                  <a16:creationId xmlns:a16="http://schemas.microsoft.com/office/drawing/2014/main" xmlns="" id="{B51EEE5F-10CE-4653-A199-D767A68F0B2B}"/>
                </a:ext>
              </a:extLst>
            </p:cNvPr>
            <p:cNvSpPr/>
            <p:nvPr/>
          </p:nvSpPr>
          <p:spPr>
            <a:xfrm>
              <a:off x="6812756" y="2177891"/>
              <a:ext cx="19050" cy="38100"/>
            </a:xfrm>
            <a:custGeom>
              <a:avLst/>
              <a:gdLst>
                <a:gd name="connsiteX0" fmla="*/ 14764 w 19050"/>
                <a:gd name="connsiteY0" fmla="*/ 38576 h 38100"/>
                <a:gd name="connsiteX1" fmla="*/ 10954 w 19050"/>
                <a:gd name="connsiteY1" fmla="*/ 7144 h 38100"/>
                <a:gd name="connsiteX2" fmla="*/ 13811 w 19050"/>
                <a:gd name="connsiteY2" fmla="*/ 10954 h 38100"/>
                <a:gd name="connsiteX3" fmla="*/ 7144 w 19050"/>
                <a:gd name="connsiteY3" fmla="*/ 15716 h 38100"/>
                <a:gd name="connsiteX4" fmla="*/ 14764 w 19050"/>
                <a:gd name="connsiteY4" fmla="*/ 38576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8100">
                  <a:moveTo>
                    <a:pt x="14764" y="38576"/>
                  </a:moveTo>
                  <a:cubicBezTo>
                    <a:pt x="14764" y="34766"/>
                    <a:pt x="22384" y="20479"/>
                    <a:pt x="10954" y="7144"/>
                  </a:cubicBezTo>
                  <a:cubicBezTo>
                    <a:pt x="12859" y="11906"/>
                    <a:pt x="13811" y="12859"/>
                    <a:pt x="13811" y="10954"/>
                  </a:cubicBezTo>
                  <a:cubicBezTo>
                    <a:pt x="18574" y="11906"/>
                    <a:pt x="8096" y="15716"/>
                    <a:pt x="7144" y="15716"/>
                  </a:cubicBezTo>
                  <a:cubicBezTo>
                    <a:pt x="20479" y="10954"/>
                    <a:pt x="11906" y="38576"/>
                    <a:pt x="14764" y="38576"/>
                  </a:cubicBezTo>
                  <a:close/>
                </a:path>
              </a:pathLst>
            </a:custGeom>
            <a:grpFill/>
            <a:ln w="9525" cap="flat">
              <a:noFill/>
              <a:prstDash val="solid"/>
              <a:miter/>
            </a:ln>
          </p:spPr>
          <p:txBody>
            <a:bodyPr rtlCol="0" anchor="ctr"/>
            <a:lstStyle/>
            <a:p>
              <a:endParaRPr lang="en-US"/>
            </a:p>
          </p:txBody>
        </p:sp>
        <p:sp>
          <p:nvSpPr>
            <p:cNvPr id="3445" name="Freeform: Shape 3444">
              <a:extLst>
                <a:ext uri="{FF2B5EF4-FFF2-40B4-BE49-F238E27FC236}">
                  <a16:creationId xmlns:a16="http://schemas.microsoft.com/office/drawing/2014/main" xmlns="" id="{F74EF3DA-09E2-4ACA-99AB-A261C6C78B91}"/>
                </a:ext>
              </a:extLst>
            </p:cNvPr>
            <p:cNvSpPr/>
            <p:nvPr/>
          </p:nvSpPr>
          <p:spPr>
            <a:xfrm>
              <a:off x="6822608" y="2215590"/>
              <a:ext cx="19050" cy="9525"/>
            </a:xfrm>
            <a:custGeom>
              <a:avLst/>
              <a:gdLst>
                <a:gd name="connsiteX0" fmla="*/ 10627 w 19050"/>
                <a:gd name="connsiteY0" fmla="*/ 7545 h 9525"/>
                <a:gd name="connsiteX1" fmla="*/ 10627 w 19050"/>
                <a:gd name="connsiteY1" fmla="*/ 7545 h 9525"/>
              </a:gdLst>
              <a:ahLst/>
              <a:cxnLst>
                <a:cxn ang="0">
                  <a:pos x="connsiteX0" y="connsiteY0"/>
                </a:cxn>
                <a:cxn ang="0">
                  <a:pos x="connsiteX1" y="connsiteY1"/>
                </a:cxn>
              </a:cxnLst>
              <a:rect l="l" t="t" r="r" b="b"/>
              <a:pathLst>
                <a:path w="19050" h="9525">
                  <a:moveTo>
                    <a:pt x="10627" y="7545"/>
                  </a:moveTo>
                  <a:cubicBezTo>
                    <a:pt x="149" y="5640"/>
                    <a:pt x="17295" y="11355"/>
                    <a:pt x="10627" y="7545"/>
                  </a:cubicBezTo>
                  <a:close/>
                </a:path>
              </a:pathLst>
            </a:custGeom>
            <a:grpFill/>
            <a:ln w="9525" cap="flat">
              <a:noFill/>
              <a:prstDash val="solid"/>
              <a:miter/>
            </a:ln>
          </p:spPr>
          <p:txBody>
            <a:bodyPr rtlCol="0" anchor="ctr"/>
            <a:lstStyle/>
            <a:p>
              <a:endParaRPr lang="en-US"/>
            </a:p>
          </p:txBody>
        </p:sp>
        <p:sp>
          <p:nvSpPr>
            <p:cNvPr id="3446" name="Freeform: Shape 3445">
              <a:extLst>
                <a:ext uri="{FF2B5EF4-FFF2-40B4-BE49-F238E27FC236}">
                  <a16:creationId xmlns:a16="http://schemas.microsoft.com/office/drawing/2014/main" xmlns="" id="{CC3827EE-5A46-4685-9FBC-120C48E90B25}"/>
                </a:ext>
              </a:extLst>
            </p:cNvPr>
            <p:cNvSpPr/>
            <p:nvPr/>
          </p:nvSpPr>
          <p:spPr>
            <a:xfrm>
              <a:off x="6821329" y="2222552"/>
              <a:ext cx="19050" cy="19050"/>
            </a:xfrm>
            <a:custGeom>
              <a:avLst/>
              <a:gdLst>
                <a:gd name="connsiteX0" fmla="*/ 12859 w 19050"/>
                <a:gd name="connsiteY0" fmla="*/ 13917 h 19050"/>
                <a:gd name="connsiteX1" fmla="*/ 7144 w 19050"/>
                <a:gd name="connsiteY1" fmla="*/ 11060 h 19050"/>
                <a:gd name="connsiteX2" fmla="*/ 12859 w 19050"/>
                <a:gd name="connsiteY2" fmla="*/ 13917 h 19050"/>
              </a:gdLst>
              <a:ahLst/>
              <a:cxnLst>
                <a:cxn ang="0">
                  <a:pos x="connsiteX0" y="connsiteY0"/>
                </a:cxn>
                <a:cxn ang="0">
                  <a:pos x="connsiteX1" y="connsiteY1"/>
                </a:cxn>
                <a:cxn ang="0">
                  <a:pos x="connsiteX2" y="connsiteY2"/>
                </a:cxn>
              </a:cxnLst>
              <a:rect l="l" t="t" r="r" b="b"/>
              <a:pathLst>
                <a:path w="19050" h="19050">
                  <a:moveTo>
                    <a:pt x="12859" y="13917"/>
                  </a:moveTo>
                  <a:cubicBezTo>
                    <a:pt x="-1429" y="10107"/>
                    <a:pt x="27146" y="2487"/>
                    <a:pt x="7144" y="11060"/>
                  </a:cubicBezTo>
                  <a:cubicBezTo>
                    <a:pt x="10954" y="17727"/>
                    <a:pt x="10954" y="23442"/>
                    <a:pt x="12859" y="13917"/>
                  </a:cubicBezTo>
                  <a:close/>
                </a:path>
              </a:pathLst>
            </a:custGeom>
            <a:grpFill/>
            <a:ln w="9525" cap="flat">
              <a:noFill/>
              <a:prstDash val="solid"/>
              <a:miter/>
            </a:ln>
          </p:spPr>
          <p:txBody>
            <a:bodyPr rtlCol="0" anchor="ctr"/>
            <a:lstStyle/>
            <a:p>
              <a:endParaRPr lang="en-US"/>
            </a:p>
          </p:txBody>
        </p:sp>
        <p:sp>
          <p:nvSpPr>
            <p:cNvPr id="3447" name="Freeform: Shape 3446">
              <a:extLst>
                <a:ext uri="{FF2B5EF4-FFF2-40B4-BE49-F238E27FC236}">
                  <a16:creationId xmlns:a16="http://schemas.microsoft.com/office/drawing/2014/main" xmlns="" id="{05521D28-30E1-4353-BD87-0DF078448884}"/>
                </a:ext>
              </a:extLst>
            </p:cNvPr>
            <p:cNvSpPr/>
            <p:nvPr/>
          </p:nvSpPr>
          <p:spPr>
            <a:xfrm>
              <a:off x="6830007" y="2229855"/>
              <a:ext cx="9525" cy="9525"/>
            </a:xfrm>
            <a:custGeom>
              <a:avLst/>
              <a:gdLst>
                <a:gd name="connsiteX0" fmla="*/ 7990 w 9525"/>
                <a:gd name="connsiteY0" fmla="*/ 7567 h 9525"/>
                <a:gd name="connsiteX1" fmla="*/ 7990 w 9525"/>
                <a:gd name="connsiteY1" fmla="*/ 7567 h 9525"/>
              </a:gdLst>
              <a:ahLst/>
              <a:cxnLst>
                <a:cxn ang="0">
                  <a:pos x="connsiteX0" y="connsiteY0"/>
                </a:cxn>
                <a:cxn ang="0">
                  <a:pos x="connsiteX1" y="connsiteY1"/>
                </a:cxn>
              </a:cxnLst>
              <a:rect l="l" t="t" r="r" b="b"/>
              <a:pathLst>
                <a:path w="9525" h="9525">
                  <a:moveTo>
                    <a:pt x="7990" y="7567"/>
                  </a:moveTo>
                  <a:cubicBezTo>
                    <a:pt x="7990" y="6615"/>
                    <a:pt x="6086" y="7567"/>
                    <a:pt x="7990" y="7567"/>
                  </a:cubicBezTo>
                  <a:close/>
                </a:path>
              </a:pathLst>
            </a:custGeom>
            <a:grpFill/>
            <a:ln w="9525" cap="flat">
              <a:noFill/>
              <a:prstDash val="solid"/>
              <a:miter/>
            </a:ln>
          </p:spPr>
          <p:txBody>
            <a:bodyPr rtlCol="0" anchor="ctr"/>
            <a:lstStyle/>
            <a:p>
              <a:endParaRPr lang="en-US"/>
            </a:p>
          </p:txBody>
        </p:sp>
      </p:grpSp>
      <p:grpSp>
        <p:nvGrpSpPr>
          <p:cNvPr id="3448" name="Group 3447">
            <a:extLst>
              <a:ext uri="{FF2B5EF4-FFF2-40B4-BE49-F238E27FC236}">
                <a16:creationId xmlns:a16="http://schemas.microsoft.com/office/drawing/2014/main" xmlns="" id="{B2C048BC-8329-4528-95B3-B45330B10F40}"/>
              </a:ext>
            </a:extLst>
          </p:cNvPr>
          <p:cNvGrpSpPr/>
          <p:nvPr/>
        </p:nvGrpSpPr>
        <p:grpSpPr>
          <a:xfrm rot="19843082" flipH="1">
            <a:off x="3570203" y="2462934"/>
            <a:ext cx="163140" cy="405702"/>
            <a:chOff x="7012781" y="5504021"/>
            <a:chExt cx="479108" cy="1191464"/>
          </a:xfrm>
          <a:solidFill>
            <a:schemeClr val="accent1">
              <a:lumMod val="75000"/>
            </a:schemeClr>
          </a:solidFill>
        </p:grpSpPr>
        <p:sp>
          <p:nvSpPr>
            <p:cNvPr id="3449" name="Freeform: Shape 3448">
              <a:extLst>
                <a:ext uri="{FF2B5EF4-FFF2-40B4-BE49-F238E27FC236}">
                  <a16:creationId xmlns:a16="http://schemas.microsoft.com/office/drawing/2014/main" xmlns="" id="{EF4A99C0-D42C-4190-A0DA-CD4C5E6BFCE5}"/>
                </a:ext>
              </a:extLst>
            </p:cNvPr>
            <p:cNvSpPr/>
            <p:nvPr/>
          </p:nvSpPr>
          <p:spPr>
            <a:xfrm>
              <a:off x="7174559" y="5661183"/>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10954"/>
                    <a:pt x="8244" y="7144"/>
                  </a:cubicBezTo>
                  <a:close/>
                </a:path>
              </a:pathLst>
            </a:custGeom>
            <a:grpFill/>
            <a:ln w="9525" cap="flat">
              <a:noFill/>
              <a:prstDash val="solid"/>
              <a:miter/>
            </a:ln>
          </p:spPr>
          <p:txBody>
            <a:bodyPr rtlCol="0" anchor="ctr"/>
            <a:lstStyle/>
            <a:p>
              <a:endParaRPr lang="en-US"/>
            </a:p>
          </p:txBody>
        </p:sp>
        <p:sp>
          <p:nvSpPr>
            <p:cNvPr id="3450" name="Freeform: Shape 3449">
              <a:extLst>
                <a:ext uri="{FF2B5EF4-FFF2-40B4-BE49-F238E27FC236}">
                  <a16:creationId xmlns:a16="http://schemas.microsoft.com/office/drawing/2014/main" xmlns="" id="{7DD8FFAD-8AF5-474B-B4CB-ABF633ABBF1C}"/>
                </a:ext>
              </a:extLst>
            </p:cNvPr>
            <p:cNvSpPr/>
            <p:nvPr/>
          </p:nvSpPr>
          <p:spPr>
            <a:xfrm>
              <a:off x="7170896" y="566975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8096"/>
                    <a:pt x="13811" y="7144"/>
                    <a:pt x="7144" y="7144"/>
                  </a:cubicBezTo>
                  <a:close/>
                </a:path>
              </a:pathLst>
            </a:custGeom>
            <a:grpFill/>
            <a:ln w="9525" cap="flat">
              <a:noFill/>
              <a:prstDash val="solid"/>
              <a:miter/>
            </a:ln>
          </p:spPr>
          <p:txBody>
            <a:bodyPr rtlCol="0" anchor="ctr"/>
            <a:lstStyle/>
            <a:p>
              <a:endParaRPr lang="en-US"/>
            </a:p>
          </p:txBody>
        </p:sp>
        <p:sp>
          <p:nvSpPr>
            <p:cNvPr id="3451" name="Freeform: Shape 3450">
              <a:extLst>
                <a:ext uri="{FF2B5EF4-FFF2-40B4-BE49-F238E27FC236}">
                  <a16:creationId xmlns:a16="http://schemas.microsoft.com/office/drawing/2014/main" xmlns="" id="{31BA9EC7-E26E-4C1F-AF00-93BB50AB2654}"/>
                </a:ext>
              </a:extLst>
            </p:cNvPr>
            <p:cNvSpPr/>
            <p:nvPr/>
          </p:nvSpPr>
          <p:spPr>
            <a:xfrm>
              <a:off x="7175659" y="58031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452" name="Freeform: Shape 3451">
              <a:extLst>
                <a:ext uri="{FF2B5EF4-FFF2-40B4-BE49-F238E27FC236}">
                  <a16:creationId xmlns:a16="http://schemas.microsoft.com/office/drawing/2014/main" xmlns="" id="{ED8E1A64-A426-4C47-A1B2-08999FC37866}"/>
                </a:ext>
              </a:extLst>
            </p:cNvPr>
            <p:cNvSpPr/>
            <p:nvPr/>
          </p:nvSpPr>
          <p:spPr>
            <a:xfrm>
              <a:off x="7180951" y="586787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3453" name="Freeform: Shape 3452">
              <a:extLst>
                <a:ext uri="{FF2B5EF4-FFF2-40B4-BE49-F238E27FC236}">
                  <a16:creationId xmlns:a16="http://schemas.microsoft.com/office/drawing/2014/main" xmlns="" id="{84D78CBC-3431-42B3-AE53-5D4E7DDB9A14}"/>
                </a:ext>
              </a:extLst>
            </p:cNvPr>
            <p:cNvSpPr/>
            <p:nvPr/>
          </p:nvSpPr>
          <p:spPr>
            <a:xfrm>
              <a:off x="7178516" y="58793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454" name="Freeform: Shape 3453">
              <a:extLst>
                <a:ext uri="{FF2B5EF4-FFF2-40B4-BE49-F238E27FC236}">
                  <a16:creationId xmlns:a16="http://schemas.microsoft.com/office/drawing/2014/main" xmlns="" id="{7BEBAD05-C219-4551-894D-52A26D220525}"/>
                </a:ext>
              </a:extLst>
            </p:cNvPr>
            <p:cNvSpPr/>
            <p:nvPr/>
          </p:nvSpPr>
          <p:spPr>
            <a:xfrm>
              <a:off x="7174706" y="5803106"/>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cubicBezTo>
                    <a:pt x="9049" y="9049"/>
                    <a:pt x="8096" y="8096"/>
                    <a:pt x="8096" y="7144"/>
                  </a:cubicBezTo>
                  <a:close/>
                </a:path>
              </a:pathLst>
            </a:custGeom>
            <a:grpFill/>
            <a:ln w="9525" cap="flat">
              <a:noFill/>
              <a:prstDash val="solid"/>
              <a:miter/>
            </a:ln>
          </p:spPr>
          <p:txBody>
            <a:bodyPr rtlCol="0" anchor="ctr"/>
            <a:lstStyle/>
            <a:p>
              <a:endParaRPr lang="en-US"/>
            </a:p>
          </p:txBody>
        </p:sp>
        <p:sp>
          <p:nvSpPr>
            <p:cNvPr id="3455" name="Freeform: Shape 3454">
              <a:extLst>
                <a:ext uri="{FF2B5EF4-FFF2-40B4-BE49-F238E27FC236}">
                  <a16:creationId xmlns:a16="http://schemas.microsoft.com/office/drawing/2014/main" xmlns="" id="{05143B7A-7505-436E-B755-D1395C4F09F6}"/>
                </a:ext>
              </a:extLst>
            </p:cNvPr>
            <p:cNvSpPr/>
            <p:nvPr/>
          </p:nvSpPr>
          <p:spPr>
            <a:xfrm>
              <a:off x="7179321" y="5681991"/>
              <a:ext cx="9525" cy="9525"/>
            </a:xfrm>
            <a:custGeom>
              <a:avLst/>
              <a:gdLst>
                <a:gd name="connsiteX0" fmla="*/ 8244 w 9525"/>
                <a:gd name="connsiteY0" fmla="*/ 8244 h 9525"/>
                <a:gd name="connsiteX1" fmla="*/ 8244 w 9525"/>
                <a:gd name="connsiteY1" fmla="*/ 8244 h 9525"/>
              </a:gdLst>
              <a:ahLst/>
              <a:cxnLst>
                <a:cxn ang="0">
                  <a:pos x="connsiteX0" y="connsiteY0"/>
                </a:cxn>
                <a:cxn ang="0">
                  <a:pos x="connsiteX1" y="connsiteY1"/>
                </a:cxn>
              </a:cxnLst>
              <a:rect l="l" t="t" r="r" b="b"/>
              <a:pathLst>
                <a:path w="9525" h="9525">
                  <a:moveTo>
                    <a:pt x="8244" y="8244"/>
                  </a:moveTo>
                  <a:cubicBezTo>
                    <a:pt x="7291" y="6339"/>
                    <a:pt x="6339" y="7291"/>
                    <a:pt x="8244" y="8244"/>
                  </a:cubicBezTo>
                  <a:close/>
                </a:path>
              </a:pathLst>
            </a:custGeom>
            <a:grpFill/>
            <a:ln w="9525" cap="flat">
              <a:noFill/>
              <a:prstDash val="solid"/>
              <a:miter/>
            </a:ln>
          </p:spPr>
          <p:txBody>
            <a:bodyPr rtlCol="0" anchor="ctr"/>
            <a:lstStyle/>
            <a:p>
              <a:endParaRPr lang="en-US"/>
            </a:p>
          </p:txBody>
        </p:sp>
        <p:sp>
          <p:nvSpPr>
            <p:cNvPr id="3456" name="Freeform: Shape 3455">
              <a:extLst>
                <a:ext uri="{FF2B5EF4-FFF2-40B4-BE49-F238E27FC236}">
                  <a16:creationId xmlns:a16="http://schemas.microsoft.com/office/drawing/2014/main" xmlns="" id="{392D48BA-29A3-4B08-8FFC-FF7E48F46DFB}"/>
                </a:ext>
              </a:extLst>
            </p:cNvPr>
            <p:cNvSpPr/>
            <p:nvPr/>
          </p:nvSpPr>
          <p:spPr>
            <a:xfrm>
              <a:off x="7168674" y="5773684"/>
              <a:ext cx="9525" cy="9525"/>
            </a:xfrm>
            <a:custGeom>
              <a:avLst/>
              <a:gdLst>
                <a:gd name="connsiteX0" fmla="*/ 8414 w 9525"/>
                <a:gd name="connsiteY0" fmla="*/ 7990 h 9525"/>
                <a:gd name="connsiteX1" fmla="*/ 8414 w 9525"/>
                <a:gd name="connsiteY1" fmla="*/ 7990 h 9525"/>
              </a:gdLst>
              <a:ahLst/>
              <a:cxnLst>
                <a:cxn ang="0">
                  <a:pos x="connsiteX0" y="connsiteY0"/>
                </a:cxn>
                <a:cxn ang="0">
                  <a:pos x="connsiteX1" y="connsiteY1"/>
                </a:cxn>
              </a:cxnLst>
              <a:rect l="l" t="t" r="r" b="b"/>
              <a:pathLst>
                <a:path w="9525" h="9525">
                  <a:moveTo>
                    <a:pt x="8414" y="7990"/>
                  </a:moveTo>
                  <a:cubicBezTo>
                    <a:pt x="8414" y="7990"/>
                    <a:pt x="5556" y="6085"/>
                    <a:pt x="8414" y="7990"/>
                  </a:cubicBezTo>
                  <a:close/>
                </a:path>
              </a:pathLst>
            </a:custGeom>
            <a:grpFill/>
            <a:ln w="9525" cap="flat">
              <a:noFill/>
              <a:prstDash val="solid"/>
              <a:miter/>
            </a:ln>
          </p:spPr>
          <p:txBody>
            <a:bodyPr rtlCol="0" anchor="ctr"/>
            <a:lstStyle/>
            <a:p>
              <a:endParaRPr lang="en-US"/>
            </a:p>
          </p:txBody>
        </p:sp>
        <p:sp>
          <p:nvSpPr>
            <p:cNvPr id="3457" name="Freeform: Shape 3456">
              <a:extLst>
                <a:ext uri="{FF2B5EF4-FFF2-40B4-BE49-F238E27FC236}">
                  <a16:creationId xmlns:a16="http://schemas.microsoft.com/office/drawing/2014/main" xmlns="" id="{6881817D-1A38-462E-9F01-2EA2F7716192}"/>
                </a:ext>
              </a:extLst>
            </p:cNvPr>
            <p:cNvSpPr/>
            <p:nvPr/>
          </p:nvSpPr>
          <p:spPr>
            <a:xfrm>
              <a:off x="7167086" y="5752223"/>
              <a:ext cx="9525" cy="9525"/>
            </a:xfrm>
            <a:custGeom>
              <a:avLst/>
              <a:gdLst>
                <a:gd name="connsiteX0" fmla="*/ 7144 w 9525"/>
                <a:gd name="connsiteY0" fmla="*/ 7545 h 9525"/>
                <a:gd name="connsiteX1" fmla="*/ 7144 w 9525"/>
                <a:gd name="connsiteY1" fmla="*/ 7545 h 9525"/>
              </a:gdLst>
              <a:ahLst/>
              <a:cxnLst>
                <a:cxn ang="0">
                  <a:pos x="connsiteX0" y="connsiteY0"/>
                </a:cxn>
                <a:cxn ang="0">
                  <a:pos x="connsiteX1" y="connsiteY1"/>
                </a:cxn>
              </a:cxnLst>
              <a:rect l="l" t="t" r="r" b="b"/>
              <a:pathLst>
                <a:path w="9525" h="9525">
                  <a:moveTo>
                    <a:pt x="7144" y="7545"/>
                  </a:moveTo>
                  <a:cubicBezTo>
                    <a:pt x="7144" y="11354"/>
                    <a:pt x="14764" y="5639"/>
                    <a:pt x="7144" y="7545"/>
                  </a:cubicBezTo>
                  <a:close/>
                </a:path>
              </a:pathLst>
            </a:custGeom>
            <a:grpFill/>
            <a:ln w="9525" cap="flat">
              <a:noFill/>
              <a:prstDash val="solid"/>
              <a:miter/>
            </a:ln>
          </p:spPr>
          <p:txBody>
            <a:bodyPr rtlCol="0" anchor="ctr"/>
            <a:lstStyle/>
            <a:p>
              <a:endParaRPr lang="en-US"/>
            </a:p>
          </p:txBody>
        </p:sp>
        <p:sp>
          <p:nvSpPr>
            <p:cNvPr id="3458" name="Freeform: Shape 3457">
              <a:extLst>
                <a:ext uri="{FF2B5EF4-FFF2-40B4-BE49-F238E27FC236}">
                  <a16:creationId xmlns:a16="http://schemas.microsoft.com/office/drawing/2014/main" xmlns="" id="{8D1FE803-94AD-40DE-9D21-87B78A553423}"/>
                </a:ext>
              </a:extLst>
            </p:cNvPr>
            <p:cNvSpPr/>
            <p:nvPr/>
          </p:nvSpPr>
          <p:spPr>
            <a:xfrm>
              <a:off x="7168991" y="56888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459" name="Freeform: Shape 3458">
              <a:extLst>
                <a:ext uri="{FF2B5EF4-FFF2-40B4-BE49-F238E27FC236}">
                  <a16:creationId xmlns:a16="http://schemas.microsoft.com/office/drawing/2014/main" xmlns="" id="{53264FDE-2BAD-4546-9F9E-25648D9AC632}"/>
                </a:ext>
              </a:extLst>
            </p:cNvPr>
            <p:cNvSpPr/>
            <p:nvPr/>
          </p:nvSpPr>
          <p:spPr>
            <a:xfrm>
              <a:off x="7169944" y="5790723"/>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7144"/>
                    <a:pt x="7144" y="7144"/>
                  </a:cubicBezTo>
                  <a:cubicBezTo>
                    <a:pt x="8096" y="7144"/>
                    <a:pt x="8096" y="7144"/>
                    <a:pt x="8096" y="7144"/>
                  </a:cubicBezTo>
                  <a:close/>
                </a:path>
              </a:pathLst>
            </a:custGeom>
            <a:grpFill/>
            <a:ln w="9525" cap="flat">
              <a:noFill/>
              <a:prstDash val="solid"/>
              <a:miter/>
            </a:ln>
          </p:spPr>
          <p:txBody>
            <a:bodyPr rtlCol="0" anchor="ctr"/>
            <a:lstStyle/>
            <a:p>
              <a:endParaRPr lang="en-US"/>
            </a:p>
          </p:txBody>
        </p:sp>
        <p:sp>
          <p:nvSpPr>
            <p:cNvPr id="3460" name="Freeform: Shape 3459">
              <a:extLst>
                <a:ext uri="{FF2B5EF4-FFF2-40B4-BE49-F238E27FC236}">
                  <a16:creationId xmlns:a16="http://schemas.microsoft.com/office/drawing/2014/main" xmlns="" id="{19C29201-328E-40EB-82F1-8046B73F31BF}"/>
                </a:ext>
              </a:extLst>
            </p:cNvPr>
            <p:cNvSpPr/>
            <p:nvPr/>
          </p:nvSpPr>
          <p:spPr>
            <a:xfrm>
              <a:off x="7194709" y="56754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461" name="Freeform: Shape 3460">
              <a:extLst>
                <a:ext uri="{FF2B5EF4-FFF2-40B4-BE49-F238E27FC236}">
                  <a16:creationId xmlns:a16="http://schemas.microsoft.com/office/drawing/2014/main" xmlns="" id="{EB3E032E-0AE2-4DE0-825E-E7224946C623}"/>
                </a:ext>
              </a:extLst>
            </p:cNvPr>
            <p:cNvSpPr/>
            <p:nvPr/>
          </p:nvSpPr>
          <p:spPr>
            <a:xfrm>
              <a:off x="7168991" y="565949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9049" y="5027"/>
                    <a:pt x="7144" y="8837"/>
                  </a:cubicBezTo>
                  <a:close/>
                </a:path>
              </a:pathLst>
            </a:custGeom>
            <a:grpFill/>
            <a:ln w="9525" cap="flat">
              <a:noFill/>
              <a:prstDash val="solid"/>
              <a:miter/>
            </a:ln>
          </p:spPr>
          <p:txBody>
            <a:bodyPr rtlCol="0" anchor="ctr"/>
            <a:lstStyle/>
            <a:p>
              <a:endParaRPr lang="en-US"/>
            </a:p>
          </p:txBody>
        </p:sp>
        <p:sp>
          <p:nvSpPr>
            <p:cNvPr id="3462" name="Freeform: Shape 3461">
              <a:extLst>
                <a:ext uri="{FF2B5EF4-FFF2-40B4-BE49-F238E27FC236}">
                  <a16:creationId xmlns:a16="http://schemas.microsoft.com/office/drawing/2014/main" xmlns="" id="{FF50F485-1856-4C15-83F3-A7E825AC15F4}"/>
                </a:ext>
              </a:extLst>
            </p:cNvPr>
            <p:cNvSpPr/>
            <p:nvPr/>
          </p:nvSpPr>
          <p:spPr>
            <a:xfrm>
              <a:off x="7177564" y="589983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4"/>
                    <a:pt x="7144" y="7567"/>
                    <a:pt x="7144" y="7567"/>
                  </a:cubicBezTo>
                  <a:close/>
                </a:path>
              </a:pathLst>
            </a:custGeom>
            <a:grpFill/>
            <a:ln w="9525" cap="flat">
              <a:noFill/>
              <a:prstDash val="solid"/>
              <a:miter/>
            </a:ln>
          </p:spPr>
          <p:txBody>
            <a:bodyPr rtlCol="0" anchor="ctr"/>
            <a:lstStyle/>
            <a:p>
              <a:endParaRPr lang="en-US"/>
            </a:p>
          </p:txBody>
        </p:sp>
        <p:sp>
          <p:nvSpPr>
            <p:cNvPr id="3463" name="Freeform: Shape 3462">
              <a:extLst>
                <a:ext uri="{FF2B5EF4-FFF2-40B4-BE49-F238E27FC236}">
                  <a16:creationId xmlns:a16="http://schemas.microsoft.com/office/drawing/2014/main" xmlns="" id="{4DD18892-AEBE-4357-BC3F-DBE7CD2ADA19}"/>
                </a:ext>
              </a:extLst>
            </p:cNvPr>
            <p:cNvSpPr/>
            <p:nvPr/>
          </p:nvSpPr>
          <p:spPr>
            <a:xfrm>
              <a:off x="7246144" y="5931299"/>
              <a:ext cx="19050" cy="9525"/>
            </a:xfrm>
            <a:custGeom>
              <a:avLst/>
              <a:gdLst>
                <a:gd name="connsiteX0" fmla="*/ 12859 w 19050"/>
                <a:gd name="connsiteY0" fmla="*/ 9443 h 9525"/>
                <a:gd name="connsiteX1" fmla="*/ 7144 w 19050"/>
                <a:gd name="connsiteY1" fmla="*/ 7538 h 9525"/>
                <a:gd name="connsiteX2" fmla="*/ 12859 w 19050"/>
                <a:gd name="connsiteY2" fmla="*/ 9443 h 9525"/>
              </a:gdLst>
              <a:ahLst/>
              <a:cxnLst>
                <a:cxn ang="0">
                  <a:pos x="connsiteX0" y="connsiteY0"/>
                </a:cxn>
                <a:cxn ang="0">
                  <a:pos x="connsiteX1" y="connsiteY1"/>
                </a:cxn>
                <a:cxn ang="0">
                  <a:pos x="connsiteX2" y="connsiteY2"/>
                </a:cxn>
              </a:cxnLst>
              <a:rect l="l" t="t" r="r" b="b"/>
              <a:pathLst>
                <a:path w="19050" h="9525">
                  <a:moveTo>
                    <a:pt x="12859" y="9443"/>
                  </a:moveTo>
                  <a:cubicBezTo>
                    <a:pt x="10001" y="11349"/>
                    <a:pt x="10001" y="5633"/>
                    <a:pt x="7144" y="7538"/>
                  </a:cubicBezTo>
                  <a:cubicBezTo>
                    <a:pt x="8096" y="8491"/>
                    <a:pt x="10954" y="12301"/>
                    <a:pt x="12859" y="9443"/>
                  </a:cubicBezTo>
                  <a:close/>
                </a:path>
              </a:pathLst>
            </a:custGeom>
            <a:grpFill/>
            <a:ln w="9525" cap="flat">
              <a:noFill/>
              <a:prstDash val="solid"/>
              <a:miter/>
            </a:ln>
          </p:spPr>
          <p:txBody>
            <a:bodyPr rtlCol="0" anchor="ctr"/>
            <a:lstStyle/>
            <a:p>
              <a:endParaRPr lang="en-US"/>
            </a:p>
          </p:txBody>
        </p:sp>
        <p:sp>
          <p:nvSpPr>
            <p:cNvPr id="3464" name="Freeform: Shape 3463">
              <a:extLst>
                <a:ext uri="{FF2B5EF4-FFF2-40B4-BE49-F238E27FC236}">
                  <a16:creationId xmlns:a16="http://schemas.microsoft.com/office/drawing/2014/main" xmlns="" id="{B5EB826E-2C83-4280-9BEF-C9AB6CC80618}"/>
                </a:ext>
              </a:extLst>
            </p:cNvPr>
            <p:cNvSpPr/>
            <p:nvPr/>
          </p:nvSpPr>
          <p:spPr>
            <a:xfrm>
              <a:off x="7179469" y="56840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465" name="Freeform: Shape 3464">
              <a:extLst>
                <a:ext uri="{FF2B5EF4-FFF2-40B4-BE49-F238E27FC236}">
                  <a16:creationId xmlns:a16="http://schemas.microsoft.com/office/drawing/2014/main" xmlns="" id="{B053E140-DCAC-4D13-9CF5-AFF9CAB99826}"/>
                </a:ext>
              </a:extLst>
            </p:cNvPr>
            <p:cNvSpPr/>
            <p:nvPr/>
          </p:nvSpPr>
          <p:spPr>
            <a:xfrm>
              <a:off x="7245720" y="593264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3466" name="Freeform: Shape 3465">
              <a:extLst>
                <a:ext uri="{FF2B5EF4-FFF2-40B4-BE49-F238E27FC236}">
                  <a16:creationId xmlns:a16="http://schemas.microsoft.com/office/drawing/2014/main" xmlns="" id="{6FD6EB5B-E2A9-4E3C-9FD9-CCB6FD52B16E}"/>
                </a:ext>
              </a:extLst>
            </p:cNvPr>
            <p:cNvSpPr/>
            <p:nvPr/>
          </p:nvSpPr>
          <p:spPr>
            <a:xfrm>
              <a:off x="7185184" y="5945981"/>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8096"/>
                    <a:pt x="8096" y="7144"/>
                  </a:cubicBezTo>
                  <a:cubicBezTo>
                    <a:pt x="8096" y="7144"/>
                    <a:pt x="8096" y="7144"/>
                    <a:pt x="7144" y="8096"/>
                  </a:cubicBezTo>
                  <a:close/>
                </a:path>
              </a:pathLst>
            </a:custGeom>
            <a:grpFill/>
            <a:ln w="9525" cap="flat">
              <a:noFill/>
              <a:prstDash val="solid"/>
              <a:miter/>
            </a:ln>
          </p:spPr>
          <p:txBody>
            <a:bodyPr rtlCol="0" anchor="ctr"/>
            <a:lstStyle/>
            <a:p>
              <a:endParaRPr lang="en-US"/>
            </a:p>
          </p:txBody>
        </p:sp>
        <p:sp>
          <p:nvSpPr>
            <p:cNvPr id="3467" name="Freeform: Shape 3466">
              <a:extLst>
                <a:ext uri="{FF2B5EF4-FFF2-40B4-BE49-F238E27FC236}">
                  <a16:creationId xmlns:a16="http://schemas.microsoft.com/office/drawing/2014/main" xmlns="" id="{12040346-B7EA-48F7-8230-0379490F7039}"/>
                </a:ext>
              </a:extLst>
            </p:cNvPr>
            <p:cNvSpPr/>
            <p:nvPr/>
          </p:nvSpPr>
          <p:spPr>
            <a:xfrm>
              <a:off x="7185184" y="591169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468" name="Freeform: Shape 3467">
              <a:extLst>
                <a:ext uri="{FF2B5EF4-FFF2-40B4-BE49-F238E27FC236}">
                  <a16:creationId xmlns:a16="http://schemas.microsoft.com/office/drawing/2014/main" xmlns="" id="{53728553-2C42-46A9-B8EF-CA647E3E6BB7}"/>
                </a:ext>
              </a:extLst>
            </p:cNvPr>
            <p:cNvSpPr/>
            <p:nvPr/>
          </p:nvSpPr>
          <p:spPr>
            <a:xfrm>
              <a:off x="7191180" y="5963764"/>
              <a:ext cx="9525" cy="9525"/>
            </a:xfrm>
            <a:custGeom>
              <a:avLst/>
              <a:gdLst>
                <a:gd name="connsiteX0" fmla="*/ 7814 w 9525"/>
                <a:gd name="connsiteY0" fmla="*/ 7458 h 9525"/>
                <a:gd name="connsiteX1" fmla="*/ 7814 w 9525"/>
                <a:gd name="connsiteY1" fmla="*/ 7458 h 9525"/>
              </a:gdLst>
              <a:ahLst/>
              <a:cxnLst>
                <a:cxn ang="0">
                  <a:pos x="connsiteX0" y="connsiteY0"/>
                </a:cxn>
                <a:cxn ang="0">
                  <a:pos x="connsiteX1" y="connsiteY1"/>
                </a:cxn>
              </a:cxnLst>
              <a:rect l="l" t="t" r="r" b="b"/>
              <a:pathLst>
                <a:path w="9525" h="9525">
                  <a:moveTo>
                    <a:pt x="7814" y="7458"/>
                  </a:moveTo>
                  <a:cubicBezTo>
                    <a:pt x="5910" y="13173"/>
                    <a:pt x="8767" y="5553"/>
                    <a:pt x="7814" y="7458"/>
                  </a:cubicBezTo>
                  <a:close/>
                </a:path>
              </a:pathLst>
            </a:custGeom>
            <a:grpFill/>
            <a:ln w="9525" cap="flat">
              <a:noFill/>
              <a:prstDash val="solid"/>
              <a:miter/>
            </a:ln>
          </p:spPr>
          <p:txBody>
            <a:bodyPr rtlCol="0" anchor="ctr"/>
            <a:lstStyle/>
            <a:p>
              <a:endParaRPr lang="en-US"/>
            </a:p>
          </p:txBody>
        </p:sp>
        <p:sp>
          <p:nvSpPr>
            <p:cNvPr id="3469" name="Freeform: Shape 3468">
              <a:extLst>
                <a:ext uri="{FF2B5EF4-FFF2-40B4-BE49-F238E27FC236}">
                  <a16:creationId xmlns:a16="http://schemas.microsoft.com/office/drawing/2014/main" xmlns="" id="{D70A84B8-6B4A-4630-AB86-9C978B9389FC}"/>
                </a:ext>
              </a:extLst>
            </p:cNvPr>
            <p:cNvSpPr/>
            <p:nvPr/>
          </p:nvSpPr>
          <p:spPr>
            <a:xfrm>
              <a:off x="7194709" y="5982572"/>
              <a:ext cx="9525" cy="9525"/>
            </a:xfrm>
            <a:custGeom>
              <a:avLst/>
              <a:gdLst>
                <a:gd name="connsiteX0" fmla="*/ 7144 w 9525"/>
                <a:gd name="connsiteY0" fmla="*/ 8653 h 9525"/>
                <a:gd name="connsiteX1" fmla="*/ 7144 w 9525"/>
                <a:gd name="connsiteY1" fmla="*/ 8653 h 9525"/>
              </a:gdLst>
              <a:ahLst/>
              <a:cxnLst>
                <a:cxn ang="0">
                  <a:pos x="connsiteX0" y="connsiteY0"/>
                </a:cxn>
                <a:cxn ang="0">
                  <a:pos x="connsiteX1" y="connsiteY1"/>
                </a:cxn>
              </a:cxnLst>
              <a:rect l="l" t="t" r="r" b="b"/>
              <a:pathLst>
                <a:path w="9525" h="9525">
                  <a:moveTo>
                    <a:pt x="7144" y="8653"/>
                  </a:moveTo>
                  <a:cubicBezTo>
                    <a:pt x="7144" y="7701"/>
                    <a:pt x="8096" y="5795"/>
                    <a:pt x="7144" y="8653"/>
                  </a:cubicBezTo>
                  <a:close/>
                </a:path>
              </a:pathLst>
            </a:custGeom>
            <a:grpFill/>
            <a:ln w="9525" cap="flat">
              <a:noFill/>
              <a:prstDash val="solid"/>
              <a:miter/>
            </a:ln>
          </p:spPr>
          <p:txBody>
            <a:bodyPr rtlCol="0" anchor="ctr"/>
            <a:lstStyle/>
            <a:p>
              <a:endParaRPr lang="en-US"/>
            </a:p>
          </p:txBody>
        </p:sp>
        <p:sp>
          <p:nvSpPr>
            <p:cNvPr id="3470" name="Freeform: Shape 3469">
              <a:extLst>
                <a:ext uri="{FF2B5EF4-FFF2-40B4-BE49-F238E27FC236}">
                  <a16:creationId xmlns:a16="http://schemas.microsoft.com/office/drawing/2014/main" xmlns="" id="{C9E3740C-BC35-42C8-AD1E-D34D5D6D2FF5}"/>
                </a:ext>
              </a:extLst>
            </p:cNvPr>
            <p:cNvSpPr/>
            <p:nvPr/>
          </p:nvSpPr>
          <p:spPr>
            <a:xfrm>
              <a:off x="7250550" y="5671661"/>
              <a:ext cx="9525" cy="9525"/>
            </a:xfrm>
            <a:custGeom>
              <a:avLst/>
              <a:gdLst>
                <a:gd name="connsiteX0" fmla="*/ 8453 w 9525"/>
                <a:gd name="connsiteY0" fmla="*/ 10001 h 9525"/>
                <a:gd name="connsiteX1" fmla="*/ 7500 w 9525"/>
                <a:gd name="connsiteY1" fmla="*/ 7144 h 9525"/>
                <a:gd name="connsiteX2" fmla="*/ 8453 w 9525"/>
                <a:gd name="connsiteY2" fmla="*/ 10001 h 9525"/>
              </a:gdLst>
              <a:ahLst/>
              <a:cxnLst>
                <a:cxn ang="0">
                  <a:pos x="connsiteX0" y="connsiteY0"/>
                </a:cxn>
                <a:cxn ang="0">
                  <a:pos x="connsiteX1" y="connsiteY1"/>
                </a:cxn>
                <a:cxn ang="0">
                  <a:pos x="connsiteX2" y="connsiteY2"/>
                </a:cxn>
              </a:cxnLst>
              <a:rect l="l" t="t" r="r" b="b"/>
              <a:pathLst>
                <a:path w="9525" h="9525">
                  <a:moveTo>
                    <a:pt x="8453" y="10001"/>
                  </a:moveTo>
                  <a:cubicBezTo>
                    <a:pt x="8453" y="9049"/>
                    <a:pt x="7500" y="8096"/>
                    <a:pt x="7500" y="7144"/>
                  </a:cubicBezTo>
                  <a:cubicBezTo>
                    <a:pt x="8453" y="9049"/>
                    <a:pt x="5595" y="10001"/>
                    <a:pt x="8453" y="10001"/>
                  </a:cubicBezTo>
                  <a:close/>
                </a:path>
              </a:pathLst>
            </a:custGeom>
            <a:grpFill/>
            <a:ln w="9525" cap="flat">
              <a:noFill/>
              <a:prstDash val="solid"/>
              <a:miter/>
            </a:ln>
          </p:spPr>
          <p:txBody>
            <a:bodyPr rtlCol="0" anchor="ctr"/>
            <a:lstStyle/>
            <a:p>
              <a:endParaRPr lang="en-US"/>
            </a:p>
          </p:txBody>
        </p:sp>
        <p:sp>
          <p:nvSpPr>
            <p:cNvPr id="3471" name="Freeform: Shape 3470">
              <a:extLst>
                <a:ext uri="{FF2B5EF4-FFF2-40B4-BE49-F238E27FC236}">
                  <a16:creationId xmlns:a16="http://schemas.microsoft.com/office/drawing/2014/main" xmlns="" id="{BD069EE8-D485-484F-9FCC-D7AAF6D07520}"/>
                </a:ext>
              </a:extLst>
            </p:cNvPr>
            <p:cNvSpPr/>
            <p:nvPr/>
          </p:nvSpPr>
          <p:spPr>
            <a:xfrm>
              <a:off x="7178516" y="568309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7144"/>
                    <a:pt x="7144" y="7144"/>
                    <a:pt x="7144" y="7144"/>
                  </a:cubicBezTo>
                  <a:close/>
                </a:path>
              </a:pathLst>
            </a:custGeom>
            <a:grpFill/>
            <a:ln w="9525" cap="flat">
              <a:noFill/>
              <a:prstDash val="solid"/>
              <a:miter/>
            </a:ln>
          </p:spPr>
          <p:txBody>
            <a:bodyPr rtlCol="0" anchor="ctr"/>
            <a:lstStyle/>
            <a:p>
              <a:endParaRPr lang="en-US"/>
            </a:p>
          </p:txBody>
        </p:sp>
        <p:sp>
          <p:nvSpPr>
            <p:cNvPr id="3472" name="Freeform: Shape 3471">
              <a:extLst>
                <a:ext uri="{FF2B5EF4-FFF2-40B4-BE49-F238E27FC236}">
                  <a16:creationId xmlns:a16="http://schemas.microsoft.com/office/drawing/2014/main" xmlns="" id="{163261F9-ED44-400B-97C2-B68459ECBE03}"/>
                </a:ext>
              </a:extLst>
            </p:cNvPr>
            <p:cNvSpPr/>
            <p:nvPr/>
          </p:nvSpPr>
          <p:spPr>
            <a:xfrm>
              <a:off x="7214711" y="5962173"/>
              <a:ext cx="9525" cy="9525"/>
            </a:xfrm>
            <a:custGeom>
              <a:avLst/>
              <a:gdLst>
                <a:gd name="connsiteX0" fmla="*/ 7144 w 9525"/>
                <a:gd name="connsiteY0" fmla="*/ 7144 h 9525"/>
                <a:gd name="connsiteX1" fmla="*/ 7144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10001"/>
                  </a:ln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3473" name="Freeform: Shape 3472">
              <a:extLst>
                <a:ext uri="{FF2B5EF4-FFF2-40B4-BE49-F238E27FC236}">
                  <a16:creationId xmlns:a16="http://schemas.microsoft.com/office/drawing/2014/main" xmlns="" id="{389B6D94-A086-497B-91F7-05AC7B8DE6D6}"/>
                </a:ext>
              </a:extLst>
            </p:cNvPr>
            <p:cNvSpPr/>
            <p:nvPr/>
          </p:nvSpPr>
          <p:spPr>
            <a:xfrm>
              <a:off x="7250192" y="5805011"/>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3474" name="Freeform: Shape 3473">
              <a:extLst>
                <a:ext uri="{FF2B5EF4-FFF2-40B4-BE49-F238E27FC236}">
                  <a16:creationId xmlns:a16="http://schemas.microsoft.com/office/drawing/2014/main" xmlns="" id="{C14FD5CC-BC57-471A-B44B-7DB85F4C0CA9}"/>
                </a:ext>
              </a:extLst>
            </p:cNvPr>
            <p:cNvSpPr/>
            <p:nvPr/>
          </p:nvSpPr>
          <p:spPr>
            <a:xfrm>
              <a:off x="7214155" y="5973603"/>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7701" y="8096"/>
                    <a:pt x="5795" y="11906"/>
                    <a:pt x="8653" y="7144"/>
                  </a:cubicBezTo>
                  <a:close/>
                </a:path>
              </a:pathLst>
            </a:custGeom>
            <a:grpFill/>
            <a:ln w="9525" cap="flat">
              <a:noFill/>
              <a:prstDash val="solid"/>
              <a:miter/>
            </a:ln>
          </p:spPr>
          <p:txBody>
            <a:bodyPr rtlCol="0" anchor="ctr"/>
            <a:lstStyle/>
            <a:p>
              <a:endParaRPr lang="en-US"/>
            </a:p>
          </p:txBody>
        </p:sp>
        <p:sp>
          <p:nvSpPr>
            <p:cNvPr id="3475" name="Freeform: Shape 3474">
              <a:extLst>
                <a:ext uri="{FF2B5EF4-FFF2-40B4-BE49-F238E27FC236}">
                  <a16:creationId xmlns:a16="http://schemas.microsoft.com/office/drawing/2014/main" xmlns="" id="{5A01907C-B028-46F5-A4CF-3440D95C4574}"/>
                </a:ext>
              </a:extLst>
            </p:cNvPr>
            <p:cNvSpPr/>
            <p:nvPr/>
          </p:nvSpPr>
          <p:spPr>
            <a:xfrm>
              <a:off x="7250906" y="567166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476" name="Freeform: Shape 3475">
              <a:extLst>
                <a:ext uri="{FF2B5EF4-FFF2-40B4-BE49-F238E27FC236}">
                  <a16:creationId xmlns:a16="http://schemas.microsoft.com/office/drawing/2014/main" xmlns="" id="{85EA660D-E2ED-4DC4-8332-9CE5A7094957}"/>
                </a:ext>
              </a:extLst>
            </p:cNvPr>
            <p:cNvSpPr/>
            <p:nvPr/>
          </p:nvSpPr>
          <p:spPr>
            <a:xfrm>
              <a:off x="7168039" y="5653563"/>
              <a:ext cx="123825" cy="361950"/>
            </a:xfrm>
            <a:custGeom>
              <a:avLst/>
              <a:gdLst>
                <a:gd name="connsiteX0" fmla="*/ 70961 w 123825"/>
                <a:gd name="connsiteY0" fmla="*/ 31909 h 361950"/>
                <a:gd name="connsiteX1" fmla="*/ 92869 w 123825"/>
                <a:gd name="connsiteY1" fmla="*/ 20479 h 361950"/>
                <a:gd name="connsiteX2" fmla="*/ 92869 w 123825"/>
                <a:gd name="connsiteY2" fmla="*/ 21431 h 361950"/>
                <a:gd name="connsiteX3" fmla="*/ 90964 w 123825"/>
                <a:gd name="connsiteY3" fmla="*/ 25241 h 361950"/>
                <a:gd name="connsiteX4" fmla="*/ 96679 w 123825"/>
                <a:gd name="connsiteY4" fmla="*/ 22384 h 361950"/>
                <a:gd name="connsiteX5" fmla="*/ 92869 w 123825"/>
                <a:gd name="connsiteY5" fmla="*/ 30956 h 361950"/>
                <a:gd name="connsiteX6" fmla="*/ 97631 w 123825"/>
                <a:gd name="connsiteY6" fmla="*/ 25241 h 361950"/>
                <a:gd name="connsiteX7" fmla="*/ 101441 w 123825"/>
                <a:gd name="connsiteY7" fmla="*/ 26194 h 361950"/>
                <a:gd name="connsiteX8" fmla="*/ 101441 w 123825"/>
                <a:gd name="connsiteY8" fmla="*/ 30956 h 361950"/>
                <a:gd name="connsiteX9" fmla="*/ 90964 w 123825"/>
                <a:gd name="connsiteY9" fmla="*/ 194786 h 361950"/>
                <a:gd name="connsiteX10" fmla="*/ 90964 w 123825"/>
                <a:gd name="connsiteY10" fmla="*/ 195739 h 361950"/>
                <a:gd name="connsiteX11" fmla="*/ 81439 w 123825"/>
                <a:gd name="connsiteY11" fmla="*/ 242411 h 361950"/>
                <a:gd name="connsiteX12" fmla="*/ 56674 w 123825"/>
                <a:gd name="connsiteY12" fmla="*/ 336709 h 361950"/>
                <a:gd name="connsiteX13" fmla="*/ 53816 w 123825"/>
                <a:gd name="connsiteY13" fmla="*/ 337661 h 361950"/>
                <a:gd name="connsiteX14" fmla="*/ 53816 w 123825"/>
                <a:gd name="connsiteY14" fmla="*/ 336709 h 361950"/>
                <a:gd name="connsiteX15" fmla="*/ 44291 w 123825"/>
                <a:gd name="connsiteY15" fmla="*/ 283369 h 361950"/>
                <a:gd name="connsiteX16" fmla="*/ 50006 w 123825"/>
                <a:gd name="connsiteY16" fmla="*/ 289084 h 361950"/>
                <a:gd name="connsiteX17" fmla="*/ 43339 w 123825"/>
                <a:gd name="connsiteY17" fmla="*/ 262414 h 361950"/>
                <a:gd name="connsiteX18" fmla="*/ 33814 w 123825"/>
                <a:gd name="connsiteY18" fmla="*/ 258604 h 361950"/>
                <a:gd name="connsiteX19" fmla="*/ 42386 w 123825"/>
                <a:gd name="connsiteY19" fmla="*/ 255747 h 361950"/>
                <a:gd name="connsiteX20" fmla="*/ 31909 w 123825"/>
                <a:gd name="connsiteY20" fmla="*/ 190976 h 361950"/>
                <a:gd name="connsiteX21" fmla="*/ 16669 w 123825"/>
                <a:gd name="connsiteY21" fmla="*/ 126206 h 361950"/>
                <a:gd name="connsiteX22" fmla="*/ 22384 w 123825"/>
                <a:gd name="connsiteY22" fmla="*/ 108109 h 361950"/>
                <a:gd name="connsiteX23" fmla="*/ 14764 w 123825"/>
                <a:gd name="connsiteY23" fmla="*/ 100489 h 361950"/>
                <a:gd name="connsiteX24" fmla="*/ 12859 w 123825"/>
                <a:gd name="connsiteY24" fmla="*/ 26194 h 361950"/>
                <a:gd name="connsiteX25" fmla="*/ 14764 w 123825"/>
                <a:gd name="connsiteY25" fmla="*/ 27147 h 361950"/>
                <a:gd name="connsiteX26" fmla="*/ 14764 w 123825"/>
                <a:gd name="connsiteY26" fmla="*/ 53816 h 361950"/>
                <a:gd name="connsiteX27" fmla="*/ 7144 w 123825"/>
                <a:gd name="connsiteY27" fmla="*/ 85249 h 361950"/>
                <a:gd name="connsiteX28" fmla="*/ 20479 w 123825"/>
                <a:gd name="connsiteY28" fmla="*/ 138589 h 361950"/>
                <a:gd name="connsiteX29" fmla="*/ 15716 w 123825"/>
                <a:gd name="connsiteY29" fmla="*/ 155734 h 361950"/>
                <a:gd name="connsiteX30" fmla="*/ 24289 w 123825"/>
                <a:gd name="connsiteY30" fmla="*/ 219551 h 361950"/>
                <a:gd name="connsiteX31" fmla="*/ 16669 w 123825"/>
                <a:gd name="connsiteY31" fmla="*/ 220504 h 361950"/>
                <a:gd name="connsiteX32" fmla="*/ 15716 w 123825"/>
                <a:gd name="connsiteY32" fmla="*/ 225266 h 361950"/>
                <a:gd name="connsiteX33" fmla="*/ 23336 w 123825"/>
                <a:gd name="connsiteY33" fmla="*/ 237649 h 361950"/>
                <a:gd name="connsiteX34" fmla="*/ 14764 w 123825"/>
                <a:gd name="connsiteY34" fmla="*/ 247174 h 361950"/>
                <a:gd name="connsiteX35" fmla="*/ 23336 w 123825"/>
                <a:gd name="connsiteY35" fmla="*/ 250984 h 361950"/>
                <a:gd name="connsiteX36" fmla="*/ 17621 w 123825"/>
                <a:gd name="connsiteY36" fmla="*/ 254794 h 361950"/>
                <a:gd name="connsiteX37" fmla="*/ 28099 w 123825"/>
                <a:gd name="connsiteY37" fmla="*/ 267176 h 361950"/>
                <a:gd name="connsiteX38" fmla="*/ 27146 w 123825"/>
                <a:gd name="connsiteY38" fmla="*/ 282416 h 361950"/>
                <a:gd name="connsiteX39" fmla="*/ 30956 w 123825"/>
                <a:gd name="connsiteY39" fmla="*/ 276701 h 361950"/>
                <a:gd name="connsiteX40" fmla="*/ 35719 w 123825"/>
                <a:gd name="connsiteY40" fmla="*/ 313849 h 361950"/>
                <a:gd name="connsiteX41" fmla="*/ 38576 w 123825"/>
                <a:gd name="connsiteY41" fmla="*/ 363379 h 361950"/>
                <a:gd name="connsiteX42" fmla="*/ 42386 w 123825"/>
                <a:gd name="connsiteY42" fmla="*/ 363379 h 361950"/>
                <a:gd name="connsiteX43" fmla="*/ 73819 w 123825"/>
                <a:gd name="connsiteY43" fmla="*/ 352901 h 361950"/>
                <a:gd name="connsiteX44" fmla="*/ 76676 w 123825"/>
                <a:gd name="connsiteY44" fmla="*/ 321469 h 361950"/>
                <a:gd name="connsiteX45" fmla="*/ 80486 w 123825"/>
                <a:gd name="connsiteY45" fmla="*/ 325279 h 361950"/>
                <a:gd name="connsiteX46" fmla="*/ 98584 w 123825"/>
                <a:gd name="connsiteY46" fmla="*/ 281464 h 361950"/>
                <a:gd name="connsiteX47" fmla="*/ 93821 w 123825"/>
                <a:gd name="connsiteY47" fmla="*/ 279559 h 361950"/>
                <a:gd name="connsiteX48" fmla="*/ 120491 w 123825"/>
                <a:gd name="connsiteY48" fmla="*/ 139541 h 361950"/>
                <a:gd name="connsiteX49" fmla="*/ 117634 w 123825"/>
                <a:gd name="connsiteY49" fmla="*/ 46197 h 361950"/>
                <a:gd name="connsiteX50" fmla="*/ 125254 w 123825"/>
                <a:gd name="connsiteY50" fmla="*/ 51911 h 361950"/>
                <a:gd name="connsiteX51" fmla="*/ 119539 w 123825"/>
                <a:gd name="connsiteY51" fmla="*/ 34766 h 361950"/>
                <a:gd name="connsiteX52" fmla="*/ 119539 w 123825"/>
                <a:gd name="connsiteY52" fmla="*/ 39529 h 361950"/>
                <a:gd name="connsiteX53" fmla="*/ 114776 w 123825"/>
                <a:gd name="connsiteY53" fmla="*/ 33814 h 361950"/>
                <a:gd name="connsiteX54" fmla="*/ 121444 w 123825"/>
                <a:gd name="connsiteY54" fmla="*/ 8097 h 361950"/>
                <a:gd name="connsiteX55" fmla="*/ 15716 w 123825"/>
                <a:gd name="connsiteY55" fmla="*/ 7144 h 361950"/>
                <a:gd name="connsiteX56" fmla="*/ 13811 w 123825"/>
                <a:gd name="connsiteY56" fmla="*/ 29051 h 361950"/>
                <a:gd name="connsiteX57" fmla="*/ 15716 w 123825"/>
                <a:gd name="connsiteY57" fmla="*/ 29051 h 361950"/>
                <a:gd name="connsiteX58" fmla="*/ 63341 w 123825"/>
                <a:gd name="connsiteY58" fmla="*/ 24289 h 361950"/>
                <a:gd name="connsiteX59" fmla="*/ 70961 w 123825"/>
                <a:gd name="connsiteY59" fmla="*/ 31909 h 361950"/>
                <a:gd name="connsiteX60" fmla="*/ 101441 w 123825"/>
                <a:gd name="connsiteY60" fmla="*/ 41434 h 361950"/>
                <a:gd name="connsiteX61" fmla="*/ 101441 w 123825"/>
                <a:gd name="connsiteY61" fmla="*/ 41434 h 361950"/>
                <a:gd name="connsiteX62" fmla="*/ 100489 w 123825"/>
                <a:gd name="connsiteY62" fmla="*/ 47149 h 361950"/>
                <a:gd name="connsiteX63" fmla="*/ 100489 w 123825"/>
                <a:gd name="connsiteY63" fmla="*/ 47149 h 361950"/>
                <a:gd name="connsiteX64" fmla="*/ 121444 w 123825"/>
                <a:gd name="connsiteY64" fmla="*/ 36672 h 361950"/>
                <a:gd name="connsiteX65" fmla="*/ 121444 w 123825"/>
                <a:gd name="connsiteY65" fmla="*/ 36672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123825" h="361950">
                  <a:moveTo>
                    <a:pt x="70961" y="31909"/>
                  </a:moveTo>
                  <a:cubicBezTo>
                    <a:pt x="70009" y="31909"/>
                    <a:pt x="93821" y="24289"/>
                    <a:pt x="92869" y="20479"/>
                  </a:cubicBezTo>
                  <a:cubicBezTo>
                    <a:pt x="90964" y="22384"/>
                    <a:pt x="90964" y="22384"/>
                    <a:pt x="92869" y="21431"/>
                  </a:cubicBezTo>
                  <a:cubicBezTo>
                    <a:pt x="92869" y="23336"/>
                    <a:pt x="91916" y="24289"/>
                    <a:pt x="90964" y="25241"/>
                  </a:cubicBezTo>
                  <a:cubicBezTo>
                    <a:pt x="91916" y="25241"/>
                    <a:pt x="95726" y="21431"/>
                    <a:pt x="96679" y="22384"/>
                  </a:cubicBezTo>
                  <a:cubicBezTo>
                    <a:pt x="94774" y="29051"/>
                    <a:pt x="92869" y="23336"/>
                    <a:pt x="92869" y="30956"/>
                  </a:cubicBezTo>
                  <a:cubicBezTo>
                    <a:pt x="95726" y="30004"/>
                    <a:pt x="96679" y="28099"/>
                    <a:pt x="97631" y="25241"/>
                  </a:cubicBezTo>
                  <a:cubicBezTo>
                    <a:pt x="96679" y="26194"/>
                    <a:pt x="91916" y="30956"/>
                    <a:pt x="101441" y="26194"/>
                  </a:cubicBezTo>
                  <a:cubicBezTo>
                    <a:pt x="95726" y="29051"/>
                    <a:pt x="101441" y="30004"/>
                    <a:pt x="101441" y="30956"/>
                  </a:cubicBezTo>
                  <a:cubicBezTo>
                    <a:pt x="87154" y="70009"/>
                    <a:pt x="86201" y="166211"/>
                    <a:pt x="90964" y="194786"/>
                  </a:cubicBezTo>
                  <a:cubicBezTo>
                    <a:pt x="86201" y="194786"/>
                    <a:pt x="86201" y="195739"/>
                    <a:pt x="90964" y="195739"/>
                  </a:cubicBezTo>
                  <a:cubicBezTo>
                    <a:pt x="90011" y="197644"/>
                    <a:pt x="70009" y="233839"/>
                    <a:pt x="81439" y="242411"/>
                  </a:cubicBezTo>
                  <a:cubicBezTo>
                    <a:pt x="83344" y="251936"/>
                    <a:pt x="43339" y="334804"/>
                    <a:pt x="56674" y="336709"/>
                  </a:cubicBezTo>
                  <a:cubicBezTo>
                    <a:pt x="58579" y="329089"/>
                    <a:pt x="52864" y="338614"/>
                    <a:pt x="53816" y="337661"/>
                  </a:cubicBezTo>
                  <a:cubicBezTo>
                    <a:pt x="54769" y="335756"/>
                    <a:pt x="58579" y="330994"/>
                    <a:pt x="53816" y="336709"/>
                  </a:cubicBezTo>
                  <a:cubicBezTo>
                    <a:pt x="56674" y="326231"/>
                    <a:pt x="50006" y="303372"/>
                    <a:pt x="44291" y="283369"/>
                  </a:cubicBezTo>
                  <a:cubicBezTo>
                    <a:pt x="46196" y="285274"/>
                    <a:pt x="48101" y="287179"/>
                    <a:pt x="50006" y="289084"/>
                  </a:cubicBezTo>
                  <a:cubicBezTo>
                    <a:pt x="49054" y="288131"/>
                    <a:pt x="40481" y="258604"/>
                    <a:pt x="43339" y="262414"/>
                  </a:cubicBezTo>
                  <a:cubicBezTo>
                    <a:pt x="43339" y="261461"/>
                    <a:pt x="36671" y="258604"/>
                    <a:pt x="33814" y="258604"/>
                  </a:cubicBezTo>
                  <a:cubicBezTo>
                    <a:pt x="36671" y="256699"/>
                    <a:pt x="39529" y="255747"/>
                    <a:pt x="42386" y="255747"/>
                  </a:cubicBezTo>
                  <a:cubicBezTo>
                    <a:pt x="34766" y="246222"/>
                    <a:pt x="24289" y="195739"/>
                    <a:pt x="31909" y="190976"/>
                  </a:cubicBezTo>
                  <a:cubicBezTo>
                    <a:pt x="27146" y="169069"/>
                    <a:pt x="18574" y="140494"/>
                    <a:pt x="16669" y="126206"/>
                  </a:cubicBezTo>
                  <a:cubicBezTo>
                    <a:pt x="15716" y="125254"/>
                    <a:pt x="17621" y="113824"/>
                    <a:pt x="22384" y="108109"/>
                  </a:cubicBezTo>
                  <a:cubicBezTo>
                    <a:pt x="21431" y="111919"/>
                    <a:pt x="13811" y="100489"/>
                    <a:pt x="14764" y="100489"/>
                  </a:cubicBezTo>
                  <a:cubicBezTo>
                    <a:pt x="21431" y="104299"/>
                    <a:pt x="13811" y="27147"/>
                    <a:pt x="12859" y="26194"/>
                  </a:cubicBezTo>
                  <a:cubicBezTo>
                    <a:pt x="10954" y="28099"/>
                    <a:pt x="11906" y="28099"/>
                    <a:pt x="14764" y="27147"/>
                  </a:cubicBezTo>
                  <a:cubicBezTo>
                    <a:pt x="18574" y="30004"/>
                    <a:pt x="476" y="42386"/>
                    <a:pt x="14764" y="53816"/>
                  </a:cubicBezTo>
                  <a:cubicBezTo>
                    <a:pt x="11906" y="54769"/>
                    <a:pt x="10001" y="84297"/>
                    <a:pt x="7144" y="85249"/>
                  </a:cubicBezTo>
                  <a:cubicBezTo>
                    <a:pt x="14764" y="95726"/>
                    <a:pt x="12859" y="125254"/>
                    <a:pt x="20479" y="138589"/>
                  </a:cubicBezTo>
                  <a:cubicBezTo>
                    <a:pt x="7144" y="141447"/>
                    <a:pt x="15716" y="144304"/>
                    <a:pt x="15716" y="155734"/>
                  </a:cubicBezTo>
                  <a:cubicBezTo>
                    <a:pt x="18574" y="191929"/>
                    <a:pt x="10954" y="194786"/>
                    <a:pt x="24289" y="219551"/>
                  </a:cubicBezTo>
                  <a:cubicBezTo>
                    <a:pt x="24289" y="228124"/>
                    <a:pt x="17621" y="219551"/>
                    <a:pt x="16669" y="220504"/>
                  </a:cubicBezTo>
                  <a:cubicBezTo>
                    <a:pt x="19526" y="220504"/>
                    <a:pt x="18574" y="222409"/>
                    <a:pt x="15716" y="225266"/>
                  </a:cubicBezTo>
                  <a:cubicBezTo>
                    <a:pt x="14764" y="224314"/>
                    <a:pt x="22384" y="233839"/>
                    <a:pt x="23336" y="237649"/>
                  </a:cubicBezTo>
                  <a:cubicBezTo>
                    <a:pt x="20479" y="241459"/>
                    <a:pt x="14764" y="244316"/>
                    <a:pt x="14764" y="247174"/>
                  </a:cubicBezTo>
                  <a:cubicBezTo>
                    <a:pt x="19526" y="252889"/>
                    <a:pt x="14764" y="245269"/>
                    <a:pt x="23336" y="250984"/>
                  </a:cubicBezTo>
                  <a:cubicBezTo>
                    <a:pt x="21431" y="252889"/>
                    <a:pt x="17621" y="255747"/>
                    <a:pt x="17621" y="254794"/>
                  </a:cubicBezTo>
                  <a:cubicBezTo>
                    <a:pt x="14764" y="259556"/>
                    <a:pt x="26194" y="264319"/>
                    <a:pt x="28099" y="267176"/>
                  </a:cubicBezTo>
                  <a:cubicBezTo>
                    <a:pt x="22384" y="268129"/>
                    <a:pt x="22384" y="279559"/>
                    <a:pt x="27146" y="282416"/>
                  </a:cubicBezTo>
                  <a:cubicBezTo>
                    <a:pt x="30004" y="276701"/>
                    <a:pt x="23336" y="280511"/>
                    <a:pt x="30956" y="276701"/>
                  </a:cubicBezTo>
                  <a:cubicBezTo>
                    <a:pt x="17621" y="287179"/>
                    <a:pt x="35719" y="302419"/>
                    <a:pt x="35719" y="313849"/>
                  </a:cubicBezTo>
                  <a:cubicBezTo>
                    <a:pt x="36671" y="314801"/>
                    <a:pt x="32861" y="351949"/>
                    <a:pt x="38576" y="363379"/>
                  </a:cubicBezTo>
                  <a:cubicBezTo>
                    <a:pt x="44291" y="362426"/>
                    <a:pt x="45244" y="362426"/>
                    <a:pt x="42386" y="363379"/>
                  </a:cubicBezTo>
                  <a:cubicBezTo>
                    <a:pt x="49054" y="368141"/>
                    <a:pt x="70009" y="350997"/>
                    <a:pt x="73819" y="352901"/>
                  </a:cubicBezTo>
                  <a:cubicBezTo>
                    <a:pt x="74771" y="353854"/>
                    <a:pt x="76676" y="324326"/>
                    <a:pt x="76676" y="321469"/>
                  </a:cubicBezTo>
                  <a:cubicBezTo>
                    <a:pt x="89059" y="331947"/>
                    <a:pt x="77629" y="327184"/>
                    <a:pt x="80486" y="325279"/>
                  </a:cubicBezTo>
                  <a:cubicBezTo>
                    <a:pt x="70961" y="315754"/>
                    <a:pt x="94774" y="285274"/>
                    <a:pt x="98584" y="281464"/>
                  </a:cubicBezTo>
                  <a:cubicBezTo>
                    <a:pt x="97631" y="277654"/>
                    <a:pt x="96679" y="276701"/>
                    <a:pt x="93821" y="279559"/>
                  </a:cubicBezTo>
                  <a:cubicBezTo>
                    <a:pt x="87154" y="262414"/>
                    <a:pt x="112871" y="156686"/>
                    <a:pt x="120491" y="139541"/>
                  </a:cubicBezTo>
                  <a:cubicBezTo>
                    <a:pt x="122396" y="128111"/>
                    <a:pt x="106204" y="55722"/>
                    <a:pt x="117634" y="46197"/>
                  </a:cubicBezTo>
                  <a:cubicBezTo>
                    <a:pt x="114776" y="46197"/>
                    <a:pt x="126206" y="51911"/>
                    <a:pt x="125254" y="51911"/>
                  </a:cubicBezTo>
                  <a:cubicBezTo>
                    <a:pt x="122396" y="48101"/>
                    <a:pt x="121444" y="32861"/>
                    <a:pt x="119539" y="34766"/>
                  </a:cubicBezTo>
                  <a:cubicBezTo>
                    <a:pt x="119539" y="33814"/>
                    <a:pt x="119539" y="42386"/>
                    <a:pt x="119539" y="39529"/>
                  </a:cubicBezTo>
                  <a:cubicBezTo>
                    <a:pt x="119539" y="35719"/>
                    <a:pt x="117634" y="33814"/>
                    <a:pt x="114776" y="33814"/>
                  </a:cubicBezTo>
                  <a:cubicBezTo>
                    <a:pt x="137636" y="23336"/>
                    <a:pt x="112871" y="12859"/>
                    <a:pt x="121444" y="8097"/>
                  </a:cubicBezTo>
                  <a:cubicBezTo>
                    <a:pt x="90011" y="16669"/>
                    <a:pt x="40481" y="8097"/>
                    <a:pt x="15716" y="7144"/>
                  </a:cubicBezTo>
                  <a:cubicBezTo>
                    <a:pt x="10001" y="9049"/>
                    <a:pt x="10001" y="26194"/>
                    <a:pt x="13811" y="29051"/>
                  </a:cubicBezTo>
                  <a:cubicBezTo>
                    <a:pt x="22384" y="25241"/>
                    <a:pt x="14764" y="28099"/>
                    <a:pt x="15716" y="29051"/>
                  </a:cubicBezTo>
                  <a:cubicBezTo>
                    <a:pt x="13811" y="26194"/>
                    <a:pt x="55721" y="35719"/>
                    <a:pt x="63341" y="24289"/>
                  </a:cubicBezTo>
                  <a:cubicBezTo>
                    <a:pt x="66199" y="32861"/>
                    <a:pt x="63341" y="22384"/>
                    <a:pt x="70961" y="31909"/>
                  </a:cubicBezTo>
                  <a:close/>
                  <a:moveTo>
                    <a:pt x="101441" y="41434"/>
                  </a:moveTo>
                  <a:cubicBezTo>
                    <a:pt x="101441" y="41434"/>
                    <a:pt x="100489" y="38576"/>
                    <a:pt x="101441" y="41434"/>
                  </a:cubicBezTo>
                  <a:close/>
                  <a:moveTo>
                    <a:pt x="100489" y="47149"/>
                  </a:moveTo>
                  <a:cubicBezTo>
                    <a:pt x="101441" y="44291"/>
                    <a:pt x="103346" y="44291"/>
                    <a:pt x="100489" y="47149"/>
                  </a:cubicBezTo>
                  <a:close/>
                  <a:moveTo>
                    <a:pt x="121444" y="36672"/>
                  </a:moveTo>
                  <a:cubicBezTo>
                    <a:pt x="122396" y="39529"/>
                    <a:pt x="117634" y="34766"/>
                    <a:pt x="121444" y="36672"/>
                  </a:cubicBezTo>
                  <a:close/>
                </a:path>
              </a:pathLst>
            </a:custGeom>
            <a:grpFill/>
            <a:ln w="9525" cap="flat">
              <a:noFill/>
              <a:prstDash val="solid"/>
              <a:miter/>
            </a:ln>
          </p:spPr>
          <p:txBody>
            <a:bodyPr rtlCol="0" anchor="ctr"/>
            <a:lstStyle/>
            <a:p>
              <a:endParaRPr lang="en-US"/>
            </a:p>
          </p:txBody>
        </p:sp>
        <p:sp>
          <p:nvSpPr>
            <p:cNvPr id="3477" name="Freeform: Shape 3476">
              <a:extLst>
                <a:ext uri="{FF2B5EF4-FFF2-40B4-BE49-F238E27FC236}">
                  <a16:creationId xmlns:a16="http://schemas.microsoft.com/office/drawing/2014/main" xmlns="" id="{47F4B1DE-460D-41E3-8A4D-E3BD9BB0BF85}"/>
                </a:ext>
              </a:extLst>
            </p:cNvPr>
            <p:cNvSpPr/>
            <p:nvPr/>
          </p:nvSpPr>
          <p:spPr>
            <a:xfrm>
              <a:off x="7278105" y="568118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3478" name="Freeform: Shape 3477">
              <a:extLst>
                <a:ext uri="{FF2B5EF4-FFF2-40B4-BE49-F238E27FC236}">
                  <a16:creationId xmlns:a16="http://schemas.microsoft.com/office/drawing/2014/main" xmlns="" id="{D2CF4FE7-B25D-41FB-B4F4-A7FA0C3103AD}"/>
                </a:ext>
              </a:extLst>
            </p:cNvPr>
            <p:cNvSpPr/>
            <p:nvPr/>
          </p:nvSpPr>
          <p:spPr>
            <a:xfrm>
              <a:off x="7176336" y="5802153"/>
              <a:ext cx="9525" cy="9525"/>
            </a:xfrm>
            <a:custGeom>
              <a:avLst/>
              <a:gdLst>
                <a:gd name="connsiteX0" fmla="*/ 7419 w 9525"/>
                <a:gd name="connsiteY0" fmla="*/ 7144 h 9525"/>
                <a:gd name="connsiteX1" fmla="*/ 7419 w 9525"/>
                <a:gd name="connsiteY1" fmla="*/ 7144 h 9525"/>
              </a:gdLst>
              <a:ahLst/>
              <a:cxnLst>
                <a:cxn ang="0">
                  <a:pos x="connsiteX0" y="connsiteY0"/>
                </a:cxn>
                <a:cxn ang="0">
                  <a:pos x="connsiteX1" y="connsiteY1"/>
                </a:cxn>
              </a:cxnLst>
              <a:rect l="l" t="t" r="r" b="b"/>
              <a:pathLst>
                <a:path w="9525" h="9525">
                  <a:moveTo>
                    <a:pt x="7419" y="7144"/>
                  </a:moveTo>
                  <a:cubicBezTo>
                    <a:pt x="6466" y="7144"/>
                    <a:pt x="8371" y="7144"/>
                    <a:pt x="7419" y="7144"/>
                  </a:cubicBezTo>
                  <a:close/>
                </a:path>
              </a:pathLst>
            </a:custGeom>
            <a:grpFill/>
            <a:ln w="9525" cap="flat">
              <a:noFill/>
              <a:prstDash val="solid"/>
              <a:miter/>
            </a:ln>
          </p:spPr>
          <p:txBody>
            <a:bodyPr rtlCol="0" anchor="ctr"/>
            <a:lstStyle/>
            <a:p>
              <a:endParaRPr lang="en-US"/>
            </a:p>
          </p:txBody>
        </p:sp>
        <p:sp>
          <p:nvSpPr>
            <p:cNvPr id="3479" name="Freeform: Shape 3478">
              <a:extLst>
                <a:ext uri="{FF2B5EF4-FFF2-40B4-BE49-F238E27FC236}">
                  <a16:creationId xmlns:a16="http://schemas.microsoft.com/office/drawing/2014/main" xmlns="" id="{B3BC49DB-3B8E-47F0-A282-A2E6161E6732}"/>
                </a:ext>
              </a:extLst>
            </p:cNvPr>
            <p:cNvSpPr/>
            <p:nvPr/>
          </p:nvSpPr>
          <p:spPr>
            <a:xfrm>
              <a:off x="7249954" y="579887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8096" y="6615"/>
                    <a:pt x="7144" y="7567"/>
                    <a:pt x="7144" y="7567"/>
                  </a:cubicBezTo>
                  <a:close/>
                </a:path>
              </a:pathLst>
            </a:custGeom>
            <a:grpFill/>
            <a:ln w="9525" cap="flat">
              <a:noFill/>
              <a:prstDash val="solid"/>
              <a:miter/>
            </a:ln>
          </p:spPr>
          <p:txBody>
            <a:bodyPr rtlCol="0" anchor="ctr"/>
            <a:lstStyle/>
            <a:p>
              <a:endParaRPr lang="en-US"/>
            </a:p>
          </p:txBody>
        </p:sp>
        <p:sp>
          <p:nvSpPr>
            <p:cNvPr id="3480" name="Freeform: Shape 3479">
              <a:extLst>
                <a:ext uri="{FF2B5EF4-FFF2-40B4-BE49-F238E27FC236}">
                  <a16:creationId xmlns:a16="http://schemas.microsoft.com/office/drawing/2014/main" xmlns="" id="{C9C56EE5-6DE8-4D58-9A9D-2785F5D49EA1}"/>
                </a:ext>
              </a:extLst>
            </p:cNvPr>
            <p:cNvSpPr/>
            <p:nvPr/>
          </p:nvSpPr>
          <p:spPr>
            <a:xfrm>
              <a:off x="7183279" y="577029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7567"/>
                    <a:pt x="7144" y="7567"/>
                  </a:cubicBez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3481" name="Freeform: Shape 3480">
              <a:extLst>
                <a:ext uri="{FF2B5EF4-FFF2-40B4-BE49-F238E27FC236}">
                  <a16:creationId xmlns:a16="http://schemas.microsoft.com/office/drawing/2014/main" xmlns="" id="{C6910D96-FF0D-432E-A1D2-CD5B98110B2A}"/>
                </a:ext>
              </a:extLst>
            </p:cNvPr>
            <p:cNvSpPr/>
            <p:nvPr/>
          </p:nvSpPr>
          <p:spPr>
            <a:xfrm>
              <a:off x="7182326" y="5755481"/>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7144" y="8096"/>
                    <a:pt x="7144" y="8096"/>
                    <a:pt x="7144" y="9049"/>
                  </a:cubicBezTo>
                  <a:close/>
                </a:path>
              </a:pathLst>
            </a:custGeom>
            <a:grpFill/>
            <a:ln w="9525" cap="flat">
              <a:noFill/>
              <a:prstDash val="solid"/>
              <a:miter/>
            </a:ln>
          </p:spPr>
          <p:txBody>
            <a:bodyPr rtlCol="0" anchor="ctr"/>
            <a:lstStyle/>
            <a:p>
              <a:endParaRPr lang="en-US"/>
            </a:p>
          </p:txBody>
        </p:sp>
        <p:sp>
          <p:nvSpPr>
            <p:cNvPr id="3482" name="Freeform: Shape 3481">
              <a:extLst>
                <a:ext uri="{FF2B5EF4-FFF2-40B4-BE49-F238E27FC236}">
                  <a16:creationId xmlns:a16="http://schemas.microsoft.com/office/drawing/2014/main" xmlns="" id="{E2E97512-CC3D-470C-B7B7-C913AFEE1E51}"/>
                </a:ext>
              </a:extLst>
            </p:cNvPr>
            <p:cNvSpPr/>
            <p:nvPr/>
          </p:nvSpPr>
          <p:spPr>
            <a:xfrm>
              <a:off x="7181056" y="5746908"/>
              <a:ext cx="9525" cy="9525"/>
            </a:xfrm>
            <a:custGeom>
              <a:avLst/>
              <a:gdLst>
                <a:gd name="connsiteX0" fmla="*/ 8414 w 9525"/>
                <a:gd name="connsiteY0" fmla="*/ 7144 h 9525"/>
                <a:gd name="connsiteX1" fmla="*/ 8414 w 9525"/>
                <a:gd name="connsiteY1" fmla="*/ 7144 h 9525"/>
              </a:gdLst>
              <a:ahLst/>
              <a:cxnLst>
                <a:cxn ang="0">
                  <a:pos x="connsiteX0" y="connsiteY0"/>
                </a:cxn>
                <a:cxn ang="0">
                  <a:pos x="connsiteX1" y="connsiteY1"/>
                </a:cxn>
              </a:cxnLst>
              <a:rect l="l" t="t" r="r" b="b"/>
              <a:pathLst>
                <a:path w="9525" h="9525">
                  <a:moveTo>
                    <a:pt x="8414" y="7144"/>
                  </a:moveTo>
                  <a:cubicBezTo>
                    <a:pt x="8414" y="7144"/>
                    <a:pt x="5556" y="7144"/>
                    <a:pt x="8414" y="7144"/>
                  </a:cubicBezTo>
                  <a:close/>
                </a:path>
              </a:pathLst>
            </a:custGeom>
            <a:grpFill/>
            <a:ln w="9525" cap="flat">
              <a:noFill/>
              <a:prstDash val="solid"/>
              <a:miter/>
            </a:ln>
          </p:spPr>
          <p:txBody>
            <a:bodyPr rtlCol="0" anchor="ctr"/>
            <a:lstStyle/>
            <a:p>
              <a:endParaRPr lang="en-US"/>
            </a:p>
          </p:txBody>
        </p:sp>
        <p:sp>
          <p:nvSpPr>
            <p:cNvPr id="3483" name="Freeform: Shape 3482">
              <a:extLst>
                <a:ext uri="{FF2B5EF4-FFF2-40B4-BE49-F238E27FC236}">
                  <a16:creationId xmlns:a16="http://schemas.microsoft.com/office/drawing/2014/main" xmlns="" id="{CBC6D459-8DA4-43CA-8F43-50930FF4EA99}"/>
                </a:ext>
              </a:extLst>
            </p:cNvPr>
            <p:cNvSpPr/>
            <p:nvPr/>
          </p:nvSpPr>
          <p:spPr>
            <a:xfrm>
              <a:off x="7204234" y="590883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8096" y="8097"/>
                    <a:pt x="7144" y="7144"/>
                    <a:pt x="7144" y="7144"/>
                  </a:cubicBezTo>
                  <a:close/>
                </a:path>
              </a:pathLst>
            </a:custGeom>
            <a:grpFill/>
            <a:ln w="9525" cap="flat">
              <a:noFill/>
              <a:prstDash val="solid"/>
              <a:miter/>
            </a:ln>
          </p:spPr>
          <p:txBody>
            <a:bodyPr rtlCol="0" anchor="ctr"/>
            <a:lstStyle/>
            <a:p>
              <a:endParaRPr lang="en-US"/>
            </a:p>
          </p:txBody>
        </p:sp>
        <p:sp>
          <p:nvSpPr>
            <p:cNvPr id="3484" name="Freeform: Shape 3483">
              <a:extLst>
                <a:ext uri="{FF2B5EF4-FFF2-40B4-BE49-F238E27FC236}">
                  <a16:creationId xmlns:a16="http://schemas.microsoft.com/office/drawing/2014/main" xmlns="" id="{188F3D45-5736-4389-A900-BE26A1761CDC}"/>
                </a:ext>
              </a:extLst>
            </p:cNvPr>
            <p:cNvSpPr/>
            <p:nvPr/>
          </p:nvSpPr>
          <p:spPr>
            <a:xfrm>
              <a:off x="7190899" y="5861208"/>
              <a:ext cx="9525" cy="9525"/>
            </a:xfrm>
            <a:custGeom>
              <a:avLst/>
              <a:gdLst>
                <a:gd name="connsiteX0" fmla="*/ 7144 w 9525"/>
                <a:gd name="connsiteY0" fmla="*/ 7144 h 9525"/>
                <a:gd name="connsiteX1" fmla="*/ 9049 w 9525"/>
                <a:gd name="connsiteY1" fmla="*/ 8097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8097"/>
                    <a:pt x="9049" y="8097"/>
                  </a:cubicBezTo>
                  <a:cubicBezTo>
                    <a:pt x="9049" y="7144"/>
                    <a:pt x="9049" y="7144"/>
                    <a:pt x="7144" y="7144"/>
                  </a:cubicBezTo>
                  <a:close/>
                </a:path>
              </a:pathLst>
            </a:custGeom>
            <a:grpFill/>
            <a:ln w="9525" cap="flat">
              <a:noFill/>
              <a:prstDash val="solid"/>
              <a:miter/>
            </a:ln>
          </p:spPr>
          <p:txBody>
            <a:bodyPr rtlCol="0" anchor="ctr"/>
            <a:lstStyle/>
            <a:p>
              <a:endParaRPr lang="en-US"/>
            </a:p>
          </p:txBody>
        </p:sp>
        <p:sp>
          <p:nvSpPr>
            <p:cNvPr id="3485" name="Freeform: Shape 3484">
              <a:extLst>
                <a:ext uri="{FF2B5EF4-FFF2-40B4-BE49-F238E27FC236}">
                  <a16:creationId xmlns:a16="http://schemas.microsoft.com/office/drawing/2014/main" xmlns="" id="{79732836-77A5-4CB4-837E-E7D06D43114E}"/>
                </a:ext>
              </a:extLst>
            </p:cNvPr>
            <p:cNvSpPr/>
            <p:nvPr/>
          </p:nvSpPr>
          <p:spPr>
            <a:xfrm>
              <a:off x="7214288" y="596217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3486" name="Freeform: Shape 3485">
              <a:extLst>
                <a:ext uri="{FF2B5EF4-FFF2-40B4-BE49-F238E27FC236}">
                  <a16:creationId xmlns:a16="http://schemas.microsoft.com/office/drawing/2014/main" xmlns="" id="{9BDB42A0-CC5E-40D6-A974-2238D6FC3AD4}"/>
                </a:ext>
              </a:extLst>
            </p:cNvPr>
            <p:cNvSpPr/>
            <p:nvPr/>
          </p:nvSpPr>
          <p:spPr>
            <a:xfrm>
              <a:off x="7192804" y="5863113"/>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7"/>
                    <a:pt x="7144" y="7144"/>
                    <a:pt x="7144" y="7144"/>
                  </a:cubicBezTo>
                  <a:cubicBezTo>
                    <a:pt x="7144" y="7144"/>
                    <a:pt x="7144" y="8097"/>
                    <a:pt x="7144" y="9049"/>
                  </a:cubicBezTo>
                  <a:close/>
                </a:path>
              </a:pathLst>
            </a:custGeom>
            <a:grpFill/>
            <a:ln w="9525" cap="flat">
              <a:noFill/>
              <a:prstDash val="solid"/>
              <a:miter/>
            </a:ln>
          </p:spPr>
          <p:txBody>
            <a:bodyPr rtlCol="0" anchor="ctr"/>
            <a:lstStyle/>
            <a:p>
              <a:endParaRPr lang="en-US"/>
            </a:p>
          </p:txBody>
        </p:sp>
        <p:sp>
          <p:nvSpPr>
            <p:cNvPr id="3487" name="Freeform: Shape 3486">
              <a:extLst>
                <a:ext uri="{FF2B5EF4-FFF2-40B4-BE49-F238E27FC236}">
                  <a16:creationId xmlns:a16="http://schemas.microsoft.com/office/drawing/2014/main" xmlns="" id="{1AC01A04-3AB8-469B-BAD7-90AF5C5FD75D}"/>
                </a:ext>
              </a:extLst>
            </p:cNvPr>
            <p:cNvSpPr/>
            <p:nvPr/>
          </p:nvSpPr>
          <p:spPr>
            <a:xfrm>
              <a:off x="7179469" y="567314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7144" y="6614"/>
                    <a:pt x="7144" y="7567"/>
                  </a:cubicBezTo>
                  <a:close/>
                </a:path>
              </a:pathLst>
            </a:custGeom>
            <a:grpFill/>
            <a:ln w="9525" cap="flat">
              <a:noFill/>
              <a:prstDash val="solid"/>
              <a:miter/>
            </a:ln>
          </p:spPr>
          <p:txBody>
            <a:bodyPr rtlCol="0" anchor="ctr"/>
            <a:lstStyle/>
            <a:p>
              <a:endParaRPr lang="en-US"/>
            </a:p>
          </p:txBody>
        </p:sp>
        <p:sp>
          <p:nvSpPr>
            <p:cNvPr id="3488" name="Freeform: Shape 3487">
              <a:extLst>
                <a:ext uri="{FF2B5EF4-FFF2-40B4-BE49-F238E27FC236}">
                  <a16:creationId xmlns:a16="http://schemas.microsoft.com/office/drawing/2014/main" xmlns="" id="{B81BEA3C-46D4-43FE-82EA-CF2DF33D855D}"/>
                </a:ext>
              </a:extLst>
            </p:cNvPr>
            <p:cNvSpPr/>
            <p:nvPr/>
          </p:nvSpPr>
          <p:spPr>
            <a:xfrm>
              <a:off x="7178516" y="567356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489" name="Freeform: Shape 3488">
              <a:extLst>
                <a:ext uri="{FF2B5EF4-FFF2-40B4-BE49-F238E27FC236}">
                  <a16:creationId xmlns:a16="http://schemas.microsoft.com/office/drawing/2014/main" xmlns="" id="{A2DBD0AC-AA05-42DB-8173-9F7D266CA2B0}"/>
                </a:ext>
              </a:extLst>
            </p:cNvPr>
            <p:cNvSpPr/>
            <p:nvPr/>
          </p:nvSpPr>
          <p:spPr>
            <a:xfrm>
              <a:off x="7177564" y="5671661"/>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8096"/>
                  </a:ln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3490" name="Freeform: Shape 3489">
              <a:extLst>
                <a:ext uri="{FF2B5EF4-FFF2-40B4-BE49-F238E27FC236}">
                  <a16:creationId xmlns:a16="http://schemas.microsoft.com/office/drawing/2014/main" xmlns="" id="{E779DA88-A257-4A07-A1A8-F932A364A713}"/>
                </a:ext>
              </a:extLst>
            </p:cNvPr>
            <p:cNvSpPr/>
            <p:nvPr/>
          </p:nvSpPr>
          <p:spPr>
            <a:xfrm>
              <a:off x="7179469" y="5687853"/>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3491" name="Freeform: Shape 3490">
              <a:extLst>
                <a:ext uri="{FF2B5EF4-FFF2-40B4-BE49-F238E27FC236}">
                  <a16:creationId xmlns:a16="http://schemas.microsoft.com/office/drawing/2014/main" xmlns="" id="{38E08837-8471-44DC-8B72-31EDAAB0E42D}"/>
                </a:ext>
              </a:extLst>
            </p:cNvPr>
            <p:cNvSpPr/>
            <p:nvPr/>
          </p:nvSpPr>
          <p:spPr>
            <a:xfrm>
              <a:off x="7180421" y="5686583"/>
              <a:ext cx="9525" cy="19050"/>
            </a:xfrm>
            <a:custGeom>
              <a:avLst/>
              <a:gdLst>
                <a:gd name="connsiteX0" fmla="*/ 7144 w 9525"/>
                <a:gd name="connsiteY0" fmla="*/ 12224 h 19050"/>
                <a:gd name="connsiteX1" fmla="*/ 7144 w 9525"/>
                <a:gd name="connsiteY1" fmla="*/ 12224 h 19050"/>
              </a:gdLst>
              <a:ahLst/>
              <a:cxnLst>
                <a:cxn ang="0">
                  <a:pos x="connsiteX0" y="connsiteY0"/>
                </a:cxn>
                <a:cxn ang="0">
                  <a:pos x="connsiteX1" y="connsiteY1"/>
                </a:cxn>
              </a:cxnLst>
              <a:rect l="l" t="t" r="r" b="b"/>
              <a:pathLst>
                <a:path w="9525" h="19050">
                  <a:moveTo>
                    <a:pt x="7144" y="12224"/>
                  </a:moveTo>
                  <a:cubicBezTo>
                    <a:pt x="8096" y="794"/>
                    <a:pt x="7144" y="12224"/>
                    <a:pt x="7144" y="12224"/>
                  </a:cubicBezTo>
                  <a:close/>
                </a:path>
              </a:pathLst>
            </a:custGeom>
            <a:grpFill/>
            <a:ln w="9525" cap="flat">
              <a:noFill/>
              <a:prstDash val="solid"/>
              <a:miter/>
            </a:ln>
          </p:spPr>
          <p:txBody>
            <a:bodyPr rtlCol="0" anchor="ctr"/>
            <a:lstStyle/>
            <a:p>
              <a:endParaRPr lang="en-US"/>
            </a:p>
          </p:txBody>
        </p:sp>
        <p:sp>
          <p:nvSpPr>
            <p:cNvPr id="3492" name="Freeform: Shape 3491">
              <a:extLst>
                <a:ext uri="{FF2B5EF4-FFF2-40B4-BE49-F238E27FC236}">
                  <a16:creationId xmlns:a16="http://schemas.microsoft.com/office/drawing/2014/main" xmlns="" id="{98CCA7C5-E0C6-4BB0-8C87-74B4402F7667}"/>
                </a:ext>
              </a:extLst>
            </p:cNvPr>
            <p:cNvSpPr/>
            <p:nvPr/>
          </p:nvSpPr>
          <p:spPr>
            <a:xfrm>
              <a:off x="7167721" y="5734902"/>
              <a:ext cx="9525" cy="9525"/>
            </a:xfrm>
            <a:custGeom>
              <a:avLst/>
              <a:gdLst>
                <a:gd name="connsiteX0" fmla="*/ 8414 w 9525"/>
                <a:gd name="connsiteY0" fmla="*/ 10578 h 9525"/>
                <a:gd name="connsiteX1" fmla="*/ 8414 w 9525"/>
                <a:gd name="connsiteY1" fmla="*/ 10578 h 9525"/>
              </a:gdLst>
              <a:ahLst/>
              <a:cxnLst>
                <a:cxn ang="0">
                  <a:pos x="connsiteX0" y="connsiteY0"/>
                </a:cxn>
                <a:cxn ang="0">
                  <a:pos x="connsiteX1" y="connsiteY1"/>
                </a:cxn>
              </a:cxnLst>
              <a:rect l="l" t="t" r="r" b="b"/>
              <a:pathLst>
                <a:path w="9525" h="9525">
                  <a:moveTo>
                    <a:pt x="8414" y="10578"/>
                  </a:moveTo>
                  <a:cubicBezTo>
                    <a:pt x="5556" y="3910"/>
                    <a:pt x="8414" y="8672"/>
                    <a:pt x="8414" y="10578"/>
                  </a:cubicBezTo>
                  <a:close/>
                </a:path>
              </a:pathLst>
            </a:custGeom>
            <a:grpFill/>
            <a:ln w="9525" cap="flat">
              <a:noFill/>
              <a:prstDash val="solid"/>
              <a:miter/>
            </a:ln>
          </p:spPr>
          <p:txBody>
            <a:bodyPr rtlCol="0" anchor="ctr"/>
            <a:lstStyle/>
            <a:p>
              <a:endParaRPr lang="en-US"/>
            </a:p>
          </p:txBody>
        </p:sp>
        <p:sp>
          <p:nvSpPr>
            <p:cNvPr id="3493" name="Freeform: Shape 3492">
              <a:extLst>
                <a:ext uri="{FF2B5EF4-FFF2-40B4-BE49-F238E27FC236}">
                  <a16:creationId xmlns:a16="http://schemas.microsoft.com/office/drawing/2014/main" xmlns="" id="{93E01C14-0A6A-46A2-AC10-1BB8346D2328}"/>
                </a:ext>
              </a:extLst>
            </p:cNvPr>
            <p:cNvSpPr/>
            <p:nvPr/>
          </p:nvSpPr>
          <p:spPr>
            <a:xfrm>
              <a:off x="7167086" y="5748919"/>
              <a:ext cx="9525" cy="9525"/>
            </a:xfrm>
            <a:custGeom>
              <a:avLst/>
              <a:gdLst>
                <a:gd name="connsiteX0" fmla="*/ 9049 w 9525"/>
                <a:gd name="connsiteY0" fmla="*/ 7990 h 9525"/>
                <a:gd name="connsiteX1" fmla="*/ 7144 w 9525"/>
                <a:gd name="connsiteY1" fmla="*/ 7990 h 9525"/>
                <a:gd name="connsiteX2" fmla="*/ 9049 w 9525"/>
                <a:gd name="connsiteY2" fmla="*/ 7990 h 9525"/>
              </a:gdLst>
              <a:ahLst/>
              <a:cxnLst>
                <a:cxn ang="0">
                  <a:pos x="connsiteX0" y="connsiteY0"/>
                </a:cxn>
                <a:cxn ang="0">
                  <a:pos x="connsiteX1" y="connsiteY1"/>
                </a:cxn>
                <a:cxn ang="0">
                  <a:pos x="connsiteX2" y="connsiteY2"/>
                </a:cxn>
              </a:cxnLst>
              <a:rect l="l" t="t" r="r" b="b"/>
              <a:pathLst>
                <a:path w="9525" h="9525">
                  <a:moveTo>
                    <a:pt x="9049" y="7990"/>
                  </a:moveTo>
                  <a:cubicBezTo>
                    <a:pt x="8096" y="6085"/>
                    <a:pt x="7144" y="7990"/>
                    <a:pt x="7144" y="7990"/>
                  </a:cubicBezTo>
                  <a:cubicBezTo>
                    <a:pt x="7144" y="8943"/>
                    <a:pt x="8096" y="8943"/>
                    <a:pt x="9049" y="7990"/>
                  </a:cubicBezTo>
                  <a:close/>
                </a:path>
              </a:pathLst>
            </a:custGeom>
            <a:grpFill/>
            <a:ln w="9525" cap="flat">
              <a:noFill/>
              <a:prstDash val="solid"/>
              <a:miter/>
            </a:ln>
          </p:spPr>
          <p:txBody>
            <a:bodyPr rtlCol="0" anchor="ctr"/>
            <a:lstStyle/>
            <a:p>
              <a:endParaRPr lang="en-US"/>
            </a:p>
          </p:txBody>
        </p:sp>
        <p:sp>
          <p:nvSpPr>
            <p:cNvPr id="3494" name="Freeform: Shape 3493">
              <a:extLst>
                <a:ext uri="{FF2B5EF4-FFF2-40B4-BE49-F238E27FC236}">
                  <a16:creationId xmlns:a16="http://schemas.microsoft.com/office/drawing/2014/main" xmlns="" id="{D4B3E8CA-94C4-4A71-B42A-A4CF2B1B104F}"/>
                </a:ext>
              </a:extLst>
            </p:cNvPr>
            <p:cNvSpPr/>
            <p:nvPr/>
          </p:nvSpPr>
          <p:spPr>
            <a:xfrm>
              <a:off x="7173754" y="5826918"/>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8096" y="8096"/>
                    <a:pt x="8096" y="7144"/>
                    <a:pt x="10001" y="7144"/>
                  </a:cubicBezTo>
                  <a:close/>
                </a:path>
              </a:pathLst>
            </a:custGeom>
            <a:grpFill/>
            <a:ln w="9525" cap="flat">
              <a:noFill/>
              <a:prstDash val="solid"/>
              <a:miter/>
            </a:ln>
          </p:spPr>
          <p:txBody>
            <a:bodyPr rtlCol="0" anchor="ctr"/>
            <a:lstStyle/>
            <a:p>
              <a:endParaRPr lang="en-US"/>
            </a:p>
          </p:txBody>
        </p:sp>
        <p:sp>
          <p:nvSpPr>
            <p:cNvPr id="3495" name="Freeform: Shape 3494">
              <a:extLst>
                <a:ext uri="{FF2B5EF4-FFF2-40B4-BE49-F238E27FC236}">
                  <a16:creationId xmlns:a16="http://schemas.microsoft.com/office/drawing/2014/main" xmlns="" id="{068CDDCF-EDAD-447C-8CFF-10BDF8AFC2F0}"/>
                </a:ext>
              </a:extLst>
            </p:cNvPr>
            <p:cNvSpPr/>
            <p:nvPr/>
          </p:nvSpPr>
          <p:spPr>
            <a:xfrm>
              <a:off x="7190899" y="5838110"/>
              <a:ext cx="9525" cy="9525"/>
            </a:xfrm>
            <a:custGeom>
              <a:avLst/>
              <a:gdLst>
                <a:gd name="connsiteX0" fmla="*/ 7144 w 9525"/>
                <a:gd name="connsiteY0" fmla="*/ 9287 h 9525"/>
                <a:gd name="connsiteX1" fmla="*/ 7144 w 9525"/>
                <a:gd name="connsiteY1" fmla="*/ 9287 h 9525"/>
              </a:gdLst>
              <a:ahLst/>
              <a:cxnLst>
                <a:cxn ang="0">
                  <a:pos x="connsiteX0" y="connsiteY0"/>
                </a:cxn>
                <a:cxn ang="0">
                  <a:pos x="connsiteX1" y="connsiteY1"/>
                </a:cxn>
              </a:cxnLst>
              <a:rect l="l" t="t" r="r" b="b"/>
              <a:pathLst>
                <a:path w="9525" h="9525">
                  <a:moveTo>
                    <a:pt x="7144" y="9287"/>
                  </a:moveTo>
                  <a:cubicBezTo>
                    <a:pt x="8096" y="6429"/>
                    <a:pt x="8096" y="6429"/>
                    <a:pt x="7144" y="9287"/>
                  </a:cubicBezTo>
                  <a:close/>
                </a:path>
              </a:pathLst>
            </a:custGeom>
            <a:grpFill/>
            <a:ln w="9525" cap="flat">
              <a:noFill/>
              <a:prstDash val="solid"/>
              <a:miter/>
            </a:ln>
          </p:spPr>
          <p:txBody>
            <a:bodyPr rtlCol="0" anchor="ctr"/>
            <a:lstStyle/>
            <a:p>
              <a:endParaRPr lang="en-US"/>
            </a:p>
          </p:txBody>
        </p:sp>
        <p:sp>
          <p:nvSpPr>
            <p:cNvPr id="3496" name="Freeform: Shape 3495">
              <a:extLst>
                <a:ext uri="{FF2B5EF4-FFF2-40B4-BE49-F238E27FC236}">
                  <a16:creationId xmlns:a16="http://schemas.microsoft.com/office/drawing/2014/main" xmlns="" id="{20A10E8D-27A0-4553-A8D5-3E560D4F1B25}"/>
                </a:ext>
              </a:extLst>
            </p:cNvPr>
            <p:cNvSpPr/>
            <p:nvPr/>
          </p:nvSpPr>
          <p:spPr>
            <a:xfrm>
              <a:off x="7173553" y="5850130"/>
              <a:ext cx="9525" cy="9525"/>
            </a:xfrm>
            <a:custGeom>
              <a:avLst/>
              <a:gdLst>
                <a:gd name="connsiteX0" fmla="*/ 7344 w 9525"/>
                <a:gd name="connsiteY0" fmla="*/ 7745 h 9525"/>
                <a:gd name="connsiteX1" fmla="*/ 7344 w 9525"/>
                <a:gd name="connsiteY1" fmla="*/ 7745 h 9525"/>
              </a:gdLst>
              <a:ahLst/>
              <a:cxnLst>
                <a:cxn ang="0">
                  <a:pos x="connsiteX0" y="connsiteY0"/>
                </a:cxn>
                <a:cxn ang="0">
                  <a:pos x="connsiteX1" y="connsiteY1"/>
                </a:cxn>
              </a:cxnLst>
              <a:rect l="l" t="t" r="r" b="b"/>
              <a:pathLst>
                <a:path w="9525" h="9525">
                  <a:moveTo>
                    <a:pt x="7344" y="7745"/>
                  </a:moveTo>
                  <a:cubicBezTo>
                    <a:pt x="6392" y="4887"/>
                    <a:pt x="9249" y="13460"/>
                    <a:pt x="7344" y="7745"/>
                  </a:cubicBezTo>
                  <a:close/>
                </a:path>
              </a:pathLst>
            </a:custGeom>
            <a:grpFill/>
            <a:ln w="9525" cap="flat">
              <a:noFill/>
              <a:prstDash val="solid"/>
              <a:miter/>
            </a:ln>
          </p:spPr>
          <p:txBody>
            <a:bodyPr rtlCol="0" anchor="ctr"/>
            <a:lstStyle/>
            <a:p>
              <a:endParaRPr lang="en-US"/>
            </a:p>
          </p:txBody>
        </p:sp>
        <p:sp>
          <p:nvSpPr>
            <p:cNvPr id="3497" name="Freeform: Shape 3496">
              <a:extLst>
                <a:ext uri="{FF2B5EF4-FFF2-40B4-BE49-F238E27FC236}">
                  <a16:creationId xmlns:a16="http://schemas.microsoft.com/office/drawing/2014/main" xmlns="" id="{833E85C9-A7C5-4255-A1C1-0391F6021DD7}"/>
                </a:ext>
              </a:extLst>
            </p:cNvPr>
            <p:cNvSpPr/>
            <p:nvPr/>
          </p:nvSpPr>
          <p:spPr>
            <a:xfrm>
              <a:off x="7190746" y="5978693"/>
              <a:ext cx="9525" cy="9525"/>
            </a:xfrm>
            <a:custGeom>
              <a:avLst/>
              <a:gdLst>
                <a:gd name="connsiteX0" fmla="*/ 7297 w 9525"/>
                <a:gd name="connsiteY0" fmla="*/ 8722 h 9525"/>
                <a:gd name="connsiteX1" fmla="*/ 10154 w 9525"/>
                <a:gd name="connsiteY1" fmla="*/ 7769 h 9525"/>
                <a:gd name="connsiteX2" fmla="*/ 7297 w 9525"/>
                <a:gd name="connsiteY2" fmla="*/ 8722 h 9525"/>
              </a:gdLst>
              <a:ahLst/>
              <a:cxnLst>
                <a:cxn ang="0">
                  <a:pos x="connsiteX0" y="connsiteY0"/>
                </a:cxn>
                <a:cxn ang="0">
                  <a:pos x="connsiteX1" y="connsiteY1"/>
                </a:cxn>
                <a:cxn ang="0">
                  <a:pos x="connsiteX2" y="connsiteY2"/>
                </a:cxn>
              </a:cxnLst>
              <a:rect l="l" t="t" r="r" b="b"/>
              <a:pathLst>
                <a:path w="9525" h="9525">
                  <a:moveTo>
                    <a:pt x="7297" y="8722"/>
                  </a:moveTo>
                  <a:lnTo>
                    <a:pt x="10154" y="7769"/>
                  </a:lnTo>
                  <a:cubicBezTo>
                    <a:pt x="10154" y="6817"/>
                    <a:pt x="6344" y="6817"/>
                    <a:pt x="7297" y="8722"/>
                  </a:cubicBezTo>
                  <a:close/>
                </a:path>
              </a:pathLst>
            </a:custGeom>
            <a:grpFill/>
            <a:ln w="9525" cap="flat">
              <a:noFill/>
              <a:prstDash val="solid"/>
              <a:miter/>
            </a:ln>
          </p:spPr>
          <p:txBody>
            <a:bodyPr rtlCol="0" anchor="ctr"/>
            <a:lstStyle/>
            <a:p>
              <a:endParaRPr lang="en-US"/>
            </a:p>
          </p:txBody>
        </p:sp>
        <p:sp>
          <p:nvSpPr>
            <p:cNvPr id="3498" name="Freeform: Shape 3497">
              <a:extLst>
                <a:ext uri="{FF2B5EF4-FFF2-40B4-BE49-F238E27FC236}">
                  <a16:creationId xmlns:a16="http://schemas.microsoft.com/office/drawing/2014/main" xmlns="" id="{96562827-61A6-4D76-9B01-DF4D5E370BE0}"/>
                </a:ext>
              </a:extLst>
            </p:cNvPr>
            <p:cNvSpPr/>
            <p:nvPr/>
          </p:nvSpPr>
          <p:spPr>
            <a:xfrm>
              <a:off x="7236619" y="5979318"/>
              <a:ext cx="9525" cy="9525"/>
            </a:xfrm>
            <a:custGeom>
              <a:avLst/>
              <a:gdLst>
                <a:gd name="connsiteX0" fmla="*/ 7144 w 9525"/>
                <a:gd name="connsiteY0" fmla="*/ 10001 h 9525"/>
                <a:gd name="connsiteX1" fmla="*/ 9049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cubicBezTo>
                    <a:pt x="9049" y="10001"/>
                    <a:pt x="10001" y="8096"/>
                    <a:pt x="9049" y="7144"/>
                  </a:cubicBezTo>
                  <a:cubicBezTo>
                    <a:pt x="9049" y="8096"/>
                    <a:pt x="7144" y="9049"/>
                    <a:pt x="7144" y="10001"/>
                  </a:cubicBezTo>
                  <a:close/>
                </a:path>
              </a:pathLst>
            </a:custGeom>
            <a:grpFill/>
            <a:ln w="9525" cap="flat">
              <a:noFill/>
              <a:prstDash val="solid"/>
              <a:miter/>
            </a:ln>
          </p:spPr>
          <p:txBody>
            <a:bodyPr rtlCol="0" anchor="ctr"/>
            <a:lstStyle/>
            <a:p>
              <a:endParaRPr lang="en-US"/>
            </a:p>
          </p:txBody>
        </p:sp>
        <p:sp>
          <p:nvSpPr>
            <p:cNvPr id="3499" name="Freeform: Shape 3498">
              <a:extLst>
                <a:ext uri="{FF2B5EF4-FFF2-40B4-BE49-F238E27FC236}">
                  <a16:creationId xmlns:a16="http://schemas.microsoft.com/office/drawing/2014/main" xmlns="" id="{2A879A34-46E4-4428-BF17-B8B0BD516045}"/>
                </a:ext>
              </a:extLst>
            </p:cNvPr>
            <p:cNvSpPr/>
            <p:nvPr/>
          </p:nvSpPr>
          <p:spPr>
            <a:xfrm>
              <a:off x="7273637" y="5815488"/>
              <a:ext cx="9525" cy="9525"/>
            </a:xfrm>
            <a:custGeom>
              <a:avLst/>
              <a:gdLst>
                <a:gd name="connsiteX0" fmla="*/ 7273 w 9525"/>
                <a:gd name="connsiteY0" fmla="*/ 7144 h 9525"/>
                <a:gd name="connsiteX1" fmla="*/ 7273 w 9525"/>
                <a:gd name="connsiteY1" fmla="*/ 7144 h 9525"/>
              </a:gdLst>
              <a:ahLst/>
              <a:cxnLst>
                <a:cxn ang="0">
                  <a:pos x="connsiteX0" y="connsiteY0"/>
                </a:cxn>
                <a:cxn ang="0">
                  <a:pos x="connsiteX1" y="connsiteY1"/>
                </a:cxn>
              </a:cxnLst>
              <a:rect l="l" t="t" r="r" b="b"/>
              <a:pathLst>
                <a:path w="9525" h="9525">
                  <a:moveTo>
                    <a:pt x="7273" y="7144"/>
                  </a:moveTo>
                  <a:cubicBezTo>
                    <a:pt x="11083" y="9049"/>
                    <a:pt x="6320" y="7144"/>
                    <a:pt x="7273" y="7144"/>
                  </a:cubicBezTo>
                  <a:close/>
                </a:path>
              </a:pathLst>
            </a:custGeom>
            <a:grpFill/>
            <a:ln w="9525" cap="flat">
              <a:noFill/>
              <a:prstDash val="solid"/>
              <a:miter/>
            </a:ln>
          </p:spPr>
          <p:txBody>
            <a:bodyPr rtlCol="0" anchor="ctr"/>
            <a:lstStyle/>
            <a:p>
              <a:endParaRPr lang="en-US"/>
            </a:p>
          </p:txBody>
        </p:sp>
        <p:sp>
          <p:nvSpPr>
            <p:cNvPr id="3500" name="Freeform: Shape 3499">
              <a:extLst>
                <a:ext uri="{FF2B5EF4-FFF2-40B4-BE49-F238E27FC236}">
                  <a16:creationId xmlns:a16="http://schemas.microsoft.com/office/drawing/2014/main" xmlns="" id="{FDD4AF88-28A6-4996-A210-48EF03683D8A}"/>
                </a:ext>
              </a:extLst>
            </p:cNvPr>
            <p:cNvSpPr/>
            <p:nvPr/>
          </p:nvSpPr>
          <p:spPr>
            <a:xfrm>
              <a:off x="7252097" y="5891688"/>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14764"/>
                    <a:pt x="7858" y="7144"/>
                  </a:cubicBezTo>
                  <a:close/>
                </a:path>
              </a:pathLst>
            </a:custGeom>
            <a:grpFill/>
            <a:ln w="9525" cap="flat">
              <a:noFill/>
              <a:prstDash val="solid"/>
              <a:miter/>
            </a:ln>
          </p:spPr>
          <p:txBody>
            <a:bodyPr rtlCol="0" anchor="ctr"/>
            <a:lstStyle/>
            <a:p>
              <a:endParaRPr lang="en-US"/>
            </a:p>
          </p:txBody>
        </p:sp>
        <p:sp>
          <p:nvSpPr>
            <p:cNvPr id="3501" name="Freeform: Shape 3500">
              <a:extLst>
                <a:ext uri="{FF2B5EF4-FFF2-40B4-BE49-F238E27FC236}">
                  <a16:creationId xmlns:a16="http://schemas.microsoft.com/office/drawing/2014/main" xmlns="" id="{7CAD8339-8D33-4F0C-9A56-903F58B24E39}"/>
                </a:ext>
              </a:extLst>
            </p:cNvPr>
            <p:cNvSpPr/>
            <p:nvPr/>
          </p:nvSpPr>
          <p:spPr>
            <a:xfrm>
              <a:off x="7248063" y="5898386"/>
              <a:ext cx="19050" cy="19050"/>
            </a:xfrm>
            <a:custGeom>
              <a:avLst/>
              <a:gdLst>
                <a:gd name="connsiteX0" fmla="*/ 8081 w 19050"/>
                <a:gd name="connsiteY0" fmla="*/ 14733 h 19050"/>
                <a:gd name="connsiteX1" fmla="*/ 10939 w 19050"/>
                <a:gd name="connsiteY1" fmla="*/ 9018 h 19050"/>
                <a:gd name="connsiteX2" fmla="*/ 8081 w 19050"/>
                <a:gd name="connsiteY2" fmla="*/ 14733 h 19050"/>
              </a:gdLst>
              <a:ahLst/>
              <a:cxnLst>
                <a:cxn ang="0">
                  <a:pos x="connsiteX0" y="connsiteY0"/>
                </a:cxn>
                <a:cxn ang="0">
                  <a:pos x="connsiteX1" y="connsiteY1"/>
                </a:cxn>
                <a:cxn ang="0">
                  <a:pos x="connsiteX2" y="connsiteY2"/>
                </a:cxn>
              </a:cxnLst>
              <a:rect l="l" t="t" r="r" b="b"/>
              <a:pathLst>
                <a:path w="19050" h="19050">
                  <a:moveTo>
                    <a:pt x="8081" y="14733"/>
                  </a:moveTo>
                  <a:cubicBezTo>
                    <a:pt x="22369" y="29021"/>
                    <a:pt x="8081" y="9018"/>
                    <a:pt x="10939" y="9018"/>
                  </a:cubicBezTo>
                  <a:cubicBezTo>
                    <a:pt x="-491" y="2351"/>
                    <a:pt x="18559" y="15686"/>
                    <a:pt x="8081" y="14733"/>
                  </a:cubicBezTo>
                  <a:close/>
                </a:path>
              </a:pathLst>
            </a:custGeom>
            <a:grpFill/>
            <a:ln w="9525" cap="flat">
              <a:noFill/>
              <a:prstDash val="solid"/>
              <a:miter/>
            </a:ln>
          </p:spPr>
          <p:txBody>
            <a:bodyPr rtlCol="0" anchor="ctr"/>
            <a:lstStyle/>
            <a:p>
              <a:endParaRPr lang="en-US"/>
            </a:p>
          </p:txBody>
        </p:sp>
        <p:sp>
          <p:nvSpPr>
            <p:cNvPr id="3502" name="Freeform: Shape 3501">
              <a:extLst>
                <a:ext uri="{FF2B5EF4-FFF2-40B4-BE49-F238E27FC236}">
                  <a16:creationId xmlns:a16="http://schemas.microsoft.com/office/drawing/2014/main" xmlns="" id="{7D687679-E2CD-47B9-96A7-C23422BBA90E}"/>
                </a:ext>
              </a:extLst>
            </p:cNvPr>
            <p:cNvSpPr/>
            <p:nvPr/>
          </p:nvSpPr>
          <p:spPr>
            <a:xfrm>
              <a:off x="7302341" y="6096476"/>
              <a:ext cx="9525" cy="9525"/>
            </a:xfrm>
            <a:custGeom>
              <a:avLst/>
              <a:gdLst>
                <a:gd name="connsiteX0" fmla="*/ 7144 w 9525"/>
                <a:gd name="connsiteY0" fmla="*/ 8097 h 9525"/>
                <a:gd name="connsiteX1" fmla="*/ 7144 w 9525"/>
                <a:gd name="connsiteY1" fmla="*/ 7144 h 9525"/>
                <a:gd name="connsiteX2" fmla="*/ 7144 w 9525"/>
                <a:gd name="connsiteY2" fmla="*/ 8097 h 9525"/>
              </a:gdLst>
              <a:ahLst/>
              <a:cxnLst>
                <a:cxn ang="0">
                  <a:pos x="connsiteX0" y="connsiteY0"/>
                </a:cxn>
                <a:cxn ang="0">
                  <a:pos x="connsiteX1" y="connsiteY1"/>
                </a:cxn>
                <a:cxn ang="0">
                  <a:pos x="connsiteX2" y="connsiteY2"/>
                </a:cxn>
              </a:cxnLst>
              <a:rect l="l" t="t" r="r" b="b"/>
              <a:pathLst>
                <a:path w="9525" h="9525">
                  <a:moveTo>
                    <a:pt x="7144" y="8097"/>
                  </a:moveTo>
                  <a:lnTo>
                    <a:pt x="7144" y="7144"/>
                  </a:lnTo>
                  <a:cubicBezTo>
                    <a:pt x="7144" y="7144"/>
                    <a:pt x="7144" y="7144"/>
                    <a:pt x="7144" y="8097"/>
                  </a:cubicBezTo>
                  <a:close/>
                </a:path>
              </a:pathLst>
            </a:custGeom>
            <a:grpFill/>
            <a:ln w="9525" cap="flat">
              <a:noFill/>
              <a:prstDash val="solid"/>
              <a:miter/>
            </a:ln>
          </p:spPr>
          <p:txBody>
            <a:bodyPr rtlCol="0" anchor="ctr"/>
            <a:lstStyle/>
            <a:p>
              <a:endParaRPr lang="en-US"/>
            </a:p>
          </p:txBody>
        </p:sp>
        <p:sp>
          <p:nvSpPr>
            <p:cNvPr id="3503" name="Freeform: Shape 3502">
              <a:extLst>
                <a:ext uri="{FF2B5EF4-FFF2-40B4-BE49-F238E27FC236}">
                  <a16:creationId xmlns:a16="http://schemas.microsoft.com/office/drawing/2014/main" xmlns="" id="{6FEB0EBB-2581-413B-A8E8-9F7D119A0ABF}"/>
                </a:ext>
              </a:extLst>
            </p:cNvPr>
            <p:cNvSpPr/>
            <p:nvPr/>
          </p:nvSpPr>
          <p:spPr>
            <a:xfrm>
              <a:off x="7330916" y="6212681"/>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7144"/>
                    <a:pt x="7144" y="7144"/>
                    <a:pt x="7144" y="7144"/>
                  </a:cubicBezTo>
                  <a:cubicBezTo>
                    <a:pt x="8096" y="8096"/>
                    <a:pt x="8096" y="8096"/>
                    <a:pt x="8096" y="8096"/>
                  </a:cubicBezTo>
                  <a:close/>
                </a:path>
              </a:pathLst>
            </a:custGeom>
            <a:grpFill/>
            <a:ln w="9525" cap="flat">
              <a:noFill/>
              <a:prstDash val="solid"/>
              <a:miter/>
            </a:ln>
          </p:spPr>
          <p:txBody>
            <a:bodyPr rtlCol="0" anchor="ctr"/>
            <a:lstStyle/>
            <a:p>
              <a:endParaRPr lang="en-US"/>
            </a:p>
          </p:txBody>
        </p:sp>
        <p:sp>
          <p:nvSpPr>
            <p:cNvPr id="3504" name="Freeform: Shape 3503">
              <a:extLst>
                <a:ext uri="{FF2B5EF4-FFF2-40B4-BE49-F238E27FC236}">
                  <a16:creationId xmlns:a16="http://schemas.microsoft.com/office/drawing/2014/main" xmlns="" id="{9FF8267A-1414-4932-AE25-9D83FEE3BBD7}"/>
                </a:ext>
              </a:extLst>
            </p:cNvPr>
            <p:cNvSpPr/>
            <p:nvPr/>
          </p:nvSpPr>
          <p:spPr>
            <a:xfrm>
              <a:off x="7333774" y="6233636"/>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3505" name="Freeform: Shape 3504">
              <a:extLst>
                <a:ext uri="{FF2B5EF4-FFF2-40B4-BE49-F238E27FC236}">
                  <a16:creationId xmlns:a16="http://schemas.microsoft.com/office/drawing/2014/main" xmlns="" id="{E501FA3A-4C68-4DED-9D27-6E48FC2E8096}"/>
                </a:ext>
              </a:extLst>
            </p:cNvPr>
            <p:cNvSpPr/>
            <p:nvPr/>
          </p:nvSpPr>
          <p:spPr>
            <a:xfrm>
              <a:off x="7302341" y="6097428"/>
              <a:ext cx="9525" cy="9525"/>
            </a:xfrm>
            <a:custGeom>
              <a:avLst/>
              <a:gdLst>
                <a:gd name="connsiteX0" fmla="*/ 7144 w 9525"/>
                <a:gd name="connsiteY0" fmla="*/ 7144 h 9525"/>
                <a:gd name="connsiteX1" fmla="*/ 7144 w 9525"/>
                <a:gd name="connsiteY1" fmla="*/ 10953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10953"/>
                  </a:lnTo>
                  <a:cubicBezTo>
                    <a:pt x="8096" y="10001"/>
                    <a:pt x="7144" y="8096"/>
                    <a:pt x="7144" y="7144"/>
                  </a:cubicBezTo>
                  <a:close/>
                </a:path>
              </a:pathLst>
            </a:custGeom>
            <a:grpFill/>
            <a:ln w="9525" cap="flat">
              <a:noFill/>
              <a:prstDash val="solid"/>
              <a:miter/>
            </a:ln>
          </p:spPr>
          <p:txBody>
            <a:bodyPr rtlCol="0" anchor="ctr"/>
            <a:lstStyle/>
            <a:p>
              <a:endParaRPr lang="en-US"/>
            </a:p>
          </p:txBody>
        </p:sp>
        <p:sp>
          <p:nvSpPr>
            <p:cNvPr id="3506" name="Freeform: Shape 3505">
              <a:extLst>
                <a:ext uri="{FF2B5EF4-FFF2-40B4-BE49-F238E27FC236}">
                  <a16:creationId xmlns:a16="http://schemas.microsoft.com/office/drawing/2014/main" xmlns="" id="{177E9481-59D6-468C-893A-124DFD011358}"/>
                </a:ext>
              </a:extLst>
            </p:cNvPr>
            <p:cNvSpPr/>
            <p:nvPr/>
          </p:nvSpPr>
          <p:spPr>
            <a:xfrm>
              <a:off x="7260960" y="5929231"/>
              <a:ext cx="9525" cy="9525"/>
            </a:xfrm>
            <a:custGeom>
              <a:avLst/>
              <a:gdLst>
                <a:gd name="connsiteX0" fmla="*/ 7567 w 9525"/>
                <a:gd name="connsiteY0" fmla="*/ 8653 h 9525"/>
                <a:gd name="connsiteX1" fmla="*/ 7567 w 9525"/>
                <a:gd name="connsiteY1" fmla="*/ 8653 h 9525"/>
              </a:gdLst>
              <a:ahLst/>
              <a:cxnLst>
                <a:cxn ang="0">
                  <a:pos x="connsiteX0" y="connsiteY0"/>
                </a:cxn>
                <a:cxn ang="0">
                  <a:pos x="connsiteX1" y="connsiteY1"/>
                </a:cxn>
              </a:cxnLst>
              <a:rect l="l" t="t" r="r" b="b"/>
              <a:pathLst>
                <a:path w="9525" h="9525">
                  <a:moveTo>
                    <a:pt x="7567" y="8653"/>
                  </a:moveTo>
                  <a:cubicBezTo>
                    <a:pt x="6615" y="5795"/>
                    <a:pt x="7567" y="7700"/>
                    <a:pt x="7567" y="8653"/>
                  </a:cubicBezTo>
                  <a:close/>
                </a:path>
              </a:pathLst>
            </a:custGeom>
            <a:grpFill/>
            <a:ln w="9525" cap="flat">
              <a:noFill/>
              <a:prstDash val="solid"/>
              <a:miter/>
            </a:ln>
          </p:spPr>
          <p:txBody>
            <a:bodyPr rtlCol="0" anchor="ctr"/>
            <a:lstStyle/>
            <a:p>
              <a:endParaRPr lang="en-US"/>
            </a:p>
          </p:txBody>
        </p:sp>
        <p:sp>
          <p:nvSpPr>
            <p:cNvPr id="3507" name="Freeform: Shape 3506">
              <a:extLst>
                <a:ext uri="{FF2B5EF4-FFF2-40B4-BE49-F238E27FC236}">
                  <a16:creationId xmlns:a16="http://schemas.microsoft.com/office/drawing/2014/main" xmlns="" id="{3D98459E-281D-42BD-AF9D-936483E1D7DB}"/>
                </a:ext>
              </a:extLst>
            </p:cNvPr>
            <p:cNvSpPr/>
            <p:nvPr/>
          </p:nvSpPr>
          <p:spPr>
            <a:xfrm>
              <a:off x="7284223" y="6045020"/>
              <a:ext cx="9525" cy="9525"/>
            </a:xfrm>
            <a:custGeom>
              <a:avLst/>
              <a:gdLst>
                <a:gd name="connsiteX0" fmla="*/ 9069 w 9525"/>
                <a:gd name="connsiteY0" fmla="*/ 9069 h 9525"/>
                <a:gd name="connsiteX1" fmla="*/ 9069 w 9525"/>
                <a:gd name="connsiteY1" fmla="*/ 9069 h 9525"/>
              </a:gdLst>
              <a:ahLst/>
              <a:cxnLst>
                <a:cxn ang="0">
                  <a:pos x="connsiteX0" y="connsiteY0"/>
                </a:cxn>
                <a:cxn ang="0">
                  <a:pos x="connsiteX1" y="connsiteY1"/>
                </a:cxn>
              </a:cxnLst>
              <a:rect l="l" t="t" r="r" b="b"/>
              <a:pathLst>
                <a:path w="9525" h="9525">
                  <a:moveTo>
                    <a:pt x="9069" y="9069"/>
                  </a:moveTo>
                  <a:cubicBezTo>
                    <a:pt x="8117" y="8117"/>
                    <a:pt x="5259" y="5259"/>
                    <a:pt x="9069" y="9069"/>
                  </a:cubicBezTo>
                  <a:close/>
                </a:path>
              </a:pathLst>
            </a:custGeom>
            <a:grpFill/>
            <a:ln w="9525" cap="flat">
              <a:noFill/>
              <a:prstDash val="solid"/>
              <a:miter/>
            </a:ln>
          </p:spPr>
          <p:txBody>
            <a:bodyPr rtlCol="0" anchor="ctr"/>
            <a:lstStyle/>
            <a:p>
              <a:endParaRPr lang="en-US"/>
            </a:p>
          </p:txBody>
        </p:sp>
        <p:sp>
          <p:nvSpPr>
            <p:cNvPr id="3508" name="Freeform: Shape 3507">
              <a:extLst>
                <a:ext uri="{FF2B5EF4-FFF2-40B4-BE49-F238E27FC236}">
                  <a16:creationId xmlns:a16="http://schemas.microsoft.com/office/drawing/2014/main" xmlns="" id="{64CBA66B-6DDF-449C-828A-85BA62A9D6B7}"/>
                </a:ext>
              </a:extLst>
            </p:cNvPr>
            <p:cNvSpPr/>
            <p:nvPr/>
          </p:nvSpPr>
          <p:spPr>
            <a:xfrm>
              <a:off x="7274719" y="6005743"/>
              <a:ext cx="9525" cy="9525"/>
            </a:xfrm>
            <a:custGeom>
              <a:avLst/>
              <a:gdLst>
                <a:gd name="connsiteX0" fmla="*/ 7144 w 9525"/>
                <a:gd name="connsiteY0" fmla="*/ 8342 h 9525"/>
                <a:gd name="connsiteX1" fmla="*/ 7144 w 9525"/>
                <a:gd name="connsiteY1" fmla="*/ 8342 h 9525"/>
              </a:gdLst>
              <a:ahLst/>
              <a:cxnLst>
                <a:cxn ang="0">
                  <a:pos x="connsiteX0" y="connsiteY0"/>
                </a:cxn>
                <a:cxn ang="0">
                  <a:pos x="connsiteX1" y="connsiteY1"/>
                </a:cxn>
              </a:cxnLst>
              <a:rect l="l" t="t" r="r" b="b"/>
              <a:pathLst>
                <a:path w="9525" h="9525">
                  <a:moveTo>
                    <a:pt x="7144" y="8342"/>
                  </a:moveTo>
                  <a:cubicBezTo>
                    <a:pt x="8096" y="15009"/>
                    <a:pt x="13811" y="3579"/>
                    <a:pt x="7144" y="8342"/>
                  </a:cubicBezTo>
                  <a:close/>
                </a:path>
              </a:pathLst>
            </a:custGeom>
            <a:grpFill/>
            <a:ln w="9525" cap="flat">
              <a:noFill/>
              <a:prstDash val="solid"/>
              <a:miter/>
            </a:ln>
          </p:spPr>
          <p:txBody>
            <a:bodyPr rtlCol="0" anchor="ctr"/>
            <a:lstStyle/>
            <a:p>
              <a:endParaRPr lang="en-US"/>
            </a:p>
          </p:txBody>
        </p:sp>
        <p:sp>
          <p:nvSpPr>
            <p:cNvPr id="3509" name="Freeform: Shape 3508">
              <a:extLst>
                <a:ext uri="{FF2B5EF4-FFF2-40B4-BE49-F238E27FC236}">
                  <a16:creationId xmlns:a16="http://schemas.microsoft.com/office/drawing/2014/main" xmlns="" id="{FCB1E621-643F-470C-832E-5D0331A0331E}"/>
                </a:ext>
              </a:extLst>
            </p:cNvPr>
            <p:cNvSpPr/>
            <p:nvPr/>
          </p:nvSpPr>
          <p:spPr>
            <a:xfrm>
              <a:off x="7250906" y="594121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8096" y="7144"/>
                    <a:pt x="8096" y="7144"/>
                    <a:pt x="8096" y="8096"/>
                  </a:cubicBezTo>
                  <a:close/>
                </a:path>
              </a:pathLst>
            </a:custGeom>
            <a:grpFill/>
            <a:ln w="9525" cap="flat">
              <a:noFill/>
              <a:prstDash val="solid"/>
              <a:miter/>
            </a:ln>
          </p:spPr>
          <p:txBody>
            <a:bodyPr rtlCol="0" anchor="ctr"/>
            <a:lstStyle/>
            <a:p>
              <a:endParaRPr lang="en-US"/>
            </a:p>
          </p:txBody>
        </p:sp>
        <p:sp>
          <p:nvSpPr>
            <p:cNvPr id="3510" name="Freeform: Shape 3509">
              <a:extLst>
                <a:ext uri="{FF2B5EF4-FFF2-40B4-BE49-F238E27FC236}">
                  <a16:creationId xmlns:a16="http://schemas.microsoft.com/office/drawing/2014/main" xmlns="" id="{8233D744-568C-4AD9-9A45-3C81C9292A0F}"/>
                </a:ext>
              </a:extLst>
            </p:cNvPr>
            <p:cNvSpPr/>
            <p:nvPr/>
          </p:nvSpPr>
          <p:spPr>
            <a:xfrm>
              <a:off x="7292393" y="607456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8096"/>
                    <a:pt x="7567" y="7144"/>
                  </a:cubicBezTo>
                  <a:cubicBezTo>
                    <a:pt x="7567" y="8096"/>
                    <a:pt x="7567" y="8096"/>
                    <a:pt x="7567" y="7144"/>
                  </a:cubicBezTo>
                  <a:close/>
                </a:path>
              </a:pathLst>
            </a:custGeom>
            <a:grpFill/>
            <a:ln w="9525" cap="flat">
              <a:noFill/>
              <a:prstDash val="solid"/>
              <a:miter/>
            </a:ln>
          </p:spPr>
          <p:txBody>
            <a:bodyPr rtlCol="0" anchor="ctr"/>
            <a:lstStyle/>
            <a:p>
              <a:endParaRPr lang="en-US"/>
            </a:p>
          </p:txBody>
        </p:sp>
        <p:sp>
          <p:nvSpPr>
            <p:cNvPr id="3511" name="Freeform: Shape 3510">
              <a:extLst>
                <a:ext uri="{FF2B5EF4-FFF2-40B4-BE49-F238E27FC236}">
                  <a16:creationId xmlns:a16="http://schemas.microsoft.com/office/drawing/2014/main" xmlns="" id="{912A19BD-2533-4E88-AB6A-BB823576A918}"/>
                </a:ext>
              </a:extLst>
            </p:cNvPr>
            <p:cNvSpPr/>
            <p:nvPr/>
          </p:nvSpPr>
          <p:spPr>
            <a:xfrm>
              <a:off x="7270909" y="583930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512" name="Freeform: Shape 3511">
              <a:extLst>
                <a:ext uri="{FF2B5EF4-FFF2-40B4-BE49-F238E27FC236}">
                  <a16:creationId xmlns:a16="http://schemas.microsoft.com/office/drawing/2014/main" xmlns="" id="{DA11CBA5-3F43-409F-B5C4-B3257A97D228}"/>
                </a:ext>
              </a:extLst>
            </p:cNvPr>
            <p:cNvSpPr/>
            <p:nvPr/>
          </p:nvSpPr>
          <p:spPr>
            <a:xfrm>
              <a:off x="7275671" y="57897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7"/>
                    <a:pt x="10954" y="9049"/>
                    <a:pt x="7144" y="7144"/>
                  </a:cubicBezTo>
                  <a:close/>
                </a:path>
              </a:pathLst>
            </a:custGeom>
            <a:grpFill/>
            <a:ln w="9525" cap="flat">
              <a:noFill/>
              <a:prstDash val="solid"/>
              <a:miter/>
            </a:ln>
          </p:spPr>
          <p:txBody>
            <a:bodyPr rtlCol="0" anchor="ctr"/>
            <a:lstStyle/>
            <a:p>
              <a:endParaRPr lang="en-US"/>
            </a:p>
          </p:txBody>
        </p:sp>
        <p:sp>
          <p:nvSpPr>
            <p:cNvPr id="3513" name="Freeform: Shape 3512">
              <a:extLst>
                <a:ext uri="{FF2B5EF4-FFF2-40B4-BE49-F238E27FC236}">
                  <a16:creationId xmlns:a16="http://schemas.microsoft.com/office/drawing/2014/main" xmlns="" id="{B057658F-70EC-49BE-9E7F-A5FCF9069C2D}"/>
                </a:ext>
              </a:extLst>
            </p:cNvPr>
            <p:cNvSpPr/>
            <p:nvPr/>
          </p:nvSpPr>
          <p:spPr>
            <a:xfrm>
              <a:off x="7340018" y="6271312"/>
              <a:ext cx="9525" cy="9525"/>
            </a:xfrm>
            <a:custGeom>
              <a:avLst/>
              <a:gdLst>
                <a:gd name="connsiteX0" fmla="*/ 7567 w 9525"/>
                <a:gd name="connsiteY0" fmla="*/ 7567 h 9525"/>
                <a:gd name="connsiteX1" fmla="*/ 7567 w 9525"/>
                <a:gd name="connsiteY1" fmla="*/ 7567 h 9525"/>
                <a:gd name="connsiteX2" fmla="*/ 7567 w 9525"/>
                <a:gd name="connsiteY2" fmla="*/ 7567 h 9525"/>
              </a:gdLst>
              <a:ahLst/>
              <a:cxnLst>
                <a:cxn ang="0">
                  <a:pos x="connsiteX0" y="connsiteY0"/>
                </a:cxn>
                <a:cxn ang="0">
                  <a:pos x="connsiteX1" y="connsiteY1"/>
                </a:cxn>
                <a:cxn ang="0">
                  <a:pos x="connsiteX2" y="connsiteY2"/>
                </a:cxn>
              </a:cxnLst>
              <a:rect l="l" t="t" r="r" b="b"/>
              <a:pathLst>
                <a:path w="9525" h="9525">
                  <a:moveTo>
                    <a:pt x="7567" y="7567"/>
                  </a:moveTo>
                  <a:cubicBezTo>
                    <a:pt x="7567" y="7567"/>
                    <a:pt x="7567" y="7567"/>
                    <a:pt x="7567" y="7567"/>
                  </a:cubicBezTo>
                  <a:cubicBezTo>
                    <a:pt x="6615" y="6614"/>
                    <a:pt x="7567" y="7567"/>
                    <a:pt x="7567" y="7567"/>
                  </a:cubicBezTo>
                  <a:close/>
                </a:path>
              </a:pathLst>
            </a:custGeom>
            <a:grpFill/>
            <a:ln w="9525" cap="flat">
              <a:noFill/>
              <a:prstDash val="solid"/>
              <a:miter/>
            </a:ln>
          </p:spPr>
          <p:txBody>
            <a:bodyPr rtlCol="0" anchor="ctr"/>
            <a:lstStyle/>
            <a:p>
              <a:endParaRPr lang="en-US"/>
            </a:p>
          </p:txBody>
        </p:sp>
        <p:sp>
          <p:nvSpPr>
            <p:cNvPr id="3514" name="Freeform: Shape 3513">
              <a:extLst>
                <a:ext uri="{FF2B5EF4-FFF2-40B4-BE49-F238E27FC236}">
                  <a16:creationId xmlns:a16="http://schemas.microsoft.com/office/drawing/2014/main" xmlns="" id="{B15BD110-D19A-4556-B1C3-9DFD26C2356E}"/>
                </a:ext>
              </a:extLst>
            </p:cNvPr>
            <p:cNvSpPr/>
            <p:nvPr/>
          </p:nvSpPr>
          <p:spPr>
            <a:xfrm>
              <a:off x="7453789" y="6438988"/>
              <a:ext cx="19050" cy="9525"/>
            </a:xfrm>
            <a:custGeom>
              <a:avLst/>
              <a:gdLst>
                <a:gd name="connsiteX0" fmla="*/ 12859 w 19050"/>
                <a:gd name="connsiteY0" fmla="*/ 8485 h 9525"/>
                <a:gd name="connsiteX1" fmla="*/ 7144 w 19050"/>
                <a:gd name="connsiteY1" fmla="*/ 9437 h 9525"/>
                <a:gd name="connsiteX2" fmla="*/ 12859 w 19050"/>
                <a:gd name="connsiteY2" fmla="*/ 8485 h 9525"/>
              </a:gdLst>
              <a:ahLst/>
              <a:cxnLst>
                <a:cxn ang="0">
                  <a:pos x="connsiteX0" y="connsiteY0"/>
                </a:cxn>
                <a:cxn ang="0">
                  <a:pos x="connsiteX1" y="connsiteY1"/>
                </a:cxn>
                <a:cxn ang="0">
                  <a:pos x="connsiteX2" y="connsiteY2"/>
                </a:cxn>
              </a:cxnLst>
              <a:rect l="l" t="t" r="r" b="b"/>
              <a:pathLst>
                <a:path w="19050" h="9525">
                  <a:moveTo>
                    <a:pt x="12859" y="8485"/>
                  </a:moveTo>
                  <a:cubicBezTo>
                    <a:pt x="11906" y="13247"/>
                    <a:pt x="8096" y="2769"/>
                    <a:pt x="7144" y="9437"/>
                  </a:cubicBezTo>
                  <a:cubicBezTo>
                    <a:pt x="8096" y="8485"/>
                    <a:pt x="12859" y="14199"/>
                    <a:pt x="12859" y="8485"/>
                  </a:cubicBezTo>
                  <a:close/>
                </a:path>
              </a:pathLst>
            </a:custGeom>
            <a:grpFill/>
            <a:ln w="9525" cap="flat">
              <a:noFill/>
              <a:prstDash val="solid"/>
              <a:miter/>
            </a:ln>
          </p:spPr>
          <p:txBody>
            <a:bodyPr rtlCol="0" anchor="ctr"/>
            <a:lstStyle/>
            <a:p>
              <a:endParaRPr lang="en-US"/>
            </a:p>
          </p:txBody>
        </p:sp>
        <p:sp>
          <p:nvSpPr>
            <p:cNvPr id="3515" name="Freeform: Shape 3514">
              <a:extLst>
                <a:ext uri="{FF2B5EF4-FFF2-40B4-BE49-F238E27FC236}">
                  <a16:creationId xmlns:a16="http://schemas.microsoft.com/office/drawing/2014/main" xmlns="" id="{86B4B184-28F4-4358-98EF-D2E0002909F0}"/>
                </a:ext>
              </a:extLst>
            </p:cNvPr>
            <p:cNvSpPr/>
            <p:nvPr/>
          </p:nvSpPr>
          <p:spPr>
            <a:xfrm>
              <a:off x="7261384" y="593169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8096" y="8096"/>
                    <a:pt x="7144" y="8096"/>
                    <a:pt x="7144" y="7144"/>
                  </a:cubicBezTo>
                  <a:close/>
                </a:path>
              </a:pathLst>
            </a:custGeom>
            <a:grpFill/>
            <a:ln w="9525" cap="flat">
              <a:noFill/>
              <a:prstDash val="solid"/>
              <a:miter/>
            </a:ln>
          </p:spPr>
          <p:txBody>
            <a:bodyPr rtlCol="0" anchor="ctr"/>
            <a:lstStyle/>
            <a:p>
              <a:endParaRPr lang="en-US"/>
            </a:p>
          </p:txBody>
        </p:sp>
        <p:sp>
          <p:nvSpPr>
            <p:cNvPr id="3516" name="Freeform: Shape 3515">
              <a:extLst>
                <a:ext uri="{FF2B5EF4-FFF2-40B4-BE49-F238E27FC236}">
                  <a16:creationId xmlns:a16="http://schemas.microsoft.com/office/drawing/2014/main" xmlns="" id="{5BFB1168-9287-4A6A-AACF-B918C923ECE2}"/>
                </a:ext>
              </a:extLst>
            </p:cNvPr>
            <p:cNvSpPr/>
            <p:nvPr/>
          </p:nvSpPr>
          <p:spPr>
            <a:xfrm>
              <a:off x="7453789" y="644128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3517" name="Freeform: Shape 3516">
              <a:extLst>
                <a:ext uri="{FF2B5EF4-FFF2-40B4-BE49-F238E27FC236}">
                  <a16:creationId xmlns:a16="http://schemas.microsoft.com/office/drawing/2014/main" xmlns="" id="{2FDF5D29-E99E-4DF7-B31B-F8B33CE6AB58}"/>
                </a:ext>
              </a:extLst>
            </p:cNvPr>
            <p:cNvSpPr/>
            <p:nvPr/>
          </p:nvSpPr>
          <p:spPr>
            <a:xfrm>
              <a:off x="7368064" y="6391751"/>
              <a:ext cx="9525" cy="9525"/>
            </a:xfrm>
            <a:custGeom>
              <a:avLst/>
              <a:gdLst>
                <a:gd name="connsiteX0" fmla="*/ 7144 w 9525"/>
                <a:gd name="connsiteY0" fmla="*/ 8097 h 9525"/>
                <a:gd name="connsiteX1" fmla="*/ 8096 w 9525"/>
                <a:gd name="connsiteY1" fmla="*/ 7144 h 9525"/>
                <a:gd name="connsiteX2" fmla="*/ 7144 w 9525"/>
                <a:gd name="connsiteY2" fmla="*/ 8097 h 9525"/>
              </a:gdLst>
              <a:ahLst/>
              <a:cxnLst>
                <a:cxn ang="0">
                  <a:pos x="connsiteX0" y="connsiteY0"/>
                </a:cxn>
                <a:cxn ang="0">
                  <a:pos x="connsiteX1" y="connsiteY1"/>
                </a:cxn>
                <a:cxn ang="0">
                  <a:pos x="connsiteX2" y="connsiteY2"/>
                </a:cxn>
              </a:cxnLst>
              <a:rect l="l" t="t" r="r" b="b"/>
              <a:pathLst>
                <a:path w="9525" h="9525">
                  <a:moveTo>
                    <a:pt x="7144" y="8097"/>
                  </a:moveTo>
                  <a:cubicBezTo>
                    <a:pt x="7144" y="8097"/>
                    <a:pt x="8096" y="7144"/>
                    <a:pt x="8096" y="7144"/>
                  </a:cubicBezTo>
                  <a:cubicBezTo>
                    <a:pt x="8096" y="7144"/>
                    <a:pt x="7144" y="8097"/>
                    <a:pt x="7144" y="8097"/>
                  </a:cubicBezTo>
                  <a:close/>
                </a:path>
              </a:pathLst>
            </a:custGeom>
            <a:grpFill/>
            <a:ln w="9525" cap="flat">
              <a:noFill/>
              <a:prstDash val="solid"/>
              <a:miter/>
            </a:ln>
          </p:spPr>
          <p:txBody>
            <a:bodyPr rtlCol="0" anchor="ctr"/>
            <a:lstStyle/>
            <a:p>
              <a:endParaRPr lang="en-US"/>
            </a:p>
          </p:txBody>
        </p:sp>
        <p:sp>
          <p:nvSpPr>
            <p:cNvPr id="3518" name="Freeform: Shape 3517">
              <a:extLst>
                <a:ext uri="{FF2B5EF4-FFF2-40B4-BE49-F238E27FC236}">
                  <a16:creationId xmlns:a16="http://schemas.microsoft.com/office/drawing/2014/main" xmlns="" id="{814A1D53-275B-4A70-B3E7-CAC01FE814DE}"/>
                </a:ext>
              </a:extLst>
            </p:cNvPr>
            <p:cNvSpPr/>
            <p:nvPr/>
          </p:nvSpPr>
          <p:spPr>
            <a:xfrm>
              <a:off x="7351871" y="6291738"/>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8097"/>
                    <a:pt x="7144" y="7144"/>
                    <a:pt x="7144" y="7144"/>
                  </a:cubicBezTo>
                  <a:close/>
                </a:path>
              </a:pathLst>
            </a:custGeom>
            <a:grpFill/>
            <a:ln w="9525" cap="flat">
              <a:noFill/>
              <a:prstDash val="solid"/>
              <a:miter/>
            </a:ln>
          </p:spPr>
          <p:txBody>
            <a:bodyPr rtlCol="0" anchor="ctr"/>
            <a:lstStyle/>
            <a:p>
              <a:endParaRPr lang="en-US"/>
            </a:p>
          </p:txBody>
        </p:sp>
        <p:sp>
          <p:nvSpPr>
            <p:cNvPr id="3519" name="Freeform: Shape 3518">
              <a:extLst>
                <a:ext uri="{FF2B5EF4-FFF2-40B4-BE49-F238E27FC236}">
                  <a16:creationId xmlns:a16="http://schemas.microsoft.com/office/drawing/2014/main" xmlns="" id="{2C2B3162-EE83-4E81-A917-408B263215A8}"/>
                </a:ext>
              </a:extLst>
            </p:cNvPr>
            <p:cNvSpPr/>
            <p:nvPr/>
          </p:nvSpPr>
          <p:spPr>
            <a:xfrm>
              <a:off x="7380446" y="6423724"/>
              <a:ext cx="9525" cy="9525"/>
            </a:xfrm>
            <a:custGeom>
              <a:avLst/>
              <a:gdLst>
                <a:gd name="connsiteX0" fmla="*/ 7144 w 9525"/>
                <a:gd name="connsiteY0" fmla="*/ 7555 h 9525"/>
                <a:gd name="connsiteX1" fmla="*/ 7144 w 9525"/>
                <a:gd name="connsiteY1" fmla="*/ 7555 h 9525"/>
              </a:gdLst>
              <a:ahLst/>
              <a:cxnLst>
                <a:cxn ang="0">
                  <a:pos x="connsiteX0" y="connsiteY0"/>
                </a:cxn>
                <a:cxn ang="0">
                  <a:pos x="connsiteX1" y="connsiteY1"/>
                </a:cxn>
              </a:cxnLst>
              <a:rect l="l" t="t" r="r" b="b"/>
              <a:pathLst>
                <a:path w="9525" h="9525">
                  <a:moveTo>
                    <a:pt x="7144" y="7555"/>
                  </a:moveTo>
                  <a:cubicBezTo>
                    <a:pt x="8096" y="18032"/>
                    <a:pt x="8096" y="4698"/>
                    <a:pt x="7144" y="7555"/>
                  </a:cubicBezTo>
                  <a:close/>
                </a:path>
              </a:pathLst>
            </a:custGeom>
            <a:grpFill/>
            <a:ln w="9525" cap="flat">
              <a:noFill/>
              <a:prstDash val="solid"/>
              <a:miter/>
            </a:ln>
          </p:spPr>
          <p:txBody>
            <a:bodyPr rtlCol="0" anchor="ctr"/>
            <a:lstStyle/>
            <a:p>
              <a:endParaRPr lang="en-US"/>
            </a:p>
          </p:txBody>
        </p:sp>
        <p:sp>
          <p:nvSpPr>
            <p:cNvPr id="3520" name="Freeform: Shape 3519">
              <a:extLst>
                <a:ext uri="{FF2B5EF4-FFF2-40B4-BE49-F238E27FC236}">
                  <a16:creationId xmlns:a16="http://schemas.microsoft.com/office/drawing/2014/main" xmlns="" id="{85C58319-29F7-43C2-B383-C3B58235AC69}"/>
                </a:ext>
              </a:extLst>
            </p:cNvPr>
            <p:cNvSpPr/>
            <p:nvPr/>
          </p:nvSpPr>
          <p:spPr>
            <a:xfrm>
              <a:off x="7389971" y="6456081"/>
              <a:ext cx="9525" cy="9525"/>
            </a:xfrm>
            <a:custGeom>
              <a:avLst/>
              <a:gdLst>
                <a:gd name="connsiteX0" fmla="*/ 7144 w 9525"/>
                <a:gd name="connsiteY0" fmla="*/ 9488 h 9525"/>
                <a:gd name="connsiteX1" fmla="*/ 7144 w 9525"/>
                <a:gd name="connsiteY1" fmla="*/ 9488 h 9525"/>
              </a:gdLst>
              <a:ahLst/>
              <a:cxnLst>
                <a:cxn ang="0">
                  <a:pos x="connsiteX0" y="connsiteY0"/>
                </a:cxn>
                <a:cxn ang="0">
                  <a:pos x="connsiteX1" y="connsiteY1"/>
                </a:cxn>
              </a:cxnLst>
              <a:rect l="l" t="t" r="r" b="b"/>
              <a:pathLst>
                <a:path w="9525" h="9525">
                  <a:moveTo>
                    <a:pt x="7144" y="9488"/>
                  </a:moveTo>
                  <a:cubicBezTo>
                    <a:pt x="7144" y="8536"/>
                    <a:pt x="7144" y="4726"/>
                    <a:pt x="7144" y="9488"/>
                  </a:cubicBezTo>
                  <a:close/>
                </a:path>
              </a:pathLst>
            </a:custGeom>
            <a:grpFill/>
            <a:ln w="9525" cap="flat">
              <a:noFill/>
              <a:prstDash val="solid"/>
              <a:miter/>
            </a:ln>
          </p:spPr>
          <p:txBody>
            <a:bodyPr rtlCol="0" anchor="ctr"/>
            <a:lstStyle/>
            <a:p>
              <a:endParaRPr lang="en-US"/>
            </a:p>
          </p:txBody>
        </p:sp>
        <p:sp>
          <p:nvSpPr>
            <p:cNvPr id="3521" name="Freeform: Shape 3520">
              <a:extLst>
                <a:ext uri="{FF2B5EF4-FFF2-40B4-BE49-F238E27FC236}">
                  <a16:creationId xmlns:a16="http://schemas.microsoft.com/office/drawing/2014/main" xmlns="" id="{8852FEAE-EBE5-430D-93CE-F1F8E45DD299}"/>
                </a:ext>
              </a:extLst>
            </p:cNvPr>
            <p:cNvSpPr/>
            <p:nvPr/>
          </p:nvSpPr>
          <p:spPr>
            <a:xfrm>
              <a:off x="7291490" y="5940257"/>
              <a:ext cx="9525" cy="9525"/>
            </a:xfrm>
            <a:custGeom>
              <a:avLst/>
              <a:gdLst>
                <a:gd name="connsiteX0" fmla="*/ 7517 w 9525"/>
                <a:gd name="connsiteY0" fmla="*/ 10010 h 9525"/>
                <a:gd name="connsiteX1" fmla="*/ 9422 w 9525"/>
                <a:gd name="connsiteY1" fmla="*/ 8105 h 9525"/>
                <a:gd name="connsiteX2" fmla="*/ 7517 w 9525"/>
                <a:gd name="connsiteY2" fmla="*/ 10010 h 9525"/>
              </a:gdLst>
              <a:ahLst/>
              <a:cxnLst>
                <a:cxn ang="0">
                  <a:pos x="connsiteX0" y="connsiteY0"/>
                </a:cxn>
                <a:cxn ang="0">
                  <a:pos x="connsiteX1" y="connsiteY1"/>
                </a:cxn>
                <a:cxn ang="0">
                  <a:pos x="connsiteX2" y="connsiteY2"/>
                </a:cxn>
              </a:cxnLst>
              <a:rect l="l" t="t" r="r" b="b"/>
              <a:pathLst>
                <a:path w="9525" h="9525">
                  <a:moveTo>
                    <a:pt x="7517" y="10010"/>
                  </a:moveTo>
                  <a:cubicBezTo>
                    <a:pt x="8470" y="9057"/>
                    <a:pt x="8470" y="8105"/>
                    <a:pt x="9422" y="8105"/>
                  </a:cubicBezTo>
                  <a:cubicBezTo>
                    <a:pt x="7517" y="9057"/>
                    <a:pt x="6565" y="4295"/>
                    <a:pt x="7517" y="10010"/>
                  </a:cubicBezTo>
                  <a:close/>
                </a:path>
              </a:pathLst>
            </a:custGeom>
            <a:grpFill/>
            <a:ln w="9525" cap="flat">
              <a:noFill/>
              <a:prstDash val="solid"/>
              <a:miter/>
            </a:ln>
          </p:spPr>
          <p:txBody>
            <a:bodyPr rtlCol="0" anchor="ctr"/>
            <a:lstStyle/>
            <a:p>
              <a:endParaRPr lang="en-US"/>
            </a:p>
          </p:txBody>
        </p:sp>
        <p:sp>
          <p:nvSpPr>
            <p:cNvPr id="3522" name="Freeform: Shape 3521">
              <a:extLst>
                <a:ext uri="{FF2B5EF4-FFF2-40B4-BE49-F238E27FC236}">
                  <a16:creationId xmlns:a16="http://schemas.microsoft.com/office/drawing/2014/main" xmlns="" id="{7DF09B40-2506-4D49-BCF3-695C396E4D62}"/>
                </a:ext>
              </a:extLst>
            </p:cNvPr>
            <p:cNvSpPr/>
            <p:nvPr/>
          </p:nvSpPr>
          <p:spPr>
            <a:xfrm>
              <a:off x="7260431" y="59316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954" y="7144"/>
                    <a:pt x="7144" y="7144"/>
                    <a:pt x="7144" y="7144"/>
                  </a:cubicBezTo>
                  <a:close/>
                </a:path>
              </a:pathLst>
            </a:custGeom>
            <a:grpFill/>
            <a:ln w="9525" cap="flat">
              <a:noFill/>
              <a:prstDash val="solid"/>
              <a:miter/>
            </a:ln>
          </p:spPr>
          <p:txBody>
            <a:bodyPr rtlCol="0" anchor="ctr"/>
            <a:lstStyle/>
            <a:p>
              <a:endParaRPr lang="en-US"/>
            </a:p>
          </p:txBody>
        </p:sp>
        <p:sp>
          <p:nvSpPr>
            <p:cNvPr id="3523" name="Freeform: Shape 3522">
              <a:extLst>
                <a:ext uri="{FF2B5EF4-FFF2-40B4-BE49-F238E27FC236}">
                  <a16:creationId xmlns:a16="http://schemas.microsoft.com/office/drawing/2014/main" xmlns="" id="{62EA8321-C202-47C4-B7A2-868D06DB823B}"/>
                </a:ext>
              </a:extLst>
            </p:cNvPr>
            <p:cNvSpPr/>
            <p:nvPr/>
          </p:nvSpPr>
          <p:spPr>
            <a:xfrm>
              <a:off x="7403306" y="6420326"/>
              <a:ext cx="9525" cy="19050"/>
            </a:xfrm>
            <a:custGeom>
              <a:avLst/>
              <a:gdLst>
                <a:gd name="connsiteX0" fmla="*/ 7144 w 9525"/>
                <a:gd name="connsiteY0" fmla="*/ 7144 h 19050"/>
                <a:gd name="connsiteX1" fmla="*/ 8096 w 9525"/>
                <a:gd name="connsiteY1" fmla="*/ 12859 h 19050"/>
                <a:gd name="connsiteX2" fmla="*/ 7144 w 9525"/>
                <a:gd name="connsiteY2" fmla="*/ 7144 h 19050"/>
              </a:gdLst>
              <a:ahLst/>
              <a:cxnLst>
                <a:cxn ang="0">
                  <a:pos x="connsiteX0" y="connsiteY0"/>
                </a:cxn>
                <a:cxn ang="0">
                  <a:pos x="connsiteX1" y="connsiteY1"/>
                </a:cxn>
                <a:cxn ang="0">
                  <a:pos x="connsiteX2" y="connsiteY2"/>
                </a:cxn>
              </a:cxnLst>
              <a:rect l="l" t="t" r="r" b="b"/>
              <a:pathLst>
                <a:path w="9525" h="19050">
                  <a:moveTo>
                    <a:pt x="7144" y="7144"/>
                  </a:moveTo>
                  <a:lnTo>
                    <a:pt x="8096" y="12859"/>
                  </a:lnTo>
                  <a:cubicBezTo>
                    <a:pt x="8096" y="10954"/>
                    <a:pt x="7144" y="9049"/>
                    <a:pt x="7144" y="7144"/>
                  </a:cubicBezTo>
                  <a:close/>
                </a:path>
              </a:pathLst>
            </a:custGeom>
            <a:grpFill/>
            <a:ln w="9525" cap="flat">
              <a:noFill/>
              <a:prstDash val="solid"/>
              <a:miter/>
            </a:ln>
          </p:spPr>
          <p:txBody>
            <a:bodyPr rtlCol="0" anchor="ctr"/>
            <a:lstStyle/>
            <a:p>
              <a:endParaRPr lang="en-US"/>
            </a:p>
          </p:txBody>
        </p:sp>
        <p:sp>
          <p:nvSpPr>
            <p:cNvPr id="3524" name="Freeform: Shape 3523">
              <a:extLst>
                <a:ext uri="{FF2B5EF4-FFF2-40B4-BE49-F238E27FC236}">
                  <a16:creationId xmlns:a16="http://schemas.microsoft.com/office/drawing/2014/main" xmlns="" id="{8138D618-C02C-4561-8D71-7E13EB532541}"/>
                </a:ext>
              </a:extLst>
            </p:cNvPr>
            <p:cNvSpPr/>
            <p:nvPr/>
          </p:nvSpPr>
          <p:spPr>
            <a:xfrm>
              <a:off x="7369969" y="618124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7144" y="8096"/>
                    <a:pt x="7144" y="8096"/>
                    <a:pt x="8096" y="8096"/>
                  </a:cubicBezTo>
                  <a:close/>
                </a:path>
              </a:pathLst>
            </a:custGeom>
            <a:grpFill/>
            <a:ln w="9525" cap="flat">
              <a:noFill/>
              <a:prstDash val="solid"/>
              <a:miter/>
            </a:ln>
          </p:spPr>
          <p:txBody>
            <a:bodyPr rtlCol="0" anchor="ctr"/>
            <a:lstStyle/>
            <a:p>
              <a:endParaRPr lang="en-US"/>
            </a:p>
          </p:txBody>
        </p:sp>
        <p:sp>
          <p:nvSpPr>
            <p:cNvPr id="3525" name="Freeform: Shape 3524">
              <a:extLst>
                <a:ext uri="{FF2B5EF4-FFF2-40B4-BE49-F238E27FC236}">
                  <a16:creationId xmlns:a16="http://schemas.microsoft.com/office/drawing/2014/main" xmlns="" id="{B84485DC-B53D-4617-B772-2557C52BAFDE}"/>
                </a:ext>
              </a:extLst>
            </p:cNvPr>
            <p:cNvSpPr/>
            <p:nvPr/>
          </p:nvSpPr>
          <p:spPr>
            <a:xfrm>
              <a:off x="7407921" y="6441281"/>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8096"/>
                    <a:pt x="6339" y="16669"/>
                    <a:pt x="8244" y="7144"/>
                  </a:cubicBezTo>
                  <a:close/>
                </a:path>
              </a:pathLst>
            </a:custGeom>
            <a:grpFill/>
            <a:ln w="9525" cap="flat">
              <a:noFill/>
              <a:prstDash val="solid"/>
              <a:miter/>
            </a:ln>
          </p:spPr>
          <p:txBody>
            <a:bodyPr rtlCol="0" anchor="ctr"/>
            <a:lstStyle/>
            <a:p>
              <a:endParaRPr lang="en-US"/>
            </a:p>
          </p:txBody>
        </p:sp>
        <p:sp>
          <p:nvSpPr>
            <p:cNvPr id="3526" name="Freeform: Shape 3525">
              <a:extLst>
                <a:ext uri="{FF2B5EF4-FFF2-40B4-BE49-F238E27FC236}">
                  <a16:creationId xmlns:a16="http://schemas.microsoft.com/office/drawing/2014/main" xmlns="" id="{94493884-A338-437C-91D0-1A33B308B622}"/>
                </a:ext>
              </a:extLst>
            </p:cNvPr>
            <p:cNvSpPr/>
            <p:nvPr/>
          </p:nvSpPr>
          <p:spPr>
            <a:xfrm>
              <a:off x="7293769" y="59412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527" name="Freeform: Shape 3526">
              <a:extLst>
                <a:ext uri="{FF2B5EF4-FFF2-40B4-BE49-F238E27FC236}">
                  <a16:creationId xmlns:a16="http://schemas.microsoft.com/office/drawing/2014/main" xmlns="" id="{832DA71E-9FB1-47A5-997D-18CCB7476353}"/>
                </a:ext>
              </a:extLst>
            </p:cNvPr>
            <p:cNvSpPr/>
            <p:nvPr/>
          </p:nvSpPr>
          <p:spPr>
            <a:xfrm>
              <a:off x="7249384" y="5793700"/>
              <a:ext cx="228600" cy="752475"/>
            </a:xfrm>
            <a:custGeom>
              <a:avLst/>
              <a:gdLst>
                <a:gd name="connsiteX0" fmla="*/ 38194 w 228600"/>
                <a:gd name="connsiteY0" fmla="*/ 120372 h 752475"/>
                <a:gd name="connsiteX1" fmla="*/ 57244 w 228600"/>
                <a:gd name="connsiteY1" fmla="*/ 158472 h 752475"/>
                <a:gd name="connsiteX2" fmla="*/ 56291 w 228600"/>
                <a:gd name="connsiteY2" fmla="*/ 158472 h 752475"/>
                <a:gd name="connsiteX3" fmla="*/ 57244 w 228600"/>
                <a:gd name="connsiteY3" fmla="*/ 168949 h 752475"/>
                <a:gd name="connsiteX4" fmla="*/ 52481 w 228600"/>
                <a:gd name="connsiteY4" fmla="*/ 160377 h 752475"/>
                <a:gd name="connsiteX5" fmla="*/ 47719 w 228600"/>
                <a:gd name="connsiteY5" fmla="*/ 162282 h 752475"/>
                <a:gd name="connsiteX6" fmla="*/ 77246 w 228600"/>
                <a:gd name="connsiteY6" fmla="*/ 208955 h 752475"/>
                <a:gd name="connsiteX7" fmla="*/ 102011 w 228600"/>
                <a:gd name="connsiteY7" fmla="*/ 303252 h 752475"/>
                <a:gd name="connsiteX8" fmla="*/ 108679 w 228600"/>
                <a:gd name="connsiteY8" fmla="*/ 313730 h 752475"/>
                <a:gd name="connsiteX9" fmla="*/ 148684 w 228600"/>
                <a:gd name="connsiteY9" fmla="*/ 458510 h 752475"/>
                <a:gd name="connsiteX10" fmla="*/ 149636 w 228600"/>
                <a:gd name="connsiteY10" fmla="*/ 460414 h 752475"/>
                <a:gd name="connsiteX11" fmla="*/ 177259 w 228600"/>
                <a:gd name="connsiteY11" fmla="*/ 584239 h 752475"/>
                <a:gd name="connsiteX12" fmla="*/ 207738 w 228600"/>
                <a:gd name="connsiteY12" fmla="*/ 712827 h 752475"/>
                <a:gd name="connsiteX13" fmla="*/ 182973 w 228600"/>
                <a:gd name="connsiteY13" fmla="*/ 722352 h 752475"/>
                <a:gd name="connsiteX14" fmla="*/ 134396 w 228600"/>
                <a:gd name="connsiteY14" fmla="*/ 537567 h 752475"/>
                <a:gd name="connsiteX15" fmla="*/ 145826 w 228600"/>
                <a:gd name="connsiteY15" fmla="*/ 585192 h 752475"/>
                <a:gd name="connsiteX16" fmla="*/ 126776 w 228600"/>
                <a:gd name="connsiteY16" fmla="*/ 498514 h 752475"/>
                <a:gd name="connsiteX17" fmla="*/ 115346 w 228600"/>
                <a:gd name="connsiteY17" fmla="*/ 491847 h 752475"/>
                <a:gd name="connsiteX18" fmla="*/ 103916 w 228600"/>
                <a:gd name="connsiteY18" fmla="*/ 428030 h 752475"/>
                <a:gd name="connsiteX19" fmla="*/ 101059 w 228600"/>
                <a:gd name="connsiteY19" fmla="*/ 420410 h 752475"/>
                <a:gd name="connsiteX20" fmla="*/ 83913 w 228600"/>
                <a:gd name="connsiteY20" fmla="*/ 367069 h 752475"/>
                <a:gd name="connsiteX21" fmla="*/ 88676 w 228600"/>
                <a:gd name="connsiteY21" fmla="*/ 369927 h 752475"/>
                <a:gd name="connsiteX22" fmla="*/ 58196 w 228600"/>
                <a:gd name="connsiteY22" fmla="*/ 265152 h 752475"/>
                <a:gd name="connsiteX23" fmla="*/ 47719 w 228600"/>
                <a:gd name="connsiteY23" fmla="*/ 254674 h 752475"/>
                <a:gd name="connsiteX24" fmla="*/ 42004 w 228600"/>
                <a:gd name="connsiteY24" fmla="*/ 229910 h 752475"/>
                <a:gd name="connsiteX25" fmla="*/ 35336 w 228600"/>
                <a:gd name="connsiteY25" fmla="*/ 208955 h 752475"/>
                <a:gd name="connsiteX26" fmla="*/ 9619 w 228600"/>
                <a:gd name="connsiteY26" fmla="*/ 156567 h 752475"/>
                <a:gd name="connsiteX27" fmla="*/ 7713 w 228600"/>
                <a:gd name="connsiteY27" fmla="*/ 125135 h 752475"/>
                <a:gd name="connsiteX28" fmla="*/ 9619 w 228600"/>
                <a:gd name="connsiteY28" fmla="*/ 127992 h 752475"/>
                <a:gd name="connsiteX29" fmla="*/ 27716 w 228600"/>
                <a:gd name="connsiteY29" fmla="*/ 176569 h 752475"/>
                <a:gd name="connsiteX30" fmla="*/ 55338 w 228600"/>
                <a:gd name="connsiteY30" fmla="*/ 277535 h 752475"/>
                <a:gd name="connsiteX31" fmla="*/ 48671 w 228600"/>
                <a:gd name="connsiteY31" fmla="*/ 281344 h 752475"/>
                <a:gd name="connsiteX32" fmla="*/ 57244 w 228600"/>
                <a:gd name="connsiteY32" fmla="*/ 308967 h 752475"/>
                <a:gd name="connsiteX33" fmla="*/ 67721 w 228600"/>
                <a:gd name="connsiteY33" fmla="*/ 357544 h 752475"/>
                <a:gd name="connsiteX34" fmla="*/ 76294 w 228600"/>
                <a:gd name="connsiteY34" fmla="*/ 403264 h 752475"/>
                <a:gd name="connsiteX35" fmla="*/ 80104 w 228600"/>
                <a:gd name="connsiteY35" fmla="*/ 399455 h 752475"/>
                <a:gd name="connsiteX36" fmla="*/ 90581 w 228600"/>
                <a:gd name="connsiteY36" fmla="*/ 424219 h 752475"/>
                <a:gd name="connsiteX37" fmla="*/ 82961 w 228600"/>
                <a:gd name="connsiteY37" fmla="*/ 426124 h 752475"/>
                <a:gd name="connsiteX38" fmla="*/ 89629 w 228600"/>
                <a:gd name="connsiteY38" fmla="*/ 472797 h 752475"/>
                <a:gd name="connsiteX39" fmla="*/ 99154 w 228600"/>
                <a:gd name="connsiteY39" fmla="*/ 487085 h 752475"/>
                <a:gd name="connsiteX40" fmla="*/ 94391 w 228600"/>
                <a:gd name="connsiteY40" fmla="*/ 483274 h 752475"/>
                <a:gd name="connsiteX41" fmla="*/ 113441 w 228600"/>
                <a:gd name="connsiteY41" fmla="*/ 537567 h 752475"/>
                <a:gd name="connsiteX42" fmla="*/ 109631 w 228600"/>
                <a:gd name="connsiteY42" fmla="*/ 528994 h 752475"/>
                <a:gd name="connsiteX43" fmla="*/ 115346 w 228600"/>
                <a:gd name="connsiteY43" fmla="*/ 527089 h 752475"/>
                <a:gd name="connsiteX44" fmla="*/ 136301 w 228600"/>
                <a:gd name="connsiteY44" fmla="*/ 631864 h 752475"/>
                <a:gd name="connsiteX45" fmla="*/ 130586 w 228600"/>
                <a:gd name="connsiteY45" fmla="*/ 629960 h 752475"/>
                <a:gd name="connsiteX46" fmla="*/ 155351 w 228600"/>
                <a:gd name="connsiteY46" fmla="*/ 697587 h 752475"/>
                <a:gd name="connsiteX47" fmla="*/ 164876 w 228600"/>
                <a:gd name="connsiteY47" fmla="*/ 746164 h 752475"/>
                <a:gd name="connsiteX48" fmla="*/ 176306 w 228600"/>
                <a:gd name="connsiteY48" fmla="*/ 747117 h 752475"/>
                <a:gd name="connsiteX49" fmla="*/ 169638 w 228600"/>
                <a:gd name="connsiteY49" fmla="*/ 749974 h 752475"/>
                <a:gd name="connsiteX50" fmla="*/ 223931 w 228600"/>
                <a:gd name="connsiteY50" fmla="*/ 726162 h 752475"/>
                <a:gd name="connsiteX51" fmla="*/ 211548 w 228600"/>
                <a:gd name="connsiteY51" fmla="*/ 736639 h 752475"/>
                <a:gd name="connsiteX52" fmla="*/ 225836 w 228600"/>
                <a:gd name="connsiteY52" fmla="*/ 729019 h 752475"/>
                <a:gd name="connsiteX53" fmla="*/ 209644 w 228600"/>
                <a:gd name="connsiteY53" fmla="*/ 643294 h 752475"/>
                <a:gd name="connsiteX54" fmla="*/ 155351 w 228600"/>
                <a:gd name="connsiteY54" fmla="*/ 424219 h 752475"/>
                <a:gd name="connsiteX55" fmla="*/ 140111 w 228600"/>
                <a:gd name="connsiteY55" fmla="*/ 352782 h 752475"/>
                <a:gd name="connsiteX56" fmla="*/ 101059 w 228600"/>
                <a:gd name="connsiteY56" fmla="*/ 238482 h 752475"/>
                <a:gd name="connsiteX57" fmla="*/ 109631 w 228600"/>
                <a:gd name="connsiteY57" fmla="*/ 246102 h 752475"/>
                <a:gd name="connsiteX58" fmla="*/ 96296 w 228600"/>
                <a:gd name="connsiteY58" fmla="*/ 216574 h 752475"/>
                <a:gd name="connsiteX59" fmla="*/ 97248 w 228600"/>
                <a:gd name="connsiteY59" fmla="*/ 227052 h 752475"/>
                <a:gd name="connsiteX60" fmla="*/ 85819 w 228600"/>
                <a:gd name="connsiteY60" fmla="*/ 185142 h 752475"/>
                <a:gd name="connsiteX61" fmla="*/ 40098 w 228600"/>
                <a:gd name="connsiteY61" fmla="*/ 41314 h 752475"/>
                <a:gd name="connsiteX62" fmla="*/ 19144 w 228600"/>
                <a:gd name="connsiteY62" fmla="*/ 17502 h 752475"/>
                <a:gd name="connsiteX63" fmla="*/ 40098 w 228600"/>
                <a:gd name="connsiteY63" fmla="*/ 102274 h 752475"/>
                <a:gd name="connsiteX64" fmla="*/ 31526 w 228600"/>
                <a:gd name="connsiteY64" fmla="*/ 102274 h 752475"/>
                <a:gd name="connsiteX65" fmla="*/ 38194 w 228600"/>
                <a:gd name="connsiteY65" fmla="*/ 120372 h 752475"/>
                <a:gd name="connsiteX66" fmla="*/ 87723 w 228600"/>
                <a:gd name="connsiteY66" fmla="*/ 235624 h 752475"/>
                <a:gd name="connsiteX67" fmla="*/ 87723 w 228600"/>
                <a:gd name="connsiteY67" fmla="*/ 235624 h 752475"/>
                <a:gd name="connsiteX68" fmla="*/ 90581 w 228600"/>
                <a:gd name="connsiteY68" fmla="*/ 246102 h 752475"/>
                <a:gd name="connsiteX69" fmla="*/ 90581 w 228600"/>
                <a:gd name="connsiteY69" fmla="*/ 246102 h 752475"/>
                <a:gd name="connsiteX70" fmla="*/ 103916 w 228600"/>
                <a:gd name="connsiteY70" fmla="*/ 219432 h 752475"/>
                <a:gd name="connsiteX71" fmla="*/ 103916 w 228600"/>
                <a:gd name="connsiteY71" fmla="*/ 219432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228600" h="752475">
                  <a:moveTo>
                    <a:pt x="38194" y="120372"/>
                  </a:moveTo>
                  <a:cubicBezTo>
                    <a:pt x="38194" y="121324"/>
                    <a:pt x="54386" y="160377"/>
                    <a:pt x="57244" y="158472"/>
                  </a:cubicBezTo>
                  <a:cubicBezTo>
                    <a:pt x="54386" y="155614"/>
                    <a:pt x="54386" y="155614"/>
                    <a:pt x="56291" y="158472"/>
                  </a:cubicBezTo>
                  <a:cubicBezTo>
                    <a:pt x="45813" y="167997"/>
                    <a:pt x="62006" y="110847"/>
                    <a:pt x="57244" y="168949"/>
                  </a:cubicBezTo>
                  <a:cubicBezTo>
                    <a:pt x="53434" y="170855"/>
                    <a:pt x="51529" y="159424"/>
                    <a:pt x="52481" y="160377"/>
                  </a:cubicBezTo>
                  <a:cubicBezTo>
                    <a:pt x="50576" y="161330"/>
                    <a:pt x="48671" y="161330"/>
                    <a:pt x="47719" y="162282"/>
                  </a:cubicBezTo>
                  <a:cubicBezTo>
                    <a:pt x="48671" y="182285"/>
                    <a:pt x="78198" y="193714"/>
                    <a:pt x="77246" y="208955"/>
                  </a:cubicBezTo>
                  <a:cubicBezTo>
                    <a:pt x="77246" y="208955"/>
                    <a:pt x="95344" y="286107"/>
                    <a:pt x="102011" y="303252"/>
                  </a:cubicBezTo>
                  <a:cubicBezTo>
                    <a:pt x="104869" y="306110"/>
                    <a:pt x="106773" y="309919"/>
                    <a:pt x="108679" y="313730"/>
                  </a:cubicBezTo>
                  <a:cubicBezTo>
                    <a:pt x="111536" y="375642"/>
                    <a:pt x="130586" y="413742"/>
                    <a:pt x="148684" y="458510"/>
                  </a:cubicBezTo>
                  <a:cubicBezTo>
                    <a:pt x="142969" y="463272"/>
                    <a:pt x="146779" y="457557"/>
                    <a:pt x="149636" y="460414"/>
                  </a:cubicBezTo>
                  <a:cubicBezTo>
                    <a:pt x="151541" y="468987"/>
                    <a:pt x="162019" y="577572"/>
                    <a:pt x="177259" y="584239"/>
                  </a:cubicBezTo>
                  <a:cubicBezTo>
                    <a:pt x="185831" y="600432"/>
                    <a:pt x="210596" y="706160"/>
                    <a:pt x="207738" y="712827"/>
                  </a:cubicBezTo>
                  <a:cubicBezTo>
                    <a:pt x="203929" y="712827"/>
                    <a:pt x="179163" y="715685"/>
                    <a:pt x="182973" y="722352"/>
                  </a:cubicBezTo>
                  <a:cubicBezTo>
                    <a:pt x="184879" y="721399"/>
                    <a:pt x="142016" y="557569"/>
                    <a:pt x="134396" y="537567"/>
                  </a:cubicBezTo>
                  <a:cubicBezTo>
                    <a:pt x="137254" y="541377"/>
                    <a:pt x="142969" y="582335"/>
                    <a:pt x="145826" y="585192"/>
                  </a:cubicBezTo>
                  <a:cubicBezTo>
                    <a:pt x="144873" y="584239"/>
                    <a:pt x="122013" y="492799"/>
                    <a:pt x="126776" y="498514"/>
                  </a:cubicBezTo>
                  <a:cubicBezTo>
                    <a:pt x="126776" y="497562"/>
                    <a:pt x="119156" y="490894"/>
                    <a:pt x="115346" y="491847"/>
                  </a:cubicBezTo>
                  <a:cubicBezTo>
                    <a:pt x="125823" y="493752"/>
                    <a:pt x="103916" y="427077"/>
                    <a:pt x="103916" y="428030"/>
                  </a:cubicBezTo>
                  <a:cubicBezTo>
                    <a:pt x="102963" y="425172"/>
                    <a:pt x="102011" y="423267"/>
                    <a:pt x="101059" y="420410"/>
                  </a:cubicBezTo>
                  <a:cubicBezTo>
                    <a:pt x="97248" y="417552"/>
                    <a:pt x="85819" y="387072"/>
                    <a:pt x="83913" y="367069"/>
                  </a:cubicBezTo>
                  <a:cubicBezTo>
                    <a:pt x="85819" y="368022"/>
                    <a:pt x="87723" y="368974"/>
                    <a:pt x="88676" y="369927"/>
                  </a:cubicBezTo>
                  <a:cubicBezTo>
                    <a:pt x="75341" y="331827"/>
                    <a:pt x="68673" y="301347"/>
                    <a:pt x="58196" y="265152"/>
                  </a:cubicBezTo>
                  <a:cubicBezTo>
                    <a:pt x="53434" y="260389"/>
                    <a:pt x="49623" y="258485"/>
                    <a:pt x="47719" y="254674"/>
                  </a:cubicBezTo>
                  <a:cubicBezTo>
                    <a:pt x="49623" y="257532"/>
                    <a:pt x="42004" y="230862"/>
                    <a:pt x="42004" y="229910"/>
                  </a:cubicBezTo>
                  <a:cubicBezTo>
                    <a:pt x="47719" y="236577"/>
                    <a:pt x="44861" y="216574"/>
                    <a:pt x="35336" y="208955"/>
                  </a:cubicBezTo>
                  <a:cubicBezTo>
                    <a:pt x="48671" y="220385"/>
                    <a:pt x="9619" y="156567"/>
                    <a:pt x="9619" y="156567"/>
                  </a:cubicBezTo>
                  <a:cubicBezTo>
                    <a:pt x="12476" y="150852"/>
                    <a:pt x="19144" y="127992"/>
                    <a:pt x="7713" y="125135"/>
                  </a:cubicBezTo>
                  <a:cubicBezTo>
                    <a:pt x="6761" y="127992"/>
                    <a:pt x="6761" y="128944"/>
                    <a:pt x="9619" y="127992"/>
                  </a:cubicBezTo>
                  <a:cubicBezTo>
                    <a:pt x="18191" y="137517"/>
                    <a:pt x="10571" y="158472"/>
                    <a:pt x="27716" y="176569"/>
                  </a:cubicBezTo>
                  <a:cubicBezTo>
                    <a:pt x="25811" y="205144"/>
                    <a:pt x="42004" y="253722"/>
                    <a:pt x="55338" y="277535"/>
                  </a:cubicBezTo>
                  <a:cubicBezTo>
                    <a:pt x="49623" y="280392"/>
                    <a:pt x="50576" y="282297"/>
                    <a:pt x="48671" y="281344"/>
                  </a:cubicBezTo>
                  <a:cubicBezTo>
                    <a:pt x="50576" y="293727"/>
                    <a:pt x="51529" y="299442"/>
                    <a:pt x="57244" y="308967"/>
                  </a:cubicBezTo>
                  <a:cubicBezTo>
                    <a:pt x="61054" y="323255"/>
                    <a:pt x="67721" y="357544"/>
                    <a:pt x="67721" y="357544"/>
                  </a:cubicBezTo>
                  <a:cubicBezTo>
                    <a:pt x="68673" y="369927"/>
                    <a:pt x="82961" y="388977"/>
                    <a:pt x="76294" y="403264"/>
                  </a:cubicBezTo>
                  <a:cubicBezTo>
                    <a:pt x="77246" y="402312"/>
                    <a:pt x="78198" y="400407"/>
                    <a:pt x="80104" y="399455"/>
                  </a:cubicBezTo>
                  <a:cubicBezTo>
                    <a:pt x="82961" y="417552"/>
                    <a:pt x="83913" y="411837"/>
                    <a:pt x="90581" y="424219"/>
                  </a:cubicBezTo>
                  <a:cubicBezTo>
                    <a:pt x="92486" y="435649"/>
                    <a:pt x="82961" y="425172"/>
                    <a:pt x="82961" y="426124"/>
                  </a:cubicBezTo>
                  <a:cubicBezTo>
                    <a:pt x="90581" y="440412"/>
                    <a:pt x="95344" y="461367"/>
                    <a:pt x="89629" y="472797"/>
                  </a:cubicBezTo>
                  <a:cubicBezTo>
                    <a:pt x="89629" y="472797"/>
                    <a:pt x="103916" y="484227"/>
                    <a:pt x="99154" y="487085"/>
                  </a:cubicBezTo>
                  <a:cubicBezTo>
                    <a:pt x="98201" y="485180"/>
                    <a:pt x="96296" y="483274"/>
                    <a:pt x="94391" y="483274"/>
                  </a:cubicBezTo>
                  <a:cubicBezTo>
                    <a:pt x="105821" y="500419"/>
                    <a:pt x="99154" y="523280"/>
                    <a:pt x="113441" y="537567"/>
                  </a:cubicBezTo>
                  <a:cubicBezTo>
                    <a:pt x="112488" y="534710"/>
                    <a:pt x="110584" y="531852"/>
                    <a:pt x="109631" y="528994"/>
                  </a:cubicBezTo>
                  <a:cubicBezTo>
                    <a:pt x="116298" y="527089"/>
                    <a:pt x="108679" y="535662"/>
                    <a:pt x="115346" y="527089"/>
                  </a:cubicBezTo>
                  <a:cubicBezTo>
                    <a:pt x="103916" y="549949"/>
                    <a:pt x="132491" y="606147"/>
                    <a:pt x="136301" y="631864"/>
                  </a:cubicBezTo>
                  <a:cubicBezTo>
                    <a:pt x="134396" y="631864"/>
                    <a:pt x="131538" y="631864"/>
                    <a:pt x="130586" y="629960"/>
                  </a:cubicBezTo>
                  <a:cubicBezTo>
                    <a:pt x="136301" y="650914"/>
                    <a:pt x="156304" y="675680"/>
                    <a:pt x="155351" y="697587"/>
                  </a:cubicBezTo>
                  <a:cubicBezTo>
                    <a:pt x="147731" y="713780"/>
                    <a:pt x="169638" y="729972"/>
                    <a:pt x="164876" y="746164"/>
                  </a:cubicBezTo>
                  <a:cubicBezTo>
                    <a:pt x="165829" y="748069"/>
                    <a:pt x="175354" y="734735"/>
                    <a:pt x="176306" y="747117"/>
                  </a:cubicBezTo>
                  <a:cubicBezTo>
                    <a:pt x="174401" y="748069"/>
                    <a:pt x="171544" y="749022"/>
                    <a:pt x="169638" y="749974"/>
                  </a:cubicBezTo>
                  <a:cubicBezTo>
                    <a:pt x="171544" y="752832"/>
                    <a:pt x="218216" y="729019"/>
                    <a:pt x="223931" y="726162"/>
                  </a:cubicBezTo>
                  <a:cubicBezTo>
                    <a:pt x="221073" y="730924"/>
                    <a:pt x="217263" y="734735"/>
                    <a:pt x="211548" y="736639"/>
                  </a:cubicBezTo>
                  <a:cubicBezTo>
                    <a:pt x="217263" y="735687"/>
                    <a:pt x="222026" y="732830"/>
                    <a:pt x="225836" y="729019"/>
                  </a:cubicBezTo>
                  <a:cubicBezTo>
                    <a:pt x="229646" y="726162"/>
                    <a:pt x="211548" y="640437"/>
                    <a:pt x="209644" y="643294"/>
                  </a:cubicBezTo>
                  <a:cubicBezTo>
                    <a:pt x="202976" y="634722"/>
                    <a:pt x="162971" y="422314"/>
                    <a:pt x="155351" y="424219"/>
                  </a:cubicBezTo>
                  <a:cubicBezTo>
                    <a:pt x="150588" y="407074"/>
                    <a:pt x="141063" y="369927"/>
                    <a:pt x="140111" y="352782"/>
                  </a:cubicBezTo>
                  <a:cubicBezTo>
                    <a:pt x="132491" y="322302"/>
                    <a:pt x="91534" y="269914"/>
                    <a:pt x="101059" y="238482"/>
                  </a:cubicBezTo>
                  <a:cubicBezTo>
                    <a:pt x="108679" y="267057"/>
                    <a:pt x="99154" y="239435"/>
                    <a:pt x="109631" y="246102"/>
                  </a:cubicBezTo>
                  <a:cubicBezTo>
                    <a:pt x="108679" y="245149"/>
                    <a:pt x="96296" y="216574"/>
                    <a:pt x="96296" y="216574"/>
                  </a:cubicBezTo>
                  <a:cubicBezTo>
                    <a:pt x="93438" y="215622"/>
                    <a:pt x="98201" y="228005"/>
                    <a:pt x="97248" y="227052"/>
                  </a:cubicBezTo>
                  <a:cubicBezTo>
                    <a:pt x="88676" y="220385"/>
                    <a:pt x="89629" y="187047"/>
                    <a:pt x="85819" y="185142"/>
                  </a:cubicBezTo>
                  <a:cubicBezTo>
                    <a:pt x="61054" y="147994"/>
                    <a:pt x="53434" y="82272"/>
                    <a:pt x="40098" y="41314"/>
                  </a:cubicBezTo>
                  <a:cubicBezTo>
                    <a:pt x="33431" y="19407"/>
                    <a:pt x="27716" y="-8215"/>
                    <a:pt x="19144" y="17502"/>
                  </a:cubicBezTo>
                  <a:cubicBezTo>
                    <a:pt x="16286" y="22264"/>
                    <a:pt x="28669" y="93702"/>
                    <a:pt x="40098" y="102274"/>
                  </a:cubicBezTo>
                  <a:cubicBezTo>
                    <a:pt x="37241" y="104180"/>
                    <a:pt x="34384" y="104180"/>
                    <a:pt x="31526" y="102274"/>
                  </a:cubicBezTo>
                  <a:cubicBezTo>
                    <a:pt x="49623" y="95607"/>
                    <a:pt x="36288" y="123230"/>
                    <a:pt x="38194" y="120372"/>
                  </a:cubicBezTo>
                  <a:close/>
                  <a:moveTo>
                    <a:pt x="87723" y="235624"/>
                  </a:moveTo>
                  <a:cubicBezTo>
                    <a:pt x="86771" y="234672"/>
                    <a:pt x="85819" y="229910"/>
                    <a:pt x="87723" y="235624"/>
                  </a:cubicBezTo>
                  <a:close/>
                  <a:moveTo>
                    <a:pt x="90581" y="246102"/>
                  </a:moveTo>
                  <a:cubicBezTo>
                    <a:pt x="88676" y="238482"/>
                    <a:pt x="91534" y="241339"/>
                    <a:pt x="90581" y="246102"/>
                  </a:cubicBezTo>
                  <a:close/>
                  <a:moveTo>
                    <a:pt x="103916" y="219432"/>
                  </a:moveTo>
                  <a:cubicBezTo>
                    <a:pt x="106773" y="225147"/>
                    <a:pt x="99154" y="217527"/>
                    <a:pt x="103916" y="219432"/>
                  </a:cubicBezTo>
                  <a:close/>
                </a:path>
              </a:pathLst>
            </a:custGeom>
            <a:grpFill/>
            <a:ln w="9525" cap="flat">
              <a:noFill/>
              <a:prstDash val="solid"/>
              <a:miter/>
            </a:ln>
          </p:spPr>
          <p:txBody>
            <a:bodyPr rtlCol="0" anchor="ctr"/>
            <a:lstStyle/>
            <a:p>
              <a:endParaRPr lang="en-US"/>
            </a:p>
          </p:txBody>
        </p:sp>
        <p:sp>
          <p:nvSpPr>
            <p:cNvPr id="3528" name="Freeform: Shape 3527">
              <a:extLst>
                <a:ext uri="{FF2B5EF4-FFF2-40B4-BE49-F238E27FC236}">
                  <a16:creationId xmlns:a16="http://schemas.microsoft.com/office/drawing/2014/main" xmlns="" id="{8E22742A-E077-4A96-8392-C66B9B0D6523}"/>
                </a:ext>
              </a:extLst>
            </p:cNvPr>
            <p:cNvSpPr/>
            <p:nvPr/>
          </p:nvSpPr>
          <p:spPr>
            <a:xfrm>
              <a:off x="7340679" y="6003808"/>
              <a:ext cx="9525" cy="9525"/>
            </a:xfrm>
            <a:custGeom>
              <a:avLst/>
              <a:gdLst>
                <a:gd name="connsiteX0" fmla="*/ 7858 w 9525"/>
                <a:gd name="connsiteY0" fmla="*/ 7419 h 9525"/>
                <a:gd name="connsiteX1" fmla="*/ 7858 w 9525"/>
                <a:gd name="connsiteY1" fmla="*/ 7419 h 9525"/>
              </a:gdLst>
              <a:ahLst/>
              <a:cxnLst>
                <a:cxn ang="0">
                  <a:pos x="connsiteX0" y="connsiteY0"/>
                </a:cxn>
                <a:cxn ang="0">
                  <a:pos x="connsiteX1" y="connsiteY1"/>
                </a:cxn>
              </a:cxnLst>
              <a:rect l="l" t="t" r="r" b="b"/>
              <a:pathLst>
                <a:path w="9525" h="9525">
                  <a:moveTo>
                    <a:pt x="7858" y="7419"/>
                  </a:moveTo>
                  <a:cubicBezTo>
                    <a:pt x="6906" y="6466"/>
                    <a:pt x="6906" y="8371"/>
                    <a:pt x="7858" y="7419"/>
                  </a:cubicBezTo>
                  <a:close/>
                </a:path>
              </a:pathLst>
            </a:custGeom>
            <a:grpFill/>
            <a:ln w="9525" cap="flat">
              <a:noFill/>
              <a:prstDash val="solid"/>
              <a:miter/>
            </a:ln>
          </p:spPr>
          <p:txBody>
            <a:bodyPr rtlCol="0" anchor="ctr"/>
            <a:lstStyle/>
            <a:p>
              <a:endParaRPr lang="en-US"/>
            </a:p>
          </p:txBody>
        </p:sp>
        <p:sp>
          <p:nvSpPr>
            <p:cNvPr id="3529" name="Freeform: Shape 3528">
              <a:extLst>
                <a:ext uri="{FF2B5EF4-FFF2-40B4-BE49-F238E27FC236}">
                  <a16:creationId xmlns:a16="http://schemas.microsoft.com/office/drawing/2014/main" xmlns="" id="{10A7DFED-388D-4FE1-BD8F-71FABBF1EE77}"/>
                </a:ext>
              </a:extLst>
            </p:cNvPr>
            <p:cNvSpPr/>
            <p:nvPr/>
          </p:nvSpPr>
          <p:spPr>
            <a:xfrm>
              <a:off x="7302341" y="609510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4"/>
                    <a:pt x="7144" y="7567"/>
                  </a:cubicBezTo>
                  <a:close/>
                </a:path>
              </a:pathLst>
            </a:custGeom>
            <a:grpFill/>
            <a:ln w="9525" cap="flat">
              <a:noFill/>
              <a:prstDash val="solid"/>
              <a:miter/>
            </a:ln>
          </p:spPr>
          <p:txBody>
            <a:bodyPr rtlCol="0" anchor="ctr"/>
            <a:lstStyle/>
            <a:p>
              <a:endParaRPr lang="en-US"/>
            </a:p>
          </p:txBody>
        </p:sp>
        <p:sp>
          <p:nvSpPr>
            <p:cNvPr id="3530" name="Freeform: Shape 3529">
              <a:extLst>
                <a:ext uri="{FF2B5EF4-FFF2-40B4-BE49-F238E27FC236}">
                  <a16:creationId xmlns:a16="http://schemas.microsoft.com/office/drawing/2014/main" xmlns="" id="{6F083D84-F0EB-4B54-88A0-3AEB34E27022}"/>
                </a:ext>
              </a:extLst>
            </p:cNvPr>
            <p:cNvSpPr/>
            <p:nvPr/>
          </p:nvSpPr>
          <p:spPr>
            <a:xfrm>
              <a:off x="7366159" y="617130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7144" y="6614"/>
                    <a:pt x="7144" y="7567"/>
                  </a:cubicBezTo>
                  <a:close/>
                </a:path>
              </a:pathLst>
            </a:custGeom>
            <a:grpFill/>
            <a:ln w="9525" cap="flat">
              <a:noFill/>
              <a:prstDash val="solid"/>
              <a:miter/>
            </a:ln>
          </p:spPr>
          <p:txBody>
            <a:bodyPr rtlCol="0" anchor="ctr"/>
            <a:lstStyle/>
            <a:p>
              <a:endParaRPr lang="en-US"/>
            </a:p>
          </p:txBody>
        </p:sp>
        <p:sp>
          <p:nvSpPr>
            <p:cNvPr id="3531" name="Freeform: Shape 3530">
              <a:extLst>
                <a:ext uri="{FF2B5EF4-FFF2-40B4-BE49-F238E27FC236}">
                  <a16:creationId xmlns:a16="http://schemas.microsoft.com/office/drawing/2014/main" xmlns="" id="{54AEB9A3-09DC-4E29-91CD-4C3758D93530}"/>
                </a:ext>
              </a:extLst>
            </p:cNvPr>
            <p:cNvSpPr/>
            <p:nvPr/>
          </p:nvSpPr>
          <p:spPr>
            <a:xfrm>
              <a:off x="7296626" y="6036997"/>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8096" y="7567"/>
                    <a:pt x="8096" y="7567"/>
                    <a:pt x="7144" y="7567"/>
                  </a:cubicBezTo>
                  <a:cubicBezTo>
                    <a:pt x="8096" y="6615"/>
                    <a:pt x="8096" y="7567"/>
                    <a:pt x="7144" y="7567"/>
                  </a:cubicBezTo>
                  <a:close/>
                </a:path>
              </a:pathLst>
            </a:custGeom>
            <a:grpFill/>
            <a:ln w="9525" cap="flat">
              <a:noFill/>
              <a:prstDash val="solid"/>
              <a:miter/>
            </a:ln>
          </p:spPr>
          <p:txBody>
            <a:bodyPr rtlCol="0" anchor="ctr"/>
            <a:lstStyle/>
            <a:p>
              <a:endParaRPr lang="en-US"/>
            </a:p>
          </p:txBody>
        </p:sp>
        <p:sp>
          <p:nvSpPr>
            <p:cNvPr id="3532" name="Freeform: Shape 3531">
              <a:extLst>
                <a:ext uri="{FF2B5EF4-FFF2-40B4-BE49-F238E27FC236}">
                  <a16:creationId xmlns:a16="http://schemas.microsoft.com/office/drawing/2014/main" xmlns="" id="{8E63CDB3-526A-4A94-89E2-7B81594D933B}"/>
                </a:ext>
              </a:extLst>
            </p:cNvPr>
            <p:cNvSpPr/>
            <p:nvPr/>
          </p:nvSpPr>
          <p:spPr>
            <a:xfrm>
              <a:off x="7290911" y="6009798"/>
              <a:ext cx="9525" cy="9525"/>
            </a:xfrm>
            <a:custGeom>
              <a:avLst/>
              <a:gdLst>
                <a:gd name="connsiteX0" fmla="*/ 7144 w 9525"/>
                <a:gd name="connsiteY0" fmla="*/ 10953 h 9525"/>
                <a:gd name="connsiteX1" fmla="*/ 7144 w 9525"/>
                <a:gd name="connsiteY1" fmla="*/ 7144 h 9525"/>
                <a:gd name="connsiteX2" fmla="*/ 7144 w 9525"/>
                <a:gd name="connsiteY2" fmla="*/ 10953 h 9525"/>
              </a:gdLst>
              <a:ahLst/>
              <a:cxnLst>
                <a:cxn ang="0">
                  <a:pos x="connsiteX0" y="connsiteY0"/>
                </a:cxn>
                <a:cxn ang="0">
                  <a:pos x="connsiteX1" y="connsiteY1"/>
                </a:cxn>
                <a:cxn ang="0">
                  <a:pos x="connsiteX2" y="connsiteY2"/>
                </a:cxn>
              </a:cxnLst>
              <a:rect l="l" t="t" r="r" b="b"/>
              <a:pathLst>
                <a:path w="9525" h="9525">
                  <a:moveTo>
                    <a:pt x="7144" y="10953"/>
                  </a:moveTo>
                  <a:lnTo>
                    <a:pt x="7144" y="7144"/>
                  </a:lnTo>
                  <a:cubicBezTo>
                    <a:pt x="7144" y="9049"/>
                    <a:pt x="7144" y="10001"/>
                    <a:pt x="7144" y="10953"/>
                  </a:cubicBezTo>
                  <a:close/>
                </a:path>
              </a:pathLst>
            </a:custGeom>
            <a:grpFill/>
            <a:ln w="9525" cap="flat">
              <a:noFill/>
              <a:prstDash val="solid"/>
              <a:miter/>
            </a:ln>
          </p:spPr>
          <p:txBody>
            <a:bodyPr rtlCol="0" anchor="ctr"/>
            <a:lstStyle/>
            <a:p>
              <a:endParaRPr lang="en-US"/>
            </a:p>
          </p:txBody>
        </p:sp>
        <p:sp>
          <p:nvSpPr>
            <p:cNvPr id="3533" name="Freeform: Shape 3532">
              <a:extLst>
                <a:ext uri="{FF2B5EF4-FFF2-40B4-BE49-F238E27FC236}">
                  <a16:creationId xmlns:a16="http://schemas.microsoft.com/office/drawing/2014/main" xmlns="" id="{169786AA-6984-49FC-8ED2-A9942762FFD0}"/>
                </a:ext>
              </a:extLst>
            </p:cNvPr>
            <p:cNvSpPr/>
            <p:nvPr/>
          </p:nvSpPr>
          <p:spPr>
            <a:xfrm>
              <a:off x="7286128" y="5995511"/>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7144"/>
                    <a:pt x="5259" y="7144"/>
                    <a:pt x="9069" y="7144"/>
                  </a:cubicBezTo>
                  <a:close/>
                </a:path>
              </a:pathLst>
            </a:custGeom>
            <a:grpFill/>
            <a:ln w="9525" cap="flat">
              <a:noFill/>
              <a:prstDash val="solid"/>
              <a:miter/>
            </a:ln>
          </p:spPr>
          <p:txBody>
            <a:bodyPr rtlCol="0" anchor="ctr"/>
            <a:lstStyle/>
            <a:p>
              <a:endParaRPr lang="en-US"/>
            </a:p>
          </p:txBody>
        </p:sp>
        <p:sp>
          <p:nvSpPr>
            <p:cNvPr id="3534" name="Freeform: Shape 3533">
              <a:extLst>
                <a:ext uri="{FF2B5EF4-FFF2-40B4-BE49-F238E27FC236}">
                  <a16:creationId xmlns:a16="http://schemas.microsoft.com/office/drawing/2014/main" xmlns="" id="{8986C51A-4E3D-4EA0-A852-102AF9C7E823}"/>
                </a:ext>
              </a:extLst>
            </p:cNvPr>
            <p:cNvSpPr/>
            <p:nvPr/>
          </p:nvSpPr>
          <p:spPr>
            <a:xfrm>
              <a:off x="7369969" y="62850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7"/>
                    <a:pt x="7144" y="8097"/>
                    <a:pt x="7144" y="7144"/>
                  </a:cubicBezTo>
                  <a:cubicBezTo>
                    <a:pt x="8096" y="10002"/>
                    <a:pt x="8096" y="9049"/>
                    <a:pt x="7144" y="7144"/>
                  </a:cubicBezTo>
                  <a:close/>
                </a:path>
              </a:pathLst>
            </a:custGeom>
            <a:grpFill/>
            <a:ln w="9525" cap="flat">
              <a:noFill/>
              <a:prstDash val="solid"/>
              <a:miter/>
            </a:ln>
          </p:spPr>
          <p:txBody>
            <a:bodyPr rtlCol="0" anchor="ctr"/>
            <a:lstStyle/>
            <a:p>
              <a:endParaRPr lang="en-US"/>
            </a:p>
          </p:txBody>
        </p:sp>
        <p:sp>
          <p:nvSpPr>
            <p:cNvPr id="3535" name="Freeform: Shape 3534">
              <a:extLst>
                <a:ext uri="{FF2B5EF4-FFF2-40B4-BE49-F238E27FC236}">
                  <a16:creationId xmlns:a16="http://schemas.microsoft.com/office/drawing/2014/main" xmlns="" id="{3C186455-4CF9-42E2-9076-1CCF27DF3D2E}"/>
                </a:ext>
              </a:extLst>
            </p:cNvPr>
            <p:cNvSpPr/>
            <p:nvPr/>
          </p:nvSpPr>
          <p:spPr>
            <a:xfrm>
              <a:off x="7339489" y="6200298"/>
              <a:ext cx="9525" cy="9525"/>
            </a:xfrm>
            <a:custGeom>
              <a:avLst/>
              <a:gdLst>
                <a:gd name="connsiteX0" fmla="*/ 7144 w 9525"/>
                <a:gd name="connsiteY0" fmla="*/ 7144 h 9525"/>
                <a:gd name="connsiteX1" fmla="*/ 9049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9049"/>
                    <a:pt x="9049" y="10001"/>
                  </a:cubicBezTo>
                  <a:cubicBezTo>
                    <a:pt x="9049" y="8096"/>
                    <a:pt x="9049" y="7144"/>
                    <a:pt x="7144" y="7144"/>
                  </a:cubicBezTo>
                  <a:close/>
                </a:path>
              </a:pathLst>
            </a:custGeom>
            <a:grpFill/>
            <a:ln w="9525" cap="flat">
              <a:noFill/>
              <a:prstDash val="solid"/>
              <a:miter/>
            </a:ln>
          </p:spPr>
          <p:txBody>
            <a:bodyPr rtlCol="0" anchor="ctr"/>
            <a:lstStyle/>
            <a:p>
              <a:endParaRPr lang="en-US"/>
            </a:p>
          </p:txBody>
        </p:sp>
        <p:sp>
          <p:nvSpPr>
            <p:cNvPr id="3536" name="Freeform: Shape 3535">
              <a:extLst>
                <a:ext uri="{FF2B5EF4-FFF2-40B4-BE49-F238E27FC236}">
                  <a16:creationId xmlns:a16="http://schemas.microsoft.com/office/drawing/2014/main" xmlns="" id="{1AB59F98-9CEF-4A1B-AAC5-52AA2288F4FA}"/>
                </a:ext>
              </a:extLst>
            </p:cNvPr>
            <p:cNvSpPr/>
            <p:nvPr/>
          </p:nvSpPr>
          <p:spPr>
            <a:xfrm>
              <a:off x="7402354" y="641937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8096"/>
                    <a:pt x="7144" y="7144"/>
                  </a:cubicBezTo>
                  <a:close/>
                </a:path>
              </a:pathLst>
            </a:custGeom>
            <a:grpFill/>
            <a:ln w="9525" cap="flat">
              <a:noFill/>
              <a:prstDash val="solid"/>
              <a:miter/>
            </a:ln>
          </p:spPr>
          <p:txBody>
            <a:bodyPr rtlCol="0" anchor="ctr"/>
            <a:lstStyle/>
            <a:p>
              <a:endParaRPr lang="en-US"/>
            </a:p>
          </p:txBody>
        </p:sp>
        <p:sp>
          <p:nvSpPr>
            <p:cNvPr id="3537" name="Freeform: Shape 3536">
              <a:extLst>
                <a:ext uri="{FF2B5EF4-FFF2-40B4-BE49-F238E27FC236}">
                  <a16:creationId xmlns:a16="http://schemas.microsoft.com/office/drawing/2014/main" xmlns="" id="{F8B66093-B2F8-408F-8900-7EB83206EF01}"/>
                </a:ext>
              </a:extLst>
            </p:cNvPr>
            <p:cNvSpPr/>
            <p:nvPr/>
          </p:nvSpPr>
          <p:spPr>
            <a:xfrm>
              <a:off x="7342346" y="6203156"/>
              <a:ext cx="9525" cy="9525"/>
            </a:xfrm>
            <a:custGeom>
              <a:avLst/>
              <a:gdLst>
                <a:gd name="connsiteX0" fmla="*/ 8096 w 9525"/>
                <a:gd name="connsiteY0" fmla="*/ 10954 h 9525"/>
                <a:gd name="connsiteX1" fmla="*/ 7144 w 9525"/>
                <a:gd name="connsiteY1" fmla="*/ 7144 h 9525"/>
                <a:gd name="connsiteX2" fmla="*/ 8096 w 9525"/>
                <a:gd name="connsiteY2" fmla="*/ 10954 h 9525"/>
              </a:gdLst>
              <a:ahLst/>
              <a:cxnLst>
                <a:cxn ang="0">
                  <a:pos x="connsiteX0" y="connsiteY0"/>
                </a:cxn>
                <a:cxn ang="0">
                  <a:pos x="connsiteX1" y="connsiteY1"/>
                </a:cxn>
                <a:cxn ang="0">
                  <a:pos x="connsiteX2" y="connsiteY2"/>
                </a:cxn>
              </a:cxnLst>
              <a:rect l="l" t="t" r="r" b="b"/>
              <a:pathLst>
                <a:path w="9525" h="9525">
                  <a:moveTo>
                    <a:pt x="8096" y="10954"/>
                  </a:moveTo>
                  <a:cubicBezTo>
                    <a:pt x="8096" y="9049"/>
                    <a:pt x="8096" y="8096"/>
                    <a:pt x="7144" y="7144"/>
                  </a:cubicBezTo>
                  <a:cubicBezTo>
                    <a:pt x="7144" y="8096"/>
                    <a:pt x="7144" y="10001"/>
                    <a:pt x="8096" y="10954"/>
                  </a:cubicBezTo>
                  <a:close/>
                </a:path>
              </a:pathLst>
            </a:custGeom>
            <a:grpFill/>
            <a:ln w="9525" cap="flat">
              <a:noFill/>
              <a:prstDash val="solid"/>
              <a:miter/>
            </a:ln>
          </p:spPr>
          <p:txBody>
            <a:bodyPr rtlCol="0" anchor="ctr"/>
            <a:lstStyle/>
            <a:p>
              <a:endParaRPr lang="en-US"/>
            </a:p>
          </p:txBody>
        </p:sp>
        <p:sp>
          <p:nvSpPr>
            <p:cNvPr id="3538" name="Freeform: Shape 3537">
              <a:extLst>
                <a:ext uri="{FF2B5EF4-FFF2-40B4-BE49-F238E27FC236}">
                  <a16:creationId xmlns:a16="http://schemas.microsoft.com/office/drawing/2014/main" xmlns="" id="{78DD6169-C2F4-4274-B4AB-5BB020B737C7}"/>
                </a:ext>
              </a:extLst>
            </p:cNvPr>
            <p:cNvSpPr/>
            <p:nvPr/>
          </p:nvSpPr>
          <p:spPr>
            <a:xfrm>
              <a:off x="7258764" y="5913448"/>
              <a:ext cx="9525" cy="9525"/>
            </a:xfrm>
            <a:custGeom>
              <a:avLst/>
              <a:gdLst>
                <a:gd name="connsiteX0" fmla="*/ 7858 w 9525"/>
                <a:gd name="connsiteY0" fmla="*/ 8244 h 9525"/>
                <a:gd name="connsiteX1" fmla="*/ 7858 w 9525"/>
                <a:gd name="connsiteY1" fmla="*/ 8244 h 9525"/>
              </a:gdLst>
              <a:ahLst/>
              <a:cxnLst>
                <a:cxn ang="0">
                  <a:pos x="connsiteX0" y="connsiteY0"/>
                </a:cxn>
                <a:cxn ang="0">
                  <a:pos x="connsiteX1" y="connsiteY1"/>
                </a:cxn>
              </a:cxnLst>
              <a:rect l="l" t="t" r="r" b="b"/>
              <a:pathLst>
                <a:path w="9525" h="9525">
                  <a:moveTo>
                    <a:pt x="7858" y="8244"/>
                  </a:moveTo>
                  <a:cubicBezTo>
                    <a:pt x="6906" y="7291"/>
                    <a:pt x="6906" y="6339"/>
                    <a:pt x="7858" y="8244"/>
                  </a:cubicBezTo>
                  <a:close/>
                </a:path>
              </a:pathLst>
            </a:custGeom>
            <a:grpFill/>
            <a:ln w="9525" cap="flat">
              <a:noFill/>
              <a:prstDash val="solid"/>
              <a:miter/>
            </a:ln>
          </p:spPr>
          <p:txBody>
            <a:bodyPr rtlCol="0" anchor="ctr"/>
            <a:lstStyle/>
            <a:p>
              <a:endParaRPr lang="en-US"/>
            </a:p>
          </p:txBody>
        </p:sp>
        <p:sp>
          <p:nvSpPr>
            <p:cNvPr id="3539" name="Freeform: Shape 3538">
              <a:extLst>
                <a:ext uri="{FF2B5EF4-FFF2-40B4-BE49-F238E27FC236}">
                  <a16:creationId xmlns:a16="http://schemas.microsoft.com/office/drawing/2014/main" xmlns="" id="{96DA3981-C230-4185-89B7-07F0AC4892EB}"/>
                </a:ext>
              </a:extLst>
            </p:cNvPr>
            <p:cNvSpPr/>
            <p:nvPr/>
          </p:nvSpPr>
          <p:spPr>
            <a:xfrm>
              <a:off x="7258526" y="5913172"/>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3540" name="Freeform: Shape 3539">
              <a:extLst>
                <a:ext uri="{FF2B5EF4-FFF2-40B4-BE49-F238E27FC236}">
                  <a16:creationId xmlns:a16="http://schemas.microsoft.com/office/drawing/2014/main" xmlns="" id="{28CA25F6-AA3A-4C61-8671-EC2C18D0B64A}"/>
                </a:ext>
              </a:extLst>
            </p:cNvPr>
            <p:cNvSpPr/>
            <p:nvPr/>
          </p:nvSpPr>
          <p:spPr>
            <a:xfrm>
              <a:off x="7256621" y="5910738"/>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9049"/>
                  </a:lnTo>
                  <a:cubicBezTo>
                    <a:pt x="8096" y="8097"/>
                    <a:pt x="8096" y="7144"/>
                    <a:pt x="7144" y="7144"/>
                  </a:cubicBezTo>
                  <a:close/>
                </a:path>
              </a:pathLst>
            </a:custGeom>
            <a:grpFill/>
            <a:ln w="9525" cap="flat">
              <a:noFill/>
              <a:prstDash val="solid"/>
              <a:miter/>
            </a:ln>
          </p:spPr>
          <p:txBody>
            <a:bodyPr rtlCol="0" anchor="ctr"/>
            <a:lstStyle/>
            <a:p>
              <a:endParaRPr lang="en-US"/>
            </a:p>
          </p:txBody>
        </p:sp>
        <p:sp>
          <p:nvSpPr>
            <p:cNvPr id="3541" name="Freeform: Shape 3540">
              <a:extLst>
                <a:ext uri="{FF2B5EF4-FFF2-40B4-BE49-F238E27FC236}">
                  <a16:creationId xmlns:a16="http://schemas.microsoft.com/office/drawing/2014/main" xmlns="" id="{F366114C-7A33-4623-9A94-77E899891D07}"/>
                </a:ext>
              </a:extLst>
            </p:cNvPr>
            <p:cNvSpPr/>
            <p:nvPr/>
          </p:nvSpPr>
          <p:spPr>
            <a:xfrm>
              <a:off x="7262336" y="5939313"/>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3542" name="Freeform: Shape 3541">
              <a:extLst>
                <a:ext uri="{FF2B5EF4-FFF2-40B4-BE49-F238E27FC236}">
                  <a16:creationId xmlns:a16="http://schemas.microsoft.com/office/drawing/2014/main" xmlns="" id="{9BDA66E7-2BA4-4614-9527-25887BE65108}"/>
                </a:ext>
              </a:extLst>
            </p:cNvPr>
            <p:cNvSpPr/>
            <p:nvPr/>
          </p:nvSpPr>
          <p:spPr>
            <a:xfrm>
              <a:off x="7263818" y="5938043"/>
              <a:ext cx="9525" cy="19050"/>
            </a:xfrm>
            <a:custGeom>
              <a:avLst/>
              <a:gdLst>
                <a:gd name="connsiteX0" fmla="*/ 7567 w 9525"/>
                <a:gd name="connsiteY0" fmla="*/ 16034 h 19050"/>
                <a:gd name="connsiteX1" fmla="*/ 7567 w 9525"/>
                <a:gd name="connsiteY1" fmla="*/ 16034 h 19050"/>
              </a:gdLst>
              <a:ahLst/>
              <a:cxnLst>
                <a:cxn ang="0">
                  <a:pos x="connsiteX0" y="connsiteY0"/>
                </a:cxn>
                <a:cxn ang="0">
                  <a:pos x="connsiteX1" y="connsiteY1"/>
                </a:cxn>
              </a:cxnLst>
              <a:rect l="l" t="t" r="r" b="b"/>
              <a:pathLst>
                <a:path w="9525" h="19050">
                  <a:moveTo>
                    <a:pt x="7567" y="16034"/>
                  </a:moveTo>
                  <a:cubicBezTo>
                    <a:pt x="6615" y="-3969"/>
                    <a:pt x="7567" y="16034"/>
                    <a:pt x="7567" y="16034"/>
                  </a:cubicBezTo>
                  <a:close/>
                </a:path>
              </a:pathLst>
            </a:custGeom>
            <a:grpFill/>
            <a:ln w="9525" cap="flat">
              <a:noFill/>
              <a:prstDash val="solid"/>
              <a:miter/>
            </a:ln>
          </p:spPr>
          <p:txBody>
            <a:bodyPr rtlCol="0" anchor="ctr"/>
            <a:lstStyle/>
            <a:p>
              <a:endParaRPr lang="en-US"/>
            </a:p>
          </p:txBody>
        </p:sp>
        <p:sp>
          <p:nvSpPr>
            <p:cNvPr id="3543" name="Freeform: Shape 3542">
              <a:extLst>
                <a:ext uri="{FF2B5EF4-FFF2-40B4-BE49-F238E27FC236}">
                  <a16:creationId xmlns:a16="http://schemas.microsoft.com/office/drawing/2014/main" xmlns="" id="{6291C00C-7B85-41B1-B271-8AEEC671AF45}"/>
                </a:ext>
              </a:extLst>
            </p:cNvPr>
            <p:cNvSpPr/>
            <p:nvPr/>
          </p:nvSpPr>
          <p:spPr>
            <a:xfrm>
              <a:off x="7268144" y="5974912"/>
              <a:ext cx="9525" cy="19050"/>
            </a:xfrm>
            <a:custGeom>
              <a:avLst/>
              <a:gdLst>
                <a:gd name="connsiteX0" fmla="*/ 9909 w 9525"/>
                <a:gd name="connsiteY0" fmla="*/ 13455 h 19050"/>
                <a:gd name="connsiteX1" fmla="*/ 9909 w 9525"/>
                <a:gd name="connsiteY1" fmla="*/ 13455 h 19050"/>
              </a:gdLst>
              <a:ahLst/>
              <a:cxnLst>
                <a:cxn ang="0">
                  <a:pos x="connsiteX0" y="connsiteY0"/>
                </a:cxn>
                <a:cxn ang="0">
                  <a:pos x="connsiteX1" y="connsiteY1"/>
                </a:cxn>
              </a:cxnLst>
              <a:rect l="l" t="t" r="r" b="b"/>
              <a:pathLst>
                <a:path w="9525" h="19050">
                  <a:moveTo>
                    <a:pt x="9909" y="13455"/>
                  </a:moveTo>
                  <a:cubicBezTo>
                    <a:pt x="4194" y="2025"/>
                    <a:pt x="8956" y="8692"/>
                    <a:pt x="9909" y="13455"/>
                  </a:cubicBezTo>
                  <a:close/>
                </a:path>
              </a:pathLst>
            </a:custGeom>
            <a:grpFill/>
            <a:ln w="9525" cap="flat">
              <a:noFill/>
              <a:prstDash val="solid"/>
              <a:miter/>
            </a:ln>
          </p:spPr>
          <p:txBody>
            <a:bodyPr rtlCol="0" anchor="ctr"/>
            <a:lstStyle/>
            <a:p>
              <a:endParaRPr lang="en-US"/>
            </a:p>
          </p:txBody>
        </p:sp>
        <p:sp>
          <p:nvSpPr>
            <p:cNvPr id="3544" name="Freeform: Shape 3543">
              <a:extLst>
                <a:ext uri="{FF2B5EF4-FFF2-40B4-BE49-F238E27FC236}">
                  <a16:creationId xmlns:a16="http://schemas.microsoft.com/office/drawing/2014/main" xmlns="" id="{1FD5237B-DB88-4CA7-A83F-53DDDB0F5476}"/>
                </a:ext>
              </a:extLst>
            </p:cNvPr>
            <p:cNvSpPr/>
            <p:nvPr/>
          </p:nvSpPr>
          <p:spPr>
            <a:xfrm>
              <a:off x="7272814" y="5999956"/>
              <a:ext cx="9525" cy="9525"/>
            </a:xfrm>
            <a:custGeom>
              <a:avLst/>
              <a:gdLst>
                <a:gd name="connsiteX0" fmla="*/ 9049 w 9525"/>
                <a:gd name="connsiteY0" fmla="*/ 8414 h 9525"/>
                <a:gd name="connsiteX1" fmla="*/ 7144 w 9525"/>
                <a:gd name="connsiteY1" fmla="*/ 8414 h 9525"/>
                <a:gd name="connsiteX2" fmla="*/ 9049 w 9525"/>
                <a:gd name="connsiteY2" fmla="*/ 8414 h 9525"/>
              </a:gdLst>
              <a:ahLst/>
              <a:cxnLst>
                <a:cxn ang="0">
                  <a:pos x="connsiteX0" y="connsiteY0"/>
                </a:cxn>
                <a:cxn ang="0">
                  <a:pos x="connsiteX1" y="connsiteY1"/>
                </a:cxn>
                <a:cxn ang="0">
                  <a:pos x="connsiteX2" y="connsiteY2"/>
                </a:cxn>
              </a:cxnLst>
              <a:rect l="l" t="t" r="r" b="b"/>
              <a:pathLst>
                <a:path w="9525" h="9525">
                  <a:moveTo>
                    <a:pt x="9049" y="8414"/>
                  </a:moveTo>
                  <a:cubicBezTo>
                    <a:pt x="8096" y="5556"/>
                    <a:pt x="7144" y="8414"/>
                    <a:pt x="7144" y="8414"/>
                  </a:cubicBezTo>
                  <a:cubicBezTo>
                    <a:pt x="8096" y="10319"/>
                    <a:pt x="9049" y="11271"/>
                    <a:pt x="9049" y="8414"/>
                  </a:cubicBezTo>
                  <a:close/>
                </a:path>
              </a:pathLst>
            </a:custGeom>
            <a:grpFill/>
            <a:ln w="9525" cap="flat">
              <a:noFill/>
              <a:prstDash val="solid"/>
              <a:miter/>
            </a:ln>
          </p:spPr>
          <p:txBody>
            <a:bodyPr rtlCol="0" anchor="ctr"/>
            <a:lstStyle/>
            <a:p>
              <a:endParaRPr lang="en-US"/>
            </a:p>
          </p:txBody>
        </p:sp>
        <p:sp>
          <p:nvSpPr>
            <p:cNvPr id="3545" name="Freeform: Shape 3544">
              <a:extLst>
                <a:ext uri="{FF2B5EF4-FFF2-40B4-BE49-F238E27FC236}">
                  <a16:creationId xmlns:a16="http://schemas.microsoft.com/office/drawing/2014/main" xmlns="" id="{5FA9B1C9-104F-4E6F-B9BC-91BA95402D03}"/>
                </a:ext>
              </a:extLst>
            </p:cNvPr>
            <p:cNvSpPr/>
            <p:nvPr/>
          </p:nvSpPr>
          <p:spPr>
            <a:xfrm>
              <a:off x="7309009" y="6139338"/>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9049" y="10001"/>
                    <a:pt x="9049" y="7144"/>
                    <a:pt x="10001" y="7144"/>
                  </a:cubicBezTo>
                  <a:close/>
                </a:path>
              </a:pathLst>
            </a:custGeom>
            <a:grpFill/>
            <a:ln w="9525" cap="flat">
              <a:noFill/>
              <a:prstDash val="solid"/>
              <a:miter/>
            </a:ln>
          </p:spPr>
          <p:txBody>
            <a:bodyPr rtlCol="0" anchor="ctr"/>
            <a:lstStyle/>
            <a:p>
              <a:endParaRPr lang="en-US"/>
            </a:p>
          </p:txBody>
        </p:sp>
        <p:sp>
          <p:nvSpPr>
            <p:cNvPr id="3546" name="Freeform: Shape 3545">
              <a:extLst>
                <a:ext uri="{FF2B5EF4-FFF2-40B4-BE49-F238E27FC236}">
                  <a16:creationId xmlns:a16="http://schemas.microsoft.com/office/drawing/2014/main" xmlns="" id="{8E479F1F-7239-4BDC-AFF5-EFDF1685860C}"/>
                </a:ext>
              </a:extLst>
            </p:cNvPr>
            <p:cNvSpPr/>
            <p:nvPr/>
          </p:nvSpPr>
          <p:spPr>
            <a:xfrm>
              <a:off x="7331445" y="6158493"/>
              <a:ext cx="9525" cy="9525"/>
            </a:xfrm>
            <a:custGeom>
              <a:avLst/>
              <a:gdLst>
                <a:gd name="connsiteX0" fmla="*/ 7567 w 9525"/>
                <a:gd name="connsiteY0" fmla="*/ 10849 h 9525"/>
                <a:gd name="connsiteX1" fmla="*/ 7567 w 9525"/>
                <a:gd name="connsiteY1" fmla="*/ 10849 h 9525"/>
              </a:gdLst>
              <a:ahLst/>
              <a:cxnLst>
                <a:cxn ang="0">
                  <a:pos x="connsiteX0" y="connsiteY0"/>
                </a:cxn>
                <a:cxn ang="0">
                  <a:pos x="connsiteX1" y="connsiteY1"/>
                </a:cxn>
              </a:cxnLst>
              <a:rect l="l" t="t" r="r" b="b"/>
              <a:pathLst>
                <a:path w="9525" h="9525">
                  <a:moveTo>
                    <a:pt x="7567" y="10849"/>
                  </a:moveTo>
                  <a:cubicBezTo>
                    <a:pt x="7567" y="7991"/>
                    <a:pt x="6615" y="4181"/>
                    <a:pt x="7567" y="10849"/>
                  </a:cubicBezTo>
                  <a:close/>
                </a:path>
              </a:pathLst>
            </a:custGeom>
            <a:grpFill/>
            <a:ln w="9525" cap="flat">
              <a:noFill/>
              <a:prstDash val="solid"/>
              <a:miter/>
            </a:ln>
          </p:spPr>
          <p:txBody>
            <a:bodyPr rtlCol="0" anchor="ctr"/>
            <a:lstStyle/>
            <a:p>
              <a:endParaRPr lang="en-US"/>
            </a:p>
          </p:txBody>
        </p:sp>
        <p:sp>
          <p:nvSpPr>
            <p:cNvPr id="3547" name="Freeform: Shape 3546">
              <a:extLst>
                <a:ext uri="{FF2B5EF4-FFF2-40B4-BE49-F238E27FC236}">
                  <a16:creationId xmlns:a16="http://schemas.microsoft.com/office/drawing/2014/main" xmlns="" id="{DAA3AC03-34C0-4FDB-9201-752188D73628}"/>
                </a:ext>
              </a:extLst>
            </p:cNvPr>
            <p:cNvSpPr/>
            <p:nvPr/>
          </p:nvSpPr>
          <p:spPr>
            <a:xfrm>
              <a:off x="7318133" y="6181536"/>
              <a:ext cx="9525" cy="9525"/>
            </a:xfrm>
            <a:custGeom>
              <a:avLst/>
              <a:gdLst>
                <a:gd name="connsiteX0" fmla="*/ 7545 w 9525"/>
                <a:gd name="connsiteY0" fmla="*/ 7808 h 9525"/>
                <a:gd name="connsiteX1" fmla="*/ 7545 w 9525"/>
                <a:gd name="connsiteY1" fmla="*/ 7808 h 9525"/>
              </a:gdLst>
              <a:ahLst/>
              <a:cxnLst>
                <a:cxn ang="0">
                  <a:pos x="connsiteX0" y="connsiteY0"/>
                </a:cxn>
                <a:cxn ang="0">
                  <a:pos x="connsiteX1" y="connsiteY1"/>
                </a:cxn>
              </a:cxnLst>
              <a:rect l="l" t="t" r="r" b="b"/>
              <a:pathLst>
                <a:path w="9525" h="9525">
                  <a:moveTo>
                    <a:pt x="7545" y="7808"/>
                  </a:moveTo>
                  <a:cubicBezTo>
                    <a:pt x="5639" y="3998"/>
                    <a:pt x="11355" y="18286"/>
                    <a:pt x="7545" y="7808"/>
                  </a:cubicBezTo>
                  <a:close/>
                </a:path>
              </a:pathLst>
            </a:custGeom>
            <a:grpFill/>
            <a:ln w="9525" cap="flat">
              <a:noFill/>
              <a:prstDash val="solid"/>
              <a:miter/>
            </a:ln>
          </p:spPr>
          <p:txBody>
            <a:bodyPr rtlCol="0" anchor="ctr"/>
            <a:lstStyle/>
            <a:p>
              <a:endParaRPr lang="en-US"/>
            </a:p>
          </p:txBody>
        </p:sp>
        <p:sp>
          <p:nvSpPr>
            <p:cNvPr id="3548" name="Freeform: Shape 3547">
              <a:extLst>
                <a:ext uri="{FF2B5EF4-FFF2-40B4-BE49-F238E27FC236}">
                  <a16:creationId xmlns:a16="http://schemas.microsoft.com/office/drawing/2014/main" xmlns="" id="{713D8579-49A4-4F40-A87D-41E2C9169F0F}"/>
                </a:ext>
              </a:extLst>
            </p:cNvPr>
            <p:cNvSpPr/>
            <p:nvPr/>
          </p:nvSpPr>
          <p:spPr>
            <a:xfrm>
              <a:off x="7385635" y="6450236"/>
              <a:ext cx="9525" cy="9525"/>
            </a:xfrm>
            <a:custGeom>
              <a:avLst/>
              <a:gdLst>
                <a:gd name="connsiteX0" fmla="*/ 7670 w 9525"/>
                <a:gd name="connsiteY0" fmla="*/ 9618 h 9525"/>
                <a:gd name="connsiteX1" fmla="*/ 10527 w 9525"/>
                <a:gd name="connsiteY1" fmla="*/ 7713 h 9525"/>
                <a:gd name="connsiteX2" fmla="*/ 7670 w 9525"/>
                <a:gd name="connsiteY2" fmla="*/ 9618 h 9525"/>
              </a:gdLst>
              <a:ahLst/>
              <a:cxnLst>
                <a:cxn ang="0">
                  <a:pos x="connsiteX0" y="connsiteY0"/>
                </a:cxn>
                <a:cxn ang="0">
                  <a:pos x="connsiteX1" y="connsiteY1"/>
                </a:cxn>
                <a:cxn ang="0">
                  <a:pos x="connsiteX2" y="connsiteY2"/>
                </a:cxn>
              </a:cxnLst>
              <a:rect l="l" t="t" r="r" b="b"/>
              <a:pathLst>
                <a:path w="9525" h="9525">
                  <a:moveTo>
                    <a:pt x="7670" y="9618"/>
                  </a:moveTo>
                  <a:lnTo>
                    <a:pt x="10527" y="7713"/>
                  </a:lnTo>
                  <a:cubicBezTo>
                    <a:pt x="9575" y="6761"/>
                    <a:pt x="5765" y="6761"/>
                    <a:pt x="7670" y="9618"/>
                  </a:cubicBezTo>
                  <a:close/>
                </a:path>
              </a:pathLst>
            </a:custGeom>
            <a:grpFill/>
            <a:ln w="9525" cap="flat">
              <a:noFill/>
              <a:prstDash val="solid"/>
              <a:miter/>
            </a:ln>
          </p:spPr>
          <p:txBody>
            <a:bodyPr rtlCol="0" anchor="ctr"/>
            <a:lstStyle/>
            <a:p>
              <a:endParaRPr lang="en-US"/>
            </a:p>
          </p:txBody>
        </p:sp>
        <p:sp>
          <p:nvSpPr>
            <p:cNvPr id="3549" name="Freeform: Shape 3548">
              <a:extLst>
                <a:ext uri="{FF2B5EF4-FFF2-40B4-BE49-F238E27FC236}">
                  <a16:creationId xmlns:a16="http://schemas.microsoft.com/office/drawing/2014/main" xmlns="" id="{2CE56562-B471-4075-A135-DEB757D92DDC}"/>
                </a:ext>
              </a:extLst>
            </p:cNvPr>
            <p:cNvSpPr/>
            <p:nvPr/>
          </p:nvSpPr>
          <p:spPr>
            <a:xfrm>
              <a:off x="7444264" y="6522243"/>
              <a:ext cx="19050" cy="9525"/>
            </a:xfrm>
            <a:custGeom>
              <a:avLst/>
              <a:gdLst>
                <a:gd name="connsiteX0" fmla="*/ 7144 w 19050"/>
                <a:gd name="connsiteY0" fmla="*/ 8096 h 9525"/>
                <a:gd name="connsiteX1" fmla="*/ 12859 w 19050"/>
                <a:gd name="connsiteY1" fmla="*/ 7144 h 9525"/>
                <a:gd name="connsiteX2" fmla="*/ 7144 w 19050"/>
                <a:gd name="connsiteY2" fmla="*/ 8096 h 9525"/>
              </a:gdLst>
              <a:ahLst/>
              <a:cxnLst>
                <a:cxn ang="0">
                  <a:pos x="connsiteX0" y="connsiteY0"/>
                </a:cxn>
                <a:cxn ang="0">
                  <a:pos x="connsiteX1" y="connsiteY1"/>
                </a:cxn>
                <a:cxn ang="0">
                  <a:pos x="connsiteX2" y="connsiteY2"/>
                </a:cxn>
              </a:cxnLst>
              <a:rect l="l" t="t" r="r" b="b"/>
              <a:pathLst>
                <a:path w="19050" h="9525">
                  <a:moveTo>
                    <a:pt x="7144" y="8096"/>
                  </a:moveTo>
                  <a:cubicBezTo>
                    <a:pt x="9049" y="9049"/>
                    <a:pt x="11906" y="9049"/>
                    <a:pt x="12859" y="7144"/>
                  </a:cubicBezTo>
                  <a:cubicBezTo>
                    <a:pt x="10954" y="7144"/>
                    <a:pt x="8096" y="7144"/>
                    <a:pt x="7144" y="8096"/>
                  </a:cubicBezTo>
                  <a:close/>
                </a:path>
              </a:pathLst>
            </a:custGeom>
            <a:grpFill/>
            <a:ln w="9525" cap="flat">
              <a:noFill/>
              <a:prstDash val="solid"/>
              <a:miter/>
            </a:ln>
          </p:spPr>
          <p:txBody>
            <a:bodyPr rtlCol="0" anchor="ctr"/>
            <a:lstStyle/>
            <a:p>
              <a:endParaRPr lang="en-US"/>
            </a:p>
          </p:txBody>
        </p:sp>
        <p:sp>
          <p:nvSpPr>
            <p:cNvPr id="3550" name="Freeform: Shape 3549">
              <a:extLst>
                <a:ext uri="{FF2B5EF4-FFF2-40B4-BE49-F238E27FC236}">
                  <a16:creationId xmlns:a16="http://schemas.microsoft.com/office/drawing/2014/main" xmlns="" id="{9CB6FD73-84F6-4D60-ADD9-7D004E5BE1B5}"/>
                </a:ext>
              </a:extLst>
            </p:cNvPr>
            <p:cNvSpPr/>
            <p:nvPr/>
          </p:nvSpPr>
          <p:spPr>
            <a:xfrm>
              <a:off x="7397882" y="6191302"/>
              <a:ext cx="9525" cy="9525"/>
            </a:xfrm>
            <a:custGeom>
              <a:avLst/>
              <a:gdLst>
                <a:gd name="connsiteX0" fmla="*/ 7805 w 9525"/>
                <a:gd name="connsiteY0" fmla="*/ 7567 h 9525"/>
                <a:gd name="connsiteX1" fmla="*/ 7805 w 9525"/>
                <a:gd name="connsiteY1" fmla="*/ 7567 h 9525"/>
              </a:gdLst>
              <a:ahLst/>
              <a:cxnLst>
                <a:cxn ang="0">
                  <a:pos x="connsiteX0" y="connsiteY0"/>
                </a:cxn>
                <a:cxn ang="0">
                  <a:pos x="connsiteX1" y="connsiteY1"/>
                </a:cxn>
              </a:cxnLst>
              <a:rect l="l" t="t" r="r" b="b"/>
              <a:pathLst>
                <a:path w="9525" h="9525">
                  <a:moveTo>
                    <a:pt x="7805" y="7567"/>
                  </a:moveTo>
                  <a:cubicBezTo>
                    <a:pt x="12568" y="7567"/>
                    <a:pt x="4948" y="6615"/>
                    <a:pt x="7805" y="7567"/>
                  </a:cubicBezTo>
                  <a:close/>
                </a:path>
              </a:pathLst>
            </a:custGeom>
            <a:grpFill/>
            <a:ln w="9525" cap="flat">
              <a:noFill/>
              <a:prstDash val="solid"/>
              <a:miter/>
            </a:ln>
          </p:spPr>
          <p:txBody>
            <a:bodyPr rtlCol="0" anchor="ctr"/>
            <a:lstStyle/>
            <a:p>
              <a:endParaRPr lang="en-US"/>
            </a:p>
          </p:txBody>
        </p:sp>
        <p:sp>
          <p:nvSpPr>
            <p:cNvPr id="3551" name="Freeform: Shape 3550">
              <a:extLst>
                <a:ext uri="{FF2B5EF4-FFF2-40B4-BE49-F238E27FC236}">
                  <a16:creationId xmlns:a16="http://schemas.microsoft.com/office/drawing/2014/main" xmlns="" id="{553C3C85-D2AF-4756-A8A9-0EE64AF94496}"/>
                </a:ext>
              </a:extLst>
            </p:cNvPr>
            <p:cNvSpPr/>
            <p:nvPr/>
          </p:nvSpPr>
          <p:spPr>
            <a:xfrm>
              <a:off x="7419710" y="6514623"/>
              <a:ext cx="9525" cy="9525"/>
            </a:xfrm>
            <a:custGeom>
              <a:avLst/>
              <a:gdLst>
                <a:gd name="connsiteX0" fmla="*/ 8837 w 9525"/>
                <a:gd name="connsiteY0" fmla="*/ 7144 h 9525"/>
                <a:gd name="connsiteX1" fmla="*/ 8837 w 9525"/>
                <a:gd name="connsiteY1" fmla="*/ 7144 h 9525"/>
              </a:gdLst>
              <a:ahLst/>
              <a:cxnLst>
                <a:cxn ang="0">
                  <a:pos x="connsiteX0" y="connsiteY0"/>
                </a:cxn>
                <a:cxn ang="0">
                  <a:pos x="connsiteX1" y="connsiteY1"/>
                </a:cxn>
              </a:cxnLst>
              <a:rect l="l" t="t" r="r" b="b"/>
              <a:pathLst>
                <a:path w="9525" h="9525">
                  <a:moveTo>
                    <a:pt x="8837" y="7144"/>
                  </a:moveTo>
                  <a:cubicBezTo>
                    <a:pt x="5027" y="8096"/>
                    <a:pt x="8837" y="7144"/>
                    <a:pt x="8837" y="7144"/>
                  </a:cubicBezTo>
                  <a:close/>
                </a:path>
              </a:pathLst>
            </a:custGeom>
            <a:grpFill/>
            <a:ln w="9525" cap="flat">
              <a:noFill/>
              <a:prstDash val="solid"/>
              <a:miter/>
            </a:ln>
          </p:spPr>
          <p:txBody>
            <a:bodyPr rtlCol="0" anchor="ctr"/>
            <a:lstStyle/>
            <a:p>
              <a:endParaRPr lang="en-US"/>
            </a:p>
          </p:txBody>
        </p:sp>
        <p:sp>
          <p:nvSpPr>
            <p:cNvPr id="3552" name="Freeform: Shape 3551">
              <a:extLst>
                <a:ext uri="{FF2B5EF4-FFF2-40B4-BE49-F238E27FC236}">
                  <a16:creationId xmlns:a16="http://schemas.microsoft.com/office/drawing/2014/main" xmlns="" id="{1EF0F6AA-A981-4524-9F76-815756A68EDD}"/>
                </a:ext>
              </a:extLst>
            </p:cNvPr>
            <p:cNvSpPr/>
            <p:nvPr/>
          </p:nvSpPr>
          <p:spPr>
            <a:xfrm>
              <a:off x="7416641" y="6519238"/>
              <a:ext cx="19050" cy="9525"/>
            </a:xfrm>
            <a:custGeom>
              <a:avLst/>
              <a:gdLst>
                <a:gd name="connsiteX0" fmla="*/ 7144 w 19050"/>
                <a:gd name="connsiteY0" fmla="*/ 8244 h 9525"/>
                <a:gd name="connsiteX1" fmla="*/ 7144 w 19050"/>
                <a:gd name="connsiteY1" fmla="*/ 8244 h 9525"/>
              </a:gdLst>
              <a:ahLst/>
              <a:cxnLst>
                <a:cxn ang="0">
                  <a:pos x="connsiteX0" y="connsiteY0"/>
                </a:cxn>
                <a:cxn ang="0">
                  <a:pos x="connsiteX1" y="connsiteY1"/>
                </a:cxn>
              </a:cxnLst>
              <a:rect l="l" t="t" r="r" b="b"/>
              <a:pathLst>
                <a:path w="19050" h="9525">
                  <a:moveTo>
                    <a:pt x="7144" y="8244"/>
                  </a:moveTo>
                  <a:cubicBezTo>
                    <a:pt x="15716" y="7291"/>
                    <a:pt x="10954" y="6338"/>
                    <a:pt x="7144" y="8244"/>
                  </a:cubicBezTo>
                  <a:close/>
                </a:path>
              </a:pathLst>
            </a:custGeom>
            <a:grpFill/>
            <a:ln w="9525" cap="flat">
              <a:noFill/>
              <a:prstDash val="solid"/>
              <a:miter/>
            </a:ln>
          </p:spPr>
          <p:txBody>
            <a:bodyPr rtlCol="0" anchor="ctr"/>
            <a:lstStyle/>
            <a:p>
              <a:endParaRPr lang="en-US"/>
            </a:p>
          </p:txBody>
        </p:sp>
        <p:sp>
          <p:nvSpPr>
            <p:cNvPr id="3553" name="Freeform: Shape 3552">
              <a:extLst>
                <a:ext uri="{FF2B5EF4-FFF2-40B4-BE49-F238E27FC236}">
                  <a16:creationId xmlns:a16="http://schemas.microsoft.com/office/drawing/2014/main" xmlns="" id="{59F2E1BF-19F2-45D7-9DCA-C6D99B29AEBC}"/>
                </a:ext>
              </a:extLst>
            </p:cNvPr>
            <p:cNvSpPr/>
            <p:nvPr/>
          </p:nvSpPr>
          <p:spPr>
            <a:xfrm>
              <a:off x="7427119" y="65651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554" name="Freeform: Shape 3553">
              <a:extLst>
                <a:ext uri="{FF2B5EF4-FFF2-40B4-BE49-F238E27FC236}">
                  <a16:creationId xmlns:a16="http://schemas.microsoft.com/office/drawing/2014/main" xmlns="" id="{413D2438-C891-433E-8D3D-802C044C6FE5}"/>
                </a:ext>
              </a:extLst>
            </p:cNvPr>
            <p:cNvSpPr/>
            <p:nvPr/>
          </p:nvSpPr>
          <p:spPr>
            <a:xfrm>
              <a:off x="7437596" y="659749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555" name="Freeform: Shape 3554">
              <a:extLst>
                <a:ext uri="{FF2B5EF4-FFF2-40B4-BE49-F238E27FC236}">
                  <a16:creationId xmlns:a16="http://schemas.microsoft.com/office/drawing/2014/main" xmlns="" id="{4C923054-FE23-4557-B556-DE25C8D1E89C}"/>
                </a:ext>
              </a:extLst>
            </p:cNvPr>
            <p:cNvSpPr/>
            <p:nvPr/>
          </p:nvSpPr>
          <p:spPr>
            <a:xfrm>
              <a:off x="7437596" y="6609450"/>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6614"/>
                    <a:pt x="7144" y="7567"/>
                  </a:cubicBezTo>
                  <a:cubicBezTo>
                    <a:pt x="7144" y="7567"/>
                    <a:pt x="7144" y="7567"/>
                    <a:pt x="7144" y="7567"/>
                  </a:cubicBezTo>
                  <a:close/>
                </a:path>
              </a:pathLst>
            </a:custGeom>
            <a:grpFill/>
            <a:ln w="9525" cap="flat">
              <a:noFill/>
              <a:prstDash val="solid"/>
              <a:miter/>
            </a:ln>
          </p:spPr>
          <p:txBody>
            <a:bodyPr rtlCol="0" anchor="ctr"/>
            <a:lstStyle/>
            <a:p>
              <a:endParaRPr lang="en-US"/>
            </a:p>
          </p:txBody>
        </p:sp>
        <p:sp>
          <p:nvSpPr>
            <p:cNvPr id="3556" name="Freeform: Shape 3555">
              <a:extLst>
                <a:ext uri="{FF2B5EF4-FFF2-40B4-BE49-F238E27FC236}">
                  <a16:creationId xmlns:a16="http://schemas.microsoft.com/office/drawing/2014/main" xmlns="" id="{84ABFBB8-7FBB-4F01-AB1F-9BA88F525BF5}"/>
                </a:ext>
              </a:extLst>
            </p:cNvPr>
            <p:cNvSpPr/>
            <p:nvPr/>
          </p:nvSpPr>
          <p:spPr>
            <a:xfrm>
              <a:off x="7426166" y="656510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9049" y="8096"/>
                    <a:pt x="8096" y="7144"/>
                    <a:pt x="8096" y="7144"/>
                  </a:cubicBezTo>
                  <a:close/>
                </a:path>
              </a:pathLst>
            </a:custGeom>
            <a:grpFill/>
            <a:ln w="9525" cap="flat">
              <a:noFill/>
              <a:prstDash val="solid"/>
              <a:miter/>
            </a:ln>
          </p:spPr>
          <p:txBody>
            <a:bodyPr rtlCol="0" anchor="ctr"/>
            <a:lstStyle/>
            <a:p>
              <a:endParaRPr lang="en-US"/>
            </a:p>
          </p:txBody>
        </p:sp>
        <p:sp>
          <p:nvSpPr>
            <p:cNvPr id="3557" name="Freeform: Shape 3556">
              <a:extLst>
                <a:ext uri="{FF2B5EF4-FFF2-40B4-BE49-F238E27FC236}">
                  <a16:creationId xmlns:a16="http://schemas.microsoft.com/office/drawing/2014/main" xmlns="" id="{1A65A362-97DC-4A28-A6E5-25935857F5DD}"/>
                </a:ext>
              </a:extLst>
            </p:cNvPr>
            <p:cNvSpPr/>
            <p:nvPr/>
          </p:nvSpPr>
          <p:spPr>
            <a:xfrm>
              <a:off x="7425452" y="6523196"/>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3558" name="Freeform: Shape 3557">
              <a:extLst>
                <a:ext uri="{FF2B5EF4-FFF2-40B4-BE49-F238E27FC236}">
                  <a16:creationId xmlns:a16="http://schemas.microsoft.com/office/drawing/2014/main" xmlns="" id="{BABF1DC1-1734-4141-B8CA-C6A0D12123A0}"/>
                </a:ext>
              </a:extLst>
            </p:cNvPr>
            <p:cNvSpPr/>
            <p:nvPr/>
          </p:nvSpPr>
          <p:spPr>
            <a:xfrm>
              <a:off x="7418758" y="6553676"/>
              <a:ext cx="9525" cy="9525"/>
            </a:xfrm>
            <a:custGeom>
              <a:avLst/>
              <a:gdLst>
                <a:gd name="connsiteX0" fmla="*/ 8837 w 9525"/>
                <a:gd name="connsiteY0" fmla="*/ 7144 h 9525"/>
                <a:gd name="connsiteX1" fmla="*/ 8837 w 9525"/>
                <a:gd name="connsiteY1" fmla="*/ 7144 h 9525"/>
              </a:gdLst>
              <a:ahLst/>
              <a:cxnLst>
                <a:cxn ang="0">
                  <a:pos x="connsiteX0" y="connsiteY0"/>
                </a:cxn>
                <a:cxn ang="0">
                  <a:pos x="connsiteX1" y="connsiteY1"/>
                </a:cxn>
              </a:cxnLst>
              <a:rect l="l" t="t" r="r" b="b"/>
              <a:pathLst>
                <a:path w="9525" h="9525">
                  <a:moveTo>
                    <a:pt x="8837" y="7144"/>
                  </a:moveTo>
                  <a:cubicBezTo>
                    <a:pt x="8837" y="7144"/>
                    <a:pt x="5027" y="7144"/>
                    <a:pt x="8837" y="7144"/>
                  </a:cubicBezTo>
                  <a:close/>
                </a:path>
              </a:pathLst>
            </a:custGeom>
            <a:grpFill/>
            <a:ln w="9525" cap="flat">
              <a:noFill/>
              <a:prstDash val="solid"/>
              <a:miter/>
            </a:ln>
          </p:spPr>
          <p:txBody>
            <a:bodyPr rtlCol="0" anchor="ctr"/>
            <a:lstStyle/>
            <a:p>
              <a:endParaRPr lang="en-US"/>
            </a:p>
          </p:txBody>
        </p:sp>
        <p:sp>
          <p:nvSpPr>
            <p:cNvPr id="3559" name="Freeform: Shape 3558">
              <a:extLst>
                <a:ext uri="{FF2B5EF4-FFF2-40B4-BE49-F238E27FC236}">
                  <a16:creationId xmlns:a16="http://schemas.microsoft.com/office/drawing/2014/main" xmlns="" id="{F9BE7D50-5553-412E-852D-5BF6CD1ADEF3}"/>
                </a:ext>
              </a:extLst>
            </p:cNvPr>
            <p:cNvSpPr/>
            <p:nvPr/>
          </p:nvSpPr>
          <p:spPr>
            <a:xfrm>
              <a:off x="7416641" y="6544020"/>
              <a:ext cx="9525" cy="9525"/>
            </a:xfrm>
            <a:custGeom>
              <a:avLst/>
              <a:gdLst>
                <a:gd name="connsiteX0" fmla="*/ 7144 w 9525"/>
                <a:gd name="connsiteY0" fmla="*/ 8227 h 9525"/>
                <a:gd name="connsiteX1" fmla="*/ 7144 w 9525"/>
                <a:gd name="connsiteY1" fmla="*/ 8227 h 9525"/>
              </a:gdLst>
              <a:ahLst/>
              <a:cxnLst>
                <a:cxn ang="0">
                  <a:pos x="connsiteX0" y="connsiteY0"/>
                </a:cxn>
                <a:cxn ang="0">
                  <a:pos x="connsiteX1" y="connsiteY1"/>
                </a:cxn>
              </a:cxnLst>
              <a:rect l="l" t="t" r="r" b="b"/>
              <a:pathLst>
                <a:path w="9525" h="9525">
                  <a:moveTo>
                    <a:pt x="7144" y="8227"/>
                  </a:moveTo>
                  <a:cubicBezTo>
                    <a:pt x="7144" y="9179"/>
                    <a:pt x="13811" y="5369"/>
                    <a:pt x="7144" y="8227"/>
                  </a:cubicBezTo>
                  <a:close/>
                </a:path>
              </a:pathLst>
            </a:custGeom>
            <a:grpFill/>
            <a:ln w="9525" cap="flat">
              <a:noFill/>
              <a:prstDash val="solid"/>
              <a:miter/>
            </a:ln>
          </p:spPr>
          <p:txBody>
            <a:bodyPr rtlCol="0" anchor="ctr"/>
            <a:lstStyle/>
            <a:p>
              <a:endParaRPr lang="en-US"/>
            </a:p>
          </p:txBody>
        </p:sp>
        <p:sp>
          <p:nvSpPr>
            <p:cNvPr id="3560" name="Freeform: Shape 3559">
              <a:extLst>
                <a:ext uri="{FF2B5EF4-FFF2-40B4-BE49-F238E27FC236}">
                  <a16:creationId xmlns:a16="http://schemas.microsoft.com/office/drawing/2014/main" xmlns="" id="{9FA8359A-1C68-4CA9-A45E-4E4B35EC64B8}"/>
                </a:ext>
              </a:extLst>
            </p:cNvPr>
            <p:cNvSpPr/>
            <p:nvPr/>
          </p:nvSpPr>
          <p:spPr>
            <a:xfrm>
              <a:off x="7415689" y="652891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561" name="Freeform: Shape 3560">
              <a:extLst>
                <a:ext uri="{FF2B5EF4-FFF2-40B4-BE49-F238E27FC236}">
                  <a16:creationId xmlns:a16="http://schemas.microsoft.com/office/drawing/2014/main" xmlns="" id="{D42F630B-475E-4AB9-B66A-3A621F02B5D5}"/>
                </a:ext>
              </a:extLst>
            </p:cNvPr>
            <p:cNvSpPr/>
            <p:nvPr/>
          </p:nvSpPr>
          <p:spPr>
            <a:xfrm>
              <a:off x="7421642" y="6560343"/>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8096"/>
                    <a:pt x="6906" y="8096"/>
                    <a:pt x="7858" y="7144"/>
                  </a:cubicBezTo>
                  <a:cubicBezTo>
                    <a:pt x="6906" y="8096"/>
                    <a:pt x="7858" y="8096"/>
                    <a:pt x="7858" y="7144"/>
                  </a:cubicBezTo>
                  <a:close/>
                </a:path>
              </a:pathLst>
            </a:custGeom>
            <a:grpFill/>
            <a:ln w="9525" cap="flat">
              <a:noFill/>
              <a:prstDash val="solid"/>
              <a:miter/>
            </a:ln>
          </p:spPr>
          <p:txBody>
            <a:bodyPr rtlCol="0" anchor="ctr"/>
            <a:lstStyle/>
            <a:p>
              <a:endParaRPr lang="en-US"/>
            </a:p>
          </p:txBody>
        </p:sp>
        <p:sp>
          <p:nvSpPr>
            <p:cNvPr id="3562" name="Freeform: Shape 3561">
              <a:extLst>
                <a:ext uri="{FF2B5EF4-FFF2-40B4-BE49-F238E27FC236}">
                  <a16:creationId xmlns:a16="http://schemas.microsoft.com/office/drawing/2014/main" xmlns="" id="{A16350F5-BCF7-4239-8B63-64B69A45FCC6}"/>
                </a:ext>
              </a:extLst>
            </p:cNvPr>
            <p:cNvSpPr/>
            <p:nvPr/>
          </p:nvSpPr>
          <p:spPr>
            <a:xfrm>
              <a:off x="7453789" y="651867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7144" y="7858"/>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563" name="Freeform: Shape 3562">
              <a:extLst>
                <a:ext uri="{FF2B5EF4-FFF2-40B4-BE49-F238E27FC236}">
                  <a16:creationId xmlns:a16="http://schemas.microsoft.com/office/drawing/2014/main" xmlns="" id="{4ED22D6B-EB8A-47A1-8E61-5E272C5300FB}"/>
                </a:ext>
              </a:extLst>
            </p:cNvPr>
            <p:cNvSpPr/>
            <p:nvPr/>
          </p:nvSpPr>
          <p:spPr>
            <a:xfrm>
              <a:off x="7467124" y="650700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10954" y="8096"/>
                    <a:pt x="7144" y="7144"/>
                  </a:cubicBezTo>
                  <a:close/>
                </a:path>
              </a:pathLst>
            </a:custGeom>
            <a:grpFill/>
            <a:ln w="9525" cap="flat">
              <a:noFill/>
              <a:prstDash val="solid"/>
              <a:miter/>
            </a:ln>
          </p:spPr>
          <p:txBody>
            <a:bodyPr rtlCol="0" anchor="ctr"/>
            <a:lstStyle/>
            <a:p>
              <a:endParaRPr lang="en-US"/>
            </a:p>
          </p:txBody>
        </p:sp>
        <p:sp>
          <p:nvSpPr>
            <p:cNvPr id="3564" name="Freeform: Shape 3563">
              <a:extLst>
                <a:ext uri="{FF2B5EF4-FFF2-40B4-BE49-F238E27FC236}">
                  <a16:creationId xmlns:a16="http://schemas.microsoft.com/office/drawing/2014/main" xmlns="" id="{958E1117-B640-4FE8-AA58-A4CF85831408}"/>
                </a:ext>
              </a:extLst>
            </p:cNvPr>
            <p:cNvSpPr/>
            <p:nvPr/>
          </p:nvSpPr>
          <p:spPr>
            <a:xfrm>
              <a:off x="7441406" y="663082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565" name="Freeform: Shape 3564">
              <a:extLst>
                <a:ext uri="{FF2B5EF4-FFF2-40B4-BE49-F238E27FC236}">
                  <a16:creationId xmlns:a16="http://schemas.microsoft.com/office/drawing/2014/main" xmlns="" id="{55BFCB09-BE7F-4DDF-950B-C82D32DCFCF9}"/>
                </a:ext>
              </a:extLst>
            </p:cNvPr>
            <p:cNvSpPr/>
            <p:nvPr/>
          </p:nvSpPr>
          <p:spPr>
            <a:xfrm>
              <a:off x="7471886" y="6662261"/>
              <a:ext cx="9525" cy="19050"/>
            </a:xfrm>
            <a:custGeom>
              <a:avLst/>
              <a:gdLst>
                <a:gd name="connsiteX0" fmla="*/ 9049 w 9525"/>
                <a:gd name="connsiteY0" fmla="*/ 11906 h 19050"/>
                <a:gd name="connsiteX1" fmla="*/ 7144 w 9525"/>
                <a:gd name="connsiteY1" fmla="*/ 7144 h 19050"/>
                <a:gd name="connsiteX2" fmla="*/ 9049 w 9525"/>
                <a:gd name="connsiteY2" fmla="*/ 11906 h 19050"/>
              </a:gdLst>
              <a:ahLst/>
              <a:cxnLst>
                <a:cxn ang="0">
                  <a:pos x="connsiteX0" y="connsiteY0"/>
                </a:cxn>
                <a:cxn ang="0">
                  <a:pos x="connsiteX1" y="connsiteY1"/>
                </a:cxn>
                <a:cxn ang="0">
                  <a:pos x="connsiteX2" y="connsiteY2"/>
                </a:cxn>
              </a:cxnLst>
              <a:rect l="l" t="t" r="r" b="b"/>
              <a:pathLst>
                <a:path w="9525" h="19050">
                  <a:moveTo>
                    <a:pt x="9049" y="11906"/>
                  </a:moveTo>
                  <a:cubicBezTo>
                    <a:pt x="8096" y="10001"/>
                    <a:pt x="8096" y="8096"/>
                    <a:pt x="7144" y="7144"/>
                  </a:cubicBezTo>
                  <a:cubicBezTo>
                    <a:pt x="8096" y="8096"/>
                    <a:pt x="8096" y="11906"/>
                    <a:pt x="9049" y="11906"/>
                  </a:cubicBezTo>
                  <a:close/>
                </a:path>
              </a:pathLst>
            </a:custGeom>
            <a:grpFill/>
            <a:ln w="9525" cap="flat">
              <a:noFill/>
              <a:prstDash val="solid"/>
              <a:miter/>
            </a:ln>
          </p:spPr>
          <p:txBody>
            <a:bodyPr rtlCol="0" anchor="ctr"/>
            <a:lstStyle/>
            <a:p>
              <a:endParaRPr lang="en-US"/>
            </a:p>
          </p:txBody>
        </p:sp>
        <p:sp>
          <p:nvSpPr>
            <p:cNvPr id="3566" name="Freeform: Shape 3565">
              <a:extLst>
                <a:ext uri="{FF2B5EF4-FFF2-40B4-BE49-F238E27FC236}">
                  <a16:creationId xmlns:a16="http://schemas.microsoft.com/office/drawing/2014/main" xmlns="" id="{8959090B-417D-41F0-AA7A-52176EB09C55}"/>
                </a:ext>
              </a:extLst>
            </p:cNvPr>
            <p:cNvSpPr/>
            <p:nvPr/>
          </p:nvSpPr>
          <p:spPr>
            <a:xfrm>
              <a:off x="7426166" y="652319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7"/>
                    <a:pt x="7144" y="7144"/>
                  </a:cubicBezTo>
                  <a:cubicBezTo>
                    <a:pt x="7144" y="8097"/>
                    <a:pt x="7144" y="7144"/>
                    <a:pt x="7144" y="7144"/>
                  </a:cubicBezTo>
                  <a:close/>
                </a:path>
              </a:pathLst>
            </a:custGeom>
            <a:grpFill/>
            <a:ln w="9525" cap="flat">
              <a:noFill/>
              <a:prstDash val="solid"/>
              <a:miter/>
            </a:ln>
          </p:spPr>
          <p:txBody>
            <a:bodyPr rtlCol="0" anchor="ctr"/>
            <a:lstStyle/>
            <a:p>
              <a:endParaRPr lang="en-US"/>
            </a:p>
          </p:txBody>
        </p:sp>
        <p:sp>
          <p:nvSpPr>
            <p:cNvPr id="3567" name="Freeform: Shape 3566">
              <a:extLst>
                <a:ext uri="{FF2B5EF4-FFF2-40B4-BE49-F238E27FC236}">
                  <a16:creationId xmlns:a16="http://schemas.microsoft.com/office/drawing/2014/main" xmlns="" id="{0D5286A0-279D-45C6-B427-65D990E3EDF2}"/>
                </a:ext>
              </a:extLst>
            </p:cNvPr>
            <p:cNvSpPr/>
            <p:nvPr/>
          </p:nvSpPr>
          <p:spPr>
            <a:xfrm>
              <a:off x="7471886" y="666226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568" name="Freeform: Shape 3567">
              <a:extLst>
                <a:ext uri="{FF2B5EF4-FFF2-40B4-BE49-F238E27FC236}">
                  <a16:creationId xmlns:a16="http://schemas.microsoft.com/office/drawing/2014/main" xmlns="" id="{B51E8C03-D7A2-40EA-ACFD-204A1602EBDC}"/>
                </a:ext>
              </a:extLst>
            </p:cNvPr>
            <p:cNvSpPr/>
            <p:nvPr/>
          </p:nvSpPr>
          <p:spPr>
            <a:xfrm>
              <a:off x="7454741" y="6656546"/>
              <a:ext cx="9525" cy="9525"/>
            </a:xfrm>
            <a:custGeom>
              <a:avLst/>
              <a:gdLst>
                <a:gd name="connsiteX0" fmla="*/ 7144 w 9525"/>
                <a:gd name="connsiteY0" fmla="*/ 10954 h 9525"/>
                <a:gd name="connsiteX1" fmla="*/ 7144 w 9525"/>
                <a:gd name="connsiteY1" fmla="*/ 7144 h 9525"/>
                <a:gd name="connsiteX2" fmla="*/ 7144 w 9525"/>
                <a:gd name="connsiteY2" fmla="*/ 10954 h 9525"/>
              </a:gdLst>
              <a:ahLst/>
              <a:cxnLst>
                <a:cxn ang="0">
                  <a:pos x="connsiteX0" y="connsiteY0"/>
                </a:cxn>
                <a:cxn ang="0">
                  <a:pos x="connsiteX1" y="connsiteY1"/>
                </a:cxn>
                <a:cxn ang="0">
                  <a:pos x="connsiteX2" y="connsiteY2"/>
                </a:cxn>
              </a:cxnLst>
              <a:rect l="l" t="t" r="r" b="b"/>
              <a:pathLst>
                <a:path w="9525" h="9525">
                  <a:moveTo>
                    <a:pt x="7144" y="10954"/>
                  </a:moveTo>
                  <a:cubicBezTo>
                    <a:pt x="7144" y="9049"/>
                    <a:pt x="7144" y="8097"/>
                    <a:pt x="7144" y="7144"/>
                  </a:cubicBezTo>
                  <a:cubicBezTo>
                    <a:pt x="7144" y="8097"/>
                    <a:pt x="7144" y="9049"/>
                    <a:pt x="7144" y="10954"/>
                  </a:cubicBezTo>
                  <a:close/>
                </a:path>
              </a:pathLst>
            </a:custGeom>
            <a:grpFill/>
            <a:ln w="9525" cap="flat">
              <a:noFill/>
              <a:prstDash val="solid"/>
              <a:miter/>
            </a:ln>
          </p:spPr>
          <p:txBody>
            <a:bodyPr rtlCol="0" anchor="ctr"/>
            <a:lstStyle/>
            <a:p>
              <a:endParaRPr lang="en-US"/>
            </a:p>
          </p:txBody>
        </p:sp>
        <p:sp>
          <p:nvSpPr>
            <p:cNvPr id="3569" name="Freeform: Shape 3568">
              <a:extLst>
                <a:ext uri="{FF2B5EF4-FFF2-40B4-BE49-F238E27FC236}">
                  <a16:creationId xmlns:a16="http://schemas.microsoft.com/office/drawing/2014/main" xmlns="" id="{40527F97-5284-42B3-B1FD-01FD28501A87}"/>
                </a:ext>
              </a:extLst>
            </p:cNvPr>
            <p:cNvSpPr/>
            <p:nvPr/>
          </p:nvSpPr>
          <p:spPr>
            <a:xfrm>
              <a:off x="7446169" y="6626066"/>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6"/>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570" name="Freeform: Shape 3569">
              <a:extLst>
                <a:ext uri="{FF2B5EF4-FFF2-40B4-BE49-F238E27FC236}">
                  <a16:creationId xmlns:a16="http://schemas.microsoft.com/office/drawing/2014/main" xmlns="" id="{B84F8C8C-33EE-4EE5-A3B4-BB4F4B3E4F65}"/>
                </a:ext>
              </a:extLst>
            </p:cNvPr>
            <p:cNvSpPr/>
            <p:nvPr/>
          </p:nvSpPr>
          <p:spPr>
            <a:xfrm>
              <a:off x="7456646" y="665178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002"/>
                    <a:pt x="7144" y="7144"/>
                    <a:pt x="7144" y="7144"/>
                  </a:cubicBezTo>
                  <a:close/>
                </a:path>
              </a:pathLst>
            </a:custGeom>
            <a:grpFill/>
            <a:ln w="9525" cap="flat">
              <a:noFill/>
              <a:prstDash val="solid"/>
              <a:miter/>
            </a:ln>
          </p:spPr>
          <p:txBody>
            <a:bodyPr rtlCol="0" anchor="ctr"/>
            <a:lstStyle/>
            <a:p>
              <a:endParaRPr lang="en-US"/>
            </a:p>
          </p:txBody>
        </p:sp>
        <p:sp>
          <p:nvSpPr>
            <p:cNvPr id="3571" name="Freeform: Shape 3570">
              <a:extLst>
                <a:ext uri="{FF2B5EF4-FFF2-40B4-BE49-F238E27FC236}">
                  <a16:creationId xmlns:a16="http://schemas.microsoft.com/office/drawing/2014/main" xmlns="" id="{A424508B-355F-406D-8446-47387DB08065}"/>
                </a:ext>
              </a:extLst>
            </p:cNvPr>
            <p:cNvSpPr/>
            <p:nvPr/>
          </p:nvSpPr>
          <p:spPr>
            <a:xfrm>
              <a:off x="7459504" y="6654084"/>
              <a:ext cx="9525" cy="9525"/>
            </a:xfrm>
            <a:custGeom>
              <a:avLst/>
              <a:gdLst>
                <a:gd name="connsiteX0" fmla="*/ 7144 w 9525"/>
                <a:gd name="connsiteY0" fmla="*/ 8653 h 9525"/>
                <a:gd name="connsiteX1" fmla="*/ 7144 w 9525"/>
                <a:gd name="connsiteY1" fmla="*/ 8653 h 9525"/>
              </a:gdLst>
              <a:ahLst/>
              <a:cxnLst>
                <a:cxn ang="0">
                  <a:pos x="connsiteX0" y="connsiteY0"/>
                </a:cxn>
                <a:cxn ang="0">
                  <a:pos x="connsiteX1" y="connsiteY1"/>
                </a:cxn>
              </a:cxnLst>
              <a:rect l="l" t="t" r="r" b="b"/>
              <a:pathLst>
                <a:path w="9525" h="9525">
                  <a:moveTo>
                    <a:pt x="7144" y="8653"/>
                  </a:moveTo>
                  <a:cubicBezTo>
                    <a:pt x="7144" y="5795"/>
                    <a:pt x="7144" y="7701"/>
                    <a:pt x="7144" y="8653"/>
                  </a:cubicBezTo>
                  <a:close/>
                </a:path>
              </a:pathLst>
            </a:custGeom>
            <a:grpFill/>
            <a:ln w="9525" cap="flat">
              <a:noFill/>
              <a:prstDash val="solid"/>
              <a:miter/>
            </a:ln>
          </p:spPr>
          <p:txBody>
            <a:bodyPr rtlCol="0" anchor="ctr"/>
            <a:lstStyle/>
            <a:p>
              <a:endParaRPr lang="en-US"/>
            </a:p>
          </p:txBody>
        </p:sp>
        <p:sp>
          <p:nvSpPr>
            <p:cNvPr id="3572" name="Freeform: Shape 3571">
              <a:extLst>
                <a:ext uri="{FF2B5EF4-FFF2-40B4-BE49-F238E27FC236}">
                  <a16:creationId xmlns:a16="http://schemas.microsoft.com/office/drawing/2014/main" xmlns="" id="{38B7DFC0-CD2D-4387-9CBE-B3BD5AD92179}"/>
                </a:ext>
              </a:extLst>
            </p:cNvPr>
            <p:cNvSpPr/>
            <p:nvPr/>
          </p:nvSpPr>
          <p:spPr>
            <a:xfrm>
              <a:off x="7455694" y="6543304"/>
              <a:ext cx="9525" cy="9525"/>
            </a:xfrm>
            <a:custGeom>
              <a:avLst/>
              <a:gdLst>
                <a:gd name="connsiteX0" fmla="*/ 7144 w 9525"/>
                <a:gd name="connsiteY0" fmla="*/ 7990 h 9525"/>
                <a:gd name="connsiteX1" fmla="*/ 10001 w 9525"/>
                <a:gd name="connsiteY1" fmla="*/ 7990 h 9525"/>
                <a:gd name="connsiteX2" fmla="*/ 7144 w 9525"/>
                <a:gd name="connsiteY2" fmla="*/ 7990 h 9525"/>
              </a:gdLst>
              <a:ahLst/>
              <a:cxnLst>
                <a:cxn ang="0">
                  <a:pos x="connsiteX0" y="connsiteY0"/>
                </a:cxn>
                <a:cxn ang="0">
                  <a:pos x="connsiteX1" y="connsiteY1"/>
                </a:cxn>
                <a:cxn ang="0">
                  <a:pos x="connsiteX2" y="connsiteY2"/>
                </a:cxn>
              </a:cxnLst>
              <a:rect l="l" t="t" r="r" b="b"/>
              <a:pathLst>
                <a:path w="9525" h="9525">
                  <a:moveTo>
                    <a:pt x="7144" y="7990"/>
                  </a:moveTo>
                  <a:cubicBezTo>
                    <a:pt x="8096" y="7990"/>
                    <a:pt x="9049" y="7990"/>
                    <a:pt x="10001" y="7990"/>
                  </a:cubicBezTo>
                  <a:cubicBezTo>
                    <a:pt x="7144" y="7990"/>
                    <a:pt x="7144" y="6085"/>
                    <a:pt x="7144" y="7990"/>
                  </a:cubicBezTo>
                  <a:close/>
                </a:path>
              </a:pathLst>
            </a:custGeom>
            <a:grpFill/>
            <a:ln w="9525" cap="flat">
              <a:noFill/>
              <a:prstDash val="solid"/>
              <a:miter/>
            </a:ln>
          </p:spPr>
          <p:txBody>
            <a:bodyPr rtlCol="0" anchor="ctr"/>
            <a:lstStyle/>
            <a:p>
              <a:endParaRPr lang="en-US"/>
            </a:p>
          </p:txBody>
        </p:sp>
        <p:sp>
          <p:nvSpPr>
            <p:cNvPr id="3573" name="Freeform: Shape 3572">
              <a:extLst>
                <a:ext uri="{FF2B5EF4-FFF2-40B4-BE49-F238E27FC236}">
                  <a16:creationId xmlns:a16="http://schemas.microsoft.com/office/drawing/2014/main" xmlns="" id="{DD66CD5C-7015-4FC5-ABC0-211BA12B4F51}"/>
                </a:ext>
              </a:extLst>
            </p:cNvPr>
            <p:cNvSpPr/>
            <p:nvPr/>
          </p:nvSpPr>
          <p:spPr>
            <a:xfrm>
              <a:off x="7424261" y="6523725"/>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10954" y="6614"/>
                    <a:pt x="8096" y="7567"/>
                    <a:pt x="7144" y="7567"/>
                  </a:cubicBezTo>
                  <a:close/>
                </a:path>
              </a:pathLst>
            </a:custGeom>
            <a:grpFill/>
            <a:ln w="9525" cap="flat">
              <a:noFill/>
              <a:prstDash val="solid"/>
              <a:miter/>
            </a:ln>
          </p:spPr>
          <p:txBody>
            <a:bodyPr rtlCol="0" anchor="ctr"/>
            <a:lstStyle/>
            <a:p>
              <a:endParaRPr lang="en-US"/>
            </a:p>
          </p:txBody>
        </p:sp>
        <p:sp>
          <p:nvSpPr>
            <p:cNvPr id="3574" name="Freeform: Shape 3573">
              <a:extLst>
                <a:ext uri="{FF2B5EF4-FFF2-40B4-BE49-F238E27FC236}">
                  <a16:creationId xmlns:a16="http://schemas.microsoft.com/office/drawing/2014/main" xmlns="" id="{947EC2CC-904B-4AE3-9297-EAC13CDFA136}"/>
                </a:ext>
              </a:extLst>
            </p:cNvPr>
            <p:cNvSpPr/>
            <p:nvPr/>
          </p:nvSpPr>
          <p:spPr>
            <a:xfrm>
              <a:off x="7451884" y="6577488"/>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8096" y="8097"/>
                    <a:pt x="8096" y="8097"/>
                    <a:pt x="7144" y="7144"/>
                  </a:cubicBezTo>
                  <a:close/>
                </a:path>
              </a:pathLst>
            </a:custGeom>
            <a:grpFill/>
            <a:ln w="9525" cap="flat">
              <a:noFill/>
              <a:prstDash val="solid"/>
              <a:miter/>
            </a:ln>
          </p:spPr>
          <p:txBody>
            <a:bodyPr rtlCol="0" anchor="ctr"/>
            <a:lstStyle/>
            <a:p>
              <a:endParaRPr lang="en-US"/>
            </a:p>
          </p:txBody>
        </p:sp>
        <p:sp>
          <p:nvSpPr>
            <p:cNvPr id="3575" name="Freeform: Shape 3574">
              <a:extLst>
                <a:ext uri="{FF2B5EF4-FFF2-40B4-BE49-F238E27FC236}">
                  <a16:creationId xmlns:a16="http://schemas.microsoft.com/office/drawing/2014/main" xmlns="" id="{4AC348F5-E5B7-4546-AAC9-5E447E94204E}"/>
                </a:ext>
              </a:extLst>
            </p:cNvPr>
            <p:cNvSpPr/>
            <p:nvPr/>
          </p:nvSpPr>
          <p:spPr>
            <a:xfrm>
              <a:off x="7456646" y="6578970"/>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3576" name="Freeform: Shape 3575">
              <a:extLst>
                <a:ext uri="{FF2B5EF4-FFF2-40B4-BE49-F238E27FC236}">
                  <a16:creationId xmlns:a16="http://schemas.microsoft.com/office/drawing/2014/main" xmlns="" id="{3D302E14-B845-4086-AE42-3FD0514C939E}"/>
                </a:ext>
              </a:extLst>
            </p:cNvPr>
            <p:cNvSpPr/>
            <p:nvPr/>
          </p:nvSpPr>
          <p:spPr>
            <a:xfrm>
              <a:off x="7452836" y="6578441"/>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9049" y="25241"/>
                    <a:pt x="7144" y="10001"/>
                    <a:pt x="7144" y="7144"/>
                  </a:cubicBezTo>
                  <a:close/>
                </a:path>
              </a:pathLst>
            </a:custGeom>
            <a:grpFill/>
            <a:ln w="9525" cap="flat">
              <a:noFill/>
              <a:prstDash val="solid"/>
              <a:miter/>
            </a:ln>
          </p:spPr>
          <p:txBody>
            <a:bodyPr rtlCol="0" anchor="ctr"/>
            <a:lstStyle/>
            <a:p>
              <a:endParaRPr lang="en-US"/>
            </a:p>
          </p:txBody>
        </p:sp>
        <p:sp>
          <p:nvSpPr>
            <p:cNvPr id="3577" name="Freeform: Shape 3576">
              <a:extLst>
                <a:ext uri="{FF2B5EF4-FFF2-40B4-BE49-F238E27FC236}">
                  <a16:creationId xmlns:a16="http://schemas.microsoft.com/office/drawing/2014/main" xmlns="" id="{CB6324F7-FDC7-4C64-B48F-DFE281DD73DC}"/>
                </a:ext>
              </a:extLst>
            </p:cNvPr>
            <p:cNvSpPr/>
            <p:nvPr/>
          </p:nvSpPr>
          <p:spPr>
            <a:xfrm>
              <a:off x="7457599" y="654319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578" name="Freeform: Shape 3577">
              <a:extLst>
                <a:ext uri="{FF2B5EF4-FFF2-40B4-BE49-F238E27FC236}">
                  <a16:creationId xmlns:a16="http://schemas.microsoft.com/office/drawing/2014/main" xmlns="" id="{C711F443-2E7B-4FD4-A0D6-C7731544337C}"/>
                </a:ext>
              </a:extLst>
            </p:cNvPr>
            <p:cNvSpPr/>
            <p:nvPr/>
          </p:nvSpPr>
          <p:spPr>
            <a:xfrm>
              <a:off x="7412831" y="6504125"/>
              <a:ext cx="76200" cy="171450"/>
            </a:xfrm>
            <a:custGeom>
              <a:avLst/>
              <a:gdLst>
                <a:gd name="connsiteX0" fmla="*/ 45244 w 76200"/>
                <a:gd name="connsiteY0" fmla="*/ 37644 h 171450"/>
                <a:gd name="connsiteX1" fmla="*/ 57626 w 76200"/>
                <a:gd name="connsiteY1" fmla="*/ 47169 h 171450"/>
                <a:gd name="connsiteX2" fmla="*/ 56674 w 76200"/>
                <a:gd name="connsiteY2" fmla="*/ 47169 h 171450"/>
                <a:gd name="connsiteX3" fmla="*/ 55721 w 76200"/>
                <a:gd name="connsiteY3" fmla="*/ 50026 h 171450"/>
                <a:gd name="connsiteX4" fmla="*/ 47149 w 76200"/>
                <a:gd name="connsiteY4" fmla="*/ 48122 h 171450"/>
                <a:gd name="connsiteX5" fmla="*/ 48101 w 76200"/>
                <a:gd name="connsiteY5" fmla="*/ 72887 h 171450"/>
                <a:gd name="connsiteX6" fmla="*/ 54769 w 76200"/>
                <a:gd name="connsiteY6" fmla="*/ 79554 h 171450"/>
                <a:gd name="connsiteX7" fmla="*/ 49054 w 76200"/>
                <a:gd name="connsiteY7" fmla="*/ 77649 h 171450"/>
                <a:gd name="connsiteX8" fmla="*/ 53816 w 76200"/>
                <a:gd name="connsiteY8" fmla="*/ 86222 h 171450"/>
                <a:gd name="connsiteX9" fmla="*/ 50959 w 76200"/>
                <a:gd name="connsiteY9" fmla="*/ 81459 h 171450"/>
                <a:gd name="connsiteX10" fmla="*/ 49054 w 76200"/>
                <a:gd name="connsiteY10" fmla="*/ 78601 h 171450"/>
                <a:gd name="connsiteX11" fmla="*/ 51911 w 76200"/>
                <a:gd name="connsiteY11" fmla="*/ 85269 h 171450"/>
                <a:gd name="connsiteX12" fmla="*/ 51911 w 76200"/>
                <a:gd name="connsiteY12" fmla="*/ 84317 h 171450"/>
                <a:gd name="connsiteX13" fmla="*/ 48101 w 76200"/>
                <a:gd name="connsiteY13" fmla="*/ 76697 h 171450"/>
                <a:gd name="connsiteX14" fmla="*/ 54769 w 76200"/>
                <a:gd name="connsiteY14" fmla="*/ 95747 h 171450"/>
                <a:gd name="connsiteX15" fmla="*/ 50959 w 76200"/>
                <a:gd name="connsiteY15" fmla="*/ 86222 h 171450"/>
                <a:gd name="connsiteX16" fmla="*/ 54769 w 76200"/>
                <a:gd name="connsiteY16" fmla="*/ 97651 h 171450"/>
                <a:gd name="connsiteX17" fmla="*/ 50006 w 76200"/>
                <a:gd name="connsiteY17" fmla="*/ 83364 h 171450"/>
                <a:gd name="connsiteX18" fmla="*/ 48101 w 76200"/>
                <a:gd name="connsiteY18" fmla="*/ 78601 h 171450"/>
                <a:gd name="connsiteX19" fmla="*/ 47149 w 76200"/>
                <a:gd name="connsiteY19" fmla="*/ 75744 h 171450"/>
                <a:gd name="connsiteX20" fmla="*/ 47149 w 76200"/>
                <a:gd name="connsiteY20" fmla="*/ 76697 h 171450"/>
                <a:gd name="connsiteX21" fmla="*/ 53816 w 76200"/>
                <a:gd name="connsiteY21" fmla="*/ 97651 h 171450"/>
                <a:gd name="connsiteX22" fmla="*/ 54769 w 76200"/>
                <a:gd name="connsiteY22" fmla="*/ 104319 h 171450"/>
                <a:gd name="connsiteX23" fmla="*/ 50006 w 76200"/>
                <a:gd name="connsiteY23" fmla="*/ 88126 h 171450"/>
                <a:gd name="connsiteX24" fmla="*/ 55721 w 76200"/>
                <a:gd name="connsiteY24" fmla="*/ 110987 h 171450"/>
                <a:gd name="connsiteX25" fmla="*/ 49054 w 76200"/>
                <a:gd name="connsiteY25" fmla="*/ 86222 h 171450"/>
                <a:gd name="connsiteX26" fmla="*/ 50006 w 76200"/>
                <a:gd name="connsiteY26" fmla="*/ 91937 h 171450"/>
                <a:gd name="connsiteX27" fmla="*/ 52864 w 76200"/>
                <a:gd name="connsiteY27" fmla="*/ 106224 h 171450"/>
                <a:gd name="connsiteX28" fmla="*/ 51911 w 76200"/>
                <a:gd name="connsiteY28" fmla="*/ 101462 h 171450"/>
                <a:gd name="connsiteX29" fmla="*/ 47149 w 76200"/>
                <a:gd name="connsiteY29" fmla="*/ 78601 h 171450"/>
                <a:gd name="connsiteX30" fmla="*/ 47149 w 76200"/>
                <a:gd name="connsiteY30" fmla="*/ 80507 h 171450"/>
                <a:gd name="connsiteX31" fmla="*/ 50959 w 76200"/>
                <a:gd name="connsiteY31" fmla="*/ 99557 h 171450"/>
                <a:gd name="connsiteX32" fmla="*/ 45244 w 76200"/>
                <a:gd name="connsiteY32" fmla="*/ 70029 h 171450"/>
                <a:gd name="connsiteX33" fmla="*/ 50006 w 76200"/>
                <a:gd name="connsiteY33" fmla="*/ 101462 h 171450"/>
                <a:gd name="connsiteX34" fmla="*/ 46196 w 76200"/>
                <a:gd name="connsiteY34" fmla="*/ 78601 h 171450"/>
                <a:gd name="connsiteX35" fmla="*/ 47149 w 76200"/>
                <a:gd name="connsiteY35" fmla="*/ 87174 h 171450"/>
                <a:gd name="connsiteX36" fmla="*/ 47149 w 76200"/>
                <a:gd name="connsiteY36" fmla="*/ 92889 h 171450"/>
                <a:gd name="connsiteX37" fmla="*/ 47149 w 76200"/>
                <a:gd name="connsiteY37" fmla="*/ 92889 h 171450"/>
                <a:gd name="connsiteX38" fmla="*/ 46196 w 76200"/>
                <a:gd name="connsiteY38" fmla="*/ 85269 h 171450"/>
                <a:gd name="connsiteX39" fmla="*/ 45244 w 76200"/>
                <a:gd name="connsiteY39" fmla="*/ 78601 h 171450"/>
                <a:gd name="connsiteX40" fmla="*/ 46196 w 76200"/>
                <a:gd name="connsiteY40" fmla="*/ 90984 h 171450"/>
                <a:gd name="connsiteX41" fmla="*/ 46196 w 76200"/>
                <a:gd name="connsiteY41" fmla="*/ 97651 h 171450"/>
                <a:gd name="connsiteX42" fmla="*/ 44291 w 76200"/>
                <a:gd name="connsiteY42" fmla="*/ 78601 h 171450"/>
                <a:gd name="connsiteX43" fmla="*/ 44291 w 76200"/>
                <a:gd name="connsiteY43" fmla="*/ 87174 h 171450"/>
                <a:gd name="connsiteX44" fmla="*/ 44291 w 76200"/>
                <a:gd name="connsiteY44" fmla="*/ 80507 h 171450"/>
                <a:gd name="connsiteX45" fmla="*/ 43339 w 76200"/>
                <a:gd name="connsiteY45" fmla="*/ 93842 h 171450"/>
                <a:gd name="connsiteX46" fmla="*/ 43339 w 76200"/>
                <a:gd name="connsiteY46" fmla="*/ 79554 h 171450"/>
                <a:gd name="connsiteX47" fmla="*/ 42386 w 76200"/>
                <a:gd name="connsiteY47" fmla="*/ 90984 h 171450"/>
                <a:gd name="connsiteX48" fmla="*/ 42386 w 76200"/>
                <a:gd name="connsiteY48" fmla="*/ 84317 h 171450"/>
                <a:gd name="connsiteX49" fmla="*/ 39529 w 76200"/>
                <a:gd name="connsiteY49" fmla="*/ 102414 h 171450"/>
                <a:gd name="connsiteX50" fmla="*/ 41434 w 76200"/>
                <a:gd name="connsiteY50" fmla="*/ 82412 h 171450"/>
                <a:gd name="connsiteX51" fmla="*/ 41434 w 76200"/>
                <a:gd name="connsiteY51" fmla="*/ 82412 h 171450"/>
                <a:gd name="connsiteX52" fmla="*/ 41434 w 76200"/>
                <a:gd name="connsiteY52" fmla="*/ 83364 h 171450"/>
                <a:gd name="connsiteX53" fmla="*/ 38576 w 76200"/>
                <a:gd name="connsiteY53" fmla="*/ 88126 h 171450"/>
                <a:gd name="connsiteX54" fmla="*/ 40481 w 76200"/>
                <a:gd name="connsiteY54" fmla="*/ 79554 h 171450"/>
                <a:gd name="connsiteX55" fmla="*/ 34766 w 76200"/>
                <a:gd name="connsiteY55" fmla="*/ 88126 h 171450"/>
                <a:gd name="connsiteX56" fmla="*/ 37624 w 76200"/>
                <a:gd name="connsiteY56" fmla="*/ 79554 h 171450"/>
                <a:gd name="connsiteX57" fmla="*/ 36671 w 76200"/>
                <a:gd name="connsiteY57" fmla="*/ 78601 h 171450"/>
                <a:gd name="connsiteX58" fmla="*/ 19526 w 76200"/>
                <a:gd name="connsiteY58" fmla="*/ 50979 h 171450"/>
                <a:gd name="connsiteX59" fmla="*/ 18574 w 76200"/>
                <a:gd name="connsiteY59" fmla="*/ 47169 h 171450"/>
                <a:gd name="connsiteX60" fmla="*/ 23336 w 76200"/>
                <a:gd name="connsiteY60" fmla="*/ 41454 h 171450"/>
                <a:gd name="connsiteX61" fmla="*/ 15716 w 76200"/>
                <a:gd name="connsiteY61" fmla="*/ 40501 h 171450"/>
                <a:gd name="connsiteX62" fmla="*/ 23336 w 76200"/>
                <a:gd name="connsiteY62" fmla="*/ 33834 h 171450"/>
                <a:gd name="connsiteX63" fmla="*/ 10001 w 76200"/>
                <a:gd name="connsiteY63" fmla="*/ 29072 h 171450"/>
                <a:gd name="connsiteX64" fmla="*/ 16669 w 76200"/>
                <a:gd name="connsiteY64" fmla="*/ 23357 h 171450"/>
                <a:gd name="connsiteX65" fmla="*/ 15716 w 76200"/>
                <a:gd name="connsiteY65" fmla="*/ 21451 h 171450"/>
                <a:gd name="connsiteX66" fmla="*/ 12859 w 76200"/>
                <a:gd name="connsiteY66" fmla="*/ 20499 h 171450"/>
                <a:gd name="connsiteX67" fmla="*/ 13811 w 76200"/>
                <a:gd name="connsiteY67" fmla="*/ 31929 h 171450"/>
                <a:gd name="connsiteX68" fmla="*/ 7144 w 76200"/>
                <a:gd name="connsiteY68" fmla="*/ 35739 h 171450"/>
                <a:gd name="connsiteX69" fmla="*/ 15716 w 76200"/>
                <a:gd name="connsiteY69" fmla="*/ 51932 h 171450"/>
                <a:gd name="connsiteX70" fmla="*/ 23336 w 76200"/>
                <a:gd name="connsiteY70" fmla="*/ 54789 h 171450"/>
                <a:gd name="connsiteX71" fmla="*/ 13811 w 76200"/>
                <a:gd name="connsiteY71" fmla="*/ 60504 h 171450"/>
                <a:gd name="connsiteX72" fmla="*/ 19526 w 76200"/>
                <a:gd name="connsiteY72" fmla="*/ 64314 h 171450"/>
                <a:gd name="connsiteX73" fmla="*/ 26194 w 76200"/>
                <a:gd name="connsiteY73" fmla="*/ 88126 h 171450"/>
                <a:gd name="connsiteX74" fmla="*/ 31909 w 76200"/>
                <a:gd name="connsiteY74" fmla="*/ 91937 h 171450"/>
                <a:gd name="connsiteX75" fmla="*/ 27146 w 76200"/>
                <a:gd name="connsiteY75" fmla="*/ 106224 h 171450"/>
                <a:gd name="connsiteX76" fmla="*/ 30004 w 76200"/>
                <a:gd name="connsiteY76" fmla="*/ 110034 h 171450"/>
                <a:gd name="connsiteX77" fmla="*/ 33814 w 76200"/>
                <a:gd name="connsiteY77" fmla="*/ 105272 h 171450"/>
                <a:gd name="connsiteX78" fmla="*/ 31909 w 76200"/>
                <a:gd name="connsiteY78" fmla="*/ 128132 h 171450"/>
                <a:gd name="connsiteX79" fmla="*/ 34766 w 76200"/>
                <a:gd name="connsiteY79" fmla="*/ 115749 h 171450"/>
                <a:gd name="connsiteX80" fmla="*/ 34766 w 76200"/>
                <a:gd name="connsiteY80" fmla="*/ 130989 h 171450"/>
                <a:gd name="connsiteX81" fmla="*/ 35719 w 76200"/>
                <a:gd name="connsiteY81" fmla="*/ 134799 h 171450"/>
                <a:gd name="connsiteX82" fmla="*/ 39529 w 76200"/>
                <a:gd name="connsiteY82" fmla="*/ 120512 h 171450"/>
                <a:gd name="connsiteX83" fmla="*/ 41434 w 76200"/>
                <a:gd name="connsiteY83" fmla="*/ 148134 h 171450"/>
                <a:gd name="connsiteX84" fmla="*/ 41434 w 76200"/>
                <a:gd name="connsiteY84" fmla="*/ 123369 h 171450"/>
                <a:gd name="connsiteX85" fmla="*/ 45244 w 76200"/>
                <a:gd name="connsiteY85" fmla="*/ 147182 h 171450"/>
                <a:gd name="connsiteX86" fmla="*/ 45244 w 76200"/>
                <a:gd name="connsiteY86" fmla="*/ 140514 h 171450"/>
                <a:gd name="connsiteX87" fmla="*/ 46196 w 76200"/>
                <a:gd name="connsiteY87" fmla="*/ 154801 h 171450"/>
                <a:gd name="connsiteX88" fmla="*/ 46196 w 76200"/>
                <a:gd name="connsiteY88" fmla="*/ 144324 h 171450"/>
                <a:gd name="connsiteX89" fmla="*/ 47149 w 76200"/>
                <a:gd name="connsiteY89" fmla="*/ 152897 h 171450"/>
                <a:gd name="connsiteX90" fmla="*/ 48101 w 76200"/>
                <a:gd name="connsiteY90" fmla="*/ 139562 h 171450"/>
                <a:gd name="connsiteX91" fmla="*/ 49054 w 76200"/>
                <a:gd name="connsiteY91" fmla="*/ 143372 h 171450"/>
                <a:gd name="connsiteX92" fmla="*/ 49054 w 76200"/>
                <a:gd name="connsiteY92" fmla="*/ 136704 h 171450"/>
                <a:gd name="connsiteX93" fmla="*/ 51911 w 76200"/>
                <a:gd name="connsiteY93" fmla="*/ 152897 h 171450"/>
                <a:gd name="connsiteX94" fmla="*/ 53816 w 76200"/>
                <a:gd name="connsiteY94" fmla="*/ 148134 h 171450"/>
                <a:gd name="connsiteX95" fmla="*/ 54769 w 76200"/>
                <a:gd name="connsiteY95" fmla="*/ 160517 h 171450"/>
                <a:gd name="connsiteX96" fmla="*/ 56674 w 76200"/>
                <a:gd name="connsiteY96" fmla="*/ 155754 h 171450"/>
                <a:gd name="connsiteX97" fmla="*/ 56674 w 76200"/>
                <a:gd name="connsiteY97" fmla="*/ 154801 h 171450"/>
                <a:gd name="connsiteX98" fmla="*/ 58579 w 76200"/>
                <a:gd name="connsiteY98" fmla="*/ 161469 h 171450"/>
                <a:gd name="connsiteX99" fmla="*/ 62389 w 76200"/>
                <a:gd name="connsiteY99" fmla="*/ 169089 h 171450"/>
                <a:gd name="connsiteX100" fmla="*/ 63341 w 76200"/>
                <a:gd name="connsiteY100" fmla="*/ 161469 h 171450"/>
                <a:gd name="connsiteX101" fmla="*/ 67151 w 76200"/>
                <a:gd name="connsiteY101" fmla="*/ 170042 h 171450"/>
                <a:gd name="connsiteX102" fmla="*/ 68104 w 76200"/>
                <a:gd name="connsiteY102" fmla="*/ 168137 h 171450"/>
                <a:gd name="connsiteX103" fmla="*/ 67151 w 76200"/>
                <a:gd name="connsiteY103" fmla="*/ 160517 h 171450"/>
                <a:gd name="connsiteX104" fmla="*/ 70009 w 76200"/>
                <a:gd name="connsiteY104" fmla="*/ 161469 h 171450"/>
                <a:gd name="connsiteX105" fmla="*/ 70009 w 76200"/>
                <a:gd name="connsiteY105" fmla="*/ 160517 h 171450"/>
                <a:gd name="connsiteX106" fmla="*/ 67151 w 76200"/>
                <a:gd name="connsiteY106" fmla="*/ 147182 h 171450"/>
                <a:gd name="connsiteX107" fmla="*/ 73819 w 76200"/>
                <a:gd name="connsiteY107" fmla="*/ 163374 h 171450"/>
                <a:gd name="connsiteX108" fmla="*/ 70009 w 76200"/>
                <a:gd name="connsiteY108" fmla="*/ 146229 h 171450"/>
                <a:gd name="connsiteX109" fmla="*/ 70009 w 76200"/>
                <a:gd name="connsiteY109" fmla="*/ 132894 h 171450"/>
                <a:gd name="connsiteX110" fmla="*/ 74771 w 76200"/>
                <a:gd name="connsiteY110" fmla="*/ 141467 h 171450"/>
                <a:gd name="connsiteX111" fmla="*/ 70009 w 76200"/>
                <a:gd name="connsiteY111" fmla="*/ 112892 h 171450"/>
                <a:gd name="connsiteX112" fmla="*/ 75724 w 76200"/>
                <a:gd name="connsiteY112" fmla="*/ 113844 h 171450"/>
                <a:gd name="connsiteX113" fmla="*/ 67151 w 76200"/>
                <a:gd name="connsiteY113" fmla="*/ 98604 h 171450"/>
                <a:gd name="connsiteX114" fmla="*/ 66199 w 76200"/>
                <a:gd name="connsiteY114" fmla="*/ 64314 h 171450"/>
                <a:gd name="connsiteX115" fmla="*/ 73819 w 76200"/>
                <a:gd name="connsiteY115" fmla="*/ 66219 h 171450"/>
                <a:gd name="connsiteX116" fmla="*/ 67151 w 76200"/>
                <a:gd name="connsiteY116" fmla="*/ 59551 h 171450"/>
                <a:gd name="connsiteX117" fmla="*/ 68104 w 76200"/>
                <a:gd name="connsiteY117" fmla="*/ 61457 h 171450"/>
                <a:gd name="connsiteX118" fmla="*/ 62389 w 76200"/>
                <a:gd name="connsiteY118" fmla="*/ 59551 h 171450"/>
                <a:gd name="connsiteX119" fmla="*/ 68104 w 76200"/>
                <a:gd name="connsiteY119" fmla="*/ 9069 h 171450"/>
                <a:gd name="connsiteX120" fmla="*/ 46196 w 76200"/>
                <a:gd name="connsiteY120" fmla="*/ 9069 h 171450"/>
                <a:gd name="connsiteX121" fmla="*/ 46196 w 76200"/>
                <a:gd name="connsiteY121" fmla="*/ 10022 h 171450"/>
                <a:gd name="connsiteX122" fmla="*/ 45244 w 76200"/>
                <a:gd name="connsiteY122" fmla="*/ 11926 h 171450"/>
                <a:gd name="connsiteX123" fmla="*/ 50959 w 76200"/>
                <a:gd name="connsiteY123" fmla="*/ 13832 h 171450"/>
                <a:gd name="connsiteX124" fmla="*/ 43339 w 76200"/>
                <a:gd name="connsiteY124" fmla="*/ 23357 h 171450"/>
                <a:gd name="connsiteX125" fmla="*/ 51911 w 76200"/>
                <a:gd name="connsiteY125" fmla="*/ 30976 h 171450"/>
                <a:gd name="connsiteX126" fmla="*/ 45244 w 76200"/>
                <a:gd name="connsiteY126" fmla="*/ 37644 h 171450"/>
                <a:gd name="connsiteX127" fmla="*/ 54769 w 76200"/>
                <a:gd name="connsiteY127" fmla="*/ 67172 h 171450"/>
                <a:gd name="connsiteX128" fmla="*/ 54769 w 76200"/>
                <a:gd name="connsiteY128" fmla="*/ 67172 h 171450"/>
                <a:gd name="connsiteX129" fmla="*/ 54769 w 76200"/>
                <a:gd name="connsiteY129" fmla="*/ 69076 h 171450"/>
                <a:gd name="connsiteX130" fmla="*/ 54769 w 76200"/>
                <a:gd name="connsiteY130" fmla="*/ 69076 h 171450"/>
                <a:gd name="connsiteX131" fmla="*/ 74771 w 76200"/>
                <a:gd name="connsiteY131" fmla="*/ 63362 h 171450"/>
                <a:gd name="connsiteX132" fmla="*/ 74771 w 76200"/>
                <a:gd name="connsiteY132" fmla="*/ 63362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76200" h="171450">
                  <a:moveTo>
                    <a:pt x="45244" y="37644"/>
                  </a:moveTo>
                  <a:cubicBezTo>
                    <a:pt x="45244" y="34787"/>
                    <a:pt x="51911" y="48122"/>
                    <a:pt x="57626" y="47169"/>
                  </a:cubicBezTo>
                  <a:cubicBezTo>
                    <a:pt x="55721" y="46217"/>
                    <a:pt x="55721" y="46217"/>
                    <a:pt x="56674" y="47169"/>
                  </a:cubicBezTo>
                  <a:cubicBezTo>
                    <a:pt x="51911" y="45264"/>
                    <a:pt x="51911" y="46217"/>
                    <a:pt x="55721" y="50026"/>
                  </a:cubicBezTo>
                  <a:cubicBezTo>
                    <a:pt x="49054" y="50979"/>
                    <a:pt x="54769" y="47169"/>
                    <a:pt x="47149" y="48122"/>
                  </a:cubicBezTo>
                  <a:cubicBezTo>
                    <a:pt x="47149" y="47169"/>
                    <a:pt x="58579" y="72887"/>
                    <a:pt x="48101" y="72887"/>
                  </a:cubicBezTo>
                  <a:cubicBezTo>
                    <a:pt x="50959" y="74792"/>
                    <a:pt x="49054" y="76697"/>
                    <a:pt x="54769" y="79554"/>
                  </a:cubicBezTo>
                  <a:cubicBezTo>
                    <a:pt x="50006" y="82412"/>
                    <a:pt x="57626" y="89079"/>
                    <a:pt x="49054" y="77649"/>
                  </a:cubicBezTo>
                  <a:cubicBezTo>
                    <a:pt x="58579" y="90984"/>
                    <a:pt x="46196" y="74792"/>
                    <a:pt x="53816" y="86222"/>
                  </a:cubicBezTo>
                  <a:cubicBezTo>
                    <a:pt x="53816" y="86222"/>
                    <a:pt x="47149" y="75744"/>
                    <a:pt x="50959" y="81459"/>
                  </a:cubicBezTo>
                  <a:cubicBezTo>
                    <a:pt x="57626" y="92889"/>
                    <a:pt x="49054" y="78601"/>
                    <a:pt x="49054" y="78601"/>
                  </a:cubicBezTo>
                  <a:cubicBezTo>
                    <a:pt x="50006" y="80507"/>
                    <a:pt x="50959" y="83364"/>
                    <a:pt x="51911" y="85269"/>
                  </a:cubicBezTo>
                  <a:cubicBezTo>
                    <a:pt x="51911" y="85269"/>
                    <a:pt x="44291" y="69076"/>
                    <a:pt x="51911" y="84317"/>
                  </a:cubicBezTo>
                  <a:cubicBezTo>
                    <a:pt x="50006" y="82412"/>
                    <a:pt x="49054" y="79554"/>
                    <a:pt x="48101" y="76697"/>
                  </a:cubicBezTo>
                  <a:cubicBezTo>
                    <a:pt x="50959" y="82412"/>
                    <a:pt x="52864" y="90032"/>
                    <a:pt x="54769" y="95747"/>
                  </a:cubicBezTo>
                  <a:cubicBezTo>
                    <a:pt x="53816" y="92889"/>
                    <a:pt x="52864" y="89079"/>
                    <a:pt x="50959" y="86222"/>
                  </a:cubicBezTo>
                  <a:cubicBezTo>
                    <a:pt x="51911" y="90032"/>
                    <a:pt x="53816" y="93842"/>
                    <a:pt x="54769" y="97651"/>
                  </a:cubicBezTo>
                  <a:cubicBezTo>
                    <a:pt x="52864" y="92889"/>
                    <a:pt x="50959" y="88126"/>
                    <a:pt x="50006" y="83364"/>
                  </a:cubicBezTo>
                  <a:cubicBezTo>
                    <a:pt x="50959" y="87174"/>
                    <a:pt x="53816" y="94794"/>
                    <a:pt x="48101" y="78601"/>
                  </a:cubicBezTo>
                  <a:cubicBezTo>
                    <a:pt x="49054" y="80507"/>
                    <a:pt x="48101" y="79554"/>
                    <a:pt x="47149" y="75744"/>
                  </a:cubicBezTo>
                  <a:cubicBezTo>
                    <a:pt x="49054" y="80507"/>
                    <a:pt x="49054" y="80507"/>
                    <a:pt x="47149" y="76697"/>
                  </a:cubicBezTo>
                  <a:cubicBezTo>
                    <a:pt x="49054" y="83364"/>
                    <a:pt x="50959" y="90984"/>
                    <a:pt x="53816" y="97651"/>
                  </a:cubicBezTo>
                  <a:cubicBezTo>
                    <a:pt x="50959" y="90984"/>
                    <a:pt x="46196" y="70982"/>
                    <a:pt x="54769" y="104319"/>
                  </a:cubicBezTo>
                  <a:cubicBezTo>
                    <a:pt x="52864" y="98604"/>
                    <a:pt x="51911" y="93842"/>
                    <a:pt x="50006" y="88126"/>
                  </a:cubicBezTo>
                  <a:cubicBezTo>
                    <a:pt x="51911" y="95747"/>
                    <a:pt x="53816" y="103367"/>
                    <a:pt x="55721" y="110987"/>
                  </a:cubicBezTo>
                  <a:cubicBezTo>
                    <a:pt x="52864" y="97651"/>
                    <a:pt x="52864" y="103367"/>
                    <a:pt x="49054" y="86222"/>
                  </a:cubicBezTo>
                  <a:cubicBezTo>
                    <a:pt x="50959" y="93842"/>
                    <a:pt x="50959" y="95747"/>
                    <a:pt x="50006" y="91937"/>
                  </a:cubicBezTo>
                  <a:cubicBezTo>
                    <a:pt x="50959" y="96699"/>
                    <a:pt x="51911" y="101462"/>
                    <a:pt x="52864" y="106224"/>
                  </a:cubicBezTo>
                  <a:cubicBezTo>
                    <a:pt x="44291" y="70029"/>
                    <a:pt x="50959" y="97651"/>
                    <a:pt x="51911" y="101462"/>
                  </a:cubicBezTo>
                  <a:cubicBezTo>
                    <a:pt x="39529" y="45264"/>
                    <a:pt x="53816" y="113844"/>
                    <a:pt x="47149" y="78601"/>
                  </a:cubicBezTo>
                  <a:cubicBezTo>
                    <a:pt x="48101" y="82412"/>
                    <a:pt x="51911" y="101462"/>
                    <a:pt x="47149" y="80507"/>
                  </a:cubicBezTo>
                  <a:cubicBezTo>
                    <a:pt x="48101" y="87174"/>
                    <a:pt x="50006" y="92889"/>
                    <a:pt x="50959" y="99557"/>
                  </a:cubicBezTo>
                  <a:cubicBezTo>
                    <a:pt x="49054" y="90032"/>
                    <a:pt x="47149" y="80507"/>
                    <a:pt x="45244" y="70029"/>
                  </a:cubicBezTo>
                  <a:cubicBezTo>
                    <a:pt x="47149" y="80507"/>
                    <a:pt x="49054" y="90984"/>
                    <a:pt x="50006" y="101462"/>
                  </a:cubicBezTo>
                  <a:cubicBezTo>
                    <a:pt x="49054" y="93842"/>
                    <a:pt x="47149" y="86222"/>
                    <a:pt x="46196" y="78601"/>
                  </a:cubicBezTo>
                  <a:cubicBezTo>
                    <a:pt x="49054" y="82412"/>
                    <a:pt x="49054" y="85269"/>
                    <a:pt x="47149" y="87174"/>
                  </a:cubicBezTo>
                  <a:cubicBezTo>
                    <a:pt x="46196" y="85269"/>
                    <a:pt x="46196" y="87174"/>
                    <a:pt x="47149" y="92889"/>
                  </a:cubicBezTo>
                  <a:cubicBezTo>
                    <a:pt x="47149" y="89079"/>
                    <a:pt x="43339" y="66219"/>
                    <a:pt x="47149" y="92889"/>
                  </a:cubicBezTo>
                  <a:cubicBezTo>
                    <a:pt x="44291" y="70029"/>
                    <a:pt x="45244" y="79554"/>
                    <a:pt x="46196" y="85269"/>
                  </a:cubicBezTo>
                  <a:cubicBezTo>
                    <a:pt x="46196" y="83364"/>
                    <a:pt x="45244" y="80507"/>
                    <a:pt x="45244" y="78601"/>
                  </a:cubicBezTo>
                  <a:cubicBezTo>
                    <a:pt x="46196" y="87174"/>
                    <a:pt x="45244" y="87174"/>
                    <a:pt x="46196" y="90984"/>
                  </a:cubicBezTo>
                  <a:cubicBezTo>
                    <a:pt x="45244" y="87174"/>
                    <a:pt x="46196" y="89079"/>
                    <a:pt x="46196" y="97651"/>
                  </a:cubicBezTo>
                  <a:cubicBezTo>
                    <a:pt x="42386" y="55742"/>
                    <a:pt x="47149" y="118607"/>
                    <a:pt x="44291" y="78601"/>
                  </a:cubicBezTo>
                  <a:cubicBezTo>
                    <a:pt x="46196" y="114797"/>
                    <a:pt x="44291" y="73839"/>
                    <a:pt x="44291" y="87174"/>
                  </a:cubicBezTo>
                  <a:cubicBezTo>
                    <a:pt x="44291" y="91937"/>
                    <a:pt x="44291" y="90032"/>
                    <a:pt x="44291" y="80507"/>
                  </a:cubicBezTo>
                  <a:cubicBezTo>
                    <a:pt x="44291" y="85269"/>
                    <a:pt x="44291" y="89079"/>
                    <a:pt x="43339" y="93842"/>
                  </a:cubicBezTo>
                  <a:cubicBezTo>
                    <a:pt x="43339" y="89079"/>
                    <a:pt x="43339" y="84317"/>
                    <a:pt x="43339" y="79554"/>
                  </a:cubicBezTo>
                  <a:cubicBezTo>
                    <a:pt x="44291" y="83364"/>
                    <a:pt x="43339" y="87174"/>
                    <a:pt x="42386" y="90984"/>
                  </a:cubicBezTo>
                  <a:cubicBezTo>
                    <a:pt x="42386" y="70982"/>
                    <a:pt x="40481" y="92889"/>
                    <a:pt x="42386" y="84317"/>
                  </a:cubicBezTo>
                  <a:cubicBezTo>
                    <a:pt x="40481" y="89079"/>
                    <a:pt x="42386" y="88126"/>
                    <a:pt x="39529" y="102414"/>
                  </a:cubicBezTo>
                  <a:cubicBezTo>
                    <a:pt x="40481" y="95747"/>
                    <a:pt x="40481" y="89079"/>
                    <a:pt x="41434" y="82412"/>
                  </a:cubicBezTo>
                  <a:cubicBezTo>
                    <a:pt x="40481" y="90032"/>
                    <a:pt x="40481" y="90032"/>
                    <a:pt x="41434" y="82412"/>
                  </a:cubicBezTo>
                  <a:cubicBezTo>
                    <a:pt x="39529" y="90032"/>
                    <a:pt x="39529" y="90032"/>
                    <a:pt x="41434" y="83364"/>
                  </a:cubicBezTo>
                  <a:cubicBezTo>
                    <a:pt x="38576" y="94794"/>
                    <a:pt x="42386" y="81459"/>
                    <a:pt x="38576" y="88126"/>
                  </a:cubicBezTo>
                  <a:cubicBezTo>
                    <a:pt x="38576" y="89079"/>
                    <a:pt x="39529" y="80507"/>
                    <a:pt x="40481" y="79554"/>
                  </a:cubicBezTo>
                  <a:cubicBezTo>
                    <a:pt x="38576" y="81459"/>
                    <a:pt x="34766" y="84317"/>
                    <a:pt x="34766" y="88126"/>
                  </a:cubicBezTo>
                  <a:cubicBezTo>
                    <a:pt x="34766" y="88126"/>
                    <a:pt x="38576" y="78601"/>
                    <a:pt x="37624" y="79554"/>
                  </a:cubicBezTo>
                  <a:cubicBezTo>
                    <a:pt x="36671" y="80507"/>
                    <a:pt x="31909" y="84317"/>
                    <a:pt x="36671" y="78601"/>
                  </a:cubicBezTo>
                  <a:cubicBezTo>
                    <a:pt x="38576" y="80507"/>
                    <a:pt x="21431" y="54789"/>
                    <a:pt x="19526" y="50979"/>
                  </a:cubicBezTo>
                  <a:cubicBezTo>
                    <a:pt x="29051" y="52884"/>
                    <a:pt x="18574" y="46217"/>
                    <a:pt x="18574" y="47169"/>
                  </a:cubicBezTo>
                  <a:cubicBezTo>
                    <a:pt x="21431" y="46217"/>
                    <a:pt x="18574" y="47169"/>
                    <a:pt x="23336" y="41454"/>
                  </a:cubicBezTo>
                  <a:cubicBezTo>
                    <a:pt x="24289" y="42407"/>
                    <a:pt x="14764" y="40501"/>
                    <a:pt x="15716" y="40501"/>
                  </a:cubicBezTo>
                  <a:cubicBezTo>
                    <a:pt x="24289" y="40501"/>
                    <a:pt x="20479" y="34787"/>
                    <a:pt x="23336" y="33834"/>
                  </a:cubicBezTo>
                  <a:cubicBezTo>
                    <a:pt x="20479" y="31929"/>
                    <a:pt x="15716" y="30976"/>
                    <a:pt x="10001" y="29072"/>
                  </a:cubicBezTo>
                  <a:cubicBezTo>
                    <a:pt x="13811" y="25262"/>
                    <a:pt x="12859" y="23357"/>
                    <a:pt x="16669" y="23357"/>
                  </a:cubicBezTo>
                  <a:cubicBezTo>
                    <a:pt x="10954" y="22404"/>
                    <a:pt x="10954" y="22404"/>
                    <a:pt x="15716" y="21451"/>
                  </a:cubicBezTo>
                  <a:cubicBezTo>
                    <a:pt x="18574" y="22404"/>
                    <a:pt x="3334" y="19547"/>
                    <a:pt x="12859" y="20499"/>
                  </a:cubicBezTo>
                  <a:cubicBezTo>
                    <a:pt x="12859" y="20499"/>
                    <a:pt x="476" y="31929"/>
                    <a:pt x="13811" y="31929"/>
                  </a:cubicBezTo>
                  <a:cubicBezTo>
                    <a:pt x="11906" y="32882"/>
                    <a:pt x="9049" y="34787"/>
                    <a:pt x="7144" y="35739"/>
                  </a:cubicBezTo>
                  <a:cubicBezTo>
                    <a:pt x="11906" y="39549"/>
                    <a:pt x="6191" y="47169"/>
                    <a:pt x="15716" y="51932"/>
                  </a:cubicBezTo>
                  <a:cubicBezTo>
                    <a:pt x="5239" y="55742"/>
                    <a:pt x="19526" y="53837"/>
                    <a:pt x="23336" y="54789"/>
                  </a:cubicBezTo>
                  <a:cubicBezTo>
                    <a:pt x="15716" y="57647"/>
                    <a:pt x="21431" y="56694"/>
                    <a:pt x="13811" y="60504"/>
                  </a:cubicBezTo>
                  <a:cubicBezTo>
                    <a:pt x="12859" y="61457"/>
                    <a:pt x="19526" y="62409"/>
                    <a:pt x="19526" y="64314"/>
                  </a:cubicBezTo>
                  <a:cubicBezTo>
                    <a:pt x="21431" y="73839"/>
                    <a:pt x="21431" y="90984"/>
                    <a:pt x="26194" y="88126"/>
                  </a:cubicBezTo>
                  <a:cubicBezTo>
                    <a:pt x="27146" y="107176"/>
                    <a:pt x="21431" y="92889"/>
                    <a:pt x="31909" y="91937"/>
                  </a:cubicBezTo>
                  <a:cubicBezTo>
                    <a:pt x="31909" y="92889"/>
                    <a:pt x="27146" y="105272"/>
                    <a:pt x="27146" y="106224"/>
                  </a:cubicBezTo>
                  <a:cubicBezTo>
                    <a:pt x="29051" y="100509"/>
                    <a:pt x="30004" y="101462"/>
                    <a:pt x="30004" y="110034"/>
                  </a:cubicBezTo>
                  <a:cubicBezTo>
                    <a:pt x="30004" y="110034"/>
                    <a:pt x="32861" y="105272"/>
                    <a:pt x="33814" y="105272"/>
                  </a:cubicBezTo>
                  <a:cubicBezTo>
                    <a:pt x="32861" y="112892"/>
                    <a:pt x="30004" y="122417"/>
                    <a:pt x="31909" y="128132"/>
                  </a:cubicBezTo>
                  <a:cubicBezTo>
                    <a:pt x="36671" y="111939"/>
                    <a:pt x="22384" y="146229"/>
                    <a:pt x="34766" y="115749"/>
                  </a:cubicBezTo>
                  <a:cubicBezTo>
                    <a:pt x="34766" y="119559"/>
                    <a:pt x="34766" y="128132"/>
                    <a:pt x="34766" y="130989"/>
                  </a:cubicBezTo>
                  <a:cubicBezTo>
                    <a:pt x="36671" y="124322"/>
                    <a:pt x="37624" y="126226"/>
                    <a:pt x="35719" y="134799"/>
                  </a:cubicBezTo>
                  <a:cubicBezTo>
                    <a:pt x="35719" y="133847"/>
                    <a:pt x="36671" y="122417"/>
                    <a:pt x="39529" y="120512"/>
                  </a:cubicBezTo>
                  <a:cubicBezTo>
                    <a:pt x="38576" y="128132"/>
                    <a:pt x="44291" y="141467"/>
                    <a:pt x="41434" y="148134"/>
                  </a:cubicBezTo>
                  <a:cubicBezTo>
                    <a:pt x="41434" y="136704"/>
                    <a:pt x="41434" y="134799"/>
                    <a:pt x="41434" y="123369"/>
                  </a:cubicBezTo>
                  <a:cubicBezTo>
                    <a:pt x="41434" y="130989"/>
                    <a:pt x="44291" y="141467"/>
                    <a:pt x="45244" y="147182"/>
                  </a:cubicBezTo>
                  <a:cubicBezTo>
                    <a:pt x="44291" y="145276"/>
                    <a:pt x="44291" y="142419"/>
                    <a:pt x="45244" y="140514"/>
                  </a:cubicBezTo>
                  <a:cubicBezTo>
                    <a:pt x="47149" y="145276"/>
                    <a:pt x="48101" y="150039"/>
                    <a:pt x="46196" y="154801"/>
                  </a:cubicBezTo>
                  <a:cubicBezTo>
                    <a:pt x="47149" y="150992"/>
                    <a:pt x="47149" y="147182"/>
                    <a:pt x="46196" y="144324"/>
                  </a:cubicBezTo>
                  <a:cubicBezTo>
                    <a:pt x="46196" y="147182"/>
                    <a:pt x="46196" y="150039"/>
                    <a:pt x="47149" y="152897"/>
                  </a:cubicBezTo>
                  <a:cubicBezTo>
                    <a:pt x="47149" y="148134"/>
                    <a:pt x="48101" y="144324"/>
                    <a:pt x="48101" y="139562"/>
                  </a:cubicBezTo>
                  <a:cubicBezTo>
                    <a:pt x="48101" y="155754"/>
                    <a:pt x="51911" y="154801"/>
                    <a:pt x="49054" y="143372"/>
                  </a:cubicBezTo>
                  <a:cubicBezTo>
                    <a:pt x="49054" y="149087"/>
                    <a:pt x="49054" y="147182"/>
                    <a:pt x="49054" y="136704"/>
                  </a:cubicBezTo>
                  <a:cubicBezTo>
                    <a:pt x="49054" y="143372"/>
                    <a:pt x="50959" y="146229"/>
                    <a:pt x="51911" y="152897"/>
                  </a:cubicBezTo>
                  <a:cubicBezTo>
                    <a:pt x="51911" y="151944"/>
                    <a:pt x="54769" y="152897"/>
                    <a:pt x="53816" y="148134"/>
                  </a:cubicBezTo>
                  <a:cubicBezTo>
                    <a:pt x="53816" y="152897"/>
                    <a:pt x="54769" y="156707"/>
                    <a:pt x="54769" y="160517"/>
                  </a:cubicBezTo>
                  <a:cubicBezTo>
                    <a:pt x="54769" y="161469"/>
                    <a:pt x="57626" y="154801"/>
                    <a:pt x="56674" y="155754"/>
                  </a:cubicBezTo>
                  <a:cubicBezTo>
                    <a:pt x="56674" y="162422"/>
                    <a:pt x="56674" y="162422"/>
                    <a:pt x="56674" y="154801"/>
                  </a:cubicBezTo>
                  <a:cubicBezTo>
                    <a:pt x="58579" y="168137"/>
                    <a:pt x="57626" y="160517"/>
                    <a:pt x="58579" y="161469"/>
                  </a:cubicBezTo>
                  <a:cubicBezTo>
                    <a:pt x="58579" y="165279"/>
                    <a:pt x="60484" y="166232"/>
                    <a:pt x="62389" y="169089"/>
                  </a:cubicBezTo>
                  <a:cubicBezTo>
                    <a:pt x="63341" y="166232"/>
                    <a:pt x="65246" y="165279"/>
                    <a:pt x="63341" y="161469"/>
                  </a:cubicBezTo>
                  <a:cubicBezTo>
                    <a:pt x="65246" y="163374"/>
                    <a:pt x="66199" y="167184"/>
                    <a:pt x="67151" y="170042"/>
                  </a:cubicBezTo>
                  <a:cubicBezTo>
                    <a:pt x="63341" y="160517"/>
                    <a:pt x="68104" y="168137"/>
                    <a:pt x="68104" y="168137"/>
                  </a:cubicBezTo>
                  <a:cubicBezTo>
                    <a:pt x="69056" y="165279"/>
                    <a:pt x="68104" y="163374"/>
                    <a:pt x="67151" y="160517"/>
                  </a:cubicBezTo>
                  <a:cubicBezTo>
                    <a:pt x="69056" y="165279"/>
                    <a:pt x="66199" y="157659"/>
                    <a:pt x="70009" y="161469"/>
                  </a:cubicBezTo>
                  <a:cubicBezTo>
                    <a:pt x="69056" y="155754"/>
                    <a:pt x="69056" y="155754"/>
                    <a:pt x="70009" y="160517"/>
                  </a:cubicBezTo>
                  <a:cubicBezTo>
                    <a:pt x="70009" y="155754"/>
                    <a:pt x="69056" y="150992"/>
                    <a:pt x="67151" y="147182"/>
                  </a:cubicBezTo>
                  <a:cubicBezTo>
                    <a:pt x="69056" y="152897"/>
                    <a:pt x="71914" y="158612"/>
                    <a:pt x="73819" y="163374"/>
                  </a:cubicBezTo>
                  <a:cubicBezTo>
                    <a:pt x="72866" y="157659"/>
                    <a:pt x="71914" y="151944"/>
                    <a:pt x="70009" y="146229"/>
                  </a:cubicBezTo>
                  <a:cubicBezTo>
                    <a:pt x="75724" y="160517"/>
                    <a:pt x="70961" y="137657"/>
                    <a:pt x="70009" y="132894"/>
                  </a:cubicBezTo>
                  <a:cubicBezTo>
                    <a:pt x="70009" y="133847"/>
                    <a:pt x="74771" y="141467"/>
                    <a:pt x="74771" y="141467"/>
                  </a:cubicBezTo>
                  <a:cubicBezTo>
                    <a:pt x="76676" y="139562"/>
                    <a:pt x="70961" y="114797"/>
                    <a:pt x="70009" y="112892"/>
                  </a:cubicBezTo>
                  <a:cubicBezTo>
                    <a:pt x="74771" y="111939"/>
                    <a:pt x="71914" y="113844"/>
                    <a:pt x="75724" y="113844"/>
                  </a:cubicBezTo>
                  <a:cubicBezTo>
                    <a:pt x="72866" y="108129"/>
                    <a:pt x="70009" y="103367"/>
                    <a:pt x="67151" y="98604"/>
                  </a:cubicBezTo>
                  <a:cubicBezTo>
                    <a:pt x="78581" y="92889"/>
                    <a:pt x="58579" y="68124"/>
                    <a:pt x="66199" y="64314"/>
                  </a:cubicBezTo>
                  <a:cubicBezTo>
                    <a:pt x="67151" y="64314"/>
                    <a:pt x="70961" y="65267"/>
                    <a:pt x="73819" y="66219"/>
                  </a:cubicBezTo>
                  <a:cubicBezTo>
                    <a:pt x="68104" y="63362"/>
                    <a:pt x="70961" y="57647"/>
                    <a:pt x="67151" y="59551"/>
                  </a:cubicBezTo>
                  <a:cubicBezTo>
                    <a:pt x="68104" y="59551"/>
                    <a:pt x="68104" y="61457"/>
                    <a:pt x="68104" y="61457"/>
                  </a:cubicBezTo>
                  <a:cubicBezTo>
                    <a:pt x="67151" y="59551"/>
                    <a:pt x="65246" y="58599"/>
                    <a:pt x="62389" y="59551"/>
                  </a:cubicBezTo>
                  <a:cubicBezTo>
                    <a:pt x="66199" y="58599"/>
                    <a:pt x="67151" y="13832"/>
                    <a:pt x="68104" y="9069"/>
                  </a:cubicBezTo>
                  <a:cubicBezTo>
                    <a:pt x="65246" y="5259"/>
                    <a:pt x="46196" y="8117"/>
                    <a:pt x="46196" y="9069"/>
                  </a:cubicBezTo>
                  <a:cubicBezTo>
                    <a:pt x="51911" y="13832"/>
                    <a:pt x="47149" y="10022"/>
                    <a:pt x="46196" y="10022"/>
                  </a:cubicBezTo>
                  <a:cubicBezTo>
                    <a:pt x="48101" y="11926"/>
                    <a:pt x="47149" y="11926"/>
                    <a:pt x="45244" y="11926"/>
                  </a:cubicBezTo>
                  <a:cubicBezTo>
                    <a:pt x="45244" y="13832"/>
                    <a:pt x="48101" y="11926"/>
                    <a:pt x="50959" y="13832"/>
                  </a:cubicBezTo>
                  <a:cubicBezTo>
                    <a:pt x="43339" y="16689"/>
                    <a:pt x="53816" y="23357"/>
                    <a:pt x="43339" y="23357"/>
                  </a:cubicBezTo>
                  <a:cubicBezTo>
                    <a:pt x="53816" y="25262"/>
                    <a:pt x="39529" y="27167"/>
                    <a:pt x="51911" y="30976"/>
                  </a:cubicBezTo>
                  <a:cubicBezTo>
                    <a:pt x="39529" y="37644"/>
                    <a:pt x="58579" y="34787"/>
                    <a:pt x="45244" y="37644"/>
                  </a:cubicBezTo>
                  <a:close/>
                  <a:moveTo>
                    <a:pt x="54769" y="67172"/>
                  </a:moveTo>
                  <a:cubicBezTo>
                    <a:pt x="54769" y="67172"/>
                    <a:pt x="53816" y="65267"/>
                    <a:pt x="54769" y="67172"/>
                  </a:cubicBezTo>
                  <a:close/>
                  <a:moveTo>
                    <a:pt x="54769" y="69076"/>
                  </a:moveTo>
                  <a:cubicBezTo>
                    <a:pt x="55721" y="68124"/>
                    <a:pt x="58579" y="68124"/>
                    <a:pt x="54769" y="69076"/>
                  </a:cubicBezTo>
                  <a:close/>
                  <a:moveTo>
                    <a:pt x="74771" y="63362"/>
                  </a:moveTo>
                  <a:cubicBezTo>
                    <a:pt x="74771" y="64314"/>
                    <a:pt x="70961" y="63362"/>
                    <a:pt x="74771" y="63362"/>
                  </a:cubicBezTo>
                  <a:close/>
                </a:path>
              </a:pathLst>
            </a:custGeom>
            <a:grpFill/>
            <a:ln w="9525" cap="flat">
              <a:noFill/>
              <a:prstDash val="solid"/>
              <a:miter/>
            </a:ln>
          </p:spPr>
          <p:txBody>
            <a:bodyPr rtlCol="0" anchor="ctr"/>
            <a:lstStyle/>
            <a:p>
              <a:endParaRPr lang="en-US"/>
            </a:p>
          </p:txBody>
        </p:sp>
        <p:sp>
          <p:nvSpPr>
            <p:cNvPr id="3579" name="Freeform: Shape 3578">
              <a:extLst>
                <a:ext uri="{FF2B5EF4-FFF2-40B4-BE49-F238E27FC236}">
                  <a16:creationId xmlns:a16="http://schemas.microsoft.com/office/drawing/2014/main" xmlns="" id="{26A2A5C2-3BC2-44B0-AD03-6B8BA6948B7B}"/>
                </a:ext>
              </a:extLst>
            </p:cNvPr>
            <p:cNvSpPr/>
            <p:nvPr/>
          </p:nvSpPr>
          <p:spPr>
            <a:xfrm>
              <a:off x="7475549" y="6559920"/>
              <a:ext cx="9525" cy="9525"/>
            </a:xfrm>
            <a:custGeom>
              <a:avLst/>
              <a:gdLst>
                <a:gd name="connsiteX0" fmla="*/ 8244 w 9525"/>
                <a:gd name="connsiteY0" fmla="*/ 7567 h 9525"/>
                <a:gd name="connsiteX1" fmla="*/ 8244 w 9525"/>
                <a:gd name="connsiteY1" fmla="*/ 7567 h 9525"/>
              </a:gdLst>
              <a:ahLst/>
              <a:cxnLst>
                <a:cxn ang="0">
                  <a:pos x="connsiteX0" y="connsiteY0"/>
                </a:cxn>
                <a:cxn ang="0">
                  <a:pos x="connsiteX1" y="connsiteY1"/>
                </a:cxn>
              </a:cxnLst>
              <a:rect l="l" t="t" r="r" b="b"/>
              <a:pathLst>
                <a:path w="9525" h="9525">
                  <a:moveTo>
                    <a:pt x="8244" y="7567"/>
                  </a:moveTo>
                  <a:cubicBezTo>
                    <a:pt x="7291" y="6615"/>
                    <a:pt x="6339" y="7567"/>
                    <a:pt x="8244" y="7567"/>
                  </a:cubicBezTo>
                  <a:close/>
                </a:path>
              </a:pathLst>
            </a:custGeom>
            <a:grpFill/>
            <a:ln w="9525" cap="flat">
              <a:noFill/>
              <a:prstDash val="solid"/>
              <a:miter/>
            </a:ln>
          </p:spPr>
          <p:txBody>
            <a:bodyPr rtlCol="0" anchor="ctr"/>
            <a:lstStyle/>
            <a:p>
              <a:endParaRPr lang="en-US"/>
            </a:p>
          </p:txBody>
        </p:sp>
        <p:sp>
          <p:nvSpPr>
            <p:cNvPr id="3580" name="Freeform: Shape 3579">
              <a:extLst>
                <a:ext uri="{FF2B5EF4-FFF2-40B4-BE49-F238E27FC236}">
                  <a16:creationId xmlns:a16="http://schemas.microsoft.com/office/drawing/2014/main" xmlns="" id="{71C856DF-0506-4841-A879-4459A1A59C76}"/>
                </a:ext>
              </a:extLst>
            </p:cNvPr>
            <p:cNvSpPr/>
            <p:nvPr/>
          </p:nvSpPr>
          <p:spPr>
            <a:xfrm>
              <a:off x="7427648" y="656415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3581" name="Freeform: Shape 3580">
              <a:extLst>
                <a:ext uri="{FF2B5EF4-FFF2-40B4-BE49-F238E27FC236}">
                  <a16:creationId xmlns:a16="http://schemas.microsoft.com/office/drawing/2014/main" xmlns="" id="{AD8E24CE-FF1A-4364-9A7F-281621748158}"/>
                </a:ext>
              </a:extLst>
            </p:cNvPr>
            <p:cNvSpPr/>
            <p:nvPr/>
          </p:nvSpPr>
          <p:spPr>
            <a:xfrm>
              <a:off x="7455694" y="65765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001"/>
                    <a:pt x="7144" y="7144"/>
                    <a:pt x="7144" y="7144"/>
                  </a:cubicBezTo>
                  <a:close/>
                </a:path>
              </a:pathLst>
            </a:custGeom>
            <a:grpFill/>
            <a:ln w="9525" cap="flat">
              <a:noFill/>
              <a:prstDash val="solid"/>
              <a:miter/>
            </a:ln>
          </p:spPr>
          <p:txBody>
            <a:bodyPr rtlCol="0" anchor="ctr"/>
            <a:lstStyle/>
            <a:p>
              <a:endParaRPr lang="en-US"/>
            </a:p>
          </p:txBody>
        </p:sp>
        <p:sp>
          <p:nvSpPr>
            <p:cNvPr id="3582" name="Freeform: Shape 3581">
              <a:extLst>
                <a:ext uri="{FF2B5EF4-FFF2-40B4-BE49-F238E27FC236}">
                  <a16:creationId xmlns:a16="http://schemas.microsoft.com/office/drawing/2014/main" xmlns="" id="{3B6DC6FD-7F6A-4CAC-BD60-AFDE91B315BE}"/>
                </a:ext>
              </a:extLst>
            </p:cNvPr>
            <p:cNvSpPr/>
            <p:nvPr/>
          </p:nvSpPr>
          <p:spPr>
            <a:xfrm>
              <a:off x="7431881" y="654796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3583" name="Freeform: Shape 3582">
              <a:extLst>
                <a:ext uri="{FF2B5EF4-FFF2-40B4-BE49-F238E27FC236}">
                  <a16:creationId xmlns:a16="http://schemas.microsoft.com/office/drawing/2014/main" xmlns="" id="{8A7ED94B-2A7E-4233-86EA-B116065A4E73}"/>
                </a:ext>
              </a:extLst>
            </p:cNvPr>
            <p:cNvSpPr/>
            <p:nvPr/>
          </p:nvSpPr>
          <p:spPr>
            <a:xfrm>
              <a:off x="7430929" y="6541293"/>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8096"/>
                    <a:pt x="7144" y="8096"/>
                    <a:pt x="7144" y="8096"/>
                  </a:cubicBezTo>
                  <a:close/>
                </a:path>
              </a:pathLst>
            </a:custGeom>
            <a:grpFill/>
            <a:ln w="9525" cap="flat">
              <a:noFill/>
              <a:prstDash val="solid"/>
              <a:miter/>
            </a:ln>
          </p:spPr>
          <p:txBody>
            <a:bodyPr rtlCol="0" anchor="ctr"/>
            <a:lstStyle/>
            <a:p>
              <a:endParaRPr lang="en-US"/>
            </a:p>
          </p:txBody>
        </p:sp>
        <p:sp>
          <p:nvSpPr>
            <p:cNvPr id="3584" name="Freeform: Shape 3583">
              <a:extLst>
                <a:ext uri="{FF2B5EF4-FFF2-40B4-BE49-F238E27FC236}">
                  <a16:creationId xmlns:a16="http://schemas.microsoft.com/office/drawing/2014/main" xmlns="" id="{A64A3F68-21ED-44ED-A907-8FD34A94E2DB}"/>
                </a:ext>
              </a:extLst>
            </p:cNvPr>
            <p:cNvSpPr/>
            <p:nvPr/>
          </p:nvSpPr>
          <p:spPr>
            <a:xfrm>
              <a:off x="7429003" y="6538436"/>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7144"/>
                    <a:pt x="5259" y="7144"/>
                    <a:pt x="9069" y="7144"/>
                  </a:cubicBezTo>
                  <a:close/>
                </a:path>
              </a:pathLst>
            </a:custGeom>
            <a:grpFill/>
            <a:ln w="9525" cap="flat">
              <a:noFill/>
              <a:prstDash val="solid"/>
              <a:miter/>
            </a:ln>
          </p:spPr>
          <p:txBody>
            <a:bodyPr rtlCol="0" anchor="ctr"/>
            <a:lstStyle/>
            <a:p>
              <a:endParaRPr lang="en-US"/>
            </a:p>
          </p:txBody>
        </p:sp>
        <p:sp>
          <p:nvSpPr>
            <p:cNvPr id="3585" name="Freeform: Shape 3584">
              <a:extLst>
                <a:ext uri="{FF2B5EF4-FFF2-40B4-BE49-F238E27FC236}">
                  <a16:creationId xmlns:a16="http://schemas.microsoft.com/office/drawing/2014/main" xmlns="" id="{9631FAA5-A173-4F57-AF37-0EC5EA438E3B}"/>
                </a:ext>
              </a:extLst>
            </p:cNvPr>
            <p:cNvSpPr/>
            <p:nvPr/>
          </p:nvSpPr>
          <p:spPr>
            <a:xfrm>
              <a:off x="7450931" y="6581536"/>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7144" y="7858"/>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586" name="Freeform: Shape 3585">
              <a:extLst>
                <a:ext uri="{FF2B5EF4-FFF2-40B4-BE49-F238E27FC236}">
                  <a16:creationId xmlns:a16="http://schemas.microsoft.com/office/drawing/2014/main" xmlns="" id="{BED83300-C63E-48D3-91E6-62B643506160}"/>
                </a:ext>
              </a:extLst>
            </p:cNvPr>
            <p:cNvSpPr/>
            <p:nvPr/>
          </p:nvSpPr>
          <p:spPr>
            <a:xfrm>
              <a:off x="7443311" y="6581625"/>
              <a:ext cx="9525" cy="9525"/>
            </a:xfrm>
            <a:custGeom>
              <a:avLst/>
              <a:gdLst>
                <a:gd name="connsiteX0" fmla="*/ 7144 w 9525"/>
                <a:gd name="connsiteY0" fmla="*/ 8722 h 9525"/>
                <a:gd name="connsiteX1" fmla="*/ 8096 w 9525"/>
                <a:gd name="connsiteY1" fmla="*/ 7769 h 9525"/>
                <a:gd name="connsiteX2" fmla="*/ 7144 w 9525"/>
                <a:gd name="connsiteY2" fmla="*/ 8722 h 9525"/>
              </a:gdLst>
              <a:ahLst/>
              <a:cxnLst>
                <a:cxn ang="0">
                  <a:pos x="connsiteX0" y="connsiteY0"/>
                </a:cxn>
                <a:cxn ang="0">
                  <a:pos x="connsiteX1" y="connsiteY1"/>
                </a:cxn>
                <a:cxn ang="0">
                  <a:pos x="connsiteX2" y="connsiteY2"/>
                </a:cxn>
              </a:cxnLst>
              <a:rect l="l" t="t" r="r" b="b"/>
              <a:pathLst>
                <a:path w="9525" h="9525">
                  <a:moveTo>
                    <a:pt x="7144" y="8722"/>
                  </a:moveTo>
                  <a:cubicBezTo>
                    <a:pt x="7144" y="8722"/>
                    <a:pt x="8096" y="7769"/>
                    <a:pt x="8096" y="7769"/>
                  </a:cubicBezTo>
                  <a:cubicBezTo>
                    <a:pt x="8096" y="6817"/>
                    <a:pt x="8096" y="6817"/>
                    <a:pt x="7144" y="8722"/>
                  </a:cubicBezTo>
                  <a:close/>
                </a:path>
              </a:pathLst>
            </a:custGeom>
            <a:grpFill/>
            <a:ln w="9525" cap="flat">
              <a:noFill/>
              <a:prstDash val="solid"/>
              <a:miter/>
            </a:ln>
          </p:spPr>
          <p:txBody>
            <a:bodyPr rtlCol="0" anchor="ctr"/>
            <a:lstStyle/>
            <a:p>
              <a:endParaRPr lang="en-US"/>
            </a:p>
          </p:txBody>
        </p:sp>
        <p:sp>
          <p:nvSpPr>
            <p:cNvPr id="3587" name="Freeform: Shape 3586">
              <a:extLst>
                <a:ext uri="{FF2B5EF4-FFF2-40B4-BE49-F238E27FC236}">
                  <a16:creationId xmlns:a16="http://schemas.microsoft.com/office/drawing/2014/main" xmlns="" id="{D055A0DE-520F-4F3D-8573-9B3517E74E05}"/>
                </a:ext>
              </a:extLst>
            </p:cNvPr>
            <p:cNvSpPr/>
            <p:nvPr/>
          </p:nvSpPr>
          <p:spPr>
            <a:xfrm>
              <a:off x="7451884" y="657748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3588" name="Freeform: Shape 3587">
              <a:extLst>
                <a:ext uri="{FF2B5EF4-FFF2-40B4-BE49-F238E27FC236}">
                  <a16:creationId xmlns:a16="http://schemas.microsoft.com/office/drawing/2014/main" xmlns="" id="{8A212D34-6715-4477-BF0E-5691972BB0DE}"/>
                </a:ext>
              </a:extLst>
            </p:cNvPr>
            <p:cNvSpPr/>
            <p:nvPr/>
          </p:nvSpPr>
          <p:spPr>
            <a:xfrm>
              <a:off x="7444502" y="6581827"/>
              <a:ext cx="9525" cy="9525"/>
            </a:xfrm>
            <a:custGeom>
              <a:avLst/>
              <a:gdLst>
                <a:gd name="connsiteX0" fmla="*/ 7858 w 9525"/>
                <a:gd name="connsiteY0" fmla="*/ 7567 h 9525"/>
                <a:gd name="connsiteX1" fmla="*/ 7858 w 9525"/>
                <a:gd name="connsiteY1" fmla="*/ 7567 h 9525"/>
                <a:gd name="connsiteX2" fmla="*/ 7858 w 9525"/>
                <a:gd name="connsiteY2" fmla="*/ 7567 h 9525"/>
              </a:gdLst>
              <a:ahLst/>
              <a:cxnLst>
                <a:cxn ang="0">
                  <a:pos x="connsiteX0" y="connsiteY0"/>
                </a:cxn>
                <a:cxn ang="0">
                  <a:pos x="connsiteX1" y="connsiteY1"/>
                </a:cxn>
                <a:cxn ang="0">
                  <a:pos x="connsiteX2" y="connsiteY2"/>
                </a:cxn>
              </a:cxnLst>
              <a:rect l="l" t="t" r="r" b="b"/>
              <a:pathLst>
                <a:path w="9525" h="9525">
                  <a:moveTo>
                    <a:pt x="7858" y="7567"/>
                  </a:moveTo>
                  <a:cubicBezTo>
                    <a:pt x="7858" y="7567"/>
                    <a:pt x="7858" y="6615"/>
                    <a:pt x="7858" y="7567"/>
                  </a:cubicBezTo>
                  <a:cubicBezTo>
                    <a:pt x="6906" y="7567"/>
                    <a:pt x="6906" y="8520"/>
                    <a:pt x="7858" y="7567"/>
                  </a:cubicBezTo>
                  <a:close/>
                </a:path>
              </a:pathLst>
            </a:custGeom>
            <a:grpFill/>
            <a:ln w="9525" cap="flat">
              <a:noFill/>
              <a:prstDash val="solid"/>
              <a:miter/>
            </a:ln>
          </p:spPr>
          <p:txBody>
            <a:bodyPr rtlCol="0" anchor="ctr"/>
            <a:lstStyle/>
            <a:p>
              <a:endParaRPr lang="en-US"/>
            </a:p>
          </p:txBody>
        </p:sp>
        <p:sp>
          <p:nvSpPr>
            <p:cNvPr id="3589" name="Freeform: Shape 3588">
              <a:extLst>
                <a:ext uri="{FF2B5EF4-FFF2-40B4-BE49-F238E27FC236}">
                  <a16:creationId xmlns:a16="http://schemas.microsoft.com/office/drawing/2014/main" xmlns="" id="{5126EFD5-EDB8-441A-A0B5-853D09E49A5F}"/>
                </a:ext>
              </a:extLst>
            </p:cNvPr>
            <p:cNvSpPr/>
            <p:nvPr/>
          </p:nvSpPr>
          <p:spPr>
            <a:xfrm>
              <a:off x="7424790" y="6518962"/>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7567"/>
                    <a:pt x="6615" y="6614"/>
                    <a:pt x="7567" y="7567"/>
                  </a:cubicBezTo>
                  <a:close/>
                </a:path>
              </a:pathLst>
            </a:custGeom>
            <a:grpFill/>
            <a:ln w="9525" cap="flat">
              <a:noFill/>
              <a:prstDash val="solid"/>
              <a:miter/>
            </a:ln>
          </p:spPr>
          <p:txBody>
            <a:bodyPr rtlCol="0" anchor="ctr"/>
            <a:lstStyle/>
            <a:p>
              <a:endParaRPr lang="en-US"/>
            </a:p>
          </p:txBody>
        </p:sp>
        <p:sp>
          <p:nvSpPr>
            <p:cNvPr id="3590" name="Freeform: Shape 3589">
              <a:extLst>
                <a:ext uri="{FF2B5EF4-FFF2-40B4-BE49-F238E27FC236}">
                  <a16:creationId xmlns:a16="http://schemas.microsoft.com/office/drawing/2014/main" xmlns="" id="{69D10126-2740-443C-B38E-F02A7AB6187B}"/>
                </a:ext>
              </a:extLst>
            </p:cNvPr>
            <p:cNvSpPr/>
            <p:nvPr/>
          </p:nvSpPr>
          <p:spPr>
            <a:xfrm>
              <a:off x="7424261" y="651938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591" name="Freeform: Shape 3590">
              <a:extLst>
                <a:ext uri="{FF2B5EF4-FFF2-40B4-BE49-F238E27FC236}">
                  <a16:creationId xmlns:a16="http://schemas.microsoft.com/office/drawing/2014/main" xmlns="" id="{43553E5F-E6A1-4A38-A2DF-FE20E7B10A8F}"/>
                </a:ext>
              </a:extLst>
            </p:cNvPr>
            <p:cNvSpPr/>
            <p:nvPr/>
          </p:nvSpPr>
          <p:spPr>
            <a:xfrm>
              <a:off x="7423309" y="6518962"/>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8096" y="7567"/>
                    <a:pt x="8096" y="6614"/>
                    <a:pt x="7144" y="7567"/>
                  </a:cubicBezTo>
                  <a:close/>
                </a:path>
              </a:pathLst>
            </a:custGeom>
            <a:grpFill/>
            <a:ln w="9525" cap="flat">
              <a:noFill/>
              <a:prstDash val="solid"/>
              <a:miter/>
            </a:ln>
          </p:spPr>
          <p:txBody>
            <a:bodyPr rtlCol="0" anchor="ctr"/>
            <a:lstStyle/>
            <a:p>
              <a:endParaRPr lang="en-US"/>
            </a:p>
          </p:txBody>
        </p:sp>
        <p:sp>
          <p:nvSpPr>
            <p:cNvPr id="3592" name="Freeform: Shape 3591">
              <a:extLst>
                <a:ext uri="{FF2B5EF4-FFF2-40B4-BE49-F238E27FC236}">
                  <a16:creationId xmlns:a16="http://schemas.microsoft.com/office/drawing/2014/main" xmlns="" id="{0468699D-00CC-4603-85C4-27D64052AA28}"/>
                </a:ext>
              </a:extLst>
            </p:cNvPr>
            <p:cNvSpPr/>
            <p:nvPr/>
          </p:nvSpPr>
          <p:spPr>
            <a:xfrm>
              <a:off x="7426166" y="6525101"/>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593" name="Freeform: Shape 3592">
              <a:extLst>
                <a:ext uri="{FF2B5EF4-FFF2-40B4-BE49-F238E27FC236}">
                  <a16:creationId xmlns:a16="http://schemas.microsoft.com/office/drawing/2014/main" xmlns="" id="{19242AC5-C1BF-4138-AC32-8E5DA5BC4CC7}"/>
                </a:ext>
              </a:extLst>
            </p:cNvPr>
            <p:cNvSpPr/>
            <p:nvPr/>
          </p:nvSpPr>
          <p:spPr>
            <a:xfrm>
              <a:off x="7427119" y="6524466"/>
              <a:ext cx="9525" cy="9525"/>
            </a:xfrm>
            <a:custGeom>
              <a:avLst/>
              <a:gdLst>
                <a:gd name="connsiteX0" fmla="*/ 7144 w 9525"/>
                <a:gd name="connsiteY0" fmla="*/ 9684 h 9525"/>
                <a:gd name="connsiteX1" fmla="*/ 7144 w 9525"/>
                <a:gd name="connsiteY1" fmla="*/ 9684 h 9525"/>
              </a:gdLst>
              <a:ahLst/>
              <a:cxnLst>
                <a:cxn ang="0">
                  <a:pos x="connsiteX0" y="connsiteY0"/>
                </a:cxn>
                <a:cxn ang="0">
                  <a:pos x="connsiteX1" y="connsiteY1"/>
                </a:cxn>
              </a:cxnLst>
              <a:rect l="l" t="t" r="r" b="b"/>
              <a:pathLst>
                <a:path w="9525" h="9525">
                  <a:moveTo>
                    <a:pt x="7144" y="9684"/>
                  </a:moveTo>
                  <a:cubicBezTo>
                    <a:pt x="8096" y="3969"/>
                    <a:pt x="7144" y="9684"/>
                    <a:pt x="7144" y="9684"/>
                  </a:cubicBezTo>
                  <a:close/>
                </a:path>
              </a:pathLst>
            </a:custGeom>
            <a:grpFill/>
            <a:ln w="9525" cap="flat">
              <a:noFill/>
              <a:prstDash val="solid"/>
              <a:miter/>
            </a:ln>
          </p:spPr>
          <p:txBody>
            <a:bodyPr rtlCol="0" anchor="ctr"/>
            <a:lstStyle/>
            <a:p>
              <a:endParaRPr lang="en-US"/>
            </a:p>
          </p:txBody>
        </p:sp>
        <p:sp>
          <p:nvSpPr>
            <p:cNvPr id="3594" name="Freeform: Shape 3593">
              <a:extLst>
                <a:ext uri="{FF2B5EF4-FFF2-40B4-BE49-F238E27FC236}">
                  <a16:creationId xmlns:a16="http://schemas.microsoft.com/office/drawing/2014/main" xmlns="" id="{0BF67F03-8746-4B0D-8861-DC1E3E07B2B8}"/>
                </a:ext>
              </a:extLst>
            </p:cNvPr>
            <p:cNvSpPr/>
            <p:nvPr/>
          </p:nvSpPr>
          <p:spPr>
            <a:xfrm>
              <a:off x="7415900" y="6537336"/>
              <a:ext cx="9525" cy="9525"/>
            </a:xfrm>
            <a:custGeom>
              <a:avLst/>
              <a:gdLst>
                <a:gd name="connsiteX0" fmla="*/ 8837 w 9525"/>
                <a:gd name="connsiteY0" fmla="*/ 8244 h 9525"/>
                <a:gd name="connsiteX1" fmla="*/ 8837 w 9525"/>
                <a:gd name="connsiteY1" fmla="*/ 8244 h 9525"/>
              </a:gdLst>
              <a:ahLst/>
              <a:cxnLst>
                <a:cxn ang="0">
                  <a:pos x="connsiteX0" y="connsiteY0"/>
                </a:cxn>
                <a:cxn ang="0">
                  <a:pos x="connsiteX1" y="connsiteY1"/>
                </a:cxn>
              </a:cxnLst>
              <a:rect l="l" t="t" r="r" b="b"/>
              <a:pathLst>
                <a:path w="9525" h="9525">
                  <a:moveTo>
                    <a:pt x="8837" y="8244"/>
                  </a:moveTo>
                  <a:cubicBezTo>
                    <a:pt x="5027" y="6339"/>
                    <a:pt x="8837" y="7291"/>
                    <a:pt x="8837" y="8244"/>
                  </a:cubicBezTo>
                  <a:close/>
                </a:path>
              </a:pathLst>
            </a:custGeom>
            <a:grpFill/>
            <a:ln w="9525" cap="flat">
              <a:noFill/>
              <a:prstDash val="solid"/>
              <a:miter/>
            </a:ln>
          </p:spPr>
          <p:txBody>
            <a:bodyPr rtlCol="0" anchor="ctr"/>
            <a:lstStyle/>
            <a:p>
              <a:endParaRPr lang="en-US"/>
            </a:p>
          </p:txBody>
        </p:sp>
        <p:sp>
          <p:nvSpPr>
            <p:cNvPr id="3595" name="Freeform: Shape 3594">
              <a:extLst>
                <a:ext uri="{FF2B5EF4-FFF2-40B4-BE49-F238E27FC236}">
                  <a16:creationId xmlns:a16="http://schemas.microsoft.com/office/drawing/2014/main" xmlns="" id="{CA0C48FE-BAA6-4135-99EC-98C2B3CC8B0C}"/>
                </a:ext>
              </a:extLst>
            </p:cNvPr>
            <p:cNvSpPr/>
            <p:nvPr/>
          </p:nvSpPr>
          <p:spPr>
            <a:xfrm>
              <a:off x="7415689" y="6542932"/>
              <a:ext cx="9525" cy="9525"/>
            </a:xfrm>
            <a:custGeom>
              <a:avLst/>
              <a:gdLst>
                <a:gd name="connsiteX0" fmla="*/ 9049 w 9525"/>
                <a:gd name="connsiteY0" fmla="*/ 7411 h 9525"/>
                <a:gd name="connsiteX1" fmla="*/ 7144 w 9525"/>
                <a:gd name="connsiteY1" fmla="*/ 8363 h 9525"/>
                <a:gd name="connsiteX2" fmla="*/ 9049 w 9525"/>
                <a:gd name="connsiteY2" fmla="*/ 7411 h 9525"/>
              </a:gdLst>
              <a:ahLst/>
              <a:cxnLst>
                <a:cxn ang="0">
                  <a:pos x="connsiteX0" y="connsiteY0"/>
                </a:cxn>
                <a:cxn ang="0">
                  <a:pos x="connsiteX1" y="connsiteY1"/>
                </a:cxn>
                <a:cxn ang="0">
                  <a:pos x="connsiteX2" y="connsiteY2"/>
                </a:cxn>
              </a:cxnLst>
              <a:rect l="l" t="t" r="r" b="b"/>
              <a:pathLst>
                <a:path w="9525" h="9525">
                  <a:moveTo>
                    <a:pt x="9049" y="7411"/>
                  </a:moveTo>
                  <a:cubicBezTo>
                    <a:pt x="8096" y="6458"/>
                    <a:pt x="7144" y="8363"/>
                    <a:pt x="7144" y="8363"/>
                  </a:cubicBezTo>
                  <a:cubicBezTo>
                    <a:pt x="8096" y="8363"/>
                    <a:pt x="8096" y="8363"/>
                    <a:pt x="9049" y="7411"/>
                  </a:cubicBezTo>
                  <a:close/>
                </a:path>
              </a:pathLst>
            </a:custGeom>
            <a:grpFill/>
            <a:ln w="9525" cap="flat">
              <a:noFill/>
              <a:prstDash val="solid"/>
              <a:miter/>
            </a:ln>
          </p:spPr>
          <p:txBody>
            <a:bodyPr rtlCol="0" anchor="ctr"/>
            <a:lstStyle/>
            <a:p>
              <a:endParaRPr lang="en-US"/>
            </a:p>
          </p:txBody>
        </p:sp>
        <p:sp>
          <p:nvSpPr>
            <p:cNvPr id="3596" name="Freeform: Shape 3595">
              <a:extLst>
                <a:ext uri="{FF2B5EF4-FFF2-40B4-BE49-F238E27FC236}">
                  <a16:creationId xmlns:a16="http://schemas.microsoft.com/office/drawing/2014/main" xmlns="" id="{96985864-E5CA-4682-BB40-1E1915856712}"/>
                </a:ext>
              </a:extLst>
            </p:cNvPr>
            <p:cNvSpPr/>
            <p:nvPr/>
          </p:nvSpPr>
          <p:spPr>
            <a:xfrm>
              <a:off x="7426166" y="6575583"/>
              <a:ext cx="9525" cy="9525"/>
            </a:xfrm>
            <a:custGeom>
              <a:avLst/>
              <a:gdLst>
                <a:gd name="connsiteX0" fmla="*/ 10001 w 9525"/>
                <a:gd name="connsiteY0" fmla="*/ 7144 h 9525"/>
                <a:gd name="connsiteX1" fmla="*/ 7144 w 9525"/>
                <a:gd name="connsiteY1" fmla="*/ 8097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8097"/>
                  </a:lnTo>
                  <a:cubicBezTo>
                    <a:pt x="8096" y="8097"/>
                    <a:pt x="9049" y="7144"/>
                    <a:pt x="10001" y="7144"/>
                  </a:cubicBezTo>
                  <a:close/>
                </a:path>
              </a:pathLst>
            </a:custGeom>
            <a:grpFill/>
            <a:ln w="9525" cap="flat">
              <a:noFill/>
              <a:prstDash val="solid"/>
              <a:miter/>
            </a:ln>
          </p:spPr>
          <p:txBody>
            <a:bodyPr rtlCol="0" anchor="ctr"/>
            <a:lstStyle/>
            <a:p>
              <a:endParaRPr lang="en-US"/>
            </a:p>
          </p:txBody>
        </p:sp>
        <p:sp>
          <p:nvSpPr>
            <p:cNvPr id="3597" name="Freeform: Shape 3596">
              <a:extLst>
                <a:ext uri="{FF2B5EF4-FFF2-40B4-BE49-F238E27FC236}">
                  <a16:creationId xmlns:a16="http://schemas.microsoft.com/office/drawing/2014/main" xmlns="" id="{FB1E8B22-5674-440A-91A1-30D5BD777CB8}"/>
                </a:ext>
              </a:extLst>
            </p:cNvPr>
            <p:cNvSpPr/>
            <p:nvPr/>
          </p:nvSpPr>
          <p:spPr>
            <a:xfrm>
              <a:off x="7443111" y="6573663"/>
              <a:ext cx="9525" cy="9525"/>
            </a:xfrm>
            <a:custGeom>
              <a:avLst/>
              <a:gdLst>
                <a:gd name="connsiteX0" fmla="*/ 7344 w 9525"/>
                <a:gd name="connsiteY0" fmla="*/ 9064 h 9525"/>
                <a:gd name="connsiteX1" fmla="*/ 7344 w 9525"/>
                <a:gd name="connsiteY1" fmla="*/ 9064 h 9525"/>
              </a:gdLst>
              <a:ahLst/>
              <a:cxnLst>
                <a:cxn ang="0">
                  <a:pos x="connsiteX0" y="connsiteY0"/>
                </a:cxn>
                <a:cxn ang="0">
                  <a:pos x="connsiteX1" y="connsiteY1"/>
                </a:cxn>
              </a:cxnLst>
              <a:rect l="l" t="t" r="r" b="b"/>
              <a:pathLst>
                <a:path w="9525" h="9525">
                  <a:moveTo>
                    <a:pt x="7344" y="9064"/>
                  </a:moveTo>
                  <a:cubicBezTo>
                    <a:pt x="9249" y="4301"/>
                    <a:pt x="6392" y="10017"/>
                    <a:pt x="7344" y="9064"/>
                  </a:cubicBezTo>
                  <a:close/>
                </a:path>
              </a:pathLst>
            </a:custGeom>
            <a:grpFill/>
            <a:ln w="9525" cap="flat">
              <a:noFill/>
              <a:prstDash val="solid"/>
              <a:miter/>
            </a:ln>
          </p:spPr>
          <p:txBody>
            <a:bodyPr rtlCol="0" anchor="ctr"/>
            <a:lstStyle/>
            <a:p>
              <a:endParaRPr lang="en-US"/>
            </a:p>
          </p:txBody>
        </p:sp>
        <p:sp>
          <p:nvSpPr>
            <p:cNvPr id="3598" name="Freeform: Shape 3597">
              <a:extLst>
                <a:ext uri="{FF2B5EF4-FFF2-40B4-BE49-F238E27FC236}">
                  <a16:creationId xmlns:a16="http://schemas.microsoft.com/office/drawing/2014/main" xmlns="" id="{0E4B7A0C-A3CE-47AF-B339-DFF3EBE1C2E8}"/>
                </a:ext>
              </a:extLst>
            </p:cNvPr>
            <p:cNvSpPr/>
            <p:nvPr/>
          </p:nvSpPr>
          <p:spPr>
            <a:xfrm>
              <a:off x="7429776" y="6591226"/>
              <a:ext cx="9525" cy="9525"/>
            </a:xfrm>
            <a:custGeom>
              <a:avLst/>
              <a:gdLst>
                <a:gd name="connsiteX0" fmla="*/ 7344 w 9525"/>
                <a:gd name="connsiteY0" fmla="*/ 7694 h 9525"/>
                <a:gd name="connsiteX1" fmla="*/ 7344 w 9525"/>
                <a:gd name="connsiteY1" fmla="*/ 7694 h 9525"/>
              </a:gdLst>
              <a:ahLst/>
              <a:cxnLst>
                <a:cxn ang="0">
                  <a:pos x="connsiteX0" y="connsiteY0"/>
                </a:cxn>
                <a:cxn ang="0">
                  <a:pos x="connsiteX1" y="connsiteY1"/>
                </a:cxn>
              </a:cxnLst>
              <a:rect l="l" t="t" r="r" b="b"/>
              <a:pathLst>
                <a:path w="9525" h="9525">
                  <a:moveTo>
                    <a:pt x="7344" y="7694"/>
                  </a:moveTo>
                  <a:cubicBezTo>
                    <a:pt x="6392" y="5789"/>
                    <a:pt x="9249" y="9599"/>
                    <a:pt x="7344" y="7694"/>
                  </a:cubicBezTo>
                  <a:close/>
                </a:path>
              </a:pathLst>
            </a:custGeom>
            <a:grpFill/>
            <a:ln w="9525" cap="flat">
              <a:noFill/>
              <a:prstDash val="solid"/>
              <a:miter/>
            </a:ln>
          </p:spPr>
          <p:txBody>
            <a:bodyPr rtlCol="0" anchor="ctr"/>
            <a:lstStyle/>
            <a:p>
              <a:endParaRPr lang="en-US"/>
            </a:p>
          </p:txBody>
        </p:sp>
        <p:sp>
          <p:nvSpPr>
            <p:cNvPr id="3599" name="Freeform: Shape 3598">
              <a:extLst>
                <a:ext uri="{FF2B5EF4-FFF2-40B4-BE49-F238E27FC236}">
                  <a16:creationId xmlns:a16="http://schemas.microsoft.com/office/drawing/2014/main" xmlns="" id="{8C2FC150-BA76-4A59-88FB-2807F2837535}"/>
                </a:ext>
              </a:extLst>
            </p:cNvPr>
            <p:cNvSpPr/>
            <p:nvPr/>
          </p:nvSpPr>
          <p:spPr>
            <a:xfrm>
              <a:off x="7459504" y="6652736"/>
              <a:ext cx="9525" cy="19050"/>
            </a:xfrm>
            <a:custGeom>
              <a:avLst/>
              <a:gdLst>
                <a:gd name="connsiteX0" fmla="*/ 7144 w 9525"/>
                <a:gd name="connsiteY0" fmla="*/ 14764 h 19050"/>
                <a:gd name="connsiteX1" fmla="*/ 7144 w 9525"/>
                <a:gd name="connsiteY1" fmla="*/ 7144 h 19050"/>
                <a:gd name="connsiteX2" fmla="*/ 7144 w 9525"/>
                <a:gd name="connsiteY2" fmla="*/ 14764 h 19050"/>
              </a:gdLst>
              <a:ahLst/>
              <a:cxnLst>
                <a:cxn ang="0">
                  <a:pos x="connsiteX0" y="connsiteY0"/>
                </a:cxn>
                <a:cxn ang="0">
                  <a:pos x="connsiteX1" y="connsiteY1"/>
                </a:cxn>
                <a:cxn ang="0">
                  <a:pos x="connsiteX2" y="connsiteY2"/>
                </a:cxn>
              </a:cxnLst>
              <a:rect l="l" t="t" r="r" b="b"/>
              <a:pathLst>
                <a:path w="9525" h="19050">
                  <a:moveTo>
                    <a:pt x="7144" y="14764"/>
                  </a:moveTo>
                  <a:lnTo>
                    <a:pt x="7144" y="7144"/>
                  </a:lnTo>
                  <a:cubicBezTo>
                    <a:pt x="7144" y="9049"/>
                    <a:pt x="7144" y="16669"/>
                    <a:pt x="7144" y="14764"/>
                  </a:cubicBezTo>
                  <a:close/>
                </a:path>
              </a:pathLst>
            </a:custGeom>
            <a:grpFill/>
            <a:ln w="9525" cap="flat">
              <a:noFill/>
              <a:prstDash val="solid"/>
              <a:miter/>
            </a:ln>
          </p:spPr>
          <p:txBody>
            <a:bodyPr rtlCol="0" anchor="ctr"/>
            <a:lstStyle/>
            <a:p>
              <a:endParaRPr lang="en-US"/>
            </a:p>
          </p:txBody>
        </p:sp>
        <p:sp>
          <p:nvSpPr>
            <p:cNvPr id="3600" name="Freeform: Shape 3599">
              <a:extLst>
                <a:ext uri="{FF2B5EF4-FFF2-40B4-BE49-F238E27FC236}">
                  <a16:creationId xmlns:a16="http://schemas.microsoft.com/office/drawing/2014/main" xmlns="" id="{42B5265B-950C-4CB0-BCA1-DF962DC42462}"/>
                </a:ext>
              </a:extLst>
            </p:cNvPr>
            <p:cNvSpPr/>
            <p:nvPr/>
          </p:nvSpPr>
          <p:spPr>
            <a:xfrm>
              <a:off x="7467124" y="6665118"/>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9049"/>
                    <a:pt x="7144" y="10001"/>
                    <a:pt x="8096" y="9049"/>
                  </a:cubicBezTo>
                  <a:cubicBezTo>
                    <a:pt x="8096" y="8096"/>
                    <a:pt x="7144" y="7144"/>
                    <a:pt x="7144" y="7144"/>
                  </a:cubicBezTo>
                  <a:close/>
                </a:path>
              </a:pathLst>
            </a:custGeom>
            <a:grpFill/>
            <a:ln w="9525" cap="flat">
              <a:noFill/>
              <a:prstDash val="solid"/>
              <a:miter/>
            </a:ln>
          </p:spPr>
          <p:txBody>
            <a:bodyPr rtlCol="0" anchor="ctr"/>
            <a:lstStyle/>
            <a:p>
              <a:endParaRPr lang="en-US"/>
            </a:p>
          </p:txBody>
        </p:sp>
        <p:sp>
          <p:nvSpPr>
            <p:cNvPr id="3601" name="Freeform: Shape 3600">
              <a:extLst>
                <a:ext uri="{FF2B5EF4-FFF2-40B4-BE49-F238E27FC236}">
                  <a16:creationId xmlns:a16="http://schemas.microsoft.com/office/drawing/2014/main" xmlns="" id="{10761EA4-5221-4995-859D-46DFB14BDF14}"/>
                </a:ext>
              </a:extLst>
            </p:cNvPr>
            <p:cNvSpPr/>
            <p:nvPr/>
          </p:nvSpPr>
          <p:spPr>
            <a:xfrm>
              <a:off x="7482364" y="6634570"/>
              <a:ext cx="9525" cy="9525"/>
            </a:xfrm>
            <a:custGeom>
              <a:avLst/>
              <a:gdLst>
                <a:gd name="connsiteX0" fmla="*/ 7144 w 9525"/>
                <a:gd name="connsiteY0" fmla="*/ 7212 h 9525"/>
                <a:gd name="connsiteX1" fmla="*/ 7144 w 9525"/>
                <a:gd name="connsiteY1" fmla="*/ 7212 h 9525"/>
              </a:gdLst>
              <a:ahLst/>
              <a:cxnLst>
                <a:cxn ang="0">
                  <a:pos x="connsiteX0" y="connsiteY0"/>
                </a:cxn>
                <a:cxn ang="0">
                  <a:pos x="connsiteX1" y="connsiteY1"/>
                </a:cxn>
              </a:cxnLst>
              <a:rect l="l" t="t" r="r" b="b"/>
              <a:pathLst>
                <a:path w="9525" h="9525">
                  <a:moveTo>
                    <a:pt x="7144" y="7212"/>
                  </a:moveTo>
                  <a:cubicBezTo>
                    <a:pt x="10954" y="15784"/>
                    <a:pt x="7144" y="6259"/>
                    <a:pt x="7144" y="7212"/>
                  </a:cubicBezTo>
                  <a:close/>
                </a:path>
              </a:pathLst>
            </a:custGeom>
            <a:grpFill/>
            <a:ln w="9525" cap="flat">
              <a:noFill/>
              <a:prstDash val="solid"/>
              <a:miter/>
            </a:ln>
          </p:spPr>
          <p:txBody>
            <a:bodyPr rtlCol="0" anchor="ctr"/>
            <a:lstStyle/>
            <a:p>
              <a:endParaRPr lang="en-US"/>
            </a:p>
          </p:txBody>
        </p:sp>
        <p:sp>
          <p:nvSpPr>
            <p:cNvPr id="3602" name="Freeform: Shape 3601">
              <a:extLst>
                <a:ext uri="{FF2B5EF4-FFF2-40B4-BE49-F238E27FC236}">
                  <a16:creationId xmlns:a16="http://schemas.microsoft.com/office/drawing/2014/main" xmlns="" id="{C6E78F87-6DF7-41C4-A496-2F23BFAC1940}"/>
                </a:ext>
              </a:extLst>
            </p:cNvPr>
            <p:cNvSpPr/>
            <p:nvPr/>
          </p:nvSpPr>
          <p:spPr>
            <a:xfrm>
              <a:off x="7196593" y="5894451"/>
              <a:ext cx="9525" cy="9525"/>
            </a:xfrm>
            <a:custGeom>
              <a:avLst/>
              <a:gdLst>
                <a:gd name="connsiteX0" fmla="*/ 9069 w 9525"/>
                <a:gd name="connsiteY0" fmla="*/ 7239 h 9525"/>
                <a:gd name="connsiteX1" fmla="*/ 9069 w 9525"/>
                <a:gd name="connsiteY1" fmla="*/ 7239 h 9525"/>
              </a:gdLst>
              <a:ahLst/>
              <a:cxnLst>
                <a:cxn ang="0">
                  <a:pos x="connsiteX0" y="connsiteY0"/>
                </a:cxn>
                <a:cxn ang="0">
                  <a:pos x="connsiteX1" y="connsiteY1"/>
                </a:cxn>
              </a:cxnLst>
              <a:rect l="l" t="t" r="r" b="b"/>
              <a:pathLst>
                <a:path w="9525" h="9525">
                  <a:moveTo>
                    <a:pt x="9069" y="7239"/>
                  </a:moveTo>
                  <a:cubicBezTo>
                    <a:pt x="8117" y="6286"/>
                    <a:pt x="5259" y="12954"/>
                    <a:pt x="9069" y="7239"/>
                  </a:cubicBezTo>
                  <a:close/>
                </a:path>
              </a:pathLst>
            </a:custGeom>
            <a:grpFill/>
            <a:ln w="9525" cap="flat">
              <a:noFill/>
              <a:prstDash val="solid"/>
              <a:miter/>
            </a:ln>
          </p:spPr>
          <p:txBody>
            <a:bodyPr rtlCol="0" anchor="ctr"/>
            <a:lstStyle/>
            <a:p>
              <a:endParaRPr lang="en-US"/>
            </a:p>
          </p:txBody>
        </p:sp>
        <p:sp>
          <p:nvSpPr>
            <p:cNvPr id="3603" name="Freeform: Shape 3602">
              <a:extLst>
                <a:ext uri="{FF2B5EF4-FFF2-40B4-BE49-F238E27FC236}">
                  <a16:creationId xmlns:a16="http://schemas.microsoft.com/office/drawing/2014/main" xmlns="" id="{7CF6B61B-7384-43BD-B916-F2E2EF6EEC18}"/>
                </a:ext>
              </a:extLst>
            </p:cNvPr>
            <p:cNvSpPr/>
            <p:nvPr/>
          </p:nvSpPr>
          <p:spPr>
            <a:xfrm>
              <a:off x="7189946" y="5898970"/>
              <a:ext cx="19050" cy="19050"/>
            </a:xfrm>
            <a:custGeom>
              <a:avLst/>
              <a:gdLst>
                <a:gd name="connsiteX0" fmla="*/ 7144 w 19050"/>
                <a:gd name="connsiteY0" fmla="*/ 14149 h 19050"/>
                <a:gd name="connsiteX1" fmla="*/ 11906 w 19050"/>
                <a:gd name="connsiteY1" fmla="*/ 10340 h 19050"/>
                <a:gd name="connsiteX2" fmla="*/ 7144 w 19050"/>
                <a:gd name="connsiteY2" fmla="*/ 14149 h 19050"/>
              </a:gdLst>
              <a:ahLst/>
              <a:cxnLst>
                <a:cxn ang="0">
                  <a:pos x="connsiteX0" y="connsiteY0"/>
                </a:cxn>
                <a:cxn ang="0">
                  <a:pos x="connsiteX1" y="connsiteY1"/>
                </a:cxn>
                <a:cxn ang="0">
                  <a:pos x="connsiteX2" y="connsiteY2"/>
                </a:cxn>
              </a:cxnLst>
              <a:rect l="l" t="t" r="r" b="b"/>
              <a:pathLst>
                <a:path w="19050" h="19050">
                  <a:moveTo>
                    <a:pt x="7144" y="14149"/>
                  </a:moveTo>
                  <a:cubicBezTo>
                    <a:pt x="15716" y="32247"/>
                    <a:pt x="9049" y="8435"/>
                    <a:pt x="11906" y="10340"/>
                  </a:cubicBezTo>
                  <a:cubicBezTo>
                    <a:pt x="3334" y="-138"/>
                    <a:pt x="16669" y="18912"/>
                    <a:pt x="7144" y="14149"/>
                  </a:cubicBezTo>
                  <a:close/>
                </a:path>
              </a:pathLst>
            </a:custGeom>
            <a:grpFill/>
            <a:ln w="9525" cap="flat">
              <a:noFill/>
              <a:prstDash val="solid"/>
              <a:miter/>
            </a:ln>
          </p:spPr>
          <p:txBody>
            <a:bodyPr rtlCol="0" anchor="ctr"/>
            <a:lstStyle/>
            <a:p>
              <a:endParaRPr lang="en-US"/>
            </a:p>
          </p:txBody>
        </p:sp>
        <p:sp>
          <p:nvSpPr>
            <p:cNvPr id="3604" name="Freeform: Shape 3603">
              <a:extLst>
                <a:ext uri="{FF2B5EF4-FFF2-40B4-BE49-F238E27FC236}">
                  <a16:creationId xmlns:a16="http://schemas.microsoft.com/office/drawing/2014/main" xmlns="" id="{D4A53634-1647-4167-9DB8-2DFE64EE934F}"/>
                </a:ext>
              </a:extLst>
            </p:cNvPr>
            <p:cNvSpPr/>
            <p:nvPr/>
          </p:nvSpPr>
          <p:spPr>
            <a:xfrm>
              <a:off x="7149941" y="6095523"/>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3605" name="Freeform: Shape 3604">
              <a:extLst>
                <a:ext uri="{FF2B5EF4-FFF2-40B4-BE49-F238E27FC236}">
                  <a16:creationId xmlns:a16="http://schemas.microsoft.com/office/drawing/2014/main" xmlns="" id="{B1355AF5-43C3-4E3E-871D-64E720C389B8}"/>
                </a:ext>
              </a:extLst>
            </p:cNvPr>
            <p:cNvSpPr/>
            <p:nvPr/>
          </p:nvSpPr>
          <p:spPr>
            <a:xfrm>
              <a:off x="7126367" y="6212681"/>
              <a:ext cx="9525" cy="9525"/>
            </a:xfrm>
            <a:custGeom>
              <a:avLst/>
              <a:gdLst>
                <a:gd name="connsiteX0" fmla="*/ 7858 w 9525"/>
                <a:gd name="connsiteY0" fmla="*/ 9049 h 9525"/>
                <a:gd name="connsiteX1" fmla="*/ 7858 w 9525"/>
                <a:gd name="connsiteY1" fmla="*/ 7144 h 9525"/>
                <a:gd name="connsiteX2" fmla="*/ 7858 w 9525"/>
                <a:gd name="connsiteY2" fmla="*/ 9049 h 9525"/>
              </a:gdLst>
              <a:ahLst/>
              <a:cxnLst>
                <a:cxn ang="0">
                  <a:pos x="connsiteX0" y="connsiteY0"/>
                </a:cxn>
                <a:cxn ang="0">
                  <a:pos x="connsiteX1" y="connsiteY1"/>
                </a:cxn>
                <a:cxn ang="0">
                  <a:pos x="connsiteX2" y="connsiteY2"/>
                </a:cxn>
              </a:cxnLst>
              <a:rect l="l" t="t" r="r" b="b"/>
              <a:pathLst>
                <a:path w="9525" h="9525">
                  <a:moveTo>
                    <a:pt x="7858" y="9049"/>
                  </a:moveTo>
                  <a:cubicBezTo>
                    <a:pt x="7858" y="8096"/>
                    <a:pt x="7858" y="8096"/>
                    <a:pt x="7858" y="7144"/>
                  </a:cubicBezTo>
                  <a:cubicBezTo>
                    <a:pt x="6906" y="9049"/>
                    <a:pt x="6906" y="9049"/>
                    <a:pt x="7858" y="9049"/>
                  </a:cubicBezTo>
                  <a:close/>
                </a:path>
              </a:pathLst>
            </a:custGeom>
            <a:grpFill/>
            <a:ln w="9525" cap="flat">
              <a:noFill/>
              <a:prstDash val="solid"/>
              <a:miter/>
            </a:ln>
          </p:spPr>
          <p:txBody>
            <a:bodyPr rtlCol="0" anchor="ctr"/>
            <a:lstStyle/>
            <a:p>
              <a:endParaRPr lang="en-US"/>
            </a:p>
          </p:txBody>
        </p:sp>
        <p:sp>
          <p:nvSpPr>
            <p:cNvPr id="3606" name="Freeform: Shape 3605">
              <a:extLst>
                <a:ext uri="{FF2B5EF4-FFF2-40B4-BE49-F238E27FC236}">
                  <a16:creationId xmlns:a16="http://schemas.microsoft.com/office/drawing/2014/main" xmlns="" id="{2D2B8310-ADCB-4352-8F78-0D1C7AB7AED4}"/>
                </a:ext>
              </a:extLst>
            </p:cNvPr>
            <p:cNvSpPr/>
            <p:nvPr/>
          </p:nvSpPr>
          <p:spPr>
            <a:xfrm>
              <a:off x="7119461" y="6233636"/>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3607" name="Freeform: Shape 3606">
              <a:extLst>
                <a:ext uri="{FF2B5EF4-FFF2-40B4-BE49-F238E27FC236}">
                  <a16:creationId xmlns:a16="http://schemas.microsoft.com/office/drawing/2014/main" xmlns="" id="{8F6063A7-BED9-4894-BC24-47047878663F}"/>
                </a:ext>
              </a:extLst>
            </p:cNvPr>
            <p:cNvSpPr/>
            <p:nvPr/>
          </p:nvSpPr>
          <p:spPr>
            <a:xfrm>
              <a:off x="7148036" y="6096476"/>
              <a:ext cx="9525" cy="9525"/>
            </a:xfrm>
            <a:custGeom>
              <a:avLst/>
              <a:gdLst>
                <a:gd name="connsiteX0" fmla="*/ 9049 w 9525"/>
                <a:gd name="connsiteY0" fmla="*/ 7144 h 9525"/>
                <a:gd name="connsiteX1" fmla="*/ 7144 w 9525"/>
                <a:gd name="connsiteY1" fmla="*/ 10001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10001"/>
                  </a:lnTo>
                  <a:cubicBezTo>
                    <a:pt x="9049" y="10954"/>
                    <a:pt x="9049" y="9049"/>
                    <a:pt x="9049" y="7144"/>
                  </a:cubicBezTo>
                  <a:close/>
                </a:path>
              </a:pathLst>
            </a:custGeom>
            <a:grpFill/>
            <a:ln w="9525" cap="flat">
              <a:noFill/>
              <a:prstDash val="solid"/>
              <a:miter/>
            </a:ln>
          </p:spPr>
          <p:txBody>
            <a:bodyPr rtlCol="0" anchor="ctr"/>
            <a:lstStyle/>
            <a:p>
              <a:endParaRPr lang="en-US"/>
            </a:p>
          </p:txBody>
        </p:sp>
        <p:sp>
          <p:nvSpPr>
            <p:cNvPr id="3608" name="Freeform: Shape 3607">
              <a:extLst>
                <a:ext uri="{FF2B5EF4-FFF2-40B4-BE49-F238E27FC236}">
                  <a16:creationId xmlns:a16="http://schemas.microsoft.com/office/drawing/2014/main" xmlns="" id="{A47AB424-FAE0-412F-9291-48E44525AA58}"/>
                </a:ext>
              </a:extLst>
            </p:cNvPr>
            <p:cNvSpPr/>
            <p:nvPr/>
          </p:nvSpPr>
          <p:spPr>
            <a:xfrm>
              <a:off x="7192804" y="5932089"/>
              <a:ext cx="9525" cy="9525"/>
            </a:xfrm>
            <a:custGeom>
              <a:avLst/>
              <a:gdLst>
                <a:gd name="connsiteX0" fmla="*/ 7144 w 9525"/>
                <a:gd name="connsiteY0" fmla="*/ 8653 h 9525"/>
                <a:gd name="connsiteX1" fmla="*/ 7144 w 9525"/>
                <a:gd name="connsiteY1" fmla="*/ 8653 h 9525"/>
              </a:gdLst>
              <a:ahLst/>
              <a:cxnLst>
                <a:cxn ang="0">
                  <a:pos x="connsiteX0" y="connsiteY0"/>
                </a:cxn>
                <a:cxn ang="0">
                  <a:pos x="connsiteX1" y="connsiteY1"/>
                </a:cxn>
              </a:cxnLst>
              <a:rect l="l" t="t" r="r" b="b"/>
              <a:pathLst>
                <a:path w="9525" h="9525">
                  <a:moveTo>
                    <a:pt x="7144" y="8653"/>
                  </a:moveTo>
                  <a:cubicBezTo>
                    <a:pt x="7144" y="5796"/>
                    <a:pt x="7144" y="7700"/>
                    <a:pt x="7144" y="8653"/>
                  </a:cubicBezTo>
                  <a:close/>
                </a:path>
              </a:pathLst>
            </a:custGeom>
            <a:grpFill/>
            <a:ln w="9525" cap="flat">
              <a:noFill/>
              <a:prstDash val="solid"/>
              <a:miter/>
            </a:ln>
          </p:spPr>
          <p:txBody>
            <a:bodyPr rtlCol="0" anchor="ctr"/>
            <a:lstStyle/>
            <a:p>
              <a:endParaRPr lang="en-US"/>
            </a:p>
          </p:txBody>
        </p:sp>
        <p:sp>
          <p:nvSpPr>
            <p:cNvPr id="3609" name="Freeform: Shape 3608">
              <a:extLst>
                <a:ext uri="{FF2B5EF4-FFF2-40B4-BE49-F238E27FC236}">
                  <a16:creationId xmlns:a16="http://schemas.microsoft.com/office/drawing/2014/main" xmlns="" id="{C3786347-456B-4508-A7D7-70307AB767E9}"/>
                </a:ext>
              </a:extLst>
            </p:cNvPr>
            <p:cNvSpPr/>
            <p:nvPr/>
          </p:nvSpPr>
          <p:spPr>
            <a:xfrm>
              <a:off x="7156185" y="6041744"/>
              <a:ext cx="9525" cy="9525"/>
            </a:xfrm>
            <a:custGeom>
              <a:avLst/>
              <a:gdLst>
                <a:gd name="connsiteX0" fmla="*/ 7567 w 9525"/>
                <a:gd name="connsiteY0" fmla="*/ 9488 h 9525"/>
                <a:gd name="connsiteX1" fmla="*/ 7567 w 9525"/>
                <a:gd name="connsiteY1" fmla="*/ 9488 h 9525"/>
              </a:gdLst>
              <a:ahLst/>
              <a:cxnLst>
                <a:cxn ang="0">
                  <a:pos x="connsiteX0" y="connsiteY0"/>
                </a:cxn>
                <a:cxn ang="0">
                  <a:pos x="connsiteX1" y="connsiteY1"/>
                </a:cxn>
              </a:cxnLst>
              <a:rect l="l" t="t" r="r" b="b"/>
              <a:pathLst>
                <a:path w="9525" h="9525">
                  <a:moveTo>
                    <a:pt x="7567" y="9488"/>
                  </a:moveTo>
                  <a:cubicBezTo>
                    <a:pt x="7567" y="8536"/>
                    <a:pt x="6615" y="4726"/>
                    <a:pt x="7567" y="9488"/>
                  </a:cubicBezTo>
                  <a:close/>
                </a:path>
              </a:pathLst>
            </a:custGeom>
            <a:grpFill/>
            <a:ln w="9525" cap="flat">
              <a:noFill/>
              <a:prstDash val="solid"/>
              <a:miter/>
            </a:ln>
          </p:spPr>
          <p:txBody>
            <a:bodyPr rtlCol="0" anchor="ctr"/>
            <a:lstStyle/>
            <a:p>
              <a:endParaRPr lang="en-US"/>
            </a:p>
          </p:txBody>
        </p:sp>
        <p:sp>
          <p:nvSpPr>
            <p:cNvPr id="3610" name="Freeform: Shape 3609">
              <a:extLst>
                <a:ext uri="{FF2B5EF4-FFF2-40B4-BE49-F238E27FC236}">
                  <a16:creationId xmlns:a16="http://schemas.microsoft.com/office/drawing/2014/main" xmlns="" id="{C27315F7-8F8F-4EF8-BD50-002829E23295}"/>
                </a:ext>
              </a:extLst>
            </p:cNvPr>
            <p:cNvSpPr/>
            <p:nvPr/>
          </p:nvSpPr>
          <p:spPr>
            <a:xfrm>
              <a:off x="7163039" y="6003769"/>
              <a:ext cx="9525" cy="9525"/>
            </a:xfrm>
            <a:custGeom>
              <a:avLst/>
              <a:gdLst>
                <a:gd name="connsiteX0" fmla="*/ 7380 w 9525"/>
                <a:gd name="connsiteY0" fmla="*/ 7458 h 9525"/>
                <a:gd name="connsiteX1" fmla="*/ 7380 w 9525"/>
                <a:gd name="connsiteY1" fmla="*/ 7458 h 9525"/>
              </a:gdLst>
              <a:ahLst/>
              <a:cxnLst>
                <a:cxn ang="0">
                  <a:pos x="connsiteX0" y="connsiteY0"/>
                </a:cxn>
                <a:cxn ang="0">
                  <a:pos x="connsiteX1" y="connsiteY1"/>
                </a:cxn>
              </a:cxnLst>
              <a:rect l="l" t="t" r="r" b="b"/>
              <a:pathLst>
                <a:path w="9525" h="9525">
                  <a:moveTo>
                    <a:pt x="7380" y="7458"/>
                  </a:moveTo>
                  <a:cubicBezTo>
                    <a:pt x="5476" y="13173"/>
                    <a:pt x="15953" y="5553"/>
                    <a:pt x="7380" y="7458"/>
                  </a:cubicBezTo>
                  <a:close/>
                </a:path>
              </a:pathLst>
            </a:custGeom>
            <a:grpFill/>
            <a:ln w="9525" cap="flat">
              <a:noFill/>
              <a:prstDash val="solid"/>
              <a:miter/>
            </a:ln>
          </p:spPr>
          <p:txBody>
            <a:bodyPr rtlCol="0" anchor="ctr"/>
            <a:lstStyle/>
            <a:p>
              <a:endParaRPr lang="en-US"/>
            </a:p>
          </p:txBody>
        </p:sp>
        <p:sp>
          <p:nvSpPr>
            <p:cNvPr id="3611" name="Freeform: Shape 3610">
              <a:extLst>
                <a:ext uri="{FF2B5EF4-FFF2-40B4-BE49-F238E27FC236}">
                  <a16:creationId xmlns:a16="http://schemas.microsoft.com/office/drawing/2014/main" xmlns="" id="{987FC0D0-E436-49ED-AE82-0E4AA3ECF6E3}"/>
                </a:ext>
              </a:extLst>
            </p:cNvPr>
            <p:cNvSpPr/>
            <p:nvPr/>
          </p:nvSpPr>
          <p:spPr>
            <a:xfrm>
              <a:off x="7179707" y="5940266"/>
              <a:ext cx="9525" cy="9525"/>
            </a:xfrm>
            <a:custGeom>
              <a:avLst/>
              <a:gdLst>
                <a:gd name="connsiteX0" fmla="*/ 7858 w 9525"/>
                <a:gd name="connsiteY0" fmla="*/ 8096 h 9525"/>
                <a:gd name="connsiteX1" fmla="*/ 7858 w 9525"/>
                <a:gd name="connsiteY1" fmla="*/ 7144 h 9525"/>
                <a:gd name="connsiteX2" fmla="*/ 7858 w 9525"/>
                <a:gd name="connsiteY2" fmla="*/ 8096 h 9525"/>
              </a:gdLst>
              <a:ahLst/>
              <a:cxnLst>
                <a:cxn ang="0">
                  <a:pos x="connsiteX0" y="connsiteY0"/>
                </a:cxn>
                <a:cxn ang="0">
                  <a:pos x="connsiteX1" y="connsiteY1"/>
                </a:cxn>
                <a:cxn ang="0">
                  <a:pos x="connsiteX2" y="connsiteY2"/>
                </a:cxn>
              </a:cxnLst>
              <a:rect l="l" t="t" r="r" b="b"/>
              <a:pathLst>
                <a:path w="9525" h="9525">
                  <a:moveTo>
                    <a:pt x="7858" y="8096"/>
                  </a:moveTo>
                  <a:lnTo>
                    <a:pt x="7858" y="7144"/>
                  </a:lnTo>
                  <a:cubicBezTo>
                    <a:pt x="6906" y="7144"/>
                    <a:pt x="6906" y="7144"/>
                    <a:pt x="7858" y="8096"/>
                  </a:cubicBezTo>
                  <a:close/>
                </a:path>
              </a:pathLst>
            </a:custGeom>
            <a:grpFill/>
            <a:ln w="9525" cap="flat">
              <a:noFill/>
              <a:prstDash val="solid"/>
              <a:miter/>
            </a:ln>
          </p:spPr>
          <p:txBody>
            <a:bodyPr rtlCol="0" anchor="ctr"/>
            <a:lstStyle/>
            <a:p>
              <a:endParaRPr lang="en-US"/>
            </a:p>
          </p:txBody>
        </p:sp>
        <p:sp>
          <p:nvSpPr>
            <p:cNvPr id="3612" name="Freeform: Shape 3611">
              <a:extLst>
                <a:ext uri="{FF2B5EF4-FFF2-40B4-BE49-F238E27FC236}">
                  <a16:creationId xmlns:a16="http://schemas.microsoft.com/office/drawing/2014/main" xmlns="" id="{54B20F5D-D3F7-4898-AAE1-AE20C6313EEB}"/>
                </a:ext>
              </a:extLst>
            </p:cNvPr>
            <p:cNvSpPr/>
            <p:nvPr/>
          </p:nvSpPr>
          <p:spPr>
            <a:xfrm>
              <a:off x="7149941" y="6072663"/>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7144"/>
                    <a:pt x="7144" y="7144"/>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3613" name="Freeform: Shape 3612">
              <a:extLst>
                <a:ext uri="{FF2B5EF4-FFF2-40B4-BE49-F238E27FC236}">
                  <a16:creationId xmlns:a16="http://schemas.microsoft.com/office/drawing/2014/main" xmlns="" id="{22CC6E15-7027-42F3-83DF-FBCAF2229116}"/>
                </a:ext>
              </a:extLst>
            </p:cNvPr>
            <p:cNvSpPr/>
            <p:nvPr/>
          </p:nvSpPr>
          <p:spPr>
            <a:xfrm>
              <a:off x="7140416" y="5833824"/>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7858"/>
                    <a:pt x="8096" y="7858"/>
                    <a:pt x="7144" y="7858"/>
                  </a:cubicBez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3614" name="Freeform: Shape 3613">
              <a:extLst>
                <a:ext uri="{FF2B5EF4-FFF2-40B4-BE49-F238E27FC236}">
                  <a16:creationId xmlns:a16="http://schemas.microsoft.com/office/drawing/2014/main" xmlns="" id="{9E4B44A5-463D-4D31-B308-42290820843A}"/>
                </a:ext>
              </a:extLst>
            </p:cNvPr>
            <p:cNvSpPr/>
            <p:nvPr/>
          </p:nvSpPr>
          <p:spPr>
            <a:xfrm>
              <a:off x="7163276" y="57907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001" y="10001"/>
                    <a:pt x="7144" y="7144"/>
                  </a:cubicBezTo>
                  <a:close/>
                </a:path>
              </a:pathLst>
            </a:custGeom>
            <a:grpFill/>
            <a:ln w="9525" cap="flat">
              <a:noFill/>
              <a:prstDash val="solid"/>
              <a:miter/>
            </a:ln>
          </p:spPr>
          <p:txBody>
            <a:bodyPr rtlCol="0" anchor="ctr"/>
            <a:lstStyle/>
            <a:p>
              <a:endParaRPr lang="en-US"/>
            </a:p>
          </p:txBody>
        </p:sp>
        <p:sp>
          <p:nvSpPr>
            <p:cNvPr id="3615" name="Freeform: Shape 3614">
              <a:extLst>
                <a:ext uri="{FF2B5EF4-FFF2-40B4-BE49-F238E27FC236}">
                  <a16:creationId xmlns:a16="http://schemas.microsoft.com/office/drawing/2014/main" xmlns="" id="{78861C0E-B59F-4DDA-AFED-D99A8BA63766}"/>
                </a:ext>
              </a:extLst>
            </p:cNvPr>
            <p:cNvSpPr/>
            <p:nvPr/>
          </p:nvSpPr>
          <p:spPr>
            <a:xfrm>
              <a:off x="7108984" y="6270069"/>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616" name="Freeform: Shape 3615">
              <a:extLst>
                <a:ext uri="{FF2B5EF4-FFF2-40B4-BE49-F238E27FC236}">
                  <a16:creationId xmlns:a16="http://schemas.microsoft.com/office/drawing/2014/main" xmlns="" id="{A8A8EE04-8DDD-44C8-AAE7-D3502517C47A}"/>
                </a:ext>
              </a:extLst>
            </p:cNvPr>
            <p:cNvSpPr/>
            <p:nvPr/>
          </p:nvSpPr>
          <p:spPr>
            <a:xfrm>
              <a:off x="7049929" y="6455254"/>
              <a:ext cx="19050" cy="19050"/>
            </a:xfrm>
            <a:custGeom>
              <a:avLst/>
              <a:gdLst>
                <a:gd name="connsiteX0" fmla="*/ 12859 w 19050"/>
                <a:gd name="connsiteY0" fmla="*/ 10316 h 19050"/>
                <a:gd name="connsiteX1" fmla="*/ 7144 w 19050"/>
                <a:gd name="connsiteY1" fmla="*/ 8410 h 19050"/>
                <a:gd name="connsiteX2" fmla="*/ 12859 w 19050"/>
                <a:gd name="connsiteY2" fmla="*/ 10316 h 19050"/>
              </a:gdLst>
              <a:ahLst/>
              <a:cxnLst>
                <a:cxn ang="0">
                  <a:pos x="connsiteX0" y="connsiteY0"/>
                </a:cxn>
                <a:cxn ang="0">
                  <a:pos x="connsiteX1" y="connsiteY1"/>
                </a:cxn>
                <a:cxn ang="0">
                  <a:pos x="connsiteX2" y="connsiteY2"/>
                </a:cxn>
              </a:cxnLst>
              <a:rect l="l" t="t" r="r" b="b"/>
              <a:pathLst>
                <a:path w="19050" h="19050">
                  <a:moveTo>
                    <a:pt x="12859" y="10316"/>
                  </a:moveTo>
                  <a:cubicBezTo>
                    <a:pt x="10001" y="14126"/>
                    <a:pt x="10954" y="3648"/>
                    <a:pt x="7144" y="8410"/>
                  </a:cubicBezTo>
                  <a:cubicBezTo>
                    <a:pt x="8096" y="8410"/>
                    <a:pt x="10001" y="15078"/>
                    <a:pt x="12859" y="10316"/>
                  </a:cubicBezTo>
                  <a:close/>
                </a:path>
              </a:pathLst>
            </a:custGeom>
            <a:grpFill/>
            <a:ln w="9525" cap="flat">
              <a:noFill/>
              <a:prstDash val="solid"/>
              <a:miter/>
            </a:ln>
          </p:spPr>
          <p:txBody>
            <a:bodyPr rtlCol="0" anchor="ctr"/>
            <a:lstStyle/>
            <a:p>
              <a:endParaRPr lang="en-US"/>
            </a:p>
          </p:txBody>
        </p:sp>
        <p:sp>
          <p:nvSpPr>
            <p:cNvPr id="3617" name="Freeform: Shape 3616">
              <a:extLst>
                <a:ext uri="{FF2B5EF4-FFF2-40B4-BE49-F238E27FC236}">
                  <a16:creationId xmlns:a16="http://schemas.microsoft.com/office/drawing/2014/main" xmlns="" id="{FC58B079-795E-4252-A279-94174EAD2D13}"/>
                </a:ext>
              </a:extLst>
            </p:cNvPr>
            <p:cNvSpPr/>
            <p:nvPr/>
          </p:nvSpPr>
          <p:spPr>
            <a:xfrm>
              <a:off x="7192804" y="5935503"/>
              <a:ext cx="9525" cy="9525"/>
            </a:xfrm>
            <a:custGeom>
              <a:avLst/>
              <a:gdLst>
                <a:gd name="connsiteX0" fmla="*/ 7144 w 9525"/>
                <a:gd name="connsiteY0" fmla="*/ 7144 h 9525"/>
                <a:gd name="connsiteX1" fmla="*/ 7144 w 9525"/>
                <a:gd name="connsiteY1" fmla="*/ 9048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8"/>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618" name="Freeform: Shape 3617">
              <a:extLst>
                <a:ext uri="{FF2B5EF4-FFF2-40B4-BE49-F238E27FC236}">
                  <a16:creationId xmlns:a16="http://schemas.microsoft.com/office/drawing/2014/main" xmlns="" id="{5CEEA187-B16A-41C9-BFBD-DF5D70D7DAFE}"/>
                </a:ext>
              </a:extLst>
            </p:cNvPr>
            <p:cNvSpPr/>
            <p:nvPr/>
          </p:nvSpPr>
          <p:spPr>
            <a:xfrm>
              <a:off x="7048553" y="645652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7"/>
                    <a:pt x="6615" y="9049"/>
                    <a:pt x="7567" y="7144"/>
                  </a:cubicBezTo>
                  <a:close/>
                </a:path>
              </a:pathLst>
            </a:custGeom>
            <a:grpFill/>
            <a:ln w="9525" cap="flat">
              <a:noFill/>
              <a:prstDash val="solid"/>
              <a:miter/>
            </a:ln>
          </p:spPr>
          <p:txBody>
            <a:bodyPr rtlCol="0" anchor="ctr"/>
            <a:lstStyle/>
            <a:p>
              <a:endParaRPr lang="en-US"/>
            </a:p>
          </p:txBody>
        </p:sp>
        <p:sp>
          <p:nvSpPr>
            <p:cNvPr id="3619" name="Freeform: Shape 3618">
              <a:extLst>
                <a:ext uri="{FF2B5EF4-FFF2-40B4-BE49-F238E27FC236}">
                  <a16:creationId xmlns:a16="http://schemas.microsoft.com/office/drawing/2014/main" xmlns="" id="{5FA78EBE-B934-426B-BDC1-28E35534E431}"/>
                </a:ext>
              </a:extLst>
            </p:cNvPr>
            <p:cNvSpPr/>
            <p:nvPr/>
          </p:nvSpPr>
          <p:spPr>
            <a:xfrm>
              <a:off x="7095649" y="6393656"/>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8096"/>
                    <a:pt x="8096" y="7144"/>
                  </a:cubicBezTo>
                  <a:cubicBezTo>
                    <a:pt x="8096" y="7144"/>
                    <a:pt x="8096" y="7144"/>
                    <a:pt x="7144" y="8096"/>
                  </a:cubicBezTo>
                  <a:close/>
                </a:path>
              </a:pathLst>
            </a:custGeom>
            <a:grpFill/>
            <a:ln w="9525" cap="flat">
              <a:noFill/>
              <a:prstDash val="solid"/>
              <a:miter/>
            </a:ln>
          </p:spPr>
          <p:txBody>
            <a:bodyPr rtlCol="0" anchor="ctr"/>
            <a:lstStyle/>
            <a:p>
              <a:endParaRPr lang="en-US"/>
            </a:p>
          </p:txBody>
        </p:sp>
        <p:sp>
          <p:nvSpPr>
            <p:cNvPr id="3620" name="Freeform: Shape 3619">
              <a:extLst>
                <a:ext uri="{FF2B5EF4-FFF2-40B4-BE49-F238E27FC236}">
                  <a16:creationId xmlns:a16="http://schemas.microsoft.com/office/drawing/2014/main" xmlns="" id="{583D0963-442C-4FE2-A7E3-F011998ECE6C}"/>
                </a:ext>
              </a:extLst>
            </p:cNvPr>
            <p:cNvSpPr/>
            <p:nvPr/>
          </p:nvSpPr>
          <p:spPr>
            <a:xfrm>
              <a:off x="7109936" y="6293643"/>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cubicBezTo>
                    <a:pt x="8096" y="8096"/>
                    <a:pt x="8096" y="7144"/>
                    <a:pt x="8096" y="7144"/>
                  </a:cubicBezTo>
                  <a:close/>
                </a:path>
              </a:pathLst>
            </a:custGeom>
            <a:grpFill/>
            <a:ln w="9525" cap="flat">
              <a:noFill/>
              <a:prstDash val="solid"/>
              <a:miter/>
            </a:ln>
          </p:spPr>
          <p:txBody>
            <a:bodyPr rtlCol="0" anchor="ctr"/>
            <a:lstStyle/>
            <a:p>
              <a:endParaRPr lang="en-US"/>
            </a:p>
          </p:txBody>
        </p:sp>
        <p:sp>
          <p:nvSpPr>
            <p:cNvPr id="3621" name="Freeform: Shape 3620">
              <a:extLst>
                <a:ext uri="{FF2B5EF4-FFF2-40B4-BE49-F238E27FC236}">
                  <a16:creationId xmlns:a16="http://schemas.microsoft.com/office/drawing/2014/main" xmlns="" id="{DCFD67DF-92CA-49FA-BFAD-F72D79B55A8F}"/>
                </a:ext>
              </a:extLst>
            </p:cNvPr>
            <p:cNvSpPr/>
            <p:nvPr/>
          </p:nvSpPr>
          <p:spPr>
            <a:xfrm>
              <a:off x="7091992" y="6427506"/>
              <a:ext cx="9525" cy="9525"/>
            </a:xfrm>
            <a:custGeom>
              <a:avLst/>
              <a:gdLst>
                <a:gd name="connsiteX0" fmla="*/ 8896 w 9525"/>
                <a:gd name="connsiteY0" fmla="*/ 7583 h 9525"/>
                <a:gd name="connsiteX1" fmla="*/ 8896 w 9525"/>
                <a:gd name="connsiteY1" fmla="*/ 7583 h 9525"/>
              </a:gdLst>
              <a:ahLst/>
              <a:cxnLst>
                <a:cxn ang="0">
                  <a:pos x="connsiteX0" y="connsiteY0"/>
                </a:cxn>
                <a:cxn ang="0">
                  <a:pos x="connsiteX1" y="connsiteY1"/>
                </a:cxn>
              </a:cxnLst>
              <a:rect l="l" t="t" r="r" b="b"/>
              <a:pathLst>
                <a:path w="9525" h="9525">
                  <a:moveTo>
                    <a:pt x="8896" y="7583"/>
                  </a:moveTo>
                  <a:cubicBezTo>
                    <a:pt x="4133" y="17108"/>
                    <a:pt x="10801" y="4726"/>
                    <a:pt x="8896" y="7583"/>
                  </a:cubicBezTo>
                  <a:close/>
                </a:path>
              </a:pathLst>
            </a:custGeom>
            <a:grpFill/>
            <a:ln w="9525" cap="flat">
              <a:noFill/>
              <a:prstDash val="solid"/>
              <a:miter/>
            </a:ln>
          </p:spPr>
          <p:txBody>
            <a:bodyPr rtlCol="0" anchor="ctr"/>
            <a:lstStyle/>
            <a:p>
              <a:endParaRPr lang="en-US"/>
            </a:p>
          </p:txBody>
        </p:sp>
        <p:sp>
          <p:nvSpPr>
            <p:cNvPr id="3622" name="Freeform: Shape 3621">
              <a:extLst>
                <a:ext uri="{FF2B5EF4-FFF2-40B4-BE49-F238E27FC236}">
                  <a16:creationId xmlns:a16="http://schemas.microsoft.com/office/drawing/2014/main" xmlns="" id="{7897297C-DC23-473F-8704-FD810622ABF2}"/>
                </a:ext>
              </a:extLst>
            </p:cNvPr>
            <p:cNvSpPr/>
            <p:nvPr/>
          </p:nvSpPr>
          <p:spPr>
            <a:xfrm>
              <a:off x="7087076" y="6460966"/>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8096" y="8414"/>
                    <a:pt x="9049" y="5556"/>
                    <a:pt x="7144" y="8414"/>
                  </a:cubicBezTo>
                  <a:close/>
                </a:path>
              </a:pathLst>
            </a:custGeom>
            <a:grpFill/>
            <a:ln w="9525" cap="flat">
              <a:noFill/>
              <a:prstDash val="solid"/>
              <a:miter/>
            </a:ln>
          </p:spPr>
          <p:txBody>
            <a:bodyPr rtlCol="0" anchor="ctr"/>
            <a:lstStyle/>
            <a:p>
              <a:endParaRPr lang="en-US"/>
            </a:p>
          </p:txBody>
        </p:sp>
        <p:sp>
          <p:nvSpPr>
            <p:cNvPr id="3623" name="Freeform: Shape 3622">
              <a:extLst>
                <a:ext uri="{FF2B5EF4-FFF2-40B4-BE49-F238E27FC236}">
                  <a16:creationId xmlns:a16="http://schemas.microsoft.com/office/drawing/2014/main" xmlns="" id="{6911FFBE-A8EF-4BA3-8C8F-5AF468CC1FC8}"/>
                </a:ext>
              </a:extLst>
            </p:cNvPr>
            <p:cNvSpPr/>
            <p:nvPr/>
          </p:nvSpPr>
          <p:spPr>
            <a:xfrm>
              <a:off x="7122319" y="5935548"/>
              <a:ext cx="9525" cy="9525"/>
            </a:xfrm>
            <a:custGeom>
              <a:avLst/>
              <a:gdLst>
                <a:gd name="connsiteX0" fmla="*/ 7144 w 9525"/>
                <a:gd name="connsiteY0" fmla="*/ 9957 h 9525"/>
                <a:gd name="connsiteX1" fmla="*/ 10001 w 9525"/>
                <a:gd name="connsiteY1" fmla="*/ 9004 h 9525"/>
                <a:gd name="connsiteX2" fmla="*/ 7144 w 9525"/>
                <a:gd name="connsiteY2" fmla="*/ 9957 h 9525"/>
              </a:gdLst>
              <a:ahLst/>
              <a:cxnLst>
                <a:cxn ang="0">
                  <a:pos x="connsiteX0" y="connsiteY0"/>
                </a:cxn>
                <a:cxn ang="0">
                  <a:pos x="connsiteX1" y="connsiteY1"/>
                </a:cxn>
                <a:cxn ang="0">
                  <a:pos x="connsiteX2" y="connsiteY2"/>
                </a:cxn>
              </a:cxnLst>
              <a:rect l="l" t="t" r="r" b="b"/>
              <a:pathLst>
                <a:path w="9525" h="9525">
                  <a:moveTo>
                    <a:pt x="7144" y="9957"/>
                  </a:moveTo>
                  <a:cubicBezTo>
                    <a:pt x="8096" y="9004"/>
                    <a:pt x="9049" y="9004"/>
                    <a:pt x="10001" y="9004"/>
                  </a:cubicBezTo>
                  <a:cubicBezTo>
                    <a:pt x="8096" y="9004"/>
                    <a:pt x="8096" y="4242"/>
                    <a:pt x="7144" y="9957"/>
                  </a:cubicBezTo>
                  <a:close/>
                </a:path>
              </a:pathLst>
            </a:custGeom>
            <a:grpFill/>
            <a:ln w="9525" cap="flat">
              <a:noFill/>
              <a:prstDash val="solid"/>
              <a:miter/>
            </a:ln>
          </p:spPr>
          <p:txBody>
            <a:bodyPr rtlCol="0" anchor="ctr"/>
            <a:lstStyle/>
            <a:p>
              <a:endParaRPr lang="en-US"/>
            </a:p>
          </p:txBody>
        </p:sp>
        <p:sp>
          <p:nvSpPr>
            <p:cNvPr id="3624" name="Freeform: Shape 3623">
              <a:extLst>
                <a:ext uri="{FF2B5EF4-FFF2-40B4-BE49-F238E27FC236}">
                  <a16:creationId xmlns:a16="http://schemas.microsoft.com/office/drawing/2014/main" xmlns="" id="{2B3C9435-8234-457B-9B64-688B2106FA21}"/>
                </a:ext>
              </a:extLst>
            </p:cNvPr>
            <p:cNvSpPr/>
            <p:nvPr/>
          </p:nvSpPr>
          <p:spPr>
            <a:xfrm>
              <a:off x="7191851" y="593359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9049"/>
                    <a:pt x="7144" y="7144"/>
                    <a:pt x="7144" y="7144"/>
                  </a:cubicBezTo>
                  <a:close/>
                </a:path>
              </a:pathLst>
            </a:custGeom>
            <a:grpFill/>
            <a:ln w="9525" cap="flat">
              <a:noFill/>
              <a:prstDash val="solid"/>
              <a:miter/>
            </a:ln>
          </p:spPr>
          <p:txBody>
            <a:bodyPr rtlCol="0" anchor="ctr"/>
            <a:lstStyle/>
            <a:p>
              <a:endParaRPr lang="en-US"/>
            </a:p>
          </p:txBody>
        </p:sp>
        <p:sp>
          <p:nvSpPr>
            <p:cNvPr id="3625" name="Freeform: Shape 3624">
              <a:extLst>
                <a:ext uri="{FF2B5EF4-FFF2-40B4-BE49-F238E27FC236}">
                  <a16:creationId xmlns:a16="http://schemas.microsoft.com/office/drawing/2014/main" xmlns="" id="{25FE5119-6E35-45BE-8298-0F4441D7F5A2}"/>
                </a:ext>
              </a:extLst>
            </p:cNvPr>
            <p:cNvSpPr/>
            <p:nvPr/>
          </p:nvSpPr>
          <p:spPr>
            <a:xfrm>
              <a:off x="7114699" y="6433661"/>
              <a:ext cx="9525" cy="19050"/>
            </a:xfrm>
            <a:custGeom>
              <a:avLst/>
              <a:gdLst>
                <a:gd name="connsiteX0" fmla="*/ 8096 w 9525"/>
                <a:gd name="connsiteY0" fmla="*/ 7144 h 19050"/>
                <a:gd name="connsiteX1" fmla="*/ 7144 w 9525"/>
                <a:gd name="connsiteY1" fmla="*/ 12859 h 19050"/>
                <a:gd name="connsiteX2" fmla="*/ 8096 w 9525"/>
                <a:gd name="connsiteY2" fmla="*/ 7144 h 19050"/>
              </a:gdLst>
              <a:ahLst/>
              <a:cxnLst>
                <a:cxn ang="0">
                  <a:pos x="connsiteX0" y="connsiteY0"/>
                </a:cxn>
                <a:cxn ang="0">
                  <a:pos x="connsiteX1" y="connsiteY1"/>
                </a:cxn>
                <a:cxn ang="0">
                  <a:pos x="connsiteX2" y="connsiteY2"/>
                </a:cxn>
              </a:cxnLst>
              <a:rect l="l" t="t" r="r" b="b"/>
              <a:pathLst>
                <a:path w="9525" h="19050">
                  <a:moveTo>
                    <a:pt x="8096" y="7144"/>
                  </a:moveTo>
                  <a:lnTo>
                    <a:pt x="7144" y="12859"/>
                  </a:lnTo>
                  <a:cubicBezTo>
                    <a:pt x="7144" y="10953"/>
                    <a:pt x="7144" y="9049"/>
                    <a:pt x="8096" y="7144"/>
                  </a:cubicBezTo>
                  <a:close/>
                </a:path>
              </a:pathLst>
            </a:custGeom>
            <a:grpFill/>
            <a:ln w="9525" cap="flat">
              <a:noFill/>
              <a:prstDash val="solid"/>
              <a:miter/>
            </a:ln>
          </p:spPr>
          <p:txBody>
            <a:bodyPr rtlCol="0" anchor="ctr"/>
            <a:lstStyle/>
            <a:p>
              <a:endParaRPr lang="en-US"/>
            </a:p>
          </p:txBody>
        </p:sp>
        <p:sp>
          <p:nvSpPr>
            <p:cNvPr id="3626" name="Freeform: Shape 3625">
              <a:extLst>
                <a:ext uri="{FF2B5EF4-FFF2-40B4-BE49-F238E27FC236}">
                  <a16:creationId xmlns:a16="http://schemas.microsoft.com/office/drawing/2014/main" xmlns="" id="{87E6DCBE-4D44-4408-AAAE-CCC0CCD01357}"/>
                </a:ext>
              </a:extLst>
            </p:cNvPr>
            <p:cNvSpPr/>
            <p:nvPr/>
          </p:nvSpPr>
          <p:spPr>
            <a:xfrm>
              <a:off x="7075646" y="6184106"/>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7144" y="7144"/>
                  </a:ln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3627" name="Freeform: Shape 3626">
              <a:extLst>
                <a:ext uri="{FF2B5EF4-FFF2-40B4-BE49-F238E27FC236}">
                  <a16:creationId xmlns:a16="http://schemas.microsoft.com/office/drawing/2014/main" xmlns="" id="{EF3F8DD8-ADBB-4BAD-8AC8-EF10CAA2E826}"/>
                </a:ext>
              </a:extLst>
            </p:cNvPr>
            <p:cNvSpPr/>
            <p:nvPr/>
          </p:nvSpPr>
          <p:spPr>
            <a:xfrm>
              <a:off x="7109076" y="6455568"/>
              <a:ext cx="9525" cy="9525"/>
            </a:xfrm>
            <a:custGeom>
              <a:avLst/>
              <a:gdLst>
                <a:gd name="connsiteX0" fmla="*/ 9909 w 9525"/>
                <a:gd name="connsiteY0" fmla="*/ 7144 h 9525"/>
                <a:gd name="connsiteX1" fmla="*/ 9909 w 9525"/>
                <a:gd name="connsiteY1" fmla="*/ 7144 h 9525"/>
              </a:gdLst>
              <a:ahLst/>
              <a:cxnLst>
                <a:cxn ang="0">
                  <a:pos x="connsiteX0" y="connsiteY0"/>
                </a:cxn>
                <a:cxn ang="0">
                  <a:pos x="connsiteX1" y="connsiteY1"/>
                </a:cxn>
              </a:cxnLst>
              <a:rect l="l" t="t" r="r" b="b"/>
              <a:pathLst>
                <a:path w="9525" h="9525">
                  <a:moveTo>
                    <a:pt x="9909" y="7144"/>
                  </a:moveTo>
                  <a:cubicBezTo>
                    <a:pt x="8956" y="7144"/>
                    <a:pt x="4194" y="14764"/>
                    <a:pt x="9909" y="7144"/>
                  </a:cubicBezTo>
                  <a:close/>
                </a:path>
              </a:pathLst>
            </a:custGeom>
            <a:grpFill/>
            <a:ln w="9525" cap="flat">
              <a:noFill/>
              <a:prstDash val="solid"/>
              <a:miter/>
            </a:ln>
          </p:spPr>
          <p:txBody>
            <a:bodyPr rtlCol="0" anchor="ctr"/>
            <a:lstStyle/>
            <a:p>
              <a:endParaRPr lang="en-US"/>
            </a:p>
          </p:txBody>
        </p:sp>
        <p:sp>
          <p:nvSpPr>
            <p:cNvPr id="3628" name="Freeform: Shape 3627">
              <a:extLst>
                <a:ext uri="{FF2B5EF4-FFF2-40B4-BE49-F238E27FC236}">
                  <a16:creationId xmlns:a16="http://schemas.microsoft.com/office/drawing/2014/main" xmlns="" id="{ECF5CCFB-98C5-41F3-BBD8-570ED26C9191}"/>
                </a:ext>
              </a:extLst>
            </p:cNvPr>
            <p:cNvSpPr/>
            <p:nvPr/>
          </p:nvSpPr>
          <p:spPr>
            <a:xfrm>
              <a:off x="7125176" y="59374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629" name="Freeform: Shape 3628">
              <a:extLst>
                <a:ext uri="{FF2B5EF4-FFF2-40B4-BE49-F238E27FC236}">
                  <a16:creationId xmlns:a16="http://schemas.microsoft.com/office/drawing/2014/main" xmlns="" id="{C894DDE1-83EF-446F-826F-A7FC30958AAB}"/>
                </a:ext>
              </a:extLst>
            </p:cNvPr>
            <p:cNvSpPr/>
            <p:nvPr/>
          </p:nvSpPr>
          <p:spPr>
            <a:xfrm>
              <a:off x="7024896" y="5789541"/>
              <a:ext cx="180975" cy="771525"/>
            </a:xfrm>
            <a:custGeom>
              <a:avLst/>
              <a:gdLst>
                <a:gd name="connsiteX0" fmla="*/ 107424 w 180975"/>
                <a:gd name="connsiteY0" fmla="*/ 117863 h 771525"/>
                <a:gd name="connsiteX1" fmla="*/ 111235 w 180975"/>
                <a:gd name="connsiteY1" fmla="*/ 160726 h 771525"/>
                <a:gd name="connsiteX2" fmla="*/ 110282 w 180975"/>
                <a:gd name="connsiteY2" fmla="*/ 160726 h 771525"/>
                <a:gd name="connsiteX3" fmla="*/ 107424 w 180975"/>
                <a:gd name="connsiteY3" fmla="*/ 171203 h 771525"/>
                <a:gd name="connsiteX4" fmla="*/ 106472 w 180975"/>
                <a:gd name="connsiteY4" fmla="*/ 161678 h 771525"/>
                <a:gd name="connsiteX5" fmla="*/ 100757 w 180975"/>
                <a:gd name="connsiteY5" fmla="*/ 160726 h 771525"/>
                <a:gd name="connsiteX6" fmla="*/ 95995 w 180975"/>
                <a:gd name="connsiteY6" fmla="*/ 212161 h 771525"/>
                <a:gd name="connsiteX7" fmla="*/ 75992 w 180975"/>
                <a:gd name="connsiteY7" fmla="*/ 307411 h 771525"/>
                <a:gd name="connsiteX8" fmla="*/ 76945 w 180975"/>
                <a:gd name="connsiteY8" fmla="*/ 319793 h 771525"/>
                <a:gd name="connsiteX9" fmla="*/ 48370 w 180975"/>
                <a:gd name="connsiteY9" fmla="*/ 467431 h 771525"/>
                <a:gd name="connsiteX10" fmla="*/ 48370 w 180975"/>
                <a:gd name="connsiteY10" fmla="*/ 469336 h 771525"/>
                <a:gd name="connsiteX11" fmla="*/ 32177 w 180975"/>
                <a:gd name="connsiteY11" fmla="*/ 595066 h 771525"/>
                <a:gd name="connsiteX12" fmla="*/ 57895 w 180975"/>
                <a:gd name="connsiteY12" fmla="*/ 764611 h 771525"/>
                <a:gd name="connsiteX13" fmla="*/ 101710 w 180975"/>
                <a:gd name="connsiteY13" fmla="*/ 589351 h 771525"/>
                <a:gd name="connsiteX14" fmla="*/ 104567 w 180975"/>
                <a:gd name="connsiteY14" fmla="*/ 601733 h 771525"/>
                <a:gd name="connsiteX15" fmla="*/ 111235 w 180975"/>
                <a:gd name="connsiteY15" fmla="*/ 513151 h 771525"/>
                <a:gd name="connsiteX16" fmla="*/ 104567 w 180975"/>
                <a:gd name="connsiteY16" fmla="*/ 501721 h 771525"/>
                <a:gd name="connsiteX17" fmla="*/ 121712 w 180975"/>
                <a:gd name="connsiteY17" fmla="*/ 439808 h 771525"/>
                <a:gd name="connsiteX18" fmla="*/ 122664 w 180975"/>
                <a:gd name="connsiteY18" fmla="*/ 431236 h 771525"/>
                <a:gd name="connsiteX19" fmla="*/ 130285 w 180975"/>
                <a:gd name="connsiteY19" fmla="*/ 375991 h 771525"/>
                <a:gd name="connsiteX20" fmla="*/ 134095 w 180975"/>
                <a:gd name="connsiteY20" fmla="*/ 379801 h 771525"/>
                <a:gd name="connsiteX21" fmla="*/ 152192 w 180975"/>
                <a:gd name="connsiteY21" fmla="*/ 272168 h 771525"/>
                <a:gd name="connsiteX22" fmla="*/ 147429 w 180975"/>
                <a:gd name="connsiteY22" fmla="*/ 258833 h 771525"/>
                <a:gd name="connsiteX23" fmla="*/ 153145 w 180975"/>
                <a:gd name="connsiteY23" fmla="*/ 234068 h 771525"/>
                <a:gd name="connsiteX24" fmla="*/ 156002 w 180975"/>
                <a:gd name="connsiteY24" fmla="*/ 212161 h 771525"/>
                <a:gd name="connsiteX25" fmla="*/ 164574 w 180975"/>
                <a:gd name="connsiteY25" fmla="*/ 159773 h 771525"/>
                <a:gd name="connsiteX26" fmla="*/ 174099 w 180975"/>
                <a:gd name="connsiteY26" fmla="*/ 130246 h 771525"/>
                <a:gd name="connsiteX27" fmla="*/ 175052 w 180975"/>
                <a:gd name="connsiteY27" fmla="*/ 133103 h 771525"/>
                <a:gd name="connsiteX28" fmla="*/ 163622 w 180975"/>
                <a:gd name="connsiteY28" fmla="*/ 179776 h 771525"/>
                <a:gd name="connsiteX29" fmla="*/ 145524 w 180975"/>
                <a:gd name="connsiteY29" fmla="*/ 282646 h 771525"/>
                <a:gd name="connsiteX30" fmla="*/ 137904 w 180975"/>
                <a:gd name="connsiteY30" fmla="*/ 282646 h 771525"/>
                <a:gd name="connsiteX31" fmla="*/ 134095 w 180975"/>
                <a:gd name="connsiteY31" fmla="*/ 311221 h 771525"/>
                <a:gd name="connsiteX32" fmla="*/ 122664 w 180975"/>
                <a:gd name="connsiteY32" fmla="*/ 359798 h 771525"/>
                <a:gd name="connsiteX33" fmla="*/ 111235 w 180975"/>
                <a:gd name="connsiteY33" fmla="*/ 404566 h 771525"/>
                <a:gd name="connsiteX34" fmla="*/ 115997 w 180975"/>
                <a:gd name="connsiteY34" fmla="*/ 402661 h 771525"/>
                <a:gd name="connsiteX35" fmla="*/ 115045 w 180975"/>
                <a:gd name="connsiteY35" fmla="*/ 430283 h 771525"/>
                <a:gd name="connsiteX36" fmla="*/ 107424 w 180975"/>
                <a:gd name="connsiteY36" fmla="*/ 428378 h 771525"/>
                <a:gd name="connsiteX37" fmla="*/ 94089 w 180975"/>
                <a:gd name="connsiteY37" fmla="*/ 473146 h 771525"/>
                <a:gd name="connsiteX38" fmla="*/ 96947 w 180975"/>
                <a:gd name="connsiteY38" fmla="*/ 490291 h 771525"/>
                <a:gd name="connsiteX39" fmla="*/ 94089 w 180975"/>
                <a:gd name="connsiteY39" fmla="*/ 484576 h 771525"/>
                <a:gd name="connsiteX40" fmla="*/ 88374 w 180975"/>
                <a:gd name="connsiteY40" fmla="*/ 541726 h 771525"/>
                <a:gd name="connsiteX41" fmla="*/ 88374 w 180975"/>
                <a:gd name="connsiteY41" fmla="*/ 532201 h 771525"/>
                <a:gd name="connsiteX42" fmla="*/ 94089 w 180975"/>
                <a:gd name="connsiteY42" fmla="*/ 533153 h 771525"/>
                <a:gd name="connsiteX43" fmla="*/ 81707 w 180975"/>
                <a:gd name="connsiteY43" fmla="*/ 639833 h 771525"/>
                <a:gd name="connsiteX44" fmla="*/ 76945 w 180975"/>
                <a:gd name="connsiteY44" fmla="*/ 635071 h 771525"/>
                <a:gd name="connsiteX45" fmla="*/ 70277 w 180975"/>
                <a:gd name="connsiteY45" fmla="*/ 706508 h 771525"/>
                <a:gd name="connsiteX46" fmla="*/ 63610 w 180975"/>
                <a:gd name="connsiteY46" fmla="*/ 748419 h 771525"/>
                <a:gd name="connsiteX47" fmla="*/ 18842 w 180975"/>
                <a:gd name="connsiteY47" fmla="*/ 736988 h 771525"/>
                <a:gd name="connsiteX48" fmla="*/ 26462 w 180975"/>
                <a:gd name="connsiteY48" fmla="*/ 734131 h 771525"/>
                <a:gd name="connsiteX49" fmla="*/ 39797 w 180975"/>
                <a:gd name="connsiteY49" fmla="*/ 662694 h 771525"/>
                <a:gd name="connsiteX50" fmla="*/ 75039 w 180975"/>
                <a:gd name="connsiteY50" fmla="*/ 438856 h 771525"/>
                <a:gd name="connsiteX51" fmla="*/ 93137 w 180975"/>
                <a:gd name="connsiteY51" fmla="*/ 368371 h 771525"/>
                <a:gd name="connsiteX52" fmla="*/ 109329 w 180975"/>
                <a:gd name="connsiteY52" fmla="*/ 249308 h 771525"/>
                <a:gd name="connsiteX53" fmla="*/ 114092 w 180975"/>
                <a:gd name="connsiteY53" fmla="*/ 259786 h 771525"/>
                <a:gd name="connsiteX54" fmla="*/ 117902 w 180975"/>
                <a:gd name="connsiteY54" fmla="*/ 229306 h 771525"/>
                <a:gd name="connsiteX55" fmla="*/ 112187 w 180975"/>
                <a:gd name="connsiteY55" fmla="*/ 237878 h 771525"/>
                <a:gd name="connsiteX56" fmla="*/ 120760 w 180975"/>
                <a:gd name="connsiteY56" fmla="*/ 195016 h 771525"/>
                <a:gd name="connsiteX57" fmla="*/ 144572 w 180975"/>
                <a:gd name="connsiteY57" fmla="*/ 44521 h 771525"/>
                <a:gd name="connsiteX58" fmla="*/ 134095 w 180975"/>
                <a:gd name="connsiteY58" fmla="*/ 14041 h 771525"/>
                <a:gd name="connsiteX59" fmla="*/ 122664 w 180975"/>
                <a:gd name="connsiteY59" fmla="*/ 100718 h 771525"/>
                <a:gd name="connsiteX60" fmla="*/ 115045 w 180975"/>
                <a:gd name="connsiteY60" fmla="*/ 97861 h 771525"/>
                <a:gd name="connsiteX61" fmla="*/ 107424 w 180975"/>
                <a:gd name="connsiteY61" fmla="*/ 117863 h 771525"/>
                <a:gd name="connsiteX62" fmla="*/ 93137 w 180975"/>
                <a:gd name="connsiteY62" fmla="*/ 240736 h 771525"/>
                <a:gd name="connsiteX63" fmla="*/ 93137 w 180975"/>
                <a:gd name="connsiteY63" fmla="*/ 240736 h 771525"/>
                <a:gd name="connsiteX64" fmla="*/ 91232 w 180975"/>
                <a:gd name="connsiteY64" fmla="*/ 251213 h 771525"/>
                <a:gd name="connsiteX65" fmla="*/ 91232 w 180975"/>
                <a:gd name="connsiteY65" fmla="*/ 251213 h 771525"/>
                <a:gd name="connsiteX66" fmla="*/ 115045 w 180975"/>
                <a:gd name="connsiteY66" fmla="*/ 233116 h 771525"/>
                <a:gd name="connsiteX67" fmla="*/ 115045 w 180975"/>
                <a:gd name="connsiteY67" fmla="*/ 233116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80975" h="771525">
                  <a:moveTo>
                    <a:pt x="107424" y="117863"/>
                  </a:moveTo>
                  <a:cubicBezTo>
                    <a:pt x="107424" y="118816"/>
                    <a:pt x="107424" y="160726"/>
                    <a:pt x="111235" y="160726"/>
                  </a:cubicBezTo>
                  <a:cubicBezTo>
                    <a:pt x="110282" y="156916"/>
                    <a:pt x="109329" y="156916"/>
                    <a:pt x="110282" y="160726"/>
                  </a:cubicBezTo>
                  <a:cubicBezTo>
                    <a:pt x="96947" y="165488"/>
                    <a:pt x="133142" y="117863"/>
                    <a:pt x="107424" y="171203"/>
                  </a:cubicBezTo>
                  <a:cubicBezTo>
                    <a:pt x="102662" y="171203"/>
                    <a:pt x="105520" y="160726"/>
                    <a:pt x="106472" y="161678"/>
                  </a:cubicBezTo>
                  <a:cubicBezTo>
                    <a:pt x="104567" y="161678"/>
                    <a:pt x="102662" y="161678"/>
                    <a:pt x="100757" y="160726"/>
                  </a:cubicBezTo>
                  <a:cubicBezTo>
                    <a:pt x="94089" y="179776"/>
                    <a:pt x="103614" y="199778"/>
                    <a:pt x="95995" y="212161"/>
                  </a:cubicBezTo>
                  <a:cubicBezTo>
                    <a:pt x="95995" y="212161"/>
                    <a:pt x="77897" y="289313"/>
                    <a:pt x="75992" y="307411"/>
                  </a:cubicBezTo>
                  <a:cubicBezTo>
                    <a:pt x="76945" y="311221"/>
                    <a:pt x="76945" y="315983"/>
                    <a:pt x="76945" y="319793"/>
                  </a:cubicBezTo>
                  <a:cubicBezTo>
                    <a:pt x="51227" y="376943"/>
                    <a:pt x="51227" y="418853"/>
                    <a:pt x="48370" y="467431"/>
                  </a:cubicBezTo>
                  <a:cubicBezTo>
                    <a:pt x="41702" y="469336"/>
                    <a:pt x="47417" y="466478"/>
                    <a:pt x="48370" y="469336"/>
                  </a:cubicBezTo>
                  <a:cubicBezTo>
                    <a:pt x="45512" y="477908"/>
                    <a:pt x="20747" y="582683"/>
                    <a:pt x="32177" y="595066"/>
                  </a:cubicBezTo>
                  <a:cubicBezTo>
                    <a:pt x="33129" y="634119"/>
                    <a:pt x="-39261" y="806521"/>
                    <a:pt x="57895" y="764611"/>
                  </a:cubicBezTo>
                  <a:cubicBezTo>
                    <a:pt x="92185" y="750323"/>
                    <a:pt x="97899" y="639833"/>
                    <a:pt x="101710" y="589351"/>
                  </a:cubicBezTo>
                  <a:cubicBezTo>
                    <a:pt x="102662" y="593161"/>
                    <a:pt x="103614" y="597923"/>
                    <a:pt x="104567" y="601733"/>
                  </a:cubicBezTo>
                  <a:cubicBezTo>
                    <a:pt x="104567" y="599828"/>
                    <a:pt x="109329" y="505531"/>
                    <a:pt x="111235" y="513151"/>
                  </a:cubicBezTo>
                  <a:cubicBezTo>
                    <a:pt x="111235" y="512198"/>
                    <a:pt x="107424" y="503626"/>
                    <a:pt x="104567" y="501721"/>
                  </a:cubicBezTo>
                  <a:cubicBezTo>
                    <a:pt x="113139" y="508388"/>
                    <a:pt x="121712" y="437903"/>
                    <a:pt x="121712" y="439808"/>
                  </a:cubicBezTo>
                  <a:cubicBezTo>
                    <a:pt x="121712" y="436951"/>
                    <a:pt x="122664" y="434093"/>
                    <a:pt x="122664" y="431236"/>
                  </a:cubicBezTo>
                  <a:cubicBezTo>
                    <a:pt x="120760" y="427426"/>
                    <a:pt x="122664" y="395041"/>
                    <a:pt x="130285" y="375991"/>
                  </a:cubicBezTo>
                  <a:cubicBezTo>
                    <a:pt x="131237" y="376943"/>
                    <a:pt x="132189" y="378848"/>
                    <a:pt x="134095" y="379801"/>
                  </a:cubicBezTo>
                  <a:cubicBezTo>
                    <a:pt x="138857" y="339796"/>
                    <a:pt x="144572" y="309316"/>
                    <a:pt x="152192" y="272168"/>
                  </a:cubicBezTo>
                  <a:cubicBezTo>
                    <a:pt x="150287" y="265501"/>
                    <a:pt x="146477" y="262643"/>
                    <a:pt x="147429" y="258833"/>
                  </a:cubicBezTo>
                  <a:cubicBezTo>
                    <a:pt x="148382" y="262643"/>
                    <a:pt x="153145" y="235021"/>
                    <a:pt x="153145" y="234068"/>
                  </a:cubicBezTo>
                  <a:cubicBezTo>
                    <a:pt x="155049" y="242641"/>
                    <a:pt x="160764" y="222638"/>
                    <a:pt x="156002" y="212161"/>
                  </a:cubicBezTo>
                  <a:cubicBezTo>
                    <a:pt x="163622" y="228353"/>
                    <a:pt x="164574" y="159773"/>
                    <a:pt x="164574" y="159773"/>
                  </a:cubicBezTo>
                  <a:cubicBezTo>
                    <a:pt x="169337" y="155011"/>
                    <a:pt x="183624" y="135961"/>
                    <a:pt x="174099" y="130246"/>
                  </a:cubicBezTo>
                  <a:cubicBezTo>
                    <a:pt x="172195" y="132151"/>
                    <a:pt x="172195" y="133103"/>
                    <a:pt x="175052" y="133103"/>
                  </a:cubicBezTo>
                  <a:cubicBezTo>
                    <a:pt x="179814" y="145486"/>
                    <a:pt x="156002" y="155963"/>
                    <a:pt x="163622" y="179776"/>
                  </a:cubicBezTo>
                  <a:cubicBezTo>
                    <a:pt x="149335" y="204541"/>
                    <a:pt x="142667" y="255976"/>
                    <a:pt x="145524" y="282646"/>
                  </a:cubicBezTo>
                  <a:cubicBezTo>
                    <a:pt x="139810" y="282646"/>
                    <a:pt x="138857" y="284551"/>
                    <a:pt x="137904" y="282646"/>
                  </a:cubicBezTo>
                  <a:cubicBezTo>
                    <a:pt x="134095" y="294076"/>
                    <a:pt x="133142" y="299791"/>
                    <a:pt x="134095" y="311221"/>
                  </a:cubicBezTo>
                  <a:cubicBezTo>
                    <a:pt x="132189" y="325508"/>
                    <a:pt x="122664" y="359798"/>
                    <a:pt x="122664" y="359798"/>
                  </a:cubicBezTo>
                  <a:cubicBezTo>
                    <a:pt x="117902" y="372181"/>
                    <a:pt x="123617" y="395041"/>
                    <a:pt x="111235" y="404566"/>
                  </a:cubicBezTo>
                  <a:cubicBezTo>
                    <a:pt x="113139" y="403613"/>
                    <a:pt x="114092" y="402661"/>
                    <a:pt x="115997" y="402661"/>
                  </a:cubicBezTo>
                  <a:cubicBezTo>
                    <a:pt x="111235" y="420758"/>
                    <a:pt x="114092" y="415043"/>
                    <a:pt x="115045" y="430283"/>
                  </a:cubicBezTo>
                  <a:cubicBezTo>
                    <a:pt x="112187" y="441713"/>
                    <a:pt x="108377" y="428378"/>
                    <a:pt x="107424" y="428378"/>
                  </a:cubicBezTo>
                  <a:cubicBezTo>
                    <a:pt x="108377" y="444571"/>
                    <a:pt x="103614" y="466478"/>
                    <a:pt x="94089" y="473146"/>
                  </a:cubicBezTo>
                  <a:cubicBezTo>
                    <a:pt x="94089" y="473146"/>
                    <a:pt x="101710" y="490291"/>
                    <a:pt x="96947" y="490291"/>
                  </a:cubicBezTo>
                  <a:cubicBezTo>
                    <a:pt x="96947" y="487433"/>
                    <a:pt x="95995" y="485528"/>
                    <a:pt x="94089" y="484576"/>
                  </a:cubicBezTo>
                  <a:cubicBezTo>
                    <a:pt x="96947" y="504578"/>
                    <a:pt x="81707" y="522676"/>
                    <a:pt x="88374" y="541726"/>
                  </a:cubicBezTo>
                  <a:cubicBezTo>
                    <a:pt x="88374" y="538869"/>
                    <a:pt x="88374" y="535058"/>
                    <a:pt x="88374" y="532201"/>
                  </a:cubicBezTo>
                  <a:cubicBezTo>
                    <a:pt x="95042" y="533153"/>
                    <a:pt x="84564" y="536963"/>
                    <a:pt x="94089" y="533153"/>
                  </a:cubicBezTo>
                  <a:cubicBezTo>
                    <a:pt x="74087" y="548394"/>
                    <a:pt x="88374" y="614116"/>
                    <a:pt x="81707" y="639833"/>
                  </a:cubicBezTo>
                  <a:cubicBezTo>
                    <a:pt x="79802" y="638881"/>
                    <a:pt x="77897" y="637928"/>
                    <a:pt x="76945" y="635071"/>
                  </a:cubicBezTo>
                  <a:cubicBezTo>
                    <a:pt x="73135" y="656026"/>
                    <a:pt x="79802" y="687458"/>
                    <a:pt x="70277" y="706508"/>
                  </a:cubicBezTo>
                  <a:cubicBezTo>
                    <a:pt x="56942" y="716986"/>
                    <a:pt x="62657" y="742703"/>
                    <a:pt x="63610" y="748419"/>
                  </a:cubicBezTo>
                  <a:cubicBezTo>
                    <a:pt x="69324" y="741751"/>
                    <a:pt x="24557" y="736988"/>
                    <a:pt x="18842" y="736988"/>
                  </a:cubicBezTo>
                  <a:cubicBezTo>
                    <a:pt x="39797" y="731273"/>
                    <a:pt x="26462" y="734131"/>
                    <a:pt x="26462" y="734131"/>
                  </a:cubicBezTo>
                  <a:cubicBezTo>
                    <a:pt x="17889" y="738894"/>
                    <a:pt x="46464" y="656978"/>
                    <a:pt x="39797" y="662694"/>
                  </a:cubicBezTo>
                  <a:cubicBezTo>
                    <a:pt x="37892" y="652216"/>
                    <a:pt x="81707" y="441713"/>
                    <a:pt x="75039" y="438856"/>
                  </a:cubicBezTo>
                  <a:cubicBezTo>
                    <a:pt x="77897" y="421711"/>
                    <a:pt x="86470" y="383611"/>
                    <a:pt x="93137" y="368371"/>
                  </a:cubicBezTo>
                  <a:cubicBezTo>
                    <a:pt x="99804" y="337891"/>
                    <a:pt x="86470" y="272168"/>
                    <a:pt x="109329" y="249308"/>
                  </a:cubicBezTo>
                  <a:cubicBezTo>
                    <a:pt x="103614" y="277883"/>
                    <a:pt x="107424" y="249308"/>
                    <a:pt x="114092" y="259786"/>
                  </a:cubicBezTo>
                  <a:cubicBezTo>
                    <a:pt x="109329" y="242641"/>
                    <a:pt x="114092" y="244546"/>
                    <a:pt x="117902" y="229306"/>
                  </a:cubicBezTo>
                  <a:cubicBezTo>
                    <a:pt x="112187" y="228353"/>
                    <a:pt x="113139" y="231211"/>
                    <a:pt x="112187" y="237878"/>
                  </a:cubicBezTo>
                  <a:cubicBezTo>
                    <a:pt x="107424" y="227401"/>
                    <a:pt x="122664" y="198826"/>
                    <a:pt x="120760" y="195016"/>
                  </a:cubicBezTo>
                  <a:cubicBezTo>
                    <a:pt x="115045" y="150248"/>
                    <a:pt x="141714" y="88336"/>
                    <a:pt x="144572" y="44521"/>
                  </a:cubicBezTo>
                  <a:cubicBezTo>
                    <a:pt x="146477" y="21661"/>
                    <a:pt x="151239" y="-5962"/>
                    <a:pt x="134095" y="14041"/>
                  </a:cubicBezTo>
                  <a:cubicBezTo>
                    <a:pt x="129332" y="17851"/>
                    <a:pt x="115045" y="88336"/>
                    <a:pt x="122664" y="100718"/>
                  </a:cubicBezTo>
                  <a:cubicBezTo>
                    <a:pt x="119807" y="100718"/>
                    <a:pt x="116949" y="99766"/>
                    <a:pt x="115045" y="97861"/>
                  </a:cubicBezTo>
                  <a:cubicBezTo>
                    <a:pt x="126474" y="99766"/>
                    <a:pt x="105520" y="120721"/>
                    <a:pt x="107424" y="117863"/>
                  </a:cubicBezTo>
                  <a:close/>
                  <a:moveTo>
                    <a:pt x="93137" y="240736"/>
                  </a:moveTo>
                  <a:cubicBezTo>
                    <a:pt x="93137" y="239783"/>
                    <a:pt x="94089" y="235021"/>
                    <a:pt x="93137" y="240736"/>
                  </a:cubicBezTo>
                  <a:close/>
                  <a:moveTo>
                    <a:pt x="91232" y="251213"/>
                  </a:moveTo>
                  <a:cubicBezTo>
                    <a:pt x="93137" y="244546"/>
                    <a:pt x="94089" y="247403"/>
                    <a:pt x="91232" y="251213"/>
                  </a:cubicBezTo>
                  <a:close/>
                  <a:moveTo>
                    <a:pt x="115045" y="233116"/>
                  </a:moveTo>
                  <a:cubicBezTo>
                    <a:pt x="115045" y="240736"/>
                    <a:pt x="111235" y="229306"/>
                    <a:pt x="115045" y="233116"/>
                  </a:cubicBezTo>
                  <a:close/>
                </a:path>
              </a:pathLst>
            </a:custGeom>
            <a:grpFill/>
            <a:ln w="9525" cap="flat">
              <a:noFill/>
              <a:prstDash val="solid"/>
              <a:miter/>
            </a:ln>
          </p:spPr>
          <p:txBody>
            <a:bodyPr rtlCol="0" anchor="ctr"/>
            <a:lstStyle/>
            <a:p>
              <a:endParaRPr lang="en-US"/>
            </a:p>
          </p:txBody>
        </p:sp>
        <p:sp>
          <p:nvSpPr>
            <p:cNvPr id="3630" name="Freeform: Shape 3629">
              <a:extLst>
                <a:ext uri="{FF2B5EF4-FFF2-40B4-BE49-F238E27FC236}">
                  <a16:creationId xmlns:a16="http://schemas.microsoft.com/office/drawing/2014/main" xmlns="" id="{ED2AADE4-9725-4239-9C56-49D53216551C}"/>
                </a:ext>
              </a:extLst>
            </p:cNvPr>
            <p:cNvSpPr/>
            <p:nvPr/>
          </p:nvSpPr>
          <p:spPr>
            <a:xfrm>
              <a:off x="7128563" y="601170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3631" name="Freeform: Shape 3630">
              <a:extLst>
                <a:ext uri="{FF2B5EF4-FFF2-40B4-BE49-F238E27FC236}">
                  <a16:creationId xmlns:a16="http://schemas.microsoft.com/office/drawing/2014/main" xmlns="" id="{AB1682EE-C0F7-401F-89F0-49D4ADD62E52}"/>
                </a:ext>
              </a:extLst>
            </p:cNvPr>
            <p:cNvSpPr/>
            <p:nvPr/>
          </p:nvSpPr>
          <p:spPr>
            <a:xfrm>
              <a:off x="7150894" y="609510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4"/>
                    <a:pt x="7144" y="7567"/>
                  </a:cubicBezTo>
                  <a:close/>
                </a:path>
              </a:pathLst>
            </a:custGeom>
            <a:grpFill/>
            <a:ln w="9525" cap="flat">
              <a:noFill/>
              <a:prstDash val="solid"/>
              <a:miter/>
            </a:ln>
          </p:spPr>
          <p:txBody>
            <a:bodyPr rtlCol="0" anchor="ctr"/>
            <a:lstStyle/>
            <a:p>
              <a:endParaRPr lang="en-US"/>
            </a:p>
          </p:txBody>
        </p:sp>
        <p:sp>
          <p:nvSpPr>
            <p:cNvPr id="3632" name="Freeform: Shape 3631">
              <a:extLst>
                <a:ext uri="{FF2B5EF4-FFF2-40B4-BE49-F238E27FC236}">
                  <a16:creationId xmlns:a16="http://schemas.microsoft.com/office/drawing/2014/main" xmlns="" id="{C7BC7061-672D-4406-B318-F56DA5101BB5}"/>
                </a:ext>
              </a:extLst>
            </p:cNvPr>
            <p:cNvSpPr/>
            <p:nvPr/>
          </p:nvSpPr>
          <p:spPr>
            <a:xfrm>
              <a:off x="7076599" y="6172914"/>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3633" name="Freeform: Shape 3632">
              <a:extLst>
                <a:ext uri="{FF2B5EF4-FFF2-40B4-BE49-F238E27FC236}">
                  <a16:creationId xmlns:a16="http://schemas.microsoft.com/office/drawing/2014/main" xmlns="" id="{6D83F500-37CB-4EC0-813A-CB58458BB39B}"/>
                </a:ext>
              </a:extLst>
            </p:cNvPr>
            <p:cNvSpPr/>
            <p:nvPr/>
          </p:nvSpPr>
          <p:spPr>
            <a:xfrm>
              <a:off x="7170896" y="6040517"/>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6906"/>
                    <a:pt x="7144" y="6906"/>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634" name="Freeform: Shape 3633">
              <a:extLst>
                <a:ext uri="{FF2B5EF4-FFF2-40B4-BE49-F238E27FC236}">
                  <a16:creationId xmlns:a16="http://schemas.microsoft.com/office/drawing/2014/main" xmlns="" id="{E67F90EC-5BF8-4D7C-8114-57650AA572C8}"/>
                </a:ext>
              </a:extLst>
            </p:cNvPr>
            <p:cNvSpPr/>
            <p:nvPr/>
          </p:nvSpPr>
          <p:spPr>
            <a:xfrm>
              <a:off x="7175659" y="6013608"/>
              <a:ext cx="9525" cy="9525"/>
            </a:xfrm>
            <a:custGeom>
              <a:avLst/>
              <a:gdLst>
                <a:gd name="connsiteX0" fmla="*/ 7144 w 9525"/>
                <a:gd name="connsiteY0" fmla="*/ 10002 h 9525"/>
                <a:gd name="connsiteX1" fmla="*/ 9049 w 9525"/>
                <a:gd name="connsiteY1" fmla="*/ 7144 h 9525"/>
                <a:gd name="connsiteX2" fmla="*/ 7144 w 9525"/>
                <a:gd name="connsiteY2" fmla="*/ 10002 h 9525"/>
              </a:gdLst>
              <a:ahLst/>
              <a:cxnLst>
                <a:cxn ang="0">
                  <a:pos x="connsiteX0" y="connsiteY0"/>
                </a:cxn>
                <a:cxn ang="0">
                  <a:pos x="connsiteX1" y="connsiteY1"/>
                </a:cxn>
                <a:cxn ang="0">
                  <a:pos x="connsiteX2" y="connsiteY2"/>
                </a:cxn>
              </a:cxnLst>
              <a:rect l="l" t="t" r="r" b="b"/>
              <a:pathLst>
                <a:path w="9525" h="9525">
                  <a:moveTo>
                    <a:pt x="7144" y="10002"/>
                  </a:moveTo>
                  <a:lnTo>
                    <a:pt x="9049" y="7144"/>
                  </a:lnTo>
                  <a:cubicBezTo>
                    <a:pt x="8096" y="8097"/>
                    <a:pt x="7144" y="9049"/>
                    <a:pt x="7144" y="10002"/>
                  </a:cubicBezTo>
                  <a:close/>
                </a:path>
              </a:pathLst>
            </a:custGeom>
            <a:grpFill/>
            <a:ln w="9525" cap="flat">
              <a:noFill/>
              <a:prstDash val="solid"/>
              <a:miter/>
            </a:ln>
          </p:spPr>
          <p:txBody>
            <a:bodyPr rtlCol="0" anchor="ctr"/>
            <a:lstStyle/>
            <a:p>
              <a:endParaRPr lang="en-US"/>
            </a:p>
          </p:txBody>
        </p:sp>
        <p:sp>
          <p:nvSpPr>
            <p:cNvPr id="3635" name="Freeform: Shape 3634">
              <a:extLst>
                <a:ext uri="{FF2B5EF4-FFF2-40B4-BE49-F238E27FC236}">
                  <a16:creationId xmlns:a16="http://schemas.microsoft.com/office/drawing/2014/main" xmlns="" id="{FAA477DE-2393-46B2-85D4-8284B039E015}"/>
                </a:ext>
              </a:extLst>
            </p:cNvPr>
            <p:cNvSpPr/>
            <p:nvPr/>
          </p:nvSpPr>
          <p:spPr>
            <a:xfrm>
              <a:off x="7179151" y="5997522"/>
              <a:ext cx="9525" cy="9525"/>
            </a:xfrm>
            <a:custGeom>
              <a:avLst/>
              <a:gdLst>
                <a:gd name="connsiteX0" fmla="*/ 8414 w 9525"/>
                <a:gd name="connsiteY0" fmla="*/ 7990 h 9525"/>
                <a:gd name="connsiteX1" fmla="*/ 8414 w 9525"/>
                <a:gd name="connsiteY1" fmla="*/ 7990 h 9525"/>
              </a:gdLst>
              <a:ahLst/>
              <a:cxnLst>
                <a:cxn ang="0">
                  <a:pos x="connsiteX0" y="connsiteY0"/>
                </a:cxn>
                <a:cxn ang="0">
                  <a:pos x="connsiteX1" y="connsiteY1"/>
                </a:cxn>
              </a:cxnLst>
              <a:rect l="l" t="t" r="r" b="b"/>
              <a:pathLst>
                <a:path w="9525" h="9525">
                  <a:moveTo>
                    <a:pt x="8414" y="7990"/>
                  </a:moveTo>
                  <a:cubicBezTo>
                    <a:pt x="8414" y="7990"/>
                    <a:pt x="5556" y="6085"/>
                    <a:pt x="8414" y="7990"/>
                  </a:cubicBezTo>
                  <a:close/>
                </a:path>
              </a:pathLst>
            </a:custGeom>
            <a:grpFill/>
            <a:ln w="9525" cap="flat">
              <a:noFill/>
              <a:prstDash val="solid"/>
              <a:miter/>
            </a:ln>
          </p:spPr>
          <p:txBody>
            <a:bodyPr rtlCol="0" anchor="ctr"/>
            <a:lstStyle/>
            <a:p>
              <a:endParaRPr lang="en-US"/>
            </a:p>
          </p:txBody>
        </p:sp>
        <p:sp>
          <p:nvSpPr>
            <p:cNvPr id="3636" name="Freeform: Shape 3635">
              <a:extLst>
                <a:ext uri="{FF2B5EF4-FFF2-40B4-BE49-F238E27FC236}">
                  <a16:creationId xmlns:a16="http://schemas.microsoft.com/office/drawing/2014/main" xmlns="" id="{16FDC48B-6C2F-4764-AA73-12F7270EC712}"/>
                </a:ext>
              </a:extLst>
            </p:cNvPr>
            <p:cNvSpPr/>
            <p:nvPr/>
          </p:nvSpPr>
          <p:spPr>
            <a:xfrm>
              <a:off x="7129939" y="629554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7144"/>
                  </a:cubicBezTo>
                  <a:cubicBezTo>
                    <a:pt x="7144" y="10001"/>
                    <a:pt x="7144" y="9049"/>
                    <a:pt x="7144" y="7144"/>
                  </a:cubicBezTo>
                  <a:close/>
                </a:path>
              </a:pathLst>
            </a:custGeom>
            <a:grpFill/>
            <a:ln w="9525" cap="flat">
              <a:noFill/>
              <a:prstDash val="solid"/>
              <a:miter/>
            </a:ln>
          </p:spPr>
          <p:txBody>
            <a:bodyPr rtlCol="0" anchor="ctr"/>
            <a:lstStyle/>
            <a:p>
              <a:endParaRPr lang="en-US"/>
            </a:p>
          </p:txBody>
        </p:sp>
        <p:sp>
          <p:nvSpPr>
            <p:cNvPr id="3637" name="Freeform: Shape 3636">
              <a:extLst>
                <a:ext uri="{FF2B5EF4-FFF2-40B4-BE49-F238E27FC236}">
                  <a16:creationId xmlns:a16="http://schemas.microsoft.com/office/drawing/2014/main" xmlns="" id="{63BC5ED9-CD13-4CF4-9969-B9536882A39D}"/>
                </a:ext>
              </a:extLst>
            </p:cNvPr>
            <p:cNvSpPr/>
            <p:nvPr/>
          </p:nvSpPr>
          <p:spPr>
            <a:xfrm>
              <a:off x="7139464" y="6206013"/>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7"/>
                    <a:pt x="8096" y="9049"/>
                    <a:pt x="8096" y="10001"/>
                  </a:cubicBezTo>
                  <a:cubicBezTo>
                    <a:pt x="8096" y="9049"/>
                    <a:pt x="9049" y="8097"/>
                    <a:pt x="7144" y="7144"/>
                  </a:cubicBezTo>
                  <a:close/>
                </a:path>
              </a:pathLst>
            </a:custGeom>
            <a:grpFill/>
            <a:ln w="9525" cap="flat">
              <a:noFill/>
              <a:prstDash val="solid"/>
              <a:miter/>
            </a:ln>
          </p:spPr>
          <p:txBody>
            <a:bodyPr rtlCol="0" anchor="ctr"/>
            <a:lstStyle/>
            <a:p>
              <a:endParaRPr lang="en-US"/>
            </a:p>
          </p:txBody>
        </p:sp>
        <p:sp>
          <p:nvSpPr>
            <p:cNvPr id="3638" name="Freeform: Shape 3637">
              <a:extLst>
                <a:ext uri="{FF2B5EF4-FFF2-40B4-BE49-F238E27FC236}">
                  <a16:creationId xmlns:a16="http://schemas.microsoft.com/office/drawing/2014/main" xmlns="" id="{1CFD5889-97C5-4BAE-AF14-650F68D2BE84}"/>
                </a:ext>
              </a:extLst>
            </p:cNvPr>
            <p:cNvSpPr/>
            <p:nvPr/>
          </p:nvSpPr>
          <p:spPr>
            <a:xfrm>
              <a:off x="7115228" y="643270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7"/>
                    <a:pt x="6615" y="9049"/>
                    <a:pt x="7567" y="7144"/>
                  </a:cubicBezTo>
                  <a:close/>
                </a:path>
              </a:pathLst>
            </a:custGeom>
            <a:grpFill/>
            <a:ln w="9525" cap="flat">
              <a:noFill/>
              <a:prstDash val="solid"/>
              <a:miter/>
            </a:ln>
          </p:spPr>
          <p:txBody>
            <a:bodyPr rtlCol="0" anchor="ctr"/>
            <a:lstStyle/>
            <a:p>
              <a:endParaRPr lang="en-US"/>
            </a:p>
          </p:txBody>
        </p:sp>
        <p:sp>
          <p:nvSpPr>
            <p:cNvPr id="3639" name="Freeform: Shape 3638">
              <a:extLst>
                <a:ext uri="{FF2B5EF4-FFF2-40B4-BE49-F238E27FC236}">
                  <a16:creationId xmlns:a16="http://schemas.microsoft.com/office/drawing/2014/main" xmlns="" id="{94C02AC5-97D2-4DDC-A2D8-45D8BA97F6AE}"/>
                </a:ext>
              </a:extLst>
            </p:cNvPr>
            <p:cNvSpPr/>
            <p:nvPr/>
          </p:nvSpPr>
          <p:spPr>
            <a:xfrm>
              <a:off x="7139464" y="6209823"/>
              <a:ext cx="9525" cy="9525"/>
            </a:xfrm>
            <a:custGeom>
              <a:avLst/>
              <a:gdLst>
                <a:gd name="connsiteX0" fmla="*/ 7144 w 9525"/>
                <a:gd name="connsiteY0" fmla="*/ 10953 h 9525"/>
                <a:gd name="connsiteX1" fmla="*/ 8096 w 9525"/>
                <a:gd name="connsiteY1" fmla="*/ 7144 h 9525"/>
                <a:gd name="connsiteX2" fmla="*/ 7144 w 9525"/>
                <a:gd name="connsiteY2" fmla="*/ 10953 h 9525"/>
              </a:gdLst>
              <a:ahLst/>
              <a:cxnLst>
                <a:cxn ang="0">
                  <a:pos x="connsiteX0" y="connsiteY0"/>
                </a:cxn>
                <a:cxn ang="0">
                  <a:pos x="connsiteX1" y="connsiteY1"/>
                </a:cxn>
                <a:cxn ang="0">
                  <a:pos x="connsiteX2" y="connsiteY2"/>
                </a:cxn>
              </a:cxnLst>
              <a:rect l="l" t="t" r="r" b="b"/>
              <a:pathLst>
                <a:path w="9525" h="9525">
                  <a:moveTo>
                    <a:pt x="7144" y="10953"/>
                  </a:moveTo>
                  <a:cubicBezTo>
                    <a:pt x="8096" y="9049"/>
                    <a:pt x="8096" y="8096"/>
                    <a:pt x="8096" y="7144"/>
                  </a:cubicBezTo>
                  <a:cubicBezTo>
                    <a:pt x="7144" y="8096"/>
                    <a:pt x="7144" y="9049"/>
                    <a:pt x="7144" y="10953"/>
                  </a:cubicBezTo>
                  <a:close/>
                </a:path>
              </a:pathLst>
            </a:custGeom>
            <a:grpFill/>
            <a:ln w="9525" cap="flat">
              <a:noFill/>
              <a:prstDash val="solid"/>
              <a:miter/>
            </a:ln>
          </p:spPr>
          <p:txBody>
            <a:bodyPr rtlCol="0" anchor="ctr"/>
            <a:lstStyle/>
            <a:p>
              <a:endParaRPr lang="en-US"/>
            </a:p>
          </p:txBody>
        </p:sp>
        <p:sp>
          <p:nvSpPr>
            <p:cNvPr id="3640" name="Freeform: Shape 3639">
              <a:extLst>
                <a:ext uri="{FF2B5EF4-FFF2-40B4-BE49-F238E27FC236}">
                  <a16:creationId xmlns:a16="http://schemas.microsoft.com/office/drawing/2014/main" xmlns="" id="{7C365C24-9343-4F85-A64C-D226982E0C36}"/>
                </a:ext>
              </a:extLst>
            </p:cNvPr>
            <p:cNvSpPr/>
            <p:nvPr/>
          </p:nvSpPr>
          <p:spPr>
            <a:xfrm>
              <a:off x="7196614" y="5916306"/>
              <a:ext cx="9525" cy="9525"/>
            </a:xfrm>
            <a:custGeom>
              <a:avLst/>
              <a:gdLst>
                <a:gd name="connsiteX0" fmla="*/ 7144 w 9525"/>
                <a:gd name="connsiteY0" fmla="*/ 8244 h 9525"/>
                <a:gd name="connsiteX1" fmla="*/ 7144 w 9525"/>
                <a:gd name="connsiteY1" fmla="*/ 8244 h 9525"/>
              </a:gdLst>
              <a:ahLst/>
              <a:cxnLst>
                <a:cxn ang="0">
                  <a:pos x="connsiteX0" y="connsiteY0"/>
                </a:cxn>
                <a:cxn ang="0">
                  <a:pos x="connsiteX1" y="connsiteY1"/>
                </a:cxn>
              </a:cxnLst>
              <a:rect l="l" t="t" r="r" b="b"/>
              <a:pathLst>
                <a:path w="9525" h="9525">
                  <a:moveTo>
                    <a:pt x="7144" y="8244"/>
                  </a:moveTo>
                  <a:cubicBezTo>
                    <a:pt x="7144" y="7291"/>
                    <a:pt x="7144" y="6338"/>
                    <a:pt x="7144" y="8244"/>
                  </a:cubicBezTo>
                  <a:close/>
                </a:path>
              </a:pathLst>
            </a:custGeom>
            <a:grpFill/>
            <a:ln w="9525" cap="flat">
              <a:noFill/>
              <a:prstDash val="solid"/>
              <a:miter/>
            </a:ln>
          </p:spPr>
          <p:txBody>
            <a:bodyPr rtlCol="0" anchor="ctr"/>
            <a:lstStyle/>
            <a:p>
              <a:endParaRPr lang="en-US"/>
            </a:p>
          </p:txBody>
        </p:sp>
        <p:sp>
          <p:nvSpPr>
            <p:cNvPr id="3641" name="Freeform: Shape 3640">
              <a:extLst>
                <a:ext uri="{FF2B5EF4-FFF2-40B4-BE49-F238E27FC236}">
                  <a16:creationId xmlns:a16="http://schemas.microsoft.com/office/drawing/2014/main" xmlns="" id="{973C3DCC-2C52-4C84-8559-56252F4052D2}"/>
                </a:ext>
              </a:extLst>
            </p:cNvPr>
            <p:cNvSpPr/>
            <p:nvPr/>
          </p:nvSpPr>
          <p:spPr>
            <a:xfrm>
              <a:off x="7195661" y="5915501"/>
              <a:ext cx="9525" cy="9525"/>
            </a:xfrm>
            <a:custGeom>
              <a:avLst/>
              <a:gdLst>
                <a:gd name="connsiteX0" fmla="*/ 7144 w 9525"/>
                <a:gd name="connsiteY0" fmla="*/ 8097 h 9525"/>
                <a:gd name="connsiteX1" fmla="*/ 7144 w 9525"/>
                <a:gd name="connsiteY1" fmla="*/ 7144 h 9525"/>
                <a:gd name="connsiteX2" fmla="*/ 7144 w 9525"/>
                <a:gd name="connsiteY2" fmla="*/ 8097 h 9525"/>
              </a:gdLst>
              <a:ahLst/>
              <a:cxnLst>
                <a:cxn ang="0">
                  <a:pos x="connsiteX0" y="connsiteY0"/>
                </a:cxn>
                <a:cxn ang="0">
                  <a:pos x="connsiteX1" y="connsiteY1"/>
                </a:cxn>
                <a:cxn ang="0">
                  <a:pos x="connsiteX2" y="connsiteY2"/>
                </a:cxn>
              </a:cxnLst>
              <a:rect l="l" t="t" r="r" b="b"/>
              <a:pathLst>
                <a:path w="9525" h="9525">
                  <a:moveTo>
                    <a:pt x="7144" y="8097"/>
                  </a:moveTo>
                  <a:lnTo>
                    <a:pt x="7144" y="7144"/>
                  </a:lnTo>
                  <a:cubicBezTo>
                    <a:pt x="7144" y="7144"/>
                    <a:pt x="7144" y="8097"/>
                    <a:pt x="7144" y="8097"/>
                  </a:cubicBezTo>
                  <a:close/>
                </a:path>
              </a:pathLst>
            </a:custGeom>
            <a:grpFill/>
            <a:ln w="9525" cap="flat">
              <a:noFill/>
              <a:prstDash val="solid"/>
              <a:miter/>
            </a:ln>
          </p:spPr>
          <p:txBody>
            <a:bodyPr rtlCol="0" anchor="ctr"/>
            <a:lstStyle/>
            <a:p>
              <a:endParaRPr lang="en-US"/>
            </a:p>
          </p:txBody>
        </p:sp>
        <p:sp>
          <p:nvSpPr>
            <p:cNvPr id="3642" name="Freeform: Shape 3641">
              <a:extLst>
                <a:ext uri="{FF2B5EF4-FFF2-40B4-BE49-F238E27FC236}">
                  <a16:creationId xmlns:a16="http://schemas.microsoft.com/office/drawing/2014/main" xmlns="" id="{DBF59F91-73B0-4F2D-A4A4-F56194D176A9}"/>
                </a:ext>
              </a:extLst>
            </p:cNvPr>
            <p:cNvSpPr/>
            <p:nvPr/>
          </p:nvSpPr>
          <p:spPr>
            <a:xfrm>
              <a:off x="7195661" y="591264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9049"/>
                    <a:pt x="8096" y="8096"/>
                    <a:pt x="7144" y="7144"/>
                  </a:cubicBezTo>
                  <a:close/>
                </a:path>
              </a:pathLst>
            </a:custGeom>
            <a:grpFill/>
            <a:ln w="9525" cap="flat">
              <a:noFill/>
              <a:prstDash val="solid"/>
              <a:miter/>
            </a:ln>
          </p:spPr>
          <p:txBody>
            <a:bodyPr rtlCol="0" anchor="ctr"/>
            <a:lstStyle/>
            <a:p>
              <a:endParaRPr lang="en-US"/>
            </a:p>
          </p:txBody>
        </p:sp>
        <p:sp>
          <p:nvSpPr>
            <p:cNvPr id="3643" name="Freeform: Shape 3642">
              <a:extLst>
                <a:ext uri="{FF2B5EF4-FFF2-40B4-BE49-F238E27FC236}">
                  <a16:creationId xmlns:a16="http://schemas.microsoft.com/office/drawing/2014/main" xmlns="" id="{B8D4A10D-3085-4E4B-B1D7-0E30C0E79477}"/>
                </a:ext>
              </a:extLst>
            </p:cNvPr>
            <p:cNvSpPr/>
            <p:nvPr/>
          </p:nvSpPr>
          <p:spPr>
            <a:xfrm>
              <a:off x="7190899" y="5942171"/>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644" name="Freeform: Shape 3643">
              <a:extLst>
                <a:ext uri="{FF2B5EF4-FFF2-40B4-BE49-F238E27FC236}">
                  <a16:creationId xmlns:a16="http://schemas.microsoft.com/office/drawing/2014/main" xmlns="" id="{9E0AB2B9-302E-43AD-A332-1846CDC4F471}"/>
                </a:ext>
              </a:extLst>
            </p:cNvPr>
            <p:cNvSpPr/>
            <p:nvPr/>
          </p:nvSpPr>
          <p:spPr>
            <a:xfrm>
              <a:off x="7188994" y="5941324"/>
              <a:ext cx="9525" cy="19050"/>
            </a:xfrm>
            <a:custGeom>
              <a:avLst/>
              <a:gdLst>
                <a:gd name="connsiteX0" fmla="*/ 7144 w 9525"/>
                <a:gd name="connsiteY0" fmla="*/ 15610 h 19050"/>
                <a:gd name="connsiteX1" fmla="*/ 7144 w 9525"/>
                <a:gd name="connsiteY1" fmla="*/ 15610 h 19050"/>
              </a:gdLst>
              <a:ahLst/>
              <a:cxnLst>
                <a:cxn ang="0">
                  <a:pos x="connsiteX0" y="connsiteY0"/>
                </a:cxn>
                <a:cxn ang="0">
                  <a:pos x="connsiteX1" y="connsiteY1"/>
                </a:cxn>
              </a:cxnLst>
              <a:rect l="l" t="t" r="r" b="b"/>
              <a:pathLst>
                <a:path w="9525" h="19050">
                  <a:moveTo>
                    <a:pt x="7144" y="15610"/>
                  </a:moveTo>
                  <a:cubicBezTo>
                    <a:pt x="13811" y="-3440"/>
                    <a:pt x="8096" y="15610"/>
                    <a:pt x="7144" y="15610"/>
                  </a:cubicBezTo>
                  <a:close/>
                </a:path>
              </a:pathLst>
            </a:custGeom>
            <a:grpFill/>
            <a:ln w="9525" cap="flat">
              <a:noFill/>
              <a:prstDash val="solid"/>
              <a:miter/>
            </a:ln>
          </p:spPr>
          <p:txBody>
            <a:bodyPr rtlCol="0" anchor="ctr"/>
            <a:lstStyle/>
            <a:p>
              <a:endParaRPr lang="en-US"/>
            </a:p>
          </p:txBody>
        </p:sp>
        <p:sp>
          <p:nvSpPr>
            <p:cNvPr id="3645" name="Freeform: Shape 3644">
              <a:extLst>
                <a:ext uri="{FF2B5EF4-FFF2-40B4-BE49-F238E27FC236}">
                  <a16:creationId xmlns:a16="http://schemas.microsoft.com/office/drawing/2014/main" xmlns="" id="{1A84FA55-51B0-4982-A354-18AC86DFAB10}"/>
                </a:ext>
              </a:extLst>
            </p:cNvPr>
            <p:cNvSpPr/>
            <p:nvPr/>
          </p:nvSpPr>
          <p:spPr>
            <a:xfrm>
              <a:off x="7170896" y="5971645"/>
              <a:ext cx="9525" cy="19050"/>
            </a:xfrm>
            <a:custGeom>
              <a:avLst/>
              <a:gdLst>
                <a:gd name="connsiteX0" fmla="*/ 7144 w 9525"/>
                <a:gd name="connsiteY0" fmla="*/ 13865 h 19050"/>
                <a:gd name="connsiteX1" fmla="*/ 7144 w 9525"/>
                <a:gd name="connsiteY1" fmla="*/ 13865 h 19050"/>
              </a:gdLst>
              <a:ahLst/>
              <a:cxnLst>
                <a:cxn ang="0">
                  <a:pos x="connsiteX0" y="connsiteY0"/>
                </a:cxn>
                <a:cxn ang="0">
                  <a:pos x="connsiteX1" y="connsiteY1"/>
                </a:cxn>
              </a:cxnLst>
              <a:rect l="l" t="t" r="r" b="b"/>
              <a:pathLst>
                <a:path w="9525" h="19050">
                  <a:moveTo>
                    <a:pt x="7144" y="13865"/>
                  </a:moveTo>
                  <a:cubicBezTo>
                    <a:pt x="7144" y="1482"/>
                    <a:pt x="9049" y="9102"/>
                    <a:pt x="7144" y="13865"/>
                  </a:cubicBezTo>
                  <a:close/>
                </a:path>
              </a:pathLst>
            </a:custGeom>
            <a:grpFill/>
            <a:ln w="9525" cap="flat">
              <a:noFill/>
              <a:prstDash val="solid"/>
              <a:miter/>
            </a:ln>
          </p:spPr>
          <p:txBody>
            <a:bodyPr rtlCol="0" anchor="ctr"/>
            <a:lstStyle/>
            <a:p>
              <a:endParaRPr lang="en-US"/>
            </a:p>
          </p:txBody>
        </p:sp>
        <p:sp>
          <p:nvSpPr>
            <p:cNvPr id="3646" name="Freeform: Shape 3645">
              <a:extLst>
                <a:ext uri="{FF2B5EF4-FFF2-40B4-BE49-F238E27FC236}">
                  <a16:creationId xmlns:a16="http://schemas.microsoft.com/office/drawing/2014/main" xmlns="" id="{AC0E9ED0-7425-43FC-B7E6-97604E6E17DC}"/>
                </a:ext>
              </a:extLst>
            </p:cNvPr>
            <p:cNvSpPr/>
            <p:nvPr/>
          </p:nvSpPr>
          <p:spPr>
            <a:xfrm>
              <a:off x="7164229" y="5995685"/>
              <a:ext cx="9525" cy="9525"/>
            </a:xfrm>
            <a:custGeom>
              <a:avLst/>
              <a:gdLst>
                <a:gd name="connsiteX0" fmla="*/ 9049 w 9525"/>
                <a:gd name="connsiteY0" fmla="*/ 8875 h 9525"/>
                <a:gd name="connsiteX1" fmla="*/ 7144 w 9525"/>
                <a:gd name="connsiteY1" fmla="*/ 7922 h 9525"/>
                <a:gd name="connsiteX2" fmla="*/ 9049 w 9525"/>
                <a:gd name="connsiteY2" fmla="*/ 8875 h 9525"/>
              </a:gdLst>
              <a:ahLst/>
              <a:cxnLst>
                <a:cxn ang="0">
                  <a:pos x="connsiteX0" y="connsiteY0"/>
                </a:cxn>
                <a:cxn ang="0">
                  <a:pos x="connsiteX1" y="connsiteY1"/>
                </a:cxn>
                <a:cxn ang="0">
                  <a:pos x="connsiteX2" y="connsiteY2"/>
                </a:cxn>
              </a:cxnLst>
              <a:rect l="l" t="t" r="r" b="b"/>
              <a:pathLst>
                <a:path w="9525" h="9525">
                  <a:moveTo>
                    <a:pt x="9049" y="8875"/>
                  </a:moveTo>
                  <a:cubicBezTo>
                    <a:pt x="9049" y="5065"/>
                    <a:pt x="7144" y="8875"/>
                    <a:pt x="7144" y="7922"/>
                  </a:cubicBezTo>
                  <a:cubicBezTo>
                    <a:pt x="7144" y="10779"/>
                    <a:pt x="7144" y="11732"/>
                    <a:pt x="9049" y="8875"/>
                  </a:cubicBezTo>
                  <a:close/>
                </a:path>
              </a:pathLst>
            </a:custGeom>
            <a:grpFill/>
            <a:ln w="9525" cap="flat">
              <a:noFill/>
              <a:prstDash val="solid"/>
              <a:miter/>
            </a:ln>
          </p:spPr>
          <p:txBody>
            <a:bodyPr rtlCol="0" anchor="ctr"/>
            <a:lstStyle/>
            <a:p>
              <a:endParaRPr lang="en-US"/>
            </a:p>
          </p:txBody>
        </p:sp>
        <p:sp>
          <p:nvSpPr>
            <p:cNvPr id="3647" name="Freeform: Shape 3646">
              <a:extLst>
                <a:ext uri="{FF2B5EF4-FFF2-40B4-BE49-F238E27FC236}">
                  <a16:creationId xmlns:a16="http://schemas.microsoft.com/office/drawing/2014/main" xmlns="" id="{5540EDC2-347F-4CA0-9D35-A472312B43E1}"/>
                </a:ext>
              </a:extLst>
            </p:cNvPr>
            <p:cNvSpPr/>
            <p:nvPr/>
          </p:nvSpPr>
          <p:spPr>
            <a:xfrm>
              <a:off x="7137559" y="6138386"/>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lnTo>
                    <a:pt x="7144" y="7144"/>
                  </a:lnTo>
                  <a:cubicBezTo>
                    <a:pt x="7144" y="10001"/>
                    <a:pt x="9049" y="7144"/>
                    <a:pt x="10001" y="8096"/>
                  </a:cubicBezTo>
                  <a:close/>
                </a:path>
              </a:pathLst>
            </a:custGeom>
            <a:grpFill/>
            <a:ln w="9525" cap="flat">
              <a:noFill/>
              <a:prstDash val="solid"/>
              <a:miter/>
            </a:ln>
          </p:spPr>
          <p:txBody>
            <a:bodyPr rtlCol="0" anchor="ctr"/>
            <a:lstStyle/>
            <a:p>
              <a:endParaRPr lang="en-US"/>
            </a:p>
          </p:txBody>
        </p:sp>
        <p:sp>
          <p:nvSpPr>
            <p:cNvPr id="3648" name="Freeform: Shape 3647">
              <a:extLst>
                <a:ext uri="{FF2B5EF4-FFF2-40B4-BE49-F238E27FC236}">
                  <a16:creationId xmlns:a16="http://schemas.microsoft.com/office/drawing/2014/main" xmlns="" id="{0081C45F-6DD8-4337-8FB4-3887F1522C1B}"/>
                </a:ext>
              </a:extLst>
            </p:cNvPr>
            <p:cNvSpPr/>
            <p:nvPr/>
          </p:nvSpPr>
          <p:spPr>
            <a:xfrm>
              <a:off x="7148989" y="6164614"/>
              <a:ext cx="9525" cy="9525"/>
            </a:xfrm>
            <a:custGeom>
              <a:avLst/>
              <a:gdLst>
                <a:gd name="connsiteX0" fmla="*/ 7144 w 9525"/>
                <a:gd name="connsiteY0" fmla="*/ 10443 h 9525"/>
                <a:gd name="connsiteX1" fmla="*/ 7144 w 9525"/>
                <a:gd name="connsiteY1" fmla="*/ 10443 h 9525"/>
              </a:gdLst>
              <a:ahLst/>
              <a:cxnLst>
                <a:cxn ang="0">
                  <a:pos x="connsiteX0" y="connsiteY0"/>
                </a:cxn>
                <a:cxn ang="0">
                  <a:pos x="connsiteX1" y="connsiteY1"/>
                </a:cxn>
              </a:cxnLst>
              <a:rect l="l" t="t" r="r" b="b"/>
              <a:pathLst>
                <a:path w="9525" h="9525">
                  <a:moveTo>
                    <a:pt x="7144" y="10443"/>
                  </a:moveTo>
                  <a:cubicBezTo>
                    <a:pt x="8096" y="7586"/>
                    <a:pt x="9049" y="4728"/>
                    <a:pt x="7144" y="10443"/>
                  </a:cubicBezTo>
                  <a:close/>
                </a:path>
              </a:pathLst>
            </a:custGeom>
            <a:grpFill/>
            <a:ln w="9525" cap="flat">
              <a:noFill/>
              <a:prstDash val="solid"/>
              <a:miter/>
            </a:ln>
          </p:spPr>
          <p:txBody>
            <a:bodyPr rtlCol="0" anchor="ctr"/>
            <a:lstStyle/>
            <a:p>
              <a:endParaRPr lang="en-US"/>
            </a:p>
          </p:txBody>
        </p:sp>
        <p:sp>
          <p:nvSpPr>
            <p:cNvPr id="3649" name="Freeform: Shape 3648">
              <a:extLst>
                <a:ext uri="{FF2B5EF4-FFF2-40B4-BE49-F238E27FC236}">
                  <a16:creationId xmlns:a16="http://schemas.microsoft.com/office/drawing/2014/main" xmlns="" id="{8BEEC5B9-06E1-4135-B47B-BD1C099C0C64}"/>
                </a:ext>
              </a:extLst>
            </p:cNvPr>
            <p:cNvSpPr/>
            <p:nvPr/>
          </p:nvSpPr>
          <p:spPr>
            <a:xfrm>
              <a:off x="7127610" y="6180299"/>
              <a:ext cx="9525" cy="9525"/>
            </a:xfrm>
            <a:custGeom>
              <a:avLst/>
              <a:gdLst>
                <a:gd name="connsiteX0" fmla="*/ 7567 w 9525"/>
                <a:gd name="connsiteY0" fmla="*/ 8094 h 9525"/>
                <a:gd name="connsiteX1" fmla="*/ 7567 w 9525"/>
                <a:gd name="connsiteY1" fmla="*/ 8094 h 9525"/>
              </a:gdLst>
              <a:ahLst/>
              <a:cxnLst>
                <a:cxn ang="0">
                  <a:pos x="connsiteX0" y="connsiteY0"/>
                </a:cxn>
                <a:cxn ang="0">
                  <a:pos x="connsiteX1" y="connsiteY1"/>
                </a:cxn>
              </a:cxnLst>
              <a:rect l="l" t="t" r="r" b="b"/>
              <a:pathLst>
                <a:path w="9525" h="9525">
                  <a:moveTo>
                    <a:pt x="7567" y="8094"/>
                  </a:moveTo>
                  <a:cubicBezTo>
                    <a:pt x="7567" y="3331"/>
                    <a:pt x="6615" y="18571"/>
                    <a:pt x="7567" y="8094"/>
                  </a:cubicBezTo>
                  <a:close/>
                </a:path>
              </a:pathLst>
            </a:custGeom>
            <a:grpFill/>
            <a:ln w="9525" cap="flat">
              <a:noFill/>
              <a:prstDash val="solid"/>
              <a:miter/>
            </a:ln>
          </p:spPr>
          <p:txBody>
            <a:bodyPr rtlCol="0" anchor="ctr"/>
            <a:lstStyle/>
            <a:p>
              <a:endParaRPr lang="en-US"/>
            </a:p>
          </p:txBody>
        </p:sp>
        <p:sp>
          <p:nvSpPr>
            <p:cNvPr id="3650" name="Freeform: Shape 3649">
              <a:extLst>
                <a:ext uri="{FF2B5EF4-FFF2-40B4-BE49-F238E27FC236}">
                  <a16:creationId xmlns:a16="http://schemas.microsoft.com/office/drawing/2014/main" xmlns="" id="{30D13E20-3EAC-49AC-94C3-86081B2A7A26}"/>
                </a:ext>
              </a:extLst>
            </p:cNvPr>
            <p:cNvSpPr/>
            <p:nvPr/>
          </p:nvSpPr>
          <p:spPr>
            <a:xfrm>
              <a:off x="7085971" y="6454008"/>
              <a:ext cx="9525" cy="9525"/>
            </a:xfrm>
            <a:custGeom>
              <a:avLst/>
              <a:gdLst>
                <a:gd name="connsiteX0" fmla="*/ 7297 w 9525"/>
                <a:gd name="connsiteY0" fmla="*/ 9657 h 9525"/>
                <a:gd name="connsiteX1" fmla="*/ 10154 w 9525"/>
                <a:gd name="connsiteY1" fmla="*/ 9657 h 9525"/>
                <a:gd name="connsiteX2" fmla="*/ 7297 w 9525"/>
                <a:gd name="connsiteY2" fmla="*/ 9657 h 9525"/>
              </a:gdLst>
              <a:ahLst/>
              <a:cxnLst>
                <a:cxn ang="0">
                  <a:pos x="connsiteX0" y="connsiteY0"/>
                </a:cxn>
                <a:cxn ang="0">
                  <a:pos x="connsiteX1" y="connsiteY1"/>
                </a:cxn>
                <a:cxn ang="0">
                  <a:pos x="connsiteX2" y="connsiteY2"/>
                </a:cxn>
              </a:cxnLst>
              <a:rect l="l" t="t" r="r" b="b"/>
              <a:pathLst>
                <a:path w="9525" h="9525">
                  <a:moveTo>
                    <a:pt x="7297" y="9657"/>
                  </a:moveTo>
                  <a:lnTo>
                    <a:pt x="10154" y="9657"/>
                  </a:lnTo>
                  <a:cubicBezTo>
                    <a:pt x="10154" y="6799"/>
                    <a:pt x="6344" y="5847"/>
                    <a:pt x="7297" y="9657"/>
                  </a:cubicBezTo>
                  <a:close/>
                </a:path>
              </a:pathLst>
            </a:custGeom>
            <a:grpFill/>
            <a:ln w="9525" cap="flat">
              <a:noFill/>
              <a:prstDash val="solid"/>
              <a:miter/>
            </a:ln>
          </p:spPr>
          <p:txBody>
            <a:bodyPr rtlCol="0" anchor="ctr"/>
            <a:lstStyle/>
            <a:p>
              <a:endParaRPr lang="en-US"/>
            </a:p>
          </p:txBody>
        </p:sp>
        <p:sp>
          <p:nvSpPr>
            <p:cNvPr id="3651" name="Freeform: Shape 3650">
              <a:extLst>
                <a:ext uri="{FF2B5EF4-FFF2-40B4-BE49-F238E27FC236}">
                  <a16:creationId xmlns:a16="http://schemas.microsoft.com/office/drawing/2014/main" xmlns="" id="{375DD9DD-9D86-4DC2-B757-B07FF4694DE7}"/>
                </a:ext>
              </a:extLst>
            </p:cNvPr>
            <p:cNvSpPr/>
            <p:nvPr/>
          </p:nvSpPr>
          <p:spPr>
            <a:xfrm>
              <a:off x="7052786" y="6517227"/>
              <a:ext cx="19050" cy="9525"/>
            </a:xfrm>
            <a:custGeom>
              <a:avLst/>
              <a:gdLst>
                <a:gd name="connsiteX0" fmla="*/ 12859 w 19050"/>
                <a:gd name="connsiteY0" fmla="*/ 10254 h 9525"/>
                <a:gd name="connsiteX1" fmla="*/ 7144 w 19050"/>
                <a:gd name="connsiteY1" fmla="*/ 7397 h 9525"/>
                <a:gd name="connsiteX2" fmla="*/ 12859 w 19050"/>
                <a:gd name="connsiteY2" fmla="*/ 10254 h 9525"/>
              </a:gdLst>
              <a:ahLst/>
              <a:cxnLst>
                <a:cxn ang="0">
                  <a:pos x="connsiteX0" y="connsiteY0"/>
                </a:cxn>
                <a:cxn ang="0">
                  <a:pos x="connsiteX1" y="connsiteY1"/>
                </a:cxn>
                <a:cxn ang="0">
                  <a:pos x="connsiteX2" y="connsiteY2"/>
                </a:cxn>
              </a:cxnLst>
              <a:rect l="l" t="t" r="r" b="b"/>
              <a:pathLst>
                <a:path w="19050" h="9525">
                  <a:moveTo>
                    <a:pt x="12859" y="10254"/>
                  </a:moveTo>
                  <a:cubicBezTo>
                    <a:pt x="11906" y="8349"/>
                    <a:pt x="10001" y="6445"/>
                    <a:pt x="7144" y="7397"/>
                  </a:cubicBezTo>
                  <a:cubicBezTo>
                    <a:pt x="10001" y="8349"/>
                    <a:pt x="11906" y="10254"/>
                    <a:pt x="12859" y="10254"/>
                  </a:cubicBezTo>
                  <a:close/>
                </a:path>
              </a:pathLst>
            </a:custGeom>
            <a:grpFill/>
            <a:ln w="9525" cap="flat">
              <a:noFill/>
              <a:prstDash val="solid"/>
              <a:miter/>
            </a:ln>
          </p:spPr>
          <p:txBody>
            <a:bodyPr rtlCol="0" anchor="ctr"/>
            <a:lstStyle/>
            <a:p>
              <a:endParaRPr lang="en-US"/>
            </a:p>
          </p:txBody>
        </p:sp>
        <p:sp>
          <p:nvSpPr>
            <p:cNvPr id="3652" name="Freeform: Shape 3651">
              <a:extLst>
                <a:ext uri="{FF2B5EF4-FFF2-40B4-BE49-F238E27FC236}">
                  <a16:creationId xmlns:a16="http://schemas.microsoft.com/office/drawing/2014/main" xmlns="" id="{004ABAE6-B123-4DDD-B138-6A77454D5470}"/>
                </a:ext>
              </a:extLst>
            </p:cNvPr>
            <p:cNvSpPr/>
            <p:nvPr/>
          </p:nvSpPr>
          <p:spPr>
            <a:xfrm>
              <a:off x="7096249" y="6204904"/>
              <a:ext cx="9525" cy="9525"/>
            </a:xfrm>
            <a:custGeom>
              <a:avLst/>
              <a:gdLst>
                <a:gd name="connsiteX0" fmla="*/ 7496 w 9525"/>
                <a:gd name="connsiteY0" fmla="*/ 7301 h 9525"/>
                <a:gd name="connsiteX1" fmla="*/ 7496 w 9525"/>
                <a:gd name="connsiteY1" fmla="*/ 7301 h 9525"/>
              </a:gdLst>
              <a:ahLst/>
              <a:cxnLst>
                <a:cxn ang="0">
                  <a:pos x="connsiteX0" y="connsiteY0"/>
                </a:cxn>
                <a:cxn ang="0">
                  <a:pos x="connsiteX1" y="connsiteY1"/>
                </a:cxn>
              </a:cxnLst>
              <a:rect l="l" t="t" r="r" b="b"/>
              <a:pathLst>
                <a:path w="9525" h="9525">
                  <a:moveTo>
                    <a:pt x="7496" y="7301"/>
                  </a:moveTo>
                  <a:cubicBezTo>
                    <a:pt x="12258" y="10158"/>
                    <a:pt x="5591" y="6348"/>
                    <a:pt x="7496" y="7301"/>
                  </a:cubicBezTo>
                  <a:close/>
                </a:path>
              </a:pathLst>
            </a:custGeom>
            <a:grpFill/>
            <a:ln w="9525" cap="flat">
              <a:noFill/>
              <a:prstDash val="solid"/>
              <a:miter/>
            </a:ln>
          </p:spPr>
          <p:txBody>
            <a:bodyPr rtlCol="0" anchor="ctr"/>
            <a:lstStyle/>
            <a:p>
              <a:endParaRPr lang="en-US"/>
            </a:p>
          </p:txBody>
        </p:sp>
        <p:sp>
          <p:nvSpPr>
            <p:cNvPr id="3653" name="Freeform: Shape 3652">
              <a:extLst>
                <a:ext uri="{FF2B5EF4-FFF2-40B4-BE49-F238E27FC236}">
                  <a16:creationId xmlns:a16="http://schemas.microsoft.com/office/drawing/2014/main" xmlns="" id="{D247721D-851D-4F84-B7BD-D6D9B9C28B1A}"/>
                </a:ext>
              </a:extLst>
            </p:cNvPr>
            <p:cNvSpPr/>
            <p:nvPr/>
          </p:nvSpPr>
          <p:spPr>
            <a:xfrm>
              <a:off x="7088241" y="6528064"/>
              <a:ext cx="9525" cy="9525"/>
            </a:xfrm>
            <a:custGeom>
              <a:avLst/>
              <a:gdLst>
                <a:gd name="connsiteX0" fmla="*/ 8837 w 9525"/>
                <a:gd name="connsiteY0" fmla="*/ 7990 h 9525"/>
                <a:gd name="connsiteX1" fmla="*/ 8837 w 9525"/>
                <a:gd name="connsiteY1" fmla="*/ 7990 h 9525"/>
              </a:gdLst>
              <a:ahLst/>
              <a:cxnLst>
                <a:cxn ang="0">
                  <a:pos x="connsiteX0" y="connsiteY0"/>
                </a:cxn>
                <a:cxn ang="0">
                  <a:pos x="connsiteX1" y="connsiteY1"/>
                </a:cxn>
              </a:cxnLst>
              <a:rect l="l" t="t" r="r" b="b"/>
              <a:pathLst>
                <a:path w="9525" h="9525">
                  <a:moveTo>
                    <a:pt x="8837" y="7990"/>
                  </a:moveTo>
                  <a:cubicBezTo>
                    <a:pt x="5027" y="6085"/>
                    <a:pt x="8837" y="7990"/>
                    <a:pt x="8837" y="7990"/>
                  </a:cubicBezTo>
                  <a:close/>
                </a:path>
              </a:pathLst>
            </a:custGeom>
            <a:grpFill/>
            <a:ln w="9525" cap="flat">
              <a:noFill/>
              <a:prstDash val="solid"/>
              <a:miter/>
            </a:ln>
          </p:spPr>
          <p:txBody>
            <a:bodyPr rtlCol="0" anchor="ctr"/>
            <a:lstStyle/>
            <a:p>
              <a:endParaRPr lang="en-US"/>
            </a:p>
          </p:txBody>
        </p:sp>
        <p:sp>
          <p:nvSpPr>
            <p:cNvPr id="3654" name="Freeform: Shape 3653">
              <a:extLst>
                <a:ext uri="{FF2B5EF4-FFF2-40B4-BE49-F238E27FC236}">
                  <a16:creationId xmlns:a16="http://schemas.microsoft.com/office/drawing/2014/main" xmlns="" id="{D9959217-C1DF-472D-9D54-1BF4719CE021}"/>
                </a:ext>
              </a:extLst>
            </p:cNvPr>
            <p:cNvSpPr/>
            <p:nvPr/>
          </p:nvSpPr>
          <p:spPr>
            <a:xfrm>
              <a:off x="7083266" y="652986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4764" y="11906"/>
                    <a:pt x="11906" y="9049"/>
                    <a:pt x="7144" y="7144"/>
                  </a:cubicBezTo>
                  <a:close/>
                </a:path>
              </a:pathLst>
            </a:custGeom>
            <a:grpFill/>
            <a:ln w="9525" cap="flat">
              <a:noFill/>
              <a:prstDash val="solid"/>
              <a:miter/>
            </a:ln>
          </p:spPr>
          <p:txBody>
            <a:bodyPr rtlCol="0" anchor="ctr"/>
            <a:lstStyle/>
            <a:p>
              <a:endParaRPr lang="en-US"/>
            </a:p>
          </p:txBody>
        </p:sp>
        <p:sp>
          <p:nvSpPr>
            <p:cNvPr id="3655" name="Freeform: Shape 3654">
              <a:extLst>
                <a:ext uri="{FF2B5EF4-FFF2-40B4-BE49-F238E27FC236}">
                  <a16:creationId xmlns:a16="http://schemas.microsoft.com/office/drawing/2014/main" xmlns="" id="{D3CD17C1-6338-48A3-B6E8-D3B6EF09663E}"/>
                </a:ext>
              </a:extLst>
            </p:cNvPr>
            <p:cNvSpPr/>
            <p:nvPr/>
          </p:nvSpPr>
          <p:spPr>
            <a:xfrm>
              <a:off x="7066121" y="657272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656" name="Freeform: Shape 3655">
              <a:extLst>
                <a:ext uri="{FF2B5EF4-FFF2-40B4-BE49-F238E27FC236}">
                  <a16:creationId xmlns:a16="http://schemas.microsoft.com/office/drawing/2014/main" xmlns="" id="{222ADC9A-4754-4202-BBE7-2DFF704EBDBE}"/>
                </a:ext>
              </a:extLst>
            </p:cNvPr>
            <p:cNvSpPr/>
            <p:nvPr/>
          </p:nvSpPr>
          <p:spPr>
            <a:xfrm>
              <a:off x="7048976" y="6592728"/>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cubicBezTo>
                    <a:pt x="7144" y="8096"/>
                    <a:pt x="7144" y="8096"/>
                    <a:pt x="7144" y="8096"/>
                  </a:cubicBezTo>
                  <a:close/>
                </a:path>
              </a:pathLst>
            </a:custGeom>
            <a:grpFill/>
            <a:ln w="9525" cap="flat">
              <a:noFill/>
              <a:prstDash val="solid"/>
              <a:miter/>
            </a:ln>
          </p:spPr>
          <p:txBody>
            <a:bodyPr rtlCol="0" anchor="ctr"/>
            <a:lstStyle/>
            <a:p>
              <a:endParaRPr lang="en-US"/>
            </a:p>
          </p:txBody>
        </p:sp>
        <p:sp>
          <p:nvSpPr>
            <p:cNvPr id="3657" name="Freeform: Shape 3656">
              <a:extLst>
                <a:ext uri="{FF2B5EF4-FFF2-40B4-BE49-F238E27FC236}">
                  <a16:creationId xmlns:a16="http://schemas.microsoft.com/office/drawing/2014/main" xmlns="" id="{B26C0EAE-E783-4D2B-81A8-82B80FCC886D}"/>
                </a:ext>
              </a:extLst>
            </p:cNvPr>
            <p:cNvSpPr/>
            <p:nvPr/>
          </p:nvSpPr>
          <p:spPr>
            <a:xfrm>
              <a:off x="7045695" y="6591061"/>
              <a:ext cx="9525" cy="9525"/>
            </a:xfrm>
            <a:custGeom>
              <a:avLst/>
              <a:gdLst>
                <a:gd name="connsiteX0" fmla="*/ 7567 w 9525"/>
                <a:gd name="connsiteY0" fmla="*/ 7858 h 9525"/>
                <a:gd name="connsiteX1" fmla="*/ 7567 w 9525"/>
                <a:gd name="connsiteY1" fmla="*/ 7858 h 9525"/>
                <a:gd name="connsiteX2" fmla="*/ 7567 w 9525"/>
                <a:gd name="connsiteY2" fmla="*/ 7858 h 9525"/>
              </a:gdLst>
              <a:ahLst/>
              <a:cxnLst>
                <a:cxn ang="0">
                  <a:pos x="connsiteX0" y="connsiteY0"/>
                </a:cxn>
                <a:cxn ang="0">
                  <a:pos x="connsiteX1" y="connsiteY1"/>
                </a:cxn>
                <a:cxn ang="0">
                  <a:pos x="connsiteX2" y="connsiteY2"/>
                </a:cxn>
              </a:cxnLst>
              <a:rect l="l" t="t" r="r" b="b"/>
              <a:pathLst>
                <a:path w="9525" h="9525">
                  <a:moveTo>
                    <a:pt x="7567" y="7858"/>
                  </a:moveTo>
                  <a:lnTo>
                    <a:pt x="7567" y="7858"/>
                  </a:lnTo>
                  <a:cubicBezTo>
                    <a:pt x="7567" y="6906"/>
                    <a:pt x="6615" y="6906"/>
                    <a:pt x="7567" y="7858"/>
                  </a:cubicBezTo>
                  <a:close/>
                </a:path>
              </a:pathLst>
            </a:custGeom>
            <a:grpFill/>
            <a:ln w="9525" cap="flat">
              <a:noFill/>
              <a:prstDash val="solid"/>
              <a:miter/>
            </a:ln>
          </p:spPr>
          <p:txBody>
            <a:bodyPr rtlCol="0" anchor="ctr"/>
            <a:lstStyle/>
            <a:p>
              <a:endParaRPr lang="en-US"/>
            </a:p>
          </p:txBody>
        </p:sp>
        <p:sp>
          <p:nvSpPr>
            <p:cNvPr id="3658" name="Freeform: Shape 3657">
              <a:extLst>
                <a:ext uri="{FF2B5EF4-FFF2-40B4-BE49-F238E27FC236}">
                  <a16:creationId xmlns:a16="http://schemas.microsoft.com/office/drawing/2014/main" xmlns="" id="{9E3065F7-DF10-4DD7-810C-412121A94574}"/>
                </a:ext>
              </a:extLst>
            </p:cNvPr>
            <p:cNvSpPr/>
            <p:nvPr/>
          </p:nvSpPr>
          <p:spPr>
            <a:xfrm>
              <a:off x="7065169" y="657272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8096" y="8097"/>
                    <a:pt x="8096" y="7144"/>
                    <a:pt x="8096" y="7144"/>
                  </a:cubicBezTo>
                  <a:close/>
                </a:path>
              </a:pathLst>
            </a:custGeom>
            <a:grpFill/>
            <a:ln w="9525" cap="flat">
              <a:noFill/>
              <a:prstDash val="solid"/>
              <a:miter/>
            </a:ln>
          </p:spPr>
          <p:txBody>
            <a:bodyPr rtlCol="0" anchor="ctr"/>
            <a:lstStyle/>
            <a:p>
              <a:endParaRPr lang="en-US"/>
            </a:p>
          </p:txBody>
        </p:sp>
        <p:sp>
          <p:nvSpPr>
            <p:cNvPr id="3659" name="Freeform: Shape 3658">
              <a:extLst>
                <a:ext uri="{FF2B5EF4-FFF2-40B4-BE49-F238E27FC236}">
                  <a16:creationId xmlns:a16="http://schemas.microsoft.com/office/drawing/2014/main" xmlns="" id="{054C2CE4-274C-4E34-A756-EF3B1DA32F4A}"/>
                </a:ext>
              </a:extLst>
            </p:cNvPr>
            <p:cNvSpPr/>
            <p:nvPr/>
          </p:nvSpPr>
          <p:spPr>
            <a:xfrm>
              <a:off x="7089219" y="6537721"/>
              <a:ext cx="9525" cy="9525"/>
            </a:xfrm>
            <a:custGeom>
              <a:avLst/>
              <a:gdLst>
                <a:gd name="connsiteX0" fmla="*/ 7858 w 9525"/>
                <a:gd name="connsiteY0" fmla="*/ 7858 h 9525"/>
                <a:gd name="connsiteX1" fmla="*/ 7858 w 9525"/>
                <a:gd name="connsiteY1" fmla="*/ 7858 h 9525"/>
              </a:gdLst>
              <a:ahLst/>
              <a:cxnLst>
                <a:cxn ang="0">
                  <a:pos x="connsiteX0" y="connsiteY0"/>
                </a:cxn>
                <a:cxn ang="0">
                  <a:pos x="connsiteX1" y="connsiteY1"/>
                </a:cxn>
              </a:cxnLst>
              <a:rect l="l" t="t" r="r" b="b"/>
              <a:pathLst>
                <a:path w="9525" h="9525">
                  <a:moveTo>
                    <a:pt x="7858" y="7858"/>
                  </a:moveTo>
                  <a:cubicBezTo>
                    <a:pt x="6906" y="6906"/>
                    <a:pt x="6906" y="6906"/>
                    <a:pt x="7858" y="7858"/>
                  </a:cubicBezTo>
                  <a:close/>
                </a:path>
              </a:pathLst>
            </a:custGeom>
            <a:grpFill/>
            <a:ln w="9525" cap="flat">
              <a:noFill/>
              <a:prstDash val="solid"/>
              <a:miter/>
            </a:ln>
          </p:spPr>
          <p:txBody>
            <a:bodyPr rtlCol="0" anchor="ctr"/>
            <a:lstStyle/>
            <a:p>
              <a:endParaRPr lang="en-US"/>
            </a:p>
          </p:txBody>
        </p:sp>
        <p:sp>
          <p:nvSpPr>
            <p:cNvPr id="3660" name="Freeform: Shape 3659">
              <a:extLst>
                <a:ext uri="{FF2B5EF4-FFF2-40B4-BE49-F238E27FC236}">
                  <a16:creationId xmlns:a16="http://schemas.microsoft.com/office/drawing/2014/main" xmlns="" id="{81175814-9F8D-42FF-A66A-806052F2AEF9}"/>
                </a:ext>
              </a:extLst>
            </p:cNvPr>
            <p:cNvSpPr/>
            <p:nvPr/>
          </p:nvSpPr>
          <p:spPr>
            <a:xfrm>
              <a:off x="7065804" y="6558834"/>
              <a:ext cx="9525" cy="9525"/>
            </a:xfrm>
            <a:custGeom>
              <a:avLst/>
              <a:gdLst>
                <a:gd name="connsiteX0" fmla="*/ 8414 w 9525"/>
                <a:gd name="connsiteY0" fmla="*/ 8653 h 9525"/>
                <a:gd name="connsiteX1" fmla="*/ 8414 w 9525"/>
                <a:gd name="connsiteY1" fmla="*/ 8653 h 9525"/>
              </a:gdLst>
              <a:ahLst/>
              <a:cxnLst>
                <a:cxn ang="0">
                  <a:pos x="connsiteX0" y="connsiteY0"/>
                </a:cxn>
                <a:cxn ang="0">
                  <a:pos x="connsiteX1" y="connsiteY1"/>
                </a:cxn>
              </a:cxnLst>
              <a:rect l="l" t="t" r="r" b="b"/>
              <a:pathLst>
                <a:path w="9525" h="9525">
                  <a:moveTo>
                    <a:pt x="8414" y="8653"/>
                  </a:moveTo>
                  <a:cubicBezTo>
                    <a:pt x="8414" y="7701"/>
                    <a:pt x="5556" y="5795"/>
                    <a:pt x="8414" y="8653"/>
                  </a:cubicBezTo>
                  <a:close/>
                </a:path>
              </a:pathLst>
            </a:custGeom>
            <a:grpFill/>
            <a:ln w="9525" cap="flat">
              <a:noFill/>
              <a:prstDash val="solid"/>
              <a:miter/>
            </a:ln>
          </p:spPr>
          <p:txBody>
            <a:bodyPr rtlCol="0" anchor="ctr"/>
            <a:lstStyle/>
            <a:p>
              <a:endParaRPr lang="en-US"/>
            </a:p>
          </p:txBody>
        </p:sp>
        <p:sp>
          <p:nvSpPr>
            <p:cNvPr id="3661" name="Freeform: Shape 3660">
              <a:extLst>
                <a:ext uri="{FF2B5EF4-FFF2-40B4-BE49-F238E27FC236}">
                  <a16:creationId xmlns:a16="http://schemas.microsoft.com/office/drawing/2014/main" xmlns="" id="{F5B8E78F-59B7-4C99-9AC2-EFBB858D56D8}"/>
                </a:ext>
              </a:extLst>
            </p:cNvPr>
            <p:cNvSpPr/>
            <p:nvPr/>
          </p:nvSpPr>
          <p:spPr>
            <a:xfrm>
              <a:off x="7068979" y="655081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3811" y="8096"/>
                    <a:pt x="7144" y="7144"/>
                  </a:cubicBezTo>
                  <a:close/>
                </a:path>
              </a:pathLst>
            </a:custGeom>
            <a:grpFill/>
            <a:ln w="9525" cap="flat">
              <a:noFill/>
              <a:prstDash val="solid"/>
              <a:miter/>
            </a:ln>
          </p:spPr>
          <p:txBody>
            <a:bodyPr rtlCol="0" anchor="ctr"/>
            <a:lstStyle/>
            <a:p>
              <a:endParaRPr lang="en-US"/>
            </a:p>
          </p:txBody>
        </p:sp>
        <p:sp>
          <p:nvSpPr>
            <p:cNvPr id="3662" name="Freeform: Shape 3661">
              <a:extLst>
                <a:ext uri="{FF2B5EF4-FFF2-40B4-BE49-F238E27FC236}">
                  <a16:creationId xmlns:a16="http://schemas.microsoft.com/office/drawing/2014/main" xmlns="" id="{62D5430E-919F-43C3-B89D-A417B8FF4E61}"/>
                </a:ext>
              </a:extLst>
            </p:cNvPr>
            <p:cNvSpPr/>
            <p:nvPr/>
          </p:nvSpPr>
          <p:spPr>
            <a:xfrm>
              <a:off x="7077551" y="653748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663" name="Freeform: Shape 3662">
              <a:extLst>
                <a:ext uri="{FF2B5EF4-FFF2-40B4-BE49-F238E27FC236}">
                  <a16:creationId xmlns:a16="http://schemas.microsoft.com/office/drawing/2014/main" xmlns="" id="{49EA3388-4BC0-41AE-A769-24E7756B1785}"/>
                </a:ext>
              </a:extLst>
            </p:cNvPr>
            <p:cNvSpPr/>
            <p:nvPr/>
          </p:nvSpPr>
          <p:spPr>
            <a:xfrm>
              <a:off x="7063264" y="6566058"/>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7144"/>
                    <a:pt x="7144" y="7144"/>
                  </a:cubicBezTo>
                  <a:cubicBezTo>
                    <a:pt x="8096" y="7144"/>
                    <a:pt x="8096" y="7144"/>
                    <a:pt x="8096" y="7144"/>
                  </a:cubicBezTo>
                  <a:close/>
                </a:path>
              </a:pathLst>
            </a:custGeom>
            <a:grpFill/>
            <a:ln w="9525" cap="flat">
              <a:noFill/>
              <a:prstDash val="solid"/>
              <a:miter/>
            </a:ln>
          </p:spPr>
          <p:txBody>
            <a:bodyPr rtlCol="0" anchor="ctr"/>
            <a:lstStyle/>
            <a:p>
              <a:endParaRPr lang="en-US"/>
            </a:p>
          </p:txBody>
        </p:sp>
        <p:sp>
          <p:nvSpPr>
            <p:cNvPr id="3664" name="Freeform: Shape 3663">
              <a:extLst>
                <a:ext uri="{FF2B5EF4-FFF2-40B4-BE49-F238E27FC236}">
                  <a16:creationId xmlns:a16="http://schemas.microsoft.com/office/drawing/2014/main" xmlns="" id="{46E246E3-F716-4F53-BF9E-F9F0679BD9AC}"/>
                </a:ext>
              </a:extLst>
            </p:cNvPr>
            <p:cNvSpPr/>
            <p:nvPr/>
          </p:nvSpPr>
          <p:spPr>
            <a:xfrm>
              <a:off x="7018496" y="6532959"/>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7144" y="7858"/>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665" name="Freeform: Shape 3664">
              <a:extLst>
                <a:ext uri="{FF2B5EF4-FFF2-40B4-BE49-F238E27FC236}">
                  <a16:creationId xmlns:a16="http://schemas.microsoft.com/office/drawing/2014/main" xmlns="" id="{57029555-3F78-4BB0-9723-85877C97FCA4}"/>
                </a:ext>
              </a:extLst>
            </p:cNvPr>
            <p:cNvSpPr/>
            <p:nvPr/>
          </p:nvSpPr>
          <p:spPr>
            <a:xfrm>
              <a:off x="7031831" y="652129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7144"/>
                    <a:pt x="7144" y="7144"/>
                  </a:cubicBezTo>
                  <a:close/>
                </a:path>
              </a:pathLst>
            </a:custGeom>
            <a:grpFill/>
            <a:ln w="9525" cap="flat">
              <a:noFill/>
              <a:prstDash val="solid"/>
              <a:miter/>
            </a:ln>
          </p:spPr>
          <p:txBody>
            <a:bodyPr rtlCol="0" anchor="ctr"/>
            <a:lstStyle/>
            <a:p>
              <a:endParaRPr lang="en-US"/>
            </a:p>
          </p:txBody>
        </p:sp>
        <p:sp>
          <p:nvSpPr>
            <p:cNvPr id="3666" name="Freeform: Shape 3665">
              <a:extLst>
                <a:ext uri="{FF2B5EF4-FFF2-40B4-BE49-F238E27FC236}">
                  <a16:creationId xmlns:a16="http://schemas.microsoft.com/office/drawing/2014/main" xmlns="" id="{F089705D-B257-43D2-A9F7-1E3497346BB6}"/>
                </a:ext>
              </a:extLst>
            </p:cNvPr>
            <p:cNvSpPr/>
            <p:nvPr/>
          </p:nvSpPr>
          <p:spPr>
            <a:xfrm>
              <a:off x="7043261" y="65870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667" name="Freeform: Shape 3666">
              <a:extLst>
                <a:ext uri="{FF2B5EF4-FFF2-40B4-BE49-F238E27FC236}">
                  <a16:creationId xmlns:a16="http://schemas.microsoft.com/office/drawing/2014/main" xmlns="" id="{6111B89A-C75F-4B4F-85C8-3DA7514379E9}"/>
                </a:ext>
              </a:extLst>
            </p:cNvPr>
            <p:cNvSpPr/>
            <p:nvPr/>
          </p:nvSpPr>
          <p:spPr>
            <a:xfrm>
              <a:off x="7034689" y="6607968"/>
              <a:ext cx="9525" cy="47625"/>
            </a:xfrm>
            <a:custGeom>
              <a:avLst/>
              <a:gdLst>
                <a:gd name="connsiteX0" fmla="*/ 10954 w 9525"/>
                <a:gd name="connsiteY0" fmla="*/ 7144 h 47625"/>
                <a:gd name="connsiteX1" fmla="*/ 7144 w 9525"/>
                <a:gd name="connsiteY1" fmla="*/ 40481 h 47625"/>
                <a:gd name="connsiteX2" fmla="*/ 10954 w 9525"/>
                <a:gd name="connsiteY2" fmla="*/ 7144 h 47625"/>
              </a:gdLst>
              <a:ahLst/>
              <a:cxnLst>
                <a:cxn ang="0">
                  <a:pos x="connsiteX0" y="connsiteY0"/>
                </a:cxn>
                <a:cxn ang="0">
                  <a:pos x="connsiteX1" y="connsiteY1"/>
                </a:cxn>
                <a:cxn ang="0">
                  <a:pos x="connsiteX2" y="connsiteY2"/>
                </a:cxn>
              </a:cxnLst>
              <a:rect l="l" t="t" r="r" b="b"/>
              <a:pathLst>
                <a:path w="9525" h="47625">
                  <a:moveTo>
                    <a:pt x="10954" y="7144"/>
                  </a:moveTo>
                  <a:cubicBezTo>
                    <a:pt x="9049" y="21431"/>
                    <a:pt x="9049" y="24289"/>
                    <a:pt x="7144" y="40481"/>
                  </a:cubicBezTo>
                  <a:cubicBezTo>
                    <a:pt x="8096" y="33814"/>
                    <a:pt x="10001" y="16669"/>
                    <a:pt x="10954" y="7144"/>
                  </a:cubicBezTo>
                  <a:close/>
                </a:path>
              </a:pathLst>
            </a:custGeom>
            <a:grpFill/>
            <a:ln w="9525" cap="flat">
              <a:noFill/>
              <a:prstDash val="solid"/>
              <a:miter/>
            </a:ln>
          </p:spPr>
          <p:txBody>
            <a:bodyPr rtlCol="0" anchor="ctr"/>
            <a:lstStyle/>
            <a:p>
              <a:endParaRPr lang="en-US"/>
            </a:p>
          </p:txBody>
        </p:sp>
        <p:sp>
          <p:nvSpPr>
            <p:cNvPr id="3668" name="Freeform: Shape 3667">
              <a:extLst>
                <a:ext uri="{FF2B5EF4-FFF2-40B4-BE49-F238E27FC236}">
                  <a16:creationId xmlns:a16="http://schemas.microsoft.com/office/drawing/2014/main" xmlns="" id="{BF039204-207C-45EB-8509-9CFD7A75EFAC}"/>
                </a:ext>
              </a:extLst>
            </p:cNvPr>
            <p:cNvSpPr/>
            <p:nvPr/>
          </p:nvSpPr>
          <p:spPr>
            <a:xfrm>
              <a:off x="7088981" y="653843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669" name="Freeform: Shape 3668">
              <a:extLst>
                <a:ext uri="{FF2B5EF4-FFF2-40B4-BE49-F238E27FC236}">
                  <a16:creationId xmlns:a16="http://schemas.microsoft.com/office/drawing/2014/main" xmlns="" id="{814985D3-3771-4BC6-B930-C79D8845E876}"/>
                </a:ext>
              </a:extLst>
            </p:cNvPr>
            <p:cNvSpPr/>
            <p:nvPr/>
          </p:nvSpPr>
          <p:spPr>
            <a:xfrm>
              <a:off x="7034265" y="664035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10953"/>
                    <a:pt x="7567" y="7144"/>
                  </a:cubicBezTo>
                  <a:close/>
                </a:path>
              </a:pathLst>
            </a:custGeom>
            <a:grpFill/>
            <a:ln w="9525" cap="flat">
              <a:noFill/>
              <a:prstDash val="solid"/>
              <a:miter/>
            </a:ln>
          </p:spPr>
          <p:txBody>
            <a:bodyPr rtlCol="0" anchor="ctr"/>
            <a:lstStyle/>
            <a:p>
              <a:endParaRPr lang="en-US"/>
            </a:p>
          </p:txBody>
        </p:sp>
        <p:sp>
          <p:nvSpPr>
            <p:cNvPr id="3670" name="Freeform: Shape 3669">
              <a:extLst>
                <a:ext uri="{FF2B5EF4-FFF2-40B4-BE49-F238E27FC236}">
                  <a16:creationId xmlns:a16="http://schemas.microsoft.com/office/drawing/2014/main" xmlns="" id="{222ED790-34EA-405D-9372-93F21C67EE7A}"/>
                </a:ext>
              </a:extLst>
            </p:cNvPr>
            <p:cNvSpPr/>
            <p:nvPr/>
          </p:nvSpPr>
          <p:spPr>
            <a:xfrm>
              <a:off x="7042309" y="6595586"/>
              <a:ext cx="9525" cy="9525"/>
            </a:xfrm>
            <a:custGeom>
              <a:avLst/>
              <a:gdLst>
                <a:gd name="connsiteX0" fmla="*/ 7144 w 9525"/>
                <a:gd name="connsiteY0" fmla="*/ 7144 h 9525"/>
                <a:gd name="connsiteX1" fmla="*/ 7144 w 9525"/>
                <a:gd name="connsiteY1" fmla="*/ 10953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9049"/>
                    <a:pt x="7144" y="10001"/>
                    <a:pt x="7144" y="10953"/>
                  </a:cubicBezTo>
                  <a:cubicBezTo>
                    <a:pt x="7144" y="10001"/>
                    <a:pt x="7144" y="9049"/>
                    <a:pt x="7144" y="7144"/>
                  </a:cubicBezTo>
                  <a:close/>
                </a:path>
              </a:pathLst>
            </a:custGeom>
            <a:grpFill/>
            <a:ln w="9525" cap="flat">
              <a:noFill/>
              <a:prstDash val="solid"/>
              <a:miter/>
            </a:ln>
          </p:spPr>
          <p:txBody>
            <a:bodyPr rtlCol="0" anchor="ctr"/>
            <a:lstStyle/>
            <a:p>
              <a:endParaRPr lang="en-US"/>
            </a:p>
          </p:txBody>
        </p:sp>
        <p:sp>
          <p:nvSpPr>
            <p:cNvPr id="3671" name="Freeform: Shape 3670">
              <a:extLst>
                <a:ext uri="{FF2B5EF4-FFF2-40B4-BE49-F238E27FC236}">
                  <a16:creationId xmlns:a16="http://schemas.microsoft.com/office/drawing/2014/main" xmlns="" id="{FBD46D2B-31E1-41D3-BD58-3EFB2A1ADDFE}"/>
                </a:ext>
              </a:extLst>
            </p:cNvPr>
            <p:cNvSpPr/>
            <p:nvPr/>
          </p:nvSpPr>
          <p:spPr>
            <a:xfrm>
              <a:off x="7045166" y="660130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672" name="Freeform: Shape 3671">
              <a:extLst>
                <a:ext uri="{FF2B5EF4-FFF2-40B4-BE49-F238E27FC236}">
                  <a16:creationId xmlns:a16="http://schemas.microsoft.com/office/drawing/2014/main" xmlns="" id="{CA6BB9BC-689E-4E67-A801-65776B8A942F}"/>
                </a:ext>
              </a:extLst>
            </p:cNvPr>
            <p:cNvSpPr/>
            <p:nvPr/>
          </p:nvSpPr>
          <p:spPr>
            <a:xfrm>
              <a:off x="7042309" y="6612181"/>
              <a:ext cx="9525" cy="9525"/>
            </a:xfrm>
            <a:custGeom>
              <a:avLst/>
              <a:gdLst>
                <a:gd name="connsiteX0" fmla="*/ 7144 w 9525"/>
                <a:gd name="connsiteY0" fmla="*/ 7694 h 9525"/>
                <a:gd name="connsiteX1" fmla="*/ 7144 w 9525"/>
                <a:gd name="connsiteY1" fmla="*/ 7694 h 9525"/>
              </a:gdLst>
              <a:ahLst/>
              <a:cxnLst>
                <a:cxn ang="0">
                  <a:pos x="connsiteX0" y="connsiteY0"/>
                </a:cxn>
                <a:cxn ang="0">
                  <a:pos x="connsiteX1" y="connsiteY1"/>
                </a:cxn>
              </a:cxnLst>
              <a:rect l="l" t="t" r="r" b="b"/>
              <a:pathLst>
                <a:path w="9525" h="9525">
                  <a:moveTo>
                    <a:pt x="7144" y="7694"/>
                  </a:moveTo>
                  <a:cubicBezTo>
                    <a:pt x="7144" y="5789"/>
                    <a:pt x="7144" y="9599"/>
                    <a:pt x="7144" y="7694"/>
                  </a:cubicBezTo>
                  <a:close/>
                </a:path>
              </a:pathLst>
            </a:custGeom>
            <a:grpFill/>
            <a:ln w="9525" cap="flat">
              <a:noFill/>
              <a:prstDash val="solid"/>
              <a:miter/>
            </a:ln>
          </p:spPr>
          <p:txBody>
            <a:bodyPr rtlCol="0" anchor="ctr"/>
            <a:lstStyle/>
            <a:p>
              <a:endParaRPr lang="en-US"/>
            </a:p>
          </p:txBody>
        </p:sp>
        <p:sp>
          <p:nvSpPr>
            <p:cNvPr id="3673" name="Freeform: Shape 3672">
              <a:extLst>
                <a:ext uri="{FF2B5EF4-FFF2-40B4-BE49-F238E27FC236}">
                  <a16:creationId xmlns:a16="http://schemas.microsoft.com/office/drawing/2014/main" xmlns="" id="{AFD0DBA4-08A5-4326-BA0A-665F0F1D1301}"/>
                </a:ext>
              </a:extLst>
            </p:cNvPr>
            <p:cNvSpPr/>
            <p:nvPr/>
          </p:nvSpPr>
          <p:spPr>
            <a:xfrm>
              <a:off x="7041356" y="661654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2859"/>
                    <a:pt x="7144" y="8096"/>
                    <a:pt x="7144" y="7144"/>
                  </a:cubicBezTo>
                  <a:close/>
                </a:path>
              </a:pathLst>
            </a:custGeom>
            <a:grpFill/>
            <a:ln w="9525" cap="flat">
              <a:noFill/>
              <a:prstDash val="solid"/>
              <a:miter/>
            </a:ln>
          </p:spPr>
          <p:txBody>
            <a:bodyPr rtlCol="0" anchor="ctr"/>
            <a:lstStyle/>
            <a:p>
              <a:endParaRPr lang="en-US"/>
            </a:p>
          </p:txBody>
        </p:sp>
        <p:sp>
          <p:nvSpPr>
            <p:cNvPr id="3674" name="Freeform: Shape 3673">
              <a:extLst>
                <a:ext uri="{FF2B5EF4-FFF2-40B4-BE49-F238E27FC236}">
                  <a16:creationId xmlns:a16="http://schemas.microsoft.com/office/drawing/2014/main" xmlns="" id="{09ADFFD7-A9B2-45F6-A3CB-8E853C5C6D20}"/>
                </a:ext>
              </a:extLst>
            </p:cNvPr>
            <p:cNvSpPr/>
            <p:nvPr/>
          </p:nvSpPr>
          <p:spPr>
            <a:xfrm>
              <a:off x="7021354" y="6557248"/>
              <a:ext cx="9525" cy="9525"/>
            </a:xfrm>
            <a:custGeom>
              <a:avLst/>
              <a:gdLst>
                <a:gd name="connsiteX0" fmla="*/ 7144 w 9525"/>
                <a:gd name="connsiteY0" fmla="*/ 8334 h 9525"/>
                <a:gd name="connsiteX1" fmla="*/ 10001 w 9525"/>
                <a:gd name="connsiteY1" fmla="*/ 7382 h 9525"/>
                <a:gd name="connsiteX2" fmla="*/ 7144 w 9525"/>
                <a:gd name="connsiteY2" fmla="*/ 8334 h 9525"/>
              </a:gdLst>
              <a:ahLst/>
              <a:cxnLst>
                <a:cxn ang="0">
                  <a:pos x="connsiteX0" y="connsiteY0"/>
                </a:cxn>
                <a:cxn ang="0">
                  <a:pos x="connsiteX1" y="connsiteY1"/>
                </a:cxn>
                <a:cxn ang="0">
                  <a:pos x="connsiteX2" y="connsiteY2"/>
                </a:cxn>
              </a:cxnLst>
              <a:rect l="l" t="t" r="r" b="b"/>
              <a:pathLst>
                <a:path w="9525" h="9525">
                  <a:moveTo>
                    <a:pt x="7144" y="8334"/>
                  </a:moveTo>
                  <a:cubicBezTo>
                    <a:pt x="8096" y="8334"/>
                    <a:pt x="9049" y="8334"/>
                    <a:pt x="10001" y="7382"/>
                  </a:cubicBezTo>
                  <a:cubicBezTo>
                    <a:pt x="8096" y="7382"/>
                    <a:pt x="7144" y="6429"/>
                    <a:pt x="7144" y="8334"/>
                  </a:cubicBezTo>
                  <a:close/>
                </a:path>
              </a:pathLst>
            </a:custGeom>
            <a:grpFill/>
            <a:ln w="9525" cap="flat">
              <a:noFill/>
              <a:prstDash val="solid"/>
              <a:miter/>
            </a:ln>
          </p:spPr>
          <p:txBody>
            <a:bodyPr rtlCol="0" anchor="ctr"/>
            <a:lstStyle/>
            <a:p>
              <a:endParaRPr lang="en-US"/>
            </a:p>
          </p:txBody>
        </p:sp>
        <p:sp>
          <p:nvSpPr>
            <p:cNvPr id="3675" name="Freeform: Shape 3674">
              <a:extLst>
                <a:ext uri="{FF2B5EF4-FFF2-40B4-BE49-F238E27FC236}">
                  <a16:creationId xmlns:a16="http://schemas.microsoft.com/office/drawing/2014/main" xmlns="" id="{EAA4BD1A-80FD-40DD-8B42-9AE2A549B81F}"/>
                </a:ext>
              </a:extLst>
            </p:cNvPr>
            <p:cNvSpPr/>
            <p:nvPr/>
          </p:nvSpPr>
          <p:spPr>
            <a:xfrm>
              <a:off x="7088029" y="653748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8097"/>
                    <a:pt x="7144" y="7144"/>
                    <a:pt x="7144" y="7144"/>
                  </a:cubicBezTo>
                  <a:close/>
                </a:path>
              </a:pathLst>
            </a:custGeom>
            <a:grpFill/>
            <a:ln w="9525" cap="flat">
              <a:noFill/>
              <a:prstDash val="solid"/>
              <a:miter/>
            </a:ln>
          </p:spPr>
          <p:txBody>
            <a:bodyPr rtlCol="0" anchor="ctr"/>
            <a:lstStyle/>
            <a:p>
              <a:endParaRPr lang="en-US"/>
            </a:p>
          </p:txBody>
        </p:sp>
        <p:sp>
          <p:nvSpPr>
            <p:cNvPr id="3676" name="Freeform: Shape 3675">
              <a:extLst>
                <a:ext uri="{FF2B5EF4-FFF2-40B4-BE49-F238E27FC236}">
                  <a16:creationId xmlns:a16="http://schemas.microsoft.com/office/drawing/2014/main" xmlns="" id="{1021CD30-2BAA-4756-ACB2-5C51CA5C9225}"/>
                </a:ext>
              </a:extLst>
            </p:cNvPr>
            <p:cNvSpPr/>
            <p:nvPr/>
          </p:nvSpPr>
          <p:spPr>
            <a:xfrm>
              <a:off x="7044214" y="6680358"/>
              <a:ext cx="9525" cy="9525"/>
            </a:xfrm>
            <a:custGeom>
              <a:avLst/>
              <a:gdLst>
                <a:gd name="connsiteX0" fmla="*/ 7144 w 9525"/>
                <a:gd name="connsiteY0" fmla="*/ 8097 h 9525"/>
                <a:gd name="connsiteX1" fmla="*/ 7144 w 9525"/>
                <a:gd name="connsiteY1" fmla="*/ 7144 h 9525"/>
                <a:gd name="connsiteX2" fmla="*/ 7144 w 9525"/>
                <a:gd name="connsiteY2" fmla="*/ 8097 h 9525"/>
              </a:gdLst>
              <a:ahLst/>
              <a:cxnLst>
                <a:cxn ang="0">
                  <a:pos x="connsiteX0" y="connsiteY0"/>
                </a:cxn>
                <a:cxn ang="0">
                  <a:pos x="connsiteX1" y="connsiteY1"/>
                </a:cxn>
                <a:cxn ang="0">
                  <a:pos x="connsiteX2" y="connsiteY2"/>
                </a:cxn>
              </a:cxnLst>
              <a:rect l="l" t="t" r="r" b="b"/>
              <a:pathLst>
                <a:path w="9525" h="9525">
                  <a:moveTo>
                    <a:pt x="7144" y="8097"/>
                  </a:moveTo>
                  <a:lnTo>
                    <a:pt x="7144" y="7144"/>
                  </a:lnTo>
                  <a:cubicBezTo>
                    <a:pt x="7144" y="8097"/>
                    <a:pt x="7144" y="8097"/>
                    <a:pt x="7144" y="8097"/>
                  </a:cubicBezTo>
                  <a:close/>
                </a:path>
              </a:pathLst>
            </a:custGeom>
            <a:grpFill/>
            <a:ln w="9525" cap="flat">
              <a:noFill/>
              <a:prstDash val="solid"/>
              <a:miter/>
            </a:ln>
          </p:spPr>
          <p:txBody>
            <a:bodyPr rtlCol="0" anchor="ctr"/>
            <a:lstStyle/>
            <a:p>
              <a:endParaRPr lang="en-US"/>
            </a:p>
          </p:txBody>
        </p:sp>
        <p:sp>
          <p:nvSpPr>
            <p:cNvPr id="3677" name="Freeform: Shape 3676">
              <a:extLst>
                <a:ext uri="{FF2B5EF4-FFF2-40B4-BE49-F238E27FC236}">
                  <a16:creationId xmlns:a16="http://schemas.microsoft.com/office/drawing/2014/main" xmlns="" id="{DF7C53F1-FB59-4E1E-A3C0-F046DC174DDE}"/>
                </a:ext>
              </a:extLst>
            </p:cNvPr>
            <p:cNvSpPr/>
            <p:nvPr/>
          </p:nvSpPr>
          <p:spPr>
            <a:xfrm>
              <a:off x="7016829" y="6640353"/>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8096"/>
                    <a:pt x="6906" y="8096"/>
                    <a:pt x="7858" y="7144"/>
                  </a:cubicBezTo>
                  <a:close/>
                </a:path>
              </a:pathLst>
            </a:custGeom>
            <a:grpFill/>
            <a:ln w="9525" cap="flat">
              <a:noFill/>
              <a:prstDash val="solid"/>
              <a:miter/>
            </a:ln>
          </p:spPr>
          <p:txBody>
            <a:bodyPr rtlCol="0" anchor="ctr"/>
            <a:lstStyle/>
            <a:p>
              <a:endParaRPr lang="en-US"/>
            </a:p>
          </p:txBody>
        </p:sp>
        <p:sp>
          <p:nvSpPr>
            <p:cNvPr id="3678" name="Freeform: Shape 3677">
              <a:extLst>
                <a:ext uri="{FF2B5EF4-FFF2-40B4-BE49-F238E27FC236}">
                  <a16:creationId xmlns:a16="http://schemas.microsoft.com/office/drawing/2014/main" xmlns="" id="{B16367FB-74ED-499C-BFBF-7AE576DF0AC7}"/>
                </a:ext>
              </a:extLst>
            </p:cNvPr>
            <p:cNvSpPr/>
            <p:nvPr/>
          </p:nvSpPr>
          <p:spPr>
            <a:xfrm>
              <a:off x="7041885" y="6676435"/>
              <a:ext cx="9525" cy="19050"/>
            </a:xfrm>
            <a:custGeom>
              <a:avLst/>
              <a:gdLst>
                <a:gd name="connsiteX0" fmla="*/ 7567 w 9525"/>
                <a:gd name="connsiteY0" fmla="*/ 12020 h 19050"/>
                <a:gd name="connsiteX1" fmla="*/ 7567 w 9525"/>
                <a:gd name="connsiteY1" fmla="*/ 12020 h 19050"/>
              </a:gdLst>
              <a:ahLst/>
              <a:cxnLst>
                <a:cxn ang="0">
                  <a:pos x="connsiteX0" y="connsiteY0"/>
                </a:cxn>
                <a:cxn ang="0">
                  <a:pos x="connsiteX1" y="connsiteY1"/>
                </a:cxn>
              </a:cxnLst>
              <a:rect l="l" t="t" r="r" b="b"/>
              <a:pathLst>
                <a:path w="9525" h="19050">
                  <a:moveTo>
                    <a:pt x="7567" y="12020"/>
                  </a:moveTo>
                  <a:cubicBezTo>
                    <a:pt x="6615" y="1542"/>
                    <a:pt x="7567" y="11067"/>
                    <a:pt x="7567" y="12020"/>
                  </a:cubicBezTo>
                  <a:close/>
                </a:path>
              </a:pathLst>
            </a:custGeom>
            <a:grpFill/>
            <a:ln w="9525" cap="flat">
              <a:noFill/>
              <a:prstDash val="solid"/>
              <a:miter/>
            </a:ln>
          </p:spPr>
          <p:txBody>
            <a:bodyPr rtlCol="0" anchor="ctr"/>
            <a:lstStyle/>
            <a:p>
              <a:endParaRPr lang="en-US"/>
            </a:p>
          </p:txBody>
        </p:sp>
        <p:sp>
          <p:nvSpPr>
            <p:cNvPr id="3679" name="Freeform: Shape 3678">
              <a:extLst>
                <a:ext uri="{FF2B5EF4-FFF2-40B4-BE49-F238E27FC236}">
                  <a16:creationId xmlns:a16="http://schemas.microsoft.com/office/drawing/2014/main" xmlns="" id="{4A76CFBB-CE57-4267-957F-5B9400116C7C}"/>
                </a:ext>
              </a:extLst>
            </p:cNvPr>
            <p:cNvSpPr/>
            <p:nvPr/>
          </p:nvSpPr>
          <p:spPr>
            <a:xfrm>
              <a:off x="7024211" y="655748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680" name="Freeform: Shape 3679">
              <a:extLst>
                <a:ext uri="{FF2B5EF4-FFF2-40B4-BE49-F238E27FC236}">
                  <a16:creationId xmlns:a16="http://schemas.microsoft.com/office/drawing/2014/main" xmlns="" id="{476F9CD7-A421-4300-B9C8-5415850B02F2}"/>
                </a:ext>
              </a:extLst>
            </p:cNvPr>
            <p:cNvSpPr/>
            <p:nvPr/>
          </p:nvSpPr>
          <p:spPr>
            <a:xfrm>
              <a:off x="7012781" y="6522488"/>
              <a:ext cx="85725" cy="171450"/>
            </a:xfrm>
            <a:custGeom>
              <a:avLst/>
              <a:gdLst>
                <a:gd name="connsiteX0" fmla="*/ 10954 w 85725"/>
                <a:gd name="connsiteY0" fmla="*/ 34522 h 171450"/>
                <a:gd name="connsiteX1" fmla="*/ 23336 w 85725"/>
                <a:gd name="connsiteY1" fmla="*/ 43094 h 171450"/>
                <a:gd name="connsiteX2" fmla="*/ 22384 w 85725"/>
                <a:gd name="connsiteY2" fmla="*/ 43094 h 171450"/>
                <a:gd name="connsiteX3" fmla="*/ 21431 w 85725"/>
                <a:gd name="connsiteY3" fmla="*/ 45951 h 171450"/>
                <a:gd name="connsiteX4" fmla="*/ 12859 w 85725"/>
                <a:gd name="connsiteY4" fmla="*/ 44047 h 171450"/>
                <a:gd name="connsiteX5" fmla="*/ 8096 w 85725"/>
                <a:gd name="connsiteY5" fmla="*/ 121199 h 171450"/>
                <a:gd name="connsiteX6" fmla="*/ 11906 w 85725"/>
                <a:gd name="connsiteY6" fmla="*/ 116436 h 171450"/>
                <a:gd name="connsiteX7" fmla="*/ 11906 w 85725"/>
                <a:gd name="connsiteY7" fmla="*/ 118341 h 171450"/>
                <a:gd name="connsiteX8" fmla="*/ 9049 w 85725"/>
                <a:gd name="connsiteY8" fmla="*/ 126914 h 171450"/>
                <a:gd name="connsiteX9" fmla="*/ 11906 w 85725"/>
                <a:gd name="connsiteY9" fmla="*/ 121199 h 171450"/>
                <a:gd name="connsiteX10" fmla="*/ 10954 w 85725"/>
                <a:gd name="connsiteY10" fmla="*/ 135486 h 171450"/>
                <a:gd name="connsiteX11" fmla="*/ 10001 w 85725"/>
                <a:gd name="connsiteY11" fmla="*/ 159299 h 171450"/>
                <a:gd name="connsiteX12" fmla="*/ 13811 w 85725"/>
                <a:gd name="connsiteY12" fmla="*/ 144059 h 171450"/>
                <a:gd name="connsiteX13" fmla="*/ 10954 w 85725"/>
                <a:gd name="connsiteY13" fmla="*/ 154536 h 171450"/>
                <a:gd name="connsiteX14" fmla="*/ 13811 w 85725"/>
                <a:gd name="connsiteY14" fmla="*/ 143106 h 171450"/>
                <a:gd name="connsiteX15" fmla="*/ 9049 w 85725"/>
                <a:gd name="connsiteY15" fmla="*/ 165966 h 171450"/>
                <a:gd name="connsiteX16" fmla="*/ 9049 w 85725"/>
                <a:gd name="connsiteY16" fmla="*/ 166919 h 171450"/>
                <a:gd name="connsiteX17" fmla="*/ 14764 w 85725"/>
                <a:gd name="connsiteY17" fmla="*/ 152631 h 171450"/>
                <a:gd name="connsiteX18" fmla="*/ 14764 w 85725"/>
                <a:gd name="connsiteY18" fmla="*/ 162156 h 171450"/>
                <a:gd name="connsiteX19" fmla="*/ 18574 w 85725"/>
                <a:gd name="connsiteY19" fmla="*/ 153584 h 171450"/>
                <a:gd name="connsiteX20" fmla="*/ 27146 w 85725"/>
                <a:gd name="connsiteY20" fmla="*/ 172634 h 171450"/>
                <a:gd name="connsiteX21" fmla="*/ 30956 w 85725"/>
                <a:gd name="connsiteY21" fmla="*/ 164061 h 171450"/>
                <a:gd name="connsiteX22" fmla="*/ 31909 w 85725"/>
                <a:gd name="connsiteY22" fmla="*/ 163109 h 171450"/>
                <a:gd name="connsiteX23" fmla="*/ 32861 w 85725"/>
                <a:gd name="connsiteY23" fmla="*/ 168824 h 171450"/>
                <a:gd name="connsiteX24" fmla="*/ 34766 w 85725"/>
                <a:gd name="connsiteY24" fmla="*/ 155489 h 171450"/>
                <a:gd name="connsiteX25" fmla="*/ 36671 w 85725"/>
                <a:gd name="connsiteY25" fmla="*/ 167872 h 171450"/>
                <a:gd name="connsiteX26" fmla="*/ 38576 w 85725"/>
                <a:gd name="connsiteY26" fmla="*/ 165014 h 171450"/>
                <a:gd name="connsiteX27" fmla="*/ 40481 w 85725"/>
                <a:gd name="connsiteY27" fmla="*/ 138344 h 171450"/>
                <a:gd name="connsiteX28" fmla="*/ 40481 w 85725"/>
                <a:gd name="connsiteY28" fmla="*/ 158347 h 171450"/>
                <a:gd name="connsiteX29" fmla="*/ 42386 w 85725"/>
                <a:gd name="connsiteY29" fmla="*/ 135486 h 171450"/>
                <a:gd name="connsiteX30" fmla="*/ 45244 w 85725"/>
                <a:gd name="connsiteY30" fmla="*/ 128819 h 171450"/>
                <a:gd name="connsiteX31" fmla="*/ 42386 w 85725"/>
                <a:gd name="connsiteY31" fmla="*/ 109769 h 171450"/>
                <a:gd name="connsiteX32" fmla="*/ 47149 w 85725"/>
                <a:gd name="connsiteY32" fmla="*/ 126914 h 171450"/>
                <a:gd name="connsiteX33" fmla="*/ 47149 w 85725"/>
                <a:gd name="connsiteY33" fmla="*/ 125961 h 171450"/>
                <a:gd name="connsiteX34" fmla="*/ 48101 w 85725"/>
                <a:gd name="connsiteY34" fmla="*/ 101197 h 171450"/>
                <a:gd name="connsiteX35" fmla="*/ 51911 w 85725"/>
                <a:gd name="connsiteY35" fmla="*/ 106911 h 171450"/>
                <a:gd name="connsiteX36" fmla="*/ 47149 w 85725"/>
                <a:gd name="connsiteY36" fmla="*/ 89766 h 171450"/>
                <a:gd name="connsiteX37" fmla="*/ 52864 w 85725"/>
                <a:gd name="connsiteY37" fmla="*/ 91672 h 171450"/>
                <a:gd name="connsiteX38" fmla="*/ 57626 w 85725"/>
                <a:gd name="connsiteY38" fmla="*/ 79289 h 171450"/>
                <a:gd name="connsiteX39" fmla="*/ 67151 w 85725"/>
                <a:gd name="connsiteY39" fmla="*/ 47856 h 171450"/>
                <a:gd name="connsiteX40" fmla="*/ 68104 w 85725"/>
                <a:gd name="connsiteY40" fmla="*/ 44047 h 171450"/>
                <a:gd name="connsiteX41" fmla="*/ 75724 w 85725"/>
                <a:gd name="connsiteY41" fmla="*/ 42141 h 171450"/>
                <a:gd name="connsiteX42" fmla="*/ 70009 w 85725"/>
                <a:gd name="connsiteY42" fmla="*/ 37379 h 171450"/>
                <a:gd name="connsiteX43" fmla="*/ 79534 w 85725"/>
                <a:gd name="connsiteY43" fmla="*/ 36426 h 171450"/>
                <a:gd name="connsiteX44" fmla="*/ 71914 w 85725"/>
                <a:gd name="connsiteY44" fmla="*/ 24997 h 171450"/>
                <a:gd name="connsiteX45" fmla="*/ 80486 w 85725"/>
                <a:gd name="connsiteY45" fmla="*/ 24044 h 171450"/>
                <a:gd name="connsiteX46" fmla="*/ 81439 w 85725"/>
                <a:gd name="connsiteY46" fmla="*/ 22139 h 171450"/>
                <a:gd name="connsiteX47" fmla="*/ 79534 w 85725"/>
                <a:gd name="connsiteY47" fmla="*/ 19281 h 171450"/>
                <a:gd name="connsiteX48" fmla="*/ 73819 w 85725"/>
                <a:gd name="connsiteY48" fmla="*/ 29759 h 171450"/>
                <a:gd name="connsiteX49" fmla="*/ 66199 w 85725"/>
                <a:gd name="connsiteY49" fmla="*/ 28806 h 171450"/>
                <a:gd name="connsiteX50" fmla="*/ 63341 w 85725"/>
                <a:gd name="connsiteY50" fmla="*/ 46904 h 171450"/>
                <a:gd name="connsiteX51" fmla="*/ 67151 w 85725"/>
                <a:gd name="connsiteY51" fmla="*/ 53572 h 171450"/>
                <a:gd name="connsiteX52" fmla="*/ 56674 w 85725"/>
                <a:gd name="connsiteY52" fmla="*/ 52619 h 171450"/>
                <a:gd name="connsiteX53" fmla="*/ 59531 w 85725"/>
                <a:gd name="connsiteY53" fmla="*/ 58334 h 171450"/>
                <a:gd name="connsiteX54" fmla="*/ 39529 w 85725"/>
                <a:gd name="connsiteY54" fmla="*/ 70716 h 171450"/>
                <a:gd name="connsiteX55" fmla="*/ 38576 w 85725"/>
                <a:gd name="connsiteY55" fmla="*/ 72622 h 171450"/>
                <a:gd name="connsiteX56" fmla="*/ 45244 w 85725"/>
                <a:gd name="connsiteY56" fmla="*/ 84051 h 171450"/>
                <a:gd name="connsiteX57" fmla="*/ 41434 w 85725"/>
                <a:gd name="connsiteY57" fmla="*/ 78336 h 171450"/>
                <a:gd name="connsiteX58" fmla="*/ 38576 w 85725"/>
                <a:gd name="connsiteY58" fmla="*/ 74526 h 171450"/>
                <a:gd name="connsiteX59" fmla="*/ 42386 w 85725"/>
                <a:gd name="connsiteY59" fmla="*/ 85956 h 171450"/>
                <a:gd name="connsiteX60" fmla="*/ 40481 w 85725"/>
                <a:gd name="connsiteY60" fmla="*/ 82147 h 171450"/>
                <a:gd name="connsiteX61" fmla="*/ 36671 w 85725"/>
                <a:gd name="connsiteY61" fmla="*/ 70716 h 171450"/>
                <a:gd name="connsiteX62" fmla="*/ 40481 w 85725"/>
                <a:gd name="connsiteY62" fmla="*/ 85004 h 171450"/>
                <a:gd name="connsiteX63" fmla="*/ 37624 w 85725"/>
                <a:gd name="connsiteY63" fmla="*/ 74526 h 171450"/>
                <a:gd name="connsiteX64" fmla="*/ 36671 w 85725"/>
                <a:gd name="connsiteY64" fmla="*/ 72622 h 171450"/>
                <a:gd name="connsiteX65" fmla="*/ 36671 w 85725"/>
                <a:gd name="connsiteY65" fmla="*/ 74526 h 171450"/>
                <a:gd name="connsiteX66" fmla="*/ 39529 w 85725"/>
                <a:gd name="connsiteY66" fmla="*/ 93576 h 171450"/>
                <a:gd name="connsiteX67" fmla="*/ 35719 w 85725"/>
                <a:gd name="connsiteY67" fmla="*/ 77384 h 171450"/>
                <a:gd name="connsiteX68" fmla="*/ 36671 w 85725"/>
                <a:gd name="connsiteY68" fmla="*/ 88814 h 171450"/>
                <a:gd name="connsiteX69" fmla="*/ 38576 w 85725"/>
                <a:gd name="connsiteY69" fmla="*/ 98339 h 171450"/>
                <a:gd name="connsiteX70" fmla="*/ 37624 w 85725"/>
                <a:gd name="connsiteY70" fmla="*/ 99291 h 171450"/>
                <a:gd name="connsiteX71" fmla="*/ 35719 w 85725"/>
                <a:gd name="connsiteY71" fmla="*/ 83099 h 171450"/>
                <a:gd name="connsiteX72" fmla="*/ 34766 w 85725"/>
                <a:gd name="connsiteY72" fmla="*/ 85004 h 171450"/>
                <a:gd name="connsiteX73" fmla="*/ 34766 w 85725"/>
                <a:gd name="connsiteY73" fmla="*/ 98339 h 171450"/>
                <a:gd name="connsiteX74" fmla="*/ 33814 w 85725"/>
                <a:gd name="connsiteY74" fmla="*/ 89766 h 171450"/>
                <a:gd name="connsiteX75" fmla="*/ 33814 w 85725"/>
                <a:gd name="connsiteY75" fmla="*/ 108816 h 171450"/>
                <a:gd name="connsiteX76" fmla="*/ 32861 w 85725"/>
                <a:gd name="connsiteY76" fmla="*/ 119294 h 171450"/>
                <a:gd name="connsiteX77" fmla="*/ 31909 w 85725"/>
                <a:gd name="connsiteY77" fmla="*/ 104054 h 171450"/>
                <a:gd name="connsiteX78" fmla="*/ 30956 w 85725"/>
                <a:gd name="connsiteY78" fmla="*/ 108816 h 171450"/>
                <a:gd name="connsiteX79" fmla="*/ 30004 w 85725"/>
                <a:gd name="connsiteY79" fmla="*/ 126914 h 171450"/>
                <a:gd name="connsiteX80" fmla="*/ 30956 w 85725"/>
                <a:gd name="connsiteY80" fmla="*/ 101197 h 171450"/>
                <a:gd name="connsiteX81" fmla="*/ 30956 w 85725"/>
                <a:gd name="connsiteY81" fmla="*/ 105959 h 171450"/>
                <a:gd name="connsiteX82" fmla="*/ 30956 w 85725"/>
                <a:gd name="connsiteY82" fmla="*/ 98339 h 171450"/>
                <a:gd name="connsiteX83" fmla="*/ 30004 w 85725"/>
                <a:gd name="connsiteY83" fmla="*/ 105959 h 171450"/>
                <a:gd name="connsiteX84" fmla="*/ 27146 w 85725"/>
                <a:gd name="connsiteY84" fmla="*/ 135486 h 171450"/>
                <a:gd name="connsiteX85" fmla="*/ 29051 w 85725"/>
                <a:gd name="connsiteY85" fmla="*/ 115484 h 171450"/>
                <a:gd name="connsiteX86" fmla="*/ 27146 w 85725"/>
                <a:gd name="connsiteY86" fmla="*/ 141201 h 171450"/>
                <a:gd name="connsiteX87" fmla="*/ 30004 w 85725"/>
                <a:gd name="connsiteY87" fmla="*/ 105006 h 171450"/>
                <a:gd name="connsiteX88" fmla="*/ 29051 w 85725"/>
                <a:gd name="connsiteY88" fmla="*/ 111674 h 171450"/>
                <a:gd name="connsiteX89" fmla="*/ 30004 w 85725"/>
                <a:gd name="connsiteY89" fmla="*/ 103101 h 171450"/>
                <a:gd name="connsiteX90" fmla="*/ 26194 w 85725"/>
                <a:gd name="connsiteY90" fmla="*/ 142154 h 171450"/>
                <a:gd name="connsiteX91" fmla="*/ 26194 w 85725"/>
                <a:gd name="connsiteY91" fmla="*/ 140249 h 171450"/>
                <a:gd name="connsiteX92" fmla="*/ 28099 w 85725"/>
                <a:gd name="connsiteY92" fmla="*/ 118341 h 171450"/>
                <a:gd name="connsiteX93" fmla="*/ 25241 w 85725"/>
                <a:gd name="connsiteY93" fmla="*/ 146916 h 171450"/>
                <a:gd name="connsiteX94" fmla="*/ 29051 w 85725"/>
                <a:gd name="connsiteY94" fmla="*/ 108816 h 171450"/>
                <a:gd name="connsiteX95" fmla="*/ 27146 w 85725"/>
                <a:gd name="connsiteY95" fmla="*/ 123104 h 171450"/>
                <a:gd name="connsiteX96" fmla="*/ 24289 w 85725"/>
                <a:gd name="connsiteY96" fmla="*/ 147869 h 171450"/>
                <a:gd name="connsiteX97" fmla="*/ 29051 w 85725"/>
                <a:gd name="connsiteY97" fmla="*/ 94529 h 171450"/>
                <a:gd name="connsiteX98" fmla="*/ 24289 w 85725"/>
                <a:gd name="connsiteY98" fmla="*/ 129772 h 171450"/>
                <a:gd name="connsiteX99" fmla="*/ 41434 w 85725"/>
                <a:gd name="connsiteY99" fmla="*/ 69764 h 171450"/>
                <a:gd name="connsiteX100" fmla="*/ 30004 w 85725"/>
                <a:gd name="connsiteY100" fmla="*/ 82147 h 171450"/>
                <a:gd name="connsiteX101" fmla="*/ 27146 w 85725"/>
                <a:gd name="connsiteY101" fmla="*/ 100244 h 171450"/>
                <a:gd name="connsiteX102" fmla="*/ 30004 w 85725"/>
                <a:gd name="connsiteY102" fmla="*/ 76431 h 171450"/>
                <a:gd name="connsiteX103" fmla="*/ 26194 w 85725"/>
                <a:gd name="connsiteY103" fmla="*/ 99291 h 171450"/>
                <a:gd name="connsiteX104" fmla="*/ 28099 w 85725"/>
                <a:gd name="connsiteY104" fmla="*/ 86909 h 171450"/>
                <a:gd name="connsiteX105" fmla="*/ 28099 w 85725"/>
                <a:gd name="connsiteY105" fmla="*/ 85004 h 171450"/>
                <a:gd name="connsiteX106" fmla="*/ 27146 w 85725"/>
                <a:gd name="connsiteY106" fmla="*/ 91672 h 171450"/>
                <a:gd name="connsiteX107" fmla="*/ 24289 w 85725"/>
                <a:gd name="connsiteY107" fmla="*/ 103101 h 171450"/>
                <a:gd name="connsiteX108" fmla="*/ 30004 w 85725"/>
                <a:gd name="connsiteY108" fmla="*/ 75479 h 171450"/>
                <a:gd name="connsiteX109" fmla="*/ 25241 w 85725"/>
                <a:gd name="connsiteY109" fmla="*/ 91672 h 171450"/>
                <a:gd name="connsiteX110" fmla="*/ 29051 w 85725"/>
                <a:gd name="connsiteY110" fmla="*/ 75479 h 171450"/>
                <a:gd name="connsiteX111" fmla="*/ 25241 w 85725"/>
                <a:gd name="connsiteY111" fmla="*/ 86909 h 171450"/>
                <a:gd name="connsiteX112" fmla="*/ 29051 w 85725"/>
                <a:gd name="connsiteY112" fmla="*/ 74526 h 171450"/>
                <a:gd name="connsiteX113" fmla="*/ 24289 w 85725"/>
                <a:gd name="connsiteY113" fmla="*/ 86909 h 171450"/>
                <a:gd name="connsiteX114" fmla="*/ 25241 w 85725"/>
                <a:gd name="connsiteY114" fmla="*/ 80241 h 171450"/>
                <a:gd name="connsiteX115" fmla="*/ 39529 w 85725"/>
                <a:gd name="connsiteY115" fmla="*/ 69764 h 171450"/>
                <a:gd name="connsiteX116" fmla="*/ 22384 w 85725"/>
                <a:gd name="connsiteY116" fmla="*/ 81194 h 171450"/>
                <a:gd name="connsiteX117" fmla="*/ 29051 w 85725"/>
                <a:gd name="connsiteY117" fmla="*/ 70716 h 171450"/>
                <a:gd name="connsiteX118" fmla="*/ 21431 w 85725"/>
                <a:gd name="connsiteY118" fmla="*/ 72622 h 171450"/>
                <a:gd name="connsiteX119" fmla="*/ 20479 w 85725"/>
                <a:gd name="connsiteY119" fmla="*/ 70716 h 171450"/>
                <a:gd name="connsiteX120" fmla="*/ 30956 w 85725"/>
                <a:gd name="connsiteY120" fmla="*/ 64049 h 171450"/>
                <a:gd name="connsiteX121" fmla="*/ 38576 w 85725"/>
                <a:gd name="connsiteY121" fmla="*/ 65954 h 171450"/>
                <a:gd name="connsiteX122" fmla="*/ 30956 w 85725"/>
                <a:gd name="connsiteY122" fmla="*/ 59286 h 171450"/>
                <a:gd name="connsiteX123" fmla="*/ 31909 w 85725"/>
                <a:gd name="connsiteY123" fmla="*/ 61191 h 171450"/>
                <a:gd name="connsiteX124" fmla="*/ 26194 w 85725"/>
                <a:gd name="connsiteY124" fmla="*/ 59286 h 171450"/>
                <a:gd name="connsiteX125" fmla="*/ 30004 w 85725"/>
                <a:gd name="connsiteY125" fmla="*/ 8804 h 171450"/>
                <a:gd name="connsiteX126" fmla="*/ 8096 w 85725"/>
                <a:gd name="connsiteY126" fmla="*/ 9756 h 171450"/>
                <a:gd name="connsiteX127" fmla="*/ 9049 w 85725"/>
                <a:gd name="connsiteY127" fmla="*/ 10709 h 171450"/>
                <a:gd name="connsiteX128" fmla="*/ 8096 w 85725"/>
                <a:gd name="connsiteY128" fmla="*/ 12614 h 171450"/>
                <a:gd name="connsiteX129" fmla="*/ 13811 w 85725"/>
                <a:gd name="connsiteY129" fmla="*/ 14519 h 171450"/>
                <a:gd name="connsiteX130" fmla="*/ 7144 w 85725"/>
                <a:gd name="connsiteY130" fmla="*/ 24044 h 171450"/>
                <a:gd name="connsiteX131" fmla="*/ 15716 w 85725"/>
                <a:gd name="connsiteY131" fmla="*/ 31664 h 171450"/>
                <a:gd name="connsiteX132" fmla="*/ 10954 w 85725"/>
                <a:gd name="connsiteY132" fmla="*/ 34522 h 171450"/>
                <a:gd name="connsiteX133" fmla="*/ 21431 w 85725"/>
                <a:gd name="connsiteY133" fmla="*/ 63097 h 171450"/>
                <a:gd name="connsiteX134" fmla="*/ 21431 w 85725"/>
                <a:gd name="connsiteY134" fmla="*/ 63097 h 171450"/>
                <a:gd name="connsiteX135" fmla="*/ 21431 w 85725"/>
                <a:gd name="connsiteY135" fmla="*/ 65001 h 171450"/>
                <a:gd name="connsiteX136" fmla="*/ 21431 w 85725"/>
                <a:gd name="connsiteY136" fmla="*/ 65001 h 171450"/>
                <a:gd name="connsiteX137" fmla="*/ 41434 w 85725"/>
                <a:gd name="connsiteY137" fmla="*/ 58334 h 171450"/>
                <a:gd name="connsiteX138" fmla="*/ 41434 w 85725"/>
                <a:gd name="connsiteY138" fmla="*/ 5833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85725" h="171450">
                  <a:moveTo>
                    <a:pt x="10954" y="34522"/>
                  </a:moveTo>
                  <a:cubicBezTo>
                    <a:pt x="10954" y="31664"/>
                    <a:pt x="17621" y="44047"/>
                    <a:pt x="23336" y="43094"/>
                  </a:cubicBezTo>
                  <a:cubicBezTo>
                    <a:pt x="21431" y="42141"/>
                    <a:pt x="21431" y="42141"/>
                    <a:pt x="22384" y="43094"/>
                  </a:cubicBezTo>
                  <a:cubicBezTo>
                    <a:pt x="17621" y="41189"/>
                    <a:pt x="17621" y="42141"/>
                    <a:pt x="21431" y="45951"/>
                  </a:cubicBezTo>
                  <a:cubicBezTo>
                    <a:pt x="14764" y="46904"/>
                    <a:pt x="20479" y="43094"/>
                    <a:pt x="12859" y="44047"/>
                  </a:cubicBezTo>
                  <a:cubicBezTo>
                    <a:pt x="10001" y="50714"/>
                    <a:pt x="14764" y="89766"/>
                    <a:pt x="8096" y="121199"/>
                  </a:cubicBezTo>
                  <a:cubicBezTo>
                    <a:pt x="10001" y="119294"/>
                    <a:pt x="10954" y="118341"/>
                    <a:pt x="11906" y="116436"/>
                  </a:cubicBezTo>
                  <a:cubicBezTo>
                    <a:pt x="8096" y="124056"/>
                    <a:pt x="8096" y="124056"/>
                    <a:pt x="11906" y="118341"/>
                  </a:cubicBezTo>
                  <a:cubicBezTo>
                    <a:pt x="10954" y="121199"/>
                    <a:pt x="10001" y="124056"/>
                    <a:pt x="9049" y="126914"/>
                  </a:cubicBezTo>
                  <a:cubicBezTo>
                    <a:pt x="10954" y="125961"/>
                    <a:pt x="11906" y="124056"/>
                    <a:pt x="11906" y="121199"/>
                  </a:cubicBezTo>
                  <a:cubicBezTo>
                    <a:pt x="10954" y="122151"/>
                    <a:pt x="6191" y="148822"/>
                    <a:pt x="10954" y="135486"/>
                  </a:cubicBezTo>
                  <a:cubicBezTo>
                    <a:pt x="9049" y="144059"/>
                    <a:pt x="10001" y="150726"/>
                    <a:pt x="10001" y="159299"/>
                  </a:cubicBezTo>
                  <a:cubicBezTo>
                    <a:pt x="10954" y="154536"/>
                    <a:pt x="12859" y="148822"/>
                    <a:pt x="13811" y="144059"/>
                  </a:cubicBezTo>
                  <a:cubicBezTo>
                    <a:pt x="12859" y="147869"/>
                    <a:pt x="11906" y="150726"/>
                    <a:pt x="10954" y="154536"/>
                  </a:cubicBezTo>
                  <a:cubicBezTo>
                    <a:pt x="11906" y="150726"/>
                    <a:pt x="12859" y="146916"/>
                    <a:pt x="13811" y="143106"/>
                  </a:cubicBezTo>
                  <a:cubicBezTo>
                    <a:pt x="12859" y="157394"/>
                    <a:pt x="10954" y="154536"/>
                    <a:pt x="9049" y="165966"/>
                  </a:cubicBezTo>
                  <a:cubicBezTo>
                    <a:pt x="10001" y="163109"/>
                    <a:pt x="10001" y="163109"/>
                    <a:pt x="9049" y="166919"/>
                  </a:cubicBezTo>
                  <a:cubicBezTo>
                    <a:pt x="10954" y="167872"/>
                    <a:pt x="14764" y="153584"/>
                    <a:pt x="14764" y="152631"/>
                  </a:cubicBezTo>
                  <a:cubicBezTo>
                    <a:pt x="11906" y="178349"/>
                    <a:pt x="23336" y="134534"/>
                    <a:pt x="14764" y="162156"/>
                  </a:cubicBezTo>
                  <a:cubicBezTo>
                    <a:pt x="16669" y="160251"/>
                    <a:pt x="18574" y="157394"/>
                    <a:pt x="18574" y="153584"/>
                  </a:cubicBezTo>
                  <a:cubicBezTo>
                    <a:pt x="10954" y="166919"/>
                    <a:pt x="23336" y="166919"/>
                    <a:pt x="27146" y="172634"/>
                  </a:cubicBezTo>
                  <a:cubicBezTo>
                    <a:pt x="23336" y="168824"/>
                    <a:pt x="30004" y="170729"/>
                    <a:pt x="30956" y="164061"/>
                  </a:cubicBezTo>
                  <a:cubicBezTo>
                    <a:pt x="30956" y="165966"/>
                    <a:pt x="31909" y="173586"/>
                    <a:pt x="31909" y="163109"/>
                  </a:cubicBezTo>
                  <a:cubicBezTo>
                    <a:pt x="33814" y="166919"/>
                    <a:pt x="32861" y="166919"/>
                    <a:pt x="32861" y="168824"/>
                  </a:cubicBezTo>
                  <a:cubicBezTo>
                    <a:pt x="32861" y="163109"/>
                    <a:pt x="34766" y="162156"/>
                    <a:pt x="34766" y="155489"/>
                  </a:cubicBezTo>
                  <a:cubicBezTo>
                    <a:pt x="35719" y="182159"/>
                    <a:pt x="35719" y="138344"/>
                    <a:pt x="36671" y="167872"/>
                  </a:cubicBezTo>
                  <a:cubicBezTo>
                    <a:pt x="38576" y="165966"/>
                    <a:pt x="37624" y="150726"/>
                    <a:pt x="38576" y="165014"/>
                  </a:cubicBezTo>
                  <a:cubicBezTo>
                    <a:pt x="39529" y="156441"/>
                    <a:pt x="39529" y="146916"/>
                    <a:pt x="40481" y="138344"/>
                  </a:cubicBezTo>
                  <a:cubicBezTo>
                    <a:pt x="40481" y="145011"/>
                    <a:pt x="40481" y="151679"/>
                    <a:pt x="40481" y="158347"/>
                  </a:cubicBezTo>
                  <a:cubicBezTo>
                    <a:pt x="40481" y="150726"/>
                    <a:pt x="40481" y="143106"/>
                    <a:pt x="42386" y="135486"/>
                  </a:cubicBezTo>
                  <a:cubicBezTo>
                    <a:pt x="49054" y="145011"/>
                    <a:pt x="45244" y="127866"/>
                    <a:pt x="45244" y="128819"/>
                  </a:cubicBezTo>
                  <a:cubicBezTo>
                    <a:pt x="44291" y="122151"/>
                    <a:pt x="43339" y="115484"/>
                    <a:pt x="42386" y="109769"/>
                  </a:cubicBezTo>
                  <a:cubicBezTo>
                    <a:pt x="43339" y="116436"/>
                    <a:pt x="46196" y="120247"/>
                    <a:pt x="47149" y="126914"/>
                  </a:cubicBezTo>
                  <a:cubicBezTo>
                    <a:pt x="45244" y="118341"/>
                    <a:pt x="45244" y="118341"/>
                    <a:pt x="47149" y="125961"/>
                  </a:cubicBezTo>
                  <a:cubicBezTo>
                    <a:pt x="47149" y="127866"/>
                    <a:pt x="48101" y="101197"/>
                    <a:pt x="48101" y="101197"/>
                  </a:cubicBezTo>
                  <a:cubicBezTo>
                    <a:pt x="49054" y="103101"/>
                    <a:pt x="50006" y="105959"/>
                    <a:pt x="51911" y="106911"/>
                  </a:cubicBezTo>
                  <a:cubicBezTo>
                    <a:pt x="51911" y="105006"/>
                    <a:pt x="50006" y="88814"/>
                    <a:pt x="47149" y="89766"/>
                  </a:cubicBezTo>
                  <a:cubicBezTo>
                    <a:pt x="47149" y="90719"/>
                    <a:pt x="47149" y="86909"/>
                    <a:pt x="52864" y="91672"/>
                  </a:cubicBezTo>
                  <a:cubicBezTo>
                    <a:pt x="50006" y="87861"/>
                    <a:pt x="50959" y="78336"/>
                    <a:pt x="57626" y="79289"/>
                  </a:cubicBezTo>
                  <a:cubicBezTo>
                    <a:pt x="58579" y="67859"/>
                    <a:pt x="65246" y="53572"/>
                    <a:pt x="67151" y="47856"/>
                  </a:cubicBezTo>
                  <a:cubicBezTo>
                    <a:pt x="73819" y="55476"/>
                    <a:pt x="69056" y="44047"/>
                    <a:pt x="68104" y="44047"/>
                  </a:cubicBezTo>
                  <a:cubicBezTo>
                    <a:pt x="70961" y="44999"/>
                    <a:pt x="68104" y="44047"/>
                    <a:pt x="75724" y="42141"/>
                  </a:cubicBezTo>
                  <a:cubicBezTo>
                    <a:pt x="75724" y="44047"/>
                    <a:pt x="69056" y="36426"/>
                    <a:pt x="70009" y="37379"/>
                  </a:cubicBezTo>
                  <a:cubicBezTo>
                    <a:pt x="76676" y="42141"/>
                    <a:pt x="77629" y="35474"/>
                    <a:pt x="79534" y="36426"/>
                  </a:cubicBezTo>
                  <a:cubicBezTo>
                    <a:pt x="78581" y="33569"/>
                    <a:pt x="74771" y="29759"/>
                    <a:pt x="71914" y="24997"/>
                  </a:cubicBezTo>
                  <a:cubicBezTo>
                    <a:pt x="77629" y="24997"/>
                    <a:pt x="77629" y="22139"/>
                    <a:pt x="80486" y="24044"/>
                  </a:cubicBezTo>
                  <a:cubicBezTo>
                    <a:pt x="76676" y="20234"/>
                    <a:pt x="76676" y="19281"/>
                    <a:pt x="81439" y="22139"/>
                  </a:cubicBezTo>
                  <a:cubicBezTo>
                    <a:pt x="82391" y="24997"/>
                    <a:pt x="72866" y="13566"/>
                    <a:pt x="79534" y="19281"/>
                  </a:cubicBezTo>
                  <a:cubicBezTo>
                    <a:pt x="79534" y="19281"/>
                    <a:pt x="62389" y="21186"/>
                    <a:pt x="73819" y="29759"/>
                  </a:cubicBezTo>
                  <a:cubicBezTo>
                    <a:pt x="70961" y="29759"/>
                    <a:pt x="69056" y="28806"/>
                    <a:pt x="66199" y="28806"/>
                  </a:cubicBezTo>
                  <a:cubicBezTo>
                    <a:pt x="68104" y="34522"/>
                    <a:pt x="58579" y="37379"/>
                    <a:pt x="63341" y="46904"/>
                  </a:cubicBezTo>
                  <a:cubicBezTo>
                    <a:pt x="51911" y="44047"/>
                    <a:pt x="65246" y="50714"/>
                    <a:pt x="67151" y="53572"/>
                  </a:cubicBezTo>
                  <a:cubicBezTo>
                    <a:pt x="59531" y="51666"/>
                    <a:pt x="64294" y="53572"/>
                    <a:pt x="56674" y="52619"/>
                  </a:cubicBezTo>
                  <a:cubicBezTo>
                    <a:pt x="55721" y="52619"/>
                    <a:pt x="59531" y="57381"/>
                    <a:pt x="59531" y="58334"/>
                  </a:cubicBezTo>
                  <a:cubicBezTo>
                    <a:pt x="52864" y="65954"/>
                    <a:pt x="48101" y="73574"/>
                    <a:pt x="39529" y="70716"/>
                  </a:cubicBezTo>
                  <a:cubicBezTo>
                    <a:pt x="37624" y="69764"/>
                    <a:pt x="50006" y="82147"/>
                    <a:pt x="38576" y="72622"/>
                  </a:cubicBezTo>
                  <a:cubicBezTo>
                    <a:pt x="39529" y="73574"/>
                    <a:pt x="45244" y="85004"/>
                    <a:pt x="45244" y="84051"/>
                  </a:cubicBezTo>
                  <a:cubicBezTo>
                    <a:pt x="40481" y="77384"/>
                    <a:pt x="38576" y="75479"/>
                    <a:pt x="41434" y="78336"/>
                  </a:cubicBezTo>
                  <a:cubicBezTo>
                    <a:pt x="37624" y="68811"/>
                    <a:pt x="43339" y="84051"/>
                    <a:pt x="38576" y="74526"/>
                  </a:cubicBezTo>
                  <a:cubicBezTo>
                    <a:pt x="39529" y="77384"/>
                    <a:pt x="41434" y="81194"/>
                    <a:pt x="42386" y="85956"/>
                  </a:cubicBezTo>
                  <a:cubicBezTo>
                    <a:pt x="42386" y="82147"/>
                    <a:pt x="41434" y="81194"/>
                    <a:pt x="40481" y="82147"/>
                  </a:cubicBezTo>
                  <a:cubicBezTo>
                    <a:pt x="37624" y="77384"/>
                    <a:pt x="38576" y="75479"/>
                    <a:pt x="36671" y="70716"/>
                  </a:cubicBezTo>
                  <a:cubicBezTo>
                    <a:pt x="41434" y="85956"/>
                    <a:pt x="33814" y="56429"/>
                    <a:pt x="40481" y="85004"/>
                  </a:cubicBezTo>
                  <a:cubicBezTo>
                    <a:pt x="39529" y="82147"/>
                    <a:pt x="37624" y="77384"/>
                    <a:pt x="37624" y="74526"/>
                  </a:cubicBezTo>
                  <a:cubicBezTo>
                    <a:pt x="37624" y="75479"/>
                    <a:pt x="36671" y="74526"/>
                    <a:pt x="36671" y="72622"/>
                  </a:cubicBezTo>
                  <a:cubicBezTo>
                    <a:pt x="37624" y="75479"/>
                    <a:pt x="39529" y="88814"/>
                    <a:pt x="36671" y="74526"/>
                  </a:cubicBezTo>
                  <a:cubicBezTo>
                    <a:pt x="37624" y="81194"/>
                    <a:pt x="39529" y="86909"/>
                    <a:pt x="39529" y="93576"/>
                  </a:cubicBezTo>
                  <a:cubicBezTo>
                    <a:pt x="38576" y="88814"/>
                    <a:pt x="36671" y="83099"/>
                    <a:pt x="35719" y="77384"/>
                  </a:cubicBezTo>
                  <a:cubicBezTo>
                    <a:pt x="36671" y="81194"/>
                    <a:pt x="36671" y="85004"/>
                    <a:pt x="36671" y="88814"/>
                  </a:cubicBezTo>
                  <a:cubicBezTo>
                    <a:pt x="34766" y="81194"/>
                    <a:pt x="37624" y="95481"/>
                    <a:pt x="38576" y="98339"/>
                  </a:cubicBezTo>
                  <a:cubicBezTo>
                    <a:pt x="37624" y="97386"/>
                    <a:pt x="37624" y="97386"/>
                    <a:pt x="37624" y="99291"/>
                  </a:cubicBezTo>
                  <a:cubicBezTo>
                    <a:pt x="36671" y="93576"/>
                    <a:pt x="36671" y="88814"/>
                    <a:pt x="35719" y="83099"/>
                  </a:cubicBezTo>
                  <a:cubicBezTo>
                    <a:pt x="36671" y="88814"/>
                    <a:pt x="36671" y="111674"/>
                    <a:pt x="34766" y="85004"/>
                  </a:cubicBezTo>
                  <a:cubicBezTo>
                    <a:pt x="34766" y="89766"/>
                    <a:pt x="34766" y="93576"/>
                    <a:pt x="34766" y="98339"/>
                  </a:cubicBezTo>
                  <a:cubicBezTo>
                    <a:pt x="34766" y="95481"/>
                    <a:pt x="34766" y="92624"/>
                    <a:pt x="33814" y="89766"/>
                  </a:cubicBezTo>
                  <a:cubicBezTo>
                    <a:pt x="33814" y="96434"/>
                    <a:pt x="33814" y="102149"/>
                    <a:pt x="33814" y="108816"/>
                  </a:cubicBezTo>
                  <a:cubicBezTo>
                    <a:pt x="32861" y="68811"/>
                    <a:pt x="32861" y="115484"/>
                    <a:pt x="32861" y="119294"/>
                  </a:cubicBezTo>
                  <a:cubicBezTo>
                    <a:pt x="31909" y="91672"/>
                    <a:pt x="31909" y="129772"/>
                    <a:pt x="31909" y="104054"/>
                  </a:cubicBezTo>
                  <a:cubicBezTo>
                    <a:pt x="30956" y="113579"/>
                    <a:pt x="30956" y="115484"/>
                    <a:pt x="30956" y="108816"/>
                  </a:cubicBezTo>
                  <a:cubicBezTo>
                    <a:pt x="30956" y="114531"/>
                    <a:pt x="30004" y="121199"/>
                    <a:pt x="30004" y="126914"/>
                  </a:cubicBezTo>
                  <a:cubicBezTo>
                    <a:pt x="30004" y="118341"/>
                    <a:pt x="30956" y="109769"/>
                    <a:pt x="30956" y="101197"/>
                  </a:cubicBezTo>
                  <a:cubicBezTo>
                    <a:pt x="30956" y="103101"/>
                    <a:pt x="30956" y="104054"/>
                    <a:pt x="30956" y="105959"/>
                  </a:cubicBezTo>
                  <a:cubicBezTo>
                    <a:pt x="30956" y="103101"/>
                    <a:pt x="30956" y="100244"/>
                    <a:pt x="30956" y="98339"/>
                  </a:cubicBezTo>
                  <a:cubicBezTo>
                    <a:pt x="30956" y="97386"/>
                    <a:pt x="29051" y="120247"/>
                    <a:pt x="30004" y="105959"/>
                  </a:cubicBezTo>
                  <a:cubicBezTo>
                    <a:pt x="29051" y="115484"/>
                    <a:pt x="29051" y="125961"/>
                    <a:pt x="27146" y="135486"/>
                  </a:cubicBezTo>
                  <a:cubicBezTo>
                    <a:pt x="28099" y="128819"/>
                    <a:pt x="28099" y="122151"/>
                    <a:pt x="29051" y="115484"/>
                  </a:cubicBezTo>
                  <a:cubicBezTo>
                    <a:pt x="28099" y="124056"/>
                    <a:pt x="28099" y="132629"/>
                    <a:pt x="27146" y="141201"/>
                  </a:cubicBezTo>
                  <a:cubicBezTo>
                    <a:pt x="28099" y="129772"/>
                    <a:pt x="26194" y="115484"/>
                    <a:pt x="30004" y="105006"/>
                  </a:cubicBezTo>
                  <a:cubicBezTo>
                    <a:pt x="30004" y="106911"/>
                    <a:pt x="30004" y="108816"/>
                    <a:pt x="29051" y="111674"/>
                  </a:cubicBezTo>
                  <a:cubicBezTo>
                    <a:pt x="29051" y="108816"/>
                    <a:pt x="29051" y="105959"/>
                    <a:pt x="30004" y="103101"/>
                  </a:cubicBezTo>
                  <a:cubicBezTo>
                    <a:pt x="29051" y="115484"/>
                    <a:pt x="27146" y="128819"/>
                    <a:pt x="26194" y="142154"/>
                  </a:cubicBezTo>
                  <a:cubicBezTo>
                    <a:pt x="27146" y="134534"/>
                    <a:pt x="27146" y="133581"/>
                    <a:pt x="26194" y="140249"/>
                  </a:cubicBezTo>
                  <a:cubicBezTo>
                    <a:pt x="27146" y="132629"/>
                    <a:pt x="27146" y="125009"/>
                    <a:pt x="28099" y="118341"/>
                  </a:cubicBezTo>
                  <a:cubicBezTo>
                    <a:pt x="27146" y="127866"/>
                    <a:pt x="26194" y="137391"/>
                    <a:pt x="25241" y="146916"/>
                  </a:cubicBezTo>
                  <a:cubicBezTo>
                    <a:pt x="26194" y="134534"/>
                    <a:pt x="28099" y="122151"/>
                    <a:pt x="29051" y="108816"/>
                  </a:cubicBezTo>
                  <a:cubicBezTo>
                    <a:pt x="28099" y="113579"/>
                    <a:pt x="28099" y="118341"/>
                    <a:pt x="27146" y="123104"/>
                  </a:cubicBezTo>
                  <a:cubicBezTo>
                    <a:pt x="29051" y="104054"/>
                    <a:pt x="26194" y="142154"/>
                    <a:pt x="24289" y="147869"/>
                  </a:cubicBezTo>
                  <a:cubicBezTo>
                    <a:pt x="27146" y="123104"/>
                    <a:pt x="27146" y="106911"/>
                    <a:pt x="29051" y="94529"/>
                  </a:cubicBezTo>
                  <a:cubicBezTo>
                    <a:pt x="27146" y="105959"/>
                    <a:pt x="26194" y="117389"/>
                    <a:pt x="24289" y="129772"/>
                  </a:cubicBezTo>
                  <a:cubicBezTo>
                    <a:pt x="27146" y="109769"/>
                    <a:pt x="38576" y="89766"/>
                    <a:pt x="41434" y="69764"/>
                  </a:cubicBezTo>
                  <a:cubicBezTo>
                    <a:pt x="41434" y="82147"/>
                    <a:pt x="31909" y="85956"/>
                    <a:pt x="30004" y="82147"/>
                  </a:cubicBezTo>
                  <a:cubicBezTo>
                    <a:pt x="29051" y="87861"/>
                    <a:pt x="28099" y="94529"/>
                    <a:pt x="27146" y="100244"/>
                  </a:cubicBezTo>
                  <a:cubicBezTo>
                    <a:pt x="29051" y="85956"/>
                    <a:pt x="29051" y="87861"/>
                    <a:pt x="30004" y="76431"/>
                  </a:cubicBezTo>
                  <a:cubicBezTo>
                    <a:pt x="29051" y="84051"/>
                    <a:pt x="27146" y="91672"/>
                    <a:pt x="26194" y="99291"/>
                  </a:cubicBezTo>
                  <a:cubicBezTo>
                    <a:pt x="30956" y="68811"/>
                    <a:pt x="24289" y="111674"/>
                    <a:pt x="28099" y="86909"/>
                  </a:cubicBezTo>
                  <a:cubicBezTo>
                    <a:pt x="25241" y="103101"/>
                    <a:pt x="28099" y="85004"/>
                    <a:pt x="28099" y="85004"/>
                  </a:cubicBezTo>
                  <a:cubicBezTo>
                    <a:pt x="28099" y="86909"/>
                    <a:pt x="27146" y="89766"/>
                    <a:pt x="27146" y="91672"/>
                  </a:cubicBezTo>
                  <a:cubicBezTo>
                    <a:pt x="31909" y="72622"/>
                    <a:pt x="25241" y="100244"/>
                    <a:pt x="24289" y="103101"/>
                  </a:cubicBezTo>
                  <a:cubicBezTo>
                    <a:pt x="26194" y="93576"/>
                    <a:pt x="28099" y="84051"/>
                    <a:pt x="30004" y="75479"/>
                  </a:cubicBezTo>
                  <a:cubicBezTo>
                    <a:pt x="29051" y="81194"/>
                    <a:pt x="27146" y="86909"/>
                    <a:pt x="25241" y="91672"/>
                  </a:cubicBezTo>
                  <a:cubicBezTo>
                    <a:pt x="26194" y="85956"/>
                    <a:pt x="27146" y="80241"/>
                    <a:pt x="29051" y="75479"/>
                  </a:cubicBezTo>
                  <a:cubicBezTo>
                    <a:pt x="28099" y="79289"/>
                    <a:pt x="27146" y="83099"/>
                    <a:pt x="25241" y="86909"/>
                  </a:cubicBezTo>
                  <a:cubicBezTo>
                    <a:pt x="26194" y="84051"/>
                    <a:pt x="29051" y="77384"/>
                    <a:pt x="29051" y="74526"/>
                  </a:cubicBezTo>
                  <a:cubicBezTo>
                    <a:pt x="27146" y="78336"/>
                    <a:pt x="26194" y="83099"/>
                    <a:pt x="24289" y="86909"/>
                  </a:cubicBezTo>
                  <a:cubicBezTo>
                    <a:pt x="36671" y="50714"/>
                    <a:pt x="25241" y="82147"/>
                    <a:pt x="25241" y="80241"/>
                  </a:cubicBezTo>
                  <a:cubicBezTo>
                    <a:pt x="26194" y="72622"/>
                    <a:pt x="34766" y="81194"/>
                    <a:pt x="39529" y="69764"/>
                  </a:cubicBezTo>
                  <a:cubicBezTo>
                    <a:pt x="36671" y="73574"/>
                    <a:pt x="25241" y="77384"/>
                    <a:pt x="22384" y="81194"/>
                  </a:cubicBezTo>
                  <a:cubicBezTo>
                    <a:pt x="24289" y="77384"/>
                    <a:pt x="29051" y="72622"/>
                    <a:pt x="29051" y="70716"/>
                  </a:cubicBezTo>
                  <a:cubicBezTo>
                    <a:pt x="29051" y="71669"/>
                    <a:pt x="22384" y="73574"/>
                    <a:pt x="21431" y="72622"/>
                  </a:cubicBezTo>
                  <a:cubicBezTo>
                    <a:pt x="22384" y="71669"/>
                    <a:pt x="24289" y="70716"/>
                    <a:pt x="20479" y="70716"/>
                  </a:cubicBezTo>
                  <a:cubicBezTo>
                    <a:pt x="26194" y="71669"/>
                    <a:pt x="28099" y="65954"/>
                    <a:pt x="30956" y="64049"/>
                  </a:cubicBezTo>
                  <a:cubicBezTo>
                    <a:pt x="31909" y="64049"/>
                    <a:pt x="35719" y="65001"/>
                    <a:pt x="38576" y="65954"/>
                  </a:cubicBezTo>
                  <a:cubicBezTo>
                    <a:pt x="32861" y="64049"/>
                    <a:pt x="35719" y="57381"/>
                    <a:pt x="30956" y="59286"/>
                  </a:cubicBezTo>
                  <a:cubicBezTo>
                    <a:pt x="31909" y="59286"/>
                    <a:pt x="31909" y="61191"/>
                    <a:pt x="31909" y="61191"/>
                  </a:cubicBezTo>
                  <a:cubicBezTo>
                    <a:pt x="30956" y="59286"/>
                    <a:pt x="29051" y="58334"/>
                    <a:pt x="26194" y="59286"/>
                  </a:cubicBezTo>
                  <a:cubicBezTo>
                    <a:pt x="30004" y="58334"/>
                    <a:pt x="30004" y="13566"/>
                    <a:pt x="30004" y="8804"/>
                  </a:cubicBezTo>
                  <a:cubicBezTo>
                    <a:pt x="27146" y="4994"/>
                    <a:pt x="8096" y="8804"/>
                    <a:pt x="8096" y="9756"/>
                  </a:cubicBezTo>
                  <a:cubicBezTo>
                    <a:pt x="13811" y="13566"/>
                    <a:pt x="9049" y="9756"/>
                    <a:pt x="9049" y="10709"/>
                  </a:cubicBezTo>
                  <a:cubicBezTo>
                    <a:pt x="10954" y="12614"/>
                    <a:pt x="10954" y="12614"/>
                    <a:pt x="8096" y="12614"/>
                  </a:cubicBezTo>
                  <a:cubicBezTo>
                    <a:pt x="8096" y="14519"/>
                    <a:pt x="10954" y="12614"/>
                    <a:pt x="13811" y="14519"/>
                  </a:cubicBezTo>
                  <a:cubicBezTo>
                    <a:pt x="6191" y="17376"/>
                    <a:pt x="16669" y="24044"/>
                    <a:pt x="7144" y="24044"/>
                  </a:cubicBezTo>
                  <a:cubicBezTo>
                    <a:pt x="17621" y="24997"/>
                    <a:pt x="3334" y="28806"/>
                    <a:pt x="15716" y="31664"/>
                  </a:cubicBezTo>
                  <a:cubicBezTo>
                    <a:pt x="5239" y="33569"/>
                    <a:pt x="24289" y="30711"/>
                    <a:pt x="10954" y="34522"/>
                  </a:cubicBezTo>
                  <a:close/>
                  <a:moveTo>
                    <a:pt x="21431" y="63097"/>
                  </a:moveTo>
                  <a:cubicBezTo>
                    <a:pt x="21431" y="62144"/>
                    <a:pt x="20479" y="61191"/>
                    <a:pt x="21431" y="63097"/>
                  </a:cubicBezTo>
                  <a:close/>
                  <a:moveTo>
                    <a:pt x="21431" y="65001"/>
                  </a:moveTo>
                  <a:cubicBezTo>
                    <a:pt x="22384" y="64049"/>
                    <a:pt x="25241" y="63097"/>
                    <a:pt x="21431" y="65001"/>
                  </a:cubicBezTo>
                  <a:close/>
                  <a:moveTo>
                    <a:pt x="41434" y="58334"/>
                  </a:moveTo>
                  <a:cubicBezTo>
                    <a:pt x="41434" y="59286"/>
                    <a:pt x="37624" y="58334"/>
                    <a:pt x="41434" y="58334"/>
                  </a:cubicBezTo>
                  <a:close/>
                </a:path>
              </a:pathLst>
            </a:custGeom>
            <a:grpFill/>
            <a:ln w="9525" cap="flat">
              <a:noFill/>
              <a:prstDash val="solid"/>
              <a:miter/>
            </a:ln>
          </p:spPr>
          <p:txBody>
            <a:bodyPr rtlCol="0" anchor="ctr"/>
            <a:lstStyle/>
            <a:p>
              <a:endParaRPr lang="en-US"/>
            </a:p>
          </p:txBody>
        </p:sp>
        <p:sp>
          <p:nvSpPr>
            <p:cNvPr id="3681" name="Freeform: Shape 3680">
              <a:extLst>
                <a:ext uri="{FF2B5EF4-FFF2-40B4-BE49-F238E27FC236}">
                  <a16:creationId xmlns:a16="http://schemas.microsoft.com/office/drawing/2014/main" xmlns="" id="{79CDB5CF-3DAA-4F39-9F4A-6EF6B8E86F26}"/>
                </a:ext>
              </a:extLst>
            </p:cNvPr>
            <p:cNvSpPr/>
            <p:nvPr/>
          </p:nvSpPr>
          <p:spPr>
            <a:xfrm>
              <a:off x="7042161" y="6573255"/>
              <a:ext cx="9525" cy="9525"/>
            </a:xfrm>
            <a:custGeom>
              <a:avLst/>
              <a:gdLst>
                <a:gd name="connsiteX0" fmla="*/ 8244 w 9525"/>
                <a:gd name="connsiteY0" fmla="*/ 7567 h 9525"/>
                <a:gd name="connsiteX1" fmla="*/ 8244 w 9525"/>
                <a:gd name="connsiteY1" fmla="*/ 7567 h 9525"/>
              </a:gdLst>
              <a:ahLst/>
              <a:cxnLst>
                <a:cxn ang="0">
                  <a:pos x="connsiteX0" y="connsiteY0"/>
                </a:cxn>
                <a:cxn ang="0">
                  <a:pos x="connsiteX1" y="connsiteY1"/>
                </a:cxn>
              </a:cxnLst>
              <a:rect l="l" t="t" r="r" b="b"/>
              <a:pathLst>
                <a:path w="9525" h="9525">
                  <a:moveTo>
                    <a:pt x="8244" y="7567"/>
                  </a:moveTo>
                  <a:cubicBezTo>
                    <a:pt x="7291" y="6614"/>
                    <a:pt x="6339" y="7567"/>
                    <a:pt x="8244" y="7567"/>
                  </a:cubicBezTo>
                  <a:close/>
                </a:path>
              </a:pathLst>
            </a:custGeom>
            <a:grpFill/>
            <a:ln w="9525" cap="flat">
              <a:noFill/>
              <a:prstDash val="solid"/>
              <a:miter/>
            </a:ln>
          </p:spPr>
          <p:txBody>
            <a:bodyPr rtlCol="0" anchor="ctr"/>
            <a:lstStyle/>
            <a:p>
              <a:endParaRPr lang="en-US"/>
            </a:p>
          </p:txBody>
        </p:sp>
        <p:sp>
          <p:nvSpPr>
            <p:cNvPr id="3682" name="Freeform: Shape 3681">
              <a:extLst>
                <a:ext uri="{FF2B5EF4-FFF2-40B4-BE49-F238E27FC236}">
                  <a16:creationId xmlns:a16="http://schemas.microsoft.com/office/drawing/2014/main" xmlns="" id="{AA2B33BF-69D8-428B-8F1F-5607997BA356}"/>
                </a:ext>
              </a:extLst>
            </p:cNvPr>
            <p:cNvSpPr/>
            <p:nvPr/>
          </p:nvSpPr>
          <p:spPr>
            <a:xfrm>
              <a:off x="7066799" y="6572726"/>
              <a:ext cx="9525" cy="9525"/>
            </a:xfrm>
            <a:custGeom>
              <a:avLst/>
              <a:gdLst>
                <a:gd name="connsiteX0" fmla="*/ 7419 w 9525"/>
                <a:gd name="connsiteY0" fmla="*/ 7144 h 9525"/>
                <a:gd name="connsiteX1" fmla="*/ 7419 w 9525"/>
                <a:gd name="connsiteY1" fmla="*/ 7144 h 9525"/>
              </a:gdLst>
              <a:ahLst/>
              <a:cxnLst>
                <a:cxn ang="0">
                  <a:pos x="connsiteX0" y="connsiteY0"/>
                </a:cxn>
                <a:cxn ang="0">
                  <a:pos x="connsiteX1" y="connsiteY1"/>
                </a:cxn>
              </a:cxnLst>
              <a:rect l="l" t="t" r="r" b="b"/>
              <a:pathLst>
                <a:path w="9525" h="9525">
                  <a:moveTo>
                    <a:pt x="7419" y="7144"/>
                  </a:moveTo>
                  <a:cubicBezTo>
                    <a:pt x="6466" y="7144"/>
                    <a:pt x="8371" y="7144"/>
                    <a:pt x="7419" y="7144"/>
                  </a:cubicBezTo>
                  <a:close/>
                </a:path>
              </a:pathLst>
            </a:custGeom>
            <a:grpFill/>
            <a:ln w="9525" cap="flat">
              <a:noFill/>
              <a:prstDash val="solid"/>
              <a:miter/>
            </a:ln>
          </p:spPr>
          <p:txBody>
            <a:bodyPr rtlCol="0" anchor="ctr"/>
            <a:lstStyle/>
            <a:p>
              <a:endParaRPr lang="en-US"/>
            </a:p>
          </p:txBody>
        </p:sp>
        <p:sp>
          <p:nvSpPr>
            <p:cNvPr id="3683" name="Freeform: Shape 3682">
              <a:extLst>
                <a:ext uri="{FF2B5EF4-FFF2-40B4-BE49-F238E27FC236}">
                  <a16:creationId xmlns:a16="http://schemas.microsoft.com/office/drawing/2014/main" xmlns="" id="{F37829D2-C21C-4C65-A211-ED80FFE5B5FD}"/>
                </a:ext>
              </a:extLst>
            </p:cNvPr>
            <p:cNvSpPr/>
            <p:nvPr/>
          </p:nvSpPr>
          <p:spPr>
            <a:xfrm>
              <a:off x="7015639" y="6636939"/>
              <a:ext cx="9525" cy="9525"/>
            </a:xfrm>
            <a:custGeom>
              <a:avLst/>
              <a:gdLst>
                <a:gd name="connsiteX0" fmla="*/ 7144 w 9525"/>
                <a:gd name="connsiteY0" fmla="*/ 8653 h 9525"/>
                <a:gd name="connsiteX1" fmla="*/ 7144 w 9525"/>
                <a:gd name="connsiteY1" fmla="*/ 8653 h 9525"/>
              </a:gdLst>
              <a:ahLst/>
              <a:cxnLst>
                <a:cxn ang="0">
                  <a:pos x="connsiteX0" y="connsiteY0"/>
                </a:cxn>
                <a:cxn ang="0">
                  <a:pos x="connsiteX1" y="connsiteY1"/>
                </a:cxn>
              </a:cxnLst>
              <a:rect l="l" t="t" r="r" b="b"/>
              <a:pathLst>
                <a:path w="9525" h="9525">
                  <a:moveTo>
                    <a:pt x="7144" y="8653"/>
                  </a:moveTo>
                  <a:cubicBezTo>
                    <a:pt x="8096" y="5796"/>
                    <a:pt x="7144" y="7700"/>
                    <a:pt x="7144" y="8653"/>
                  </a:cubicBezTo>
                  <a:close/>
                </a:path>
              </a:pathLst>
            </a:custGeom>
            <a:grpFill/>
            <a:ln w="9525" cap="flat">
              <a:noFill/>
              <a:prstDash val="solid"/>
              <a:miter/>
            </a:ln>
          </p:spPr>
          <p:txBody>
            <a:bodyPr rtlCol="0" anchor="ctr"/>
            <a:lstStyle/>
            <a:p>
              <a:endParaRPr lang="en-US"/>
            </a:p>
          </p:txBody>
        </p:sp>
        <p:sp>
          <p:nvSpPr>
            <p:cNvPr id="3684" name="Freeform: Shape 3683">
              <a:extLst>
                <a:ext uri="{FF2B5EF4-FFF2-40B4-BE49-F238E27FC236}">
                  <a16:creationId xmlns:a16="http://schemas.microsoft.com/office/drawing/2014/main" xmlns="" id="{D6D39505-FBD8-495D-A9A7-4FC55AE5AB33}"/>
                </a:ext>
              </a:extLst>
            </p:cNvPr>
            <p:cNvSpPr/>
            <p:nvPr/>
          </p:nvSpPr>
          <p:spPr>
            <a:xfrm>
              <a:off x="7079456" y="656224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3685" name="Freeform: Shape 3684">
              <a:extLst>
                <a:ext uri="{FF2B5EF4-FFF2-40B4-BE49-F238E27FC236}">
                  <a16:creationId xmlns:a16="http://schemas.microsoft.com/office/drawing/2014/main" xmlns="" id="{B3AF00EC-924E-4267-978C-3739A46C9F86}"/>
                </a:ext>
              </a:extLst>
            </p:cNvPr>
            <p:cNvSpPr/>
            <p:nvPr/>
          </p:nvSpPr>
          <p:spPr>
            <a:xfrm>
              <a:off x="7082314" y="6555581"/>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8096"/>
                    <a:pt x="7144" y="8096"/>
                    <a:pt x="7144" y="8096"/>
                  </a:cubicBezTo>
                  <a:close/>
                </a:path>
              </a:pathLst>
            </a:custGeom>
            <a:grpFill/>
            <a:ln w="9525" cap="flat">
              <a:noFill/>
              <a:prstDash val="solid"/>
              <a:miter/>
            </a:ln>
          </p:spPr>
          <p:txBody>
            <a:bodyPr rtlCol="0" anchor="ctr"/>
            <a:lstStyle/>
            <a:p>
              <a:endParaRPr lang="en-US"/>
            </a:p>
          </p:txBody>
        </p:sp>
        <p:sp>
          <p:nvSpPr>
            <p:cNvPr id="3686" name="Freeform: Shape 3685">
              <a:extLst>
                <a:ext uri="{FF2B5EF4-FFF2-40B4-BE49-F238E27FC236}">
                  <a16:creationId xmlns:a16="http://schemas.microsoft.com/office/drawing/2014/main" xmlns="" id="{C43EFA07-C688-4014-B03A-66BD38D6683E}"/>
                </a:ext>
              </a:extLst>
            </p:cNvPr>
            <p:cNvSpPr/>
            <p:nvPr/>
          </p:nvSpPr>
          <p:spPr>
            <a:xfrm>
              <a:off x="7082949" y="6552300"/>
              <a:ext cx="9525" cy="9525"/>
            </a:xfrm>
            <a:custGeom>
              <a:avLst/>
              <a:gdLst>
                <a:gd name="connsiteX0" fmla="*/ 8414 w 9525"/>
                <a:gd name="connsiteY0" fmla="*/ 7567 h 9525"/>
                <a:gd name="connsiteX1" fmla="*/ 8414 w 9525"/>
                <a:gd name="connsiteY1" fmla="*/ 7567 h 9525"/>
              </a:gdLst>
              <a:ahLst/>
              <a:cxnLst>
                <a:cxn ang="0">
                  <a:pos x="connsiteX0" y="connsiteY0"/>
                </a:cxn>
                <a:cxn ang="0">
                  <a:pos x="connsiteX1" y="connsiteY1"/>
                </a:cxn>
              </a:cxnLst>
              <a:rect l="l" t="t" r="r" b="b"/>
              <a:pathLst>
                <a:path w="9525" h="9525">
                  <a:moveTo>
                    <a:pt x="8414" y="7567"/>
                  </a:moveTo>
                  <a:cubicBezTo>
                    <a:pt x="8414" y="7567"/>
                    <a:pt x="5556" y="6614"/>
                    <a:pt x="8414" y="7567"/>
                  </a:cubicBezTo>
                  <a:close/>
                </a:path>
              </a:pathLst>
            </a:custGeom>
            <a:grpFill/>
            <a:ln w="9525" cap="flat">
              <a:noFill/>
              <a:prstDash val="solid"/>
              <a:miter/>
            </a:ln>
          </p:spPr>
          <p:txBody>
            <a:bodyPr rtlCol="0" anchor="ctr"/>
            <a:lstStyle/>
            <a:p>
              <a:endParaRPr lang="en-US"/>
            </a:p>
          </p:txBody>
        </p:sp>
        <p:sp>
          <p:nvSpPr>
            <p:cNvPr id="3687" name="Freeform: Shape 3686">
              <a:extLst>
                <a:ext uri="{FF2B5EF4-FFF2-40B4-BE49-F238E27FC236}">
                  <a16:creationId xmlns:a16="http://schemas.microsoft.com/office/drawing/2014/main" xmlns="" id="{700260FA-7814-4D2A-B565-1BEB8A281805}"/>
                </a:ext>
              </a:extLst>
            </p:cNvPr>
            <p:cNvSpPr/>
            <p:nvPr/>
          </p:nvSpPr>
          <p:spPr>
            <a:xfrm>
              <a:off x="7053739" y="664416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9049"/>
                    <a:pt x="7144" y="8097"/>
                    <a:pt x="7144" y="7144"/>
                  </a:cubicBezTo>
                  <a:close/>
                </a:path>
              </a:pathLst>
            </a:custGeom>
            <a:grpFill/>
            <a:ln w="9525" cap="flat">
              <a:noFill/>
              <a:prstDash val="solid"/>
              <a:miter/>
            </a:ln>
          </p:spPr>
          <p:txBody>
            <a:bodyPr rtlCol="0" anchor="ctr"/>
            <a:lstStyle/>
            <a:p>
              <a:endParaRPr lang="en-US"/>
            </a:p>
          </p:txBody>
        </p:sp>
        <p:sp>
          <p:nvSpPr>
            <p:cNvPr id="3688" name="Freeform: Shape 3687">
              <a:extLst>
                <a:ext uri="{FF2B5EF4-FFF2-40B4-BE49-F238E27FC236}">
                  <a16:creationId xmlns:a16="http://schemas.microsoft.com/office/drawing/2014/main" xmlns="" id="{DDDFF3C8-0500-404E-A9AB-8297A2641AF5}"/>
                </a:ext>
              </a:extLst>
            </p:cNvPr>
            <p:cNvSpPr/>
            <p:nvPr/>
          </p:nvSpPr>
          <p:spPr>
            <a:xfrm>
              <a:off x="7057549" y="6603206"/>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9049"/>
                    <a:pt x="8096" y="9049"/>
                  </a:cubicBezTo>
                  <a:cubicBezTo>
                    <a:pt x="8096" y="9049"/>
                    <a:pt x="8096" y="9049"/>
                    <a:pt x="7144" y="7144"/>
                  </a:cubicBezTo>
                  <a:close/>
                </a:path>
              </a:pathLst>
            </a:custGeom>
            <a:grpFill/>
            <a:ln w="9525" cap="flat">
              <a:noFill/>
              <a:prstDash val="solid"/>
              <a:miter/>
            </a:ln>
          </p:spPr>
          <p:txBody>
            <a:bodyPr rtlCol="0" anchor="ctr"/>
            <a:lstStyle/>
            <a:p>
              <a:endParaRPr lang="en-US"/>
            </a:p>
          </p:txBody>
        </p:sp>
        <p:sp>
          <p:nvSpPr>
            <p:cNvPr id="3689" name="Freeform: Shape 3688">
              <a:extLst>
                <a:ext uri="{FF2B5EF4-FFF2-40B4-BE49-F238E27FC236}">
                  <a16:creationId xmlns:a16="http://schemas.microsoft.com/office/drawing/2014/main" xmlns="" id="{D1463BBF-5930-4C43-A468-68BEC5071C99}"/>
                </a:ext>
              </a:extLst>
            </p:cNvPr>
            <p:cNvSpPr/>
            <p:nvPr/>
          </p:nvSpPr>
          <p:spPr>
            <a:xfrm>
              <a:off x="7044214" y="66813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690" name="Freeform: Shape 3689">
              <a:extLst>
                <a:ext uri="{FF2B5EF4-FFF2-40B4-BE49-F238E27FC236}">
                  <a16:creationId xmlns:a16="http://schemas.microsoft.com/office/drawing/2014/main" xmlns="" id="{C4495966-3160-43BB-B987-AEAB1A7C999B}"/>
                </a:ext>
              </a:extLst>
            </p:cNvPr>
            <p:cNvSpPr/>
            <p:nvPr/>
          </p:nvSpPr>
          <p:spPr>
            <a:xfrm>
              <a:off x="7057549" y="6606063"/>
              <a:ext cx="9525" cy="9525"/>
            </a:xfrm>
            <a:custGeom>
              <a:avLst/>
              <a:gdLst>
                <a:gd name="connsiteX0" fmla="*/ 7144 w 9525"/>
                <a:gd name="connsiteY0" fmla="*/ 8097 h 9525"/>
                <a:gd name="connsiteX1" fmla="*/ 7144 w 9525"/>
                <a:gd name="connsiteY1" fmla="*/ 7144 h 9525"/>
                <a:gd name="connsiteX2" fmla="*/ 7144 w 9525"/>
                <a:gd name="connsiteY2" fmla="*/ 8097 h 9525"/>
              </a:gdLst>
              <a:ahLst/>
              <a:cxnLst>
                <a:cxn ang="0">
                  <a:pos x="connsiteX0" y="connsiteY0"/>
                </a:cxn>
                <a:cxn ang="0">
                  <a:pos x="connsiteX1" y="connsiteY1"/>
                </a:cxn>
                <a:cxn ang="0">
                  <a:pos x="connsiteX2" y="connsiteY2"/>
                </a:cxn>
              </a:cxnLst>
              <a:rect l="l" t="t" r="r" b="b"/>
              <a:pathLst>
                <a:path w="9525" h="9525">
                  <a:moveTo>
                    <a:pt x="7144" y="8097"/>
                  </a:moveTo>
                  <a:cubicBezTo>
                    <a:pt x="8096" y="8097"/>
                    <a:pt x="8096" y="8097"/>
                    <a:pt x="7144" y="7144"/>
                  </a:cubicBezTo>
                  <a:cubicBezTo>
                    <a:pt x="8096" y="7144"/>
                    <a:pt x="7144" y="7144"/>
                    <a:pt x="7144" y="8097"/>
                  </a:cubicBezTo>
                  <a:close/>
                </a:path>
              </a:pathLst>
            </a:custGeom>
            <a:grpFill/>
            <a:ln w="9525" cap="flat">
              <a:noFill/>
              <a:prstDash val="solid"/>
              <a:miter/>
            </a:ln>
          </p:spPr>
          <p:txBody>
            <a:bodyPr rtlCol="0" anchor="ctr"/>
            <a:lstStyle/>
            <a:p>
              <a:endParaRPr lang="en-US"/>
            </a:p>
          </p:txBody>
        </p:sp>
        <p:sp>
          <p:nvSpPr>
            <p:cNvPr id="3691" name="Freeform: Shape 3690">
              <a:extLst>
                <a:ext uri="{FF2B5EF4-FFF2-40B4-BE49-F238E27FC236}">
                  <a16:creationId xmlns:a16="http://schemas.microsoft.com/office/drawing/2014/main" xmlns="" id="{BB0BFCCC-5834-4674-8937-C2E58B9E8192}"/>
                </a:ext>
              </a:extLst>
            </p:cNvPr>
            <p:cNvSpPr/>
            <p:nvPr/>
          </p:nvSpPr>
          <p:spPr>
            <a:xfrm>
              <a:off x="7090886" y="653420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7144" y="6615"/>
                    <a:pt x="7144" y="7567"/>
                  </a:cubicBezTo>
                  <a:close/>
                </a:path>
              </a:pathLst>
            </a:custGeom>
            <a:grpFill/>
            <a:ln w="9525" cap="flat">
              <a:noFill/>
              <a:prstDash val="solid"/>
              <a:miter/>
            </a:ln>
          </p:spPr>
          <p:txBody>
            <a:bodyPr rtlCol="0" anchor="ctr"/>
            <a:lstStyle/>
            <a:p>
              <a:endParaRPr lang="en-US"/>
            </a:p>
          </p:txBody>
        </p:sp>
        <p:sp>
          <p:nvSpPr>
            <p:cNvPr id="3692" name="Freeform: Shape 3691">
              <a:extLst>
                <a:ext uri="{FF2B5EF4-FFF2-40B4-BE49-F238E27FC236}">
                  <a16:creationId xmlns:a16="http://schemas.microsoft.com/office/drawing/2014/main" xmlns="" id="{409D7A9C-E692-4743-A252-163DFD873A52}"/>
                </a:ext>
              </a:extLst>
            </p:cNvPr>
            <p:cNvSpPr/>
            <p:nvPr/>
          </p:nvSpPr>
          <p:spPr>
            <a:xfrm>
              <a:off x="7090172" y="6533673"/>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3693" name="Freeform: Shape 3692">
              <a:extLst>
                <a:ext uri="{FF2B5EF4-FFF2-40B4-BE49-F238E27FC236}">
                  <a16:creationId xmlns:a16="http://schemas.microsoft.com/office/drawing/2014/main" xmlns="" id="{61422601-F3D9-4B55-B683-12A08EA54932}"/>
                </a:ext>
              </a:extLst>
            </p:cNvPr>
            <p:cNvSpPr/>
            <p:nvPr/>
          </p:nvSpPr>
          <p:spPr>
            <a:xfrm>
              <a:off x="7089934" y="653272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7"/>
                    <a:pt x="8096" y="8097"/>
                    <a:pt x="7144" y="7144"/>
                  </a:cubicBezTo>
                  <a:close/>
                </a:path>
              </a:pathLst>
            </a:custGeom>
            <a:grpFill/>
            <a:ln w="9525" cap="flat">
              <a:noFill/>
              <a:prstDash val="solid"/>
              <a:miter/>
            </a:ln>
          </p:spPr>
          <p:txBody>
            <a:bodyPr rtlCol="0" anchor="ctr"/>
            <a:lstStyle/>
            <a:p>
              <a:endParaRPr lang="en-US"/>
            </a:p>
          </p:txBody>
        </p:sp>
        <p:sp>
          <p:nvSpPr>
            <p:cNvPr id="3694" name="Freeform: Shape 3693">
              <a:extLst>
                <a:ext uri="{FF2B5EF4-FFF2-40B4-BE49-F238E27FC236}">
                  <a16:creationId xmlns:a16="http://schemas.microsoft.com/office/drawing/2014/main" xmlns="" id="{56241849-7ACB-4F78-9A85-B5546201DA6D}"/>
                </a:ext>
              </a:extLst>
            </p:cNvPr>
            <p:cNvSpPr/>
            <p:nvPr/>
          </p:nvSpPr>
          <p:spPr>
            <a:xfrm>
              <a:off x="7088029" y="6539388"/>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8096" y="8097"/>
                    <a:pt x="7144" y="7144"/>
                    <a:pt x="7144" y="7144"/>
                  </a:cubicBezTo>
                  <a:close/>
                </a:path>
              </a:pathLst>
            </a:custGeom>
            <a:grpFill/>
            <a:ln w="9525" cap="flat">
              <a:noFill/>
              <a:prstDash val="solid"/>
              <a:miter/>
            </a:ln>
          </p:spPr>
          <p:txBody>
            <a:bodyPr rtlCol="0" anchor="ctr"/>
            <a:lstStyle/>
            <a:p>
              <a:endParaRPr lang="en-US"/>
            </a:p>
          </p:txBody>
        </p:sp>
        <p:sp>
          <p:nvSpPr>
            <p:cNvPr id="3695" name="Freeform: Shape 3694">
              <a:extLst>
                <a:ext uri="{FF2B5EF4-FFF2-40B4-BE49-F238E27FC236}">
                  <a16:creationId xmlns:a16="http://schemas.microsoft.com/office/drawing/2014/main" xmlns="" id="{E7114F8C-FF65-474E-8485-312294834005}"/>
                </a:ext>
              </a:extLst>
            </p:cNvPr>
            <p:cNvSpPr/>
            <p:nvPr/>
          </p:nvSpPr>
          <p:spPr>
            <a:xfrm>
              <a:off x="7088029" y="653960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10954" y="5027"/>
                    <a:pt x="7144" y="8837"/>
                    <a:pt x="7144" y="8837"/>
                  </a:cubicBezTo>
                  <a:close/>
                </a:path>
              </a:pathLst>
            </a:custGeom>
            <a:grpFill/>
            <a:ln w="9525" cap="flat">
              <a:noFill/>
              <a:prstDash val="solid"/>
              <a:miter/>
            </a:ln>
          </p:spPr>
          <p:txBody>
            <a:bodyPr rtlCol="0" anchor="ctr"/>
            <a:lstStyle/>
            <a:p>
              <a:endParaRPr lang="en-US"/>
            </a:p>
          </p:txBody>
        </p:sp>
        <p:sp>
          <p:nvSpPr>
            <p:cNvPr id="3696" name="Freeform: Shape 3695">
              <a:extLst>
                <a:ext uri="{FF2B5EF4-FFF2-40B4-BE49-F238E27FC236}">
                  <a16:creationId xmlns:a16="http://schemas.microsoft.com/office/drawing/2014/main" xmlns="" id="{D41C9979-EC7C-4C01-81A6-76AAAA29A5B0}"/>
                </a:ext>
              </a:extLst>
            </p:cNvPr>
            <p:cNvSpPr/>
            <p:nvPr/>
          </p:nvSpPr>
          <p:spPr>
            <a:xfrm>
              <a:off x="7072895" y="6543410"/>
              <a:ext cx="9525" cy="9525"/>
            </a:xfrm>
            <a:custGeom>
              <a:avLst/>
              <a:gdLst>
                <a:gd name="connsiteX0" fmla="*/ 7990 w 9525"/>
                <a:gd name="connsiteY0" fmla="*/ 8837 h 9525"/>
                <a:gd name="connsiteX1" fmla="*/ 7990 w 9525"/>
                <a:gd name="connsiteY1" fmla="*/ 8837 h 9525"/>
              </a:gdLst>
              <a:ahLst/>
              <a:cxnLst>
                <a:cxn ang="0">
                  <a:pos x="connsiteX0" y="connsiteY0"/>
                </a:cxn>
                <a:cxn ang="0">
                  <a:pos x="connsiteX1" y="connsiteY1"/>
                </a:cxn>
              </a:cxnLst>
              <a:rect l="l" t="t" r="r" b="b"/>
              <a:pathLst>
                <a:path w="9525" h="9525">
                  <a:moveTo>
                    <a:pt x="7990" y="8837"/>
                  </a:moveTo>
                  <a:cubicBezTo>
                    <a:pt x="6086" y="5027"/>
                    <a:pt x="7990" y="8837"/>
                    <a:pt x="7990" y="8837"/>
                  </a:cubicBezTo>
                  <a:close/>
                </a:path>
              </a:pathLst>
            </a:custGeom>
            <a:grpFill/>
            <a:ln w="9525" cap="flat">
              <a:noFill/>
              <a:prstDash val="solid"/>
              <a:miter/>
            </a:ln>
          </p:spPr>
          <p:txBody>
            <a:bodyPr rtlCol="0" anchor="ctr"/>
            <a:lstStyle/>
            <a:p>
              <a:endParaRPr lang="en-US"/>
            </a:p>
          </p:txBody>
        </p:sp>
        <p:sp>
          <p:nvSpPr>
            <p:cNvPr id="3697" name="Freeform: Shape 3696">
              <a:extLst>
                <a:ext uri="{FF2B5EF4-FFF2-40B4-BE49-F238E27FC236}">
                  <a16:creationId xmlns:a16="http://schemas.microsoft.com/office/drawing/2014/main" xmlns="" id="{6739FBDD-5B48-48A2-9308-E65F740ACB6C}"/>
                </a:ext>
              </a:extLst>
            </p:cNvPr>
            <p:cNvSpPr/>
            <p:nvPr/>
          </p:nvSpPr>
          <p:spPr>
            <a:xfrm>
              <a:off x="7068979" y="6548913"/>
              <a:ext cx="9525" cy="9525"/>
            </a:xfrm>
            <a:custGeom>
              <a:avLst/>
              <a:gdLst>
                <a:gd name="connsiteX0" fmla="*/ 9049 w 9525"/>
                <a:gd name="connsiteY0" fmla="*/ 8097 h 9525"/>
                <a:gd name="connsiteX1" fmla="*/ 7144 w 9525"/>
                <a:gd name="connsiteY1" fmla="*/ 7144 h 9525"/>
                <a:gd name="connsiteX2" fmla="*/ 9049 w 9525"/>
                <a:gd name="connsiteY2" fmla="*/ 8097 h 9525"/>
              </a:gdLst>
              <a:ahLst/>
              <a:cxnLst>
                <a:cxn ang="0">
                  <a:pos x="connsiteX0" y="connsiteY0"/>
                </a:cxn>
                <a:cxn ang="0">
                  <a:pos x="connsiteX1" y="connsiteY1"/>
                </a:cxn>
                <a:cxn ang="0">
                  <a:pos x="connsiteX2" y="connsiteY2"/>
                </a:cxn>
              </a:cxnLst>
              <a:rect l="l" t="t" r="r" b="b"/>
              <a:pathLst>
                <a:path w="9525" h="9525">
                  <a:moveTo>
                    <a:pt x="9049" y="8097"/>
                  </a:moveTo>
                  <a:cubicBezTo>
                    <a:pt x="9049" y="7144"/>
                    <a:pt x="7144" y="8097"/>
                    <a:pt x="7144" y="7144"/>
                  </a:cubicBezTo>
                  <a:cubicBezTo>
                    <a:pt x="7144" y="8097"/>
                    <a:pt x="8096" y="8097"/>
                    <a:pt x="9049" y="8097"/>
                  </a:cubicBezTo>
                  <a:close/>
                </a:path>
              </a:pathLst>
            </a:custGeom>
            <a:grpFill/>
            <a:ln w="9525" cap="flat">
              <a:noFill/>
              <a:prstDash val="solid"/>
              <a:miter/>
            </a:ln>
          </p:spPr>
          <p:txBody>
            <a:bodyPr rtlCol="0" anchor="ctr"/>
            <a:lstStyle/>
            <a:p>
              <a:endParaRPr lang="en-US"/>
            </a:p>
          </p:txBody>
        </p:sp>
        <p:sp>
          <p:nvSpPr>
            <p:cNvPr id="3698" name="Freeform: Shape 3697">
              <a:extLst>
                <a:ext uri="{FF2B5EF4-FFF2-40B4-BE49-F238E27FC236}">
                  <a16:creationId xmlns:a16="http://schemas.microsoft.com/office/drawing/2014/main" xmlns="" id="{E247CE85-28D1-4536-A8A2-D775BCA06CB4}"/>
                </a:ext>
              </a:extLst>
            </p:cNvPr>
            <p:cNvSpPr/>
            <p:nvPr/>
          </p:nvSpPr>
          <p:spPr>
            <a:xfrm>
              <a:off x="7058501" y="6581298"/>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lnTo>
                    <a:pt x="7144" y="7144"/>
                  </a:lnTo>
                  <a:cubicBezTo>
                    <a:pt x="8096" y="8096"/>
                    <a:pt x="9049" y="7144"/>
                    <a:pt x="10001" y="8096"/>
                  </a:cubicBezTo>
                  <a:close/>
                </a:path>
              </a:pathLst>
            </a:custGeom>
            <a:grpFill/>
            <a:ln w="9525" cap="flat">
              <a:noFill/>
              <a:prstDash val="solid"/>
              <a:miter/>
            </a:ln>
          </p:spPr>
          <p:txBody>
            <a:bodyPr rtlCol="0" anchor="ctr"/>
            <a:lstStyle/>
            <a:p>
              <a:endParaRPr lang="en-US"/>
            </a:p>
          </p:txBody>
        </p:sp>
        <p:sp>
          <p:nvSpPr>
            <p:cNvPr id="3699" name="Freeform: Shape 3698">
              <a:extLst>
                <a:ext uri="{FF2B5EF4-FFF2-40B4-BE49-F238E27FC236}">
                  <a16:creationId xmlns:a16="http://schemas.microsoft.com/office/drawing/2014/main" xmlns="" id="{16BE0A5D-EA95-433A-8E5A-9A7C14F708C8}"/>
                </a:ext>
              </a:extLst>
            </p:cNvPr>
            <p:cNvSpPr/>
            <p:nvPr/>
          </p:nvSpPr>
          <p:spPr>
            <a:xfrm>
              <a:off x="7063264" y="6592581"/>
              <a:ext cx="9525" cy="9525"/>
            </a:xfrm>
            <a:custGeom>
              <a:avLst/>
              <a:gdLst>
                <a:gd name="connsiteX0" fmla="*/ 7144 w 9525"/>
                <a:gd name="connsiteY0" fmla="*/ 8244 h 9525"/>
                <a:gd name="connsiteX1" fmla="*/ 7144 w 9525"/>
                <a:gd name="connsiteY1" fmla="*/ 8244 h 9525"/>
              </a:gdLst>
              <a:ahLst/>
              <a:cxnLst>
                <a:cxn ang="0">
                  <a:pos x="connsiteX0" y="connsiteY0"/>
                </a:cxn>
                <a:cxn ang="0">
                  <a:pos x="connsiteX1" y="connsiteY1"/>
                </a:cxn>
              </a:cxnLst>
              <a:rect l="l" t="t" r="r" b="b"/>
              <a:pathLst>
                <a:path w="9525" h="9525">
                  <a:moveTo>
                    <a:pt x="7144" y="8244"/>
                  </a:moveTo>
                  <a:cubicBezTo>
                    <a:pt x="8096" y="6338"/>
                    <a:pt x="8096" y="7291"/>
                    <a:pt x="7144" y="8244"/>
                  </a:cubicBezTo>
                  <a:close/>
                </a:path>
              </a:pathLst>
            </a:custGeom>
            <a:grpFill/>
            <a:ln w="9525" cap="flat">
              <a:noFill/>
              <a:prstDash val="solid"/>
              <a:miter/>
            </a:ln>
          </p:spPr>
          <p:txBody>
            <a:bodyPr rtlCol="0" anchor="ctr"/>
            <a:lstStyle/>
            <a:p>
              <a:endParaRPr lang="en-US"/>
            </a:p>
          </p:txBody>
        </p:sp>
        <p:sp>
          <p:nvSpPr>
            <p:cNvPr id="3700" name="Freeform: Shape 3699">
              <a:extLst>
                <a:ext uri="{FF2B5EF4-FFF2-40B4-BE49-F238E27FC236}">
                  <a16:creationId xmlns:a16="http://schemas.microsoft.com/office/drawing/2014/main" xmlns="" id="{15EB62C6-DF99-4007-9DBE-B6943E102A0F}"/>
                </a:ext>
              </a:extLst>
            </p:cNvPr>
            <p:cNvSpPr/>
            <p:nvPr/>
          </p:nvSpPr>
          <p:spPr>
            <a:xfrm>
              <a:off x="7045844" y="6585511"/>
              <a:ext cx="9525" cy="9525"/>
            </a:xfrm>
            <a:custGeom>
              <a:avLst/>
              <a:gdLst>
                <a:gd name="connsiteX0" fmla="*/ 7419 w 9525"/>
                <a:gd name="connsiteY0" fmla="*/ 7694 h 9525"/>
                <a:gd name="connsiteX1" fmla="*/ 7419 w 9525"/>
                <a:gd name="connsiteY1" fmla="*/ 7694 h 9525"/>
              </a:gdLst>
              <a:ahLst/>
              <a:cxnLst>
                <a:cxn ang="0">
                  <a:pos x="connsiteX0" y="connsiteY0"/>
                </a:cxn>
                <a:cxn ang="0">
                  <a:pos x="connsiteX1" y="connsiteY1"/>
                </a:cxn>
              </a:cxnLst>
              <a:rect l="l" t="t" r="r" b="b"/>
              <a:pathLst>
                <a:path w="9525" h="9525">
                  <a:moveTo>
                    <a:pt x="7419" y="7694"/>
                  </a:moveTo>
                  <a:cubicBezTo>
                    <a:pt x="6466" y="5789"/>
                    <a:pt x="8371" y="9599"/>
                    <a:pt x="7419" y="7694"/>
                  </a:cubicBezTo>
                  <a:close/>
                </a:path>
              </a:pathLst>
            </a:custGeom>
            <a:grpFill/>
            <a:ln w="9525" cap="flat">
              <a:noFill/>
              <a:prstDash val="solid"/>
              <a:miter/>
            </a:ln>
          </p:spPr>
          <p:txBody>
            <a:bodyPr rtlCol="0" anchor="ctr"/>
            <a:lstStyle/>
            <a:p>
              <a:endParaRPr lang="en-US"/>
            </a:p>
          </p:txBody>
        </p:sp>
        <p:sp>
          <p:nvSpPr>
            <p:cNvPr id="3701" name="Freeform: Shape 3700">
              <a:extLst>
                <a:ext uri="{FF2B5EF4-FFF2-40B4-BE49-F238E27FC236}">
                  <a16:creationId xmlns:a16="http://schemas.microsoft.com/office/drawing/2014/main" xmlns="" id="{E8F678F7-0AA5-4399-A902-E78169BF3C75}"/>
                </a:ext>
              </a:extLst>
            </p:cNvPr>
            <p:cNvSpPr/>
            <p:nvPr/>
          </p:nvSpPr>
          <p:spPr>
            <a:xfrm>
              <a:off x="7041356" y="6605099"/>
              <a:ext cx="9525" cy="19050"/>
            </a:xfrm>
            <a:custGeom>
              <a:avLst/>
              <a:gdLst>
                <a:gd name="connsiteX0" fmla="*/ 7144 w 9525"/>
                <a:gd name="connsiteY0" fmla="*/ 8108 h 19050"/>
                <a:gd name="connsiteX1" fmla="*/ 7144 w 9525"/>
                <a:gd name="connsiteY1" fmla="*/ 20490 h 19050"/>
                <a:gd name="connsiteX2" fmla="*/ 7144 w 9525"/>
                <a:gd name="connsiteY2" fmla="*/ 8108 h 19050"/>
              </a:gdLst>
              <a:ahLst/>
              <a:cxnLst>
                <a:cxn ang="0">
                  <a:pos x="connsiteX0" y="connsiteY0"/>
                </a:cxn>
                <a:cxn ang="0">
                  <a:pos x="connsiteX1" y="connsiteY1"/>
                </a:cxn>
                <a:cxn ang="0">
                  <a:pos x="connsiteX2" y="connsiteY2"/>
                </a:cxn>
              </a:cxnLst>
              <a:rect l="l" t="t" r="r" b="b"/>
              <a:pathLst>
                <a:path w="9525" h="19050">
                  <a:moveTo>
                    <a:pt x="7144" y="8108"/>
                  </a:moveTo>
                  <a:lnTo>
                    <a:pt x="7144" y="20490"/>
                  </a:lnTo>
                  <a:cubicBezTo>
                    <a:pt x="7144" y="17633"/>
                    <a:pt x="7144" y="3345"/>
                    <a:pt x="7144" y="8108"/>
                  </a:cubicBezTo>
                  <a:close/>
                </a:path>
              </a:pathLst>
            </a:custGeom>
            <a:grpFill/>
            <a:ln w="9525" cap="flat">
              <a:noFill/>
              <a:prstDash val="solid"/>
              <a:miter/>
            </a:ln>
          </p:spPr>
          <p:txBody>
            <a:bodyPr rtlCol="0" anchor="ctr"/>
            <a:lstStyle/>
            <a:p>
              <a:endParaRPr lang="en-US"/>
            </a:p>
          </p:txBody>
        </p:sp>
        <p:sp>
          <p:nvSpPr>
            <p:cNvPr id="3702" name="Freeform: Shape 3701">
              <a:extLst>
                <a:ext uri="{FF2B5EF4-FFF2-40B4-BE49-F238E27FC236}">
                  <a16:creationId xmlns:a16="http://schemas.microsoft.com/office/drawing/2014/main" xmlns="" id="{0B18961C-FE5B-4996-BEDF-DC1E606F6ABD}"/>
                </a:ext>
              </a:extLst>
            </p:cNvPr>
            <p:cNvSpPr/>
            <p:nvPr/>
          </p:nvSpPr>
          <p:spPr>
            <a:xfrm>
              <a:off x="7037546" y="6622077"/>
              <a:ext cx="9525" cy="19050"/>
            </a:xfrm>
            <a:custGeom>
              <a:avLst/>
              <a:gdLst>
                <a:gd name="connsiteX0" fmla="*/ 7144 w 9525"/>
                <a:gd name="connsiteY0" fmla="*/ 16847 h 19050"/>
                <a:gd name="connsiteX1" fmla="*/ 7144 w 9525"/>
                <a:gd name="connsiteY1" fmla="*/ 12085 h 19050"/>
                <a:gd name="connsiteX2" fmla="*/ 7144 w 9525"/>
                <a:gd name="connsiteY2" fmla="*/ 16847 h 19050"/>
              </a:gdLst>
              <a:ahLst/>
              <a:cxnLst>
                <a:cxn ang="0">
                  <a:pos x="connsiteX0" y="connsiteY0"/>
                </a:cxn>
                <a:cxn ang="0">
                  <a:pos x="connsiteX1" y="connsiteY1"/>
                </a:cxn>
                <a:cxn ang="0">
                  <a:pos x="connsiteX2" y="connsiteY2"/>
                </a:cxn>
              </a:cxnLst>
              <a:rect l="l" t="t" r="r" b="b"/>
              <a:pathLst>
                <a:path w="9525" h="19050">
                  <a:moveTo>
                    <a:pt x="7144" y="16847"/>
                  </a:moveTo>
                  <a:cubicBezTo>
                    <a:pt x="8096" y="8275"/>
                    <a:pt x="8096" y="2560"/>
                    <a:pt x="7144" y="12085"/>
                  </a:cubicBezTo>
                  <a:cubicBezTo>
                    <a:pt x="7144" y="13037"/>
                    <a:pt x="7144" y="18753"/>
                    <a:pt x="7144" y="16847"/>
                  </a:cubicBezTo>
                  <a:close/>
                </a:path>
              </a:pathLst>
            </a:custGeom>
            <a:grpFill/>
            <a:ln w="9525" cap="flat">
              <a:noFill/>
              <a:prstDash val="solid"/>
              <a:miter/>
            </a:ln>
          </p:spPr>
          <p:txBody>
            <a:bodyPr rtlCol="0" anchor="ctr"/>
            <a:lstStyle/>
            <a:p>
              <a:endParaRPr lang="en-US"/>
            </a:p>
          </p:txBody>
        </p:sp>
        <p:sp>
          <p:nvSpPr>
            <p:cNvPr id="3703" name="Freeform: Shape 3702">
              <a:extLst>
                <a:ext uri="{FF2B5EF4-FFF2-40B4-BE49-F238E27FC236}">
                  <a16:creationId xmlns:a16="http://schemas.microsoft.com/office/drawing/2014/main" xmlns="" id="{5855CA80-B0D4-4E0A-89E7-BD060CD4E6A0}"/>
                </a:ext>
              </a:extLst>
            </p:cNvPr>
            <p:cNvSpPr/>
            <p:nvPr/>
          </p:nvSpPr>
          <p:spPr>
            <a:xfrm>
              <a:off x="7038499" y="6588479"/>
              <a:ext cx="9525" cy="9525"/>
            </a:xfrm>
            <a:custGeom>
              <a:avLst/>
              <a:gdLst>
                <a:gd name="connsiteX0" fmla="*/ 7144 w 9525"/>
                <a:gd name="connsiteY0" fmla="*/ 9488 h 9525"/>
                <a:gd name="connsiteX1" fmla="*/ 7144 w 9525"/>
                <a:gd name="connsiteY1" fmla="*/ 9488 h 9525"/>
              </a:gdLst>
              <a:ahLst/>
              <a:cxnLst>
                <a:cxn ang="0">
                  <a:pos x="connsiteX0" y="connsiteY0"/>
                </a:cxn>
                <a:cxn ang="0">
                  <a:pos x="connsiteX1" y="connsiteY1"/>
                </a:cxn>
              </a:cxnLst>
              <a:rect l="l" t="t" r="r" b="b"/>
              <a:pathLst>
                <a:path w="9525" h="9525">
                  <a:moveTo>
                    <a:pt x="7144" y="9488"/>
                  </a:moveTo>
                  <a:cubicBezTo>
                    <a:pt x="9049" y="4726"/>
                    <a:pt x="8096" y="8536"/>
                    <a:pt x="7144" y="9488"/>
                  </a:cubicBezTo>
                  <a:close/>
                </a:path>
              </a:pathLst>
            </a:custGeom>
            <a:grpFill/>
            <a:ln w="9525" cap="flat">
              <a:noFill/>
              <a:prstDash val="solid"/>
              <a:miter/>
            </a:ln>
          </p:spPr>
          <p:txBody>
            <a:bodyPr rtlCol="0" anchor="ctr"/>
            <a:lstStyle/>
            <a:p>
              <a:endParaRPr lang="en-US"/>
            </a:p>
          </p:txBody>
        </p:sp>
        <p:sp>
          <p:nvSpPr>
            <p:cNvPr id="3704" name="Freeform: Shape 3703">
              <a:extLst>
                <a:ext uri="{FF2B5EF4-FFF2-40B4-BE49-F238E27FC236}">
                  <a16:creationId xmlns:a16="http://schemas.microsoft.com/office/drawing/2014/main" xmlns="" id="{800AF3E7-4D91-41E3-850A-DC0A6AFC34C0}"/>
                </a:ext>
              </a:extLst>
            </p:cNvPr>
            <p:cNvSpPr/>
            <p:nvPr/>
          </p:nvSpPr>
          <p:spPr>
            <a:xfrm>
              <a:off x="7238249" y="5802176"/>
              <a:ext cx="9525" cy="9525"/>
            </a:xfrm>
            <a:custGeom>
              <a:avLst/>
              <a:gdLst>
                <a:gd name="connsiteX0" fmla="*/ 7419 w 9525"/>
                <a:gd name="connsiteY0" fmla="*/ 9978 h 9525"/>
                <a:gd name="connsiteX1" fmla="*/ 7419 w 9525"/>
                <a:gd name="connsiteY1" fmla="*/ 9978 h 9525"/>
              </a:gdLst>
              <a:ahLst/>
              <a:cxnLst>
                <a:cxn ang="0">
                  <a:pos x="connsiteX0" y="connsiteY0"/>
                </a:cxn>
                <a:cxn ang="0">
                  <a:pos x="connsiteX1" y="connsiteY1"/>
                </a:cxn>
              </a:cxnLst>
              <a:rect l="l" t="t" r="r" b="b"/>
              <a:pathLst>
                <a:path w="9525" h="9525">
                  <a:moveTo>
                    <a:pt x="7419" y="9978"/>
                  </a:moveTo>
                  <a:cubicBezTo>
                    <a:pt x="6466" y="2358"/>
                    <a:pt x="8371" y="12836"/>
                    <a:pt x="7419" y="9978"/>
                  </a:cubicBezTo>
                  <a:close/>
                </a:path>
              </a:pathLst>
            </a:custGeom>
            <a:grpFill/>
            <a:ln w="9525" cap="flat">
              <a:noFill/>
              <a:prstDash val="solid"/>
              <a:miter/>
            </a:ln>
          </p:spPr>
          <p:txBody>
            <a:bodyPr rtlCol="0" anchor="ctr"/>
            <a:lstStyle/>
            <a:p>
              <a:endParaRPr lang="en-US"/>
            </a:p>
          </p:txBody>
        </p:sp>
        <p:sp>
          <p:nvSpPr>
            <p:cNvPr id="3705" name="Freeform: Shape 3704">
              <a:extLst>
                <a:ext uri="{FF2B5EF4-FFF2-40B4-BE49-F238E27FC236}">
                  <a16:creationId xmlns:a16="http://schemas.microsoft.com/office/drawing/2014/main" xmlns="" id="{2320F1FB-FC66-4047-82C1-17438F90D17D}"/>
                </a:ext>
              </a:extLst>
            </p:cNvPr>
            <p:cNvSpPr/>
            <p:nvPr/>
          </p:nvSpPr>
          <p:spPr>
            <a:xfrm>
              <a:off x="7237571" y="5798343"/>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8096" y="17621"/>
                    <a:pt x="7144" y="11906"/>
                    <a:pt x="7144" y="7144"/>
                  </a:cubicBezTo>
                  <a:close/>
                </a:path>
              </a:pathLst>
            </a:custGeom>
            <a:grpFill/>
            <a:ln w="9525" cap="flat">
              <a:noFill/>
              <a:prstDash val="solid"/>
              <a:miter/>
            </a:ln>
          </p:spPr>
          <p:txBody>
            <a:bodyPr rtlCol="0" anchor="ctr"/>
            <a:lstStyle/>
            <a:p>
              <a:endParaRPr lang="en-US"/>
            </a:p>
          </p:txBody>
        </p:sp>
        <p:sp>
          <p:nvSpPr>
            <p:cNvPr id="3706" name="Freeform: Shape 3705">
              <a:extLst>
                <a:ext uri="{FF2B5EF4-FFF2-40B4-BE49-F238E27FC236}">
                  <a16:creationId xmlns:a16="http://schemas.microsoft.com/office/drawing/2014/main" xmlns="" id="{656A4925-4789-46BE-8958-4ACBAD193FD3}"/>
                </a:ext>
              </a:extLst>
            </p:cNvPr>
            <p:cNvSpPr/>
            <p:nvPr/>
          </p:nvSpPr>
          <p:spPr>
            <a:xfrm>
              <a:off x="7230904" y="579358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07" name="Freeform: Shape 3706">
              <a:extLst>
                <a:ext uri="{FF2B5EF4-FFF2-40B4-BE49-F238E27FC236}">
                  <a16:creationId xmlns:a16="http://schemas.microsoft.com/office/drawing/2014/main" xmlns="" id="{C89B2A3A-888F-4A3C-B062-5C84851FB60A}"/>
                </a:ext>
              </a:extLst>
            </p:cNvPr>
            <p:cNvSpPr/>
            <p:nvPr/>
          </p:nvSpPr>
          <p:spPr>
            <a:xfrm>
              <a:off x="7228046" y="579096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8096" y="6906"/>
                    <a:pt x="7144" y="7858"/>
                  </a:cubicBezTo>
                  <a:cubicBezTo>
                    <a:pt x="8096" y="6906"/>
                    <a:pt x="7144" y="6906"/>
                    <a:pt x="7144" y="7858"/>
                  </a:cubicBezTo>
                  <a:close/>
                </a:path>
              </a:pathLst>
            </a:custGeom>
            <a:grpFill/>
            <a:ln w="9525" cap="flat">
              <a:noFill/>
              <a:prstDash val="solid"/>
              <a:miter/>
            </a:ln>
          </p:spPr>
          <p:txBody>
            <a:bodyPr rtlCol="0" anchor="ctr"/>
            <a:lstStyle/>
            <a:p>
              <a:endParaRPr lang="en-US"/>
            </a:p>
          </p:txBody>
        </p:sp>
        <p:sp>
          <p:nvSpPr>
            <p:cNvPr id="3708" name="Freeform: Shape 3707">
              <a:extLst>
                <a:ext uri="{FF2B5EF4-FFF2-40B4-BE49-F238E27FC236}">
                  <a16:creationId xmlns:a16="http://schemas.microsoft.com/office/drawing/2014/main" xmlns="" id="{6CFCE28C-E1DB-4BBB-AC13-B41BFAA878CF}"/>
                </a:ext>
              </a:extLst>
            </p:cNvPr>
            <p:cNvSpPr/>
            <p:nvPr/>
          </p:nvSpPr>
          <p:spPr>
            <a:xfrm>
              <a:off x="7228999" y="578786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09" name="Freeform: Shape 3708">
              <a:extLst>
                <a:ext uri="{FF2B5EF4-FFF2-40B4-BE49-F238E27FC236}">
                  <a16:creationId xmlns:a16="http://schemas.microsoft.com/office/drawing/2014/main" xmlns="" id="{3B68C193-CE5A-49D5-8C1E-CF5F35D7B6D6}"/>
                </a:ext>
              </a:extLst>
            </p:cNvPr>
            <p:cNvSpPr/>
            <p:nvPr/>
          </p:nvSpPr>
          <p:spPr>
            <a:xfrm>
              <a:off x="7230904" y="5792628"/>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7144" y="7144"/>
                  </a:lnTo>
                  <a:cubicBezTo>
                    <a:pt x="7144" y="8096"/>
                    <a:pt x="7144" y="8096"/>
                    <a:pt x="7144" y="8096"/>
                  </a:cubicBezTo>
                  <a:close/>
                </a:path>
              </a:pathLst>
            </a:custGeom>
            <a:grpFill/>
            <a:ln w="9525" cap="flat">
              <a:noFill/>
              <a:prstDash val="solid"/>
              <a:miter/>
            </a:ln>
          </p:spPr>
          <p:txBody>
            <a:bodyPr rtlCol="0" anchor="ctr"/>
            <a:lstStyle/>
            <a:p>
              <a:endParaRPr lang="en-US"/>
            </a:p>
          </p:txBody>
        </p:sp>
        <p:sp>
          <p:nvSpPr>
            <p:cNvPr id="3710" name="Freeform: Shape 3709">
              <a:extLst>
                <a:ext uri="{FF2B5EF4-FFF2-40B4-BE49-F238E27FC236}">
                  <a16:creationId xmlns:a16="http://schemas.microsoft.com/office/drawing/2014/main" xmlns="" id="{EA2A452D-FEBE-44E2-9B25-98D583F15E86}"/>
                </a:ext>
              </a:extLst>
            </p:cNvPr>
            <p:cNvSpPr/>
            <p:nvPr/>
          </p:nvSpPr>
          <p:spPr>
            <a:xfrm>
              <a:off x="7237148" y="5805816"/>
              <a:ext cx="9525" cy="9525"/>
            </a:xfrm>
            <a:custGeom>
              <a:avLst/>
              <a:gdLst>
                <a:gd name="connsiteX0" fmla="*/ 7567 w 9525"/>
                <a:gd name="connsiteY0" fmla="*/ 8244 h 9525"/>
                <a:gd name="connsiteX1" fmla="*/ 7567 w 9525"/>
                <a:gd name="connsiteY1" fmla="*/ 8244 h 9525"/>
              </a:gdLst>
              <a:ahLst/>
              <a:cxnLst>
                <a:cxn ang="0">
                  <a:pos x="connsiteX0" y="connsiteY0"/>
                </a:cxn>
                <a:cxn ang="0">
                  <a:pos x="connsiteX1" y="connsiteY1"/>
                </a:cxn>
              </a:cxnLst>
              <a:rect l="l" t="t" r="r" b="b"/>
              <a:pathLst>
                <a:path w="9525" h="9525">
                  <a:moveTo>
                    <a:pt x="7567" y="8244"/>
                  </a:moveTo>
                  <a:cubicBezTo>
                    <a:pt x="6615" y="6339"/>
                    <a:pt x="7567" y="7291"/>
                    <a:pt x="7567" y="8244"/>
                  </a:cubicBezTo>
                  <a:close/>
                </a:path>
              </a:pathLst>
            </a:custGeom>
            <a:grpFill/>
            <a:ln w="9525" cap="flat">
              <a:noFill/>
              <a:prstDash val="solid"/>
              <a:miter/>
            </a:ln>
          </p:spPr>
          <p:txBody>
            <a:bodyPr rtlCol="0" anchor="ctr"/>
            <a:lstStyle/>
            <a:p>
              <a:endParaRPr lang="en-US"/>
            </a:p>
          </p:txBody>
        </p:sp>
        <p:sp>
          <p:nvSpPr>
            <p:cNvPr id="3711" name="Freeform: Shape 3710">
              <a:extLst>
                <a:ext uri="{FF2B5EF4-FFF2-40B4-BE49-F238E27FC236}">
                  <a16:creationId xmlns:a16="http://schemas.microsoft.com/office/drawing/2014/main" xmlns="" id="{79A5B334-C046-4F78-A45D-D68A3AE9EFE6}"/>
                </a:ext>
              </a:extLst>
            </p:cNvPr>
            <p:cNvSpPr/>
            <p:nvPr/>
          </p:nvSpPr>
          <p:spPr>
            <a:xfrm>
              <a:off x="7232809" y="5789453"/>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7144" y="8414"/>
                    <a:pt x="7144" y="5556"/>
                    <a:pt x="7144" y="8414"/>
                  </a:cubicBezTo>
                  <a:close/>
                </a:path>
              </a:pathLst>
            </a:custGeom>
            <a:grpFill/>
            <a:ln w="9525" cap="flat">
              <a:noFill/>
              <a:prstDash val="solid"/>
              <a:miter/>
            </a:ln>
          </p:spPr>
          <p:txBody>
            <a:bodyPr rtlCol="0" anchor="ctr"/>
            <a:lstStyle/>
            <a:p>
              <a:endParaRPr lang="en-US"/>
            </a:p>
          </p:txBody>
        </p:sp>
        <p:sp>
          <p:nvSpPr>
            <p:cNvPr id="3712" name="Freeform: Shape 3711">
              <a:extLst>
                <a:ext uri="{FF2B5EF4-FFF2-40B4-BE49-F238E27FC236}">
                  <a16:creationId xmlns:a16="http://schemas.microsoft.com/office/drawing/2014/main" xmlns="" id="{57B2E096-CB2E-417E-A6FF-A67307C525F1}"/>
                </a:ext>
              </a:extLst>
            </p:cNvPr>
            <p:cNvSpPr/>
            <p:nvPr/>
          </p:nvSpPr>
          <p:spPr>
            <a:xfrm>
              <a:off x="7233761" y="57907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5716"/>
                    <a:pt x="7144" y="8096"/>
                    <a:pt x="7144" y="7144"/>
                  </a:cubicBezTo>
                  <a:close/>
                </a:path>
              </a:pathLst>
            </a:custGeom>
            <a:grpFill/>
            <a:ln w="9525" cap="flat">
              <a:noFill/>
              <a:prstDash val="solid"/>
              <a:miter/>
            </a:ln>
          </p:spPr>
          <p:txBody>
            <a:bodyPr rtlCol="0" anchor="ctr"/>
            <a:lstStyle/>
            <a:p>
              <a:endParaRPr lang="en-US"/>
            </a:p>
          </p:txBody>
        </p:sp>
        <p:sp>
          <p:nvSpPr>
            <p:cNvPr id="3713" name="Freeform: Shape 3712">
              <a:extLst>
                <a:ext uri="{FF2B5EF4-FFF2-40B4-BE49-F238E27FC236}">
                  <a16:creationId xmlns:a16="http://schemas.microsoft.com/office/drawing/2014/main" xmlns="" id="{9F7D211F-9613-42F2-B6A1-4293EB403265}"/>
                </a:ext>
              </a:extLst>
            </p:cNvPr>
            <p:cNvSpPr/>
            <p:nvPr/>
          </p:nvSpPr>
          <p:spPr>
            <a:xfrm>
              <a:off x="7235666" y="5795062"/>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4"/>
                    <a:pt x="7144" y="7567"/>
                    <a:pt x="7144" y="7567"/>
                  </a:cubicBezTo>
                  <a:close/>
                </a:path>
              </a:pathLst>
            </a:custGeom>
            <a:grpFill/>
            <a:ln w="9525" cap="flat">
              <a:noFill/>
              <a:prstDash val="solid"/>
              <a:miter/>
            </a:ln>
          </p:spPr>
          <p:txBody>
            <a:bodyPr rtlCol="0" anchor="ctr"/>
            <a:lstStyle/>
            <a:p>
              <a:endParaRPr lang="en-US"/>
            </a:p>
          </p:txBody>
        </p:sp>
        <p:sp>
          <p:nvSpPr>
            <p:cNvPr id="3714" name="Freeform: Shape 3713">
              <a:extLst>
                <a:ext uri="{FF2B5EF4-FFF2-40B4-BE49-F238E27FC236}">
                  <a16:creationId xmlns:a16="http://schemas.microsoft.com/office/drawing/2014/main" xmlns="" id="{5CA90368-91B3-46FC-904D-2898095F55F7}"/>
                </a:ext>
              </a:extLst>
            </p:cNvPr>
            <p:cNvSpPr/>
            <p:nvPr/>
          </p:nvSpPr>
          <p:spPr>
            <a:xfrm>
              <a:off x="7231856" y="5789771"/>
              <a:ext cx="9525" cy="9525"/>
            </a:xfrm>
            <a:custGeom>
              <a:avLst/>
              <a:gdLst>
                <a:gd name="connsiteX0" fmla="*/ 7144 w 9525"/>
                <a:gd name="connsiteY0" fmla="*/ 8097 h 9525"/>
                <a:gd name="connsiteX1" fmla="*/ 7144 w 9525"/>
                <a:gd name="connsiteY1" fmla="*/ 7144 h 9525"/>
                <a:gd name="connsiteX2" fmla="*/ 7144 w 9525"/>
                <a:gd name="connsiteY2" fmla="*/ 8097 h 9525"/>
              </a:gdLst>
              <a:ahLst/>
              <a:cxnLst>
                <a:cxn ang="0">
                  <a:pos x="connsiteX0" y="connsiteY0"/>
                </a:cxn>
                <a:cxn ang="0">
                  <a:pos x="connsiteX1" y="connsiteY1"/>
                </a:cxn>
                <a:cxn ang="0">
                  <a:pos x="connsiteX2" y="connsiteY2"/>
                </a:cxn>
              </a:cxnLst>
              <a:rect l="l" t="t" r="r" b="b"/>
              <a:pathLst>
                <a:path w="9525" h="9525">
                  <a:moveTo>
                    <a:pt x="7144" y="8097"/>
                  </a:moveTo>
                  <a:cubicBezTo>
                    <a:pt x="7144" y="8097"/>
                    <a:pt x="7144" y="7144"/>
                    <a:pt x="7144" y="7144"/>
                  </a:cubicBezTo>
                  <a:lnTo>
                    <a:pt x="7144" y="8097"/>
                  </a:lnTo>
                  <a:close/>
                </a:path>
              </a:pathLst>
            </a:custGeom>
            <a:grpFill/>
            <a:ln w="9525" cap="flat">
              <a:noFill/>
              <a:prstDash val="solid"/>
              <a:miter/>
            </a:ln>
          </p:spPr>
          <p:txBody>
            <a:bodyPr rtlCol="0" anchor="ctr"/>
            <a:lstStyle/>
            <a:p>
              <a:endParaRPr lang="en-US"/>
            </a:p>
          </p:txBody>
        </p:sp>
        <p:sp>
          <p:nvSpPr>
            <p:cNvPr id="3715" name="Freeform: Shape 3714">
              <a:extLst>
                <a:ext uri="{FF2B5EF4-FFF2-40B4-BE49-F238E27FC236}">
                  <a16:creationId xmlns:a16="http://schemas.microsoft.com/office/drawing/2014/main" xmlns="" id="{B440E641-D0CC-49CF-A345-88A67D4E662D}"/>
                </a:ext>
              </a:extLst>
            </p:cNvPr>
            <p:cNvSpPr/>
            <p:nvPr/>
          </p:nvSpPr>
          <p:spPr>
            <a:xfrm>
              <a:off x="7200424" y="576976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16" name="Freeform: Shape 3715">
              <a:extLst>
                <a:ext uri="{FF2B5EF4-FFF2-40B4-BE49-F238E27FC236}">
                  <a16:creationId xmlns:a16="http://schemas.microsoft.com/office/drawing/2014/main" xmlns="" id="{887B34C4-223B-4A04-B7A2-CE99D9EA00F7}"/>
                </a:ext>
              </a:extLst>
            </p:cNvPr>
            <p:cNvSpPr/>
            <p:nvPr/>
          </p:nvSpPr>
          <p:spPr>
            <a:xfrm>
              <a:off x="7214711" y="577072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7144"/>
                    <a:pt x="7144" y="7144"/>
                  </a:cubicBezTo>
                  <a:close/>
                </a:path>
              </a:pathLst>
            </a:custGeom>
            <a:grpFill/>
            <a:ln w="9525" cap="flat">
              <a:noFill/>
              <a:prstDash val="solid"/>
              <a:miter/>
            </a:ln>
          </p:spPr>
          <p:txBody>
            <a:bodyPr rtlCol="0" anchor="ctr"/>
            <a:lstStyle/>
            <a:p>
              <a:endParaRPr lang="en-US"/>
            </a:p>
          </p:txBody>
        </p:sp>
        <p:sp>
          <p:nvSpPr>
            <p:cNvPr id="3717" name="Freeform: Shape 3716">
              <a:extLst>
                <a:ext uri="{FF2B5EF4-FFF2-40B4-BE49-F238E27FC236}">
                  <a16:creationId xmlns:a16="http://schemas.microsoft.com/office/drawing/2014/main" xmlns="" id="{199D56F6-20F2-44A6-8C78-D5609C8002E7}"/>
                </a:ext>
              </a:extLst>
            </p:cNvPr>
            <p:cNvSpPr/>
            <p:nvPr/>
          </p:nvSpPr>
          <p:spPr>
            <a:xfrm>
              <a:off x="7229951" y="57840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18" name="Freeform: Shape 3717">
              <a:extLst>
                <a:ext uri="{FF2B5EF4-FFF2-40B4-BE49-F238E27FC236}">
                  <a16:creationId xmlns:a16="http://schemas.microsoft.com/office/drawing/2014/main" xmlns="" id="{19E64618-4099-4562-9EF9-92BB5493051B}"/>
                </a:ext>
              </a:extLst>
            </p:cNvPr>
            <p:cNvSpPr/>
            <p:nvPr/>
          </p:nvSpPr>
          <p:spPr>
            <a:xfrm>
              <a:off x="7222331" y="5784056"/>
              <a:ext cx="19050" cy="9525"/>
            </a:xfrm>
            <a:custGeom>
              <a:avLst/>
              <a:gdLst>
                <a:gd name="connsiteX0" fmla="*/ 11906 w 19050"/>
                <a:gd name="connsiteY0" fmla="*/ 7144 h 9525"/>
                <a:gd name="connsiteX1" fmla="*/ 7144 w 19050"/>
                <a:gd name="connsiteY1" fmla="*/ 10001 h 9525"/>
                <a:gd name="connsiteX2" fmla="*/ 11906 w 19050"/>
                <a:gd name="connsiteY2" fmla="*/ 7144 h 9525"/>
              </a:gdLst>
              <a:ahLst/>
              <a:cxnLst>
                <a:cxn ang="0">
                  <a:pos x="connsiteX0" y="connsiteY0"/>
                </a:cxn>
                <a:cxn ang="0">
                  <a:pos x="connsiteX1" y="connsiteY1"/>
                </a:cxn>
                <a:cxn ang="0">
                  <a:pos x="connsiteX2" y="connsiteY2"/>
                </a:cxn>
              </a:cxnLst>
              <a:rect l="l" t="t" r="r" b="b"/>
              <a:pathLst>
                <a:path w="19050" h="9525">
                  <a:moveTo>
                    <a:pt x="11906" y="7144"/>
                  </a:moveTo>
                  <a:cubicBezTo>
                    <a:pt x="10001" y="8096"/>
                    <a:pt x="9049" y="9049"/>
                    <a:pt x="7144" y="10001"/>
                  </a:cubicBezTo>
                  <a:cubicBezTo>
                    <a:pt x="7144" y="10001"/>
                    <a:pt x="10001" y="8096"/>
                    <a:pt x="11906" y="7144"/>
                  </a:cubicBezTo>
                  <a:close/>
                </a:path>
              </a:pathLst>
            </a:custGeom>
            <a:grpFill/>
            <a:ln w="9525" cap="flat">
              <a:noFill/>
              <a:prstDash val="solid"/>
              <a:miter/>
            </a:ln>
          </p:spPr>
          <p:txBody>
            <a:bodyPr rtlCol="0" anchor="ctr"/>
            <a:lstStyle/>
            <a:p>
              <a:endParaRPr lang="en-US"/>
            </a:p>
          </p:txBody>
        </p:sp>
        <p:sp>
          <p:nvSpPr>
            <p:cNvPr id="3719" name="Freeform: Shape 3718">
              <a:extLst>
                <a:ext uri="{FF2B5EF4-FFF2-40B4-BE49-F238E27FC236}">
                  <a16:creationId xmlns:a16="http://schemas.microsoft.com/office/drawing/2014/main" xmlns="" id="{7B4AEAB4-1183-476D-A620-BABB95EBF664}"/>
                </a:ext>
              </a:extLst>
            </p:cNvPr>
            <p:cNvSpPr/>
            <p:nvPr/>
          </p:nvSpPr>
          <p:spPr>
            <a:xfrm>
              <a:off x="7236619" y="580596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20" name="Freeform: Shape 3719">
              <a:extLst>
                <a:ext uri="{FF2B5EF4-FFF2-40B4-BE49-F238E27FC236}">
                  <a16:creationId xmlns:a16="http://schemas.microsoft.com/office/drawing/2014/main" xmlns="" id="{A6E55231-FA78-439E-A496-EF349750E93E}"/>
                </a:ext>
              </a:extLst>
            </p:cNvPr>
            <p:cNvSpPr/>
            <p:nvPr/>
          </p:nvSpPr>
          <p:spPr>
            <a:xfrm>
              <a:off x="7220955" y="578786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3721" name="Freeform: Shape 3720">
              <a:extLst>
                <a:ext uri="{FF2B5EF4-FFF2-40B4-BE49-F238E27FC236}">
                  <a16:creationId xmlns:a16="http://schemas.microsoft.com/office/drawing/2014/main" xmlns="" id="{5FE0FF22-E77D-48A7-A9AA-D237C9EC8D8A}"/>
                </a:ext>
              </a:extLst>
            </p:cNvPr>
            <p:cNvSpPr/>
            <p:nvPr/>
          </p:nvSpPr>
          <p:spPr>
            <a:xfrm>
              <a:off x="7227094" y="5785961"/>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8096" y="8096"/>
                    <a:pt x="7144" y="8096"/>
                  </a:cubicBezTo>
                  <a:cubicBezTo>
                    <a:pt x="8096" y="7144"/>
                    <a:pt x="8096" y="7144"/>
                    <a:pt x="8096" y="7144"/>
                  </a:cubicBezTo>
                  <a:close/>
                </a:path>
              </a:pathLst>
            </a:custGeom>
            <a:grpFill/>
            <a:ln w="9525" cap="flat">
              <a:noFill/>
              <a:prstDash val="solid"/>
              <a:miter/>
            </a:ln>
          </p:spPr>
          <p:txBody>
            <a:bodyPr rtlCol="0" anchor="ctr"/>
            <a:lstStyle/>
            <a:p>
              <a:endParaRPr lang="en-US"/>
            </a:p>
          </p:txBody>
        </p:sp>
        <p:sp>
          <p:nvSpPr>
            <p:cNvPr id="3722" name="Freeform: Shape 3721">
              <a:extLst>
                <a:ext uri="{FF2B5EF4-FFF2-40B4-BE49-F238E27FC236}">
                  <a16:creationId xmlns:a16="http://schemas.microsoft.com/office/drawing/2014/main" xmlns="" id="{B4DC8654-F264-4888-9D52-9C11CB0F1A09}"/>
                </a:ext>
              </a:extLst>
            </p:cNvPr>
            <p:cNvSpPr/>
            <p:nvPr/>
          </p:nvSpPr>
          <p:spPr>
            <a:xfrm>
              <a:off x="7227094" y="57897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23" name="Freeform: Shape 3722">
              <a:extLst>
                <a:ext uri="{FF2B5EF4-FFF2-40B4-BE49-F238E27FC236}">
                  <a16:creationId xmlns:a16="http://schemas.microsoft.com/office/drawing/2014/main" xmlns="" id="{7648074B-933F-4BE2-BAFD-EBEAEA6DBA9B}"/>
                </a:ext>
              </a:extLst>
            </p:cNvPr>
            <p:cNvSpPr/>
            <p:nvPr/>
          </p:nvSpPr>
          <p:spPr>
            <a:xfrm>
              <a:off x="7226141" y="5788395"/>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3724" name="Freeform: Shape 3723">
              <a:extLst>
                <a:ext uri="{FF2B5EF4-FFF2-40B4-BE49-F238E27FC236}">
                  <a16:creationId xmlns:a16="http://schemas.microsoft.com/office/drawing/2014/main" xmlns="" id="{62964D81-8DFE-4F9A-B032-5DA9E6AFC53E}"/>
                </a:ext>
              </a:extLst>
            </p:cNvPr>
            <p:cNvSpPr/>
            <p:nvPr/>
          </p:nvSpPr>
          <p:spPr>
            <a:xfrm>
              <a:off x="7225189" y="578881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3725" name="Freeform: Shape 3724">
              <a:extLst>
                <a:ext uri="{FF2B5EF4-FFF2-40B4-BE49-F238E27FC236}">
                  <a16:creationId xmlns:a16="http://schemas.microsoft.com/office/drawing/2014/main" xmlns="" id="{990981C1-5EFD-47B1-8DD4-49E5F5C345F1}"/>
                </a:ext>
              </a:extLst>
            </p:cNvPr>
            <p:cNvSpPr/>
            <p:nvPr/>
          </p:nvSpPr>
          <p:spPr>
            <a:xfrm>
              <a:off x="7201376" y="5774531"/>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9049" y="7144"/>
                    <a:pt x="10001"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3726" name="Freeform: Shape 3725">
              <a:extLst>
                <a:ext uri="{FF2B5EF4-FFF2-40B4-BE49-F238E27FC236}">
                  <a16:creationId xmlns:a16="http://schemas.microsoft.com/office/drawing/2014/main" xmlns="" id="{A49AD384-0065-475E-9A9F-FF8D22B4CE50}"/>
                </a:ext>
              </a:extLst>
            </p:cNvPr>
            <p:cNvSpPr/>
            <p:nvPr/>
          </p:nvSpPr>
          <p:spPr>
            <a:xfrm>
              <a:off x="7236619" y="58050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001"/>
                    <a:pt x="7144" y="7144"/>
                    <a:pt x="7144" y="7144"/>
                  </a:cubicBezTo>
                  <a:close/>
                </a:path>
              </a:pathLst>
            </a:custGeom>
            <a:grpFill/>
            <a:ln w="9525" cap="flat">
              <a:noFill/>
              <a:prstDash val="solid"/>
              <a:miter/>
            </a:ln>
          </p:spPr>
          <p:txBody>
            <a:bodyPr rtlCol="0" anchor="ctr"/>
            <a:lstStyle/>
            <a:p>
              <a:endParaRPr lang="en-US"/>
            </a:p>
          </p:txBody>
        </p:sp>
        <p:sp>
          <p:nvSpPr>
            <p:cNvPr id="3727" name="Freeform: Shape 3726">
              <a:extLst>
                <a:ext uri="{FF2B5EF4-FFF2-40B4-BE49-F238E27FC236}">
                  <a16:creationId xmlns:a16="http://schemas.microsoft.com/office/drawing/2014/main" xmlns="" id="{B33BCAC8-8A83-437D-817B-353F0A1FE687}"/>
                </a:ext>
              </a:extLst>
            </p:cNvPr>
            <p:cNvSpPr/>
            <p:nvPr/>
          </p:nvSpPr>
          <p:spPr>
            <a:xfrm>
              <a:off x="7213759" y="580744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3728" name="Freeform: Shape 3727">
              <a:extLst>
                <a:ext uri="{FF2B5EF4-FFF2-40B4-BE49-F238E27FC236}">
                  <a16:creationId xmlns:a16="http://schemas.microsoft.com/office/drawing/2014/main" xmlns="" id="{02C5E56A-0F39-46D4-A794-FE6F9FFE5F2D}"/>
                </a:ext>
              </a:extLst>
            </p:cNvPr>
            <p:cNvSpPr/>
            <p:nvPr/>
          </p:nvSpPr>
          <p:spPr>
            <a:xfrm>
              <a:off x="7202329" y="57850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29" name="Freeform: Shape 3728">
              <a:extLst>
                <a:ext uri="{FF2B5EF4-FFF2-40B4-BE49-F238E27FC236}">
                  <a16:creationId xmlns:a16="http://schemas.microsoft.com/office/drawing/2014/main" xmlns="" id="{FE2D1C4F-053C-4BF4-A5FB-FD91B238F600}"/>
                </a:ext>
              </a:extLst>
            </p:cNvPr>
            <p:cNvSpPr/>
            <p:nvPr/>
          </p:nvSpPr>
          <p:spPr>
            <a:xfrm>
              <a:off x="7212806" y="5804990"/>
              <a:ext cx="9525" cy="9525"/>
            </a:xfrm>
            <a:custGeom>
              <a:avLst/>
              <a:gdLst>
                <a:gd name="connsiteX0" fmla="*/ 7144 w 9525"/>
                <a:gd name="connsiteY0" fmla="*/ 9069 h 9525"/>
                <a:gd name="connsiteX1" fmla="*/ 7144 w 9525"/>
                <a:gd name="connsiteY1" fmla="*/ 9069 h 9525"/>
              </a:gdLst>
              <a:ahLst/>
              <a:cxnLst>
                <a:cxn ang="0">
                  <a:pos x="connsiteX0" y="connsiteY0"/>
                </a:cxn>
                <a:cxn ang="0">
                  <a:pos x="connsiteX1" y="connsiteY1"/>
                </a:cxn>
              </a:cxnLst>
              <a:rect l="l" t="t" r="r" b="b"/>
              <a:pathLst>
                <a:path w="9525" h="9525">
                  <a:moveTo>
                    <a:pt x="7144" y="9069"/>
                  </a:moveTo>
                  <a:cubicBezTo>
                    <a:pt x="9049" y="5259"/>
                    <a:pt x="7144" y="8117"/>
                    <a:pt x="7144" y="9069"/>
                  </a:cubicBezTo>
                  <a:close/>
                </a:path>
              </a:pathLst>
            </a:custGeom>
            <a:grpFill/>
            <a:ln w="9525" cap="flat">
              <a:noFill/>
              <a:prstDash val="solid"/>
              <a:miter/>
            </a:ln>
          </p:spPr>
          <p:txBody>
            <a:bodyPr rtlCol="0" anchor="ctr"/>
            <a:lstStyle/>
            <a:p>
              <a:endParaRPr lang="en-US"/>
            </a:p>
          </p:txBody>
        </p:sp>
        <p:sp>
          <p:nvSpPr>
            <p:cNvPr id="3730" name="Freeform: Shape 3729">
              <a:extLst>
                <a:ext uri="{FF2B5EF4-FFF2-40B4-BE49-F238E27FC236}">
                  <a16:creationId xmlns:a16="http://schemas.microsoft.com/office/drawing/2014/main" xmlns="" id="{7FAC6765-47F5-4248-95E9-88858D8D1FD8}"/>
                </a:ext>
              </a:extLst>
            </p:cNvPr>
            <p:cNvSpPr/>
            <p:nvPr/>
          </p:nvSpPr>
          <p:spPr>
            <a:xfrm>
              <a:off x="7204234" y="57745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731" name="Freeform: Shape 3730">
              <a:extLst>
                <a:ext uri="{FF2B5EF4-FFF2-40B4-BE49-F238E27FC236}">
                  <a16:creationId xmlns:a16="http://schemas.microsoft.com/office/drawing/2014/main" xmlns="" id="{008C485D-0B9F-4CAF-A4A1-C24081A19929}"/>
                </a:ext>
              </a:extLst>
            </p:cNvPr>
            <p:cNvSpPr/>
            <p:nvPr/>
          </p:nvSpPr>
          <p:spPr>
            <a:xfrm>
              <a:off x="7194709" y="5771673"/>
              <a:ext cx="47625" cy="47625"/>
            </a:xfrm>
            <a:custGeom>
              <a:avLst/>
              <a:gdLst>
                <a:gd name="connsiteX0" fmla="*/ 10001 w 47625"/>
                <a:gd name="connsiteY0" fmla="*/ 8096 h 47625"/>
                <a:gd name="connsiteX1" fmla="*/ 21431 w 47625"/>
                <a:gd name="connsiteY1" fmla="*/ 10001 h 47625"/>
                <a:gd name="connsiteX2" fmla="*/ 20479 w 47625"/>
                <a:gd name="connsiteY2" fmla="*/ 10001 h 47625"/>
                <a:gd name="connsiteX3" fmla="*/ 10954 w 47625"/>
                <a:gd name="connsiteY3" fmla="*/ 10001 h 47625"/>
                <a:gd name="connsiteX4" fmla="*/ 16669 w 47625"/>
                <a:gd name="connsiteY4" fmla="*/ 11906 h 47625"/>
                <a:gd name="connsiteX5" fmla="*/ 15716 w 47625"/>
                <a:gd name="connsiteY5" fmla="*/ 11906 h 47625"/>
                <a:gd name="connsiteX6" fmla="*/ 15716 w 47625"/>
                <a:gd name="connsiteY6" fmla="*/ 11906 h 47625"/>
                <a:gd name="connsiteX7" fmla="*/ 15716 w 47625"/>
                <a:gd name="connsiteY7" fmla="*/ 12859 h 47625"/>
                <a:gd name="connsiteX8" fmla="*/ 10001 w 47625"/>
                <a:gd name="connsiteY8" fmla="*/ 14764 h 47625"/>
                <a:gd name="connsiteX9" fmla="*/ 10954 w 47625"/>
                <a:gd name="connsiteY9" fmla="*/ 14764 h 47625"/>
                <a:gd name="connsiteX10" fmla="*/ 16669 w 47625"/>
                <a:gd name="connsiteY10" fmla="*/ 15716 h 47625"/>
                <a:gd name="connsiteX11" fmla="*/ 12859 w 47625"/>
                <a:gd name="connsiteY11" fmla="*/ 17621 h 47625"/>
                <a:gd name="connsiteX12" fmla="*/ 10954 w 47625"/>
                <a:gd name="connsiteY12" fmla="*/ 19526 h 47625"/>
                <a:gd name="connsiteX13" fmla="*/ 15716 w 47625"/>
                <a:gd name="connsiteY13" fmla="*/ 19526 h 47625"/>
                <a:gd name="connsiteX14" fmla="*/ 14764 w 47625"/>
                <a:gd name="connsiteY14" fmla="*/ 19526 h 47625"/>
                <a:gd name="connsiteX15" fmla="*/ 10954 w 47625"/>
                <a:gd name="connsiteY15" fmla="*/ 21431 h 47625"/>
                <a:gd name="connsiteX16" fmla="*/ 10001 w 47625"/>
                <a:gd name="connsiteY16" fmla="*/ 22384 h 47625"/>
                <a:gd name="connsiteX17" fmla="*/ 16669 w 47625"/>
                <a:gd name="connsiteY17" fmla="*/ 22384 h 47625"/>
                <a:gd name="connsiteX18" fmla="*/ 16669 w 47625"/>
                <a:gd name="connsiteY18" fmla="*/ 22384 h 47625"/>
                <a:gd name="connsiteX19" fmla="*/ 10001 w 47625"/>
                <a:gd name="connsiteY19" fmla="*/ 24289 h 47625"/>
                <a:gd name="connsiteX20" fmla="*/ 10001 w 47625"/>
                <a:gd name="connsiteY20" fmla="*/ 24289 h 47625"/>
                <a:gd name="connsiteX21" fmla="*/ 17621 w 47625"/>
                <a:gd name="connsiteY21" fmla="*/ 24289 h 47625"/>
                <a:gd name="connsiteX22" fmla="*/ 18574 w 47625"/>
                <a:gd name="connsiteY22" fmla="*/ 25241 h 47625"/>
                <a:gd name="connsiteX23" fmla="*/ 14764 w 47625"/>
                <a:gd name="connsiteY23" fmla="*/ 34766 h 47625"/>
                <a:gd name="connsiteX24" fmla="*/ 16669 w 47625"/>
                <a:gd name="connsiteY24" fmla="*/ 38576 h 47625"/>
                <a:gd name="connsiteX25" fmla="*/ 21431 w 47625"/>
                <a:gd name="connsiteY25" fmla="*/ 40481 h 47625"/>
                <a:gd name="connsiteX26" fmla="*/ 26194 w 47625"/>
                <a:gd name="connsiteY26" fmla="*/ 37624 h 47625"/>
                <a:gd name="connsiteX27" fmla="*/ 24289 w 47625"/>
                <a:gd name="connsiteY27" fmla="*/ 42386 h 47625"/>
                <a:gd name="connsiteX28" fmla="*/ 30004 w 47625"/>
                <a:gd name="connsiteY28" fmla="*/ 38576 h 47625"/>
                <a:gd name="connsiteX29" fmla="*/ 27146 w 47625"/>
                <a:gd name="connsiteY29" fmla="*/ 43339 h 47625"/>
                <a:gd name="connsiteX30" fmla="*/ 29051 w 47625"/>
                <a:gd name="connsiteY30" fmla="*/ 42386 h 47625"/>
                <a:gd name="connsiteX31" fmla="*/ 30956 w 47625"/>
                <a:gd name="connsiteY31" fmla="*/ 42386 h 47625"/>
                <a:gd name="connsiteX32" fmla="*/ 34766 w 47625"/>
                <a:gd name="connsiteY32" fmla="*/ 34766 h 47625"/>
                <a:gd name="connsiteX33" fmla="*/ 31909 w 47625"/>
                <a:gd name="connsiteY33" fmla="*/ 43339 h 47625"/>
                <a:gd name="connsiteX34" fmla="*/ 33814 w 47625"/>
                <a:gd name="connsiteY34" fmla="*/ 40481 h 47625"/>
                <a:gd name="connsiteX35" fmla="*/ 35719 w 47625"/>
                <a:gd name="connsiteY35" fmla="*/ 38576 h 47625"/>
                <a:gd name="connsiteX36" fmla="*/ 34766 w 47625"/>
                <a:gd name="connsiteY36" fmla="*/ 43339 h 47625"/>
                <a:gd name="connsiteX37" fmla="*/ 37624 w 47625"/>
                <a:gd name="connsiteY37" fmla="*/ 34766 h 47625"/>
                <a:gd name="connsiteX38" fmla="*/ 36671 w 47625"/>
                <a:gd name="connsiteY38" fmla="*/ 40481 h 47625"/>
                <a:gd name="connsiteX39" fmla="*/ 37624 w 47625"/>
                <a:gd name="connsiteY39" fmla="*/ 39528 h 47625"/>
                <a:gd name="connsiteX40" fmla="*/ 37624 w 47625"/>
                <a:gd name="connsiteY40" fmla="*/ 39528 h 47625"/>
                <a:gd name="connsiteX41" fmla="*/ 38576 w 47625"/>
                <a:gd name="connsiteY41" fmla="*/ 36671 h 47625"/>
                <a:gd name="connsiteX42" fmla="*/ 38576 w 47625"/>
                <a:gd name="connsiteY42" fmla="*/ 41434 h 47625"/>
                <a:gd name="connsiteX43" fmla="*/ 40481 w 47625"/>
                <a:gd name="connsiteY43" fmla="*/ 36671 h 47625"/>
                <a:gd name="connsiteX44" fmla="*/ 40481 w 47625"/>
                <a:gd name="connsiteY44" fmla="*/ 40481 h 47625"/>
                <a:gd name="connsiteX45" fmla="*/ 42386 w 47625"/>
                <a:gd name="connsiteY45" fmla="*/ 40481 h 47625"/>
                <a:gd name="connsiteX46" fmla="*/ 44291 w 47625"/>
                <a:gd name="connsiteY46" fmla="*/ 41434 h 47625"/>
                <a:gd name="connsiteX47" fmla="*/ 44291 w 47625"/>
                <a:gd name="connsiteY47" fmla="*/ 34766 h 47625"/>
                <a:gd name="connsiteX48" fmla="*/ 44291 w 47625"/>
                <a:gd name="connsiteY48" fmla="*/ 35719 h 47625"/>
                <a:gd name="connsiteX49" fmla="*/ 44291 w 47625"/>
                <a:gd name="connsiteY49" fmla="*/ 34766 h 47625"/>
                <a:gd name="connsiteX50" fmla="*/ 44291 w 47625"/>
                <a:gd name="connsiteY50" fmla="*/ 35719 h 47625"/>
                <a:gd name="connsiteX51" fmla="*/ 44291 w 47625"/>
                <a:gd name="connsiteY51" fmla="*/ 40481 h 47625"/>
                <a:gd name="connsiteX52" fmla="*/ 44291 w 47625"/>
                <a:gd name="connsiteY52" fmla="*/ 41434 h 47625"/>
                <a:gd name="connsiteX53" fmla="*/ 44291 w 47625"/>
                <a:gd name="connsiteY53" fmla="*/ 34766 h 47625"/>
                <a:gd name="connsiteX54" fmla="*/ 45244 w 47625"/>
                <a:gd name="connsiteY54" fmla="*/ 43339 h 47625"/>
                <a:gd name="connsiteX55" fmla="*/ 46196 w 47625"/>
                <a:gd name="connsiteY55" fmla="*/ 44291 h 47625"/>
                <a:gd name="connsiteX56" fmla="*/ 47149 w 47625"/>
                <a:gd name="connsiteY56" fmla="*/ 33814 h 47625"/>
                <a:gd name="connsiteX57" fmla="*/ 48101 w 47625"/>
                <a:gd name="connsiteY57" fmla="*/ 42386 h 47625"/>
                <a:gd name="connsiteX58" fmla="*/ 48101 w 47625"/>
                <a:gd name="connsiteY58" fmla="*/ 42386 h 47625"/>
                <a:gd name="connsiteX59" fmla="*/ 48101 w 47625"/>
                <a:gd name="connsiteY59" fmla="*/ 39528 h 47625"/>
                <a:gd name="connsiteX60" fmla="*/ 47149 w 47625"/>
                <a:gd name="connsiteY60" fmla="*/ 37624 h 47625"/>
                <a:gd name="connsiteX61" fmla="*/ 46196 w 47625"/>
                <a:gd name="connsiteY61" fmla="*/ 30003 h 47625"/>
                <a:gd name="connsiteX62" fmla="*/ 46196 w 47625"/>
                <a:gd name="connsiteY62" fmla="*/ 36671 h 47625"/>
                <a:gd name="connsiteX63" fmla="*/ 45244 w 47625"/>
                <a:gd name="connsiteY63" fmla="*/ 29051 h 47625"/>
                <a:gd name="connsiteX64" fmla="*/ 45244 w 47625"/>
                <a:gd name="connsiteY64" fmla="*/ 33814 h 47625"/>
                <a:gd name="connsiteX65" fmla="*/ 45244 w 47625"/>
                <a:gd name="connsiteY65" fmla="*/ 33814 h 47625"/>
                <a:gd name="connsiteX66" fmla="*/ 44291 w 47625"/>
                <a:gd name="connsiteY66" fmla="*/ 29051 h 47625"/>
                <a:gd name="connsiteX67" fmla="*/ 43339 w 47625"/>
                <a:gd name="connsiteY67" fmla="*/ 31909 h 47625"/>
                <a:gd name="connsiteX68" fmla="*/ 43339 w 47625"/>
                <a:gd name="connsiteY68" fmla="*/ 27146 h 47625"/>
                <a:gd name="connsiteX69" fmla="*/ 42386 w 47625"/>
                <a:gd name="connsiteY69" fmla="*/ 37624 h 47625"/>
                <a:gd name="connsiteX70" fmla="*/ 42386 w 47625"/>
                <a:gd name="connsiteY70" fmla="*/ 33814 h 47625"/>
                <a:gd name="connsiteX71" fmla="*/ 42386 w 47625"/>
                <a:gd name="connsiteY71" fmla="*/ 27146 h 47625"/>
                <a:gd name="connsiteX72" fmla="*/ 41434 w 47625"/>
                <a:gd name="connsiteY72" fmla="*/ 30956 h 47625"/>
                <a:gd name="connsiteX73" fmla="*/ 40481 w 47625"/>
                <a:gd name="connsiteY73" fmla="*/ 24289 h 47625"/>
                <a:gd name="connsiteX74" fmla="*/ 40481 w 47625"/>
                <a:gd name="connsiteY74" fmla="*/ 23336 h 47625"/>
                <a:gd name="connsiteX75" fmla="*/ 38576 w 47625"/>
                <a:gd name="connsiteY75" fmla="*/ 31909 h 47625"/>
                <a:gd name="connsiteX76" fmla="*/ 39529 w 47625"/>
                <a:gd name="connsiteY76" fmla="*/ 27146 h 47625"/>
                <a:gd name="connsiteX77" fmla="*/ 40481 w 47625"/>
                <a:gd name="connsiteY77" fmla="*/ 23336 h 47625"/>
                <a:gd name="connsiteX78" fmla="*/ 39529 w 47625"/>
                <a:gd name="connsiteY78" fmla="*/ 24289 h 47625"/>
                <a:gd name="connsiteX79" fmla="*/ 37624 w 47625"/>
                <a:gd name="connsiteY79" fmla="*/ 29051 h 47625"/>
                <a:gd name="connsiteX80" fmla="*/ 40481 w 47625"/>
                <a:gd name="connsiteY80" fmla="*/ 19526 h 47625"/>
                <a:gd name="connsiteX81" fmla="*/ 37624 w 47625"/>
                <a:gd name="connsiteY81" fmla="*/ 27146 h 47625"/>
                <a:gd name="connsiteX82" fmla="*/ 39529 w 47625"/>
                <a:gd name="connsiteY82" fmla="*/ 21431 h 47625"/>
                <a:gd name="connsiteX83" fmla="*/ 39529 w 47625"/>
                <a:gd name="connsiteY83" fmla="*/ 21431 h 47625"/>
                <a:gd name="connsiteX84" fmla="*/ 36671 w 47625"/>
                <a:gd name="connsiteY84" fmla="*/ 29051 h 47625"/>
                <a:gd name="connsiteX85" fmla="*/ 39529 w 47625"/>
                <a:gd name="connsiteY85" fmla="*/ 22384 h 47625"/>
                <a:gd name="connsiteX86" fmla="*/ 36671 w 47625"/>
                <a:gd name="connsiteY86" fmla="*/ 28099 h 47625"/>
                <a:gd name="connsiteX87" fmla="*/ 35719 w 47625"/>
                <a:gd name="connsiteY87" fmla="*/ 30003 h 47625"/>
                <a:gd name="connsiteX88" fmla="*/ 37624 w 47625"/>
                <a:gd name="connsiteY88" fmla="*/ 24289 h 47625"/>
                <a:gd name="connsiteX89" fmla="*/ 36671 w 47625"/>
                <a:gd name="connsiteY89" fmla="*/ 25241 h 47625"/>
                <a:gd name="connsiteX90" fmla="*/ 33814 w 47625"/>
                <a:gd name="connsiteY90" fmla="*/ 29051 h 47625"/>
                <a:gd name="connsiteX91" fmla="*/ 33814 w 47625"/>
                <a:gd name="connsiteY91" fmla="*/ 28099 h 47625"/>
                <a:gd name="connsiteX92" fmla="*/ 31909 w 47625"/>
                <a:gd name="connsiteY92" fmla="*/ 30003 h 47625"/>
                <a:gd name="connsiteX93" fmla="*/ 30956 w 47625"/>
                <a:gd name="connsiteY93" fmla="*/ 29051 h 47625"/>
                <a:gd name="connsiteX94" fmla="*/ 34766 w 47625"/>
                <a:gd name="connsiteY94" fmla="*/ 24289 h 47625"/>
                <a:gd name="connsiteX95" fmla="*/ 30004 w 47625"/>
                <a:gd name="connsiteY95" fmla="*/ 29051 h 47625"/>
                <a:gd name="connsiteX96" fmla="*/ 29051 w 47625"/>
                <a:gd name="connsiteY96" fmla="*/ 30003 h 47625"/>
                <a:gd name="connsiteX97" fmla="*/ 33814 w 47625"/>
                <a:gd name="connsiteY97" fmla="*/ 25241 h 47625"/>
                <a:gd name="connsiteX98" fmla="*/ 34766 w 47625"/>
                <a:gd name="connsiteY98" fmla="*/ 24289 h 47625"/>
                <a:gd name="connsiteX99" fmla="*/ 30004 w 47625"/>
                <a:gd name="connsiteY99" fmla="*/ 28099 h 47625"/>
                <a:gd name="connsiteX100" fmla="*/ 33814 w 47625"/>
                <a:gd name="connsiteY100" fmla="*/ 24289 h 47625"/>
                <a:gd name="connsiteX101" fmla="*/ 29051 w 47625"/>
                <a:gd name="connsiteY101" fmla="*/ 28099 h 47625"/>
                <a:gd name="connsiteX102" fmla="*/ 35719 w 47625"/>
                <a:gd name="connsiteY102" fmla="*/ 22384 h 47625"/>
                <a:gd name="connsiteX103" fmla="*/ 30004 w 47625"/>
                <a:gd name="connsiteY103" fmla="*/ 26194 h 47625"/>
                <a:gd name="connsiteX104" fmla="*/ 39529 w 47625"/>
                <a:gd name="connsiteY104" fmla="*/ 20478 h 47625"/>
                <a:gd name="connsiteX105" fmla="*/ 38576 w 47625"/>
                <a:gd name="connsiteY105" fmla="*/ 21431 h 47625"/>
                <a:gd name="connsiteX106" fmla="*/ 34766 w 47625"/>
                <a:gd name="connsiteY106" fmla="*/ 23336 h 47625"/>
                <a:gd name="connsiteX107" fmla="*/ 36671 w 47625"/>
                <a:gd name="connsiteY107" fmla="*/ 22384 h 47625"/>
                <a:gd name="connsiteX108" fmla="*/ 31909 w 47625"/>
                <a:gd name="connsiteY108" fmla="*/ 23336 h 47625"/>
                <a:gd name="connsiteX109" fmla="*/ 38576 w 47625"/>
                <a:gd name="connsiteY109" fmla="*/ 20478 h 47625"/>
                <a:gd name="connsiteX110" fmla="*/ 32861 w 47625"/>
                <a:gd name="connsiteY110" fmla="*/ 20478 h 47625"/>
                <a:gd name="connsiteX111" fmla="*/ 31909 w 47625"/>
                <a:gd name="connsiteY111" fmla="*/ 20478 h 47625"/>
                <a:gd name="connsiteX112" fmla="*/ 32861 w 47625"/>
                <a:gd name="connsiteY112" fmla="*/ 19526 h 47625"/>
                <a:gd name="connsiteX113" fmla="*/ 37624 w 47625"/>
                <a:gd name="connsiteY113" fmla="*/ 18574 h 47625"/>
                <a:gd name="connsiteX114" fmla="*/ 29051 w 47625"/>
                <a:gd name="connsiteY114" fmla="*/ 19526 h 47625"/>
                <a:gd name="connsiteX115" fmla="*/ 34766 w 47625"/>
                <a:gd name="connsiteY115" fmla="*/ 18574 h 47625"/>
                <a:gd name="connsiteX116" fmla="*/ 35719 w 47625"/>
                <a:gd name="connsiteY116" fmla="*/ 17621 h 47625"/>
                <a:gd name="connsiteX117" fmla="*/ 28099 w 47625"/>
                <a:gd name="connsiteY117" fmla="*/ 17621 h 47625"/>
                <a:gd name="connsiteX118" fmla="*/ 28099 w 47625"/>
                <a:gd name="connsiteY118" fmla="*/ 17621 h 47625"/>
                <a:gd name="connsiteX119" fmla="*/ 27146 w 47625"/>
                <a:gd name="connsiteY119" fmla="*/ 17621 h 47625"/>
                <a:gd name="connsiteX120" fmla="*/ 27146 w 47625"/>
                <a:gd name="connsiteY120" fmla="*/ 17621 h 47625"/>
                <a:gd name="connsiteX121" fmla="*/ 36671 w 47625"/>
                <a:gd name="connsiteY121" fmla="*/ 16669 h 47625"/>
                <a:gd name="connsiteX122" fmla="*/ 32861 w 47625"/>
                <a:gd name="connsiteY122" fmla="*/ 16669 h 47625"/>
                <a:gd name="connsiteX123" fmla="*/ 30004 w 47625"/>
                <a:gd name="connsiteY123" fmla="*/ 16669 h 47625"/>
                <a:gd name="connsiteX124" fmla="*/ 33814 w 47625"/>
                <a:gd name="connsiteY124" fmla="*/ 16669 h 47625"/>
                <a:gd name="connsiteX125" fmla="*/ 30956 w 47625"/>
                <a:gd name="connsiteY125" fmla="*/ 15716 h 47625"/>
                <a:gd name="connsiteX126" fmla="*/ 30956 w 47625"/>
                <a:gd name="connsiteY126" fmla="*/ 15716 h 47625"/>
                <a:gd name="connsiteX127" fmla="*/ 26194 w 47625"/>
                <a:gd name="connsiteY127" fmla="*/ 11906 h 47625"/>
                <a:gd name="connsiteX128" fmla="*/ 27146 w 47625"/>
                <a:gd name="connsiteY128" fmla="*/ 10953 h 47625"/>
                <a:gd name="connsiteX129" fmla="*/ 32861 w 47625"/>
                <a:gd name="connsiteY129" fmla="*/ 10953 h 47625"/>
                <a:gd name="connsiteX130" fmla="*/ 10954 w 47625"/>
                <a:gd name="connsiteY130" fmla="*/ 7144 h 47625"/>
                <a:gd name="connsiteX131" fmla="*/ 10954 w 47625"/>
                <a:gd name="connsiteY131" fmla="*/ 7144 h 47625"/>
                <a:gd name="connsiteX132" fmla="*/ 13811 w 47625"/>
                <a:gd name="connsiteY132" fmla="*/ 8096 h 47625"/>
                <a:gd name="connsiteX133" fmla="*/ 14764 w 47625"/>
                <a:gd name="connsiteY133" fmla="*/ 8096 h 47625"/>
                <a:gd name="connsiteX134" fmla="*/ 12859 w 47625"/>
                <a:gd name="connsiteY134" fmla="*/ 8096 h 47625"/>
                <a:gd name="connsiteX135" fmla="*/ 12859 w 47625"/>
                <a:gd name="connsiteY135" fmla="*/ 9049 h 47625"/>
                <a:gd name="connsiteX136" fmla="*/ 7144 w 47625"/>
                <a:gd name="connsiteY136" fmla="*/ 9049 h 47625"/>
                <a:gd name="connsiteX137" fmla="*/ 11906 w 47625"/>
                <a:gd name="connsiteY137" fmla="*/ 10001 h 47625"/>
                <a:gd name="connsiteX138" fmla="*/ 15716 w 47625"/>
                <a:gd name="connsiteY138" fmla="*/ 10953 h 47625"/>
                <a:gd name="connsiteX139" fmla="*/ 10001 w 47625"/>
                <a:gd name="connsiteY139" fmla="*/ 8096 h 47625"/>
                <a:gd name="connsiteX140" fmla="*/ 18574 w 47625"/>
                <a:gd name="connsiteY140" fmla="*/ 13811 h 47625"/>
                <a:gd name="connsiteX141" fmla="*/ 18574 w 47625"/>
                <a:gd name="connsiteY141" fmla="*/ 13811 h 47625"/>
                <a:gd name="connsiteX142" fmla="*/ 18574 w 47625"/>
                <a:gd name="connsiteY142" fmla="*/ 13811 h 47625"/>
                <a:gd name="connsiteX143" fmla="*/ 18574 w 47625"/>
                <a:gd name="connsiteY143" fmla="*/ 13811 h 47625"/>
                <a:gd name="connsiteX144" fmla="*/ 37624 w 47625"/>
                <a:gd name="connsiteY144" fmla="*/ 12859 h 47625"/>
                <a:gd name="connsiteX145" fmla="*/ 37624 w 47625"/>
                <a:gd name="connsiteY145" fmla="*/ 12859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47625" h="47625">
                  <a:moveTo>
                    <a:pt x="10001" y="8096"/>
                  </a:moveTo>
                  <a:cubicBezTo>
                    <a:pt x="10954" y="7144"/>
                    <a:pt x="14764" y="10001"/>
                    <a:pt x="21431" y="10001"/>
                  </a:cubicBezTo>
                  <a:cubicBezTo>
                    <a:pt x="19526" y="10001"/>
                    <a:pt x="19526" y="10001"/>
                    <a:pt x="20479" y="10001"/>
                  </a:cubicBezTo>
                  <a:cubicBezTo>
                    <a:pt x="15716" y="10001"/>
                    <a:pt x="19526" y="10001"/>
                    <a:pt x="10954" y="10001"/>
                  </a:cubicBezTo>
                  <a:cubicBezTo>
                    <a:pt x="21431" y="7144"/>
                    <a:pt x="8096" y="12859"/>
                    <a:pt x="16669" y="11906"/>
                  </a:cubicBezTo>
                  <a:cubicBezTo>
                    <a:pt x="16669" y="11906"/>
                    <a:pt x="10001" y="12859"/>
                    <a:pt x="15716" y="11906"/>
                  </a:cubicBezTo>
                  <a:cubicBezTo>
                    <a:pt x="10954" y="11906"/>
                    <a:pt x="15716" y="11906"/>
                    <a:pt x="15716" y="11906"/>
                  </a:cubicBezTo>
                  <a:cubicBezTo>
                    <a:pt x="10954" y="11906"/>
                    <a:pt x="10954" y="11906"/>
                    <a:pt x="15716" y="12859"/>
                  </a:cubicBezTo>
                  <a:cubicBezTo>
                    <a:pt x="13811" y="11906"/>
                    <a:pt x="11906" y="12859"/>
                    <a:pt x="10001" y="14764"/>
                  </a:cubicBezTo>
                  <a:cubicBezTo>
                    <a:pt x="13811" y="14764"/>
                    <a:pt x="13811" y="14764"/>
                    <a:pt x="10954" y="14764"/>
                  </a:cubicBezTo>
                  <a:cubicBezTo>
                    <a:pt x="15716" y="13811"/>
                    <a:pt x="10001" y="17621"/>
                    <a:pt x="16669" y="15716"/>
                  </a:cubicBezTo>
                  <a:cubicBezTo>
                    <a:pt x="15716" y="16669"/>
                    <a:pt x="16669" y="16669"/>
                    <a:pt x="12859" y="17621"/>
                  </a:cubicBezTo>
                  <a:cubicBezTo>
                    <a:pt x="17621" y="16669"/>
                    <a:pt x="18574" y="15716"/>
                    <a:pt x="10954" y="19526"/>
                  </a:cubicBezTo>
                  <a:cubicBezTo>
                    <a:pt x="12859" y="18574"/>
                    <a:pt x="15716" y="19526"/>
                    <a:pt x="15716" y="19526"/>
                  </a:cubicBezTo>
                  <a:cubicBezTo>
                    <a:pt x="12859" y="21431"/>
                    <a:pt x="10954" y="20478"/>
                    <a:pt x="14764" y="19526"/>
                  </a:cubicBezTo>
                  <a:cubicBezTo>
                    <a:pt x="8096" y="19526"/>
                    <a:pt x="16669" y="20478"/>
                    <a:pt x="10954" y="21431"/>
                  </a:cubicBezTo>
                  <a:cubicBezTo>
                    <a:pt x="16669" y="20478"/>
                    <a:pt x="10954" y="22384"/>
                    <a:pt x="10001" y="22384"/>
                  </a:cubicBezTo>
                  <a:cubicBezTo>
                    <a:pt x="11906" y="24289"/>
                    <a:pt x="13811" y="24289"/>
                    <a:pt x="16669" y="22384"/>
                  </a:cubicBezTo>
                  <a:cubicBezTo>
                    <a:pt x="11906" y="23336"/>
                    <a:pt x="12859" y="23336"/>
                    <a:pt x="16669" y="22384"/>
                  </a:cubicBezTo>
                  <a:cubicBezTo>
                    <a:pt x="10954" y="26194"/>
                    <a:pt x="14764" y="22384"/>
                    <a:pt x="10001" y="24289"/>
                  </a:cubicBezTo>
                  <a:cubicBezTo>
                    <a:pt x="10954" y="24289"/>
                    <a:pt x="10954" y="24289"/>
                    <a:pt x="10001" y="24289"/>
                  </a:cubicBezTo>
                  <a:cubicBezTo>
                    <a:pt x="10954" y="26194"/>
                    <a:pt x="16669" y="24289"/>
                    <a:pt x="17621" y="24289"/>
                  </a:cubicBezTo>
                  <a:cubicBezTo>
                    <a:pt x="9049" y="28099"/>
                    <a:pt x="16669" y="25241"/>
                    <a:pt x="18574" y="25241"/>
                  </a:cubicBezTo>
                  <a:cubicBezTo>
                    <a:pt x="10954" y="27146"/>
                    <a:pt x="20479" y="30003"/>
                    <a:pt x="14764" y="34766"/>
                  </a:cubicBezTo>
                  <a:cubicBezTo>
                    <a:pt x="16669" y="36671"/>
                    <a:pt x="17621" y="27146"/>
                    <a:pt x="16669" y="38576"/>
                  </a:cubicBezTo>
                  <a:cubicBezTo>
                    <a:pt x="16669" y="35719"/>
                    <a:pt x="25241" y="37624"/>
                    <a:pt x="21431" y="40481"/>
                  </a:cubicBezTo>
                  <a:cubicBezTo>
                    <a:pt x="24289" y="37624"/>
                    <a:pt x="23336" y="40481"/>
                    <a:pt x="26194" y="37624"/>
                  </a:cubicBezTo>
                  <a:cubicBezTo>
                    <a:pt x="26194" y="39528"/>
                    <a:pt x="25241" y="40481"/>
                    <a:pt x="24289" y="42386"/>
                  </a:cubicBezTo>
                  <a:cubicBezTo>
                    <a:pt x="25241" y="42386"/>
                    <a:pt x="28099" y="40481"/>
                    <a:pt x="30004" y="38576"/>
                  </a:cubicBezTo>
                  <a:cubicBezTo>
                    <a:pt x="29051" y="40481"/>
                    <a:pt x="28099" y="41434"/>
                    <a:pt x="27146" y="43339"/>
                  </a:cubicBezTo>
                  <a:cubicBezTo>
                    <a:pt x="30956" y="38576"/>
                    <a:pt x="31909" y="38576"/>
                    <a:pt x="29051" y="42386"/>
                  </a:cubicBezTo>
                  <a:cubicBezTo>
                    <a:pt x="30956" y="40481"/>
                    <a:pt x="31909" y="40481"/>
                    <a:pt x="30956" y="42386"/>
                  </a:cubicBezTo>
                  <a:cubicBezTo>
                    <a:pt x="31909" y="41434"/>
                    <a:pt x="33814" y="34766"/>
                    <a:pt x="34766" y="34766"/>
                  </a:cubicBezTo>
                  <a:cubicBezTo>
                    <a:pt x="31909" y="42386"/>
                    <a:pt x="32861" y="41434"/>
                    <a:pt x="31909" y="43339"/>
                  </a:cubicBezTo>
                  <a:cubicBezTo>
                    <a:pt x="34766" y="39528"/>
                    <a:pt x="33814" y="44291"/>
                    <a:pt x="33814" y="40481"/>
                  </a:cubicBezTo>
                  <a:cubicBezTo>
                    <a:pt x="32861" y="42386"/>
                    <a:pt x="32861" y="42386"/>
                    <a:pt x="35719" y="38576"/>
                  </a:cubicBezTo>
                  <a:cubicBezTo>
                    <a:pt x="34766" y="40481"/>
                    <a:pt x="34766" y="42386"/>
                    <a:pt x="34766" y="43339"/>
                  </a:cubicBezTo>
                  <a:cubicBezTo>
                    <a:pt x="36671" y="38576"/>
                    <a:pt x="37624" y="41434"/>
                    <a:pt x="37624" y="34766"/>
                  </a:cubicBezTo>
                  <a:cubicBezTo>
                    <a:pt x="34766" y="42386"/>
                    <a:pt x="39529" y="27146"/>
                    <a:pt x="36671" y="40481"/>
                  </a:cubicBezTo>
                  <a:cubicBezTo>
                    <a:pt x="38576" y="35719"/>
                    <a:pt x="38576" y="34766"/>
                    <a:pt x="37624" y="39528"/>
                  </a:cubicBezTo>
                  <a:cubicBezTo>
                    <a:pt x="38576" y="35719"/>
                    <a:pt x="38576" y="35719"/>
                    <a:pt x="37624" y="39528"/>
                  </a:cubicBezTo>
                  <a:cubicBezTo>
                    <a:pt x="37624" y="38576"/>
                    <a:pt x="37624" y="37624"/>
                    <a:pt x="38576" y="36671"/>
                  </a:cubicBezTo>
                  <a:cubicBezTo>
                    <a:pt x="37624" y="39528"/>
                    <a:pt x="39529" y="32861"/>
                    <a:pt x="38576" y="41434"/>
                  </a:cubicBezTo>
                  <a:cubicBezTo>
                    <a:pt x="38576" y="41434"/>
                    <a:pt x="40481" y="37624"/>
                    <a:pt x="40481" y="36671"/>
                  </a:cubicBezTo>
                  <a:cubicBezTo>
                    <a:pt x="40481" y="37624"/>
                    <a:pt x="40481" y="38576"/>
                    <a:pt x="40481" y="40481"/>
                  </a:cubicBezTo>
                  <a:cubicBezTo>
                    <a:pt x="39529" y="34766"/>
                    <a:pt x="41434" y="38576"/>
                    <a:pt x="42386" y="40481"/>
                  </a:cubicBezTo>
                  <a:cubicBezTo>
                    <a:pt x="43339" y="32861"/>
                    <a:pt x="43339" y="40481"/>
                    <a:pt x="44291" y="41434"/>
                  </a:cubicBezTo>
                  <a:cubicBezTo>
                    <a:pt x="44291" y="40481"/>
                    <a:pt x="44291" y="34766"/>
                    <a:pt x="44291" y="34766"/>
                  </a:cubicBezTo>
                  <a:cubicBezTo>
                    <a:pt x="43339" y="45244"/>
                    <a:pt x="45244" y="37624"/>
                    <a:pt x="44291" y="35719"/>
                  </a:cubicBezTo>
                  <a:cubicBezTo>
                    <a:pt x="44291" y="37624"/>
                    <a:pt x="44291" y="37624"/>
                    <a:pt x="44291" y="34766"/>
                  </a:cubicBezTo>
                  <a:cubicBezTo>
                    <a:pt x="44291" y="42386"/>
                    <a:pt x="44291" y="36671"/>
                    <a:pt x="44291" y="35719"/>
                  </a:cubicBezTo>
                  <a:cubicBezTo>
                    <a:pt x="44291" y="37624"/>
                    <a:pt x="44291" y="38576"/>
                    <a:pt x="44291" y="40481"/>
                  </a:cubicBezTo>
                  <a:cubicBezTo>
                    <a:pt x="44291" y="39528"/>
                    <a:pt x="44291" y="40481"/>
                    <a:pt x="44291" y="41434"/>
                  </a:cubicBezTo>
                  <a:cubicBezTo>
                    <a:pt x="45244" y="40481"/>
                    <a:pt x="44291" y="35719"/>
                    <a:pt x="44291" y="34766"/>
                  </a:cubicBezTo>
                  <a:cubicBezTo>
                    <a:pt x="44291" y="37624"/>
                    <a:pt x="44291" y="40481"/>
                    <a:pt x="45244" y="43339"/>
                  </a:cubicBezTo>
                  <a:cubicBezTo>
                    <a:pt x="45244" y="42386"/>
                    <a:pt x="45244" y="39528"/>
                    <a:pt x="46196" y="44291"/>
                  </a:cubicBezTo>
                  <a:cubicBezTo>
                    <a:pt x="47149" y="39528"/>
                    <a:pt x="46196" y="40481"/>
                    <a:pt x="47149" y="33814"/>
                  </a:cubicBezTo>
                  <a:cubicBezTo>
                    <a:pt x="48101" y="40481"/>
                    <a:pt x="48101" y="36671"/>
                    <a:pt x="48101" y="42386"/>
                  </a:cubicBezTo>
                  <a:cubicBezTo>
                    <a:pt x="48101" y="37624"/>
                    <a:pt x="48101" y="37624"/>
                    <a:pt x="48101" y="42386"/>
                  </a:cubicBezTo>
                  <a:cubicBezTo>
                    <a:pt x="48101" y="43339"/>
                    <a:pt x="48101" y="30956"/>
                    <a:pt x="48101" y="39528"/>
                  </a:cubicBezTo>
                  <a:cubicBezTo>
                    <a:pt x="48101" y="36671"/>
                    <a:pt x="45244" y="34766"/>
                    <a:pt x="47149" y="37624"/>
                  </a:cubicBezTo>
                  <a:cubicBezTo>
                    <a:pt x="46196" y="33814"/>
                    <a:pt x="47149" y="34766"/>
                    <a:pt x="46196" y="30003"/>
                  </a:cubicBezTo>
                  <a:cubicBezTo>
                    <a:pt x="46196" y="30003"/>
                    <a:pt x="46196" y="25241"/>
                    <a:pt x="46196" y="36671"/>
                  </a:cubicBezTo>
                  <a:cubicBezTo>
                    <a:pt x="46196" y="33814"/>
                    <a:pt x="45244" y="31909"/>
                    <a:pt x="45244" y="29051"/>
                  </a:cubicBezTo>
                  <a:cubicBezTo>
                    <a:pt x="47149" y="32861"/>
                    <a:pt x="45244" y="29051"/>
                    <a:pt x="45244" y="33814"/>
                  </a:cubicBezTo>
                  <a:cubicBezTo>
                    <a:pt x="45244" y="31909"/>
                    <a:pt x="45244" y="27146"/>
                    <a:pt x="45244" y="33814"/>
                  </a:cubicBezTo>
                  <a:cubicBezTo>
                    <a:pt x="45244" y="28099"/>
                    <a:pt x="45244" y="37624"/>
                    <a:pt x="44291" y="29051"/>
                  </a:cubicBezTo>
                  <a:cubicBezTo>
                    <a:pt x="44291" y="33814"/>
                    <a:pt x="44291" y="25241"/>
                    <a:pt x="43339" y="31909"/>
                  </a:cubicBezTo>
                  <a:cubicBezTo>
                    <a:pt x="43339" y="24289"/>
                    <a:pt x="45244" y="30956"/>
                    <a:pt x="43339" y="27146"/>
                  </a:cubicBezTo>
                  <a:cubicBezTo>
                    <a:pt x="42386" y="30003"/>
                    <a:pt x="42386" y="33814"/>
                    <a:pt x="42386" y="37624"/>
                  </a:cubicBezTo>
                  <a:cubicBezTo>
                    <a:pt x="42386" y="32861"/>
                    <a:pt x="42386" y="31909"/>
                    <a:pt x="42386" y="33814"/>
                  </a:cubicBezTo>
                  <a:cubicBezTo>
                    <a:pt x="42386" y="30956"/>
                    <a:pt x="42386" y="32861"/>
                    <a:pt x="42386" y="27146"/>
                  </a:cubicBezTo>
                  <a:cubicBezTo>
                    <a:pt x="42386" y="28099"/>
                    <a:pt x="39529" y="29051"/>
                    <a:pt x="41434" y="30956"/>
                  </a:cubicBezTo>
                  <a:cubicBezTo>
                    <a:pt x="40481" y="30003"/>
                    <a:pt x="39529" y="29051"/>
                    <a:pt x="40481" y="24289"/>
                  </a:cubicBezTo>
                  <a:cubicBezTo>
                    <a:pt x="40481" y="24289"/>
                    <a:pt x="36671" y="35719"/>
                    <a:pt x="40481" y="23336"/>
                  </a:cubicBezTo>
                  <a:cubicBezTo>
                    <a:pt x="40481" y="26194"/>
                    <a:pt x="38576" y="30003"/>
                    <a:pt x="38576" y="31909"/>
                  </a:cubicBezTo>
                  <a:cubicBezTo>
                    <a:pt x="39529" y="26194"/>
                    <a:pt x="40481" y="24289"/>
                    <a:pt x="39529" y="27146"/>
                  </a:cubicBezTo>
                  <a:cubicBezTo>
                    <a:pt x="41434" y="19526"/>
                    <a:pt x="37624" y="32861"/>
                    <a:pt x="40481" y="23336"/>
                  </a:cubicBezTo>
                  <a:cubicBezTo>
                    <a:pt x="39529" y="26194"/>
                    <a:pt x="39529" y="27146"/>
                    <a:pt x="39529" y="24289"/>
                  </a:cubicBezTo>
                  <a:cubicBezTo>
                    <a:pt x="39529" y="26194"/>
                    <a:pt x="38576" y="27146"/>
                    <a:pt x="37624" y="29051"/>
                  </a:cubicBezTo>
                  <a:cubicBezTo>
                    <a:pt x="38576" y="26194"/>
                    <a:pt x="39529" y="22384"/>
                    <a:pt x="40481" y="19526"/>
                  </a:cubicBezTo>
                  <a:cubicBezTo>
                    <a:pt x="37624" y="28099"/>
                    <a:pt x="43339" y="11906"/>
                    <a:pt x="37624" y="27146"/>
                  </a:cubicBezTo>
                  <a:cubicBezTo>
                    <a:pt x="38576" y="25241"/>
                    <a:pt x="38576" y="23336"/>
                    <a:pt x="39529" y="21431"/>
                  </a:cubicBezTo>
                  <a:cubicBezTo>
                    <a:pt x="38576" y="22384"/>
                    <a:pt x="36671" y="28099"/>
                    <a:pt x="39529" y="21431"/>
                  </a:cubicBezTo>
                  <a:cubicBezTo>
                    <a:pt x="38576" y="23336"/>
                    <a:pt x="37624" y="26194"/>
                    <a:pt x="36671" y="29051"/>
                  </a:cubicBezTo>
                  <a:cubicBezTo>
                    <a:pt x="37624" y="27146"/>
                    <a:pt x="38576" y="24289"/>
                    <a:pt x="39529" y="22384"/>
                  </a:cubicBezTo>
                  <a:cubicBezTo>
                    <a:pt x="33814" y="33814"/>
                    <a:pt x="42386" y="18574"/>
                    <a:pt x="36671" y="28099"/>
                  </a:cubicBezTo>
                  <a:cubicBezTo>
                    <a:pt x="37624" y="26194"/>
                    <a:pt x="37624" y="27146"/>
                    <a:pt x="35719" y="30003"/>
                  </a:cubicBezTo>
                  <a:cubicBezTo>
                    <a:pt x="41434" y="16669"/>
                    <a:pt x="33814" y="31909"/>
                    <a:pt x="37624" y="24289"/>
                  </a:cubicBezTo>
                  <a:cubicBezTo>
                    <a:pt x="34766" y="28099"/>
                    <a:pt x="34766" y="29051"/>
                    <a:pt x="36671" y="25241"/>
                  </a:cubicBezTo>
                  <a:cubicBezTo>
                    <a:pt x="35719" y="26194"/>
                    <a:pt x="34766" y="28099"/>
                    <a:pt x="33814" y="29051"/>
                  </a:cubicBezTo>
                  <a:cubicBezTo>
                    <a:pt x="41434" y="17621"/>
                    <a:pt x="33814" y="28099"/>
                    <a:pt x="33814" y="28099"/>
                  </a:cubicBezTo>
                  <a:cubicBezTo>
                    <a:pt x="34766" y="26194"/>
                    <a:pt x="34766" y="27146"/>
                    <a:pt x="31909" y="30003"/>
                  </a:cubicBezTo>
                  <a:cubicBezTo>
                    <a:pt x="34766" y="25241"/>
                    <a:pt x="33814" y="24289"/>
                    <a:pt x="30956" y="29051"/>
                  </a:cubicBezTo>
                  <a:cubicBezTo>
                    <a:pt x="31909" y="27146"/>
                    <a:pt x="33814" y="26194"/>
                    <a:pt x="34766" y="24289"/>
                  </a:cubicBezTo>
                  <a:cubicBezTo>
                    <a:pt x="31909" y="27146"/>
                    <a:pt x="36671" y="24289"/>
                    <a:pt x="30004" y="29051"/>
                  </a:cubicBezTo>
                  <a:cubicBezTo>
                    <a:pt x="33814" y="25241"/>
                    <a:pt x="33814" y="25241"/>
                    <a:pt x="29051" y="30003"/>
                  </a:cubicBezTo>
                  <a:cubicBezTo>
                    <a:pt x="27146" y="31909"/>
                    <a:pt x="32861" y="25241"/>
                    <a:pt x="33814" y="25241"/>
                  </a:cubicBezTo>
                  <a:cubicBezTo>
                    <a:pt x="32861" y="26194"/>
                    <a:pt x="32861" y="26194"/>
                    <a:pt x="34766" y="24289"/>
                  </a:cubicBezTo>
                  <a:cubicBezTo>
                    <a:pt x="33814" y="24289"/>
                    <a:pt x="30956" y="27146"/>
                    <a:pt x="30004" y="28099"/>
                  </a:cubicBezTo>
                  <a:cubicBezTo>
                    <a:pt x="37624" y="18574"/>
                    <a:pt x="20479" y="34766"/>
                    <a:pt x="33814" y="24289"/>
                  </a:cubicBezTo>
                  <a:cubicBezTo>
                    <a:pt x="33814" y="25241"/>
                    <a:pt x="29051" y="27146"/>
                    <a:pt x="29051" y="28099"/>
                  </a:cubicBezTo>
                  <a:cubicBezTo>
                    <a:pt x="30004" y="27146"/>
                    <a:pt x="33814" y="23336"/>
                    <a:pt x="35719" y="22384"/>
                  </a:cubicBezTo>
                  <a:cubicBezTo>
                    <a:pt x="33814" y="23336"/>
                    <a:pt x="31909" y="24289"/>
                    <a:pt x="30004" y="26194"/>
                  </a:cubicBezTo>
                  <a:cubicBezTo>
                    <a:pt x="32861" y="25241"/>
                    <a:pt x="36671" y="22384"/>
                    <a:pt x="39529" y="20478"/>
                  </a:cubicBezTo>
                  <a:cubicBezTo>
                    <a:pt x="36671" y="22384"/>
                    <a:pt x="33814" y="24289"/>
                    <a:pt x="38576" y="21431"/>
                  </a:cubicBezTo>
                  <a:cubicBezTo>
                    <a:pt x="25241" y="28099"/>
                    <a:pt x="41434" y="19526"/>
                    <a:pt x="34766" y="23336"/>
                  </a:cubicBezTo>
                  <a:cubicBezTo>
                    <a:pt x="37624" y="21431"/>
                    <a:pt x="32861" y="24289"/>
                    <a:pt x="36671" y="22384"/>
                  </a:cubicBezTo>
                  <a:cubicBezTo>
                    <a:pt x="34766" y="23336"/>
                    <a:pt x="38576" y="22384"/>
                    <a:pt x="31909" y="23336"/>
                  </a:cubicBezTo>
                  <a:cubicBezTo>
                    <a:pt x="33814" y="22384"/>
                    <a:pt x="36671" y="21431"/>
                    <a:pt x="38576" y="20478"/>
                  </a:cubicBezTo>
                  <a:cubicBezTo>
                    <a:pt x="30004" y="25241"/>
                    <a:pt x="42386" y="19526"/>
                    <a:pt x="32861" y="20478"/>
                  </a:cubicBezTo>
                  <a:cubicBezTo>
                    <a:pt x="38576" y="19526"/>
                    <a:pt x="35719" y="22384"/>
                    <a:pt x="31909" y="20478"/>
                  </a:cubicBezTo>
                  <a:cubicBezTo>
                    <a:pt x="32861" y="20478"/>
                    <a:pt x="39529" y="18574"/>
                    <a:pt x="32861" y="19526"/>
                  </a:cubicBezTo>
                  <a:cubicBezTo>
                    <a:pt x="34766" y="18574"/>
                    <a:pt x="36671" y="19526"/>
                    <a:pt x="37624" y="18574"/>
                  </a:cubicBezTo>
                  <a:cubicBezTo>
                    <a:pt x="34766" y="18574"/>
                    <a:pt x="31909" y="19526"/>
                    <a:pt x="29051" y="19526"/>
                  </a:cubicBezTo>
                  <a:cubicBezTo>
                    <a:pt x="30956" y="19526"/>
                    <a:pt x="32861" y="19526"/>
                    <a:pt x="34766" y="18574"/>
                  </a:cubicBezTo>
                  <a:cubicBezTo>
                    <a:pt x="30956" y="19526"/>
                    <a:pt x="35719" y="17621"/>
                    <a:pt x="35719" y="17621"/>
                  </a:cubicBezTo>
                  <a:cubicBezTo>
                    <a:pt x="34766" y="16669"/>
                    <a:pt x="30004" y="17621"/>
                    <a:pt x="28099" y="17621"/>
                  </a:cubicBezTo>
                  <a:cubicBezTo>
                    <a:pt x="30004" y="17621"/>
                    <a:pt x="30004" y="17621"/>
                    <a:pt x="28099" y="17621"/>
                  </a:cubicBezTo>
                  <a:cubicBezTo>
                    <a:pt x="30956" y="17621"/>
                    <a:pt x="30956" y="17621"/>
                    <a:pt x="27146" y="17621"/>
                  </a:cubicBezTo>
                  <a:cubicBezTo>
                    <a:pt x="30956" y="17621"/>
                    <a:pt x="31909" y="16669"/>
                    <a:pt x="27146" y="17621"/>
                  </a:cubicBezTo>
                  <a:cubicBezTo>
                    <a:pt x="30004" y="17621"/>
                    <a:pt x="30004" y="17621"/>
                    <a:pt x="36671" y="16669"/>
                  </a:cubicBezTo>
                  <a:cubicBezTo>
                    <a:pt x="26194" y="16669"/>
                    <a:pt x="30956" y="16669"/>
                    <a:pt x="32861" y="16669"/>
                  </a:cubicBezTo>
                  <a:cubicBezTo>
                    <a:pt x="31909" y="16669"/>
                    <a:pt x="42386" y="16669"/>
                    <a:pt x="30004" y="16669"/>
                  </a:cubicBezTo>
                  <a:cubicBezTo>
                    <a:pt x="33814" y="16669"/>
                    <a:pt x="9049" y="17621"/>
                    <a:pt x="33814" y="16669"/>
                  </a:cubicBezTo>
                  <a:cubicBezTo>
                    <a:pt x="21431" y="14764"/>
                    <a:pt x="28099" y="15716"/>
                    <a:pt x="30956" y="15716"/>
                  </a:cubicBezTo>
                  <a:cubicBezTo>
                    <a:pt x="19526" y="14764"/>
                    <a:pt x="30004" y="14764"/>
                    <a:pt x="30956" y="15716"/>
                  </a:cubicBezTo>
                  <a:cubicBezTo>
                    <a:pt x="28099" y="15716"/>
                    <a:pt x="26194" y="10953"/>
                    <a:pt x="26194" y="11906"/>
                  </a:cubicBezTo>
                  <a:cubicBezTo>
                    <a:pt x="32861" y="12859"/>
                    <a:pt x="26194" y="10953"/>
                    <a:pt x="27146" y="10953"/>
                  </a:cubicBezTo>
                  <a:cubicBezTo>
                    <a:pt x="30956" y="10953"/>
                    <a:pt x="22384" y="13811"/>
                    <a:pt x="32861" y="10953"/>
                  </a:cubicBezTo>
                  <a:cubicBezTo>
                    <a:pt x="26194" y="10001"/>
                    <a:pt x="16669" y="7144"/>
                    <a:pt x="10954" y="7144"/>
                  </a:cubicBezTo>
                  <a:cubicBezTo>
                    <a:pt x="16669" y="10001"/>
                    <a:pt x="12859" y="7144"/>
                    <a:pt x="10954" y="7144"/>
                  </a:cubicBezTo>
                  <a:cubicBezTo>
                    <a:pt x="13811" y="7144"/>
                    <a:pt x="2381" y="10001"/>
                    <a:pt x="13811" y="8096"/>
                  </a:cubicBezTo>
                  <a:cubicBezTo>
                    <a:pt x="7144" y="7144"/>
                    <a:pt x="8096" y="7144"/>
                    <a:pt x="14764" y="8096"/>
                  </a:cubicBezTo>
                  <a:cubicBezTo>
                    <a:pt x="13811" y="8096"/>
                    <a:pt x="6191" y="7144"/>
                    <a:pt x="12859" y="8096"/>
                  </a:cubicBezTo>
                  <a:cubicBezTo>
                    <a:pt x="8096" y="8096"/>
                    <a:pt x="9049" y="6191"/>
                    <a:pt x="12859" y="9049"/>
                  </a:cubicBezTo>
                  <a:cubicBezTo>
                    <a:pt x="10954" y="9049"/>
                    <a:pt x="9049" y="9049"/>
                    <a:pt x="7144" y="9049"/>
                  </a:cubicBezTo>
                  <a:cubicBezTo>
                    <a:pt x="9049" y="9049"/>
                    <a:pt x="10001" y="10001"/>
                    <a:pt x="11906" y="10001"/>
                  </a:cubicBezTo>
                  <a:cubicBezTo>
                    <a:pt x="9049" y="10001"/>
                    <a:pt x="1429" y="9049"/>
                    <a:pt x="15716" y="10953"/>
                  </a:cubicBezTo>
                  <a:cubicBezTo>
                    <a:pt x="2381" y="7144"/>
                    <a:pt x="24289" y="9049"/>
                    <a:pt x="10001" y="8096"/>
                  </a:cubicBezTo>
                  <a:close/>
                  <a:moveTo>
                    <a:pt x="18574" y="13811"/>
                  </a:moveTo>
                  <a:cubicBezTo>
                    <a:pt x="18574" y="13811"/>
                    <a:pt x="17621" y="13811"/>
                    <a:pt x="18574" y="13811"/>
                  </a:cubicBezTo>
                  <a:close/>
                  <a:moveTo>
                    <a:pt x="18574" y="13811"/>
                  </a:moveTo>
                  <a:cubicBezTo>
                    <a:pt x="18574" y="13811"/>
                    <a:pt x="23336" y="13811"/>
                    <a:pt x="18574" y="13811"/>
                  </a:cubicBezTo>
                  <a:close/>
                  <a:moveTo>
                    <a:pt x="37624" y="12859"/>
                  </a:moveTo>
                  <a:cubicBezTo>
                    <a:pt x="37624" y="12859"/>
                    <a:pt x="34766" y="12859"/>
                    <a:pt x="37624" y="12859"/>
                  </a:cubicBezTo>
                  <a:close/>
                </a:path>
              </a:pathLst>
            </a:custGeom>
            <a:grpFill/>
            <a:ln w="9525" cap="flat">
              <a:noFill/>
              <a:prstDash val="solid"/>
              <a:miter/>
            </a:ln>
          </p:spPr>
          <p:txBody>
            <a:bodyPr rtlCol="0" anchor="ctr"/>
            <a:lstStyle/>
            <a:p>
              <a:endParaRPr lang="en-US"/>
            </a:p>
          </p:txBody>
        </p:sp>
        <p:sp>
          <p:nvSpPr>
            <p:cNvPr id="3732" name="Freeform: Shape 3731">
              <a:extLst>
                <a:ext uri="{FF2B5EF4-FFF2-40B4-BE49-F238E27FC236}">
                  <a16:creationId xmlns:a16="http://schemas.microsoft.com/office/drawing/2014/main" xmlns="" id="{843222D4-7773-4AA3-BE1D-5717BA1489BD}"/>
                </a:ext>
              </a:extLst>
            </p:cNvPr>
            <p:cNvSpPr/>
            <p:nvPr/>
          </p:nvSpPr>
          <p:spPr>
            <a:xfrm>
              <a:off x="7221231" y="5777388"/>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3733" name="Freeform: Shape 3732">
              <a:extLst>
                <a:ext uri="{FF2B5EF4-FFF2-40B4-BE49-F238E27FC236}">
                  <a16:creationId xmlns:a16="http://schemas.microsoft.com/office/drawing/2014/main" xmlns="" id="{B2C1388F-91A0-4A5A-BC00-14D45CDFB699}"/>
                </a:ext>
              </a:extLst>
            </p:cNvPr>
            <p:cNvSpPr/>
            <p:nvPr/>
          </p:nvSpPr>
          <p:spPr>
            <a:xfrm>
              <a:off x="7230904" y="579358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9049"/>
                    <a:pt x="7144" y="7144"/>
                  </a:cubicBezTo>
                  <a:close/>
                </a:path>
              </a:pathLst>
            </a:custGeom>
            <a:grpFill/>
            <a:ln w="9525" cap="flat">
              <a:noFill/>
              <a:prstDash val="solid"/>
              <a:miter/>
            </a:ln>
          </p:spPr>
          <p:txBody>
            <a:bodyPr rtlCol="0" anchor="ctr"/>
            <a:lstStyle/>
            <a:p>
              <a:endParaRPr lang="en-US"/>
            </a:p>
          </p:txBody>
        </p:sp>
        <p:sp>
          <p:nvSpPr>
            <p:cNvPr id="3734" name="Freeform: Shape 3733">
              <a:extLst>
                <a:ext uri="{FF2B5EF4-FFF2-40B4-BE49-F238E27FC236}">
                  <a16:creationId xmlns:a16="http://schemas.microsoft.com/office/drawing/2014/main" xmlns="" id="{3A3EC0C9-75A6-4D0F-B300-BF6C451646FA}"/>
                </a:ext>
              </a:extLst>
            </p:cNvPr>
            <p:cNvSpPr/>
            <p:nvPr/>
          </p:nvSpPr>
          <p:spPr>
            <a:xfrm>
              <a:off x="7201376" y="578500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3735" name="Freeform: Shape 3734">
              <a:extLst>
                <a:ext uri="{FF2B5EF4-FFF2-40B4-BE49-F238E27FC236}">
                  <a16:creationId xmlns:a16="http://schemas.microsoft.com/office/drawing/2014/main" xmlns="" id="{4E49819F-DF11-4A56-BF00-348D898F718A}"/>
                </a:ext>
              </a:extLst>
            </p:cNvPr>
            <p:cNvSpPr/>
            <p:nvPr/>
          </p:nvSpPr>
          <p:spPr>
            <a:xfrm>
              <a:off x="7232809" y="58040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36" name="Freeform: Shape 3735">
              <a:extLst>
                <a:ext uri="{FF2B5EF4-FFF2-40B4-BE49-F238E27FC236}">
                  <a16:creationId xmlns:a16="http://schemas.microsoft.com/office/drawing/2014/main" xmlns="" id="{3B413878-9CE7-457D-A8BD-FA6CA350DA63}"/>
                </a:ext>
              </a:extLst>
            </p:cNvPr>
            <p:cNvSpPr/>
            <p:nvPr/>
          </p:nvSpPr>
          <p:spPr>
            <a:xfrm>
              <a:off x="7233761" y="5804058"/>
              <a:ext cx="9525" cy="9525"/>
            </a:xfrm>
            <a:custGeom>
              <a:avLst/>
              <a:gdLst>
                <a:gd name="connsiteX0" fmla="*/ 7144 w 9525"/>
                <a:gd name="connsiteY0" fmla="*/ 7144 h 9525"/>
                <a:gd name="connsiteX1" fmla="*/ 7144 w 9525"/>
                <a:gd name="connsiteY1" fmla="*/ 8097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7"/>
                  </a:lnTo>
                  <a:cubicBezTo>
                    <a:pt x="7144" y="8097"/>
                    <a:pt x="7144" y="8097"/>
                    <a:pt x="7144" y="7144"/>
                  </a:cubicBezTo>
                  <a:close/>
                </a:path>
              </a:pathLst>
            </a:custGeom>
            <a:grpFill/>
            <a:ln w="9525" cap="flat">
              <a:noFill/>
              <a:prstDash val="solid"/>
              <a:miter/>
            </a:ln>
          </p:spPr>
          <p:txBody>
            <a:bodyPr rtlCol="0" anchor="ctr"/>
            <a:lstStyle/>
            <a:p>
              <a:endParaRPr lang="en-US"/>
            </a:p>
          </p:txBody>
        </p:sp>
        <p:sp>
          <p:nvSpPr>
            <p:cNvPr id="3737" name="Freeform: Shape 3736">
              <a:extLst>
                <a:ext uri="{FF2B5EF4-FFF2-40B4-BE49-F238E27FC236}">
                  <a16:creationId xmlns:a16="http://schemas.microsoft.com/office/drawing/2014/main" xmlns="" id="{213B1C8D-DFD8-4F3B-A422-09654AA5FA0F}"/>
                </a:ext>
              </a:extLst>
            </p:cNvPr>
            <p:cNvSpPr/>
            <p:nvPr/>
          </p:nvSpPr>
          <p:spPr>
            <a:xfrm>
              <a:off x="7234714" y="580427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3738" name="Freeform: Shape 3737">
              <a:extLst>
                <a:ext uri="{FF2B5EF4-FFF2-40B4-BE49-F238E27FC236}">
                  <a16:creationId xmlns:a16="http://schemas.microsoft.com/office/drawing/2014/main" xmlns="" id="{5F03FEF6-163A-4CA5-B8CA-ED1502BD7FA5}"/>
                </a:ext>
              </a:extLst>
            </p:cNvPr>
            <p:cNvSpPr/>
            <p:nvPr/>
          </p:nvSpPr>
          <p:spPr>
            <a:xfrm>
              <a:off x="7220426" y="580691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739" name="Freeform: Shape 3738">
              <a:extLst>
                <a:ext uri="{FF2B5EF4-FFF2-40B4-BE49-F238E27FC236}">
                  <a16:creationId xmlns:a16="http://schemas.microsoft.com/office/drawing/2014/main" xmlns="" id="{6984C227-A6FE-4E29-AD87-29FAF1879648}"/>
                </a:ext>
              </a:extLst>
            </p:cNvPr>
            <p:cNvSpPr/>
            <p:nvPr/>
          </p:nvSpPr>
          <p:spPr>
            <a:xfrm>
              <a:off x="7226141" y="580215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7144" y="8096"/>
                    <a:pt x="7144" y="9048"/>
                    <a:pt x="7144" y="7144"/>
                  </a:cubicBezTo>
                  <a:close/>
                </a:path>
              </a:pathLst>
            </a:custGeom>
            <a:grpFill/>
            <a:ln w="9525" cap="flat">
              <a:noFill/>
              <a:prstDash val="solid"/>
              <a:miter/>
            </a:ln>
          </p:spPr>
          <p:txBody>
            <a:bodyPr rtlCol="0" anchor="ctr"/>
            <a:lstStyle/>
            <a:p>
              <a:endParaRPr lang="en-US"/>
            </a:p>
          </p:txBody>
        </p:sp>
        <p:sp>
          <p:nvSpPr>
            <p:cNvPr id="3740" name="Freeform: Shape 3739">
              <a:extLst>
                <a:ext uri="{FF2B5EF4-FFF2-40B4-BE49-F238E27FC236}">
                  <a16:creationId xmlns:a16="http://schemas.microsoft.com/office/drawing/2014/main" xmlns="" id="{6325F405-12EB-4DF9-8375-D81F7544CF16}"/>
                </a:ext>
              </a:extLst>
            </p:cNvPr>
            <p:cNvSpPr/>
            <p:nvPr/>
          </p:nvSpPr>
          <p:spPr>
            <a:xfrm>
              <a:off x="7213759" y="58078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41" name="Freeform: Shape 3740">
              <a:extLst>
                <a:ext uri="{FF2B5EF4-FFF2-40B4-BE49-F238E27FC236}">
                  <a16:creationId xmlns:a16="http://schemas.microsoft.com/office/drawing/2014/main" xmlns="" id="{8FA6F9C7-427F-43D7-9B10-7206752AF553}"/>
                </a:ext>
              </a:extLst>
            </p:cNvPr>
            <p:cNvSpPr/>
            <p:nvPr/>
          </p:nvSpPr>
          <p:spPr>
            <a:xfrm>
              <a:off x="7226141" y="58031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42" name="Freeform: Shape 3741">
              <a:extLst>
                <a:ext uri="{FF2B5EF4-FFF2-40B4-BE49-F238E27FC236}">
                  <a16:creationId xmlns:a16="http://schemas.microsoft.com/office/drawing/2014/main" xmlns="" id="{BAD77009-5355-42D8-A279-F4DBCECF7933}"/>
                </a:ext>
              </a:extLst>
            </p:cNvPr>
            <p:cNvSpPr/>
            <p:nvPr/>
          </p:nvSpPr>
          <p:spPr>
            <a:xfrm>
              <a:off x="7237571" y="580649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7144" y="6614"/>
                    <a:pt x="7144" y="7567"/>
                  </a:cubicBezTo>
                  <a:close/>
                </a:path>
              </a:pathLst>
            </a:custGeom>
            <a:grpFill/>
            <a:ln w="9525" cap="flat">
              <a:noFill/>
              <a:prstDash val="solid"/>
              <a:miter/>
            </a:ln>
          </p:spPr>
          <p:txBody>
            <a:bodyPr rtlCol="0" anchor="ctr"/>
            <a:lstStyle/>
            <a:p>
              <a:endParaRPr lang="en-US"/>
            </a:p>
          </p:txBody>
        </p:sp>
        <p:sp>
          <p:nvSpPr>
            <p:cNvPr id="3743" name="Freeform: Shape 3742">
              <a:extLst>
                <a:ext uri="{FF2B5EF4-FFF2-40B4-BE49-F238E27FC236}">
                  <a16:creationId xmlns:a16="http://schemas.microsoft.com/office/drawing/2014/main" xmlns="" id="{1F42971F-FBDD-4404-94DB-A8A028275316}"/>
                </a:ext>
              </a:extLst>
            </p:cNvPr>
            <p:cNvSpPr/>
            <p:nvPr/>
          </p:nvSpPr>
          <p:spPr>
            <a:xfrm>
              <a:off x="7237571" y="580620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744" name="Freeform: Shape 3743">
              <a:extLst>
                <a:ext uri="{FF2B5EF4-FFF2-40B4-BE49-F238E27FC236}">
                  <a16:creationId xmlns:a16="http://schemas.microsoft.com/office/drawing/2014/main" xmlns="" id="{7F95E0D2-5939-4C10-9216-DE12444F85D1}"/>
                </a:ext>
              </a:extLst>
            </p:cNvPr>
            <p:cNvSpPr/>
            <p:nvPr/>
          </p:nvSpPr>
          <p:spPr>
            <a:xfrm>
              <a:off x="7237571" y="580501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745" name="Freeform: Shape 3744">
              <a:extLst>
                <a:ext uri="{FF2B5EF4-FFF2-40B4-BE49-F238E27FC236}">
                  <a16:creationId xmlns:a16="http://schemas.microsoft.com/office/drawing/2014/main" xmlns="" id="{B9553E4E-4DC9-4BAC-BC6E-E943D745402D}"/>
                </a:ext>
              </a:extLst>
            </p:cNvPr>
            <p:cNvSpPr/>
            <p:nvPr/>
          </p:nvSpPr>
          <p:spPr>
            <a:xfrm>
              <a:off x="7236619" y="5805963"/>
              <a:ext cx="9525" cy="9525"/>
            </a:xfrm>
            <a:custGeom>
              <a:avLst/>
              <a:gdLst>
                <a:gd name="connsiteX0" fmla="*/ 7144 w 9525"/>
                <a:gd name="connsiteY0" fmla="*/ 7144 h 9525"/>
                <a:gd name="connsiteX1" fmla="*/ 7144 w 9525"/>
                <a:gd name="connsiteY1" fmla="*/ 8097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7"/>
                  </a:lnTo>
                  <a:cubicBezTo>
                    <a:pt x="7144" y="8097"/>
                    <a:pt x="7144" y="7144"/>
                    <a:pt x="7144" y="7144"/>
                  </a:cubicBezTo>
                  <a:close/>
                </a:path>
              </a:pathLst>
            </a:custGeom>
            <a:grpFill/>
            <a:ln w="9525" cap="flat">
              <a:noFill/>
              <a:prstDash val="solid"/>
              <a:miter/>
            </a:ln>
          </p:spPr>
          <p:txBody>
            <a:bodyPr rtlCol="0" anchor="ctr"/>
            <a:lstStyle/>
            <a:p>
              <a:endParaRPr lang="en-US"/>
            </a:p>
          </p:txBody>
        </p:sp>
        <p:sp>
          <p:nvSpPr>
            <p:cNvPr id="3746" name="Freeform: Shape 3745">
              <a:extLst>
                <a:ext uri="{FF2B5EF4-FFF2-40B4-BE49-F238E27FC236}">
                  <a16:creationId xmlns:a16="http://schemas.microsoft.com/office/drawing/2014/main" xmlns="" id="{8659F748-DBAE-4833-96BE-EF67B01469D0}"/>
                </a:ext>
              </a:extLst>
            </p:cNvPr>
            <p:cNvSpPr/>
            <p:nvPr/>
          </p:nvSpPr>
          <p:spPr>
            <a:xfrm>
              <a:off x="7236619" y="580596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954"/>
                    <a:pt x="7144" y="8097"/>
                    <a:pt x="7144" y="7144"/>
                  </a:cubicBezTo>
                  <a:close/>
                </a:path>
              </a:pathLst>
            </a:custGeom>
            <a:grpFill/>
            <a:ln w="9525" cap="flat">
              <a:noFill/>
              <a:prstDash val="solid"/>
              <a:miter/>
            </a:ln>
          </p:spPr>
          <p:txBody>
            <a:bodyPr rtlCol="0" anchor="ctr"/>
            <a:lstStyle/>
            <a:p>
              <a:endParaRPr lang="en-US"/>
            </a:p>
          </p:txBody>
        </p:sp>
        <p:sp>
          <p:nvSpPr>
            <p:cNvPr id="3747" name="Freeform: Shape 3746">
              <a:extLst>
                <a:ext uri="{FF2B5EF4-FFF2-40B4-BE49-F238E27FC236}">
                  <a16:creationId xmlns:a16="http://schemas.microsoft.com/office/drawing/2014/main" xmlns="" id="{531702CC-0E71-45DE-9B39-59C6B6F98EF2}"/>
                </a:ext>
              </a:extLst>
            </p:cNvPr>
            <p:cNvSpPr/>
            <p:nvPr/>
          </p:nvSpPr>
          <p:spPr>
            <a:xfrm>
              <a:off x="7233867" y="5791887"/>
              <a:ext cx="9525" cy="9525"/>
            </a:xfrm>
            <a:custGeom>
              <a:avLst/>
              <a:gdLst>
                <a:gd name="connsiteX0" fmla="*/ 7990 w 9525"/>
                <a:gd name="connsiteY0" fmla="*/ 8837 h 9525"/>
                <a:gd name="connsiteX1" fmla="*/ 7990 w 9525"/>
                <a:gd name="connsiteY1" fmla="*/ 8837 h 9525"/>
              </a:gdLst>
              <a:ahLst/>
              <a:cxnLst>
                <a:cxn ang="0">
                  <a:pos x="connsiteX0" y="connsiteY0"/>
                </a:cxn>
                <a:cxn ang="0">
                  <a:pos x="connsiteX1" y="connsiteY1"/>
                </a:cxn>
              </a:cxnLst>
              <a:rect l="l" t="t" r="r" b="b"/>
              <a:pathLst>
                <a:path w="9525" h="9525">
                  <a:moveTo>
                    <a:pt x="7990" y="8837"/>
                  </a:moveTo>
                  <a:cubicBezTo>
                    <a:pt x="7990" y="8837"/>
                    <a:pt x="6086" y="5027"/>
                    <a:pt x="7990" y="8837"/>
                  </a:cubicBezTo>
                  <a:close/>
                </a:path>
              </a:pathLst>
            </a:custGeom>
            <a:grpFill/>
            <a:ln w="9525" cap="flat">
              <a:noFill/>
              <a:prstDash val="solid"/>
              <a:miter/>
            </a:ln>
          </p:spPr>
          <p:txBody>
            <a:bodyPr rtlCol="0" anchor="ctr"/>
            <a:lstStyle/>
            <a:p>
              <a:endParaRPr lang="en-US"/>
            </a:p>
          </p:txBody>
        </p:sp>
        <p:sp>
          <p:nvSpPr>
            <p:cNvPr id="3748" name="Freeform: Shape 3747">
              <a:extLst>
                <a:ext uri="{FF2B5EF4-FFF2-40B4-BE49-F238E27FC236}">
                  <a16:creationId xmlns:a16="http://schemas.microsoft.com/office/drawing/2014/main" xmlns="" id="{1C6E5EC2-F93F-4EE1-8019-681AF27B5614}"/>
                </a:ext>
              </a:extLst>
            </p:cNvPr>
            <p:cNvSpPr/>
            <p:nvPr/>
          </p:nvSpPr>
          <p:spPr>
            <a:xfrm>
              <a:off x="7233761" y="5789771"/>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7"/>
                    <a:pt x="7144" y="7144"/>
                    <a:pt x="7144" y="7144"/>
                  </a:cubicBezTo>
                  <a:cubicBezTo>
                    <a:pt x="7144" y="8097"/>
                    <a:pt x="7144" y="8097"/>
                    <a:pt x="7144" y="9049"/>
                  </a:cubicBezTo>
                  <a:close/>
                </a:path>
              </a:pathLst>
            </a:custGeom>
            <a:grpFill/>
            <a:ln w="9525" cap="flat">
              <a:noFill/>
              <a:prstDash val="solid"/>
              <a:miter/>
            </a:ln>
          </p:spPr>
          <p:txBody>
            <a:bodyPr rtlCol="0" anchor="ctr"/>
            <a:lstStyle/>
            <a:p>
              <a:endParaRPr lang="en-US"/>
            </a:p>
          </p:txBody>
        </p:sp>
        <p:sp>
          <p:nvSpPr>
            <p:cNvPr id="3749" name="Freeform: Shape 3748">
              <a:extLst>
                <a:ext uri="{FF2B5EF4-FFF2-40B4-BE49-F238E27FC236}">
                  <a16:creationId xmlns:a16="http://schemas.microsoft.com/office/drawing/2014/main" xmlns="" id="{2700FB13-046B-462C-82CF-606FE78C4F07}"/>
                </a:ext>
              </a:extLst>
            </p:cNvPr>
            <p:cNvSpPr/>
            <p:nvPr/>
          </p:nvSpPr>
          <p:spPr>
            <a:xfrm>
              <a:off x="7229951" y="5788818"/>
              <a:ext cx="9525" cy="9525"/>
            </a:xfrm>
            <a:custGeom>
              <a:avLst/>
              <a:gdLst>
                <a:gd name="connsiteX0" fmla="*/ 7144 w 9525"/>
                <a:gd name="connsiteY0" fmla="*/ 10001 h 9525"/>
                <a:gd name="connsiteX1" fmla="*/ 7144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lnTo>
                    <a:pt x="7144" y="7144"/>
                  </a:lnTo>
                  <a:cubicBezTo>
                    <a:pt x="7144" y="8096"/>
                    <a:pt x="7144" y="8096"/>
                    <a:pt x="7144" y="10001"/>
                  </a:cubicBezTo>
                  <a:close/>
                </a:path>
              </a:pathLst>
            </a:custGeom>
            <a:grpFill/>
            <a:ln w="9525" cap="flat">
              <a:noFill/>
              <a:prstDash val="solid"/>
              <a:miter/>
            </a:ln>
          </p:spPr>
          <p:txBody>
            <a:bodyPr rtlCol="0" anchor="ctr"/>
            <a:lstStyle/>
            <a:p>
              <a:endParaRPr lang="en-US"/>
            </a:p>
          </p:txBody>
        </p:sp>
        <p:sp>
          <p:nvSpPr>
            <p:cNvPr id="3750" name="Freeform: Shape 3749">
              <a:extLst>
                <a:ext uri="{FF2B5EF4-FFF2-40B4-BE49-F238E27FC236}">
                  <a16:creationId xmlns:a16="http://schemas.microsoft.com/office/drawing/2014/main" xmlns="" id="{6A44B436-F5D8-4F28-9818-508178E22C7B}"/>
                </a:ext>
              </a:extLst>
            </p:cNvPr>
            <p:cNvSpPr/>
            <p:nvPr/>
          </p:nvSpPr>
          <p:spPr>
            <a:xfrm>
              <a:off x="7227094" y="5804349"/>
              <a:ext cx="9525" cy="9525"/>
            </a:xfrm>
            <a:custGeom>
              <a:avLst/>
              <a:gdLst>
                <a:gd name="connsiteX0" fmla="*/ 7144 w 9525"/>
                <a:gd name="connsiteY0" fmla="*/ 7805 h 9525"/>
                <a:gd name="connsiteX1" fmla="*/ 7144 w 9525"/>
                <a:gd name="connsiteY1" fmla="*/ 7805 h 9525"/>
              </a:gdLst>
              <a:ahLst/>
              <a:cxnLst>
                <a:cxn ang="0">
                  <a:pos x="connsiteX0" y="connsiteY0"/>
                </a:cxn>
                <a:cxn ang="0">
                  <a:pos x="connsiteX1" y="connsiteY1"/>
                </a:cxn>
              </a:cxnLst>
              <a:rect l="l" t="t" r="r" b="b"/>
              <a:pathLst>
                <a:path w="9525" h="9525">
                  <a:moveTo>
                    <a:pt x="7144" y="7805"/>
                  </a:moveTo>
                  <a:cubicBezTo>
                    <a:pt x="8096" y="12568"/>
                    <a:pt x="7144" y="4948"/>
                    <a:pt x="7144" y="7805"/>
                  </a:cubicBezTo>
                  <a:close/>
                </a:path>
              </a:pathLst>
            </a:custGeom>
            <a:grpFill/>
            <a:ln w="9525" cap="flat">
              <a:noFill/>
              <a:prstDash val="solid"/>
              <a:miter/>
            </a:ln>
          </p:spPr>
          <p:txBody>
            <a:bodyPr rtlCol="0" anchor="ctr"/>
            <a:lstStyle/>
            <a:p>
              <a:endParaRPr lang="en-US"/>
            </a:p>
          </p:txBody>
        </p:sp>
        <p:sp>
          <p:nvSpPr>
            <p:cNvPr id="3751" name="Freeform: Shape 3750">
              <a:extLst>
                <a:ext uri="{FF2B5EF4-FFF2-40B4-BE49-F238E27FC236}">
                  <a16:creationId xmlns:a16="http://schemas.microsoft.com/office/drawing/2014/main" xmlns="" id="{9C2980A7-B6A3-40AF-8CFC-7413D68EDC9C}"/>
                </a:ext>
              </a:extLst>
            </p:cNvPr>
            <p:cNvSpPr/>
            <p:nvPr/>
          </p:nvSpPr>
          <p:spPr>
            <a:xfrm>
              <a:off x="7229528" y="5786363"/>
              <a:ext cx="9525" cy="9525"/>
            </a:xfrm>
            <a:custGeom>
              <a:avLst/>
              <a:gdLst>
                <a:gd name="connsiteX0" fmla="*/ 7567 w 9525"/>
                <a:gd name="connsiteY0" fmla="*/ 7694 h 9525"/>
                <a:gd name="connsiteX1" fmla="*/ 7567 w 9525"/>
                <a:gd name="connsiteY1" fmla="*/ 7694 h 9525"/>
              </a:gdLst>
              <a:ahLst/>
              <a:cxnLst>
                <a:cxn ang="0">
                  <a:pos x="connsiteX0" y="connsiteY0"/>
                </a:cxn>
                <a:cxn ang="0">
                  <a:pos x="connsiteX1" y="connsiteY1"/>
                </a:cxn>
              </a:cxnLst>
              <a:rect l="l" t="t" r="r" b="b"/>
              <a:pathLst>
                <a:path w="9525" h="9525">
                  <a:moveTo>
                    <a:pt x="7567" y="7694"/>
                  </a:moveTo>
                  <a:cubicBezTo>
                    <a:pt x="7567" y="5789"/>
                    <a:pt x="6615" y="9599"/>
                    <a:pt x="7567" y="7694"/>
                  </a:cubicBezTo>
                  <a:close/>
                </a:path>
              </a:pathLst>
            </a:custGeom>
            <a:grpFill/>
            <a:ln w="9525" cap="flat">
              <a:noFill/>
              <a:prstDash val="solid"/>
              <a:miter/>
            </a:ln>
          </p:spPr>
          <p:txBody>
            <a:bodyPr rtlCol="0" anchor="ctr"/>
            <a:lstStyle/>
            <a:p>
              <a:endParaRPr lang="en-US"/>
            </a:p>
          </p:txBody>
        </p:sp>
        <p:sp>
          <p:nvSpPr>
            <p:cNvPr id="3752" name="Freeform: Shape 3751">
              <a:extLst>
                <a:ext uri="{FF2B5EF4-FFF2-40B4-BE49-F238E27FC236}">
                  <a16:creationId xmlns:a16="http://schemas.microsoft.com/office/drawing/2014/main" xmlns="" id="{0F14615E-C065-4518-8F78-0239D2EE5CBA}"/>
                </a:ext>
              </a:extLst>
            </p:cNvPr>
            <p:cNvSpPr/>
            <p:nvPr/>
          </p:nvSpPr>
          <p:spPr>
            <a:xfrm>
              <a:off x="7225189" y="5786722"/>
              <a:ext cx="9525" cy="9525"/>
            </a:xfrm>
            <a:custGeom>
              <a:avLst/>
              <a:gdLst>
                <a:gd name="connsiteX0" fmla="*/ 9049 w 9525"/>
                <a:gd name="connsiteY0" fmla="*/ 7335 h 9525"/>
                <a:gd name="connsiteX1" fmla="*/ 7144 w 9525"/>
                <a:gd name="connsiteY1" fmla="*/ 10193 h 9525"/>
                <a:gd name="connsiteX2" fmla="*/ 9049 w 9525"/>
                <a:gd name="connsiteY2" fmla="*/ 7335 h 9525"/>
              </a:gdLst>
              <a:ahLst/>
              <a:cxnLst>
                <a:cxn ang="0">
                  <a:pos x="connsiteX0" y="connsiteY0"/>
                </a:cxn>
                <a:cxn ang="0">
                  <a:pos x="connsiteX1" y="connsiteY1"/>
                </a:cxn>
                <a:cxn ang="0">
                  <a:pos x="connsiteX2" y="connsiteY2"/>
                </a:cxn>
              </a:cxnLst>
              <a:rect l="l" t="t" r="r" b="b"/>
              <a:pathLst>
                <a:path w="9525" h="9525">
                  <a:moveTo>
                    <a:pt x="9049" y="7335"/>
                  </a:moveTo>
                  <a:lnTo>
                    <a:pt x="7144" y="10193"/>
                  </a:lnTo>
                  <a:cubicBezTo>
                    <a:pt x="7144" y="9240"/>
                    <a:pt x="10001" y="6383"/>
                    <a:pt x="9049" y="7335"/>
                  </a:cubicBezTo>
                  <a:close/>
                </a:path>
              </a:pathLst>
            </a:custGeom>
            <a:grpFill/>
            <a:ln w="9525" cap="flat">
              <a:noFill/>
              <a:prstDash val="solid"/>
              <a:miter/>
            </a:ln>
          </p:spPr>
          <p:txBody>
            <a:bodyPr rtlCol="0" anchor="ctr"/>
            <a:lstStyle/>
            <a:p>
              <a:endParaRPr lang="en-US"/>
            </a:p>
          </p:txBody>
        </p:sp>
        <p:sp>
          <p:nvSpPr>
            <p:cNvPr id="3753" name="Freeform: Shape 3752">
              <a:extLst>
                <a:ext uri="{FF2B5EF4-FFF2-40B4-BE49-F238E27FC236}">
                  <a16:creationId xmlns:a16="http://schemas.microsoft.com/office/drawing/2014/main" xmlns="" id="{C5A8AED4-B9F6-46A2-996C-E2BA33A4819E}"/>
                </a:ext>
              </a:extLst>
            </p:cNvPr>
            <p:cNvSpPr/>
            <p:nvPr/>
          </p:nvSpPr>
          <p:spPr>
            <a:xfrm>
              <a:off x="7223813" y="5786766"/>
              <a:ext cx="9525" cy="9525"/>
            </a:xfrm>
            <a:custGeom>
              <a:avLst/>
              <a:gdLst>
                <a:gd name="connsiteX0" fmla="*/ 7567 w 9525"/>
                <a:gd name="connsiteY0" fmla="*/ 8244 h 9525"/>
                <a:gd name="connsiteX1" fmla="*/ 7567 w 9525"/>
                <a:gd name="connsiteY1" fmla="*/ 8244 h 9525"/>
                <a:gd name="connsiteX2" fmla="*/ 7567 w 9525"/>
                <a:gd name="connsiteY2" fmla="*/ 8244 h 9525"/>
              </a:gdLst>
              <a:ahLst/>
              <a:cxnLst>
                <a:cxn ang="0">
                  <a:pos x="connsiteX0" y="connsiteY0"/>
                </a:cxn>
                <a:cxn ang="0">
                  <a:pos x="connsiteX1" y="connsiteY1"/>
                </a:cxn>
                <a:cxn ang="0">
                  <a:pos x="connsiteX2" y="connsiteY2"/>
                </a:cxn>
              </a:cxnLst>
              <a:rect l="l" t="t" r="r" b="b"/>
              <a:pathLst>
                <a:path w="9525" h="9525">
                  <a:moveTo>
                    <a:pt x="7567" y="8244"/>
                  </a:moveTo>
                  <a:cubicBezTo>
                    <a:pt x="8519" y="7291"/>
                    <a:pt x="9472" y="6339"/>
                    <a:pt x="7567" y="8244"/>
                  </a:cubicBezTo>
                  <a:cubicBezTo>
                    <a:pt x="7567" y="7291"/>
                    <a:pt x="6615" y="8244"/>
                    <a:pt x="7567" y="8244"/>
                  </a:cubicBezTo>
                  <a:close/>
                </a:path>
              </a:pathLst>
            </a:custGeom>
            <a:grpFill/>
            <a:ln w="9525" cap="flat">
              <a:noFill/>
              <a:prstDash val="solid"/>
              <a:miter/>
            </a:ln>
          </p:spPr>
          <p:txBody>
            <a:bodyPr rtlCol="0" anchor="ctr"/>
            <a:lstStyle/>
            <a:p>
              <a:endParaRPr lang="en-US"/>
            </a:p>
          </p:txBody>
        </p:sp>
        <p:sp>
          <p:nvSpPr>
            <p:cNvPr id="3754" name="Freeform: Shape 3753">
              <a:extLst>
                <a:ext uri="{FF2B5EF4-FFF2-40B4-BE49-F238E27FC236}">
                  <a16:creationId xmlns:a16="http://schemas.microsoft.com/office/drawing/2014/main" xmlns="" id="{AABF0EDF-F887-40FF-9BD6-E9C8A063E3B7}"/>
                </a:ext>
              </a:extLst>
            </p:cNvPr>
            <p:cNvSpPr/>
            <p:nvPr/>
          </p:nvSpPr>
          <p:spPr>
            <a:xfrm>
              <a:off x="7226141" y="578119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7144"/>
                    <a:pt x="8096" y="7144"/>
                    <a:pt x="7144" y="7144"/>
                  </a:cubicBezTo>
                  <a:close/>
                </a:path>
              </a:pathLst>
            </a:custGeom>
            <a:grpFill/>
            <a:ln w="9525" cap="flat">
              <a:noFill/>
              <a:prstDash val="solid"/>
              <a:miter/>
            </a:ln>
          </p:spPr>
          <p:txBody>
            <a:bodyPr rtlCol="0" anchor="ctr"/>
            <a:lstStyle/>
            <a:p>
              <a:endParaRPr lang="en-US"/>
            </a:p>
          </p:txBody>
        </p:sp>
        <p:sp>
          <p:nvSpPr>
            <p:cNvPr id="3755" name="Freeform: Shape 3754">
              <a:extLst>
                <a:ext uri="{FF2B5EF4-FFF2-40B4-BE49-F238E27FC236}">
                  <a16:creationId xmlns:a16="http://schemas.microsoft.com/office/drawing/2014/main" xmlns="" id="{0F9A85BA-8A74-4F7C-AB50-A9B3EC061DA4}"/>
                </a:ext>
              </a:extLst>
            </p:cNvPr>
            <p:cNvSpPr/>
            <p:nvPr/>
          </p:nvSpPr>
          <p:spPr>
            <a:xfrm>
              <a:off x="7242334" y="567070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954" y="8097"/>
                    <a:pt x="8096" y="7144"/>
                    <a:pt x="7144" y="7144"/>
                  </a:cubicBezTo>
                  <a:close/>
                </a:path>
              </a:pathLst>
            </a:custGeom>
            <a:grpFill/>
            <a:ln w="9525" cap="flat">
              <a:noFill/>
              <a:prstDash val="solid"/>
              <a:miter/>
            </a:ln>
          </p:spPr>
          <p:txBody>
            <a:bodyPr rtlCol="0" anchor="ctr"/>
            <a:lstStyle/>
            <a:p>
              <a:endParaRPr lang="en-US"/>
            </a:p>
          </p:txBody>
        </p:sp>
        <p:sp>
          <p:nvSpPr>
            <p:cNvPr id="3756" name="Freeform: Shape 3755">
              <a:extLst>
                <a:ext uri="{FF2B5EF4-FFF2-40B4-BE49-F238E27FC236}">
                  <a16:creationId xmlns:a16="http://schemas.microsoft.com/office/drawing/2014/main" xmlns="" id="{83E8E431-3DD0-4BBB-9094-3753F93AFC16}"/>
                </a:ext>
              </a:extLst>
            </p:cNvPr>
            <p:cNvSpPr/>
            <p:nvPr/>
          </p:nvSpPr>
          <p:spPr>
            <a:xfrm>
              <a:off x="7244297" y="5665628"/>
              <a:ext cx="9525" cy="9525"/>
            </a:xfrm>
            <a:custGeom>
              <a:avLst/>
              <a:gdLst>
                <a:gd name="connsiteX0" fmla="*/ 11847 w 9525"/>
                <a:gd name="connsiteY0" fmla="*/ 8414 h 9525"/>
                <a:gd name="connsiteX1" fmla="*/ 11847 w 9525"/>
                <a:gd name="connsiteY1" fmla="*/ 8414 h 9525"/>
              </a:gdLst>
              <a:ahLst/>
              <a:cxnLst>
                <a:cxn ang="0">
                  <a:pos x="connsiteX0" y="connsiteY0"/>
                </a:cxn>
                <a:cxn ang="0">
                  <a:pos x="connsiteX1" y="connsiteY1"/>
                </a:cxn>
              </a:cxnLst>
              <a:rect l="l" t="t" r="r" b="b"/>
              <a:pathLst>
                <a:path w="9525" h="9525">
                  <a:moveTo>
                    <a:pt x="11847" y="8414"/>
                  </a:moveTo>
                  <a:cubicBezTo>
                    <a:pt x="4228" y="5556"/>
                    <a:pt x="7085" y="8414"/>
                    <a:pt x="11847" y="8414"/>
                  </a:cubicBezTo>
                  <a:close/>
                </a:path>
              </a:pathLst>
            </a:custGeom>
            <a:grpFill/>
            <a:ln w="9525" cap="flat">
              <a:noFill/>
              <a:prstDash val="solid"/>
              <a:miter/>
            </a:ln>
          </p:spPr>
          <p:txBody>
            <a:bodyPr rtlCol="0" anchor="ctr"/>
            <a:lstStyle/>
            <a:p>
              <a:endParaRPr lang="en-US"/>
            </a:p>
          </p:txBody>
        </p:sp>
        <p:sp>
          <p:nvSpPr>
            <p:cNvPr id="3757" name="Freeform: Shape 3756">
              <a:extLst>
                <a:ext uri="{FF2B5EF4-FFF2-40B4-BE49-F238E27FC236}">
                  <a16:creationId xmlns:a16="http://schemas.microsoft.com/office/drawing/2014/main" xmlns="" id="{EE63BC19-284B-4CA3-803A-BC978C633800}"/>
                </a:ext>
              </a:extLst>
            </p:cNvPr>
            <p:cNvSpPr/>
            <p:nvPr/>
          </p:nvSpPr>
          <p:spPr>
            <a:xfrm>
              <a:off x="7251859" y="56135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58" name="Freeform: Shape 3757">
              <a:extLst>
                <a:ext uri="{FF2B5EF4-FFF2-40B4-BE49-F238E27FC236}">
                  <a16:creationId xmlns:a16="http://schemas.microsoft.com/office/drawing/2014/main" xmlns="" id="{55C140B9-12CE-44C2-B5EC-25CFFCBE8F88}"/>
                </a:ext>
              </a:extLst>
            </p:cNvPr>
            <p:cNvSpPr/>
            <p:nvPr/>
          </p:nvSpPr>
          <p:spPr>
            <a:xfrm>
              <a:off x="7252811" y="558022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59" name="Freeform: Shape 3758">
              <a:extLst>
                <a:ext uri="{FF2B5EF4-FFF2-40B4-BE49-F238E27FC236}">
                  <a16:creationId xmlns:a16="http://schemas.microsoft.com/office/drawing/2014/main" xmlns="" id="{27F7D4E3-FD4E-4A8C-AE4E-6B40E27C4B4F}"/>
                </a:ext>
              </a:extLst>
            </p:cNvPr>
            <p:cNvSpPr/>
            <p:nvPr/>
          </p:nvSpPr>
          <p:spPr>
            <a:xfrm>
              <a:off x="7255669" y="557450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3760" name="Freeform: Shape 3759">
              <a:extLst>
                <a:ext uri="{FF2B5EF4-FFF2-40B4-BE49-F238E27FC236}">
                  <a16:creationId xmlns:a16="http://schemas.microsoft.com/office/drawing/2014/main" xmlns="" id="{D1F37167-DC3B-4228-BF5C-DD850ADCCF5F}"/>
                </a:ext>
              </a:extLst>
            </p:cNvPr>
            <p:cNvSpPr/>
            <p:nvPr/>
          </p:nvSpPr>
          <p:spPr>
            <a:xfrm>
              <a:off x="7251859" y="5612606"/>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3761" name="Freeform: Shape 3760">
              <a:extLst>
                <a:ext uri="{FF2B5EF4-FFF2-40B4-BE49-F238E27FC236}">
                  <a16:creationId xmlns:a16="http://schemas.microsoft.com/office/drawing/2014/main" xmlns="" id="{09856965-915C-4213-A491-9128E8356F51}"/>
                </a:ext>
              </a:extLst>
            </p:cNvPr>
            <p:cNvSpPr/>
            <p:nvPr/>
          </p:nvSpPr>
          <p:spPr>
            <a:xfrm>
              <a:off x="7240429" y="566023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3762" name="Freeform: Shape 3761">
              <a:extLst>
                <a:ext uri="{FF2B5EF4-FFF2-40B4-BE49-F238E27FC236}">
                  <a16:creationId xmlns:a16="http://schemas.microsoft.com/office/drawing/2014/main" xmlns="" id="{D7415644-0725-42C4-A8C4-F9B79A1FD4A7}"/>
                </a:ext>
              </a:extLst>
            </p:cNvPr>
            <p:cNvSpPr/>
            <p:nvPr/>
          </p:nvSpPr>
          <p:spPr>
            <a:xfrm>
              <a:off x="7255669" y="562784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8097"/>
                    <a:pt x="7144" y="7144"/>
                  </a:cubicBezTo>
                  <a:close/>
                </a:path>
              </a:pathLst>
            </a:custGeom>
            <a:grpFill/>
            <a:ln w="9525" cap="flat">
              <a:noFill/>
              <a:prstDash val="solid"/>
              <a:miter/>
            </a:ln>
          </p:spPr>
          <p:txBody>
            <a:bodyPr rtlCol="0" anchor="ctr"/>
            <a:lstStyle/>
            <a:p>
              <a:endParaRPr lang="en-US"/>
            </a:p>
          </p:txBody>
        </p:sp>
        <p:sp>
          <p:nvSpPr>
            <p:cNvPr id="3763" name="Freeform: Shape 3762">
              <a:extLst>
                <a:ext uri="{FF2B5EF4-FFF2-40B4-BE49-F238E27FC236}">
                  <a16:creationId xmlns:a16="http://schemas.microsoft.com/office/drawing/2014/main" xmlns="" id="{DCCD088D-8944-43C3-BAD9-EC1822A32DDC}"/>
                </a:ext>
              </a:extLst>
            </p:cNvPr>
            <p:cNvSpPr/>
            <p:nvPr/>
          </p:nvSpPr>
          <p:spPr>
            <a:xfrm>
              <a:off x="7253235" y="5639001"/>
              <a:ext cx="9525" cy="9525"/>
            </a:xfrm>
            <a:custGeom>
              <a:avLst/>
              <a:gdLst>
                <a:gd name="connsiteX0" fmla="*/ 10530 w 9525"/>
                <a:gd name="connsiteY0" fmla="*/ 7419 h 9525"/>
                <a:gd name="connsiteX1" fmla="*/ 10530 w 9525"/>
                <a:gd name="connsiteY1" fmla="*/ 7419 h 9525"/>
              </a:gdLst>
              <a:ahLst/>
              <a:cxnLst>
                <a:cxn ang="0">
                  <a:pos x="connsiteX0" y="connsiteY0"/>
                </a:cxn>
                <a:cxn ang="0">
                  <a:pos x="connsiteX1" y="connsiteY1"/>
                </a:cxn>
              </a:cxnLst>
              <a:rect l="l" t="t" r="r" b="b"/>
              <a:pathLst>
                <a:path w="9525" h="9525">
                  <a:moveTo>
                    <a:pt x="10530" y="7419"/>
                  </a:moveTo>
                  <a:cubicBezTo>
                    <a:pt x="10530" y="6466"/>
                    <a:pt x="2910" y="8371"/>
                    <a:pt x="10530" y="7419"/>
                  </a:cubicBezTo>
                  <a:close/>
                </a:path>
              </a:pathLst>
            </a:custGeom>
            <a:grpFill/>
            <a:ln w="9525" cap="flat">
              <a:noFill/>
              <a:prstDash val="solid"/>
              <a:miter/>
            </a:ln>
          </p:spPr>
          <p:txBody>
            <a:bodyPr rtlCol="0" anchor="ctr"/>
            <a:lstStyle/>
            <a:p>
              <a:endParaRPr lang="en-US"/>
            </a:p>
          </p:txBody>
        </p:sp>
        <p:sp>
          <p:nvSpPr>
            <p:cNvPr id="3764" name="Freeform: Shape 3763">
              <a:extLst>
                <a:ext uri="{FF2B5EF4-FFF2-40B4-BE49-F238E27FC236}">
                  <a16:creationId xmlns:a16="http://schemas.microsoft.com/office/drawing/2014/main" xmlns="" id="{DA9CBCAC-10CB-48BA-A78B-2B51C3DB21FD}"/>
                </a:ext>
              </a:extLst>
            </p:cNvPr>
            <p:cNvSpPr/>
            <p:nvPr/>
          </p:nvSpPr>
          <p:spPr>
            <a:xfrm>
              <a:off x="7251859" y="565737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765" name="Freeform: Shape 3764">
              <a:extLst>
                <a:ext uri="{FF2B5EF4-FFF2-40B4-BE49-F238E27FC236}">
                  <a16:creationId xmlns:a16="http://schemas.microsoft.com/office/drawing/2014/main" xmlns="" id="{1E9BD623-5A6E-4739-B365-1E31517FB593}"/>
                </a:ext>
              </a:extLst>
            </p:cNvPr>
            <p:cNvSpPr/>
            <p:nvPr/>
          </p:nvSpPr>
          <p:spPr>
            <a:xfrm>
              <a:off x="7255669" y="5619511"/>
              <a:ext cx="9525" cy="9525"/>
            </a:xfrm>
            <a:custGeom>
              <a:avLst/>
              <a:gdLst>
                <a:gd name="connsiteX0" fmla="*/ 7144 w 9525"/>
                <a:gd name="connsiteY0" fmla="*/ 7858 h 9525"/>
                <a:gd name="connsiteX1" fmla="*/ 8096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7858"/>
                    <a:pt x="8096" y="7858"/>
                    <a:pt x="8096" y="7858"/>
                  </a:cubicBezTo>
                  <a:cubicBezTo>
                    <a:pt x="8096" y="6906"/>
                    <a:pt x="7144" y="6906"/>
                    <a:pt x="7144" y="7858"/>
                  </a:cubicBezTo>
                  <a:close/>
                </a:path>
              </a:pathLst>
            </a:custGeom>
            <a:grpFill/>
            <a:ln w="9525" cap="flat">
              <a:noFill/>
              <a:prstDash val="solid"/>
              <a:miter/>
            </a:ln>
          </p:spPr>
          <p:txBody>
            <a:bodyPr rtlCol="0" anchor="ctr"/>
            <a:lstStyle/>
            <a:p>
              <a:endParaRPr lang="en-US"/>
            </a:p>
          </p:txBody>
        </p:sp>
        <p:sp>
          <p:nvSpPr>
            <p:cNvPr id="3766" name="Freeform: Shape 3765">
              <a:extLst>
                <a:ext uri="{FF2B5EF4-FFF2-40B4-BE49-F238E27FC236}">
                  <a16:creationId xmlns:a16="http://schemas.microsoft.com/office/drawing/2014/main" xmlns="" id="{ECE09A87-EFB9-4E07-81A3-C67E13AF3AF2}"/>
                </a:ext>
              </a:extLst>
            </p:cNvPr>
            <p:cNvSpPr/>
            <p:nvPr/>
          </p:nvSpPr>
          <p:spPr>
            <a:xfrm>
              <a:off x="7217569" y="564880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67" name="Freeform: Shape 3766">
              <a:extLst>
                <a:ext uri="{FF2B5EF4-FFF2-40B4-BE49-F238E27FC236}">
                  <a16:creationId xmlns:a16="http://schemas.microsoft.com/office/drawing/2014/main" xmlns="" id="{AE24A952-EC3E-4900-91C9-5F21A6C4CB26}"/>
                </a:ext>
              </a:extLst>
            </p:cNvPr>
            <p:cNvSpPr/>
            <p:nvPr/>
          </p:nvSpPr>
          <p:spPr>
            <a:xfrm>
              <a:off x="7201588" y="5662136"/>
              <a:ext cx="9525" cy="9525"/>
            </a:xfrm>
            <a:custGeom>
              <a:avLst/>
              <a:gdLst>
                <a:gd name="connsiteX0" fmla="*/ 8837 w 9525"/>
                <a:gd name="connsiteY0" fmla="*/ 7144 h 9525"/>
                <a:gd name="connsiteX1" fmla="*/ 8837 w 9525"/>
                <a:gd name="connsiteY1" fmla="*/ 7144 h 9525"/>
              </a:gdLst>
              <a:ahLst/>
              <a:cxnLst>
                <a:cxn ang="0">
                  <a:pos x="connsiteX0" y="connsiteY0"/>
                </a:cxn>
                <a:cxn ang="0">
                  <a:pos x="connsiteX1" y="connsiteY1"/>
                </a:cxn>
              </a:cxnLst>
              <a:rect l="l" t="t" r="r" b="b"/>
              <a:pathLst>
                <a:path w="9525" h="9525">
                  <a:moveTo>
                    <a:pt x="8837" y="7144"/>
                  </a:moveTo>
                  <a:cubicBezTo>
                    <a:pt x="8837" y="7144"/>
                    <a:pt x="5027" y="7144"/>
                    <a:pt x="8837" y="7144"/>
                  </a:cubicBezTo>
                  <a:close/>
                </a:path>
              </a:pathLst>
            </a:custGeom>
            <a:grpFill/>
            <a:ln w="9525" cap="flat">
              <a:noFill/>
              <a:prstDash val="solid"/>
              <a:miter/>
            </a:ln>
          </p:spPr>
          <p:txBody>
            <a:bodyPr rtlCol="0" anchor="ctr"/>
            <a:lstStyle/>
            <a:p>
              <a:endParaRPr lang="en-US"/>
            </a:p>
          </p:txBody>
        </p:sp>
        <p:sp>
          <p:nvSpPr>
            <p:cNvPr id="3768" name="Freeform: Shape 3767">
              <a:extLst>
                <a:ext uri="{FF2B5EF4-FFF2-40B4-BE49-F238E27FC236}">
                  <a16:creationId xmlns:a16="http://schemas.microsoft.com/office/drawing/2014/main" xmlns="" id="{86F5ACAD-85BD-4060-9F40-89A0A89F70E9}"/>
                </a:ext>
              </a:extLst>
            </p:cNvPr>
            <p:cNvSpPr/>
            <p:nvPr/>
          </p:nvSpPr>
          <p:spPr>
            <a:xfrm>
              <a:off x="7259479" y="556402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69" name="Freeform: Shape 3768">
              <a:extLst>
                <a:ext uri="{FF2B5EF4-FFF2-40B4-BE49-F238E27FC236}">
                  <a16:creationId xmlns:a16="http://schemas.microsoft.com/office/drawing/2014/main" xmlns="" id="{1C266E86-2864-4096-9113-CCF9C5403873}"/>
                </a:ext>
              </a:extLst>
            </p:cNvPr>
            <p:cNvSpPr/>
            <p:nvPr/>
          </p:nvSpPr>
          <p:spPr>
            <a:xfrm>
              <a:off x="7211700" y="5506878"/>
              <a:ext cx="9525" cy="19050"/>
            </a:xfrm>
            <a:custGeom>
              <a:avLst/>
              <a:gdLst>
                <a:gd name="connsiteX0" fmla="*/ 7297 w 9525"/>
                <a:gd name="connsiteY0" fmla="*/ 7144 h 19050"/>
                <a:gd name="connsiteX1" fmla="*/ 8250 w 9525"/>
                <a:gd name="connsiteY1" fmla="*/ 12859 h 19050"/>
                <a:gd name="connsiteX2" fmla="*/ 7297 w 9525"/>
                <a:gd name="connsiteY2" fmla="*/ 7144 h 19050"/>
              </a:gdLst>
              <a:ahLst/>
              <a:cxnLst>
                <a:cxn ang="0">
                  <a:pos x="connsiteX0" y="connsiteY0"/>
                </a:cxn>
                <a:cxn ang="0">
                  <a:pos x="connsiteX1" y="connsiteY1"/>
                </a:cxn>
                <a:cxn ang="0">
                  <a:pos x="connsiteX2" y="connsiteY2"/>
                </a:cxn>
              </a:cxnLst>
              <a:rect l="l" t="t" r="r" b="b"/>
              <a:pathLst>
                <a:path w="9525" h="19050">
                  <a:moveTo>
                    <a:pt x="7297" y="7144"/>
                  </a:moveTo>
                  <a:cubicBezTo>
                    <a:pt x="9202" y="10001"/>
                    <a:pt x="5392" y="10953"/>
                    <a:pt x="8250" y="12859"/>
                  </a:cubicBezTo>
                  <a:cubicBezTo>
                    <a:pt x="8250" y="11906"/>
                    <a:pt x="10155" y="8096"/>
                    <a:pt x="7297" y="7144"/>
                  </a:cubicBezTo>
                  <a:close/>
                </a:path>
              </a:pathLst>
            </a:custGeom>
            <a:grpFill/>
            <a:ln w="9525" cap="flat">
              <a:noFill/>
              <a:prstDash val="solid"/>
              <a:miter/>
            </a:ln>
          </p:spPr>
          <p:txBody>
            <a:bodyPr rtlCol="0" anchor="ctr"/>
            <a:lstStyle/>
            <a:p>
              <a:endParaRPr lang="en-US"/>
            </a:p>
          </p:txBody>
        </p:sp>
        <p:sp>
          <p:nvSpPr>
            <p:cNvPr id="3770" name="Freeform: Shape 3769">
              <a:extLst>
                <a:ext uri="{FF2B5EF4-FFF2-40B4-BE49-F238E27FC236}">
                  <a16:creationId xmlns:a16="http://schemas.microsoft.com/office/drawing/2014/main" xmlns="" id="{B5B59404-7CDC-43D6-9EBE-03EA07DC3AE1}"/>
                </a:ext>
              </a:extLst>
            </p:cNvPr>
            <p:cNvSpPr/>
            <p:nvPr/>
          </p:nvSpPr>
          <p:spPr>
            <a:xfrm>
              <a:off x="7240429" y="5659517"/>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7144" y="6906"/>
                    <a:pt x="7144" y="6906"/>
                    <a:pt x="7144" y="7858"/>
                  </a:cubicBez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771" name="Freeform: Shape 3770">
              <a:extLst>
                <a:ext uri="{FF2B5EF4-FFF2-40B4-BE49-F238E27FC236}">
                  <a16:creationId xmlns:a16="http://schemas.microsoft.com/office/drawing/2014/main" xmlns="" id="{0046FC00-3DFF-4B73-8283-8072948C99C5}"/>
                </a:ext>
              </a:extLst>
            </p:cNvPr>
            <p:cNvSpPr/>
            <p:nvPr/>
          </p:nvSpPr>
          <p:spPr>
            <a:xfrm>
              <a:off x="7212806" y="55125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8096"/>
                    <a:pt x="7144" y="7144"/>
                  </a:cubicBezTo>
                  <a:close/>
                </a:path>
              </a:pathLst>
            </a:custGeom>
            <a:grpFill/>
            <a:ln w="9525" cap="flat">
              <a:noFill/>
              <a:prstDash val="solid"/>
              <a:miter/>
            </a:ln>
          </p:spPr>
          <p:txBody>
            <a:bodyPr rtlCol="0" anchor="ctr"/>
            <a:lstStyle/>
            <a:p>
              <a:endParaRPr lang="en-US"/>
            </a:p>
          </p:txBody>
        </p:sp>
        <p:sp>
          <p:nvSpPr>
            <p:cNvPr id="3772" name="Freeform: Shape 3771">
              <a:extLst>
                <a:ext uri="{FF2B5EF4-FFF2-40B4-BE49-F238E27FC236}">
                  <a16:creationId xmlns:a16="http://schemas.microsoft.com/office/drawing/2014/main" xmlns="" id="{6B5D84F0-EF55-429C-AAC0-187DE2D0A445}"/>
                </a:ext>
              </a:extLst>
            </p:cNvPr>
            <p:cNvSpPr/>
            <p:nvPr/>
          </p:nvSpPr>
          <p:spPr>
            <a:xfrm>
              <a:off x="7255669" y="555926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7144"/>
                    <a:pt x="7144" y="7144"/>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3773" name="Freeform: Shape 3772">
              <a:extLst>
                <a:ext uri="{FF2B5EF4-FFF2-40B4-BE49-F238E27FC236}">
                  <a16:creationId xmlns:a16="http://schemas.microsoft.com/office/drawing/2014/main" xmlns="" id="{6F7BA6BC-F124-4992-947F-885F9436467B}"/>
                </a:ext>
              </a:extLst>
            </p:cNvPr>
            <p:cNvSpPr/>
            <p:nvPr/>
          </p:nvSpPr>
          <p:spPr>
            <a:xfrm>
              <a:off x="7253764" y="557641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74" name="Freeform: Shape 3773">
              <a:extLst>
                <a:ext uri="{FF2B5EF4-FFF2-40B4-BE49-F238E27FC236}">
                  <a16:creationId xmlns:a16="http://schemas.microsoft.com/office/drawing/2014/main" xmlns="" id="{5FA65358-87D5-4003-AA91-05619F8A78EF}"/>
                </a:ext>
              </a:extLst>
            </p:cNvPr>
            <p:cNvSpPr/>
            <p:nvPr/>
          </p:nvSpPr>
          <p:spPr>
            <a:xfrm>
              <a:off x="7252261" y="5549070"/>
              <a:ext cx="9525" cy="9525"/>
            </a:xfrm>
            <a:custGeom>
              <a:avLst/>
              <a:gdLst>
                <a:gd name="connsiteX0" fmla="*/ 7694 w 9525"/>
                <a:gd name="connsiteY0" fmla="*/ 7815 h 9525"/>
                <a:gd name="connsiteX1" fmla="*/ 7694 w 9525"/>
                <a:gd name="connsiteY1" fmla="*/ 7815 h 9525"/>
              </a:gdLst>
              <a:ahLst/>
              <a:cxnLst>
                <a:cxn ang="0">
                  <a:pos x="connsiteX0" y="connsiteY0"/>
                </a:cxn>
                <a:cxn ang="0">
                  <a:pos x="connsiteX1" y="connsiteY1"/>
                </a:cxn>
              </a:cxnLst>
              <a:rect l="l" t="t" r="r" b="b"/>
              <a:pathLst>
                <a:path w="9525" h="9525">
                  <a:moveTo>
                    <a:pt x="7694" y="7815"/>
                  </a:moveTo>
                  <a:cubicBezTo>
                    <a:pt x="9599" y="5909"/>
                    <a:pt x="5789" y="8767"/>
                    <a:pt x="7694" y="7815"/>
                  </a:cubicBezTo>
                  <a:close/>
                </a:path>
              </a:pathLst>
            </a:custGeom>
            <a:grpFill/>
            <a:ln w="9525" cap="flat">
              <a:noFill/>
              <a:prstDash val="solid"/>
              <a:miter/>
            </a:ln>
          </p:spPr>
          <p:txBody>
            <a:bodyPr rtlCol="0" anchor="ctr"/>
            <a:lstStyle/>
            <a:p>
              <a:endParaRPr lang="en-US"/>
            </a:p>
          </p:txBody>
        </p:sp>
        <p:sp>
          <p:nvSpPr>
            <p:cNvPr id="3775" name="Freeform: Shape 3774">
              <a:extLst>
                <a:ext uri="{FF2B5EF4-FFF2-40B4-BE49-F238E27FC236}">
                  <a16:creationId xmlns:a16="http://schemas.microsoft.com/office/drawing/2014/main" xmlns="" id="{9931C48D-C65E-4ACE-B994-731743F182A6}"/>
                </a:ext>
              </a:extLst>
            </p:cNvPr>
            <p:cNvSpPr/>
            <p:nvPr/>
          </p:nvSpPr>
          <p:spPr>
            <a:xfrm>
              <a:off x="7251435" y="554021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3776" name="Freeform: Shape 3775">
              <a:extLst>
                <a:ext uri="{FF2B5EF4-FFF2-40B4-BE49-F238E27FC236}">
                  <a16:creationId xmlns:a16="http://schemas.microsoft.com/office/drawing/2014/main" xmlns="" id="{85C6AE24-6EBA-4109-8882-E58E8A97C5C2}"/>
                </a:ext>
              </a:extLst>
            </p:cNvPr>
            <p:cNvSpPr/>
            <p:nvPr/>
          </p:nvSpPr>
          <p:spPr>
            <a:xfrm>
              <a:off x="7212806" y="5619273"/>
              <a:ext cx="9525" cy="9525"/>
            </a:xfrm>
            <a:custGeom>
              <a:avLst/>
              <a:gdLst>
                <a:gd name="connsiteX0" fmla="*/ 10001 w 9525"/>
                <a:gd name="connsiteY0" fmla="*/ 7144 h 9525"/>
                <a:gd name="connsiteX1" fmla="*/ 7144 w 9525"/>
                <a:gd name="connsiteY1" fmla="*/ 8096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8096" y="7144"/>
                    <a:pt x="7144" y="8096"/>
                  </a:cubicBezTo>
                  <a:cubicBezTo>
                    <a:pt x="9049" y="8096"/>
                    <a:pt x="10001" y="9049"/>
                    <a:pt x="10001" y="7144"/>
                  </a:cubicBezTo>
                  <a:close/>
                </a:path>
              </a:pathLst>
            </a:custGeom>
            <a:grpFill/>
            <a:ln w="9525" cap="flat">
              <a:noFill/>
              <a:prstDash val="solid"/>
              <a:miter/>
            </a:ln>
          </p:spPr>
          <p:txBody>
            <a:bodyPr rtlCol="0" anchor="ctr"/>
            <a:lstStyle/>
            <a:p>
              <a:endParaRPr lang="en-US"/>
            </a:p>
          </p:txBody>
        </p:sp>
        <p:sp>
          <p:nvSpPr>
            <p:cNvPr id="3777" name="Freeform: Shape 3776">
              <a:extLst>
                <a:ext uri="{FF2B5EF4-FFF2-40B4-BE49-F238E27FC236}">
                  <a16:creationId xmlns:a16="http://schemas.microsoft.com/office/drawing/2014/main" xmlns="" id="{86DD2E7E-5CB7-43FD-8B6F-FD27E0FB3FB9}"/>
                </a:ext>
              </a:extLst>
            </p:cNvPr>
            <p:cNvSpPr/>
            <p:nvPr/>
          </p:nvSpPr>
          <p:spPr>
            <a:xfrm>
              <a:off x="7240408" y="5660231"/>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5259" y="7144"/>
                    <a:pt x="8117" y="7144"/>
                    <a:pt x="9069" y="7144"/>
                  </a:cubicBezTo>
                  <a:close/>
                </a:path>
              </a:pathLst>
            </a:custGeom>
            <a:grpFill/>
            <a:ln w="9525" cap="flat">
              <a:noFill/>
              <a:prstDash val="solid"/>
              <a:miter/>
            </a:ln>
          </p:spPr>
          <p:txBody>
            <a:bodyPr rtlCol="0" anchor="ctr"/>
            <a:lstStyle/>
            <a:p>
              <a:endParaRPr lang="en-US"/>
            </a:p>
          </p:txBody>
        </p:sp>
        <p:sp>
          <p:nvSpPr>
            <p:cNvPr id="3778" name="Freeform: Shape 3777">
              <a:extLst>
                <a:ext uri="{FF2B5EF4-FFF2-40B4-BE49-F238E27FC236}">
                  <a16:creationId xmlns:a16="http://schemas.microsoft.com/office/drawing/2014/main" xmlns="" id="{4B61AAA3-855D-4EB7-8D49-98E0ECC99995}"/>
                </a:ext>
              </a:extLst>
            </p:cNvPr>
            <p:cNvSpPr/>
            <p:nvPr/>
          </p:nvSpPr>
          <p:spPr>
            <a:xfrm>
              <a:off x="7229951" y="5547836"/>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7144" y="7144"/>
                  </a:lnTo>
                  <a:cubicBezTo>
                    <a:pt x="7144" y="8096"/>
                    <a:pt x="7144" y="9049"/>
                    <a:pt x="7144" y="9049"/>
                  </a:cubicBezTo>
                  <a:close/>
                </a:path>
              </a:pathLst>
            </a:custGeom>
            <a:grpFill/>
            <a:ln w="9525" cap="flat">
              <a:noFill/>
              <a:prstDash val="solid"/>
              <a:miter/>
            </a:ln>
          </p:spPr>
          <p:txBody>
            <a:bodyPr rtlCol="0" anchor="ctr"/>
            <a:lstStyle/>
            <a:p>
              <a:endParaRPr lang="en-US"/>
            </a:p>
          </p:txBody>
        </p:sp>
        <p:sp>
          <p:nvSpPr>
            <p:cNvPr id="3779" name="Freeform: Shape 3778">
              <a:extLst>
                <a:ext uri="{FF2B5EF4-FFF2-40B4-BE49-F238E27FC236}">
                  <a16:creationId xmlns:a16="http://schemas.microsoft.com/office/drawing/2014/main" xmlns="" id="{63C68B53-11BF-4FBE-B834-103227FD04A2}"/>
                </a:ext>
              </a:extLst>
            </p:cNvPr>
            <p:cNvSpPr/>
            <p:nvPr/>
          </p:nvSpPr>
          <p:spPr>
            <a:xfrm>
              <a:off x="7212806" y="55697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3780" name="Freeform: Shape 3779">
              <a:extLst>
                <a:ext uri="{FF2B5EF4-FFF2-40B4-BE49-F238E27FC236}">
                  <a16:creationId xmlns:a16="http://schemas.microsoft.com/office/drawing/2014/main" xmlns="" id="{F20A66B6-A345-4E34-A240-45C9C222E8EE}"/>
                </a:ext>
              </a:extLst>
            </p:cNvPr>
            <p:cNvSpPr/>
            <p:nvPr/>
          </p:nvSpPr>
          <p:spPr>
            <a:xfrm>
              <a:off x="7229951" y="5543311"/>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9049" y="6906"/>
                    <a:pt x="9049" y="6906"/>
                    <a:pt x="7144" y="7858"/>
                  </a:cubicBezTo>
                  <a:close/>
                </a:path>
              </a:pathLst>
            </a:custGeom>
            <a:grpFill/>
            <a:ln w="9525" cap="flat">
              <a:noFill/>
              <a:prstDash val="solid"/>
              <a:miter/>
            </a:ln>
          </p:spPr>
          <p:txBody>
            <a:bodyPr rtlCol="0" anchor="ctr"/>
            <a:lstStyle/>
            <a:p>
              <a:endParaRPr lang="en-US"/>
            </a:p>
          </p:txBody>
        </p:sp>
        <p:sp>
          <p:nvSpPr>
            <p:cNvPr id="3781" name="Freeform: Shape 3780">
              <a:extLst>
                <a:ext uri="{FF2B5EF4-FFF2-40B4-BE49-F238E27FC236}">
                  <a16:creationId xmlns:a16="http://schemas.microsoft.com/office/drawing/2014/main" xmlns="" id="{9A95EDBD-EFAF-4D58-8904-AFEDF1797123}"/>
                </a:ext>
              </a:extLst>
            </p:cNvPr>
            <p:cNvSpPr/>
            <p:nvPr/>
          </p:nvSpPr>
          <p:spPr>
            <a:xfrm>
              <a:off x="7212806" y="562022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782" name="Freeform: Shape 3781">
              <a:extLst>
                <a:ext uri="{FF2B5EF4-FFF2-40B4-BE49-F238E27FC236}">
                  <a16:creationId xmlns:a16="http://schemas.microsoft.com/office/drawing/2014/main" xmlns="" id="{8CA95509-67A0-4A59-B6BE-533CD2CD6419}"/>
                </a:ext>
              </a:extLst>
            </p:cNvPr>
            <p:cNvSpPr/>
            <p:nvPr/>
          </p:nvSpPr>
          <p:spPr>
            <a:xfrm>
              <a:off x="7188876" y="5504021"/>
              <a:ext cx="85725" cy="171450"/>
            </a:xfrm>
            <a:custGeom>
              <a:avLst/>
              <a:gdLst>
                <a:gd name="connsiteX0" fmla="*/ 37741 w 85725"/>
                <a:gd name="connsiteY0" fmla="*/ 132874 h 171450"/>
                <a:gd name="connsiteX1" fmla="*/ 25359 w 85725"/>
                <a:gd name="connsiteY1" fmla="*/ 121444 h 171450"/>
                <a:gd name="connsiteX2" fmla="*/ 26311 w 85725"/>
                <a:gd name="connsiteY2" fmla="*/ 121444 h 171450"/>
                <a:gd name="connsiteX3" fmla="*/ 27264 w 85725"/>
                <a:gd name="connsiteY3" fmla="*/ 118586 h 171450"/>
                <a:gd name="connsiteX4" fmla="*/ 35836 w 85725"/>
                <a:gd name="connsiteY4" fmla="*/ 120491 h 171450"/>
                <a:gd name="connsiteX5" fmla="*/ 28216 w 85725"/>
                <a:gd name="connsiteY5" fmla="*/ 53816 h 171450"/>
                <a:gd name="connsiteX6" fmla="*/ 28216 w 85725"/>
                <a:gd name="connsiteY6" fmla="*/ 52864 h 171450"/>
                <a:gd name="connsiteX7" fmla="*/ 27264 w 85725"/>
                <a:gd name="connsiteY7" fmla="*/ 31909 h 171450"/>
                <a:gd name="connsiteX8" fmla="*/ 32026 w 85725"/>
                <a:gd name="connsiteY8" fmla="*/ 30004 h 171450"/>
                <a:gd name="connsiteX9" fmla="*/ 51076 w 85725"/>
                <a:gd name="connsiteY9" fmla="*/ 31909 h 171450"/>
                <a:gd name="connsiteX10" fmla="*/ 55839 w 85725"/>
                <a:gd name="connsiteY10" fmla="*/ 69056 h 171450"/>
                <a:gd name="connsiteX11" fmla="*/ 50124 w 85725"/>
                <a:gd name="connsiteY11" fmla="*/ 66199 h 171450"/>
                <a:gd name="connsiteX12" fmla="*/ 62506 w 85725"/>
                <a:gd name="connsiteY12" fmla="*/ 82391 h 171450"/>
                <a:gd name="connsiteX13" fmla="*/ 53934 w 85725"/>
                <a:gd name="connsiteY13" fmla="*/ 65247 h 171450"/>
                <a:gd name="connsiteX14" fmla="*/ 53934 w 85725"/>
                <a:gd name="connsiteY14" fmla="*/ 66199 h 171450"/>
                <a:gd name="connsiteX15" fmla="*/ 54886 w 85725"/>
                <a:gd name="connsiteY15" fmla="*/ 78581 h 171450"/>
                <a:gd name="connsiteX16" fmla="*/ 63459 w 85725"/>
                <a:gd name="connsiteY16" fmla="*/ 84297 h 171450"/>
                <a:gd name="connsiteX17" fmla="*/ 66316 w 85725"/>
                <a:gd name="connsiteY17" fmla="*/ 131922 h 171450"/>
                <a:gd name="connsiteX18" fmla="*/ 66316 w 85725"/>
                <a:gd name="connsiteY18" fmla="*/ 136684 h 171450"/>
                <a:gd name="connsiteX19" fmla="*/ 59649 w 85725"/>
                <a:gd name="connsiteY19" fmla="*/ 141447 h 171450"/>
                <a:gd name="connsiteX20" fmla="*/ 66316 w 85725"/>
                <a:gd name="connsiteY20" fmla="*/ 145256 h 171450"/>
                <a:gd name="connsiteX21" fmla="*/ 57744 w 85725"/>
                <a:gd name="connsiteY21" fmla="*/ 149066 h 171450"/>
                <a:gd name="connsiteX22" fmla="*/ 68221 w 85725"/>
                <a:gd name="connsiteY22" fmla="*/ 159544 h 171450"/>
                <a:gd name="connsiteX23" fmla="*/ 60601 w 85725"/>
                <a:gd name="connsiteY23" fmla="*/ 163354 h 171450"/>
                <a:gd name="connsiteX24" fmla="*/ 65364 w 85725"/>
                <a:gd name="connsiteY24" fmla="*/ 168116 h 171450"/>
                <a:gd name="connsiteX25" fmla="*/ 63459 w 85725"/>
                <a:gd name="connsiteY25" fmla="*/ 167164 h 171450"/>
                <a:gd name="connsiteX26" fmla="*/ 66316 w 85725"/>
                <a:gd name="connsiteY26" fmla="*/ 153829 h 171450"/>
                <a:gd name="connsiteX27" fmla="*/ 73936 w 85725"/>
                <a:gd name="connsiteY27" fmla="*/ 151924 h 171450"/>
                <a:gd name="connsiteX28" fmla="*/ 71079 w 85725"/>
                <a:gd name="connsiteY28" fmla="*/ 130969 h 171450"/>
                <a:gd name="connsiteX29" fmla="*/ 65364 w 85725"/>
                <a:gd name="connsiteY29" fmla="*/ 125254 h 171450"/>
                <a:gd name="connsiteX30" fmla="*/ 75841 w 85725"/>
                <a:gd name="connsiteY30" fmla="*/ 122397 h 171450"/>
                <a:gd name="connsiteX31" fmla="*/ 71079 w 85725"/>
                <a:gd name="connsiteY31" fmla="*/ 116681 h 171450"/>
                <a:gd name="connsiteX32" fmla="*/ 68221 w 85725"/>
                <a:gd name="connsiteY32" fmla="*/ 83344 h 171450"/>
                <a:gd name="connsiteX33" fmla="*/ 75841 w 85725"/>
                <a:gd name="connsiteY33" fmla="*/ 83344 h 171450"/>
                <a:gd name="connsiteX34" fmla="*/ 77746 w 85725"/>
                <a:gd name="connsiteY34" fmla="*/ 81439 h 171450"/>
                <a:gd name="connsiteX35" fmla="*/ 71079 w 85725"/>
                <a:gd name="connsiteY35" fmla="*/ 74772 h 171450"/>
                <a:gd name="connsiteX36" fmla="*/ 80604 w 85725"/>
                <a:gd name="connsiteY36" fmla="*/ 70009 h 171450"/>
                <a:gd name="connsiteX37" fmla="*/ 72984 w 85725"/>
                <a:gd name="connsiteY37" fmla="*/ 68104 h 171450"/>
                <a:gd name="connsiteX38" fmla="*/ 79651 w 85725"/>
                <a:gd name="connsiteY38" fmla="*/ 66199 h 171450"/>
                <a:gd name="connsiteX39" fmla="*/ 71079 w 85725"/>
                <a:gd name="connsiteY39" fmla="*/ 78581 h 171450"/>
                <a:gd name="connsiteX40" fmla="*/ 78699 w 85725"/>
                <a:gd name="connsiteY40" fmla="*/ 70961 h 171450"/>
                <a:gd name="connsiteX41" fmla="*/ 70126 w 85725"/>
                <a:gd name="connsiteY41" fmla="*/ 73819 h 171450"/>
                <a:gd name="connsiteX42" fmla="*/ 69174 w 85725"/>
                <a:gd name="connsiteY42" fmla="*/ 54769 h 171450"/>
                <a:gd name="connsiteX43" fmla="*/ 67269 w 85725"/>
                <a:gd name="connsiteY43" fmla="*/ 50959 h 171450"/>
                <a:gd name="connsiteX44" fmla="*/ 67269 w 85725"/>
                <a:gd name="connsiteY44" fmla="*/ 36672 h 171450"/>
                <a:gd name="connsiteX45" fmla="*/ 65364 w 85725"/>
                <a:gd name="connsiteY45" fmla="*/ 22384 h 171450"/>
                <a:gd name="connsiteX46" fmla="*/ 72031 w 85725"/>
                <a:gd name="connsiteY46" fmla="*/ 10954 h 171450"/>
                <a:gd name="connsiteX47" fmla="*/ 53934 w 85725"/>
                <a:gd name="connsiteY47" fmla="*/ 18574 h 171450"/>
                <a:gd name="connsiteX48" fmla="*/ 57744 w 85725"/>
                <a:gd name="connsiteY48" fmla="*/ 13811 h 171450"/>
                <a:gd name="connsiteX49" fmla="*/ 34884 w 85725"/>
                <a:gd name="connsiteY49" fmla="*/ 17622 h 171450"/>
                <a:gd name="connsiteX50" fmla="*/ 24406 w 85725"/>
                <a:gd name="connsiteY50" fmla="*/ 7144 h 171450"/>
                <a:gd name="connsiteX51" fmla="*/ 26311 w 85725"/>
                <a:gd name="connsiteY51" fmla="*/ 11906 h 171450"/>
                <a:gd name="connsiteX52" fmla="*/ 7261 w 85725"/>
                <a:gd name="connsiteY52" fmla="*/ 10954 h 171450"/>
                <a:gd name="connsiteX53" fmla="*/ 7261 w 85725"/>
                <a:gd name="connsiteY53" fmla="*/ 67152 h 171450"/>
                <a:gd name="connsiteX54" fmla="*/ 15834 w 85725"/>
                <a:gd name="connsiteY54" fmla="*/ 70009 h 171450"/>
                <a:gd name="connsiteX55" fmla="*/ 16786 w 85725"/>
                <a:gd name="connsiteY55" fmla="*/ 99536 h 171450"/>
                <a:gd name="connsiteX56" fmla="*/ 9166 w 85725"/>
                <a:gd name="connsiteY56" fmla="*/ 97631 h 171450"/>
                <a:gd name="connsiteX57" fmla="*/ 16786 w 85725"/>
                <a:gd name="connsiteY57" fmla="*/ 106204 h 171450"/>
                <a:gd name="connsiteX58" fmla="*/ 15834 w 85725"/>
                <a:gd name="connsiteY58" fmla="*/ 103347 h 171450"/>
                <a:gd name="connsiteX59" fmla="*/ 21549 w 85725"/>
                <a:gd name="connsiteY59" fmla="*/ 106204 h 171450"/>
                <a:gd name="connsiteX60" fmla="*/ 15834 w 85725"/>
                <a:gd name="connsiteY60" fmla="*/ 115729 h 171450"/>
                <a:gd name="connsiteX61" fmla="*/ 15834 w 85725"/>
                <a:gd name="connsiteY61" fmla="*/ 165259 h 171450"/>
                <a:gd name="connsiteX62" fmla="*/ 37741 w 85725"/>
                <a:gd name="connsiteY62" fmla="*/ 165259 h 171450"/>
                <a:gd name="connsiteX63" fmla="*/ 37741 w 85725"/>
                <a:gd name="connsiteY63" fmla="*/ 164306 h 171450"/>
                <a:gd name="connsiteX64" fmla="*/ 38694 w 85725"/>
                <a:gd name="connsiteY64" fmla="*/ 161449 h 171450"/>
                <a:gd name="connsiteX65" fmla="*/ 32979 w 85725"/>
                <a:gd name="connsiteY65" fmla="*/ 159544 h 171450"/>
                <a:gd name="connsiteX66" fmla="*/ 32026 w 85725"/>
                <a:gd name="connsiteY66" fmla="*/ 140494 h 171450"/>
                <a:gd name="connsiteX67" fmla="*/ 37741 w 85725"/>
                <a:gd name="connsiteY67" fmla="*/ 132874 h 171450"/>
                <a:gd name="connsiteX68" fmla="*/ 28216 w 85725"/>
                <a:gd name="connsiteY68" fmla="*/ 99536 h 171450"/>
                <a:gd name="connsiteX69" fmla="*/ 28216 w 85725"/>
                <a:gd name="connsiteY69" fmla="*/ 99536 h 171450"/>
                <a:gd name="connsiteX70" fmla="*/ 28216 w 85725"/>
                <a:gd name="connsiteY70" fmla="*/ 96679 h 171450"/>
                <a:gd name="connsiteX71" fmla="*/ 28216 w 85725"/>
                <a:gd name="connsiteY71" fmla="*/ 96679 h 171450"/>
                <a:gd name="connsiteX72" fmla="*/ 9166 w 85725"/>
                <a:gd name="connsiteY72" fmla="*/ 103347 h 171450"/>
                <a:gd name="connsiteX73" fmla="*/ 9166 w 85725"/>
                <a:gd name="connsiteY73" fmla="*/ 103347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85725" h="171450">
                  <a:moveTo>
                    <a:pt x="37741" y="132874"/>
                  </a:moveTo>
                  <a:cubicBezTo>
                    <a:pt x="37741" y="135731"/>
                    <a:pt x="31074" y="121444"/>
                    <a:pt x="25359" y="121444"/>
                  </a:cubicBezTo>
                  <a:cubicBezTo>
                    <a:pt x="27264" y="122397"/>
                    <a:pt x="27264" y="122397"/>
                    <a:pt x="26311" y="121444"/>
                  </a:cubicBezTo>
                  <a:cubicBezTo>
                    <a:pt x="31074" y="123349"/>
                    <a:pt x="32026" y="122397"/>
                    <a:pt x="27264" y="118586"/>
                  </a:cubicBezTo>
                  <a:cubicBezTo>
                    <a:pt x="33931" y="117634"/>
                    <a:pt x="28216" y="122397"/>
                    <a:pt x="35836" y="120491"/>
                  </a:cubicBezTo>
                  <a:cubicBezTo>
                    <a:pt x="39646" y="111919"/>
                    <a:pt x="32026" y="62389"/>
                    <a:pt x="28216" y="53816"/>
                  </a:cubicBezTo>
                  <a:cubicBezTo>
                    <a:pt x="32979" y="53816"/>
                    <a:pt x="32979" y="52864"/>
                    <a:pt x="28216" y="52864"/>
                  </a:cubicBezTo>
                  <a:cubicBezTo>
                    <a:pt x="30121" y="47149"/>
                    <a:pt x="37741" y="38577"/>
                    <a:pt x="27264" y="31909"/>
                  </a:cubicBezTo>
                  <a:cubicBezTo>
                    <a:pt x="31074" y="35719"/>
                    <a:pt x="34884" y="29052"/>
                    <a:pt x="32026" y="30004"/>
                  </a:cubicBezTo>
                  <a:cubicBezTo>
                    <a:pt x="39646" y="33814"/>
                    <a:pt x="47266" y="36672"/>
                    <a:pt x="51076" y="31909"/>
                  </a:cubicBezTo>
                  <a:cubicBezTo>
                    <a:pt x="49171" y="37624"/>
                    <a:pt x="49171" y="53816"/>
                    <a:pt x="55839" y="69056"/>
                  </a:cubicBezTo>
                  <a:cubicBezTo>
                    <a:pt x="53934" y="68104"/>
                    <a:pt x="52029" y="67152"/>
                    <a:pt x="50124" y="66199"/>
                  </a:cubicBezTo>
                  <a:cubicBezTo>
                    <a:pt x="56791" y="75724"/>
                    <a:pt x="48219" y="82391"/>
                    <a:pt x="62506" y="82391"/>
                  </a:cubicBezTo>
                  <a:cubicBezTo>
                    <a:pt x="59649" y="83344"/>
                    <a:pt x="56791" y="64294"/>
                    <a:pt x="53934" y="65247"/>
                  </a:cubicBezTo>
                  <a:cubicBezTo>
                    <a:pt x="57744" y="65247"/>
                    <a:pt x="57744" y="66199"/>
                    <a:pt x="53934" y="66199"/>
                  </a:cubicBezTo>
                  <a:cubicBezTo>
                    <a:pt x="53934" y="66199"/>
                    <a:pt x="64411" y="77629"/>
                    <a:pt x="54886" y="78581"/>
                  </a:cubicBezTo>
                  <a:cubicBezTo>
                    <a:pt x="55839" y="79534"/>
                    <a:pt x="62506" y="87154"/>
                    <a:pt x="63459" y="84297"/>
                  </a:cubicBezTo>
                  <a:cubicBezTo>
                    <a:pt x="55839" y="78581"/>
                    <a:pt x="66316" y="126206"/>
                    <a:pt x="66316" y="131922"/>
                  </a:cubicBezTo>
                  <a:cubicBezTo>
                    <a:pt x="58696" y="126206"/>
                    <a:pt x="66316" y="137636"/>
                    <a:pt x="66316" y="136684"/>
                  </a:cubicBezTo>
                  <a:cubicBezTo>
                    <a:pt x="63459" y="136684"/>
                    <a:pt x="65364" y="136684"/>
                    <a:pt x="59649" y="141447"/>
                  </a:cubicBezTo>
                  <a:cubicBezTo>
                    <a:pt x="59649" y="139541"/>
                    <a:pt x="67269" y="145256"/>
                    <a:pt x="66316" y="145256"/>
                  </a:cubicBezTo>
                  <a:cubicBezTo>
                    <a:pt x="57744" y="142399"/>
                    <a:pt x="59649" y="150019"/>
                    <a:pt x="57744" y="149066"/>
                  </a:cubicBezTo>
                  <a:cubicBezTo>
                    <a:pt x="59649" y="150972"/>
                    <a:pt x="65364" y="155734"/>
                    <a:pt x="68221" y="159544"/>
                  </a:cubicBezTo>
                  <a:cubicBezTo>
                    <a:pt x="63459" y="161449"/>
                    <a:pt x="63459" y="164306"/>
                    <a:pt x="60601" y="163354"/>
                  </a:cubicBezTo>
                  <a:cubicBezTo>
                    <a:pt x="63459" y="166211"/>
                    <a:pt x="59649" y="168116"/>
                    <a:pt x="65364" y="168116"/>
                  </a:cubicBezTo>
                  <a:cubicBezTo>
                    <a:pt x="67269" y="167164"/>
                    <a:pt x="66316" y="167164"/>
                    <a:pt x="63459" y="167164"/>
                  </a:cubicBezTo>
                  <a:cubicBezTo>
                    <a:pt x="63459" y="167164"/>
                    <a:pt x="78699" y="159544"/>
                    <a:pt x="66316" y="153829"/>
                  </a:cubicBezTo>
                  <a:cubicBezTo>
                    <a:pt x="69174" y="152877"/>
                    <a:pt x="71079" y="152877"/>
                    <a:pt x="73936" y="151924"/>
                  </a:cubicBezTo>
                  <a:cubicBezTo>
                    <a:pt x="72031" y="148114"/>
                    <a:pt x="77746" y="139541"/>
                    <a:pt x="71079" y="130969"/>
                  </a:cubicBezTo>
                  <a:cubicBezTo>
                    <a:pt x="82509" y="130969"/>
                    <a:pt x="67269" y="127159"/>
                    <a:pt x="65364" y="125254"/>
                  </a:cubicBezTo>
                  <a:cubicBezTo>
                    <a:pt x="72984" y="124302"/>
                    <a:pt x="68221" y="124302"/>
                    <a:pt x="75841" y="122397"/>
                  </a:cubicBezTo>
                  <a:cubicBezTo>
                    <a:pt x="76794" y="122397"/>
                    <a:pt x="71079" y="117634"/>
                    <a:pt x="71079" y="116681"/>
                  </a:cubicBezTo>
                  <a:cubicBezTo>
                    <a:pt x="72984" y="94774"/>
                    <a:pt x="79651" y="97631"/>
                    <a:pt x="68221" y="83344"/>
                  </a:cubicBezTo>
                  <a:cubicBezTo>
                    <a:pt x="70126" y="78581"/>
                    <a:pt x="73936" y="83344"/>
                    <a:pt x="75841" y="83344"/>
                  </a:cubicBezTo>
                  <a:cubicBezTo>
                    <a:pt x="73936" y="83344"/>
                    <a:pt x="73936" y="82391"/>
                    <a:pt x="77746" y="81439"/>
                  </a:cubicBezTo>
                  <a:cubicBezTo>
                    <a:pt x="77746" y="81439"/>
                    <a:pt x="72031" y="77629"/>
                    <a:pt x="71079" y="74772"/>
                  </a:cubicBezTo>
                  <a:cubicBezTo>
                    <a:pt x="74889" y="72866"/>
                    <a:pt x="78699" y="71914"/>
                    <a:pt x="80604" y="70009"/>
                  </a:cubicBezTo>
                  <a:cubicBezTo>
                    <a:pt x="75841" y="66199"/>
                    <a:pt x="82509" y="71914"/>
                    <a:pt x="72984" y="68104"/>
                  </a:cubicBezTo>
                  <a:cubicBezTo>
                    <a:pt x="74889" y="67152"/>
                    <a:pt x="78699" y="65247"/>
                    <a:pt x="79651" y="66199"/>
                  </a:cubicBezTo>
                  <a:cubicBezTo>
                    <a:pt x="82509" y="64294"/>
                    <a:pt x="72984" y="81439"/>
                    <a:pt x="71079" y="78581"/>
                  </a:cubicBezTo>
                  <a:cubicBezTo>
                    <a:pt x="71079" y="78581"/>
                    <a:pt x="80604" y="72866"/>
                    <a:pt x="78699" y="70961"/>
                  </a:cubicBezTo>
                  <a:cubicBezTo>
                    <a:pt x="72031" y="72866"/>
                    <a:pt x="76794" y="71914"/>
                    <a:pt x="70126" y="73819"/>
                  </a:cubicBezTo>
                  <a:cubicBezTo>
                    <a:pt x="82509" y="69056"/>
                    <a:pt x="68221" y="58579"/>
                    <a:pt x="69174" y="54769"/>
                  </a:cubicBezTo>
                  <a:cubicBezTo>
                    <a:pt x="79651" y="57627"/>
                    <a:pt x="70126" y="50006"/>
                    <a:pt x="67269" y="50959"/>
                  </a:cubicBezTo>
                  <a:cubicBezTo>
                    <a:pt x="75841" y="48102"/>
                    <a:pt x="68221" y="35719"/>
                    <a:pt x="67269" y="36672"/>
                  </a:cubicBezTo>
                  <a:cubicBezTo>
                    <a:pt x="81556" y="30956"/>
                    <a:pt x="64411" y="19527"/>
                    <a:pt x="65364" y="22384"/>
                  </a:cubicBezTo>
                  <a:cubicBezTo>
                    <a:pt x="66316" y="21431"/>
                    <a:pt x="74889" y="12859"/>
                    <a:pt x="72031" y="10954"/>
                  </a:cubicBezTo>
                  <a:cubicBezTo>
                    <a:pt x="54886" y="18574"/>
                    <a:pt x="66316" y="12859"/>
                    <a:pt x="53934" y="18574"/>
                  </a:cubicBezTo>
                  <a:cubicBezTo>
                    <a:pt x="65364" y="1429"/>
                    <a:pt x="59649" y="17622"/>
                    <a:pt x="57744" y="13811"/>
                  </a:cubicBezTo>
                  <a:cubicBezTo>
                    <a:pt x="52029" y="20479"/>
                    <a:pt x="32026" y="3334"/>
                    <a:pt x="34884" y="17622"/>
                  </a:cubicBezTo>
                  <a:cubicBezTo>
                    <a:pt x="31074" y="19527"/>
                    <a:pt x="27264" y="9049"/>
                    <a:pt x="24406" y="7144"/>
                  </a:cubicBezTo>
                  <a:cubicBezTo>
                    <a:pt x="21549" y="9049"/>
                    <a:pt x="21549" y="10954"/>
                    <a:pt x="26311" y="11906"/>
                  </a:cubicBezTo>
                  <a:cubicBezTo>
                    <a:pt x="27264" y="10002"/>
                    <a:pt x="5356" y="10954"/>
                    <a:pt x="7261" y="10954"/>
                  </a:cubicBezTo>
                  <a:cubicBezTo>
                    <a:pt x="9166" y="41434"/>
                    <a:pt x="13929" y="44291"/>
                    <a:pt x="7261" y="67152"/>
                  </a:cubicBezTo>
                  <a:cubicBezTo>
                    <a:pt x="10119" y="68104"/>
                    <a:pt x="12976" y="69056"/>
                    <a:pt x="15834" y="70009"/>
                  </a:cubicBezTo>
                  <a:cubicBezTo>
                    <a:pt x="12024" y="78581"/>
                    <a:pt x="19644" y="97631"/>
                    <a:pt x="16786" y="99536"/>
                  </a:cubicBezTo>
                  <a:cubicBezTo>
                    <a:pt x="16786" y="99536"/>
                    <a:pt x="11071" y="97631"/>
                    <a:pt x="9166" y="97631"/>
                  </a:cubicBezTo>
                  <a:cubicBezTo>
                    <a:pt x="13929" y="100489"/>
                    <a:pt x="12024" y="107156"/>
                    <a:pt x="16786" y="106204"/>
                  </a:cubicBezTo>
                  <a:cubicBezTo>
                    <a:pt x="15834" y="106204"/>
                    <a:pt x="15834" y="103347"/>
                    <a:pt x="15834" y="103347"/>
                  </a:cubicBezTo>
                  <a:cubicBezTo>
                    <a:pt x="16786" y="106204"/>
                    <a:pt x="18691" y="106204"/>
                    <a:pt x="21549" y="106204"/>
                  </a:cubicBezTo>
                  <a:cubicBezTo>
                    <a:pt x="2499" y="110966"/>
                    <a:pt x="24406" y="117634"/>
                    <a:pt x="15834" y="115729"/>
                  </a:cubicBezTo>
                  <a:cubicBezTo>
                    <a:pt x="28216" y="125254"/>
                    <a:pt x="15834" y="160497"/>
                    <a:pt x="15834" y="165259"/>
                  </a:cubicBezTo>
                  <a:cubicBezTo>
                    <a:pt x="18691" y="169069"/>
                    <a:pt x="36789" y="166211"/>
                    <a:pt x="37741" y="165259"/>
                  </a:cubicBezTo>
                  <a:cubicBezTo>
                    <a:pt x="33931" y="160497"/>
                    <a:pt x="36789" y="165259"/>
                    <a:pt x="37741" y="164306"/>
                  </a:cubicBezTo>
                  <a:cubicBezTo>
                    <a:pt x="35836" y="162402"/>
                    <a:pt x="36789" y="161449"/>
                    <a:pt x="38694" y="161449"/>
                  </a:cubicBezTo>
                  <a:cubicBezTo>
                    <a:pt x="38694" y="157639"/>
                    <a:pt x="35836" y="161449"/>
                    <a:pt x="32979" y="159544"/>
                  </a:cubicBezTo>
                  <a:cubicBezTo>
                    <a:pt x="38694" y="157639"/>
                    <a:pt x="39646" y="142399"/>
                    <a:pt x="32026" y="140494"/>
                  </a:cubicBezTo>
                  <a:cubicBezTo>
                    <a:pt x="43456" y="133827"/>
                    <a:pt x="25359" y="137636"/>
                    <a:pt x="37741" y="132874"/>
                  </a:cubicBezTo>
                  <a:close/>
                  <a:moveTo>
                    <a:pt x="28216" y="99536"/>
                  </a:moveTo>
                  <a:cubicBezTo>
                    <a:pt x="29169" y="99536"/>
                    <a:pt x="29169" y="100489"/>
                    <a:pt x="28216" y="99536"/>
                  </a:cubicBezTo>
                  <a:close/>
                  <a:moveTo>
                    <a:pt x="28216" y="96679"/>
                  </a:moveTo>
                  <a:cubicBezTo>
                    <a:pt x="28216" y="97631"/>
                    <a:pt x="25359" y="98584"/>
                    <a:pt x="28216" y="96679"/>
                  </a:cubicBezTo>
                  <a:close/>
                  <a:moveTo>
                    <a:pt x="9166" y="103347"/>
                  </a:moveTo>
                  <a:cubicBezTo>
                    <a:pt x="8214" y="102394"/>
                    <a:pt x="12976" y="104299"/>
                    <a:pt x="9166" y="103347"/>
                  </a:cubicBezTo>
                  <a:close/>
                </a:path>
              </a:pathLst>
            </a:custGeom>
            <a:grpFill/>
            <a:ln w="9525" cap="flat">
              <a:noFill/>
              <a:prstDash val="solid"/>
              <a:miter/>
            </a:ln>
          </p:spPr>
          <p:txBody>
            <a:bodyPr rtlCol="0" anchor="ctr"/>
            <a:lstStyle/>
            <a:p>
              <a:endParaRPr lang="en-US"/>
            </a:p>
          </p:txBody>
        </p:sp>
        <p:sp>
          <p:nvSpPr>
            <p:cNvPr id="3783" name="Freeform: Shape 3782">
              <a:extLst>
                <a:ext uri="{FF2B5EF4-FFF2-40B4-BE49-F238E27FC236}">
                  <a16:creationId xmlns:a16="http://schemas.microsoft.com/office/drawing/2014/main" xmlns="" id="{2DF59251-450A-415B-8A05-26FE1F697D2E}"/>
                </a:ext>
              </a:extLst>
            </p:cNvPr>
            <p:cNvSpPr/>
            <p:nvPr/>
          </p:nvSpPr>
          <p:spPr>
            <a:xfrm>
              <a:off x="7194709" y="56002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7144"/>
                    <a:pt x="7144" y="7144"/>
                  </a:cubicBezTo>
                  <a:close/>
                </a:path>
              </a:pathLst>
            </a:custGeom>
            <a:grpFill/>
            <a:ln w="9525" cap="flat">
              <a:noFill/>
              <a:prstDash val="solid"/>
              <a:miter/>
            </a:ln>
          </p:spPr>
          <p:txBody>
            <a:bodyPr rtlCol="0" anchor="ctr"/>
            <a:lstStyle/>
            <a:p>
              <a:endParaRPr lang="en-US"/>
            </a:p>
          </p:txBody>
        </p:sp>
        <p:sp>
          <p:nvSpPr>
            <p:cNvPr id="3784" name="Freeform: Shape 3783">
              <a:extLst>
                <a:ext uri="{FF2B5EF4-FFF2-40B4-BE49-F238E27FC236}">
                  <a16:creationId xmlns:a16="http://schemas.microsoft.com/office/drawing/2014/main" xmlns="" id="{EE362E17-6A12-4295-91BA-DA869347AC36}"/>
                </a:ext>
              </a:extLst>
            </p:cNvPr>
            <p:cNvSpPr/>
            <p:nvPr/>
          </p:nvSpPr>
          <p:spPr>
            <a:xfrm>
              <a:off x="7251435" y="561355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3785" name="Freeform: Shape 3784">
              <a:extLst>
                <a:ext uri="{FF2B5EF4-FFF2-40B4-BE49-F238E27FC236}">
                  <a16:creationId xmlns:a16="http://schemas.microsoft.com/office/drawing/2014/main" xmlns="" id="{80831CA8-EA4B-4D37-8D3F-B0CFC5955D55}"/>
                </a:ext>
              </a:extLst>
            </p:cNvPr>
            <p:cNvSpPr/>
            <p:nvPr/>
          </p:nvSpPr>
          <p:spPr>
            <a:xfrm>
              <a:off x="7213865" y="5572601"/>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6085" y="7144"/>
                    <a:pt x="7990" y="7144"/>
                    <a:pt x="7990" y="7144"/>
                  </a:cubicBezTo>
                  <a:close/>
                </a:path>
              </a:pathLst>
            </a:custGeom>
            <a:grpFill/>
            <a:ln w="9525" cap="flat">
              <a:noFill/>
              <a:prstDash val="solid"/>
              <a:miter/>
            </a:ln>
          </p:spPr>
          <p:txBody>
            <a:bodyPr rtlCol="0" anchor="ctr"/>
            <a:lstStyle/>
            <a:p>
              <a:endParaRPr lang="en-US"/>
            </a:p>
          </p:txBody>
        </p:sp>
        <p:sp>
          <p:nvSpPr>
            <p:cNvPr id="3786" name="Freeform: Shape 3785">
              <a:extLst>
                <a:ext uri="{FF2B5EF4-FFF2-40B4-BE49-F238E27FC236}">
                  <a16:creationId xmlns:a16="http://schemas.microsoft.com/office/drawing/2014/main" xmlns="" id="{7DB64C51-87E1-4578-8E13-26F1970F09A8}"/>
                </a:ext>
              </a:extLst>
            </p:cNvPr>
            <p:cNvSpPr/>
            <p:nvPr/>
          </p:nvSpPr>
          <p:spPr>
            <a:xfrm>
              <a:off x="7241910" y="562975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3787" name="Freeform: Shape 3786">
              <a:extLst>
                <a:ext uri="{FF2B5EF4-FFF2-40B4-BE49-F238E27FC236}">
                  <a16:creationId xmlns:a16="http://schemas.microsoft.com/office/drawing/2014/main" xmlns="" id="{8B9B1CE4-124E-480B-98AB-1111D8BCAB2A}"/>
                </a:ext>
              </a:extLst>
            </p:cNvPr>
            <p:cNvSpPr/>
            <p:nvPr/>
          </p:nvSpPr>
          <p:spPr>
            <a:xfrm>
              <a:off x="7241381" y="563641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7144" y="8096"/>
                    <a:pt x="7144" y="8096"/>
                    <a:pt x="8096" y="7144"/>
                  </a:cubicBezTo>
                  <a:close/>
                </a:path>
              </a:pathLst>
            </a:custGeom>
            <a:grpFill/>
            <a:ln w="9525" cap="flat">
              <a:noFill/>
              <a:prstDash val="solid"/>
              <a:miter/>
            </a:ln>
          </p:spPr>
          <p:txBody>
            <a:bodyPr rtlCol="0" anchor="ctr"/>
            <a:lstStyle/>
            <a:p>
              <a:endParaRPr lang="en-US"/>
            </a:p>
          </p:txBody>
        </p:sp>
        <p:sp>
          <p:nvSpPr>
            <p:cNvPr id="3788" name="Freeform: Shape 3787">
              <a:extLst>
                <a:ext uri="{FF2B5EF4-FFF2-40B4-BE49-F238E27FC236}">
                  <a16:creationId xmlns:a16="http://schemas.microsoft.com/office/drawing/2014/main" xmlns="" id="{F9C6F678-42ED-45AF-B782-C1809B5A57F5}"/>
                </a:ext>
              </a:extLst>
            </p:cNvPr>
            <p:cNvSpPr/>
            <p:nvPr/>
          </p:nvSpPr>
          <p:spPr>
            <a:xfrm>
              <a:off x="7240429" y="56421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7144"/>
                    <a:pt x="7144" y="7144"/>
                  </a:cubicBezTo>
                  <a:close/>
                </a:path>
              </a:pathLst>
            </a:custGeom>
            <a:grpFill/>
            <a:ln w="9525" cap="flat">
              <a:noFill/>
              <a:prstDash val="solid"/>
              <a:miter/>
            </a:ln>
          </p:spPr>
          <p:txBody>
            <a:bodyPr rtlCol="0" anchor="ctr"/>
            <a:lstStyle/>
            <a:p>
              <a:endParaRPr lang="en-US"/>
            </a:p>
          </p:txBody>
        </p:sp>
        <p:sp>
          <p:nvSpPr>
            <p:cNvPr id="3789" name="Freeform: Shape 3788">
              <a:extLst>
                <a:ext uri="{FF2B5EF4-FFF2-40B4-BE49-F238E27FC236}">
                  <a16:creationId xmlns:a16="http://schemas.microsoft.com/office/drawing/2014/main" xmlns="" id="{28923A13-44EF-4EBF-BF1C-9A70C282732F}"/>
                </a:ext>
              </a:extLst>
            </p:cNvPr>
            <p:cNvSpPr/>
            <p:nvPr/>
          </p:nvSpPr>
          <p:spPr>
            <a:xfrm>
              <a:off x="7233999" y="5577601"/>
              <a:ext cx="9525" cy="9525"/>
            </a:xfrm>
            <a:custGeom>
              <a:avLst/>
              <a:gdLst>
                <a:gd name="connsiteX0" fmla="*/ 7858 w 9525"/>
                <a:gd name="connsiteY0" fmla="*/ 7858 h 9525"/>
                <a:gd name="connsiteX1" fmla="*/ 7858 w 9525"/>
                <a:gd name="connsiteY1" fmla="*/ 7858 h 9525"/>
                <a:gd name="connsiteX2" fmla="*/ 7858 w 9525"/>
                <a:gd name="connsiteY2" fmla="*/ 7858 h 9525"/>
              </a:gdLst>
              <a:ahLst/>
              <a:cxnLst>
                <a:cxn ang="0">
                  <a:pos x="connsiteX0" y="connsiteY0"/>
                </a:cxn>
                <a:cxn ang="0">
                  <a:pos x="connsiteX1" y="connsiteY1"/>
                </a:cxn>
                <a:cxn ang="0">
                  <a:pos x="connsiteX2" y="connsiteY2"/>
                </a:cxn>
              </a:cxnLst>
              <a:rect l="l" t="t" r="r" b="b"/>
              <a:pathLst>
                <a:path w="9525" h="9525">
                  <a:moveTo>
                    <a:pt x="7858" y="7858"/>
                  </a:moveTo>
                  <a:cubicBezTo>
                    <a:pt x="7858" y="6906"/>
                    <a:pt x="6906" y="6906"/>
                    <a:pt x="7858" y="7858"/>
                  </a:cubicBezTo>
                  <a:cubicBezTo>
                    <a:pt x="6906" y="6906"/>
                    <a:pt x="6906" y="6906"/>
                    <a:pt x="7858" y="7858"/>
                  </a:cubicBezTo>
                  <a:close/>
                </a:path>
              </a:pathLst>
            </a:custGeom>
            <a:grpFill/>
            <a:ln w="9525" cap="flat">
              <a:noFill/>
              <a:prstDash val="solid"/>
              <a:miter/>
            </a:ln>
          </p:spPr>
          <p:txBody>
            <a:bodyPr rtlCol="0" anchor="ctr"/>
            <a:lstStyle/>
            <a:p>
              <a:endParaRPr lang="en-US"/>
            </a:p>
          </p:txBody>
        </p:sp>
        <p:sp>
          <p:nvSpPr>
            <p:cNvPr id="3790" name="Freeform: Shape 3789">
              <a:extLst>
                <a:ext uri="{FF2B5EF4-FFF2-40B4-BE49-F238E27FC236}">
                  <a16:creationId xmlns:a16="http://schemas.microsoft.com/office/drawing/2014/main" xmlns="" id="{0CD8121B-7E87-434C-A7F1-4B7B866A0270}"/>
                </a:ext>
              </a:extLst>
            </p:cNvPr>
            <p:cNvSpPr/>
            <p:nvPr/>
          </p:nvSpPr>
          <p:spPr>
            <a:xfrm>
              <a:off x="7240756" y="5582126"/>
              <a:ext cx="9525" cy="9525"/>
            </a:xfrm>
            <a:custGeom>
              <a:avLst/>
              <a:gdLst>
                <a:gd name="connsiteX0" fmla="*/ 8722 w 9525"/>
                <a:gd name="connsiteY0" fmla="*/ 8097 h 9525"/>
                <a:gd name="connsiteX1" fmla="*/ 7769 w 9525"/>
                <a:gd name="connsiteY1" fmla="*/ 7144 h 9525"/>
                <a:gd name="connsiteX2" fmla="*/ 8722 w 9525"/>
                <a:gd name="connsiteY2" fmla="*/ 8097 h 9525"/>
              </a:gdLst>
              <a:ahLst/>
              <a:cxnLst>
                <a:cxn ang="0">
                  <a:pos x="connsiteX0" y="connsiteY0"/>
                </a:cxn>
                <a:cxn ang="0">
                  <a:pos x="connsiteX1" y="connsiteY1"/>
                </a:cxn>
                <a:cxn ang="0">
                  <a:pos x="connsiteX2" y="connsiteY2"/>
                </a:cxn>
              </a:cxnLst>
              <a:rect l="l" t="t" r="r" b="b"/>
              <a:pathLst>
                <a:path w="9525" h="9525">
                  <a:moveTo>
                    <a:pt x="8722" y="8097"/>
                  </a:moveTo>
                  <a:cubicBezTo>
                    <a:pt x="7769" y="8097"/>
                    <a:pt x="7769" y="7144"/>
                    <a:pt x="7769" y="7144"/>
                  </a:cubicBezTo>
                  <a:cubicBezTo>
                    <a:pt x="6817" y="8097"/>
                    <a:pt x="6817" y="8097"/>
                    <a:pt x="8722" y="8097"/>
                  </a:cubicBezTo>
                  <a:close/>
                </a:path>
              </a:pathLst>
            </a:custGeom>
            <a:grpFill/>
            <a:ln w="9525" cap="flat">
              <a:noFill/>
              <a:prstDash val="solid"/>
              <a:miter/>
            </a:ln>
          </p:spPr>
          <p:txBody>
            <a:bodyPr rtlCol="0" anchor="ctr"/>
            <a:lstStyle/>
            <a:p>
              <a:endParaRPr lang="en-US"/>
            </a:p>
          </p:txBody>
        </p:sp>
        <p:sp>
          <p:nvSpPr>
            <p:cNvPr id="3791" name="Freeform: Shape 3790">
              <a:extLst>
                <a:ext uri="{FF2B5EF4-FFF2-40B4-BE49-F238E27FC236}">
                  <a16:creationId xmlns:a16="http://schemas.microsoft.com/office/drawing/2014/main" xmlns="" id="{9897FC7F-0C98-4D86-93A9-96EE4AA1F6A2}"/>
                </a:ext>
              </a:extLst>
            </p:cNvPr>
            <p:cNvSpPr/>
            <p:nvPr/>
          </p:nvSpPr>
          <p:spPr>
            <a:xfrm>
              <a:off x="7229951" y="555027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7144" y="6615"/>
                    <a:pt x="7144" y="7567"/>
                  </a:cubicBezTo>
                  <a:close/>
                </a:path>
              </a:pathLst>
            </a:custGeom>
            <a:grpFill/>
            <a:ln w="9525" cap="flat">
              <a:noFill/>
              <a:prstDash val="solid"/>
              <a:miter/>
            </a:ln>
          </p:spPr>
          <p:txBody>
            <a:bodyPr rtlCol="0" anchor="ctr"/>
            <a:lstStyle/>
            <a:p>
              <a:endParaRPr lang="en-US"/>
            </a:p>
          </p:txBody>
        </p:sp>
        <p:sp>
          <p:nvSpPr>
            <p:cNvPr id="3792" name="Freeform: Shape 3791">
              <a:extLst>
                <a:ext uri="{FF2B5EF4-FFF2-40B4-BE49-F238E27FC236}">
                  <a16:creationId xmlns:a16="http://schemas.microsoft.com/office/drawing/2014/main" xmlns="" id="{3F8ED08C-5C56-40DC-841B-D504935FEB0B}"/>
                </a:ext>
              </a:extLst>
            </p:cNvPr>
            <p:cNvSpPr/>
            <p:nvPr/>
          </p:nvSpPr>
          <p:spPr>
            <a:xfrm>
              <a:off x="7240005" y="5581173"/>
              <a:ext cx="9525" cy="9525"/>
            </a:xfrm>
            <a:custGeom>
              <a:avLst/>
              <a:gdLst>
                <a:gd name="connsiteX0" fmla="*/ 7567 w 9525"/>
                <a:gd name="connsiteY0" fmla="*/ 7144 h 9525"/>
                <a:gd name="connsiteX1" fmla="*/ 7567 w 9525"/>
                <a:gd name="connsiteY1" fmla="*/ 8096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6615" y="7144"/>
                    <a:pt x="7567" y="8096"/>
                    <a:pt x="7567" y="8096"/>
                  </a:cubicBezTo>
                  <a:cubicBezTo>
                    <a:pt x="7567" y="8096"/>
                    <a:pt x="8520" y="8096"/>
                    <a:pt x="7567" y="7144"/>
                  </a:cubicBezTo>
                  <a:close/>
                </a:path>
              </a:pathLst>
            </a:custGeom>
            <a:grpFill/>
            <a:ln w="9525" cap="flat">
              <a:noFill/>
              <a:prstDash val="solid"/>
              <a:miter/>
            </a:ln>
          </p:spPr>
          <p:txBody>
            <a:bodyPr rtlCol="0" anchor="ctr"/>
            <a:lstStyle/>
            <a:p>
              <a:endParaRPr lang="en-US"/>
            </a:p>
          </p:txBody>
        </p:sp>
        <p:sp>
          <p:nvSpPr>
            <p:cNvPr id="3793" name="Freeform: Shape 3792">
              <a:extLst>
                <a:ext uri="{FF2B5EF4-FFF2-40B4-BE49-F238E27FC236}">
                  <a16:creationId xmlns:a16="http://schemas.microsoft.com/office/drawing/2014/main" xmlns="" id="{6F0590BB-D1F2-440A-97C0-DA55BAB1104E}"/>
                </a:ext>
              </a:extLst>
            </p:cNvPr>
            <p:cNvSpPr/>
            <p:nvPr/>
          </p:nvSpPr>
          <p:spPr>
            <a:xfrm>
              <a:off x="7240429" y="56649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794" name="Freeform: Shape 3793">
              <a:extLst>
                <a:ext uri="{FF2B5EF4-FFF2-40B4-BE49-F238E27FC236}">
                  <a16:creationId xmlns:a16="http://schemas.microsoft.com/office/drawing/2014/main" xmlns="" id="{1C9838D7-BE59-4C12-9003-1D2386680D2A}"/>
                </a:ext>
              </a:extLst>
            </p:cNvPr>
            <p:cNvSpPr/>
            <p:nvPr/>
          </p:nvSpPr>
          <p:spPr>
            <a:xfrm>
              <a:off x="7240429" y="566499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3795" name="Freeform: Shape 3794">
              <a:extLst>
                <a:ext uri="{FF2B5EF4-FFF2-40B4-BE49-F238E27FC236}">
                  <a16:creationId xmlns:a16="http://schemas.microsoft.com/office/drawing/2014/main" xmlns="" id="{FAAB19FA-CE0D-449F-8FC7-5BB7A331719E}"/>
                </a:ext>
              </a:extLst>
            </p:cNvPr>
            <p:cNvSpPr/>
            <p:nvPr/>
          </p:nvSpPr>
          <p:spPr>
            <a:xfrm>
              <a:off x="7240958" y="566594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3796" name="Freeform: Shape 3795">
              <a:extLst>
                <a:ext uri="{FF2B5EF4-FFF2-40B4-BE49-F238E27FC236}">
                  <a16:creationId xmlns:a16="http://schemas.microsoft.com/office/drawing/2014/main" xmlns="" id="{51217AFD-9DFE-4B19-A291-A4DC0EF7E45D}"/>
                </a:ext>
              </a:extLst>
            </p:cNvPr>
            <p:cNvSpPr/>
            <p:nvPr/>
          </p:nvSpPr>
          <p:spPr>
            <a:xfrm>
              <a:off x="7240429" y="5657373"/>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7144" y="7144"/>
                    <a:pt x="7144" y="7144"/>
                    <a:pt x="8096" y="7144"/>
                  </a:cubicBezTo>
                  <a:close/>
                </a:path>
              </a:pathLst>
            </a:custGeom>
            <a:grpFill/>
            <a:ln w="9525" cap="flat">
              <a:noFill/>
              <a:prstDash val="solid"/>
              <a:miter/>
            </a:ln>
          </p:spPr>
          <p:txBody>
            <a:bodyPr rtlCol="0" anchor="ctr"/>
            <a:lstStyle/>
            <a:p>
              <a:endParaRPr lang="en-US"/>
            </a:p>
          </p:txBody>
        </p:sp>
        <p:sp>
          <p:nvSpPr>
            <p:cNvPr id="3797" name="Freeform: Shape 3796">
              <a:extLst>
                <a:ext uri="{FF2B5EF4-FFF2-40B4-BE49-F238E27FC236}">
                  <a16:creationId xmlns:a16="http://schemas.microsoft.com/office/drawing/2014/main" xmlns="" id="{1965E1D9-A541-4F7A-85F8-E80A031790C0}"/>
                </a:ext>
              </a:extLst>
            </p:cNvPr>
            <p:cNvSpPr/>
            <p:nvPr/>
          </p:nvSpPr>
          <p:spPr>
            <a:xfrm>
              <a:off x="7239872" y="5655468"/>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5796" y="12859"/>
                    <a:pt x="7700" y="7144"/>
                    <a:pt x="8653" y="7144"/>
                  </a:cubicBezTo>
                  <a:close/>
                </a:path>
              </a:pathLst>
            </a:custGeom>
            <a:grpFill/>
            <a:ln w="9525" cap="flat">
              <a:noFill/>
              <a:prstDash val="solid"/>
              <a:miter/>
            </a:ln>
          </p:spPr>
          <p:txBody>
            <a:bodyPr rtlCol="0" anchor="ctr"/>
            <a:lstStyle/>
            <a:p>
              <a:endParaRPr lang="en-US"/>
            </a:p>
          </p:txBody>
        </p:sp>
        <p:sp>
          <p:nvSpPr>
            <p:cNvPr id="3798" name="Freeform: Shape 3797">
              <a:extLst>
                <a:ext uri="{FF2B5EF4-FFF2-40B4-BE49-F238E27FC236}">
                  <a16:creationId xmlns:a16="http://schemas.microsoft.com/office/drawing/2014/main" xmlns="" id="{944049F5-C5D0-4CA8-8081-3A95D14F6DF5}"/>
                </a:ext>
              </a:extLst>
            </p:cNvPr>
            <p:cNvSpPr/>
            <p:nvPr/>
          </p:nvSpPr>
          <p:spPr>
            <a:xfrm>
              <a:off x="7253607" y="5645943"/>
              <a:ext cx="9525" cy="9525"/>
            </a:xfrm>
            <a:custGeom>
              <a:avLst/>
              <a:gdLst>
                <a:gd name="connsiteX0" fmla="*/ 7301 w 9525"/>
                <a:gd name="connsiteY0" fmla="*/ 7144 h 9525"/>
                <a:gd name="connsiteX1" fmla="*/ 7301 w 9525"/>
                <a:gd name="connsiteY1" fmla="*/ 7144 h 9525"/>
              </a:gdLst>
              <a:ahLst/>
              <a:cxnLst>
                <a:cxn ang="0">
                  <a:pos x="connsiteX0" y="connsiteY0"/>
                </a:cxn>
                <a:cxn ang="0">
                  <a:pos x="connsiteX1" y="connsiteY1"/>
                </a:cxn>
              </a:cxnLst>
              <a:rect l="l" t="t" r="r" b="b"/>
              <a:pathLst>
                <a:path w="9525" h="9525">
                  <a:moveTo>
                    <a:pt x="7301" y="7144"/>
                  </a:moveTo>
                  <a:cubicBezTo>
                    <a:pt x="10158" y="10954"/>
                    <a:pt x="6348" y="8096"/>
                    <a:pt x="7301" y="7144"/>
                  </a:cubicBezTo>
                  <a:close/>
                </a:path>
              </a:pathLst>
            </a:custGeom>
            <a:grpFill/>
            <a:ln w="9525" cap="flat">
              <a:noFill/>
              <a:prstDash val="solid"/>
              <a:miter/>
            </a:ln>
          </p:spPr>
          <p:txBody>
            <a:bodyPr rtlCol="0" anchor="ctr"/>
            <a:lstStyle/>
            <a:p>
              <a:endParaRPr lang="en-US"/>
            </a:p>
          </p:txBody>
        </p:sp>
        <p:sp>
          <p:nvSpPr>
            <p:cNvPr id="3799" name="Freeform: Shape 3798">
              <a:extLst>
                <a:ext uri="{FF2B5EF4-FFF2-40B4-BE49-F238E27FC236}">
                  <a16:creationId xmlns:a16="http://schemas.microsoft.com/office/drawing/2014/main" xmlns="" id="{1492C583-2405-45CD-97CD-D7E74D87D6A3}"/>
                </a:ext>
              </a:extLst>
            </p:cNvPr>
            <p:cNvSpPr/>
            <p:nvPr/>
          </p:nvSpPr>
          <p:spPr>
            <a:xfrm>
              <a:off x="7254716" y="5640467"/>
              <a:ext cx="9525" cy="9525"/>
            </a:xfrm>
            <a:custGeom>
              <a:avLst/>
              <a:gdLst>
                <a:gd name="connsiteX0" fmla="*/ 7144 w 9525"/>
                <a:gd name="connsiteY0" fmla="*/ 7858 h 9525"/>
                <a:gd name="connsiteX1" fmla="*/ 9049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8810"/>
                    <a:pt x="9049" y="7858"/>
                    <a:pt x="9049" y="7858"/>
                  </a:cubicBez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3800" name="Freeform: Shape 3799">
              <a:extLst>
                <a:ext uri="{FF2B5EF4-FFF2-40B4-BE49-F238E27FC236}">
                  <a16:creationId xmlns:a16="http://schemas.microsoft.com/office/drawing/2014/main" xmlns="" id="{9EF09239-8717-46B4-BF5A-96D42CFA7DAC}"/>
                </a:ext>
              </a:extLst>
            </p:cNvPr>
            <p:cNvSpPr/>
            <p:nvPr/>
          </p:nvSpPr>
          <p:spPr>
            <a:xfrm>
              <a:off x="7253764" y="5600752"/>
              <a:ext cx="9525" cy="9525"/>
            </a:xfrm>
            <a:custGeom>
              <a:avLst/>
              <a:gdLst>
                <a:gd name="connsiteX0" fmla="*/ 7144 w 9525"/>
                <a:gd name="connsiteY0" fmla="*/ 7567 h 9525"/>
                <a:gd name="connsiteX1" fmla="*/ 10001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10001" y="7567"/>
                  </a:lnTo>
                  <a:cubicBezTo>
                    <a:pt x="9049" y="6615"/>
                    <a:pt x="8096" y="7567"/>
                    <a:pt x="7144" y="7567"/>
                  </a:cubicBezTo>
                  <a:close/>
                </a:path>
              </a:pathLst>
            </a:custGeom>
            <a:grpFill/>
            <a:ln w="9525" cap="flat">
              <a:noFill/>
              <a:prstDash val="solid"/>
              <a:miter/>
            </a:ln>
          </p:spPr>
          <p:txBody>
            <a:bodyPr rtlCol="0" anchor="ctr"/>
            <a:lstStyle/>
            <a:p>
              <a:endParaRPr lang="en-US"/>
            </a:p>
          </p:txBody>
        </p:sp>
        <p:sp>
          <p:nvSpPr>
            <p:cNvPr id="3801" name="Freeform: Shape 3800">
              <a:extLst>
                <a:ext uri="{FF2B5EF4-FFF2-40B4-BE49-F238E27FC236}">
                  <a16:creationId xmlns:a16="http://schemas.microsoft.com/office/drawing/2014/main" xmlns="" id="{81A75C74-02D1-48DD-8813-01699DE98FBF}"/>
                </a:ext>
              </a:extLst>
            </p:cNvPr>
            <p:cNvSpPr/>
            <p:nvPr/>
          </p:nvSpPr>
          <p:spPr>
            <a:xfrm>
              <a:off x="7239053" y="559450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9049"/>
                    <a:pt x="7567" y="7144"/>
                    <a:pt x="7567" y="7144"/>
                  </a:cubicBezTo>
                  <a:close/>
                </a:path>
              </a:pathLst>
            </a:custGeom>
            <a:grpFill/>
            <a:ln w="9525" cap="flat">
              <a:noFill/>
              <a:prstDash val="solid"/>
              <a:miter/>
            </a:ln>
          </p:spPr>
          <p:txBody>
            <a:bodyPr rtlCol="0" anchor="ctr"/>
            <a:lstStyle/>
            <a:p>
              <a:endParaRPr lang="en-US"/>
            </a:p>
          </p:txBody>
        </p:sp>
        <p:sp>
          <p:nvSpPr>
            <p:cNvPr id="3802" name="Freeform: Shape 3801">
              <a:extLst>
                <a:ext uri="{FF2B5EF4-FFF2-40B4-BE49-F238E27FC236}">
                  <a16:creationId xmlns:a16="http://schemas.microsoft.com/office/drawing/2014/main" xmlns="" id="{D8BA6B91-2611-4E53-B896-3A843FE9754A}"/>
                </a:ext>
              </a:extLst>
            </p:cNvPr>
            <p:cNvSpPr/>
            <p:nvPr/>
          </p:nvSpPr>
          <p:spPr>
            <a:xfrm>
              <a:off x="7257299" y="5587855"/>
              <a:ext cx="9525" cy="9525"/>
            </a:xfrm>
            <a:custGeom>
              <a:avLst/>
              <a:gdLst>
                <a:gd name="connsiteX0" fmla="*/ 7419 w 9525"/>
                <a:gd name="connsiteY0" fmla="*/ 8082 h 9525"/>
                <a:gd name="connsiteX1" fmla="*/ 7419 w 9525"/>
                <a:gd name="connsiteY1" fmla="*/ 8082 h 9525"/>
              </a:gdLst>
              <a:ahLst/>
              <a:cxnLst>
                <a:cxn ang="0">
                  <a:pos x="connsiteX0" y="connsiteY0"/>
                </a:cxn>
                <a:cxn ang="0">
                  <a:pos x="connsiteX1" y="connsiteY1"/>
                </a:cxn>
              </a:cxnLst>
              <a:rect l="l" t="t" r="r" b="b"/>
              <a:pathLst>
                <a:path w="9525" h="9525">
                  <a:moveTo>
                    <a:pt x="7419" y="8082"/>
                  </a:moveTo>
                  <a:cubicBezTo>
                    <a:pt x="8371" y="9987"/>
                    <a:pt x="6466" y="5225"/>
                    <a:pt x="7419" y="8082"/>
                  </a:cubicBezTo>
                  <a:close/>
                </a:path>
              </a:pathLst>
            </a:custGeom>
            <a:grpFill/>
            <a:ln w="9525" cap="flat">
              <a:noFill/>
              <a:prstDash val="solid"/>
              <a:miter/>
            </a:ln>
          </p:spPr>
          <p:txBody>
            <a:bodyPr rtlCol="0" anchor="ctr"/>
            <a:lstStyle/>
            <a:p>
              <a:endParaRPr lang="en-US"/>
            </a:p>
          </p:txBody>
        </p:sp>
        <p:sp>
          <p:nvSpPr>
            <p:cNvPr id="3803" name="Freeform: Shape 3802">
              <a:extLst>
                <a:ext uri="{FF2B5EF4-FFF2-40B4-BE49-F238E27FC236}">
                  <a16:creationId xmlns:a16="http://schemas.microsoft.com/office/drawing/2014/main" xmlns="" id="{CC11115C-69D2-44DD-9788-AAF413F9F619}"/>
                </a:ext>
              </a:extLst>
            </p:cNvPr>
            <p:cNvSpPr/>
            <p:nvPr/>
          </p:nvSpPr>
          <p:spPr>
            <a:xfrm>
              <a:off x="7251859" y="5542121"/>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7144" y="7144"/>
                    <a:pt x="10954" y="7144"/>
                    <a:pt x="10001" y="7144"/>
                  </a:cubicBezTo>
                  <a:close/>
                </a:path>
              </a:pathLst>
            </a:custGeom>
            <a:grpFill/>
            <a:ln w="9525" cap="flat">
              <a:noFill/>
              <a:prstDash val="solid"/>
              <a:miter/>
            </a:ln>
          </p:spPr>
          <p:txBody>
            <a:bodyPr rtlCol="0" anchor="ctr"/>
            <a:lstStyle/>
            <a:p>
              <a:endParaRPr lang="en-US"/>
            </a:p>
          </p:txBody>
        </p:sp>
        <p:sp>
          <p:nvSpPr>
            <p:cNvPr id="3804" name="Freeform: Shape 3803">
              <a:extLst>
                <a:ext uri="{FF2B5EF4-FFF2-40B4-BE49-F238E27FC236}">
                  <a16:creationId xmlns:a16="http://schemas.microsoft.com/office/drawing/2014/main" xmlns="" id="{0E03458B-DED1-47D8-9E46-1BBC3BA6665E}"/>
                </a:ext>
              </a:extLst>
            </p:cNvPr>
            <p:cNvSpPr/>
            <p:nvPr/>
          </p:nvSpPr>
          <p:spPr>
            <a:xfrm>
              <a:off x="7243286" y="5506792"/>
              <a:ext cx="9525" cy="9525"/>
            </a:xfrm>
            <a:custGeom>
              <a:avLst/>
              <a:gdLst>
                <a:gd name="connsiteX0" fmla="*/ 9049 w 9525"/>
                <a:gd name="connsiteY0" fmla="*/ 9134 h 9525"/>
                <a:gd name="connsiteX1" fmla="*/ 7144 w 9525"/>
                <a:gd name="connsiteY1" fmla="*/ 8182 h 9525"/>
                <a:gd name="connsiteX2" fmla="*/ 9049 w 9525"/>
                <a:gd name="connsiteY2" fmla="*/ 9134 h 9525"/>
              </a:gdLst>
              <a:ahLst/>
              <a:cxnLst>
                <a:cxn ang="0">
                  <a:pos x="connsiteX0" y="connsiteY0"/>
                </a:cxn>
                <a:cxn ang="0">
                  <a:pos x="connsiteX1" y="connsiteY1"/>
                </a:cxn>
                <a:cxn ang="0">
                  <a:pos x="connsiteX2" y="connsiteY2"/>
                </a:cxn>
              </a:cxnLst>
              <a:rect l="l" t="t" r="r" b="b"/>
              <a:pathLst>
                <a:path w="9525" h="9525">
                  <a:moveTo>
                    <a:pt x="9049" y="9134"/>
                  </a:moveTo>
                  <a:cubicBezTo>
                    <a:pt x="10001" y="7230"/>
                    <a:pt x="9049" y="6277"/>
                    <a:pt x="7144" y="8182"/>
                  </a:cubicBezTo>
                  <a:cubicBezTo>
                    <a:pt x="8096" y="9134"/>
                    <a:pt x="8096" y="10087"/>
                    <a:pt x="9049" y="9134"/>
                  </a:cubicBezTo>
                  <a:close/>
                </a:path>
              </a:pathLst>
            </a:custGeom>
            <a:grpFill/>
            <a:ln w="9525" cap="flat">
              <a:noFill/>
              <a:prstDash val="solid"/>
              <a:miter/>
            </a:ln>
          </p:spPr>
          <p:txBody>
            <a:bodyPr rtlCol="0" anchor="ctr"/>
            <a:lstStyle/>
            <a:p>
              <a:endParaRPr lang="en-US"/>
            </a:p>
          </p:txBody>
        </p:sp>
        <p:sp>
          <p:nvSpPr>
            <p:cNvPr id="3805" name="Freeform: Shape 3804">
              <a:extLst>
                <a:ext uri="{FF2B5EF4-FFF2-40B4-BE49-F238E27FC236}">
                  <a16:creationId xmlns:a16="http://schemas.microsoft.com/office/drawing/2014/main" xmlns="" id="{DDF24D2A-C30F-40DB-9883-EF48C8FCD2D0}"/>
                </a:ext>
              </a:extLst>
            </p:cNvPr>
            <p:cNvSpPr/>
            <p:nvPr/>
          </p:nvSpPr>
          <p:spPr>
            <a:xfrm>
              <a:off x="7187724" y="5565510"/>
              <a:ext cx="9525" cy="9525"/>
            </a:xfrm>
            <a:custGeom>
              <a:avLst/>
              <a:gdLst>
                <a:gd name="connsiteX0" fmla="*/ 8414 w 9525"/>
                <a:gd name="connsiteY0" fmla="*/ 7567 h 9525"/>
                <a:gd name="connsiteX1" fmla="*/ 8414 w 9525"/>
                <a:gd name="connsiteY1" fmla="*/ 7567 h 9525"/>
              </a:gdLst>
              <a:ahLst/>
              <a:cxnLst>
                <a:cxn ang="0">
                  <a:pos x="connsiteX0" y="connsiteY0"/>
                </a:cxn>
                <a:cxn ang="0">
                  <a:pos x="connsiteX1" y="connsiteY1"/>
                </a:cxn>
              </a:cxnLst>
              <a:rect l="l" t="t" r="r" b="b"/>
              <a:pathLst>
                <a:path w="9525" h="9525">
                  <a:moveTo>
                    <a:pt x="8414" y="7567"/>
                  </a:moveTo>
                  <a:cubicBezTo>
                    <a:pt x="5556" y="6615"/>
                    <a:pt x="8414" y="7567"/>
                    <a:pt x="8414" y="7567"/>
                  </a:cubicBezTo>
                  <a:close/>
                </a:path>
              </a:pathLst>
            </a:custGeom>
            <a:grpFill/>
            <a:ln w="9525" cap="flat">
              <a:noFill/>
              <a:prstDash val="solid"/>
              <a:miter/>
            </a:ln>
          </p:spPr>
          <p:txBody>
            <a:bodyPr rtlCol="0" anchor="ctr"/>
            <a:lstStyle/>
            <a:p>
              <a:endParaRPr lang="en-US"/>
            </a:p>
          </p:txBody>
        </p:sp>
      </p:grpSp>
      <p:grpSp>
        <p:nvGrpSpPr>
          <p:cNvPr id="3806" name="Group 3805">
            <a:extLst>
              <a:ext uri="{FF2B5EF4-FFF2-40B4-BE49-F238E27FC236}">
                <a16:creationId xmlns:a16="http://schemas.microsoft.com/office/drawing/2014/main" xmlns="" id="{B5450962-4E3A-440E-A709-DA36EBE27123}"/>
              </a:ext>
            </a:extLst>
          </p:cNvPr>
          <p:cNvGrpSpPr/>
          <p:nvPr/>
        </p:nvGrpSpPr>
        <p:grpSpPr>
          <a:xfrm flipH="1">
            <a:off x="3711300" y="1375154"/>
            <a:ext cx="270931" cy="344010"/>
            <a:chOff x="6843236" y="157160"/>
            <a:chExt cx="947072" cy="1202528"/>
          </a:xfrm>
          <a:solidFill>
            <a:schemeClr val="accent1">
              <a:lumMod val="75000"/>
            </a:schemeClr>
          </a:solidFill>
        </p:grpSpPr>
        <p:sp>
          <p:nvSpPr>
            <p:cNvPr id="3807" name="Freeform: Shape 3806">
              <a:extLst>
                <a:ext uri="{FF2B5EF4-FFF2-40B4-BE49-F238E27FC236}">
                  <a16:creationId xmlns:a16="http://schemas.microsoft.com/office/drawing/2014/main" xmlns="" id="{7C0DA601-FA79-4276-A690-229AB15CA2C4}"/>
                </a:ext>
              </a:extLst>
            </p:cNvPr>
            <p:cNvSpPr/>
            <p:nvPr/>
          </p:nvSpPr>
          <p:spPr>
            <a:xfrm>
              <a:off x="7263183" y="188542"/>
              <a:ext cx="19050" cy="9525"/>
            </a:xfrm>
            <a:custGeom>
              <a:avLst/>
              <a:gdLst>
                <a:gd name="connsiteX0" fmla="*/ 13917 w 19050"/>
                <a:gd name="connsiteY0" fmla="*/ 10530 h 9525"/>
                <a:gd name="connsiteX1" fmla="*/ 13917 w 19050"/>
                <a:gd name="connsiteY1" fmla="*/ 10530 h 9525"/>
              </a:gdLst>
              <a:ahLst/>
              <a:cxnLst>
                <a:cxn ang="0">
                  <a:pos x="connsiteX0" y="connsiteY0"/>
                </a:cxn>
                <a:cxn ang="0">
                  <a:pos x="connsiteX1" y="connsiteY1"/>
                </a:cxn>
              </a:cxnLst>
              <a:rect l="l" t="t" r="r" b="b"/>
              <a:pathLst>
                <a:path w="19050" h="9525">
                  <a:moveTo>
                    <a:pt x="13917" y="10530"/>
                  </a:moveTo>
                  <a:cubicBezTo>
                    <a:pt x="13917" y="10530"/>
                    <a:pt x="-1323" y="2910"/>
                    <a:pt x="13917" y="10530"/>
                  </a:cubicBezTo>
                  <a:close/>
                </a:path>
              </a:pathLst>
            </a:custGeom>
            <a:grpFill/>
            <a:ln w="9525" cap="flat">
              <a:noFill/>
              <a:prstDash val="solid"/>
              <a:miter/>
            </a:ln>
          </p:spPr>
          <p:txBody>
            <a:bodyPr rtlCol="0" anchor="ctr"/>
            <a:lstStyle/>
            <a:p>
              <a:endParaRPr lang="en-US"/>
            </a:p>
          </p:txBody>
        </p:sp>
        <p:sp>
          <p:nvSpPr>
            <p:cNvPr id="3808" name="Freeform: Shape 3807">
              <a:extLst>
                <a:ext uri="{FF2B5EF4-FFF2-40B4-BE49-F238E27FC236}">
                  <a16:creationId xmlns:a16="http://schemas.microsoft.com/office/drawing/2014/main" xmlns="" id="{347C2259-97C9-4AEE-9538-DC320D39CE37}"/>
                </a:ext>
              </a:extLst>
            </p:cNvPr>
            <p:cNvSpPr/>
            <p:nvPr/>
          </p:nvSpPr>
          <p:spPr>
            <a:xfrm>
              <a:off x="7235250" y="171185"/>
              <a:ext cx="19050" cy="19050"/>
            </a:xfrm>
            <a:custGeom>
              <a:avLst/>
              <a:gdLst>
                <a:gd name="connsiteX0" fmla="*/ 15180 w 19050"/>
                <a:gd name="connsiteY0" fmla="*/ 12647 h 19050"/>
                <a:gd name="connsiteX1" fmla="*/ 15180 w 19050"/>
                <a:gd name="connsiteY1" fmla="*/ 12647 h 19050"/>
              </a:gdLst>
              <a:ahLst/>
              <a:cxnLst>
                <a:cxn ang="0">
                  <a:pos x="connsiteX0" y="connsiteY0"/>
                </a:cxn>
                <a:cxn ang="0">
                  <a:pos x="connsiteX1" y="connsiteY1"/>
                </a:cxn>
              </a:cxnLst>
              <a:rect l="l" t="t" r="r" b="b"/>
              <a:pathLst>
                <a:path w="19050" h="19050">
                  <a:moveTo>
                    <a:pt x="15180" y="12647"/>
                  </a:moveTo>
                  <a:cubicBezTo>
                    <a:pt x="-8632" y="12647"/>
                    <a:pt x="29468" y="265"/>
                    <a:pt x="15180" y="12647"/>
                  </a:cubicBezTo>
                  <a:close/>
                </a:path>
              </a:pathLst>
            </a:custGeom>
            <a:grpFill/>
            <a:ln w="9525" cap="flat">
              <a:noFill/>
              <a:prstDash val="solid"/>
              <a:miter/>
            </a:ln>
          </p:spPr>
          <p:txBody>
            <a:bodyPr rtlCol="0" anchor="ctr"/>
            <a:lstStyle/>
            <a:p>
              <a:endParaRPr lang="en-US"/>
            </a:p>
          </p:txBody>
        </p:sp>
        <p:sp>
          <p:nvSpPr>
            <p:cNvPr id="3809" name="Freeform: Shape 3808">
              <a:extLst>
                <a:ext uri="{FF2B5EF4-FFF2-40B4-BE49-F238E27FC236}">
                  <a16:creationId xmlns:a16="http://schemas.microsoft.com/office/drawing/2014/main" xmlns="" id="{0CE5B031-143E-4D11-B089-D633F4240302}"/>
                </a:ext>
              </a:extLst>
            </p:cNvPr>
            <p:cNvSpPr/>
            <p:nvPr/>
          </p:nvSpPr>
          <p:spPr>
            <a:xfrm>
              <a:off x="7409021" y="559593"/>
              <a:ext cx="9525" cy="9525"/>
            </a:xfrm>
            <a:custGeom>
              <a:avLst/>
              <a:gdLst>
                <a:gd name="connsiteX0" fmla="*/ 7144 w 9525"/>
                <a:gd name="connsiteY0" fmla="*/ 10001 h 9525"/>
                <a:gd name="connsiteX1" fmla="*/ 7144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lnTo>
                    <a:pt x="7144" y="7144"/>
                  </a:lnTo>
                  <a:cubicBezTo>
                    <a:pt x="7144" y="8096"/>
                    <a:pt x="7144" y="9049"/>
                    <a:pt x="7144" y="10001"/>
                  </a:cubicBezTo>
                  <a:close/>
                </a:path>
              </a:pathLst>
            </a:custGeom>
            <a:grpFill/>
            <a:ln w="9525" cap="flat">
              <a:noFill/>
              <a:prstDash val="solid"/>
              <a:miter/>
            </a:ln>
          </p:spPr>
          <p:txBody>
            <a:bodyPr rtlCol="0" anchor="ctr"/>
            <a:lstStyle/>
            <a:p>
              <a:endParaRPr lang="en-US"/>
            </a:p>
          </p:txBody>
        </p:sp>
        <p:sp>
          <p:nvSpPr>
            <p:cNvPr id="3810" name="Freeform: Shape 3809">
              <a:extLst>
                <a:ext uri="{FF2B5EF4-FFF2-40B4-BE49-F238E27FC236}">
                  <a16:creationId xmlns:a16="http://schemas.microsoft.com/office/drawing/2014/main" xmlns="" id="{360F5E68-6332-4099-B0D9-F033D506763D}"/>
                </a:ext>
              </a:extLst>
            </p:cNvPr>
            <p:cNvSpPr/>
            <p:nvPr/>
          </p:nvSpPr>
          <p:spPr>
            <a:xfrm>
              <a:off x="7597616" y="751284"/>
              <a:ext cx="9525" cy="9525"/>
            </a:xfrm>
            <a:custGeom>
              <a:avLst/>
              <a:gdLst>
                <a:gd name="connsiteX0" fmla="*/ 10001 w 9525"/>
                <a:gd name="connsiteY0" fmla="*/ 7858 h 9525"/>
                <a:gd name="connsiteX1" fmla="*/ 7144 w 9525"/>
                <a:gd name="connsiteY1" fmla="*/ 7858 h 9525"/>
                <a:gd name="connsiteX2" fmla="*/ 10001 w 9525"/>
                <a:gd name="connsiteY2" fmla="*/ 7858 h 9525"/>
              </a:gdLst>
              <a:ahLst/>
              <a:cxnLst>
                <a:cxn ang="0">
                  <a:pos x="connsiteX0" y="connsiteY0"/>
                </a:cxn>
                <a:cxn ang="0">
                  <a:pos x="connsiteX1" y="connsiteY1"/>
                </a:cxn>
                <a:cxn ang="0">
                  <a:pos x="connsiteX2" y="connsiteY2"/>
                </a:cxn>
              </a:cxnLst>
              <a:rect l="l" t="t" r="r" b="b"/>
              <a:pathLst>
                <a:path w="9525" h="9525">
                  <a:moveTo>
                    <a:pt x="10001" y="7858"/>
                  </a:moveTo>
                  <a:cubicBezTo>
                    <a:pt x="8096" y="6906"/>
                    <a:pt x="7144" y="6906"/>
                    <a:pt x="7144" y="7858"/>
                  </a:cubicBezTo>
                  <a:cubicBezTo>
                    <a:pt x="9049" y="8811"/>
                    <a:pt x="10954" y="8811"/>
                    <a:pt x="10001" y="7858"/>
                  </a:cubicBezTo>
                  <a:close/>
                </a:path>
              </a:pathLst>
            </a:custGeom>
            <a:grpFill/>
            <a:ln w="9525" cap="flat">
              <a:noFill/>
              <a:prstDash val="solid"/>
              <a:miter/>
            </a:ln>
          </p:spPr>
          <p:txBody>
            <a:bodyPr rtlCol="0" anchor="ctr"/>
            <a:lstStyle/>
            <a:p>
              <a:endParaRPr lang="en-US"/>
            </a:p>
          </p:txBody>
        </p:sp>
        <p:sp>
          <p:nvSpPr>
            <p:cNvPr id="3811" name="Freeform: Shape 3810">
              <a:extLst>
                <a:ext uri="{FF2B5EF4-FFF2-40B4-BE49-F238E27FC236}">
                  <a16:creationId xmlns:a16="http://schemas.microsoft.com/office/drawing/2014/main" xmlns="" id="{C6F8FB24-BA09-493D-AA95-B0AB0E9A03BB}"/>
                </a:ext>
              </a:extLst>
            </p:cNvPr>
            <p:cNvSpPr/>
            <p:nvPr/>
          </p:nvSpPr>
          <p:spPr>
            <a:xfrm>
              <a:off x="7640479" y="771048"/>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9049" y="8096"/>
                    <a:pt x="8096" y="7144"/>
                    <a:pt x="7144" y="7144"/>
                  </a:cubicBezTo>
                  <a:cubicBezTo>
                    <a:pt x="8096" y="7144"/>
                    <a:pt x="9049" y="8096"/>
                    <a:pt x="10001" y="8096"/>
                  </a:cubicBezTo>
                  <a:close/>
                </a:path>
              </a:pathLst>
            </a:custGeom>
            <a:grpFill/>
            <a:ln w="9525" cap="flat">
              <a:noFill/>
              <a:prstDash val="solid"/>
              <a:miter/>
            </a:ln>
          </p:spPr>
          <p:txBody>
            <a:bodyPr rtlCol="0" anchor="ctr"/>
            <a:lstStyle/>
            <a:p>
              <a:endParaRPr lang="en-US"/>
            </a:p>
          </p:txBody>
        </p:sp>
        <p:sp>
          <p:nvSpPr>
            <p:cNvPr id="3812" name="Freeform: Shape 3811">
              <a:extLst>
                <a:ext uri="{FF2B5EF4-FFF2-40B4-BE49-F238E27FC236}">
                  <a16:creationId xmlns:a16="http://schemas.microsoft.com/office/drawing/2014/main" xmlns="" id="{4A53144D-74F6-433A-AA13-30744DF6D339}"/>
                </a:ext>
              </a:extLst>
            </p:cNvPr>
            <p:cNvSpPr/>
            <p:nvPr/>
          </p:nvSpPr>
          <p:spPr>
            <a:xfrm>
              <a:off x="7408069" y="562451"/>
              <a:ext cx="9525" cy="19050"/>
            </a:xfrm>
            <a:custGeom>
              <a:avLst/>
              <a:gdLst>
                <a:gd name="connsiteX0" fmla="*/ 8096 w 9525"/>
                <a:gd name="connsiteY0" fmla="*/ 7144 h 19050"/>
                <a:gd name="connsiteX1" fmla="*/ 7144 w 9525"/>
                <a:gd name="connsiteY1" fmla="*/ 14764 h 19050"/>
                <a:gd name="connsiteX2" fmla="*/ 8096 w 9525"/>
                <a:gd name="connsiteY2" fmla="*/ 7144 h 19050"/>
              </a:gdLst>
              <a:ahLst/>
              <a:cxnLst>
                <a:cxn ang="0">
                  <a:pos x="connsiteX0" y="connsiteY0"/>
                </a:cxn>
                <a:cxn ang="0">
                  <a:pos x="connsiteX1" y="connsiteY1"/>
                </a:cxn>
                <a:cxn ang="0">
                  <a:pos x="connsiteX2" y="connsiteY2"/>
                </a:cxn>
              </a:cxnLst>
              <a:rect l="l" t="t" r="r" b="b"/>
              <a:pathLst>
                <a:path w="9525" h="19050">
                  <a:moveTo>
                    <a:pt x="8096" y="7144"/>
                  </a:moveTo>
                  <a:lnTo>
                    <a:pt x="7144" y="14764"/>
                  </a:lnTo>
                  <a:cubicBezTo>
                    <a:pt x="8096" y="14764"/>
                    <a:pt x="8096" y="10954"/>
                    <a:pt x="8096" y="7144"/>
                  </a:cubicBezTo>
                  <a:close/>
                </a:path>
              </a:pathLst>
            </a:custGeom>
            <a:grpFill/>
            <a:ln w="9525" cap="flat">
              <a:noFill/>
              <a:prstDash val="solid"/>
              <a:miter/>
            </a:ln>
          </p:spPr>
          <p:txBody>
            <a:bodyPr rtlCol="0" anchor="ctr"/>
            <a:lstStyle/>
            <a:p>
              <a:endParaRPr lang="en-US"/>
            </a:p>
          </p:txBody>
        </p:sp>
        <p:sp>
          <p:nvSpPr>
            <p:cNvPr id="3813" name="Freeform: Shape 3812">
              <a:extLst>
                <a:ext uri="{FF2B5EF4-FFF2-40B4-BE49-F238E27FC236}">
                  <a16:creationId xmlns:a16="http://schemas.microsoft.com/office/drawing/2014/main" xmlns="" id="{54C1BBC3-F4C9-40A0-AE70-1C15ACD26DEB}"/>
                </a:ext>
              </a:extLst>
            </p:cNvPr>
            <p:cNvSpPr/>
            <p:nvPr/>
          </p:nvSpPr>
          <p:spPr>
            <a:xfrm>
              <a:off x="7282648" y="164306"/>
              <a:ext cx="9525" cy="9525"/>
            </a:xfrm>
            <a:custGeom>
              <a:avLst/>
              <a:gdLst>
                <a:gd name="connsiteX0" fmla="*/ 11597 w 9525"/>
                <a:gd name="connsiteY0" fmla="*/ 7144 h 9525"/>
                <a:gd name="connsiteX1" fmla="*/ 11597 w 9525"/>
                <a:gd name="connsiteY1" fmla="*/ 7144 h 9525"/>
              </a:gdLst>
              <a:ahLst/>
              <a:cxnLst>
                <a:cxn ang="0">
                  <a:pos x="connsiteX0" y="connsiteY0"/>
                </a:cxn>
                <a:cxn ang="0">
                  <a:pos x="connsiteX1" y="connsiteY1"/>
                </a:cxn>
              </a:cxnLst>
              <a:rect l="l" t="t" r="r" b="b"/>
              <a:pathLst>
                <a:path w="9525" h="9525">
                  <a:moveTo>
                    <a:pt x="11597" y="7144"/>
                  </a:moveTo>
                  <a:cubicBezTo>
                    <a:pt x="2072" y="8096"/>
                    <a:pt x="10644" y="9049"/>
                    <a:pt x="11597" y="7144"/>
                  </a:cubicBezTo>
                  <a:close/>
                </a:path>
              </a:pathLst>
            </a:custGeom>
            <a:grpFill/>
            <a:ln w="9525" cap="flat">
              <a:noFill/>
              <a:prstDash val="solid"/>
              <a:miter/>
            </a:ln>
          </p:spPr>
          <p:txBody>
            <a:bodyPr rtlCol="0" anchor="ctr"/>
            <a:lstStyle/>
            <a:p>
              <a:endParaRPr lang="en-US"/>
            </a:p>
          </p:txBody>
        </p:sp>
        <p:sp>
          <p:nvSpPr>
            <p:cNvPr id="3814" name="Freeform: Shape 3813">
              <a:extLst>
                <a:ext uri="{FF2B5EF4-FFF2-40B4-BE49-F238E27FC236}">
                  <a16:creationId xmlns:a16="http://schemas.microsoft.com/office/drawing/2014/main" xmlns="" id="{34065D07-D409-40AC-A855-285AD79318D8}"/>
                </a:ext>
              </a:extLst>
            </p:cNvPr>
            <p:cNvSpPr/>
            <p:nvPr/>
          </p:nvSpPr>
          <p:spPr>
            <a:xfrm>
              <a:off x="7404111" y="435841"/>
              <a:ext cx="9525" cy="9525"/>
            </a:xfrm>
            <a:custGeom>
              <a:avLst/>
              <a:gdLst>
                <a:gd name="connsiteX0" fmla="*/ 8244 w 9525"/>
                <a:gd name="connsiteY0" fmla="*/ 11833 h 9525"/>
                <a:gd name="connsiteX1" fmla="*/ 8244 w 9525"/>
                <a:gd name="connsiteY1" fmla="*/ 11833 h 9525"/>
              </a:gdLst>
              <a:ahLst/>
              <a:cxnLst>
                <a:cxn ang="0">
                  <a:pos x="connsiteX0" y="connsiteY0"/>
                </a:cxn>
                <a:cxn ang="0">
                  <a:pos x="connsiteX1" y="connsiteY1"/>
                </a:cxn>
              </a:cxnLst>
              <a:rect l="l" t="t" r="r" b="b"/>
              <a:pathLst>
                <a:path w="9525" h="9525">
                  <a:moveTo>
                    <a:pt x="8244" y="11833"/>
                  </a:moveTo>
                  <a:cubicBezTo>
                    <a:pt x="7291" y="9928"/>
                    <a:pt x="6339" y="2308"/>
                    <a:pt x="8244" y="11833"/>
                  </a:cubicBezTo>
                  <a:close/>
                </a:path>
              </a:pathLst>
            </a:custGeom>
            <a:grpFill/>
            <a:ln w="9525" cap="flat">
              <a:noFill/>
              <a:prstDash val="solid"/>
              <a:miter/>
            </a:ln>
          </p:spPr>
          <p:txBody>
            <a:bodyPr rtlCol="0" anchor="ctr"/>
            <a:lstStyle/>
            <a:p>
              <a:endParaRPr lang="en-US"/>
            </a:p>
          </p:txBody>
        </p:sp>
        <p:sp>
          <p:nvSpPr>
            <p:cNvPr id="3815" name="Freeform: Shape 3814">
              <a:extLst>
                <a:ext uri="{FF2B5EF4-FFF2-40B4-BE49-F238E27FC236}">
                  <a16:creationId xmlns:a16="http://schemas.microsoft.com/office/drawing/2014/main" xmlns="" id="{43E21464-1364-41D3-B473-F58E2F81E507}"/>
                </a:ext>
              </a:extLst>
            </p:cNvPr>
            <p:cNvSpPr/>
            <p:nvPr/>
          </p:nvSpPr>
          <p:spPr>
            <a:xfrm>
              <a:off x="7409503" y="215636"/>
              <a:ext cx="9525" cy="19050"/>
            </a:xfrm>
            <a:custGeom>
              <a:avLst/>
              <a:gdLst>
                <a:gd name="connsiteX0" fmla="*/ 7615 w 9525"/>
                <a:gd name="connsiteY0" fmla="*/ 8201 h 19050"/>
                <a:gd name="connsiteX1" fmla="*/ 7615 w 9525"/>
                <a:gd name="connsiteY1" fmla="*/ 8201 h 19050"/>
              </a:gdLst>
              <a:ahLst/>
              <a:cxnLst>
                <a:cxn ang="0">
                  <a:pos x="connsiteX0" y="connsiteY0"/>
                </a:cxn>
                <a:cxn ang="0">
                  <a:pos x="connsiteX1" y="connsiteY1"/>
                </a:cxn>
              </a:cxnLst>
              <a:rect l="l" t="t" r="r" b="b"/>
              <a:pathLst>
                <a:path w="9525" h="19050">
                  <a:moveTo>
                    <a:pt x="7615" y="8201"/>
                  </a:moveTo>
                  <a:cubicBezTo>
                    <a:pt x="4757" y="22488"/>
                    <a:pt x="16187" y="2486"/>
                    <a:pt x="7615" y="8201"/>
                  </a:cubicBezTo>
                  <a:close/>
                </a:path>
              </a:pathLst>
            </a:custGeom>
            <a:grpFill/>
            <a:ln w="9525" cap="flat">
              <a:noFill/>
              <a:prstDash val="solid"/>
              <a:miter/>
            </a:ln>
          </p:spPr>
          <p:txBody>
            <a:bodyPr rtlCol="0" anchor="ctr"/>
            <a:lstStyle/>
            <a:p>
              <a:endParaRPr lang="en-US"/>
            </a:p>
          </p:txBody>
        </p:sp>
        <p:sp>
          <p:nvSpPr>
            <p:cNvPr id="3816" name="Freeform: Shape 3815">
              <a:extLst>
                <a:ext uri="{FF2B5EF4-FFF2-40B4-BE49-F238E27FC236}">
                  <a16:creationId xmlns:a16="http://schemas.microsoft.com/office/drawing/2014/main" xmlns="" id="{AE7153A2-59B4-4686-A8E4-77F34D02E55E}"/>
                </a:ext>
              </a:extLst>
            </p:cNvPr>
            <p:cNvSpPr/>
            <p:nvPr/>
          </p:nvSpPr>
          <p:spPr>
            <a:xfrm>
              <a:off x="7305199" y="175736"/>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8096" y="7144"/>
                    <a:pt x="9049" y="7144"/>
                    <a:pt x="10001" y="7144"/>
                  </a:cubicBezTo>
                  <a:close/>
                </a:path>
              </a:pathLst>
            </a:custGeom>
            <a:grpFill/>
            <a:ln w="9525" cap="flat">
              <a:noFill/>
              <a:prstDash val="solid"/>
              <a:miter/>
            </a:ln>
          </p:spPr>
          <p:txBody>
            <a:bodyPr rtlCol="0" anchor="ctr"/>
            <a:lstStyle/>
            <a:p>
              <a:endParaRPr lang="en-US"/>
            </a:p>
          </p:txBody>
        </p:sp>
        <p:sp>
          <p:nvSpPr>
            <p:cNvPr id="3817" name="Freeform: Shape 3816">
              <a:extLst>
                <a:ext uri="{FF2B5EF4-FFF2-40B4-BE49-F238E27FC236}">
                  <a16:creationId xmlns:a16="http://schemas.microsoft.com/office/drawing/2014/main" xmlns="" id="{75F59D2B-4FEF-40B2-8AB6-BFD473A30452}"/>
                </a:ext>
              </a:extLst>
            </p:cNvPr>
            <p:cNvSpPr/>
            <p:nvPr/>
          </p:nvSpPr>
          <p:spPr>
            <a:xfrm>
              <a:off x="7402354" y="50720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8096"/>
                    <a:pt x="7144" y="8096"/>
                  </a:cubicBezTo>
                  <a:cubicBezTo>
                    <a:pt x="7144" y="8096"/>
                    <a:pt x="7144" y="8096"/>
                    <a:pt x="8096" y="7144"/>
                  </a:cubicBezTo>
                  <a:close/>
                </a:path>
              </a:pathLst>
            </a:custGeom>
            <a:grpFill/>
            <a:ln w="9525" cap="flat">
              <a:noFill/>
              <a:prstDash val="solid"/>
              <a:miter/>
            </a:ln>
          </p:spPr>
          <p:txBody>
            <a:bodyPr rtlCol="0" anchor="ctr"/>
            <a:lstStyle/>
            <a:p>
              <a:endParaRPr lang="en-US"/>
            </a:p>
          </p:txBody>
        </p:sp>
        <p:sp>
          <p:nvSpPr>
            <p:cNvPr id="3818" name="Freeform: Shape 3817">
              <a:extLst>
                <a:ext uri="{FF2B5EF4-FFF2-40B4-BE49-F238E27FC236}">
                  <a16:creationId xmlns:a16="http://schemas.microsoft.com/office/drawing/2014/main" xmlns="" id="{6DD39F37-C0FB-4C30-AF56-041CC7194335}"/>
                </a:ext>
              </a:extLst>
            </p:cNvPr>
            <p:cNvSpPr/>
            <p:nvPr/>
          </p:nvSpPr>
          <p:spPr>
            <a:xfrm>
              <a:off x="7208996" y="4024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819" name="Freeform: Shape 3818">
              <a:extLst>
                <a:ext uri="{FF2B5EF4-FFF2-40B4-BE49-F238E27FC236}">
                  <a16:creationId xmlns:a16="http://schemas.microsoft.com/office/drawing/2014/main" xmlns="" id="{B114B5B0-8B02-4167-AE53-6A164695F5C4}"/>
                </a:ext>
              </a:extLst>
            </p:cNvPr>
            <p:cNvSpPr/>
            <p:nvPr/>
          </p:nvSpPr>
          <p:spPr>
            <a:xfrm>
              <a:off x="7228999" y="16621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9049"/>
                    <a:pt x="9049" y="11906"/>
                    <a:pt x="7144" y="7144"/>
                  </a:cubicBezTo>
                  <a:close/>
                </a:path>
              </a:pathLst>
            </a:custGeom>
            <a:grpFill/>
            <a:ln w="9525" cap="flat">
              <a:noFill/>
              <a:prstDash val="solid"/>
              <a:miter/>
            </a:ln>
          </p:spPr>
          <p:txBody>
            <a:bodyPr rtlCol="0" anchor="ctr"/>
            <a:lstStyle/>
            <a:p>
              <a:endParaRPr lang="en-US"/>
            </a:p>
          </p:txBody>
        </p:sp>
        <p:sp>
          <p:nvSpPr>
            <p:cNvPr id="3820" name="Freeform: Shape 3819">
              <a:extLst>
                <a:ext uri="{FF2B5EF4-FFF2-40B4-BE49-F238E27FC236}">
                  <a16:creationId xmlns:a16="http://schemas.microsoft.com/office/drawing/2014/main" xmlns="" id="{C718A6F9-2FFA-4060-9919-93E89261EB19}"/>
                </a:ext>
              </a:extLst>
            </p:cNvPr>
            <p:cNvSpPr/>
            <p:nvPr/>
          </p:nvSpPr>
          <p:spPr>
            <a:xfrm>
              <a:off x="7710113" y="815392"/>
              <a:ext cx="9525" cy="9525"/>
            </a:xfrm>
            <a:custGeom>
              <a:avLst/>
              <a:gdLst>
                <a:gd name="connsiteX0" fmla="*/ 8947 w 9525"/>
                <a:gd name="connsiteY0" fmla="*/ 7567 h 9525"/>
                <a:gd name="connsiteX1" fmla="*/ 8947 w 9525"/>
                <a:gd name="connsiteY1" fmla="*/ 7567 h 9525"/>
                <a:gd name="connsiteX2" fmla="*/ 8947 w 9525"/>
                <a:gd name="connsiteY2" fmla="*/ 7567 h 9525"/>
              </a:gdLst>
              <a:ahLst/>
              <a:cxnLst>
                <a:cxn ang="0">
                  <a:pos x="connsiteX0" y="connsiteY0"/>
                </a:cxn>
                <a:cxn ang="0">
                  <a:pos x="connsiteX1" y="connsiteY1"/>
                </a:cxn>
                <a:cxn ang="0">
                  <a:pos x="connsiteX2" y="connsiteY2"/>
                </a:cxn>
              </a:cxnLst>
              <a:rect l="l" t="t" r="r" b="b"/>
              <a:pathLst>
                <a:path w="9525" h="9525">
                  <a:moveTo>
                    <a:pt x="8947" y="7567"/>
                  </a:moveTo>
                  <a:cubicBezTo>
                    <a:pt x="7995" y="7567"/>
                    <a:pt x="7995" y="7567"/>
                    <a:pt x="8947" y="7567"/>
                  </a:cubicBezTo>
                  <a:cubicBezTo>
                    <a:pt x="6090" y="6615"/>
                    <a:pt x="7042" y="7567"/>
                    <a:pt x="8947" y="7567"/>
                  </a:cubicBezTo>
                  <a:close/>
                </a:path>
              </a:pathLst>
            </a:custGeom>
            <a:grpFill/>
            <a:ln w="9525" cap="flat">
              <a:noFill/>
              <a:prstDash val="solid"/>
              <a:miter/>
            </a:ln>
          </p:spPr>
          <p:txBody>
            <a:bodyPr rtlCol="0" anchor="ctr"/>
            <a:lstStyle/>
            <a:p>
              <a:endParaRPr lang="en-US"/>
            </a:p>
          </p:txBody>
        </p:sp>
        <p:sp>
          <p:nvSpPr>
            <p:cNvPr id="3821" name="Freeform: Shape 3820">
              <a:extLst>
                <a:ext uri="{FF2B5EF4-FFF2-40B4-BE49-F238E27FC236}">
                  <a16:creationId xmlns:a16="http://schemas.microsoft.com/office/drawing/2014/main" xmlns="" id="{76E0A9A8-B9FE-4F08-8BDE-6C1167474B9B}"/>
                </a:ext>
              </a:extLst>
            </p:cNvPr>
            <p:cNvSpPr/>
            <p:nvPr/>
          </p:nvSpPr>
          <p:spPr>
            <a:xfrm>
              <a:off x="7269956" y="1302044"/>
              <a:ext cx="38100" cy="19050"/>
            </a:xfrm>
            <a:custGeom>
              <a:avLst/>
              <a:gdLst>
                <a:gd name="connsiteX0" fmla="*/ 7144 w 38100"/>
                <a:gd name="connsiteY0" fmla="*/ 12405 h 19050"/>
                <a:gd name="connsiteX1" fmla="*/ 38576 w 38100"/>
                <a:gd name="connsiteY1" fmla="*/ 7643 h 19050"/>
                <a:gd name="connsiteX2" fmla="*/ 7144 w 38100"/>
                <a:gd name="connsiteY2" fmla="*/ 12405 h 19050"/>
              </a:gdLst>
              <a:ahLst/>
              <a:cxnLst>
                <a:cxn ang="0">
                  <a:pos x="connsiteX0" y="connsiteY0"/>
                </a:cxn>
                <a:cxn ang="0">
                  <a:pos x="connsiteX1" y="connsiteY1"/>
                </a:cxn>
                <a:cxn ang="0">
                  <a:pos x="connsiteX2" y="connsiteY2"/>
                </a:cxn>
              </a:cxnLst>
              <a:rect l="l" t="t" r="r" b="b"/>
              <a:pathLst>
                <a:path w="38100" h="19050">
                  <a:moveTo>
                    <a:pt x="7144" y="12405"/>
                  </a:moveTo>
                  <a:cubicBezTo>
                    <a:pt x="15716" y="15263"/>
                    <a:pt x="25241" y="4785"/>
                    <a:pt x="38576" y="7643"/>
                  </a:cubicBezTo>
                  <a:cubicBezTo>
                    <a:pt x="36671" y="6690"/>
                    <a:pt x="17621" y="14310"/>
                    <a:pt x="7144" y="12405"/>
                  </a:cubicBezTo>
                  <a:close/>
                </a:path>
              </a:pathLst>
            </a:custGeom>
            <a:grpFill/>
            <a:ln w="9525" cap="flat">
              <a:noFill/>
              <a:prstDash val="solid"/>
              <a:miter/>
            </a:ln>
          </p:spPr>
          <p:txBody>
            <a:bodyPr rtlCol="0" anchor="ctr"/>
            <a:lstStyle/>
            <a:p>
              <a:endParaRPr lang="en-US"/>
            </a:p>
          </p:txBody>
        </p:sp>
        <p:sp>
          <p:nvSpPr>
            <p:cNvPr id="3822" name="Freeform: Shape 3821">
              <a:extLst>
                <a:ext uri="{FF2B5EF4-FFF2-40B4-BE49-F238E27FC236}">
                  <a16:creationId xmlns:a16="http://schemas.microsoft.com/office/drawing/2014/main" xmlns="" id="{F2532597-9805-4D2B-B3D5-3E8186D6BBE6}"/>
                </a:ext>
              </a:extLst>
            </p:cNvPr>
            <p:cNvSpPr/>
            <p:nvPr/>
          </p:nvSpPr>
          <p:spPr>
            <a:xfrm>
              <a:off x="7289006" y="164544"/>
              <a:ext cx="9525" cy="9525"/>
            </a:xfrm>
            <a:custGeom>
              <a:avLst/>
              <a:gdLst>
                <a:gd name="connsiteX0" fmla="*/ 7144 w 9525"/>
                <a:gd name="connsiteY0" fmla="*/ 7858 h 9525"/>
                <a:gd name="connsiteX1" fmla="*/ 1095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10954" y="7858"/>
                  </a:lnTo>
                  <a:cubicBezTo>
                    <a:pt x="10001" y="6906"/>
                    <a:pt x="8096" y="6906"/>
                    <a:pt x="7144" y="7858"/>
                  </a:cubicBezTo>
                  <a:close/>
                </a:path>
              </a:pathLst>
            </a:custGeom>
            <a:grpFill/>
            <a:ln w="9525" cap="flat">
              <a:noFill/>
              <a:prstDash val="solid"/>
              <a:miter/>
            </a:ln>
          </p:spPr>
          <p:txBody>
            <a:bodyPr rtlCol="0" anchor="ctr"/>
            <a:lstStyle/>
            <a:p>
              <a:endParaRPr lang="en-US"/>
            </a:p>
          </p:txBody>
        </p:sp>
        <p:sp>
          <p:nvSpPr>
            <p:cNvPr id="3823" name="Freeform: Shape 3822">
              <a:extLst>
                <a:ext uri="{FF2B5EF4-FFF2-40B4-BE49-F238E27FC236}">
                  <a16:creationId xmlns:a16="http://schemas.microsoft.com/office/drawing/2014/main" xmlns="" id="{5EFF7639-ED4E-437C-8C35-6E610E53DC36}"/>
                </a:ext>
              </a:extLst>
            </p:cNvPr>
            <p:cNvSpPr/>
            <p:nvPr/>
          </p:nvSpPr>
          <p:spPr>
            <a:xfrm>
              <a:off x="7300436" y="130254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10954" y="8096"/>
                    <a:pt x="7144" y="7144"/>
                  </a:cubicBezTo>
                  <a:close/>
                </a:path>
              </a:pathLst>
            </a:custGeom>
            <a:grpFill/>
            <a:ln w="9525" cap="flat">
              <a:noFill/>
              <a:prstDash val="solid"/>
              <a:miter/>
            </a:ln>
          </p:spPr>
          <p:txBody>
            <a:bodyPr rtlCol="0" anchor="ctr"/>
            <a:lstStyle/>
            <a:p>
              <a:endParaRPr lang="en-US"/>
            </a:p>
          </p:txBody>
        </p:sp>
        <p:sp>
          <p:nvSpPr>
            <p:cNvPr id="3824" name="Freeform: Shape 3823">
              <a:extLst>
                <a:ext uri="{FF2B5EF4-FFF2-40B4-BE49-F238E27FC236}">
                  <a16:creationId xmlns:a16="http://schemas.microsoft.com/office/drawing/2014/main" xmlns="" id="{B982C20E-8735-4D06-AB8C-ADDDBC7FAE42}"/>
                </a:ext>
              </a:extLst>
            </p:cNvPr>
            <p:cNvSpPr/>
            <p:nvPr/>
          </p:nvSpPr>
          <p:spPr>
            <a:xfrm>
              <a:off x="7754779" y="986313"/>
              <a:ext cx="9525" cy="9525"/>
            </a:xfrm>
            <a:custGeom>
              <a:avLst/>
              <a:gdLst>
                <a:gd name="connsiteX0" fmla="*/ 7144 w 9525"/>
                <a:gd name="connsiteY0" fmla="*/ 9049 h 9525"/>
                <a:gd name="connsiteX1" fmla="*/ 9049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8096" y="9049"/>
                    <a:pt x="8096" y="8096"/>
                    <a:pt x="9049" y="7144"/>
                  </a:cubicBezTo>
                  <a:cubicBezTo>
                    <a:pt x="9049" y="7144"/>
                    <a:pt x="8096" y="7144"/>
                    <a:pt x="7144" y="9049"/>
                  </a:cubicBezTo>
                  <a:close/>
                </a:path>
              </a:pathLst>
            </a:custGeom>
            <a:grpFill/>
            <a:ln w="9525" cap="flat">
              <a:noFill/>
              <a:prstDash val="solid"/>
              <a:miter/>
            </a:ln>
          </p:spPr>
          <p:txBody>
            <a:bodyPr rtlCol="0" anchor="ctr"/>
            <a:lstStyle/>
            <a:p>
              <a:endParaRPr lang="en-US"/>
            </a:p>
          </p:txBody>
        </p:sp>
        <p:sp>
          <p:nvSpPr>
            <p:cNvPr id="3825" name="Freeform: Shape 3824">
              <a:extLst>
                <a:ext uri="{FF2B5EF4-FFF2-40B4-BE49-F238E27FC236}">
                  <a16:creationId xmlns:a16="http://schemas.microsoft.com/office/drawing/2014/main" xmlns="" id="{5A7FE9B1-C1B2-44B2-9F9B-81BD578CA2F6}"/>
                </a:ext>
              </a:extLst>
            </p:cNvPr>
            <p:cNvSpPr/>
            <p:nvPr/>
          </p:nvSpPr>
          <p:spPr>
            <a:xfrm>
              <a:off x="7744301" y="849153"/>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10001"/>
                  </a:lnTo>
                  <a:cubicBezTo>
                    <a:pt x="8096" y="9049"/>
                    <a:pt x="8096" y="8096"/>
                    <a:pt x="7144" y="7144"/>
                  </a:cubicBezTo>
                  <a:close/>
                </a:path>
              </a:pathLst>
            </a:custGeom>
            <a:grpFill/>
            <a:ln w="9525" cap="flat">
              <a:noFill/>
              <a:prstDash val="solid"/>
              <a:miter/>
            </a:ln>
          </p:spPr>
          <p:txBody>
            <a:bodyPr rtlCol="0" anchor="ctr"/>
            <a:lstStyle/>
            <a:p>
              <a:endParaRPr lang="en-US"/>
            </a:p>
          </p:txBody>
        </p:sp>
        <p:sp>
          <p:nvSpPr>
            <p:cNvPr id="3826" name="Freeform: Shape 3825">
              <a:extLst>
                <a:ext uri="{FF2B5EF4-FFF2-40B4-BE49-F238E27FC236}">
                  <a16:creationId xmlns:a16="http://schemas.microsoft.com/office/drawing/2014/main" xmlns="" id="{B343086E-DE6A-479C-BD15-BFCE8703982E}"/>
                </a:ext>
              </a:extLst>
            </p:cNvPr>
            <p:cNvSpPr/>
            <p:nvPr/>
          </p:nvSpPr>
          <p:spPr>
            <a:xfrm>
              <a:off x="7735932" y="1060466"/>
              <a:ext cx="9525" cy="19050"/>
            </a:xfrm>
            <a:custGeom>
              <a:avLst/>
              <a:gdLst>
                <a:gd name="connsiteX0" fmla="*/ 10751 w 9525"/>
                <a:gd name="connsiteY0" fmla="*/ 7286 h 19050"/>
                <a:gd name="connsiteX1" fmla="*/ 10751 w 9525"/>
                <a:gd name="connsiteY1" fmla="*/ 7286 h 19050"/>
              </a:gdLst>
              <a:ahLst/>
              <a:cxnLst>
                <a:cxn ang="0">
                  <a:pos x="connsiteX0" y="connsiteY0"/>
                </a:cxn>
                <a:cxn ang="0">
                  <a:pos x="connsiteX1" y="connsiteY1"/>
                </a:cxn>
              </a:cxnLst>
              <a:rect l="l" t="t" r="r" b="b"/>
              <a:pathLst>
                <a:path w="9525" h="19050">
                  <a:moveTo>
                    <a:pt x="10751" y="7286"/>
                  </a:moveTo>
                  <a:cubicBezTo>
                    <a:pt x="2178" y="23479"/>
                    <a:pt x="11703" y="5381"/>
                    <a:pt x="10751" y="7286"/>
                  </a:cubicBezTo>
                  <a:close/>
                </a:path>
              </a:pathLst>
            </a:custGeom>
            <a:grpFill/>
            <a:ln w="9525" cap="flat">
              <a:noFill/>
              <a:prstDash val="solid"/>
              <a:miter/>
            </a:ln>
          </p:spPr>
          <p:txBody>
            <a:bodyPr rtlCol="0" anchor="ctr"/>
            <a:lstStyle/>
            <a:p>
              <a:endParaRPr lang="en-US"/>
            </a:p>
          </p:txBody>
        </p:sp>
        <p:sp>
          <p:nvSpPr>
            <p:cNvPr id="3827" name="Freeform: Shape 3826">
              <a:extLst>
                <a:ext uri="{FF2B5EF4-FFF2-40B4-BE49-F238E27FC236}">
                  <a16:creationId xmlns:a16="http://schemas.microsoft.com/office/drawing/2014/main" xmlns="" id="{0515A551-37A0-408D-A969-E40D6CFB059F}"/>
                </a:ext>
              </a:extLst>
            </p:cNvPr>
            <p:cNvSpPr/>
            <p:nvPr/>
          </p:nvSpPr>
          <p:spPr>
            <a:xfrm>
              <a:off x="7703344" y="1127177"/>
              <a:ext cx="9525" cy="9525"/>
            </a:xfrm>
            <a:custGeom>
              <a:avLst/>
              <a:gdLst>
                <a:gd name="connsiteX0" fmla="*/ 7144 w 9525"/>
                <a:gd name="connsiteY0" fmla="*/ 10107 h 9525"/>
                <a:gd name="connsiteX1" fmla="*/ 7144 w 9525"/>
                <a:gd name="connsiteY1" fmla="*/ 10107 h 9525"/>
              </a:gdLst>
              <a:ahLst/>
              <a:cxnLst>
                <a:cxn ang="0">
                  <a:pos x="connsiteX0" y="connsiteY0"/>
                </a:cxn>
                <a:cxn ang="0">
                  <a:pos x="connsiteX1" y="connsiteY1"/>
                </a:cxn>
              </a:cxnLst>
              <a:rect l="l" t="t" r="r" b="b"/>
              <a:pathLst>
                <a:path w="9525" h="9525">
                  <a:moveTo>
                    <a:pt x="7144" y="10107"/>
                  </a:moveTo>
                  <a:cubicBezTo>
                    <a:pt x="8096" y="10107"/>
                    <a:pt x="12859" y="3440"/>
                    <a:pt x="7144" y="10107"/>
                  </a:cubicBezTo>
                  <a:close/>
                </a:path>
              </a:pathLst>
            </a:custGeom>
            <a:grpFill/>
            <a:ln w="9525" cap="flat">
              <a:noFill/>
              <a:prstDash val="solid"/>
              <a:miter/>
            </a:ln>
          </p:spPr>
          <p:txBody>
            <a:bodyPr rtlCol="0" anchor="ctr"/>
            <a:lstStyle/>
            <a:p>
              <a:endParaRPr lang="en-US"/>
            </a:p>
          </p:txBody>
        </p:sp>
        <p:sp>
          <p:nvSpPr>
            <p:cNvPr id="3828" name="Freeform: Shape 3827">
              <a:extLst>
                <a:ext uri="{FF2B5EF4-FFF2-40B4-BE49-F238E27FC236}">
                  <a16:creationId xmlns:a16="http://schemas.microsoft.com/office/drawing/2014/main" xmlns="" id="{43C7C0C9-5D57-4294-87F0-6EFC4D7FB93C}"/>
                </a:ext>
              </a:extLst>
            </p:cNvPr>
            <p:cNvSpPr/>
            <p:nvPr/>
          </p:nvSpPr>
          <p:spPr>
            <a:xfrm>
              <a:off x="7190899" y="638077"/>
              <a:ext cx="9525" cy="19050"/>
            </a:xfrm>
            <a:custGeom>
              <a:avLst/>
              <a:gdLst>
                <a:gd name="connsiteX0" fmla="*/ 7144 w 9525"/>
                <a:gd name="connsiteY0" fmla="*/ 14385 h 19050"/>
                <a:gd name="connsiteX1" fmla="*/ 10001 w 9525"/>
                <a:gd name="connsiteY1" fmla="*/ 10575 h 19050"/>
                <a:gd name="connsiteX2" fmla="*/ 7144 w 9525"/>
                <a:gd name="connsiteY2" fmla="*/ 14385 h 19050"/>
              </a:gdLst>
              <a:ahLst/>
              <a:cxnLst>
                <a:cxn ang="0">
                  <a:pos x="connsiteX0" y="connsiteY0"/>
                </a:cxn>
                <a:cxn ang="0">
                  <a:pos x="connsiteX1" y="connsiteY1"/>
                </a:cxn>
                <a:cxn ang="0">
                  <a:pos x="connsiteX2" y="connsiteY2"/>
                </a:cxn>
              </a:cxnLst>
              <a:rect l="l" t="t" r="r" b="b"/>
              <a:pathLst>
                <a:path w="9525" h="19050">
                  <a:moveTo>
                    <a:pt x="7144" y="14385"/>
                  </a:moveTo>
                  <a:cubicBezTo>
                    <a:pt x="8096" y="12480"/>
                    <a:pt x="9049" y="11528"/>
                    <a:pt x="10001" y="10575"/>
                  </a:cubicBezTo>
                  <a:cubicBezTo>
                    <a:pt x="8096" y="11528"/>
                    <a:pt x="8096" y="98"/>
                    <a:pt x="7144" y="14385"/>
                  </a:cubicBezTo>
                  <a:close/>
                </a:path>
              </a:pathLst>
            </a:custGeom>
            <a:grpFill/>
            <a:ln w="9525" cap="flat">
              <a:noFill/>
              <a:prstDash val="solid"/>
              <a:miter/>
            </a:ln>
          </p:spPr>
          <p:txBody>
            <a:bodyPr rtlCol="0" anchor="ctr"/>
            <a:lstStyle/>
            <a:p>
              <a:endParaRPr lang="en-US"/>
            </a:p>
          </p:txBody>
        </p:sp>
        <p:sp>
          <p:nvSpPr>
            <p:cNvPr id="3829" name="Freeform: Shape 3828">
              <a:extLst>
                <a:ext uri="{FF2B5EF4-FFF2-40B4-BE49-F238E27FC236}">
                  <a16:creationId xmlns:a16="http://schemas.microsoft.com/office/drawing/2014/main" xmlns="" id="{0A634485-B7C9-46F0-AC81-B248A9F2D213}"/>
                </a:ext>
              </a:extLst>
            </p:cNvPr>
            <p:cNvSpPr/>
            <p:nvPr/>
          </p:nvSpPr>
          <p:spPr>
            <a:xfrm>
              <a:off x="7287101" y="164094"/>
              <a:ext cx="9525" cy="9525"/>
            </a:xfrm>
            <a:custGeom>
              <a:avLst/>
              <a:gdLst>
                <a:gd name="connsiteX0" fmla="*/ 7144 w 9525"/>
                <a:gd name="connsiteY0" fmla="*/ 9260 h 9525"/>
                <a:gd name="connsiteX1" fmla="*/ 7144 w 9525"/>
                <a:gd name="connsiteY1" fmla="*/ 9260 h 9525"/>
              </a:gdLst>
              <a:ahLst/>
              <a:cxnLst>
                <a:cxn ang="0">
                  <a:pos x="connsiteX0" y="connsiteY0"/>
                </a:cxn>
                <a:cxn ang="0">
                  <a:pos x="connsiteX1" y="connsiteY1"/>
                </a:cxn>
              </a:cxnLst>
              <a:rect l="l" t="t" r="r" b="b"/>
              <a:pathLst>
                <a:path w="9525" h="9525">
                  <a:moveTo>
                    <a:pt x="7144" y="9260"/>
                  </a:moveTo>
                  <a:cubicBezTo>
                    <a:pt x="10001" y="4498"/>
                    <a:pt x="8096" y="9260"/>
                    <a:pt x="7144" y="9260"/>
                  </a:cubicBezTo>
                  <a:close/>
                </a:path>
              </a:pathLst>
            </a:custGeom>
            <a:grpFill/>
            <a:ln w="9525" cap="flat">
              <a:noFill/>
              <a:prstDash val="solid"/>
              <a:miter/>
            </a:ln>
          </p:spPr>
          <p:txBody>
            <a:bodyPr rtlCol="0" anchor="ctr"/>
            <a:lstStyle/>
            <a:p>
              <a:endParaRPr lang="en-US"/>
            </a:p>
          </p:txBody>
        </p:sp>
        <p:sp>
          <p:nvSpPr>
            <p:cNvPr id="3830" name="Freeform: Shape 3829">
              <a:extLst>
                <a:ext uri="{FF2B5EF4-FFF2-40B4-BE49-F238E27FC236}">
                  <a16:creationId xmlns:a16="http://schemas.microsoft.com/office/drawing/2014/main" xmlns="" id="{1822A96E-B257-46EA-9DAD-CFA1098431D7}"/>
                </a:ext>
              </a:extLst>
            </p:cNvPr>
            <p:cNvSpPr/>
            <p:nvPr/>
          </p:nvSpPr>
          <p:spPr>
            <a:xfrm>
              <a:off x="7752874" y="1072038"/>
              <a:ext cx="19050" cy="19050"/>
            </a:xfrm>
            <a:custGeom>
              <a:avLst/>
              <a:gdLst>
                <a:gd name="connsiteX0" fmla="*/ 12859 w 19050"/>
                <a:gd name="connsiteY0" fmla="*/ 7144 h 19050"/>
                <a:gd name="connsiteX1" fmla="*/ 7144 w 19050"/>
                <a:gd name="connsiteY1" fmla="*/ 18574 h 19050"/>
                <a:gd name="connsiteX2" fmla="*/ 12859 w 19050"/>
                <a:gd name="connsiteY2" fmla="*/ 7144 h 19050"/>
              </a:gdLst>
              <a:ahLst/>
              <a:cxnLst>
                <a:cxn ang="0">
                  <a:pos x="connsiteX0" y="connsiteY0"/>
                </a:cxn>
                <a:cxn ang="0">
                  <a:pos x="connsiteX1" y="connsiteY1"/>
                </a:cxn>
                <a:cxn ang="0">
                  <a:pos x="connsiteX2" y="connsiteY2"/>
                </a:cxn>
              </a:cxnLst>
              <a:rect l="l" t="t" r="r" b="b"/>
              <a:pathLst>
                <a:path w="19050" h="19050">
                  <a:moveTo>
                    <a:pt x="12859" y="7144"/>
                  </a:moveTo>
                  <a:lnTo>
                    <a:pt x="7144" y="18574"/>
                  </a:lnTo>
                  <a:cubicBezTo>
                    <a:pt x="9049" y="15716"/>
                    <a:pt x="10954" y="11906"/>
                    <a:pt x="12859" y="7144"/>
                  </a:cubicBezTo>
                  <a:close/>
                </a:path>
              </a:pathLst>
            </a:custGeom>
            <a:grpFill/>
            <a:ln w="9525" cap="flat">
              <a:noFill/>
              <a:prstDash val="solid"/>
              <a:miter/>
            </a:ln>
          </p:spPr>
          <p:txBody>
            <a:bodyPr rtlCol="0" anchor="ctr"/>
            <a:lstStyle/>
            <a:p>
              <a:endParaRPr lang="en-US"/>
            </a:p>
          </p:txBody>
        </p:sp>
        <p:sp>
          <p:nvSpPr>
            <p:cNvPr id="3831" name="Freeform: Shape 3830">
              <a:extLst>
                <a:ext uri="{FF2B5EF4-FFF2-40B4-BE49-F238E27FC236}">
                  <a16:creationId xmlns:a16="http://schemas.microsoft.com/office/drawing/2014/main" xmlns="" id="{5F04BDA8-B216-4185-BF7C-AE3F948710B8}"/>
                </a:ext>
              </a:extLst>
            </p:cNvPr>
            <p:cNvSpPr/>
            <p:nvPr/>
          </p:nvSpPr>
          <p:spPr>
            <a:xfrm>
              <a:off x="6852999" y="1048226"/>
              <a:ext cx="9525" cy="9525"/>
            </a:xfrm>
            <a:custGeom>
              <a:avLst/>
              <a:gdLst>
                <a:gd name="connsiteX0" fmla="*/ 7858 w 9525"/>
                <a:gd name="connsiteY0" fmla="*/ 10001 h 9525"/>
                <a:gd name="connsiteX1" fmla="*/ 7858 w 9525"/>
                <a:gd name="connsiteY1" fmla="*/ 7144 h 9525"/>
                <a:gd name="connsiteX2" fmla="*/ 7858 w 9525"/>
                <a:gd name="connsiteY2" fmla="*/ 10001 h 9525"/>
              </a:gdLst>
              <a:ahLst/>
              <a:cxnLst>
                <a:cxn ang="0">
                  <a:pos x="connsiteX0" y="connsiteY0"/>
                </a:cxn>
                <a:cxn ang="0">
                  <a:pos x="connsiteX1" y="connsiteY1"/>
                </a:cxn>
                <a:cxn ang="0">
                  <a:pos x="connsiteX2" y="connsiteY2"/>
                </a:cxn>
              </a:cxnLst>
              <a:rect l="l" t="t" r="r" b="b"/>
              <a:pathLst>
                <a:path w="9525" h="9525">
                  <a:moveTo>
                    <a:pt x="7858" y="10001"/>
                  </a:moveTo>
                  <a:lnTo>
                    <a:pt x="7858" y="7144"/>
                  </a:lnTo>
                  <a:cubicBezTo>
                    <a:pt x="6906" y="8096"/>
                    <a:pt x="6906" y="9049"/>
                    <a:pt x="7858" y="10001"/>
                  </a:cubicBezTo>
                  <a:close/>
                </a:path>
              </a:pathLst>
            </a:custGeom>
            <a:grpFill/>
            <a:ln w="9525" cap="flat">
              <a:noFill/>
              <a:prstDash val="solid"/>
              <a:miter/>
            </a:ln>
          </p:spPr>
          <p:txBody>
            <a:bodyPr rtlCol="0" anchor="ctr"/>
            <a:lstStyle/>
            <a:p>
              <a:endParaRPr lang="en-US"/>
            </a:p>
          </p:txBody>
        </p:sp>
        <p:sp>
          <p:nvSpPr>
            <p:cNvPr id="3832" name="Freeform: Shape 3831">
              <a:extLst>
                <a:ext uri="{FF2B5EF4-FFF2-40B4-BE49-F238E27FC236}">
                  <a16:creationId xmlns:a16="http://schemas.microsoft.com/office/drawing/2014/main" xmlns="" id="{313EAAFD-D505-46C5-B743-470C72630B42}"/>
                </a:ext>
              </a:extLst>
            </p:cNvPr>
            <p:cNvSpPr/>
            <p:nvPr/>
          </p:nvSpPr>
          <p:spPr>
            <a:xfrm>
              <a:off x="7729162" y="1119663"/>
              <a:ext cx="19050" cy="19050"/>
            </a:xfrm>
            <a:custGeom>
              <a:avLst/>
              <a:gdLst>
                <a:gd name="connsiteX0" fmla="*/ 13711 w 19050"/>
                <a:gd name="connsiteY0" fmla="*/ 7144 h 19050"/>
                <a:gd name="connsiteX1" fmla="*/ 13711 w 19050"/>
                <a:gd name="connsiteY1" fmla="*/ 7144 h 19050"/>
              </a:gdLst>
              <a:ahLst/>
              <a:cxnLst>
                <a:cxn ang="0">
                  <a:pos x="connsiteX0" y="connsiteY0"/>
                </a:cxn>
                <a:cxn ang="0">
                  <a:pos x="connsiteX1" y="connsiteY1"/>
                </a:cxn>
              </a:cxnLst>
              <a:rect l="l" t="t" r="r" b="b"/>
              <a:pathLst>
                <a:path w="19050" h="19050">
                  <a:moveTo>
                    <a:pt x="13711" y="7144"/>
                  </a:moveTo>
                  <a:cubicBezTo>
                    <a:pt x="12758" y="8096"/>
                    <a:pt x="-577" y="24289"/>
                    <a:pt x="13711" y="7144"/>
                  </a:cubicBezTo>
                  <a:close/>
                </a:path>
              </a:pathLst>
            </a:custGeom>
            <a:grpFill/>
            <a:ln w="9525" cap="flat">
              <a:noFill/>
              <a:prstDash val="solid"/>
              <a:miter/>
            </a:ln>
          </p:spPr>
          <p:txBody>
            <a:bodyPr rtlCol="0" anchor="ctr"/>
            <a:lstStyle/>
            <a:p>
              <a:endParaRPr lang="en-US"/>
            </a:p>
          </p:txBody>
        </p:sp>
        <p:sp>
          <p:nvSpPr>
            <p:cNvPr id="3833" name="Freeform: Shape 3832">
              <a:extLst>
                <a:ext uri="{FF2B5EF4-FFF2-40B4-BE49-F238E27FC236}">
                  <a16:creationId xmlns:a16="http://schemas.microsoft.com/office/drawing/2014/main" xmlns="" id="{936FB0B0-B2C7-4322-B394-CEDED5CF8EAD}"/>
                </a:ext>
              </a:extLst>
            </p:cNvPr>
            <p:cNvSpPr/>
            <p:nvPr/>
          </p:nvSpPr>
          <p:spPr>
            <a:xfrm>
              <a:off x="7193756" y="6415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834" name="Freeform: Shape 3833">
              <a:extLst>
                <a:ext uri="{FF2B5EF4-FFF2-40B4-BE49-F238E27FC236}">
                  <a16:creationId xmlns:a16="http://schemas.microsoft.com/office/drawing/2014/main" xmlns="" id="{D063C785-9A49-4C50-9552-C963FFE80C06}"/>
                </a:ext>
              </a:extLst>
            </p:cNvPr>
            <p:cNvSpPr/>
            <p:nvPr/>
          </p:nvSpPr>
          <p:spPr>
            <a:xfrm>
              <a:off x="6847333" y="157160"/>
              <a:ext cx="942975" cy="1181100"/>
            </a:xfrm>
            <a:custGeom>
              <a:avLst/>
              <a:gdLst>
                <a:gd name="connsiteX0" fmla="*/ 353567 w 942975"/>
                <a:gd name="connsiteY0" fmla="*/ 407672 h 1181100"/>
                <a:gd name="connsiteX1" fmla="*/ 358330 w 942975"/>
                <a:gd name="connsiteY1" fmla="*/ 501970 h 1181100"/>
                <a:gd name="connsiteX2" fmla="*/ 353567 w 942975"/>
                <a:gd name="connsiteY2" fmla="*/ 524830 h 1181100"/>
                <a:gd name="connsiteX3" fmla="*/ 353567 w 942975"/>
                <a:gd name="connsiteY3" fmla="*/ 504827 h 1181100"/>
                <a:gd name="connsiteX4" fmla="*/ 46862 w 942975"/>
                <a:gd name="connsiteY4" fmla="*/ 678182 h 1181100"/>
                <a:gd name="connsiteX5" fmla="*/ 71627 w 942975"/>
                <a:gd name="connsiteY5" fmla="*/ 1047752 h 1181100"/>
                <a:gd name="connsiteX6" fmla="*/ 940307 w 942975"/>
                <a:gd name="connsiteY6" fmla="*/ 779147 h 1181100"/>
                <a:gd name="connsiteX7" fmla="*/ 945070 w 942975"/>
                <a:gd name="connsiteY7" fmla="*/ 806770 h 1181100"/>
                <a:gd name="connsiteX8" fmla="*/ 941260 w 942975"/>
                <a:gd name="connsiteY8" fmla="*/ 748667 h 1181100"/>
                <a:gd name="connsiteX9" fmla="*/ 920305 w 942975"/>
                <a:gd name="connsiteY9" fmla="*/ 685802 h 1181100"/>
                <a:gd name="connsiteX10" fmla="*/ 757427 w 942975"/>
                <a:gd name="connsiteY10" fmla="*/ 584837 h 1181100"/>
                <a:gd name="connsiteX11" fmla="*/ 598360 w 942975"/>
                <a:gd name="connsiteY11" fmla="*/ 542927 h 1181100"/>
                <a:gd name="connsiteX12" fmla="*/ 578357 w 942975"/>
                <a:gd name="connsiteY12" fmla="*/ 308612 h 1181100"/>
                <a:gd name="connsiteX13" fmla="*/ 579310 w 942975"/>
                <a:gd name="connsiteY13" fmla="*/ 41912 h 1181100"/>
                <a:gd name="connsiteX14" fmla="*/ 399287 w 942975"/>
                <a:gd name="connsiteY14" fmla="*/ 18100 h 1181100"/>
                <a:gd name="connsiteX15" fmla="*/ 571690 w 942975"/>
                <a:gd name="connsiteY15" fmla="*/ 336235 h 1181100"/>
                <a:gd name="connsiteX16" fmla="*/ 566927 w 942975"/>
                <a:gd name="connsiteY16" fmla="*/ 406720 h 1181100"/>
                <a:gd name="connsiteX17" fmla="*/ 579310 w 942975"/>
                <a:gd name="connsiteY17" fmla="*/ 528640 h 1181100"/>
                <a:gd name="connsiteX18" fmla="*/ 576452 w 942975"/>
                <a:gd name="connsiteY18" fmla="*/ 520067 h 1181100"/>
                <a:gd name="connsiteX19" fmla="*/ 657415 w 942975"/>
                <a:gd name="connsiteY19" fmla="*/ 570550 h 1181100"/>
                <a:gd name="connsiteX20" fmla="*/ 750760 w 942975"/>
                <a:gd name="connsiteY20" fmla="*/ 601030 h 1181100"/>
                <a:gd name="connsiteX21" fmla="*/ 874585 w 942975"/>
                <a:gd name="connsiteY21" fmla="*/ 662942 h 1181100"/>
                <a:gd name="connsiteX22" fmla="*/ 919352 w 942975"/>
                <a:gd name="connsiteY22" fmla="*/ 762955 h 1181100"/>
                <a:gd name="connsiteX23" fmla="*/ 914590 w 942975"/>
                <a:gd name="connsiteY23" fmla="*/ 742000 h 1181100"/>
                <a:gd name="connsiteX24" fmla="*/ 916495 w 942975"/>
                <a:gd name="connsiteY24" fmla="*/ 738190 h 1181100"/>
                <a:gd name="connsiteX25" fmla="*/ 919352 w 942975"/>
                <a:gd name="connsiteY25" fmla="*/ 809627 h 1181100"/>
                <a:gd name="connsiteX26" fmla="*/ 645985 w 942975"/>
                <a:gd name="connsiteY26" fmla="*/ 1147765 h 1181100"/>
                <a:gd name="connsiteX27" fmla="*/ 656462 w 942975"/>
                <a:gd name="connsiteY27" fmla="*/ 1139192 h 1181100"/>
                <a:gd name="connsiteX28" fmla="*/ 64007 w 942975"/>
                <a:gd name="connsiteY28" fmla="*/ 1002985 h 1181100"/>
                <a:gd name="connsiteX29" fmla="*/ 53530 w 942975"/>
                <a:gd name="connsiteY29" fmla="*/ 722950 h 1181100"/>
                <a:gd name="connsiteX30" fmla="*/ 173545 w 942975"/>
                <a:gd name="connsiteY30" fmla="*/ 591505 h 1181100"/>
                <a:gd name="connsiteX31" fmla="*/ 240220 w 942975"/>
                <a:gd name="connsiteY31" fmla="*/ 566740 h 1181100"/>
                <a:gd name="connsiteX32" fmla="*/ 220217 w 942975"/>
                <a:gd name="connsiteY32" fmla="*/ 573407 h 1181100"/>
                <a:gd name="connsiteX33" fmla="*/ 316420 w 942975"/>
                <a:gd name="connsiteY33" fmla="*/ 552452 h 1181100"/>
                <a:gd name="connsiteX34" fmla="*/ 388810 w 942975"/>
                <a:gd name="connsiteY34" fmla="*/ 15242 h 1181100"/>
                <a:gd name="connsiteX35" fmla="*/ 378332 w 942975"/>
                <a:gd name="connsiteY35" fmla="*/ 14290 h 1181100"/>
                <a:gd name="connsiteX36" fmla="*/ 353567 w 942975"/>
                <a:gd name="connsiteY36" fmla="*/ 407672 h 1181100"/>
                <a:gd name="connsiteX37" fmla="*/ 202120 w 942975"/>
                <a:gd name="connsiteY37" fmla="*/ 565787 h 1181100"/>
                <a:gd name="connsiteX38" fmla="*/ 202120 w 942975"/>
                <a:gd name="connsiteY38" fmla="*/ 565787 h 1181100"/>
                <a:gd name="connsiteX39" fmla="*/ 179260 w 942975"/>
                <a:gd name="connsiteY39" fmla="*/ 574360 h 1181100"/>
                <a:gd name="connsiteX40" fmla="*/ 179260 w 942975"/>
                <a:gd name="connsiteY40" fmla="*/ 574360 h 1181100"/>
                <a:gd name="connsiteX41" fmla="*/ 233552 w 942975"/>
                <a:gd name="connsiteY41" fmla="*/ 576265 h 1181100"/>
                <a:gd name="connsiteX42" fmla="*/ 233552 w 942975"/>
                <a:gd name="connsiteY42" fmla="*/ 576265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942975" h="1181100">
                  <a:moveTo>
                    <a:pt x="353567" y="407672"/>
                  </a:moveTo>
                  <a:cubicBezTo>
                    <a:pt x="352615" y="423865"/>
                    <a:pt x="362140" y="499112"/>
                    <a:pt x="358330" y="501970"/>
                  </a:cubicBezTo>
                  <a:cubicBezTo>
                    <a:pt x="360235" y="483872"/>
                    <a:pt x="358330" y="518162"/>
                    <a:pt x="353567" y="524830"/>
                  </a:cubicBezTo>
                  <a:cubicBezTo>
                    <a:pt x="349757" y="524830"/>
                    <a:pt x="353567" y="505780"/>
                    <a:pt x="353567" y="504827"/>
                  </a:cubicBezTo>
                  <a:cubicBezTo>
                    <a:pt x="304990" y="580075"/>
                    <a:pt x="112585" y="556262"/>
                    <a:pt x="46862" y="678182"/>
                  </a:cubicBezTo>
                  <a:cubicBezTo>
                    <a:pt x="-20765" y="803912"/>
                    <a:pt x="4952" y="970600"/>
                    <a:pt x="71627" y="1047752"/>
                  </a:cubicBezTo>
                  <a:cubicBezTo>
                    <a:pt x="291655" y="1300165"/>
                    <a:pt x="968882" y="1193485"/>
                    <a:pt x="940307" y="779147"/>
                  </a:cubicBezTo>
                  <a:cubicBezTo>
                    <a:pt x="942212" y="788672"/>
                    <a:pt x="943165" y="797245"/>
                    <a:pt x="945070" y="806770"/>
                  </a:cubicBezTo>
                  <a:cubicBezTo>
                    <a:pt x="927925" y="744857"/>
                    <a:pt x="926973" y="725807"/>
                    <a:pt x="941260" y="748667"/>
                  </a:cubicBezTo>
                  <a:cubicBezTo>
                    <a:pt x="907923" y="686755"/>
                    <a:pt x="900302" y="665800"/>
                    <a:pt x="920305" y="685802"/>
                  </a:cubicBezTo>
                  <a:cubicBezTo>
                    <a:pt x="891730" y="637225"/>
                    <a:pt x="804100" y="595315"/>
                    <a:pt x="757427" y="584837"/>
                  </a:cubicBezTo>
                  <a:cubicBezTo>
                    <a:pt x="764095" y="585790"/>
                    <a:pt x="616457" y="561977"/>
                    <a:pt x="598360" y="542927"/>
                  </a:cubicBezTo>
                  <a:cubicBezTo>
                    <a:pt x="600265" y="483872"/>
                    <a:pt x="575500" y="384812"/>
                    <a:pt x="578357" y="308612"/>
                  </a:cubicBezTo>
                  <a:cubicBezTo>
                    <a:pt x="571690" y="267655"/>
                    <a:pt x="607885" y="78107"/>
                    <a:pt x="579310" y="41912"/>
                  </a:cubicBezTo>
                  <a:cubicBezTo>
                    <a:pt x="565023" y="23815"/>
                    <a:pt x="427862" y="-10475"/>
                    <a:pt x="399287" y="18100"/>
                  </a:cubicBezTo>
                  <a:cubicBezTo>
                    <a:pt x="569785" y="35245"/>
                    <a:pt x="553592" y="147640"/>
                    <a:pt x="571690" y="336235"/>
                  </a:cubicBezTo>
                  <a:cubicBezTo>
                    <a:pt x="558355" y="341950"/>
                    <a:pt x="565975" y="366715"/>
                    <a:pt x="566927" y="406720"/>
                  </a:cubicBezTo>
                  <a:cubicBezTo>
                    <a:pt x="567880" y="448630"/>
                    <a:pt x="578357" y="487682"/>
                    <a:pt x="579310" y="528640"/>
                  </a:cubicBezTo>
                  <a:cubicBezTo>
                    <a:pt x="577405" y="525782"/>
                    <a:pt x="576452" y="522925"/>
                    <a:pt x="576452" y="520067"/>
                  </a:cubicBezTo>
                  <a:cubicBezTo>
                    <a:pt x="580262" y="567692"/>
                    <a:pt x="625982" y="577217"/>
                    <a:pt x="657415" y="570550"/>
                  </a:cubicBezTo>
                  <a:cubicBezTo>
                    <a:pt x="673607" y="575312"/>
                    <a:pt x="762190" y="608650"/>
                    <a:pt x="750760" y="601030"/>
                  </a:cubicBezTo>
                  <a:cubicBezTo>
                    <a:pt x="774573" y="607697"/>
                    <a:pt x="878395" y="649607"/>
                    <a:pt x="874585" y="662942"/>
                  </a:cubicBezTo>
                  <a:cubicBezTo>
                    <a:pt x="885062" y="673420"/>
                    <a:pt x="901255" y="713425"/>
                    <a:pt x="919352" y="762955"/>
                  </a:cubicBezTo>
                  <a:cubicBezTo>
                    <a:pt x="918400" y="756287"/>
                    <a:pt x="916495" y="748667"/>
                    <a:pt x="914590" y="742000"/>
                  </a:cubicBezTo>
                  <a:cubicBezTo>
                    <a:pt x="921257" y="750572"/>
                    <a:pt x="920305" y="770575"/>
                    <a:pt x="916495" y="738190"/>
                  </a:cubicBezTo>
                  <a:cubicBezTo>
                    <a:pt x="923162" y="751525"/>
                    <a:pt x="919352" y="811532"/>
                    <a:pt x="919352" y="809627"/>
                  </a:cubicBezTo>
                  <a:cubicBezTo>
                    <a:pt x="1005077" y="923927"/>
                    <a:pt x="699325" y="1129667"/>
                    <a:pt x="645985" y="1147765"/>
                  </a:cubicBezTo>
                  <a:cubicBezTo>
                    <a:pt x="703135" y="1106807"/>
                    <a:pt x="639317" y="1142050"/>
                    <a:pt x="656462" y="1139192"/>
                  </a:cubicBezTo>
                  <a:cubicBezTo>
                    <a:pt x="547877" y="1240157"/>
                    <a:pt x="131635" y="1117285"/>
                    <a:pt x="64007" y="1002985"/>
                  </a:cubicBezTo>
                  <a:cubicBezTo>
                    <a:pt x="17335" y="924880"/>
                    <a:pt x="25907" y="801055"/>
                    <a:pt x="53530" y="722950"/>
                  </a:cubicBezTo>
                  <a:cubicBezTo>
                    <a:pt x="76390" y="657227"/>
                    <a:pt x="174498" y="590552"/>
                    <a:pt x="173545" y="591505"/>
                  </a:cubicBezTo>
                  <a:cubicBezTo>
                    <a:pt x="177355" y="599125"/>
                    <a:pt x="234505" y="566740"/>
                    <a:pt x="240220" y="566740"/>
                  </a:cubicBezTo>
                  <a:cubicBezTo>
                    <a:pt x="237362" y="566740"/>
                    <a:pt x="219265" y="573407"/>
                    <a:pt x="220217" y="573407"/>
                  </a:cubicBezTo>
                  <a:cubicBezTo>
                    <a:pt x="243077" y="557215"/>
                    <a:pt x="317373" y="551500"/>
                    <a:pt x="316420" y="552452"/>
                  </a:cubicBezTo>
                  <a:cubicBezTo>
                    <a:pt x="449770" y="510542"/>
                    <a:pt x="340232" y="126685"/>
                    <a:pt x="388810" y="15242"/>
                  </a:cubicBezTo>
                  <a:cubicBezTo>
                    <a:pt x="386905" y="35245"/>
                    <a:pt x="386905" y="11432"/>
                    <a:pt x="378332" y="14290"/>
                  </a:cubicBezTo>
                  <a:cubicBezTo>
                    <a:pt x="364045" y="20005"/>
                    <a:pt x="361187" y="383860"/>
                    <a:pt x="353567" y="407672"/>
                  </a:cubicBezTo>
                  <a:close/>
                  <a:moveTo>
                    <a:pt x="202120" y="565787"/>
                  </a:moveTo>
                  <a:cubicBezTo>
                    <a:pt x="204977" y="564835"/>
                    <a:pt x="214502" y="560072"/>
                    <a:pt x="202120" y="565787"/>
                  </a:cubicBezTo>
                  <a:close/>
                  <a:moveTo>
                    <a:pt x="179260" y="574360"/>
                  </a:moveTo>
                  <a:cubicBezTo>
                    <a:pt x="195452" y="567692"/>
                    <a:pt x="188785" y="572455"/>
                    <a:pt x="179260" y="574360"/>
                  </a:cubicBezTo>
                  <a:close/>
                  <a:moveTo>
                    <a:pt x="233552" y="576265"/>
                  </a:moveTo>
                  <a:cubicBezTo>
                    <a:pt x="218312" y="582932"/>
                    <a:pt x="239267" y="570550"/>
                    <a:pt x="233552" y="576265"/>
                  </a:cubicBezTo>
                  <a:close/>
                </a:path>
              </a:pathLst>
            </a:custGeom>
            <a:grpFill/>
            <a:ln w="9525" cap="flat">
              <a:noFill/>
              <a:prstDash val="solid"/>
              <a:miter/>
            </a:ln>
          </p:spPr>
          <p:txBody>
            <a:bodyPr rtlCol="0" anchor="ctr"/>
            <a:lstStyle/>
            <a:p>
              <a:endParaRPr lang="en-US"/>
            </a:p>
          </p:txBody>
        </p:sp>
        <p:sp>
          <p:nvSpPr>
            <p:cNvPr id="3835" name="Freeform: Shape 3834">
              <a:extLst>
                <a:ext uri="{FF2B5EF4-FFF2-40B4-BE49-F238E27FC236}">
                  <a16:creationId xmlns:a16="http://schemas.microsoft.com/office/drawing/2014/main" xmlns="" id="{123FFECE-FF49-4045-AF83-FAB7806E2AC8}"/>
                </a:ext>
              </a:extLst>
            </p:cNvPr>
            <p:cNvSpPr/>
            <p:nvPr/>
          </p:nvSpPr>
          <p:spPr>
            <a:xfrm>
              <a:off x="7076473" y="720016"/>
              <a:ext cx="9525" cy="9525"/>
            </a:xfrm>
            <a:custGeom>
              <a:avLst/>
              <a:gdLst>
                <a:gd name="connsiteX0" fmla="*/ 9174 w 9525"/>
                <a:gd name="connsiteY0" fmla="*/ 7694 h 9525"/>
                <a:gd name="connsiteX1" fmla="*/ 9174 w 9525"/>
                <a:gd name="connsiteY1" fmla="*/ 7694 h 9525"/>
              </a:gdLst>
              <a:ahLst/>
              <a:cxnLst>
                <a:cxn ang="0">
                  <a:pos x="connsiteX0" y="connsiteY0"/>
                </a:cxn>
                <a:cxn ang="0">
                  <a:pos x="connsiteX1" y="connsiteY1"/>
                </a:cxn>
              </a:cxnLst>
              <a:rect l="l" t="t" r="r" b="b"/>
              <a:pathLst>
                <a:path w="9525" h="9525">
                  <a:moveTo>
                    <a:pt x="9174" y="7694"/>
                  </a:moveTo>
                  <a:cubicBezTo>
                    <a:pt x="14889" y="5789"/>
                    <a:pt x="2507" y="9599"/>
                    <a:pt x="9174" y="7694"/>
                  </a:cubicBezTo>
                  <a:close/>
                </a:path>
              </a:pathLst>
            </a:custGeom>
            <a:grpFill/>
            <a:ln w="9525" cap="flat">
              <a:noFill/>
              <a:prstDash val="solid"/>
              <a:miter/>
            </a:ln>
          </p:spPr>
          <p:txBody>
            <a:bodyPr rtlCol="0" anchor="ctr"/>
            <a:lstStyle/>
            <a:p>
              <a:endParaRPr lang="en-US"/>
            </a:p>
          </p:txBody>
        </p:sp>
        <p:sp>
          <p:nvSpPr>
            <p:cNvPr id="3836" name="Freeform: Shape 3835">
              <a:extLst>
                <a:ext uri="{FF2B5EF4-FFF2-40B4-BE49-F238E27FC236}">
                  <a16:creationId xmlns:a16="http://schemas.microsoft.com/office/drawing/2014/main" xmlns="" id="{4B1F8E08-D605-47F8-87A8-5A46B7801833}"/>
                </a:ext>
              </a:extLst>
            </p:cNvPr>
            <p:cNvSpPr/>
            <p:nvPr/>
          </p:nvSpPr>
          <p:spPr>
            <a:xfrm>
              <a:off x="7408598" y="558366"/>
              <a:ext cx="9525" cy="9525"/>
            </a:xfrm>
            <a:custGeom>
              <a:avLst/>
              <a:gdLst>
                <a:gd name="connsiteX0" fmla="*/ 7567 w 9525"/>
                <a:gd name="connsiteY0" fmla="*/ 7419 h 9525"/>
                <a:gd name="connsiteX1" fmla="*/ 7567 w 9525"/>
                <a:gd name="connsiteY1" fmla="*/ 7419 h 9525"/>
              </a:gdLst>
              <a:ahLst/>
              <a:cxnLst>
                <a:cxn ang="0">
                  <a:pos x="connsiteX0" y="connsiteY0"/>
                </a:cxn>
                <a:cxn ang="0">
                  <a:pos x="connsiteX1" y="connsiteY1"/>
                </a:cxn>
              </a:cxnLst>
              <a:rect l="l" t="t" r="r" b="b"/>
              <a:pathLst>
                <a:path w="9525" h="9525">
                  <a:moveTo>
                    <a:pt x="7567" y="7419"/>
                  </a:moveTo>
                  <a:cubicBezTo>
                    <a:pt x="6615" y="8371"/>
                    <a:pt x="7567" y="6466"/>
                    <a:pt x="7567" y="7419"/>
                  </a:cubicBezTo>
                  <a:close/>
                </a:path>
              </a:pathLst>
            </a:custGeom>
            <a:grpFill/>
            <a:ln w="9525" cap="flat">
              <a:noFill/>
              <a:prstDash val="solid"/>
              <a:miter/>
            </a:ln>
          </p:spPr>
          <p:txBody>
            <a:bodyPr rtlCol="0" anchor="ctr"/>
            <a:lstStyle/>
            <a:p>
              <a:endParaRPr lang="en-US"/>
            </a:p>
          </p:txBody>
        </p:sp>
        <p:sp>
          <p:nvSpPr>
            <p:cNvPr id="3837" name="Freeform: Shape 3836">
              <a:extLst>
                <a:ext uri="{FF2B5EF4-FFF2-40B4-BE49-F238E27FC236}">
                  <a16:creationId xmlns:a16="http://schemas.microsoft.com/office/drawing/2014/main" xmlns="" id="{281E03A2-2684-4C96-9738-51E4FA110CCF}"/>
                </a:ext>
              </a:extLst>
            </p:cNvPr>
            <p:cNvSpPr/>
            <p:nvPr/>
          </p:nvSpPr>
          <p:spPr>
            <a:xfrm>
              <a:off x="6851809" y="1021873"/>
              <a:ext cx="9525" cy="9525"/>
            </a:xfrm>
            <a:custGeom>
              <a:avLst/>
              <a:gdLst>
                <a:gd name="connsiteX0" fmla="*/ 7144 w 9525"/>
                <a:gd name="connsiteY0" fmla="*/ 9684 h 9525"/>
                <a:gd name="connsiteX1" fmla="*/ 7144 w 9525"/>
                <a:gd name="connsiteY1" fmla="*/ 9684 h 9525"/>
              </a:gdLst>
              <a:ahLst/>
              <a:cxnLst>
                <a:cxn ang="0">
                  <a:pos x="connsiteX0" y="connsiteY0"/>
                </a:cxn>
                <a:cxn ang="0">
                  <a:pos x="connsiteX1" y="connsiteY1"/>
                </a:cxn>
              </a:cxnLst>
              <a:rect l="l" t="t" r="r" b="b"/>
              <a:pathLst>
                <a:path w="9525" h="9525">
                  <a:moveTo>
                    <a:pt x="7144" y="9684"/>
                  </a:moveTo>
                  <a:cubicBezTo>
                    <a:pt x="7144" y="9684"/>
                    <a:pt x="9049" y="3969"/>
                    <a:pt x="7144" y="9684"/>
                  </a:cubicBezTo>
                  <a:close/>
                </a:path>
              </a:pathLst>
            </a:custGeom>
            <a:grpFill/>
            <a:ln w="9525" cap="flat">
              <a:noFill/>
              <a:prstDash val="solid"/>
              <a:miter/>
            </a:ln>
          </p:spPr>
          <p:txBody>
            <a:bodyPr rtlCol="0" anchor="ctr"/>
            <a:lstStyle/>
            <a:p>
              <a:endParaRPr lang="en-US"/>
            </a:p>
          </p:txBody>
        </p:sp>
        <p:sp>
          <p:nvSpPr>
            <p:cNvPr id="3838" name="Freeform: Shape 3837">
              <a:extLst>
                <a:ext uri="{FF2B5EF4-FFF2-40B4-BE49-F238E27FC236}">
                  <a16:creationId xmlns:a16="http://schemas.microsoft.com/office/drawing/2014/main" xmlns="" id="{C0210BA6-4E71-4387-9F1B-835D794466C0}"/>
                </a:ext>
              </a:extLst>
            </p:cNvPr>
            <p:cNvSpPr/>
            <p:nvPr/>
          </p:nvSpPr>
          <p:spPr>
            <a:xfrm>
              <a:off x="7418546" y="426243"/>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9049"/>
                    <a:pt x="8096" y="8096"/>
                    <a:pt x="8096" y="7144"/>
                  </a:cubicBezTo>
                  <a:cubicBezTo>
                    <a:pt x="8096" y="7144"/>
                    <a:pt x="7144" y="8096"/>
                    <a:pt x="7144" y="9049"/>
                  </a:cubicBezTo>
                  <a:close/>
                </a:path>
              </a:pathLst>
            </a:custGeom>
            <a:grpFill/>
            <a:ln w="9525" cap="flat">
              <a:noFill/>
              <a:prstDash val="solid"/>
              <a:miter/>
            </a:ln>
          </p:spPr>
          <p:txBody>
            <a:bodyPr rtlCol="0" anchor="ctr"/>
            <a:lstStyle/>
            <a:p>
              <a:endParaRPr lang="en-US"/>
            </a:p>
          </p:txBody>
        </p:sp>
        <p:sp>
          <p:nvSpPr>
            <p:cNvPr id="3839" name="Freeform: Shape 3838">
              <a:extLst>
                <a:ext uri="{FF2B5EF4-FFF2-40B4-BE49-F238E27FC236}">
                  <a16:creationId xmlns:a16="http://schemas.microsoft.com/office/drawing/2014/main" xmlns="" id="{33197B28-140A-4B6E-8707-D7E515EE5ACA}"/>
                </a:ext>
              </a:extLst>
            </p:cNvPr>
            <p:cNvSpPr/>
            <p:nvPr/>
          </p:nvSpPr>
          <p:spPr>
            <a:xfrm>
              <a:off x="7421404" y="234791"/>
              <a:ext cx="9525" cy="19050"/>
            </a:xfrm>
            <a:custGeom>
              <a:avLst/>
              <a:gdLst>
                <a:gd name="connsiteX0" fmla="*/ 7144 w 9525"/>
                <a:gd name="connsiteY0" fmla="*/ 14764 h 19050"/>
                <a:gd name="connsiteX1" fmla="*/ 9049 w 9525"/>
                <a:gd name="connsiteY1" fmla="*/ 7144 h 19050"/>
                <a:gd name="connsiteX2" fmla="*/ 7144 w 9525"/>
                <a:gd name="connsiteY2" fmla="*/ 14764 h 19050"/>
              </a:gdLst>
              <a:ahLst/>
              <a:cxnLst>
                <a:cxn ang="0">
                  <a:pos x="connsiteX0" y="connsiteY0"/>
                </a:cxn>
                <a:cxn ang="0">
                  <a:pos x="connsiteX1" y="connsiteY1"/>
                </a:cxn>
                <a:cxn ang="0">
                  <a:pos x="connsiteX2" y="connsiteY2"/>
                </a:cxn>
              </a:cxnLst>
              <a:rect l="l" t="t" r="r" b="b"/>
              <a:pathLst>
                <a:path w="9525" h="19050">
                  <a:moveTo>
                    <a:pt x="7144" y="14764"/>
                  </a:moveTo>
                  <a:lnTo>
                    <a:pt x="9049" y="7144"/>
                  </a:lnTo>
                  <a:cubicBezTo>
                    <a:pt x="8096" y="10954"/>
                    <a:pt x="7144" y="12859"/>
                    <a:pt x="7144" y="14764"/>
                  </a:cubicBezTo>
                  <a:close/>
                </a:path>
              </a:pathLst>
            </a:custGeom>
            <a:grpFill/>
            <a:ln w="9525" cap="flat">
              <a:noFill/>
              <a:prstDash val="solid"/>
              <a:miter/>
            </a:ln>
          </p:spPr>
          <p:txBody>
            <a:bodyPr rtlCol="0" anchor="ctr"/>
            <a:lstStyle/>
            <a:p>
              <a:endParaRPr lang="en-US"/>
            </a:p>
          </p:txBody>
        </p:sp>
        <p:sp>
          <p:nvSpPr>
            <p:cNvPr id="3840" name="Freeform: Shape 3839">
              <a:extLst>
                <a:ext uri="{FF2B5EF4-FFF2-40B4-BE49-F238E27FC236}">
                  <a16:creationId xmlns:a16="http://schemas.microsoft.com/office/drawing/2014/main" xmlns="" id="{A4B0EFF7-C2BE-4C4A-BB3A-9634F0553D09}"/>
                </a:ext>
              </a:extLst>
            </p:cNvPr>
            <p:cNvSpPr/>
            <p:nvPr/>
          </p:nvSpPr>
          <p:spPr>
            <a:xfrm>
              <a:off x="7425849" y="197749"/>
              <a:ext cx="9525" cy="9525"/>
            </a:xfrm>
            <a:custGeom>
              <a:avLst/>
              <a:gdLst>
                <a:gd name="connsiteX0" fmla="*/ 8414 w 9525"/>
                <a:gd name="connsiteY0" fmla="*/ 7990 h 9525"/>
                <a:gd name="connsiteX1" fmla="*/ 8414 w 9525"/>
                <a:gd name="connsiteY1" fmla="*/ 7990 h 9525"/>
              </a:gdLst>
              <a:ahLst/>
              <a:cxnLst>
                <a:cxn ang="0">
                  <a:pos x="connsiteX0" y="connsiteY0"/>
                </a:cxn>
                <a:cxn ang="0">
                  <a:pos x="connsiteX1" y="connsiteY1"/>
                </a:cxn>
              </a:cxnLst>
              <a:rect l="l" t="t" r="r" b="b"/>
              <a:pathLst>
                <a:path w="9525" h="9525">
                  <a:moveTo>
                    <a:pt x="8414" y="7990"/>
                  </a:moveTo>
                  <a:cubicBezTo>
                    <a:pt x="8414" y="7990"/>
                    <a:pt x="5556" y="6085"/>
                    <a:pt x="8414" y="7990"/>
                  </a:cubicBezTo>
                  <a:close/>
                </a:path>
              </a:pathLst>
            </a:custGeom>
            <a:grpFill/>
            <a:ln w="9525" cap="flat">
              <a:noFill/>
              <a:prstDash val="solid"/>
              <a:miter/>
            </a:ln>
          </p:spPr>
          <p:txBody>
            <a:bodyPr rtlCol="0" anchor="ctr"/>
            <a:lstStyle/>
            <a:p>
              <a:endParaRPr lang="en-US"/>
            </a:p>
          </p:txBody>
        </p:sp>
        <p:sp>
          <p:nvSpPr>
            <p:cNvPr id="3841" name="Freeform: Shape 3840">
              <a:extLst>
                <a:ext uri="{FF2B5EF4-FFF2-40B4-BE49-F238E27FC236}">
                  <a16:creationId xmlns:a16="http://schemas.microsoft.com/office/drawing/2014/main" xmlns="" id="{46C85D06-49E8-41D1-83FD-17C65020F16A}"/>
                </a:ext>
              </a:extLst>
            </p:cNvPr>
            <p:cNvSpPr/>
            <p:nvPr/>
          </p:nvSpPr>
          <p:spPr>
            <a:xfrm>
              <a:off x="7759541" y="837723"/>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8096" y="9049"/>
                  </a:cubicBezTo>
                  <a:cubicBezTo>
                    <a:pt x="10954" y="11906"/>
                    <a:pt x="9049" y="10001"/>
                    <a:pt x="7144" y="7144"/>
                  </a:cubicBezTo>
                  <a:close/>
                </a:path>
              </a:pathLst>
            </a:custGeom>
            <a:grpFill/>
            <a:ln w="9525" cap="flat">
              <a:noFill/>
              <a:prstDash val="solid"/>
              <a:miter/>
            </a:ln>
          </p:spPr>
          <p:txBody>
            <a:bodyPr rtlCol="0" anchor="ctr"/>
            <a:lstStyle/>
            <a:p>
              <a:endParaRPr lang="en-US"/>
            </a:p>
          </p:txBody>
        </p:sp>
        <p:sp>
          <p:nvSpPr>
            <p:cNvPr id="3842" name="Freeform: Shape 3841">
              <a:extLst>
                <a:ext uri="{FF2B5EF4-FFF2-40B4-BE49-F238E27FC236}">
                  <a16:creationId xmlns:a16="http://schemas.microsoft.com/office/drawing/2014/main" xmlns="" id="{D17A0B9B-46EF-441A-8FB0-3758C81D593A}"/>
                </a:ext>
              </a:extLst>
            </p:cNvPr>
            <p:cNvSpPr/>
            <p:nvPr/>
          </p:nvSpPr>
          <p:spPr>
            <a:xfrm>
              <a:off x="7543324" y="723337"/>
              <a:ext cx="19050" cy="9525"/>
            </a:xfrm>
            <a:custGeom>
              <a:avLst/>
              <a:gdLst>
                <a:gd name="connsiteX0" fmla="*/ 7144 w 19050"/>
                <a:gd name="connsiteY0" fmla="*/ 8182 h 9525"/>
                <a:gd name="connsiteX1" fmla="*/ 13811 w 19050"/>
                <a:gd name="connsiteY1" fmla="*/ 9135 h 9525"/>
                <a:gd name="connsiteX2" fmla="*/ 7144 w 19050"/>
                <a:gd name="connsiteY2" fmla="*/ 8182 h 9525"/>
              </a:gdLst>
              <a:ahLst/>
              <a:cxnLst>
                <a:cxn ang="0">
                  <a:pos x="connsiteX0" y="connsiteY0"/>
                </a:cxn>
                <a:cxn ang="0">
                  <a:pos x="connsiteX1" y="connsiteY1"/>
                </a:cxn>
                <a:cxn ang="0">
                  <a:pos x="connsiteX2" y="connsiteY2"/>
                </a:cxn>
              </a:cxnLst>
              <a:rect l="l" t="t" r="r" b="b"/>
              <a:pathLst>
                <a:path w="19050" h="9525">
                  <a:moveTo>
                    <a:pt x="7144" y="8182"/>
                  </a:moveTo>
                  <a:cubicBezTo>
                    <a:pt x="9049" y="8182"/>
                    <a:pt x="11906" y="8182"/>
                    <a:pt x="13811" y="9135"/>
                  </a:cubicBezTo>
                  <a:cubicBezTo>
                    <a:pt x="10954" y="7230"/>
                    <a:pt x="8096" y="6277"/>
                    <a:pt x="7144" y="8182"/>
                  </a:cubicBezTo>
                  <a:close/>
                </a:path>
              </a:pathLst>
            </a:custGeom>
            <a:grpFill/>
            <a:ln w="9525" cap="flat">
              <a:noFill/>
              <a:prstDash val="solid"/>
              <a:miter/>
            </a:ln>
          </p:spPr>
          <p:txBody>
            <a:bodyPr rtlCol="0" anchor="ctr"/>
            <a:lstStyle/>
            <a:p>
              <a:endParaRPr lang="en-US"/>
            </a:p>
          </p:txBody>
        </p:sp>
        <p:sp>
          <p:nvSpPr>
            <p:cNvPr id="3843" name="Freeform: Shape 3842">
              <a:extLst>
                <a:ext uri="{FF2B5EF4-FFF2-40B4-BE49-F238E27FC236}">
                  <a16:creationId xmlns:a16="http://schemas.microsoft.com/office/drawing/2014/main" xmlns="" id="{D59DED07-5E27-4FDF-942A-88CE9A216BE3}"/>
                </a:ext>
              </a:extLst>
            </p:cNvPr>
            <p:cNvSpPr/>
            <p:nvPr/>
          </p:nvSpPr>
          <p:spPr>
            <a:xfrm>
              <a:off x="7759118" y="107108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10001"/>
                    <a:pt x="7567" y="7144"/>
                  </a:cubicBezTo>
                  <a:close/>
                </a:path>
              </a:pathLst>
            </a:custGeom>
            <a:grpFill/>
            <a:ln w="9525" cap="flat">
              <a:noFill/>
              <a:prstDash val="solid"/>
              <a:miter/>
            </a:ln>
          </p:spPr>
          <p:txBody>
            <a:bodyPr rtlCol="0" anchor="ctr"/>
            <a:lstStyle/>
            <a:p>
              <a:endParaRPr lang="en-US"/>
            </a:p>
          </p:txBody>
        </p:sp>
        <p:sp>
          <p:nvSpPr>
            <p:cNvPr id="3844" name="Freeform: Shape 3843">
              <a:extLst>
                <a:ext uri="{FF2B5EF4-FFF2-40B4-BE49-F238E27FC236}">
                  <a16:creationId xmlns:a16="http://schemas.microsoft.com/office/drawing/2014/main" xmlns="" id="{30AE133B-0212-4266-AD05-9E671D0E7291}"/>
                </a:ext>
              </a:extLst>
            </p:cNvPr>
            <p:cNvSpPr/>
            <p:nvPr/>
          </p:nvSpPr>
          <p:spPr>
            <a:xfrm>
              <a:off x="7550944" y="725328"/>
              <a:ext cx="57150" cy="19050"/>
            </a:xfrm>
            <a:custGeom>
              <a:avLst/>
              <a:gdLst>
                <a:gd name="connsiteX0" fmla="*/ 52864 w 57150"/>
                <a:gd name="connsiteY0" fmla="*/ 20479 h 19050"/>
                <a:gd name="connsiteX1" fmla="*/ 7144 w 57150"/>
                <a:gd name="connsiteY1" fmla="*/ 7144 h 19050"/>
                <a:gd name="connsiteX2" fmla="*/ 52864 w 57150"/>
                <a:gd name="connsiteY2" fmla="*/ 20479 h 19050"/>
              </a:gdLst>
              <a:ahLst/>
              <a:cxnLst>
                <a:cxn ang="0">
                  <a:pos x="connsiteX0" y="connsiteY0"/>
                </a:cxn>
                <a:cxn ang="0">
                  <a:pos x="connsiteX1" y="connsiteY1"/>
                </a:cxn>
                <a:cxn ang="0">
                  <a:pos x="connsiteX2" y="connsiteY2"/>
                </a:cxn>
              </a:cxnLst>
              <a:rect l="l" t="t" r="r" b="b"/>
              <a:pathLst>
                <a:path w="57150" h="19050">
                  <a:moveTo>
                    <a:pt x="52864" y="20479"/>
                  </a:moveTo>
                  <a:cubicBezTo>
                    <a:pt x="50006" y="18574"/>
                    <a:pt x="10001" y="7144"/>
                    <a:pt x="7144" y="7144"/>
                  </a:cubicBezTo>
                  <a:cubicBezTo>
                    <a:pt x="9049" y="8096"/>
                    <a:pt x="49054" y="19526"/>
                    <a:pt x="52864" y="20479"/>
                  </a:cubicBezTo>
                  <a:close/>
                </a:path>
              </a:pathLst>
            </a:custGeom>
            <a:grpFill/>
            <a:ln w="9525" cap="flat">
              <a:noFill/>
              <a:prstDash val="solid"/>
              <a:miter/>
            </a:ln>
          </p:spPr>
          <p:txBody>
            <a:bodyPr rtlCol="0" anchor="ctr"/>
            <a:lstStyle/>
            <a:p>
              <a:endParaRPr lang="en-US"/>
            </a:p>
          </p:txBody>
        </p:sp>
        <p:sp>
          <p:nvSpPr>
            <p:cNvPr id="3845" name="Freeform: Shape 3844">
              <a:extLst>
                <a:ext uri="{FF2B5EF4-FFF2-40B4-BE49-F238E27FC236}">
                  <a16:creationId xmlns:a16="http://schemas.microsoft.com/office/drawing/2014/main" xmlns="" id="{9DED8B8B-A1F0-4067-B285-1F6A5D6E0FD0}"/>
                </a:ext>
              </a:extLst>
            </p:cNvPr>
            <p:cNvSpPr/>
            <p:nvPr/>
          </p:nvSpPr>
          <p:spPr>
            <a:xfrm>
              <a:off x="7246123" y="164306"/>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8117" y="8096"/>
                    <a:pt x="5259" y="8096"/>
                    <a:pt x="9069" y="7144"/>
                  </a:cubicBezTo>
                  <a:close/>
                </a:path>
              </a:pathLst>
            </a:custGeom>
            <a:grpFill/>
            <a:ln w="9525" cap="flat">
              <a:noFill/>
              <a:prstDash val="solid"/>
              <a:miter/>
            </a:ln>
          </p:spPr>
          <p:txBody>
            <a:bodyPr rtlCol="0" anchor="ctr"/>
            <a:lstStyle/>
            <a:p>
              <a:endParaRPr lang="en-US"/>
            </a:p>
          </p:txBody>
        </p:sp>
        <p:sp>
          <p:nvSpPr>
            <p:cNvPr id="3846" name="Freeform: Shape 3845">
              <a:extLst>
                <a:ext uri="{FF2B5EF4-FFF2-40B4-BE49-F238E27FC236}">
                  <a16:creationId xmlns:a16="http://schemas.microsoft.com/office/drawing/2014/main" xmlns="" id="{79C69285-1A06-4875-A64D-4FC81F5F83CD}"/>
                </a:ext>
              </a:extLst>
            </p:cNvPr>
            <p:cNvSpPr/>
            <p:nvPr/>
          </p:nvSpPr>
          <p:spPr>
            <a:xfrm>
              <a:off x="7244239" y="165258"/>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7144"/>
                  </a:lnTo>
                  <a:cubicBezTo>
                    <a:pt x="7144" y="7144"/>
                    <a:pt x="8096" y="7144"/>
                    <a:pt x="9049" y="7144"/>
                  </a:cubicBezTo>
                  <a:close/>
                </a:path>
              </a:pathLst>
            </a:custGeom>
            <a:grpFill/>
            <a:ln w="9525" cap="flat">
              <a:noFill/>
              <a:prstDash val="solid"/>
              <a:miter/>
            </a:ln>
          </p:spPr>
          <p:txBody>
            <a:bodyPr rtlCol="0" anchor="ctr"/>
            <a:lstStyle/>
            <a:p>
              <a:endParaRPr lang="en-US"/>
            </a:p>
          </p:txBody>
        </p:sp>
        <p:sp>
          <p:nvSpPr>
            <p:cNvPr id="3847" name="Freeform: Shape 3846">
              <a:extLst>
                <a:ext uri="{FF2B5EF4-FFF2-40B4-BE49-F238E27FC236}">
                  <a16:creationId xmlns:a16="http://schemas.microsoft.com/office/drawing/2014/main" xmlns="" id="{B2C12131-3DA4-4C24-9108-B4CF7B7E2425}"/>
                </a:ext>
              </a:extLst>
            </p:cNvPr>
            <p:cNvSpPr/>
            <p:nvPr/>
          </p:nvSpPr>
          <p:spPr>
            <a:xfrm>
              <a:off x="7238524" y="165258"/>
              <a:ext cx="19050" cy="9525"/>
            </a:xfrm>
            <a:custGeom>
              <a:avLst/>
              <a:gdLst>
                <a:gd name="connsiteX0" fmla="*/ 7144 w 19050"/>
                <a:gd name="connsiteY0" fmla="*/ 8096 h 9525"/>
                <a:gd name="connsiteX1" fmla="*/ 11906 w 19050"/>
                <a:gd name="connsiteY1" fmla="*/ 7144 h 9525"/>
                <a:gd name="connsiteX2" fmla="*/ 7144 w 19050"/>
                <a:gd name="connsiteY2" fmla="*/ 8096 h 9525"/>
              </a:gdLst>
              <a:ahLst/>
              <a:cxnLst>
                <a:cxn ang="0">
                  <a:pos x="connsiteX0" y="connsiteY0"/>
                </a:cxn>
                <a:cxn ang="0">
                  <a:pos x="connsiteX1" y="connsiteY1"/>
                </a:cxn>
                <a:cxn ang="0">
                  <a:pos x="connsiteX2" y="connsiteY2"/>
                </a:cxn>
              </a:cxnLst>
              <a:rect l="l" t="t" r="r" b="b"/>
              <a:pathLst>
                <a:path w="19050" h="9525">
                  <a:moveTo>
                    <a:pt x="7144" y="8096"/>
                  </a:moveTo>
                  <a:lnTo>
                    <a:pt x="11906" y="7144"/>
                  </a:lnTo>
                  <a:cubicBezTo>
                    <a:pt x="10954" y="7144"/>
                    <a:pt x="8096" y="7144"/>
                    <a:pt x="7144" y="8096"/>
                  </a:cubicBezTo>
                  <a:close/>
                </a:path>
              </a:pathLst>
            </a:custGeom>
            <a:grpFill/>
            <a:ln w="9525" cap="flat">
              <a:noFill/>
              <a:prstDash val="solid"/>
              <a:miter/>
            </a:ln>
          </p:spPr>
          <p:txBody>
            <a:bodyPr rtlCol="0" anchor="ctr"/>
            <a:lstStyle/>
            <a:p>
              <a:endParaRPr lang="en-US"/>
            </a:p>
          </p:txBody>
        </p:sp>
        <p:sp>
          <p:nvSpPr>
            <p:cNvPr id="3848" name="Freeform: Shape 3847">
              <a:extLst>
                <a:ext uri="{FF2B5EF4-FFF2-40B4-BE49-F238E27FC236}">
                  <a16:creationId xmlns:a16="http://schemas.microsoft.com/office/drawing/2014/main" xmlns="" id="{892918B6-B83E-4866-A379-FB0646D9263E}"/>
                </a:ext>
              </a:extLst>
            </p:cNvPr>
            <p:cNvSpPr/>
            <p:nvPr/>
          </p:nvSpPr>
          <p:spPr>
            <a:xfrm>
              <a:off x="7306151" y="164306"/>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3849" name="Freeform: Shape 3848">
              <a:extLst>
                <a:ext uri="{FF2B5EF4-FFF2-40B4-BE49-F238E27FC236}">
                  <a16:creationId xmlns:a16="http://schemas.microsoft.com/office/drawing/2014/main" xmlns="" id="{1893580E-7016-4C2F-AC23-CEB3F4238783}"/>
                </a:ext>
              </a:extLst>
            </p:cNvPr>
            <p:cNvSpPr/>
            <p:nvPr/>
          </p:nvSpPr>
          <p:spPr>
            <a:xfrm>
              <a:off x="7303610" y="163459"/>
              <a:ext cx="28575" cy="9525"/>
            </a:xfrm>
            <a:custGeom>
              <a:avLst/>
              <a:gdLst>
                <a:gd name="connsiteX0" fmla="*/ 26830 w 28575"/>
                <a:gd name="connsiteY0" fmla="*/ 7990 h 9525"/>
                <a:gd name="connsiteX1" fmla="*/ 26830 w 28575"/>
                <a:gd name="connsiteY1" fmla="*/ 7990 h 9525"/>
              </a:gdLst>
              <a:ahLst/>
              <a:cxnLst>
                <a:cxn ang="0">
                  <a:pos x="connsiteX0" y="connsiteY0"/>
                </a:cxn>
                <a:cxn ang="0">
                  <a:pos x="connsiteX1" y="connsiteY1"/>
                </a:cxn>
              </a:cxnLst>
              <a:rect l="l" t="t" r="r" b="b"/>
              <a:pathLst>
                <a:path w="28575" h="9525">
                  <a:moveTo>
                    <a:pt x="26830" y="7990"/>
                  </a:moveTo>
                  <a:cubicBezTo>
                    <a:pt x="-17937" y="6085"/>
                    <a:pt x="27783" y="7990"/>
                    <a:pt x="26830" y="7990"/>
                  </a:cubicBezTo>
                  <a:close/>
                </a:path>
              </a:pathLst>
            </a:custGeom>
            <a:grpFill/>
            <a:ln w="9525" cap="flat">
              <a:noFill/>
              <a:prstDash val="solid"/>
              <a:miter/>
            </a:ln>
          </p:spPr>
          <p:txBody>
            <a:bodyPr rtlCol="0" anchor="ctr"/>
            <a:lstStyle/>
            <a:p>
              <a:endParaRPr lang="en-US"/>
            </a:p>
          </p:txBody>
        </p:sp>
        <p:sp>
          <p:nvSpPr>
            <p:cNvPr id="3850" name="Freeform: Shape 3849">
              <a:extLst>
                <a:ext uri="{FF2B5EF4-FFF2-40B4-BE49-F238E27FC236}">
                  <a16:creationId xmlns:a16="http://schemas.microsoft.com/office/drawing/2014/main" xmlns="" id="{7C669E6C-CFEB-45AC-B64C-A73BB6540241}"/>
                </a:ext>
              </a:extLst>
            </p:cNvPr>
            <p:cNvSpPr/>
            <p:nvPr/>
          </p:nvSpPr>
          <p:spPr>
            <a:xfrm>
              <a:off x="7382827" y="176413"/>
              <a:ext cx="19050" cy="9525"/>
            </a:xfrm>
            <a:custGeom>
              <a:avLst/>
              <a:gdLst>
                <a:gd name="connsiteX0" fmla="*/ 20003 w 19050"/>
                <a:gd name="connsiteY0" fmla="*/ 7419 h 9525"/>
                <a:gd name="connsiteX1" fmla="*/ 20003 w 19050"/>
                <a:gd name="connsiteY1" fmla="*/ 7419 h 9525"/>
              </a:gdLst>
              <a:ahLst/>
              <a:cxnLst>
                <a:cxn ang="0">
                  <a:pos x="connsiteX0" y="connsiteY0"/>
                </a:cxn>
                <a:cxn ang="0">
                  <a:pos x="connsiteX1" y="connsiteY1"/>
                </a:cxn>
              </a:cxnLst>
              <a:rect l="l" t="t" r="r" b="b"/>
              <a:pathLst>
                <a:path w="19050" h="9525">
                  <a:moveTo>
                    <a:pt x="20003" y="7419"/>
                  </a:moveTo>
                  <a:cubicBezTo>
                    <a:pt x="2857" y="8371"/>
                    <a:pt x="2857" y="6466"/>
                    <a:pt x="20003" y="7419"/>
                  </a:cubicBezTo>
                  <a:close/>
                </a:path>
              </a:pathLst>
            </a:custGeom>
            <a:grpFill/>
            <a:ln w="9525" cap="flat">
              <a:noFill/>
              <a:prstDash val="solid"/>
              <a:miter/>
            </a:ln>
          </p:spPr>
          <p:txBody>
            <a:bodyPr rtlCol="0" anchor="ctr"/>
            <a:lstStyle/>
            <a:p>
              <a:endParaRPr lang="en-US"/>
            </a:p>
          </p:txBody>
        </p:sp>
        <p:sp>
          <p:nvSpPr>
            <p:cNvPr id="3851" name="Freeform: Shape 3850">
              <a:extLst>
                <a:ext uri="{FF2B5EF4-FFF2-40B4-BE49-F238E27FC236}">
                  <a16:creationId xmlns:a16="http://schemas.microsoft.com/office/drawing/2014/main" xmlns="" id="{942DEABA-B6B8-4759-8C02-716A3C7BB30E}"/>
                </a:ext>
              </a:extLst>
            </p:cNvPr>
            <p:cNvSpPr/>
            <p:nvPr/>
          </p:nvSpPr>
          <p:spPr>
            <a:xfrm>
              <a:off x="7410926" y="199972"/>
              <a:ext cx="9525" cy="19050"/>
            </a:xfrm>
            <a:custGeom>
              <a:avLst/>
              <a:gdLst>
                <a:gd name="connsiteX0" fmla="*/ 9049 w 9525"/>
                <a:gd name="connsiteY0" fmla="*/ 10530 h 19050"/>
                <a:gd name="connsiteX1" fmla="*/ 7144 w 9525"/>
                <a:gd name="connsiteY1" fmla="*/ 10530 h 19050"/>
                <a:gd name="connsiteX2" fmla="*/ 9049 w 9525"/>
                <a:gd name="connsiteY2" fmla="*/ 10530 h 19050"/>
              </a:gdLst>
              <a:ahLst/>
              <a:cxnLst>
                <a:cxn ang="0">
                  <a:pos x="connsiteX0" y="connsiteY0"/>
                </a:cxn>
                <a:cxn ang="0">
                  <a:pos x="connsiteX1" y="connsiteY1"/>
                </a:cxn>
                <a:cxn ang="0">
                  <a:pos x="connsiteX2" y="connsiteY2"/>
                </a:cxn>
              </a:cxnLst>
              <a:rect l="l" t="t" r="r" b="b"/>
              <a:pathLst>
                <a:path w="9525" h="19050">
                  <a:moveTo>
                    <a:pt x="9049" y="10530"/>
                  </a:moveTo>
                  <a:cubicBezTo>
                    <a:pt x="9049" y="2910"/>
                    <a:pt x="7144" y="10530"/>
                    <a:pt x="7144" y="10530"/>
                  </a:cubicBezTo>
                  <a:cubicBezTo>
                    <a:pt x="7144" y="15293"/>
                    <a:pt x="7144" y="16245"/>
                    <a:pt x="9049" y="10530"/>
                  </a:cubicBezTo>
                  <a:close/>
                </a:path>
              </a:pathLst>
            </a:custGeom>
            <a:grpFill/>
            <a:ln w="9525" cap="flat">
              <a:noFill/>
              <a:prstDash val="solid"/>
              <a:miter/>
            </a:ln>
          </p:spPr>
          <p:txBody>
            <a:bodyPr rtlCol="0" anchor="ctr"/>
            <a:lstStyle/>
            <a:p>
              <a:endParaRPr lang="en-US"/>
            </a:p>
          </p:txBody>
        </p:sp>
        <p:sp>
          <p:nvSpPr>
            <p:cNvPr id="3852" name="Freeform: Shape 3851">
              <a:extLst>
                <a:ext uri="{FF2B5EF4-FFF2-40B4-BE49-F238E27FC236}">
                  <a16:creationId xmlns:a16="http://schemas.microsoft.com/office/drawing/2014/main" xmlns="" id="{BFC469FD-DE99-44D5-A413-8F7D7167B515}"/>
                </a:ext>
              </a:extLst>
            </p:cNvPr>
            <p:cNvSpPr/>
            <p:nvPr/>
          </p:nvSpPr>
          <p:spPr>
            <a:xfrm>
              <a:off x="7414736" y="661511"/>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8096" y="12859"/>
                    <a:pt x="8096" y="7144"/>
                    <a:pt x="10001" y="7144"/>
                  </a:cubicBezTo>
                  <a:close/>
                </a:path>
              </a:pathLst>
            </a:custGeom>
            <a:grpFill/>
            <a:ln w="9525" cap="flat">
              <a:noFill/>
              <a:prstDash val="solid"/>
              <a:miter/>
            </a:ln>
          </p:spPr>
          <p:txBody>
            <a:bodyPr rtlCol="0" anchor="ctr"/>
            <a:lstStyle/>
            <a:p>
              <a:endParaRPr lang="en-US"/>
            </a:p>
          </p:txBody>
        </p:sp>
        <p:sp>
          <p:nvSpPr>
            <p:cNvPr id="3853" name="Freeform: Shape 3852">
              <a:extLst>
                <a:ext uri="{FF2B5EF4-FFF2-40B4-BE49-F238E27FC236}">
                  <a16:creationId xmlns:a16="http://schemas.microsoft.com/office/drawing/2014/main" xmlns="" id="{BB792CC0-4615-4970-B17D-C8015F6996CD}"/>
                </a:ext>
              </a:extLst>
            </p:cNvPr>
            <p:cNvSpPr/>
            <p:nvPr/>
          </p:nvSpPr>
          <p:spPr>
            <a:xfrm>
              <a:off x="7448806" y="697004"/>
              <a:ext cx="19050" cy="9525"/>
            </a:xfrm>
            <a:custGeom>
              <a:avLst/>
              <a:gdLst>
                <a:gd name="connsiteX0" fmla="*/ 15936 w 19050"/>
                <a:gd name="connsiteY0" fmla="*/ 9750 h 9525"/>
                <a:gd name="connsiteX1" fmla="*/ 15936 w 19050"/>
                <a:gd name="connsiteY1" fmla="*/ 9750 h 9525"/>
              </a:gdLst>
              <a:ahLst/>
              <a:cxnLst>
                <a:cxn ang="0">
                  <a:pos x="connsiteX0" y="connsiteY0"/>
                </a:cxn>
                <a:cxn ang="0">
                  <a:pos x="connsiteX1" y="connsiteY1"/>
                </a:cxn>
              </a:cxnLst>
              <a:rect l="l" t="t" r="r" b="b"/>
              <a:pathLst>
                <a:path w="19050" h="9525">
                  <a:moveTo>
                    <a:pt x="15936" y="9750"/>
                  </a:moveTo>
                  <a:cubicBezTo>
                    <a:pt x="11174" y="7845"/>
                    <a:pt x="-1209" y="4988"/>
                    <a:pt x="15936" y="9750"/>
                  </a:cubicBezTo>
                  <a:close/>
                </a:path>
              </a:pathLst>
            </a:custGeom>
            <a:grpFill/>
            <a:ln w="9525" cap="flat">
              <a:noFill/>
              <a:prstDash val="solid"/>
              <a:miter/>
            </a:ln>
          </p:spPr>
          <p:txBody>
            <a:bodyPr rtlCol="0" anchor="ctr"/>
            <a:lstStyle/>
            <a:p>
              <a:endParaRPr lang="en-US"/>
            </a:p>
          </p:txBody>
        </p:sp>
        <p:sp>
          <p:nvSpPr>
            <p:cNvPr id="3854" name="Freeform: Shape 3853">
              <a:extLst>
                <a:ext uri="{FF2B5EF4-FFF2-40B4-BE49-F238E27FC236}">
                  <a16:creationId xmlns:a16="http://schemas.microsoft.com/office/drawing/2014/main" xmlns="" id="{C81207E6-0E6D-4D8F-B060-CCBEF1C8D0FA}"/>
                </a:ext>
              </a:extLst>
            </p:cNvPr>
            <p:cNvSpPr/>
            <p:nvPr/>
          </p:nvSpPr>
          <p:spPr>
            <a:xfrm>
              <a:off x="7487270" y="724976"/>
              <a:ext cx="19050" cy="9525"/>
            </a:xfrm>
            <a:custGeom>
              <a:avLst/>
              <a:gdLst>
                <a:gd name="connsiteX0" fmla="*/ 8905 w 19050"/>
                <a:gd name="connsiteY0" fmla="*/ 7496 h 9525"/>
                <a:gd name="connsiteX1" fmla="*/ 8905 w 19050"/>
                <a:gd name="connsiteY1" fmla="*/ 7496 h 9525"/>
              </a:gdLst>
              <a:ahLst/>
              <a:cxnLst>
                <a:cxn ang="0">
                  <a:pos x="connsiteX0" y="connsiteY0"/>
                </a:cxn>
                <a:cxn ang="0">
                  <a:pos x="connsiteX1" y="connsiteY1"/>
                </a:cxn>
              </a:cxnLst>
              <a:rect l="l" t="t" r="r" b="b"/>
              <a:pathLst>
                <a:path w="19050" h="9525">
                  <a:moveTo>
                    <a:pt x="8905" y="7496"/>
                  </a:moveTo>
                  <a:cubicBezTo>
                    <a:pt x="-620" y="5591"/>
                    <a:pt x="32718" y="12259"/>
                    <a:pt x="8905" y="7496"/>
                  </a:cubicBezTo>
                  <a:close/>
                </a:path>
              </a:pathLst>
            </a:custGeom>
            <a:grpFill/>
            <a:ln w="9525" cap="flat">
              <a:noFill/>
              <a:prstDash val="solid"/>
              <a:miter/>
            </a:ln>
          </p:spPr>
          <p:txBody>
            <a:bodyPr rtlCol="0" anchor="ctr"/>
            <a:lstStyle/>
            <a:p>
              <a:endParaRPr lang="en-US"/>
            </a:p>
          </p:txBody>
        </p:sp>
        <p:sp>
          <p:nvSpPr>
            <p:cNvPr id="3855" name="Freeform: Shape 3854">
              <a:extLst>
                <a:ext uri="{FF2B5EF4-FFF2-40B4-BE49-F238E27FC236}">
                  <a16:creationId xmlns:a16="http://schemas.microsoft.com/office/drawing/2014/main" xmlns="" id="{B97962FA-42D8-45FC-ABE0-0DBE636946D2}"/>
                </a:ext>
              </a:extLst>
            </p:cNvPr>
            <p:cNvSpPr/>
            <p:nvPr/>
          </p:nvSpPr>
          <p:spPr>
            <a:xfrm>
              <a:off x="7708106" y="1113759"/>
              <a:ext cx="9525" cy="9525"/>
            </a:xfrm>
            <a:custGeom>
              <a:avLst/>
              <a:gdLst>
                <a:gd name="connsiteX0" fmla="*/ 7144 w 9525"/>
                <a:gd name="connsiteY0" fmla="*/ 11143 h 9525"/>
                <a:gd name="connsiteX1" fmla="*/ 10954 w 9525"/>
                <a:gd name="connsiteY1" fmla="*/ 11143 h 9525"/>
                <a:gd name="connsiteX2" fmla="*/ 7144 w 9525"/>
                <a:gd name="connsiteY2" fmla="*/ 11143 h 9525"/>
              </a:gdLst>
              <a:ahLst/>
              <a:cxnLst>
                <a:cxn ang="0">
                  <a:pos x="connsiteX0" y="connsiteY0"/>
                </a:cxn>
                <a:cxn ang="0">
                  <a:pos x="connsiteX1" y="connsiteY1"/>
                </a:cxn>
                <a:cxn ang="0">
                  <a:pos x="connsiteX2" y="connsiteY2"/>
                </a:cxn>
              </a:cxnLst>
              <a:rect l="l" t="t" r="r" b="b"/>
              <a:pathLst>
                <a:path w="9525" h="9525">
                  <a:moveTo>
                    <a:pt x="7144" y="11143"/>
                  </a:moveTo>
                  <a:lnTo>
                    <a:pt x="10954" y="11143"/>
                  </a:lnTo>
                  <a:cubicBezTo>
                    <a:pt x="12859" y="7333"/>
                    <a:pt x="10001" y="4476"/>
                    <a:pt x="7144" y="11143"/>
                  </a:cubicBezTo>
                  <a:close/>
                </a:path>
              </a:pathLst>
            </a:custGeom>
            <a:grpFill/>
            <a:ln w="9525" cap="flat">
              <a:noFill/>
              <a:prstDash val="solid"/>
              <a:miter/>
            </a:ln>
          </p:spPr>
          <p:txBody>
            <a:bodyPr rtlCol="0" anchor="ctr"/>
            <a:lstStyle/>
            <a:p>
              <a:endParaRPr lang="en-US"/>
            </a:p>
          </p:txBody>
        </p:sp>
        <p:sp>
          <p:nvSpPr>
            <p:cNvPr id="3856" name="Freeform: Shape 3855">
              <a:extLst>
                <a:ext uri="{FF2B5EF4-FFF2-40B4-BE49-F238E27FC236}">
                  <a16:creationId xmlns:a16="http://schemas.microsoft.com/office/drawing/2014/main" xmlns="" id="{C8F2A67C-7A84-4DF6-A438-C4D0A919813D}"/>
                </a:ext>
              </a:extLst>
            </p:cNvPr>
            <p:cNvSpPr/>
            <p:nvPr/>
          </p:nvSpPr>
          <p:spPr>
            <a:xfrm>
              <a:off x="7529036" y="1274921"/>
              <a:ext cx="19050" cy="19050"/>
            </a:xfrm>
            <a:custGeom>
              <a:avLst/>
              <a:gdLst>
                <a:gd name="connsiteX0" fmla="*/ 19526 w 19050"/>
                <a:gd name="connsiteY0" fmla="*/ 7144 h 19050"/>
                <a:gd name="connsiteX1" fmla="*/ 7144 w 19050"/>
                <a:gd name="connsiteY1" fmla="*/ 11906 h 19050"/>
                <a:gd name="connsiteX2" fmla="*/ 19526 w 19050"/>
                <a:gd name="connsiteY2" fmla="*/ 7144 h 19050"/>
              </a:gdLst>
              <a:ahLst/>
              <a:cxnLst>
                <a:cxn ang="0">
                  <a:pos x="connsiteX0" y="connsiteY0"/>
                </a:cxn>
                <a:cxn ang="0">
                  <a:pos x="connsiteX1" y="connsiteY1"/>
                </a:cxn>
                <a:cxn ang="0">
                  <a:pos x="connsiteX2" y="connsiteY2"/>
                </a:cxn>
              </a:cxnLst>
              <a:rect l="l" t="t" r="r" b="b"/>
              <a:pathLst>
                <a:path w="19050" h="19050">
                  <a:moveTo>
                    <a:pt x="19526" y="7144"/>
                  </a:moveTo>
                  <a:cubicBezTo>
                    <a:pt x="16669" y="7144"/>
                    <a:pt x="10001" y="9049"/>
                    <a:pt x="7144" y="11906"/>
                  </a:cubicBezTo>
                  <a:cubicBezTo>
                    <a:pt x="11906" y="10001"/>
                    <a:pt x="16669" y="8096"/>
                    <a:pt x="19526" y="7144"/>
                  </a:cubicBezTo>
                  <a:close/>
                </a:path>
              </a:pathLst>
            </a:custGeom>
            <a:grpFill/>
            <a:ln w="9525" cap="flat">
              <a:noFill/>
              <a:prstDash val="solid"/>
              <a:miter/>
            </a:ln>
          </p:spPr>
          <p:txBody>
            <a:bodyPr rtlCol="0" anchor="ctr"/>
            <a:lstStyle/>
            <a:p>
              <a:endParaRPr lang="en-US"/>
            </a:p>
          </p:txBody>
        </p:sp>
        <p:sp>
          <p:nvSpPr>
            <p:cNvPr id="3857" name="Freeform: Shape 3856">
              <a:extLst>
                <a:ext uri="{FF2B5EF4-FFF2-40B4-BE49-F238E27FC236}">
                  <a16:creationId xmlns:a16="http://schemas.microsoft.com/office/drawing/2014/main" xmlns="" id="{8209294C-CD7E-421C-941C-A7FBAC4356D5}"/>
                </a:ext>
              </a:extLst>
            </p:cNvPr>
            <p:cNvSpPr/>
            <p:nvPr/>
          </p:nvSpPr>
          <p:spPr>
            <a:xfrm>
              <a:off x="6879322" y="1084639"/>
              <a:ext cx="19050" cy="9525"/>
            </a:xfrm>
            <a:custGeom>
              <a:avLst/>
              <a:gdLst>
                <a:gd name="connsiteX0" fmla="*/ 9158 w 19050"/>
                <a:gd name="connsiteY0" fmla="*/ 7878 h 9525"/>
                <a:gd name="connsiteX1" fmla="*/ 9158 w 19050"/>
                <a:gd name="connsiteY1" fmla="*/ 7878 h 9525"/>
              </a:gdLst>
              <a:ahLst/>
              <a:cxnLst>
                <a:cxn ang="0">
                  <a:pos x="connsiteX0" y="connsiteY0"/>
                </a:cxn>
                <a:cxn ang="0">
                  <a:pos x="connsiteX1" y="connsiteY1"/>
                </a:cxn>
              </a:cxnLst>
              <a:rect l="l" t="t" r="r" b="b"/>
              <a:pathLst>
                <a:path w="19050" h="9525">
                  <a:moveTo>
                    <a:pt x="9158" y="7878"/>
                  </a:moveTo>
                  <a:cubicBezTo>
                    <a:pt x="18683" y="11688"/>
                    <a:pt x="1538" y="5021"/>
                    <a:pt x="9158" y="7878"/>
                  </a:cubicBezTo>
                  <a:close/>
                </a:path>
              </a:pathLst>
            </a:custGeom>
            <a:grpFill/>
            <a:ln w="9525" cap="flat">
              <a:noFill/>
              <a:prstDash val="solid"/>
              <a:miter/>
            </a:ln>
          </p:spPr>
          <p:txBody>
            <a:bodyPr rtlCol="0" anchor="ctr"/>
            <a:lstStyle/>
            <a:p>
              <a:endParaRPr lang="en-US"/>
            </a:p>
          </p:txBody>
        </p:sp>
        <p:sp>
          <p:nvSpPr>
            <p:cNvPr id="3858" name="Freeform: Shape 3857">
              <a:extLst>
                <a:ext uri="{FF2B5EF4-FFF2-40B4-BE49-F238E27FC236}">
                  <a16:creationId xmlns:a16="http://schemas.microsoft.com/office/drawing/2014/main" xmlns="" id="{E4C44164-26AC-4E8A-B9C2-B0272F9A7FD5}"/>
                </a:ext>
              </a:extLst>
            </p:cNvPr>
            <p:cNvSpPr/>
            <p:nvPr/>
          </p:nvSpPr>
          <p:spPr>
            <a:xfrm>
              <a:off x="7459504" y="197855"/>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8096" y="5027"/>
                    <a:pt x="7144" y="8837"/>
                    <a:pt x="7144" y="8837"/>
                  </a:cubicBezTo>
                  <a:close/>
                </a:path>
              </a:pathLst>
            </a:custGeom>
            <a:grpFill/>
            <a:ln w="9525" cap="flat">
              <a:noFill/>
              <a:prstDash val="solid"/>
              <a:miter/>
            </a:ln>
          </p:spPr>
          <p:txBody>
            <a:bodyPr rtlCol="0" anchor="ctr"/>
            <a:lstStyle/>
            <a:p>
              <a:endParaRPr lang="en-US"/>
            </a:p>
          </p:txBody>
        </p:sp>
        <p:sp>
          <p:nvSpPr>
            <p:cNvPr id="3859" name="Freeform: Shape 3858">
              <a:extLst>
                <a:ext uri="{FF2B5EF4-FFF2-40B4-BE49-F238E27FC236}">
                  <a16:creationId xmlns:a16="http://schemas.microsoft.com/office/drawing/2014/main" xmlns="" id="{4403AD86-7445-4D27-A535-0D736B166436}"/>
                </a:ext>
              </a:extLst>
            </p:cNvPr>
            <p:cNvSpPr/>
            <p:nvPr/>
          </p:nvSpPr>
          <p:spPr>
            <a:xfrm>
              <a:off x="7455254" y="192881"/>
              <a:ext cx="9525" cy="19050"/>
            </a:xfrm>
            <a:custGeom>
              <a:avLst/>
              <a:gdLst>
                <a:gd name="connsiteX0" fmla="*/ 9488 w 9525"/>
                <a:gd name="connsiteY0" fmla="*/ 7144 h 19050"/>
                <a:gd name="connsiteX1" fmla="*/ 9488 w 9525"/>
                <a:gd name="connsiteY1" fmla="*/ 7144 h 19050"/>
              </a:gdLst>
              <a:ahLst/>
              <a:cxnLst>
                <a:cxn ang="0">
                  <a:pos x="connsiteX0" y="connsiteY0"/>
                </a:cxn>
                <a:cxn ang="0">
                  <a:pos x="connsiteX1" y="connsiteY1"/>
                </a:cxn>
              </a:cxnLst>
              <a:rect l="l" t="t" r="r" b="b"/>
              <a:pathLst>
                <a:path w="9525" h="19050">
                  <a:moveTo>
                    <a:pt x="9488" y="7144"/>
                  </a:moveTo>
                  <a:cubicBezTo>
                    <a:pt x="4726" y="15716"/>
                    <a:pt x="8536" y="11906"/>
                    <a:pt x="9488" y="7144"/>
                  </a:cubicBezTo>
                  <a:close/>
                </a:path>
              </a:pathLst>
            </a:custGeom>
            <a:grpFill/>
            <a:ln w="9525" cap="flat">
              <a:noFill/>
              <a:prstDash val="solid"/>
              <a:miter/>
            </a:ln>
          </p:spPr>
          <p:txBody>
            <a:bodyPr rtlCol="0" anchor="ctr"/>
            <a:lstStyle/>
            <a:p>
              <a:endParaRPr lang="en-US"/>
            </a:p>
          </p:txBody>
        </p:sp>
        <p:sp>
          <p:nvSpPr>
            <p:cNvPr id="3860" name="Freeform: Shape 3859">
              <a:extLst>
                <a:ext uri="{FF2B5EF4-FFF2-40B4-BE49-F238E27FC236}">
                  <a16:creationId xmlns:a16="http://schemas.microsoft.com/office/drawing/2014/main" xmlns="" id="{5C5F3271-715B-4C1F-8C77-C6BD61172C4E}"/>
                </a:ext>
              </a:extLst>
            </p:cNvPr>
            <p:cNvSpPr/>
            <p:nvPr/>
          </p:nvSpPr>
          <p:spPr>
            <a:xfrm>
              <a:off x="7415689" y="1814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3861" name="Freeform: Shape 3860">
              <a:extLst>
                <a:ext uri="{FF2B5EF4-FFF2-40B4-BE49-F238E27FC236}">
                  <a16:creationId xmlns:a16="http://schemas.microsoft.com/office/drawing/2014/main" xmlns="" id="{60BE17FE-603E-42D6-9257-6D33C5105185}"/>
                </a:ext>
              </a:extLst>
            </p:cNvPr>
            <p:cNvSpPr/>
            <p:nvPr/>
          </p:nvSpPr>
          <p:spPr>
            <a:xfrm>
              <a:off x="7389019" y="17668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3862" name="Freeform: Shape 3861">
              <a:extLst>
                <a:ext uri="{FF2B5EF4-FFF2-40B4-BE49-F238E27FC236}">
                  <a16:creationId xmlns:a16="http://schemas.microsoft.com/office/drawing/2014/main" xmlns="" id="{CE1D10B5-8397-4E5E-8727-F8AC63929FCD}"/>
                </a:ext>
              </a:extLst>
            </p:cNvPr>
            <p:cNvSpPr/>
            <p:nvPr/>
          </p:nvSpPr>
          <p:spPr>
            <a:xfrm>
              <a:off x="7385209" y="17287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863" name="Freeform: Shape 3862">
              <a:extLst>
                <a:ext uri="{FF2B5EF4-FFF2-40B4-BE49-F238E27FC236}">
                  <a16:creationId xmlns:a16="http://schemas.microsoft.com/office/drawing/2014/main" xmlns="" id="{0F1C22C3-6B63-463F-802F-06C17A01C851}"/>
                </a:ext>
              </a:extLst>
            </p:cNvPr>
            <p:cNvSpPr/>
            <p:nvPr/>
          </p:nvSpPr>
          <p:spPr>
            <a:xfrm>
              <a:off x="7414736" y="18049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7144" y="8096"/>
                    <a:pt x="8096" y="8096"/>
                    <a:pt x="8096" y="8096"/>
                  </a:cubicBezTo>
                  <a:close/>
                </a:path>
              </a:pathLst>
            </a:custGeom>
            <a:grpFill/>
            <a:ln w="9525" cap="flat">
              <a:noFill/>
              <a:prstDash val="solid"/>
              <a:miter/>
            </a:ln>
          </p:spPr>
          <p:txBody>
            <a:bodyPr rtlCol="0" anchor="ctr"/>
            <a:lstStyle/>
            <a:p>
              <a:endParaRPr lang="en-US"/>
            </a:p>
          </p:txBody>
        </p:sp>
        <p:sp>
          <p:nvSpPr>
            <p:cNvPr id="3864" name="Freeform: Shape 3863">
              <a:extLst>
                <a:ext uri="{FF2B5EF4-FFF2-40B4-BE49-F238E27FC236}">
                  <a16:creationId xmlns:a16="http://schemas.microsoft.com/office/drawing/2014/main" xmlns="" id="{BE42EA75-4768-45E3-ACE9-BFD8EB1F7B2E}"/>
                </a:ext>
              </a:extLst>
            </p:cNvPr>
            <p:cNvSpPr/>
            <p:nvPr/>
          </p:nvSpPr>
          <p:spPr>
            <a:xfrm>
              <a:off x="7449979" y="199125"/>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8096" y="7567"/>
                    <a:pt x="8096" y="6615"/>
                    <a:pt x="7144" y="7567"/>
                  </a:cubicBezTo>
                  <a:close/>
                </a:path>
              </a:pathLst>
            </a:custGeom>
            <a:grpFill/>
            <a:ln w="9525" cap="flat">
              <a:noFill/>
              <a:prstDash val="solid"/>
              <a:miter/>
            </a:ln>
          </p:spPr>
          <p:txBody>
            <a:bodyPr rtlCol="0" anchor="ctr"/>
            <a:lstStyle/>
            <a:p>
              <a:endParaRPr lang="en-US"/>
            </a:p>
          </p:txBody>
        </p:sp>
        <p:sp>
          <p:nvSpPr>
            <p:cNvPr id="3865" name="Freeform: Shape 3864">
              <a:extLst>
                <a:ext uri="{FF2B5EF4-FFF2-40B4-BE49-F238E27FC236}">
                  <a16:creationId xmlns:a16="http://schemas.microsoft.com/office/drawing/2014/main" xmlns="" id="{6F33D26F-FCA0-466D-9356-8CB8FC981C4A}"/>
                </a:ext>
              </a:extLst>
            </p:cNvPr>
            <p:cNvSpPr/>
            <p:nvPr/>
          </p:nvSpPr>
          <p:spPr>
            <a:xfrm>
              <a:off x="7427119" y="179228"/>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8096" y="8414"/>
                    <a:pt x="9049" y="5556"/>
                    <a:pt x="7144" y="8414"/>
                  </a:cubicBezTo>
                  <a:close/>
                </a:path>
              </a:pathLst>
            </a:custGeom>
            <a:grpFill/>
            <a:ln w="9525" cap="flat">
              <a:noFill/>
              <a:prstDash val="solid"/>
              <a:miter/>
            </a:ln>
          </p:spPr>
          <p:txBody>
            <a:bodyPr rtlCol="0" anchor="ctr"/>
            <a:lstStyle/>
            <a:p>
              <a:endParaRPr lang="en-US"/>
            </a:p>
          </p:txBody>
        </p:sp>
        <p:sp>
          <p:nvSpPr>
            <p:cNvPr id="3866" name="Freeform: Shape 3865">
              <a:extLst>
                <a:ext uri="{FF2B5EF4-FFF2-40B4-BE49-F238E27FC236}">
                  <a16:creationId xmlns:a16="http://schemas.microsoft.com/office/drawing/2014/main" xmlns="" id="{8232F9BA-3BD6-4EB5-B729-6012E2617476}"/>
                </a:ext>
              </a:extLst>
            </p:cNvPr>
            <p:cNvSpPr/>
            <p:nvPr/>
          </p:nvSpPr>
          <p:spPr>
            <a:xfrm>
              <a:off x="7436220" y="18145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13811"/>
                    <a:pt x="7567" y="7144"/>
                  </a:cubicBezTo>
                  <a:close/>
                </a:path>
              </a:pathLst>
            </a:custGeom>
            <a:grpFill/>
            <a:ln w="9525" cap="flat">
              <a:noFill/>
              <a:prstDash val="solid"/>
              <a:miter/>
            </a:ln>
          </p:spPr>
          <p:txBody>
            <a:bodyPr rtlCol="0" anchor="ctr"/>
            <a:lstStyle/>
            <a:p>
              <a:endParaRPr lang="en-US"/>
            </a:p>
          </p:txBody>
        </p:sp>
        <p:sp>
          <p:nvSpPr>
            <p:cNvPr id="3867" name="Freeform: Shape 3866">
              <a:extLst>
                <a:ext uri="{FF2B5EF4-FFF2-40B4-BE49-F238E27FC236}">
                  <a16:creationId xmlns:a16="http://schemas.microsoft.com/office/drawing/2014/main" xmlns="" id="{1C9A0CB1-4CD8-4059-AC2E-278E35C8B4C1}"/>
                </a:ext>
              </a:extLst>
            </p:cNvPr>
            <p:cNvSpPr/>
            <p:nvPr/>
          </p:nvSpPr>
          <p:spPr>
            <a:xfrm>
              <a:off x="7449979" y="1881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868" name="Freeform: Shape 3867">
              <a:extLst>
                <a:ext uri="{FF2B5EF4-FFF2-40B4-BE49-F238E27FC236}">
                  <a16:creationId xmlns:a16="http://schemas.microsoft.com/office/drawing/2014/main" xmlns="" id="{C36B4CF9-24C7-47AD-8FDD-508F7328D7F4}"/>
                </a:ext>
              </a:extLst>
            </p:cNvPr>
            <p:cNvSpPr/>
            <p:nvPr/>
          </p:nvSpPr>
          <p:spPr>
            <a:xfrm>
              <a:off x="7421404" y="178593"/>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7144" y="7144"/>
                  </a:cubicBez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3869" name="Freeform: Shape 3868">
              <a:extLst>
                <a:ext uri="{FF2B5EF4-FFF2-40B4-BE49-F238E27FC236}">
                  <a16:creationId xmlns:a16="http://schemas.microsoft.com/office/drawing/2014/main" xmlns="" id="{BEA3EB21-2D9C-4298-9065-70E47652722A}"/>
                </a:ext>
              </a:extLst>
            </p:cNvPr>
            <p:cNvSpPr/>
            <p:nvPr/>
          </p:nvSpPr>
          <p:spPr>
            <a:xfrm>
              <a:off x="7171849" y="19573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870" name="Freeform: Shape 3869">
              <a:extLst>
                <a:ext uri="{FF2B5EF4-FFF2-40B4-BE49-F238E27FC236}">
                  <a16:creationId xmlns:a16="http://schemas.microsoft.com/office/drawing/2014/main" xmlns="" id="{5785BF7E-3D71-45F7-B2C5-817C1B5E37B3}"/>
                </a:ext>
              </a:extLst>
            </p:cNvPr>
            <p:cNvSpPr/>
            <p:nvPr/>
          </p:nvSpPr>
          <p:spPr>
            <a:xfrm>
              <a:off x="7160419" y="180710"/>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7144" y="8837"/>
                    <a:pt x="7144" y="5027"/>
                    <a:pt x="7144" y="8837"/>
                  </a:cubicBezTo>
                  <a:close/>
                </a:path>
              </a:pathLst>
            </a:custGeom>
            <a:grpFill/>
            <a:ln w="9525" cap="flat">
              <a:noFill/>
              <a:prstDash val="solid"/>
              <a:miter/>
            </a:ln>
          </p:spPr>
          <p:txBody>
            <a:bodyPr rtlCol="0" anchor="ctr"/>
            <a:lstStyle/>
            <a:p>
              <a:endParaRPr lang="en-US"/>
            </a:p>
          </p:txBody>
        </p:sp>
        <p:sp>
          <p:nvSpPr>
            <p:cNvPr id="3871" name="Freeform: Shape 3870">
              <a:extLst>
                <a:ext uri="{FF2B5EF4-FFF2-40B4-BE49-F238E27FC236}">
                  <a16:creationId xmlns:a16="http://schemas.microsoft.com/office/drawing/2014/main" xmlns="" id="{AFF1F529-F11B-404B-8D38-444A512CAEEC}"/>
                </a:ext>
              </a:extLst>
            </p:cNvPr>
            <p:cNvSpPr/>
            <p:nvPr/>
          </p:nvSpPr>
          <p:spPr>
            <a:xfrm>
              <a:off x="7377589" y="168354"/>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3872" name="Freeform: Shape 3871">
              <a:extLst>
                <a:ext uri="{FF2B5EF4-FFF2-40B4-BE49-F238E27FC236}">
                  <a16:creationId xmlns:a16="http://schemas.microsoft.com/office/drawing/2014/main" xmlns="" id="{46B28DEF-6E9A-4ED0-B151-C162EBA08093}"/>
                </a:ext>
              </a:extLst>
            </p:cNvPr>
            <p:cNvSpPr/>
            <p:nvPr/>
          </p:nvSpPr>
          <p:spPr>
            <a:xfrm>
              <a:off x="7299766" y="166211"/>
              <a:ext cx="9525" cy="19050"/>
            </a:xfrm>
            <a:custGeom>
              <a:avLst/>
              <a:gdLst>
                <a:gd name="connsiteX0" fmla="*/ 7815 w 9525"/>
                <a:gd name="connsiteY0" fmla="*/ 7144 h 19050"/>
                <a:gd name="connsiteX1" fmla="*/ 7815 w 9525"/>
                <a:gd name="connsiteY1" fmla="*/ 12859 h 19050"/>
                <a:gd name="connsiteX2" fmla="*/ 7815 w 9525"/>
                <a:gd name="connsiteY2" fmla="*/ 7144 h 19050"/>
              </a:gdLst>
              <a:ahLst/>
              <a:cxnLst>
                <a:cxn ang="0">
                  <a:pos x="connsiteX0" y="connsiteY0"/>
                </a:cxn>
                <a:cxn ang="0">
                  <a:pos x="connsiteX1" y="connsiteY1"/>
                </a:cxn>
                <a:cxn ang="0">
                  <a:pos x="connsiteX2" y="connsiteY2"/>
                </a:cxn>
              </a:cxnLst>
              <a:rect l="l" t="t" r="r" b="b"/>
              <a:pathLst>
                <a:path w="9525" h="19050">
                  <a:moveTo>
                    <a:pt x="7815" y="7144"/>
                  </a:moveTo>
                  <a:cubicBezTo>
                    <a:pt x="8767" y="10001"/>
                    <a:pt x="5909" y="10001"/>
                    <a:pt x="7815" y="12859"/>
                  </a:cubicBezTo>
                  <a:cubicBezTo>
                    <a:pt x="7815" y="12859"/>
                    <a:pt x="8767" y="9049"/>
                    <a:pt x="7815" y="7144"/>
                  </a:cubicBezTo>
                  <a:close/>
                </a:path>
              </a:pathLst>
            </a:custGeom>
            <a:grpFill/>
            <a:ln w="9525" cap="flat">
              <a:noFill/>
              <a:prstDash val="solid"/>
              <a:miter/>
            </a:ln>
          </p:spPr>
          <p:txBody>
            <a:bodyPr rtlCol="0" anchor="ctr"/>
            <a:lstStyle/>
            <a:p>
              <a:endParaRPr lang="en-US"/>
            </a:p>
          </p:txBody>
        </p:sp>
        <p:sp>
          <p:nvSpPr>
            <p:cNvPr id="3873" name="Freeform: Shape 3872">
              <a:extLst>
                <a:ext uri="{FF2B5EF4-FFF2-40B4-BE49-F238E27FC236}">
                  <a16:creationId xmlns:a16="http://schemas.microsoft.com/office/drawing/2014/main" xmlns="" id="{0B2F2019-95AD-48BD-997B-A246FA29B4F8}"/>
                </a:ext>
              </a:extLst>
            </p:cNvPr>
            <p:cNvSpPr/>
            <p:nvPr/>
          </p:nvSpPr>
          <p:spPr>
            <a:xfrm>
              <a:off x="7449979" y="19954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874" name="Freeform: Shape 3873">
              <a:extLst>
                <a:ext uri="{FF2B5EF4-FFF2-40B4-BE49-F238E27FC236}">
                  <a16:creationId xmlns:a16="http://schemas.microsoft.com/office/drawing/2014/main" xmlns="" id="{F3BA2B66-2A51-49C4-8BD0-CE1C1CFE6003}"/>
                </a:ext>
              </a:extLst>
            </p:cNvPr>
            <p:cNvSpPr/>
            <p:nvPr/>
          </p:nvSpPr>
          <p:spPr>
            <a:xfrm>
              <a:off x="7300436" y="17287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875" name="Freeform: Shape 3874">
              <a:extLst>
                <a:ext uri="{FF2B5EF4-FFF2-40B4-BE49-F238E27FC236}">
                  <a16:creationId xmlns:a16="http://schemas.microsoft.com/office/drawing/2014/main" xmlns="" id="{3ACEF872-68B6-46F2-B752-CD9CCDA3A515}"/>
                </a:ext>
              </a:extLst>
            </p:cNvPr>
            <p:cNvSpPr/>
            <p:nvPr/>
          </p:nvSpPr>
          <p:spPr>
            <a:xfrm>
              <a:off x="7357586" y="169068"/>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3876" name="Freeform: Shape 3875">
              <a:extLst>
                <a:ext uri="{FF2B5EF4-FFF2-40B4-BE49-F238E27FC236}">
                  <a16:creationId xmlns:a16="http://schemas.microsoft.com/office/drawing/2014/main" xmlns="" id="{005CDAF4-5954-45F7-AF05-FD0CE40DD515}"/>
                </a:ext>
              </a:extLst>
            </p:cNvPr>
            <p:cNvSpPr/>
            <p:nvPr/>
          </p:nvSpPr>
          <p:spPr>
            <a:xfrm>
              <a:off x="7371874" y="1738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877" name="Freeform: Shape 3876">
              <a:extLst>
                <a:ext uri="{FF2B5EF4-FFF2-40B4-BE49-F238E27FC236}">
                  <a16:creationId xmlns:a16="http://schemas.microsoft.com/office/drawing/2014/main" xmlns="" id="{7C4D73C4-E997-4AD9-B2AC-CA7320A11A37}"/>
                </a:ext>
              </a:extLst>
            </p:cNvPr>
            <p:cNvSpPr/>
            <p:nvPr/>
          </p:nvSpPr>
          <p:spPr>
            <a:xfrm>
              <a:off x="7349691" y="171376"/>
              <a:ext cx="9525" cy="9525"/>
            </a:xfrm>
            <a:custGeom>
              <a:avLst/>
              <a:gdLst>
                <a:gd name="connsiteX0" fmla="*/ 7419 w 9525"/>
                <a:gd name="connsiteY0" fmla="*/ 7694 h 9525"/>
                <a:gd name="connsiteX1" fmla="*/ 7419 w 9525"/>
                <a:gd name="connsiteY1" fmla="*/ 7694 h 9525"/>
              </a:gdLst>
              <a:ahLst/>
              <a:cxnLst>
                <a:cxn ang="0">
                  <a:pos x="connsiteX0" y="connsiteY0"/>
                </a:cxn>
                <a:cxn ang="0">
                  <a:pos x="connsiteX1" y="connsiteY1"/>
                </a:cxn>
              </a:cxnLst>
              <a:rect l="l" t="t" r="r" b="b"/>
              <a:pathLst>
                <a:path w="9525" h="9525">
                  <a:moveTo>
                    <a:pt x="7419" y="7694"/>
                  </a:moveTo>
                  <a:cubicBezTo>
                    <a:pt x="6466" y="5789"/>
                    <a:pt x="8371" y="9599"/>
                    <a:pt x="7419" y="7694"/>
                  </a:cubicBezTo>
                  <a:close/>
                </a:path>
              </a:pathLst>
            </a:custGeom>
            <a:grpFill/>
            <a:ln w="9525" cap="flat">
              <a:noFill/>
              <a:prstDash val="solid"/>
              <a:miter/>
            </a:ln>
          </p:spPr>
          <p:txBody>
            <a:bodyPr rtlCol="0" anchor="ctr"/>
            <a:lstStyle/>
            <a:p>
              <a:endParaRPr lang="en-US"/>
            </a:p>
          </p:txBody>
        </p:sp>
        <p:sp>
          <p:nvSpPr>
            <p:cNvPr id="3878" name="Freeform: Shape 3877">
              <a:extLst>
                <a:ext uri="{FF2B5EF4-FFF2-40B4-BE49-F238E27FC236}">
                  <a16:creationId xmlns:a16="http://schemas.microsoft.com/office/drawing/2014/main" xmlns="" id="{AB51940F-3CDC-4A5B-9EDF-15F26669F1CD}"/>
                </a:ext>
              </a:extLst>
            </p:cNvPr>
            <p:cNvSpPr/>
            <p:nvPr/>
          </p:nvSpPr>
          <p:spPr>
            <a:xfrm>
              <a:off x="7342346" y="17192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8096"/>
                    <a:pt x="7144" y="7144"/>
                  </a:cubicBezTo>
                  <a:close/>
                </a:path>
              </a:pathLst>
            </a:custGeom>
            <a:grpFill/>
            <a:ln w="9525" cap="flat">
              <a:noFill/>
              <a:prstDash val="solid"/>
              <a:miter/>
            </a:ln>
          </p:spPr>
          <p:txBody>
            <a:bodyPr rtlCol="0" anchor="ctr"/>
            <a:lstStyle/>
            <a:p>
              <a:endParaRPr lang="en-US"/>
            </a:p>
          </p:txBody>
        </p:sp>
        <p:sp>
          <p:nvSpPr>
            <p:cNvPr id="3879" name="Freeform: Shape 3878">
              <a:extLst>
                <a:ext uri="{FF2B5EF4-FFF2-40B4-BE49-F238E27FC236}">
                  <a16:creationId xmlns:a16="http://schemas.microsoft.com/office/drawing/2014/main" xmlns="" id="{1759E706-EF0C-4BDD-B211-DF61D3F08422}"/>
                </a:ext>
              </a:extLst>
            </p:cNvPr>
            <p:cNvSpPr/>
            <p:nvPr/>
          </p:nvSpPr>
          <p:spPr>
            <a:xfrm>
              <a:off x="7193518" y="190023"/>
              <a:ext cx="9525" cy="9525"/>
            </a:xfrm>
            <a:custGeom>
              <a:avLst/>
              <a:gdLst>
                <a:gd name="connsiteX0" fmla="*/ 8334 w 9525"/>
                <a:gd name="connsiteY0" fmla="*/ 10001 h 9525"/>
                <a:gd name="connsiteX1" fmla="*/ 7382 w 9525"/>
                <a:gd name="connsiteY1" fmla="*/ 7144 h 9525"/>
                <a:gd name="connsiteX2" fmla="*/ 8334 w 9525"/>
                <a:gd name="connsiteY2" fmla="*/ 10001 h 9525"/>
              </a:gdLst>
              <a:ahLst/>
              <a:cxnLst>
                <a:cxn ang="0">
                  <a:pos x="connsiteX0" y="connsiteY0"/>
                </a:cxn>
                <a:cxn ang="0">
                  <a:pos x="connsiteX1" y="connsiteY1"/>
                </a:cxn>
                <a:cxn ang="0">
                  <a:pos x="connsiteX2" y="connsiteY2"/>
                </a:cxn>
              </a:cxnLst>
              <a:rect l="l" t="t" r="r" b="b"/>
              <a:pathLst>
                <a:path w="9525" h="9525">
                  <a:moveTo>
                    <a:pt x="8334" y="10001"/>
                  </a:moveTo>
                  <a:cubicBezTo>
                    <a:pt x="8334" y="9049"/>
                    <a:pt x="8334" y="8096"/>
                    <a:pt x="7382" y="7144"/>
                  </a:cubicBezTo>
                  <a:cubicBezTo>
                    <a:pt x="7382" y="9049"/>
                    <a:pt x="6429" y="10001"/>
                    <a:pt x="8334" y="10001"/>
                  </a:cubicBezTo>
                  <a:close/>
                </a:path>
              </a:pathLst>
            </a:custGeom>
            <a:grpFill/>
            <a:ln w="9525" cap="flat">
              <a:noFill/>
              <a:prstDash val="solid"/>
              <a:miter/>
            </a:ln>
          </p:spPr>
          <p:txBody>
            <a:bodyPr rtlCol="0" anchor="ctr"/>
            <a:lstStyle/>
            <a:p>
              <a:endParaRPr lang="en-US"/>
            </a:p>
          </p:txBody>
        </p:sp>
        <p:sp>
          <p:nvSpPr>
            <p:cNvPr id="3880" name="Freeform: Shape 3879">
              <a:extLst>
                <a:ext uri="{FF2B5EF4-FFF2-40B4-BE49-F238E27FC236}">
                  <a16:creationId xmlns:a16="http://schemas.microsoft.com/office/drawing/2014/main" xmlns="" id="{9BED4629-CC9E-480F-A237-6D215F367C82}"/>
                </a:ext>
              </a:extLst>
            </p:cNvPr>
            <p:cNvSpPr/>
            <p:nvPr/>
          </p:nvSpPr>
          <p:spPr>
            <a:xfrm>
              <a:off x="7449979" y="1985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0001"/>
                    <a:pt x="7144" y="7144"/>
                    <a:pt x="7144" y="7144"/>
                  </a:cubicBezTo>
                  <a:close/>
                </a:path>
              </a:pathLst>
            </a:custGeom>
            <a:grpFill/>
            <a:ln w="9525" cap="flat">
              <a:noFill/>
              <a:prstDash val="solid"/>
              <a:miter/>
            </a:ln>
          </p:spPr>
          <p:txBody>
            <a:bodyPr rtlCol="0" anchor="ctr"/>
            <a:lstStyle/>
            <a:p>
              <a:endParaRPr lang="en-US"/>
            </a:p>
          </p:txBody>
        </p:sp>
        <p:sp>
          <p:nvSpPr>
            <p:cNvPr id="3881" name="Freeform: Shape 3880">
              <a:extLst>
                <a:ext uri="{FF2B5EF4-FFF2-40B4-BE49-F238E27FC236}">
                  <a16:creationId xmlns:a16="http://schemas.microsoft.com/office/drawing/2014/main" xmlns="" id="{76A6074E-DE4A-4457-B6CA-6BF24F6804B8}"/>
                </a:ext>
              </a:extLst>
            </p:cNvPr>
            <p:cNvSpPr/>
            <p:nvPr/>
          </p:nvSpPr>
          <p:spPr>
            <a:xfrm>
              <a:off x="7347109" y="193833"/>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7144" y="8096"/>
                    <a:pt x="8096" y="8096"/>
                    <a:pt x="8096" y="8096"/>
                  </a:cubicBezTo>
                  <a:close/>
                </a:path>
              </a:pathLst>
            </a:custGeom>
            <a:grpFill/>
            <a:ln w="9525" cap="flat">
              <a:noFill/>
              <a:prstDash val="solid"/>
              <a:miter/>
            </a:ln>
          </p:spPr>
          <p:txBody>
            <a:bodyPr rtlCol="0" anchor="ctr"/>
            <a:lstStyle/>
            <a:p>
              <a:endParaRPr lang="en-US"/>
            </a:p>
          </p:txBody>
        </p:sp>
        <p:sp>
          <p:nvSpPr>
            <p:cNvPr id="3882" name="Freeform: Shape 3881">
              <a:extLst>
                <a:ext uri="{FF2B5EF4-FFF2-40B4-BE49-F238E27FC236}">
                  <a16:creationId xmlns:a16="http://schemas.microsoft.com/office/drawing/2014/main" xmlns="" id="{06F2AF44-9A7D-40FA-ABEB-22801928DC5B}"/>
                </a:ext>
              </a:extLst>
            </p:cNvPr>
            <p:cNvSpPr/>
            <p:nvPr/>
          </p:nvSpPr>
          <p:spPr>
            <a:xfrm>
              <a:off x="7249001" y="1900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883" name="Freeform: Shape 3882">
              <a:extLst>
                <a:ext uri="{FF2B5EF4-FFF2-40B4-BE49-F238E27FC236}">
                  <a16:creationId xmlns:a16="http://schemas.microsoft.com/office/drawing/2014/main" xmlns="" id="{BD059F55-7362-445C-BEAF-DE58909DBBD6}"/>
                </a:ext>
              </a:extLst>
            </p:cNvPr>
            <p:cNvSpPr/>
            <p:nvPr/>
          </p:nvSpPr>
          <p:spPr>
            <a:xfrm>
              <a:off x="7343299" y="192982"/>
              <a:ext cx="9525" cy="9525"/>
            </a:xfrm>
            <a:custGeom>
              <a:avLst/>
              <a:gdLst>
                <a:gd name="connsiteX0" fmla="*/ 7144 w 9525"/>
                <a:gd name="connsiteY0" fmla="*/ 8947 h 9525"/>
                <a:gd name="connsiteX1" fmla="*/ 7144 w 9525"/>
                <a:gd name="connsiteY1" fmla="*/ 8947 h 9525"/>
              </a:gdLst>
              <a:ahLst/>
              <a:cxnLst>
                <a:cxn ang="0">
                  <a:pos x="connsiteX0" y="connsiteY0"/>
                </a:cxn>
                <a:cxn ang="0">
                  <a:pos x="connsiteX1" y="connsiteY1"/>
                </a:cxn>
              </a:cxnLst>
              <a:rect l="l" t="t" r="r" b="b"/>
              <a:pathLst>
                <a:path w="9525" h="9525">
                  <a:moveTo>
                    <a:pt x="7144" y="8947"/>
                  </a:moveTo>
                  <a:cubicBezTo>
                    <a:pt x="7144" y="6090"/>
                    <a:pt x="7144" y="7042"/>
                    <a:pt x="7144" y="8947"/>
                  </a:cubicBezTo>
                  <a:close/>
                </a:path>
              </a:pathLst>
            </a:custGeom>
            <a:grpFill/>
            <a:ln w="9525" cap="flat">
              <a:noFill/>
              <a:prstDash val="solid"/>
              <a:miter/>
            </a:ln>
          </p:spPr>
          <p:txBody>
            <a:bodyPr rtlCol="0" anchor="ctr"/>
            <a:lstStyle/>
            <a:p>
              <a:endParaRPr lang="en-US"/>
            </a:p>
          </p:txBody>
        </p:sp>
        <p:sp>
          <p:nvSpPr>
            <p:cNvPr id="3884" name="Freeform: Shape 3883">
              <a:extLst>
                <a:ext uri="{FF2B5EF4-FFF2-40B4-BE49-F238E27FC236}">
                  <a16:creationId xmlns:a16="http://schemas.microsoft.com/office/drawing/2014/main" xmlns="" id="{22D2B155-896D-45C5-A750-F5F0FD2ED741}"/>
                </a:ext>
              </a:extLst>
            </p:cNvPr>
            <p:cNvSpPr/>
            <p:nvPr/>
          </p:nvSpPr>
          <p:spPr>
            <a:xfrm>
              <a:off x="7193756" y="1900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885" name="Freeform: Shape 3884">
              <a:extLst>
                <a:ext uri="{FF2B5EF4-FFF2-40B4-BE49-F238E27FC236}">
                  <a16:creationId xmlns:a16="http://schemas.microsoft.com/office/drawing/2014/main" xmlns="" id="{195A3343-5280-4585-B8DB-1773C57E137B}"/>
                </a:ext>
              </a:extLst>
            </p:cNvPr>
            <p:cNvSpPr/>
            <p:nvPr/>
          </p:nvSpPr>
          <p:spPr>
            <a:xfrm>
              <a:off x="7160309" y="163353"/>
              <a:ext cx="304800" cy="47625"/>
            </a:xfrm>
            <a:custGeom>
              <a:avLst/>
              <a:gdLst>
                <a:gd name="connsiteX0" fmla="*/ 32972 w 304800"/>
                <a:gd name="connsiteY0" fmla="*/ 41434 h 47625"/>
                <a:gd name="connsiteX1" fmla="*/ 42497 w 304800"/>
                <a:gd name="connsiteY1" fmla="*/ 38576 h 47625"/>
                <a:gd name="connsiteX2" fmla="*/ 220614 w 304800"/>
                <a:gd name="connsiteY2" fmla="*/ 28099 h 47625"/>
                <a:gd name="connsiteX3" fmla="*/ 297766 w 304800"/>
                <a:gd name="connsiteY3" fmla="*/ 42386 h 47625"/>
                <a:gd name="connsiteX4" fmla="*/ 299672 w 304800"/>
                <a:gd name="connsiteY4" fmla="*/ 42386 h 47625"/>
                <a:gd name="connsiteX5" fmla="*/ 301576 w 304800"/>
                <a:gd name="connsiteY5" fmla="*/ 40481 h 47625"/>
                <a:gd name="connsiteX6" fmla="*/ 301576 w 304800"/>
                <a:gd name="connsiteY6" fmla="*/ 37624 h 47625"/>
                <a:gd name="connsiteX7" fmla="*/ 263476 w 304800"/>
                <a:gd name="connsiteY7" fmla="*/ 25241 h 47625"/>
                <a:gd name="connsiteX8" fmla="*/ 236807 w 304800"/>
                <a:gd name="connsiteY8" fmla="*/ 24289 h 47625"/>
                <a:gd name="connsiteX9" fmla="*/ 228234 w 304800"/>
                <a:gd name="connsiteY9" fmla="*/ 10001 h 47625"/>
                <a:gd name="connsiteX10" fmla="*/ 62499 w 304800"/>
                <a:gd name="connsiteY10" fmla="*/ 7144 h 47625"/>
                <a:gd name="connsiteX11" fmla="*/ 55832 w 304800"/>
                <a:gd name="connsiteY11" fmla="*/ 10001 h 47625"/>
                <a:gd name="connsiteX12" fmla="*/ 55832 w 304800"/>
                <a:gd name="connsiteY12" fmla="*/ 19526 h 47625"/>
                <a:gd name="connsiteX13" fmla="*/ 8207 w 304800"/>
                <a:gd name="connsiteY13" fmla="*/ 15716 h 47625"/>
                <a:gd name="connsiteX14" fmla="*/ 9159 w 304800"/>
                <a:gd name="connsiteY14" fmla="*/ 37624 h 47625"/>
                <a:gd name="connsiteX15" fmla="*/ 10111 w 304800"/>
                <a:gd name="connsiteY15" fmla="*/ 36671 h 47625"/>
                <a:gd name="connsiteX16" fmla="*/ 12016 w 304800"/>
                <a:gd name="connsiteY16" fmla="*/ 37624 h 47625"/>
                <a:gd name="connsiteX17" fmla="*/ 32972 w 304800"/>
                <a:gd name="connsiteY17" fmla="*/ 41434 h 47625"/>
                <a:gd name="connsiteX18" fmla="*/ 59641 w 304800"/>
                <a:gd name="connsiteY18" fmla="*/ 30956 h 47625"/>
                <a:gd name="connsiteX19" fmla="*/ 59641 w 304800"/>
                <a:gd name="connsiteY19" fmla="*/ 30956 h 47625"/>
                <a:gd name="connsiteX20" fmla="*/ 61547 w 304800"/>
                <a:gd name="connsiteY20" fmla="*/ 30956 h 47625"/>
                <a:gd name="connsiteX21" fmla="*/ 61547 w 304800"/>
                <a:gd name="connsiteY21" fmla="*/ 30956 h 47625"/>
                <a:gd name="connsiteX22" fmla="*/ 55832 w 304800"/>
                <a:gd name="connsiteY22" fmla="*/ 10954 h 47625"/>
                <a:gd name="connsiteX23" fmla="*/ 55832 w 304800"/>
                <a:gd name="connsiteY23" fmla="*/ 10954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4800" h="47625">
                  <a:moveTo>
                    <a:pt x="32972" y="41434"/>
                  </a:moveTo>
                  <a:cubicBezTo>
                    <a:pt x="42497" y="41434"/>
                    <a:pt x="37734" y="17621"/>
                    <a:pt x="42497" y="38576"/>
                  </a:cubicBezTo>
                  <a:cubicBezTo>
                    <a:pt x="37734" y="36671"/>
                    <a:pt x="218709" y="39529"/>
                    <a:pt x="220614" y="28099"/>
                  </a:cubicBezTo>
                  <a:cubicBezTo>
                    <a:pt x="218709" y="35719"/>
                    <a:pt x="300624" y="35719"/>
                    <a:pt x="297766" y="42386"/>
                  </a:cubicBezTo>
                  <a:cubicBezTo>
                    <a:pt x="300624" y="37624"/>
                    <a:pt x="301576" y="37624"/>
                    <a:pt x="299672" y="42386"/>
                  </a:cubicBezTo>
                  <a:cubicBezTo>
                    <a:pt x="297766" y="44291"/>
                    <a:pt x="307291" y="32861"/>
                    <a:pt x="301576" y="40481"/>
                  </a:cubicBezTo>
                  <a:cubicBezTo>
                    <a:pt x="300624" y="39529"/>
                    <a:pt x="300624" y="38576"/>
                    <a:pt x="301576" y="37624"/>
                  </a:cubicBezTo>
                  <a:cubicBezTo>
                    <a:pt x="302529" y="25241"/>
                    <a:pt x="263476" y="25241"/>
                    <a:pt x="263476" y="25241"/>
                  </a:cubicBezTo>
                  <a:cubicBezTo>
                    <a:pt x="247284" y="18574"/>
                    <a:pt x="247284" y="15716"/>
                    <a:pt x="236807" y="24289"/>
                  </a:cubicBezTo>
                  <a:cubicBezTo>
                    <a:pt x="232997" y="22384"/>
                    <a:pt x="232997" y="16669"/>
                    <a:pt x="228234" y="10001"/>
                  </a:cubicBezTo>
                  <a:cubicBezTo>
                    <a:pt x="227282" y="10954"/>
                    <a:pt x="61547" y="9049"/>
                    <a:pt x="62499" y="7144"/>
                  </a:cubicBezTo>
                  <a:cubicBezTo>
                    <a:pt x="58689" y="16669"/>
                    <a:pt x="60594" y="10001"/>
                    <a:pt x="55832" y="10001"/>
                  </a:cubicBezTo>
                  <a:cubicBezTo>
                    <a:pt x="56784" y="19526"/>
                    <a:pt x="57736" y="9049"/>
                    <a:pt x="55832" y="19526"/>
                  </a:cubicBezTo>
                  <a:cubicBezTo>
                    <a:pt x="54879" y="14764"/>
                    <a:pt x="12969" y="16669"/>
                    <a:pt x="8207" y="15716"/>
                  </a:cubicBezTo>
                  <a:cubicBezTo>
                    <a:pt x="5349" y="18574"/>
                    <a:pt x="9159" y="37624"/>
                    <a:pt x="9159" y="37624"/>
                  </a:cubicBezTo>
                  <a:cubicBezTo>
                    <a:pt x="10111" y="37624"/>
                    <a:pt x="12016" y="33814"/>
                    <a:pt x="10111" y="36671"/>
                  </a:cubicBezTo>
                  <a:cubicBezTo>
                    <a:pt x="11064" y="34766"/>
                    <a:pt x="12016" y="34766"/>
                    <a:pt x="12016" y="37624"/>
                  </a:cubicBezTo>
                  <a:cubicBezTo>
                    <a:pt x="19636" y="34766"/>
                    <a:pt x="28209" y="40481"/>
                    <a:pt x="32972" y="41434"/>
                  </a:cubicBezTo>
                  <a:close/>
                  <a:moveTo>
                    <a:pt x="59641" y="30956"/>
                  </a:moveTo>
                  <a:cubicBezTo>
                    <a:pt x="59641" y="30956"/>
                    <a:pt x="58689" y="31909"/>
                    <a:pt x="59641" y="30956"/>
                  </a:cubicBezTo>
                  <a:close/>
                  <a:moveTo>
                    <a:pt x="61547" y="30956"/>
                  </a:moveTo>
                  <a:cubicBezTo>
                    <a:pt x="60594" y="30004"/>
                    <a:pt x="59641" y="27146"/>
                    <a:pt x="61547" y="30956"/>
                  </a:cubicBezTo>
                  <a:close/>
                  <a:moveTo>
                    <a:pt x="55832" y="10954"/>
                  </a:moveTo>
                  <a:cubicBezTo>
                    <a:pt x="56784" y="10954"/>
                    <a:pt x="55832" y="14764"/>
                    <a:pt x="55832" y="10954"/>
                  </a:cubicBezTo>
                  <a:close/>
                </a:path>
              </a:pathLst>
            </a:custGeom>
            <a:grpFill/>
            <a:ln w="9525" cap="flat">
              <a:noFill/>
              <a:prstDash val="solid"/>
              <a:miter/>
            </a:ln>
          </p:spPr>
          <p:txBody>
            <a:bodyPr rtlCol="0" anchor="ctr"/>
            <a:lstStyle/>
            <a:p>
              <a:endParaRPr lang="en-US"/>
            </a:p>
          </p:txBody>
        </p:sp>
        <p:sp>
          <p:nvSpPr>
            <p:cNvPr id="3886" name="Freeform: Shape 3885">
              <a:extLst>
                <a:ext uri="{FF2B5EF4-FFF2-40B4-BE49-F238E27FC236}">
                  <a16:creationId xmlns:a16="http://schemas.microsoft.com/office/drawing/2014/main" xmlns="" id="{C8CE7B2A-7647-4883-AF83-334D885E96B1}"/>
                </a:ext>
              </a:extLst>
            </p:cNvPr>
            <p:cNvSpPr/>
            <p:nvPr/>
          </p:nvSpPr>
          <p:spPr>
            <a:xfrm>
              <a:off x="7208573" y="17097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8096"/>
                    <a:pt x="7567" y="9049"/>
                    <a:pt x="7567" y="7144"/>
                  </a:cubicBezTo>
                  <a:close/>
                </a:path>
              </a:pathLst>
            </a:custGeom>
            <a:grpFill/>
            <a:ln w="9525" cap="flat">
              <a:noFill/>
              <a:prstDash val="solid"/>
              <a:miter/>
            </a:ln>
          </p:spPr>
          <p:txBody>
            <a:bodyPr rtlCol="0" anchor="ctr"/>
            <a:lstStyle/>
            <a:p>
              <a:endParaRPr lang="en-US"/>
            </a:p>
          </p:txBody>
        </p:sp>
        <p:sp>
          <p:nvSpPr>
            <p:cNvPr id="3887" name="Freeform: Shape 3886">
              <a:extLst>
                <a:ext uri="{FF2B5EF4-FFF2-40B4-BE49-F238E27FC236}">
                  <a16:creationId xmlns:a16="http://schemas.microsoft.com/office/drawing/2014/main" xmlns="" id="{F1E3BC09-E0DC-4359-A1BC-788F17C09EF5}"/>
                </a:ext>
              </a:extLst>
            </p:cNvPr>
            <p:cNvSpPr/>
            <p:nvPr/>
          </p:nvSpPr>
          <p:spPr>
            <a:xfrm>
              <a:off x="7415689" y="18240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3888" name="Freeform: Shape 3887">
              <a:extLst>
                <a:ext uri="{FF2B5EF4-FFF2-40B4-BE49-F238E27FC236}">
                  <a16:creationId xmlns:a16="http://schemas.microsoft.com/office/drawing/2014/main" xmlns="" id="{A4ECECFA-209F-4F40-B5C0-33DA70B32DA7}"/>
                </a:ext>
              </a:extLst>
            </p:cNvPr>
            <p:cNvSpPr/>
            <p:nvPr/>
          </p:nvSpPr>
          <p:spPr>
            <a:xfrm>
              <a:off x="7246144" y="19055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3889" name="Freeform: Shape 3888">
              <a:extLst>
                <a:ext uri="{FF2B5EF4-FFF2-40B4-BE49-F238E27FC236}">
                  <a16:creationId xmlns:a16="http://schemas.microsoft.com/office/drawing/2014/main" xmlns="" id="{10915EC1-CC05-4DAE-86A5-5014670AE68C}"/>
                </a:ext>
              </a:extLst>
            </p:cNvPr>
            <p:cNvSpPr/>
            <p:nvPr/>
          </p:nvSpPr>
          <p:spPr>
            <a:xfrm>
              <a:off x="7427119" y="19383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890" name="Freeform: Shape 3889">
              <a:extLst>
                <a:ext uri="{FF2B5EF4-FFF2-40B4-BE49-F238E27FC236}">
                  <a16:creationId xmlns:a16="http://schemas.microsoft.com/office/drawing/2014/main" xmlns="" id="{C23BFBFB-7278-4A4C-AE51-7D2B6BA92F35}"/>
                </a:ext>
              </a:extLst>
            </p:cNvPr>
            <p:cNvSpPr/>
            <p:nvPr/>
          </p:nvSpPr>
          <p:spPr>
            <a:xfrm>
              <a:off x="7431881" y="194786"/>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8096"/>
                  </a:ln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3891" name="Freeform: Shape 3890">
              <a:extLst>
                <a:ext uri="{FF2B5EF4-FFF2-40B4-BE49-F238E27FC236}">
                  <a16:creationId xmlns:a16="http://schemas.microsoft.com/office/drawing/2014/main" xmlns="" id="{F7DDE32B-2710-43FF-B805-9241F6BD54CC}"/>
                </a:ext>
              </a:extLst>
            </p:cNvPr>
            <p:cNvSpPr/>
            <p:nvPr/>
          </p:nvSpPr>
          <p:spPr>
            <a:xfrm>
              <a:off x="7436644" y="195421"/>
              <a:ext cx="9525" cy="9525"/>
            </a:xfrm>
            <a:custGeom>
              <a:avLst/>
              <a:gdLst>
                <a:gd name="connsiteX0" fmla="*/ 7144 w 9525"/>
                <a:gd name="connsiteY0" fmla="*/ 8414 h 9525"/>
                <a:gd name="connsiteX1" fmla="*/ 7144 w 9525"/>
                <a:gd name="connsiteY1" fmla="*/ 8414 h 9525"/>
              </a:gdLst>
              <a:ahLst/>
              <a:cxnLst>
                <a:cxn ang="0">
                  <a:pos x="connsiteX0" y="connsiteY0"/>
                </a:cxn>
                <a:cxn ang="0">
                  <a:pos x="connsiteX1" y="connsiteY1"/>
                </a:cxn>
              </a:cxnLst>
              <a:rect l="l" t="t" r="r" b="b"/>
              <a:pathLst>
                <a:path w="9525" h="9525">
                  <a:moveTo>
                    <a:pt x="7144" y="8414"/>
                  </a:moveTo>
                  <a:cubicBezTo>
                    <a:pt x="7144" y="8414"/>
                    <a:pt x="7144" y="5556"/>
                    <a:pt x="7144" y="8414"/>
                  </a:cubicBezTo>
                  <a:close/>
                </a:path>
              </a:pathLst>
            </a:custGeom>
            <a:grpFill/>
            <a:ln w="9525" cap="flat">
              <a:noFill/>
              <a:prstDash val="solid"/>
              <a:miter/>
            </a:ln>
          </p:spPr>
          <p:txBody>
            <a:bodyPr rtlCol="0" anchor="ctr"/>
            <a:lstStyle/>
            <a:p>
              <a:endParaRPr lang="en-US"/>
            </a:p>
          </p:txBody>
        </p:sp>
        <p:sp>
          <p:nvSpPr>
            <p:cNvPr id="3892" name="Freeform: Shape 3891">
              <a:extLst>
                <a:ext uri="{FF2B5EF4-FFF2-40B4-BE49-F238E27FC236}">
                  <a16:creationId xmlns:a16="http://schemas.microsoft.com/office/drawing/2014/main" xmlns="" id="{1A31E83A-7D43-4142-B68B-8FE60505A5FE}"/>
                </a:ext>
              </a:extLst>
            </p:cNvPr>
            <p:cNvSpPr/>
            <p:nvPr/>
          </p:nvSpPr>
          <p:spPr>
            <a:xfrm>
              <a:off x="7370207" y="192881"/>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7858" y="7144"/>
                    <a:pt x="6906" y="7144"/>
                    <a:pt x="7858" y="7144"/>
                  </a:cubicBezTo>
                  <a:cubicBezTo>
                    <a:pt x="6906" y="8096"/>
                    <a:pt x="6906" y="8096"/>
                    <a:pt x="7858" y="7144"/>
                  </a:cubicBezTo>
                  <a:close/>
                </a:path>
              </a:pathLst>
            </a:custGeom>
            <a:grpFill/>
            <a:ln w="9525" cap="flat">
              <a:noFill/>
              <a:prstDash val="solid"/>
              <a:miter/>
            </a:ln>
          </p:spPr>
          <p:txBody>
            <a:bodyPr rtlCol="0" anchor="ctr"/>
            <a:lstStyle/>
            <a:p>
              <a:endParaRPr lang="en-US"/>
            </a:p>
          </p:txBody>
        </p:sp>
        <p:sp>
          <p:nvSpPr>
            <p:cNvPr id="3893" name="Freeform: Shape 3892">
              <a:extLst>
                <a:ext uri="{FF2B5EF4-FFF2-40B4-BE49-F238E27FC236}">
                  <a16:creationId xmlns:a16="http://schemas.microsoft.com/office/drawing/2014/main" xmlns="" id="{1D1416B4-4991-4EDE-9897-B5A93E6C0833}"/>
                </a:ext>
              </a:extLst>
            </p:cNvPr>
            <p:cNvSpPr/>
            <p:nvPr/>
          </p:nvSpPr>
          <p:spPr>
            <a:xfrm>
              <a:off x="7389971" y="18811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8096"/>
                    <a:pt x="7144" y="8096"/>
                    <a:pt x="7144" y="8096"/>
                  </a:cubicBezTo>
                  <a:cubicBezTo>
                    <a:pt x="7144" y="9049"/>
                    <a:pt x="8096" y="9049"/>
                    <a:pt x="8096" y="7144"/>
                  </a:cubicBezTo>
                  <a:close/>
                </a:path>
              </a:pathLst>
            </a:custGeom>
            <a:grpFill/>
            <a:ln w="9525" cap="flat">
              <a:noFill/>
              <a:prstDash val="solid"/>
              <a:miter/>
            </a:ln>
          </p:spPr>
          <p:txBody>
            <a:bodyPr rtlCol="0" anchor="ctr"/>
            <a:lstStyle/>
            <a:p>
              <a:endParaRPr lang="en-US"/>
            </a:p>
          </p:txBody>
        </p:sp>
        <p:sp>
          <p:nvSpPr>
            <p:cNvPr id="3894" name="Freeform: Shape 3893">
              <a:extLst>
                <a:ext uri="{FF2B5EF4-FFF2-40B4-BE49-F238E27FC236}">
                  <a16:creationId xmlns:a16="http://schemas.microsoft.com/office/drawing/2014/main" xmlns="" id="{9A4D29ED-EEBC-4884-98F4-B3D2031B5BC4}"/>
                </a:ext>
              </a:extLst>
            </p:cNvPr>
            <p:cNvSpPr/>
            <p:nvPr/>
          </p:nvSpPr>
          <p:spPr>
            <a:xfrm>
              <a:off x="7348590" y="194786"/>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3895" name="Freeform: Shape 3894">
              <a:extLst>
                <a:ext uri="{FF2B5EF4-FFF2-40B4-BE49-F238E27FC236}">
                  <a16:creationId xmlns:a16="http://schemas.microsoft.com/office/drawing/2014/main" xmlns="" id="{94972D32-9FE9-41AE-AA14-63D351862381}"/>
                </a:ext>
              </a:extLst>
            </p:cNvPr>
            <p:cNvSpPr/>
            <p:nvPr/>
          </p:nvSpPr>
          <p:spPr>
            <a:xfrm>
              <a:off x="7389019" y="1890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3896" name="Freeform: Shape 3895">
              <a:extLst>
                <a:ext uri="{FF2B5EF4-FFF2-40B4-BE49-F238E27FC236}">
                  <a16:creationId xmlns:a16="http://schemas.microsoft.com/office/drawing/2014/main" xmlns="" id="{EC34BDF9-B723-4AE6-838C-BC499B476ABD}"/>
                </a:ext>
              </a:extLst>
            </p:cNvPr>
            <p:cNvSpPr/>
            <p:nvPr/>
          </p:nvSpPr>
          <p:spPr>
            <a:xfrm>
              <a:off x="7453789" y="20050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7144"/>
                    <a:pt x="7144" y="7144"/>
                  </a:cubicBezTo>
                  <a:close/>
                </a:path>
              </a:pathLst>
            </a:custGeom>
            <a:grpFill/>
            <a:ln w="9525" cap="flat">
              <a:noFill/>
              <a:prstDash val="solid"/>
              <a:miter/>
            </a:ln>
          </p:spPr>
          <p:txBody>
            <a:bodyPr rtlCol="0" anchor="ctr"/>
            <a:lstStyle/>
            <a:p>
              <a:endParaRPr lang="en-US"/>
            </a:p>
          </p:txBody>
        </p:sp>
        <p:sp>
          <p:nvSpPr>
            <p:cNvPr id="3897" name="Freeform: Shape 3896">
              <a:extLst>
                <a:ext uri="{FF2B5EF4-FFF2-40B4-BE49-F238E27FC236}">
                  <a16:creationId xmlns:a16="http://schemas.microsoft.com/office/drawing/2014/main" xmlns="" id="{7C442DAE-1A5A-4AB9-AFBE-A49B711FC44A}"/>
                </a:ext>
              </a:extLst>
            </p:cNvPr>
            <p:cNvSpPr/>
            <p:nvPr/>
          </p:nvSpPr>
          <p:spPr>
            <a:xfrm>
              <a:off x="7453789" y="20050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898" name="Freeform: Shape 3897">
              <a:extLst>
                <a:ext uri="{FF2B5EF4-FFF2-40B4-BE49-F238E27FC236}">
                  <a16:creationId xmlns:a16="http://schemas.microsoft.com/office/drawing/2014/main" xmlns="" id="{0026C9F1-B62C-46B0-B450-B50095D874BE}"/>
                </a:ext>
              </a:extLst>
            </p:cNvPr>
            <p:cNvSpPr/>
            <p:nvPr/>
          </p:nvSpPr>
          <p:spPr>
            <a:xfrm>
              <a:off x="7454741" y="19954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899" name="Freeform: Shape 3898">
              <a:extLst>
                <a:ext uri="{FF2B5EF4-FFF2-40B4-BE49-F238E27FC236}">
                  <a16:creationId xmlns:a16="http://schemas.microsoft.com/office/drawing/2014/main" xmlns="" id="{90E553A8-2C85-4F75-9363-6DF9A425F7BC}"/>
                </a:ext>
              </a:extLst>
            </p:cNvPr>
            <p:cNvSpPr/>
            <p:nvPr/>
          </p:nvSpPr>
          <p:spPr>
            <a:xfrm>
              <a:off x="7448312" y="198596"/>
              <a:ext cx="9525" cy="9525"/>
            </a:xfrm>
            <a:custGeom>
              <a:avLst/>
              <a:gdLst>
                <a:gd name="connsiteX0" fmla="*/ 7858 w 9525"/>
                <a:gd name="connsiteY0" fmla="*/ 7144 h 9525"/>
                <a:gd name="connsiteX1" fmla="*/ 7858 w 9525"/>
                <a:gd name="connsiteY1" fmla="*/ 8096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8096"/>
                  </a:lnTo>
                  <a:cubicBezTo>
                    <a:pt x="6906" y="8096"/>
                    <a:pt x="6906" y="8096"/>
                    <a:pt x="7858" y="7144"/>
                  </a:cubicBezTo>
                  <a:close/>
                </a:path>
              </a:pathLst>
            </a:custGeom>
            <a:grpFill/>
            <a:ln w="9525" cap="flat">
              <a:noFill/>
              <a:prstDash val="solid"/>
              <a:miter/>
            </a:ln>
          </p:spPr>
          <p:txBody>
            <a:bodyPr rtlCol="0" anchor="ctr"/>
            <a:lstStyle/>
            <a:p>
              <a:endParaRPr lang="en-US"/>
            </a:p>
          </p:txBody>
        </p:sp>
        <p:sp>
          <p:nvSpPr>
            <p:cNvPr id="3900" name="Freeform: Shape 3899">
              <a:extLst>
                <a:ext uri="{FF2B5EF4-FFF2-40B4-BE49-F238E27FC236}">
                  <a16:creationId xmlns:a16="http://schemas.microsoft.com/office/drawing/2014/main" xmlns="" id="{8EB4AC36-D924-4E45-BDB1-B5F438DEE147}"/>
                </a:ext>
              </a:extLst>
            </p:cNvPr>
            <p:cNvSpPr/>
            <p:nvPr/>
          </p:nvSpPr>
          <p:spPr>
            <a:xfrm>
              <a:off x="7447121" y="1985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954" y="10954"/>
                    <a:pt x="7144" y="8096"/>
                    <a:pt x="7144" y="7144"/>
                  </a:cubicBezTo>
                  <a:close/>
                </a:path>
              </a:pathLst>
            </a:custGeom>
            <a:grpFill/>
            <a:ln w="9525" cap="flat">
              <a:noFill/>
              <a:prstDash val="solid"/>
              <a:miter/>
            </a:ln>
          </p:spPr>
          <p:txBody>
            <a:bodyPr rtlCol="0" anchor="ctr"/>
            <a:lstStyle/>
            <a:p>
              <a:endParaRPr lang="en-US"/>
            </a:p>
          </p:txBody>
        </p:sp>
        <p:sp>
          <p:nvSpPr>
            <p:cNvPr id="3901" name="Freeform: Shape 3900">
              <a:extLst>
                <a:ext uri="{FF2B5EF4-FFF2-40B4-BE49-F238E27FC236}">
                  <a16:creationId xmlns:a16="http://schemas.microsoft.com/office/drawing/2014/main" xmlns="" id="{A271177E-4A9F-4312-92DD-EBDE151CCF4F}"/>
                </a:ext>
              </a:extLst>
            </p:cNvPr>
            <p:cNvSpPr/>
            <p:nvPr/>
          </p:nvSpPr>
          <p:spPr>
            <a:xfrm>
              <a:off x="7441406" y="18483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10954" y="6615"/>
                    <a:pt x="8096" y="7567"/>
                    <a:pt x="7144" y="7567"/>
                  </a:cubicBezTo>
                  <a:close/>
                </a:path>
              </a:pathLst>
            </a:custGeom>
            <a:grpFill/>
            <a:ln w="9525" cap="flat">
              <a:noFill/>
              <a:prstDash val="solid"/>
              <a:miter/>
            </a:ln>
          </p:spPr>
          <p:txBody>
            <a:bodyPr rtlCol="0" anchor="ctr"/>
            <a:lstStyle/>
            <a:p>
              <a:endParaRPr lang="en-US"/>
            </a:p>
          </p:txBody>
        </p:sp>
        <p:sp>
          <p:nvSpPr>
            <p:cNvPr id="3902" name="Freeform: Shape 3901">
              <a:extLst>
                <a:ext uri="{FF2B5EF4-FFF2-40B4-BE49-F238E27FC236}">
                  <a16:creationId xmlns:a16="http://schemas.microsoft.com/office/drawing/2014/main" xmlns="" id="{82378539-C751-4B30-A3B5-58D3054893FA}"/>
                </a:ext>
              </a:extLst>
            </p:cNvPr>
            <p:cNvSpPr/>
            <p:nvPr/>
          </p:nvSpPr>
          <p:spPr>
            <a:xfrm>
              <a:off x="7437596" y="180498"/>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8096" y="9049"/>
                    <a:pt x="7144" y="7144"/>
                    <a:pt x="7144" y="7144"/>
                  </a:cubicBezTo>
                  <a:cubicBezTo>
                    <a:pt x="7144" y="8096"/>
                    <a:pt x="7144" y="8096"/>
                    <a:pt x="7144" y="9049"/>
                  </a:cubicBezTo>
                  <a:close/>
                </a:path>
              </a:pathLst>
            </a:custGeom>
            <a:grpFill/>
            <a:ln w="9525" cap="flat">
              <a:noFill/>
              <a:prstDash val="solid"/>
              <a:miter/>
            </a:ln>
          </p:spPr>
          <p:txBody>
            <a:bodyPr rtlCol="0" anchor="ctr"/>
            <a:lstStyle/>
            <a:p>
              <a:endParaRPr lang="en-US"/>
            </a:p>
          </p:txBody>
        </p:sp>
        <p:sp>
          <p:nvSpPr>
            <p:cNvPr id="3903" name="Freeform: Shape 3902">
              <a:extLst>
                <a:ext uri="{FF2B5EF4-FFF2-40B4-BE49-F238E27FC236}">
                  <a16:creationId xmlns:a16="http://schemas.microsoft.com/office/drawing/2014/main" xmlns="" id="{391FFBAD-FC9B-4E51-84FE-87FE7E0F7CCC}"/>
                </a:ext>
              </a:extLst>
            </p:cNvPr>
            <p:cNvSpPr/>
            <p:nvPr/>
          </p:nvSpPr>
          <p:spPr>
            <a:xfrm>
              <a:off x="7406164" y="175736"/>
              <a:ext cx="9525" cy="9525"/>
            </a:xfrm>
            <a:custGeom>
              <a:avLst/>
              <a:gdLst>
                <a:gd name="connsiteX0" fmla="*/ 7144 w 9525"/>
                <a:gd name="connsiteY0" fmla="*/ 10001 h 9525"/>
                <a:gd name="connsiteX1" fmla="*/ 7144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lnTo>
                    <a:pt x="7144" y="7144"/>
                  </a:lnTo>
                  <a:cubicBezTo>
                    <a:pt x="7144" y="8096"/>
                    <a:pt x="7144" y="9049"/>
                    <a:pt x="7144" y="10001"/>
                  </a:cubicBezTo>
                  <a:close/>
                </a:path>
              </a:pathLst>
            </a:custGeom>
            <a:grpFill/>
            <a:ln w="9525" cap="flat">
              <a:noFill/>
              <a:prstDash val="solid"/>
              <a:miter/>
            </a:ln>
          </p:spPr>
          <p:txBody>
            <a:bodyPr rtlCol="0" anchor="ctr"/>
            <a:lstStyle/>
            <a:p>
              <a:endParaRPr lang="en-US"/>
            </a:p>
          </p:txBody>
        </p:sp>
        <p:sp>
          <p:nvSpPr>
            <p:cNvPr id="3904" name="Freeform: Shape 3903">
              <a:extLst>
                <a:ext uri="{FF2B5EF4-FFF2-40B4-BE49-F238E27FC236}">
                  <a16:creationId xmlns:a16="http://schemas.microsoft.com/office/drawing/2014/main" xmlns="" id="{B4D1EF99-7BA7-4195-A447-3419AB58CF28}"/>
                </a:ext>
              </a:extLst>
            </p:cNvPr>
            <p:cNvSpPr/>
            <p:nvPr/>
          </p:nvSpPr>
          <p:spPr>
            <a:xfrm>
              <a:off x="7398544" y="191728"/>
              <a:ext cx="9525" cy="9525"/>
            </a:xfrm>
            <a:custGeom>
              <a:avLst/>
              <a:gdLst>
                <a:gd name="connsiteX0" fmla="*/ 7144 w 9525"/>
                <a:gd name="connsiteY0" fmla="*/ 7344 h 9525"/>
                <a:gd name="connsiteX1" fmla="*/ 7144 w 9525"/>
                <a:gd name="connsiteY1" fmla="*/ 7344 h 9525"/>
              </a:gdLst>
              <a:ahLst/>
              <a:cxnLst>
                <a:cxn ang="0">
                  <a:pos x="connsiteX0" y="connsiteY0"/>
                </a:cxn>
                <a:cxn ang="0">
                  <a:pos x="connsiteX1" y="connsiteY1"/>
                </a:cxn>
              </a:cxnLst>
              <a:rect l="l" t="t" r="r" b="b"/>
              <a:pathLst>
                <a:path w="9525" h="9525">
                  <a:moveTo>
                    <a:pt x="7144" y="7344"/>
                  </a:moveTo>
                  <a:cubicBezTo>
                    <a:pt x="10001" y="9249"/>
                    <a:pt x="7144" y="6392"/>
                    <a:pt x="7144" y="7344"/>
                  </a:cubicBezTo>
                  <a:close/>
                </a:path>
              </a:pathLst>
            </a:custGeom>
            <a:grpFill/>
            <a:ln w="9525" cap="flat">
              <a:noFill/>
              <a:prstDash val="solid"/>
              <a:miter/>
            </a:ln>
          </p:spPr>
          <p:txBody>
            <a:bodyPr rtlCol="0" anchor="ctr"/>
            <a:lstStyle/>
            <a:p>
              <a:endParaRPr lang="en-US"/>
            </a:p>
          </p:txBody>
        </p:sp>
        <p:sp>
          <p:nvSpPr>
            <p:cNvPr id="3905" name="Freeform: Shape 3904">
              <a:extLst>
                <a:ext uri="{FF2B5EF4-FFF2-40B4-BE49-F238E27FC236}">
                  <a16:creationId xmlns:a16="http://schemas.microsoft.com/office/drawing/2014/main" xmlns="" id="{362B7B08-104C-462A-BA8B-0D12CE5B7073}"/>
                </a:ext>
              </a:extLst>
            </p:cNvPr>
            <p:cNvSpPr/>
            <p:nvPr/>
          </p:nvSpPr>
          <p:spPr>
            <a:xfrm>
              <a:off x="7396508" y="172603"/>
              <a:ext cx="9525" cy="9525"/>
            </a:xfrm>
            <a:custGeom>
              <a:avLst/>
              <a:gdLst>
                <a:gd name="connsiteX0" fmla="*/ 8227 w 9525"/>
                <a:gd name="connsiteY0" fmla="*/ 7419 h 9525"/>
                <a:gd name="connsiteX1" fmla="*/ 8227 w 9525"/>
                <a:gd name="connsiteY1" fmla="*/ 7419 h 9525"/>
              </a:gdLst>
              <a:ahLst/>
              <a:cxnLst>
                <a:cxn ang="0">
                  <a:pos x="connsiteX0" y="connsiteY0"/>
                </a:cxn>
                <a:cxn ang="0">
                  <a:pos x="connsiteX1" y="connsiteY1"/>
                </a:cxn>
              </a:cxnLst>
              <a:rect l="l" t="t" r="r" b="b"/>
              <a:pathLst>
                <a:path w="9525" h="9525">
                  <a:moveTo>
                    <a:pt x="8227" y="7419"/>
                  </a:moveTo>
                  <a:cubicBezTo>
                    <a:pt x="9179" y="6466"/>
                    <a:pt x="5369" y="8371"/>
                    <a:pt x="8227" y="7419"/>
                  </a:cubicBezTo>
                  <a:close/>
                </a:path>
              </a:pathLst>
            </a:custGeom>
            <a:grpFill/>
            <a:ln w="9525" cap="flat">
              <a:noFill/>
              <a:prstDash val="solid"/>
              <a:miter/>
            </a:ln>
          </p:spPr>
          <p:txBody>
            <a:bodyPr rtlCol="0" anchor="ctr"/>
            <a:lstStyle/>
            <a:p>
              <a:endParaRPr lang="en-US"/>
            </a:p>
          </p:txBody>
        </p:sp>
        <p:sp>
          <p:nvSpPr>
            <p:cNvPr id="3906" name="Freeform: Shape 3905">
              <a:extLst>
                <a:ext uri="{FF2B5EF4-FFF2-40B4-BE49-F238E27FC236}">
                  <a16:creationId xmlns:a16="http://schemas.microsoft.com/office/drawing/2014/main" xmlns="" id="{DA589452-4D94-4CFD-ABAC-724859EF1B92}"/>
                </a:ext>
              </a:extLst>
            </p:cNvPr>
            <p:cNvSpPr/>
            <p:nvPr/>
          </p:nvSpPr>
          <p:spPr>
            <a:xfrm>
              <a:off x="7344251" y="168915"/>
              <a:ext cx="9525" cy="9525"/>
            </a:xfrm>
            <a:custGeom>
              <a:avLst/>
              <a:gdLst>
                <a:gd name="connsiteX0" fmla="*/ 7144 w 9525"/>
                <a:gd name="connsiteY0" fmla="*/ 7297 h 9525"/>
                <a:gd name="connsiteX1" fmla="*/ 7144 w 9525"/>
                <a:gd name="connsiteY1" fmla="*/ 10154 h 9525"/>
                <a:gd name="connsiteX2" fmla="*/ 7144 w 9525"/>
                <a:gd name="connsiteY2" fmla="*/ 7297 h 9525"/>
              </a:gdLst>
              <a:ahLst/>
              <a:cxnLst>
                <a:cxn ang="0">
                  <a:pos x="connsiteX0" y="connsiteY0"/>
                </a:cxn>
                <a:cxn ang="0">
                  <a:pos x="connsiteX1" y="connsiteY1"/>
                </a:cxn>
                <a:cxn ang="0">
                  <a:pos x="connsiteX2" y="connsiteY2"/>
                </a:cxn>
              </a:cxnLst>
              <a:rect l="l" t="t" r="r" b="b"/>
              <a:pathLst>
                <a:path w="9525" h="9525">
                  <a:moveTo>
                    <a:pt x="7144" y="7297"/>
                  </a:moveTo>
                  <a:lnTo>
                    <a:pt x="7144" y="10154"/>
                  </a:lnTo>
                  <a:cubicBezTo>
                    <a:pt x="7144" y="10154"/>
                    <a:pt x="7144" y="6344"/>
                    <a:pt x="7144" y="7297"/>
                  </a:cubicBezTo>
                  <a:close/>
                </a:path>
              </a:pathLst>
            </a:custGeom>
            <a:grpFill/>
            <a:ln w="9525" cap="flat">
              <a:noFill/>
              <a:prstDash val="solid"/>
              <a:miter/>
            </a:ln>
          </p:spPr>
          <p:txBody>
            <a:bodyPr rtlCol="0" anchor="ctr"/>
            <a:lstStyle/>
            <a:p>
              <a:endParaRPr lang="en-US"/>
            </a:p>
          </p:txBody>
        </p:sp>
        <p:sp>
          <p:nvSpPr>
            <p:cNvPr id="3907" name="Freeform: Shape 3906">
              <a:extLst>
                <a:ext uri="{FF2B5EF4-FFF2-40B4-BE49-F238E27FC236}">
                  <a16:creationId xmlns:a16="http://schemas.microsoft.com/office/drawing/2014/main" xmlns="" id="{94138814-671D-412F-BD3C-A0F216864B3C}"/>
                </a:ext>
              </a:extLst>
            </p:cNvPr>
            <p:cNvSpPr/>
            <p:nvPr/>
          </p:nvSpPr>
          <p:spPr>
            <a:xfrm>
              <a:off x="7319486" y="169935"/>
              <a:ext cx="9525" cy="9525"/>
            </a:xfrm>
            <a:custGeom>
              <a:avLst/>
              <a:gdLst>
                <a:gd name="connsiteX0" fmla="*/ 8096 w 9525"/>
                <a:gd name="connsiteY0" fmla="*/ 9135 h 9525"/>
                <a:gd name="connsiteX1" fmla="*/ 7144 w 9525"/>
                <a:gd name="connsiteY1" fmla="*/ 8182 h 9525"/>
                <a:gd name="connsiteX2" fmla="*/ 8096 w 9525"/>
                <a:gd name="connsiteY2" fmla="*/ 9135 h 9525"/>
              </a:gdLst>
              <a:ahLst/>
              <a:cxnLst>
                <a:cxn ang="0">
                  <a:pos x="connsiteX0" y="connsiteY0"/>
                </a:cxn>
                <a:cxn ang="0">
                  <a:pos x="connsiteX1" y="connsiteY1"/>
                </a:cxn>
                <a:cxn ang="0">
                  <a:pos x="connsiteX2" y="connsiteY2"/>
                </a:cxn>
              </a:cxnLst>
              <a:rect l="l" t="t" r="r" b="b"/>
              <a:pathLst>
                <a:path w="9525" h="9525">
                  <a:moveTo>
                    <a:pt x="8096" y="9135"/>
                  </a:moveTo>
                  <a:cubicBezTo>
                    <a:pt x="8096" y="7230"/>
                    <a:pt x="7144" y="6277"/>
                    <a:pt x="7144" y="8182"/>
                  </a:cubicBezTo>
                  <a:cubicBezTo>
                    <a:pt x="8096" y="8182"/>
                    <a:pt x="8096" y="9135"/>
                    <a:pt x="8096" y="9135"/>
                  </a:cubicBezTo>
                  <a:close/>
                </a:path>
              </a:pathLst>
            </a:custGeom>
            <a:grpFill/>
            <a:ln w="9525" cap="flat">
              <a:noFill/>
              <a:prstDash val="solid"/>
              <a:miter/>
            </a:ln>
          </p:spPr>
          <p:txBody>
            <a:bodyPr rtlCol="0" anchor="ctr"/>
            <a:lstStyle/>
            <a:p>
              <a:endParaRPr lang="en-US"/>
            </a:p>
          </p:txBody>
        </p:sp>
        <p:sp>
          <p:nvSpPr>
            <p:cNvPr id="3908" name="Freeform: Shape 3907">
              <a:extLst>
                <a:ext uri="{FF2B5EF4-FFF2-40B4-BE49-F238E27FC236}">
                  <a16:creationId xmlns:a16="http://schemas.microsoft.com/office/drawing/2014/main" xmlns="" id="{2AD77C64-411A-4205-A033-2578FACE2077}"/>
                </a:ext>
              </a:extLst>
            </p:cNvPr>
            <p:cNvSpPr/>
            <p:nvPr/>
          </p:nvSpPr>
          <p:spPr>
            <a:xfrm>
              <a:off x="7251859" y="164175"/>
              <a:ext cx="9525" cy="9525"/>
            </a:xfrm>
            <a:custGeom>
              <a:avLst/>
              <a:gdLst>
                <a:gd name="connsiteX0" fmla="*/ 7144 w 9525"/>
                <a:gd name="connsiteY0" fmla="*/ 8227 h 9525"/>
                <a:gd name="connsiteX1" fmla="*/ 7144 w 9525"/>
                <a:gd name="connsiteY1" fmla="*/ 8227 h 9525"/>
              </a:gdLst>
              <a:ahLst/>
              <a:cxnLst>
                <a:cxn ang="0">
                  <a:pos x="connsiteX0" y="connsiteY0"/>
                </a:cxn>
                <a:cxn ang="0">
                  <a:pos x="connsiteX1" y="connsiteY1"/>
                </a:cxn>
              </a:cxnLst>
              <a:rect l="l" t="t" r="r" b="b"/>
              <a:pathLst>
                <a:path w="9525" h="9525">
                  <a:moveTo>
                    <a:pt x="7144" y="8227"/>
                  </a:moveTo>
                  <a:cubicBezTo>
                    <a:pt x="7144" y="5369"/>
                    <a:pt x="7144" y="9179"/>
                    <a:pt x="7144" y="8227"/>
                  </a:cubicBezTo>
                  <a:close/>
                </a:path>
              </a:pathLst>
            </a:custGeom>
            <a:grpFill/>
            <a:ln w="9525" cap="flat">
              <a:noFill/>
              <a:prstDash val="solid"/>
              <a:miter/>
            </a:ln>
          </p:spPr>
          <p:txBody>
            <a:bodyPr rtlCol="0" anchor="ctr"/>
            <a:lstStyle/>
            <a:p>
              <a:endParaRPr lang="en-US"/>
            </a:p>
          </p:txBody>
        </p:sp>
        <p:sp>
          <p:nvSpPr>
            <p:cNvPr id="3909" name="Freeform: Shape 3908">
              <a:extLst>
                <a:ext uri="{FF2B5EF4-FFF2-40B4-BE49-F238E27FC236}">
                  <a16:creationId xmlns:a16="http://schemas.microsoft.com/office/drawing/2014/main" xmlns="" id="{7C568A37-DC86-44DB-9A36-ED85778198B7}"/>
                </a:ext>
              </a:extLst>
            </p:cNvPr>
            <p:cNvSpPr/>
            <p:nvPr/>
          </p:nvSpPr>
          <p:spPr>
            <a:xfrm>
              <a:off x="7710418" y="974916"/>
              <a:ext cx="28575" cy="19050"/>
            </a:xfrm>
            <a:custGeom>
              <a:avLst/>
              <a:gdLst>
                <a:gd name="connsiteX0" fmla="*/ 7689 w 28575"/>
                <a:gd name="connsiteY0" fmla="*/ 15683 h 19050"/>
                <a:gd name="connsiteX1" fmla="*/ 7689 w 28575"/>
                <a:gd name="connsiteY1" fmla="*/ 15683 h 19050"/>
              </a:gdLst>
              <a:ahLst/>
              <a:cxnLst>
                <a:cxn ang="0">
                  <a:pos x="connsiteX0" y="connsiteY0"/>
                </a:cxn>
                <a:cxn ang="0">
                  <a:pos x="connsiteX1" y="connsiteY1"/>
                </a:cxn>
              </a:cxnLst>
              <a:rect l="l" t="t" r="r" b="b"/>
              <a:pathLst>
                <a:path w="28575" h="19050">
                  <a:moveTo>
                    <a:pt x="7689" y="15683"/>
                  </a:moveTo>
                  <a:cubicBezTo>
                    <a:pt x="43884" y="-1462"/>
                    <a:pt x="1974" y="11873"/>
                    <a:pt x="7689" y="15683"/>
                  </a:cubicBezTo>
                  <a:close/>
                </a:path>
              </a:pathLst>
            </a:custGeom>
            <a:grpFill/>
            <a:ln w="9525" cap="flat">
              <a:noFill/>
              <a:prstDash val="solid"/>
              <a:miter/>
            </a:ln>
          </p:spPr>
          <p:txBody>
            <a:bodyPr rtlCol="0" anchor="ctr"/>
            <a:lstStyle/>
            <a:p>
              <a:endParaRPr lang="en-US"/>
            </a:p>
          </p:txBody>
        </p:sp>
        <p:sp>
          <p:nvSpPr>
            <p:cNvPr id="3910" name="Freeform: Shape 3909">
              <a:extLst>
                <a:ext uri="{FF2B5EF4-FFF2-40B4-BE49-F238E27FC236}">
                  <a16:creationId xmlns:a16="http://schemas.microsoft.com/office/drawing/2014/main" xmlns="" id="{FF89739B-600F-4CAD-8988-BB0E266E8EF6}"/>
                </a:ext>
              </a:extLst>
            </p:cNvPr>
            <p:cNvSpPr/>
            <p:nvPr/>
          </p:nvSpPr>
          <p:spPr>
            <a:xfrm>
              <a:off x="7695677" y="936184"/>
              <a:ext cx="19050" cy="28575"/>
            </a:xfrm>
            <a:custGeom>
              <a:avLst/>
              <a:gdLst>
                <a:gd name="connsiteX0" fmla="*/ 12905 w 19050"/>
                <a:gd name="connsiteY0" fmla="*/ 11553 h 28575"/>
                <a:gd name="connsiteX1" fmla="*/ 18620 w 19050"/>
                <a:gd name="connsiteY1" fmla="*/ 30603 h 28575"/>
                <a:gd name="connsiteX2" fmla="*/ 12905 w 19050"/>
                <a:gd name="connsiteY2" fmla="*/ 11553 h 28575"/>
              </a:gdLst>
              <a:ahLst/>
              <a:cxnLst>
                <a:cxn ang="0">
                  <a:pos x="connsiteX0" y="connsiteY0"/>
                </a:cxn>
                <a:cxn ang="0">
                  <a:pos x="connsiteX1" y="connsiteY1"/>
                </a:cxn>
                <a:cxn ang="0">
                  <a:pos x="connsiteX2" y="connsiteY2"/>
                </a:cxn>
              </a:cxnLst>
              <a:rect l="l" t="t" r="r" b="b"/>
              <a:pathLst>
                <a:path w="19050" h="28575">
                  <a:moveTo>
                    <a:pt x="12905" y="11553"/>
                  </a:moveTo>
                  <a:cubicBezTo>
                    <a:pt x="12905" y="40128"/>
                    <a:pt x="-3287" y="10601"/>
                    <a:pt x="18620" y="30603"/>
                  </a:cubicBezTo>
                  <a:cubicBezTo>
                    <a:pt x="30050" y="18221"/>
                    <a:pt x="-4240" y="-1782"/>
                    <a:pt x="12905" y="11553"/>
                  </a:cubicBezTo>
                  <a:close/>
                </a:path>
              </a:pathLst>
            </a:custGeom>
            <a:grpFill/>
            <a:ln w="9525" cap="flat">
              <a:noFill/>
              <a:prstDash val="solid"/>
              <a:miter/>
            </a:ln>
          </p:spPr>
          <p:txBody>
            <a:bodyPr rtlCol="0" anchor="ctr"/>
            <a:lstStyle/>
            <a:p>
              <a:endParaRPr lang="en-US"/>
            </a:p>
          </p:txBody>
        </p:sp>
        <p:sp>
          <p:nvSpPr>
            <p:cNvPr id="3911" name="Freeform: Shape 3910">
              <a:extLst>
                <a:ext uri="{FF2B5EF4-FFF2-40B4-BE49-F238E27FC236}">
                  <a16:creationId xmlns:a16="http://schemas.microsoft.com/office/drawing/2014/main" xmlns="" id="{8C5E5AB9-081C-48E4-B84C-0C518B8ABD56}"/>
                </a:ext>
              </a:extLst>
            </p:cNvPr>
            <p:cNvSpPr/>
            <p:nvPr/>
          </p:nvSpPr>
          <p:spPr>
            <a:xfrm>
              <a:off x="7709059" y="95392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912" name="Freeform: Shape 3911">
              <a:extLst>
                <a:ext uri="{FF2B5EF4-FFF2-40B4-BE49-F238E27FC236}">
                  <a16:creationId xmlns:a16="http://schemas.microsoft.com/office/drawing/2014/main" xmlns="" id="{BDFF45C0-5AF5-433F-9C18-C4C262565498}"/>
                </a:ext>
              </a:extLst>
            </p:cNvPr>
            <p:cNvSpPr/>
            <p:nvPr/>
          </p:nvSpPr>
          <p:spPr>
            <a:xfrm>
              <a:off x="7191389" y="1085809"/>
              <a:ext cx="19050" cy="9525"/>
            </a:xfrm>
            <a:custGeom>
              <a:avLst/>
              <a:gdLst>
                <a:gd name="connsiteX0" fmla="*/ 10464 w 19050"/>
                <a:gd name="connsiteY0" fmla="*/ 9566 h 9525"/>
                <a:gd name="connsiteX1" fmla="*/ 10464 w 19050"/>
                <a:gd name="connsiteY1" fmla="*/ 9566 h 9525"/>
              </a:gdLst>
              <a:ahLst/>
              <a:cxnLst>
                <a:cxn ang="0">
                  <a:pos x="connsiteX0" y="connsiteY0"/>
                </a:cxn>
                <a:cxn ang="0">
                  <a:pos x="connsiteX1" y="connsiteY1"/>
                </a:cxn>
              </a:cxnLst>
              <a:rect l="l" t="t" r="r" b="b"/>
              <a:pathLst>
                <a:path w="19050" h="9525">
                  <a:moveTo>
                    <a:pt x="10464" y="9566"/>
                  </a:moveTo>
                  <a:cubicBezTo>
                    <a:pt x="39039" y="2898"/>
                    <a:pt x="-4776" y="12423"/>
                    <a:pt x="10464" y="9566"/>
                  </a:cubicBezTo>
                  <a:close/>
                </a:path>
              </a:pathLst>
            </a:custGeom>
            <a:grpFill/>
            <a:ln w="9525" cap="flat">
              <a:noFill/>
              <a:prstDash val="solid"/>
              <a:miter/>
            </a:ln>
          </p:spPr>
          <p:txBody>
            <a:bodyPr rtlCol="0" anchor="ctr"/>
            <a:lstStyle/>
            <a:p>
              <a:endParaRPr lang="en-US"/>
            </a:p>
          </p:txBody>
        </p:sp>
        <p:sp>
          <p:nvSpPr>
            <p:cNvPr id="3913" name="Freeform: Shape 3912">
              <a:extLst>
                <a:ext uri="{FF2B5EF4-FFF2-40B4-BE49-F238E27FC236}">
                  <a16:creationId xmlns:a16="http://schemas.microsoft.com/office/drawing/2014/main" xmlns="" id="{D830C11B-914E-43E7-BE33-DE6F0FE628D5}"/>
                </a:ext>
              </a:extLst>
            </p:cNvPr>
            <p:cNvSpPr/>
            <p:nvPr/>
          </p:nvSpPr>
          <p:spPr>
            <a:xfrm>
              <a:off x="6890861" y="1076801"/>
              <a:ext cx="9525" cy="9525"/>
            </a:xfrm>
            <a:custGeom>
              <a:avLst/>
              <a:gdLst>
                <a:gd name="connsiteX0" fmla="*/ 7144 w 9525"/>
                <a:gd name="connsiteY0" fmla="*/ 9049 h 9525"/>
                <a:gd name="connsiteX1" fmla="*/ 10001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9049" y="9049"/>
                    <a:pt x="10001" y="8096"/>
                    <a:pt x="10001" y="7144"/>
                  </a:cubicBezTo>
                  <a:cubicBezTo>
                    <a:pt x="9049" y="7144"/>
                    <a:pt x="8096" y="8096"/>
                    <a:pt x="7144" y="9049"/>
                  </a:cubicBezTo>
                  <a:close/>
                </a:path>
              </a:pathLst>
            </a:custGeom>
            <a:grpFill/>
            <a:ln w="9525" cap="flat">
              <a:noFill/>
              <a:prstDash val="solid"/>
              <a:miter/>
            </a:ln>
          </p:spPr>
          <p:txBody>
            <a:bodyPr rtlCol="0" anchor="ctr"/>
            <a:lstStyle/>
            <a:p>
              <a:endParaRPr lang="en-US"/>
            </a:p>
          </p:txBody>
        </p:sp>
        <p:sp>
          <p:nvSpPr>
            <p:cNvPr id="3914" name="Freeform: Shape 3913">
              <a:extLst>
                <a:ext uri="{FF2B5EF4-FFF2-40B4-BE49-F238E27FC236}">
                  <a16:creationId xmlns:a16="http://schemas.microsoft.com/office/drawing/2014/main" xmlns="" id="{73FF482D-49A9-4325-814A-43E8C0A1B3A5}"/>
                </a:ext>
              </a:extLst>
            </p:cNvPr>
            <p:cNvSpPr/>
            <p:nvPr/>
          </p:nvSpPr>
          <p:spPr>
            <a:xfrm>
              <a:off x="7185184" y="1099661"/>
              <a:ext cx="9525" cy="19050"/>
            </a:xfrm>
            <a:custGeom>
              <a:avLst/>
              <a:gdLst>
                <a:gd name="connsiteX0" fmla="*/ 9049 w 9525"/>
                <a:gd name="connsiteY0" fmla="*/ 7144 h 19050"/>
                <a:gd name="connsiteX1" fmla="*/ 7144 w 9525"/>
                <a:gd name="connsiteY1" fmla="*/ 12859 h 19050"/>
                <a:gd name="connsiteX2" fmla="*/ 9049 w 9525"/>
                <a:gd name="connsiteY2" fmla="*/ 7144 h 19050"/>
              </a:gdLst>
              <a:ahLst/>
              <a:cxnLst>
                <a:cxn ang="0">
                  <a:pos x="connsiteX0" y="connsiteY0"/>
                </a:cxn>
                <a:cxn ang="0">
                  <a:pos x="connsiteX1" y="connsiteY1"/>
                </a:cxn>
                <a:cxn ang="0">
                  <a:pos x="connsiteX2" y="connsiteY2"/>
                </a:cxn>
              </a:cxnLst>
              <a:rect l="l" t="t" r="r" b="b"/>
              <a:pathLst>
                <a:path w="9525" h="19050">
                  <a:moveTo>
                    <a:pt x="9049" y="7144"/>
                  </a:moveTo>
                  <a:lnTo>
                    <a:pt x="7144" y="12859"/>
                  </a:lnTo>
                  <a:cubicBezTo>
                    <a:pt x="7144" y="10954"/>
                    <a:pt x="8096" y="9049"/>
                    <a:pt x="9049" y="7144"/>
                  </a:cubicBezTo>
                  <a:close/>
                </a:path>
              </a:pathLst>
            </a:custGeom>
            <a:grpFill/>
            <a:ln w="9525" cap="flat">
              <a:noFill/>
              <a:prstDash val="solid"/>
              <a:miter/>
            </a:ln>
          </p:spPr>
          <p:txBody>
            <a:bodyPr rtlCol="0" anchor="ctr"/>
            <a:lstStyle/>
            <a:p>
              <a:endParaRPr lang="en-US"/>
            </a:p>
          </p:txBody>
        </p:sp>
        <p:sp>
          <p:nvSpPr>
            <p:cNvPr id="3915" name="Freeform: Shape 3914">
              <a:extLst>
                <a:ext uri="{FF2B5EF4-FFF2-40B4-BE49-F238E27FC236}">
                  <a16:creationId xmlns:a16="http://schemas.microsoft.com/office/drawing/2014/main" xmlns="" id="{1B32EB7E-D9FE-4874-BCB8-24749AE10429}"/>
                </a:ext>
              </a:extLst>
            </p:cNvPr>
            <p:cNvSpPr/>
            <p:nvPr/>
          </p:nvSpPr>
          <p:spPr>
            <a:xfrm>
              <a:off x="7195344" y="987866"/>
              <a:ext cx="9525" cy="9525"/>
            </a:xfrm>
            <a:custGeom>
              <a:avLst/>
              <a:gdLst>
                <a:gd name="connsiteX0" fmla="*/ 8414 w 9525"/>
                <a:gd name="connsiteY0" fmla="*/ 7496 h 9525"/>
                <a:gd name="connsiteX1" fmla="*/ 8414 w 9525"/>
                <a:gd name="connsiteY1" fmla="*/ 7496 h 9525"/>
              </a:gdLst>
              <a:ahLst/>
              <a:cxnLst>
                <a:cxn ang="0">
                  <a:pos x="connsiteX0" y="connsiteY0"/>
                </a:cxn>
                <a:cxn ang="0">
                  <a:pos x="connsiteX1" y="connsiteY1"/>
                </a:cxn>
              </a:cxnLst>
              <a:rect l="l" t="t" r="r" b="b"/>
              <a:pathLst>
                <a:path w="9525" h="9525">
                  <a:moveTo>
                    <a:pt x="8414" y="7496"/>
                  </a:moveTo>
                  <a:cubicBezTo>
                    <a:pt x="8414" y="5591"/>
                    <a:pt x="5556" y="12259"/>
                    <a:pt x="8414" y="7496"/>
                  </a:cubicBezTo>
                  <a:close/>
                </a:path>
              </a:pathLst>
            </a:custGeom>
            <a:grpFill/>
            <a:ln w="9525" cap="flat">
              <a:noFill/>
              <a:prstDash val="solid"/>
              <a:miter/>
            </a:ln>
          </p:spPr>
          <p:txBody>
            <a:bodyPr rtlCol="0" anchor="ctr"/>
            <a:lstStyle/>
            <a:p>
              <a:endParaRPr lang="en-US"/>
            </a:p>
          </p:txBody>
        </p:sp>
        <p:sp>
          <p:nvSpPr>
            <p:cNvPr id="3916" name="Freeform: Shape 3915">
              <a:extLst>
                <a:ext uri="{FF2B5EF4-FFF2-40B4-BE49-F238E27FC236}">
                  <a16:creationId xmlns:a16="http://schemas.microsoft.com/office/drawing/2014/main" xmlns="" id="{B6FD853B-A693-49AC-BF4E-20B40249D979}"/>
                </a:ext>
              </a:extLst>
            </p:cNvPr>
            <p:cNvSpPr/>
            <p:nvPr/>
          </p:nvSpPr>
          <p:spPr>
            <a:xfrm>
              <a:off x="7123271" y="112728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917" name="Freeform: Shape 3916">
              <a:extLst>
                <a:ext uri="{FF2B5EF4-FFF2-40B4-BE49-F238E27FC236}">
                  <a16:creationId xmlns:a16="http://schemas.microsoft.com/office/drawing/2014/main" xmlns="" id="{5045CF0C-4EC9-4E28-BB84-F12DAC56E920}"/>
                </a:ext>
              </a:extLst>
            </p:cNvPr>
            <p:cNvSpPr/>
            <p:nvPr/>
          </p:nvSpPr>
          <p:spPr>
            <a:xfrm>
              <a:off x="7221830" y="952976"/>
              <a:ext cx="19050" cy="19050"/>
            </a:xfrm>
            <a:custGeom>
              <a:avLst/>
              <a:gdLst>
                <a:gd name="connsiteX0" fmla="*/ 18123 w 19050"/>
                <a:gd name="connsiteY0" fmla="*/ 7144 h 19050"/>
                <a:gd name="connsiteX1" fmla="*/ 18123 w 19050"/>
                <a:gd name="connsiteY1" fmla="*/ 7144 h 19050"/>
              </a:gdLst>
              <a:ahLst/>
              <a:cxnLst>
                <a:cxn ang="0">
                  <a:pos x="connsiteX0" y="connsiteY0"/>
                </a:cxn>
                <a:cxn ang="0">
                  <a:pos x="connsiteX1" y="connsiteY1"/>
                </a:cxn>
              </a:cxnLst>
              <a:rect l="l" t="t" r="r" b="b"/>
              <a:pathLst>
                <a:path w="19050" h="19050">
                  <a:moveTo>
                    <a:pt x="18123" y="7144"/>
                  </a:moveTo>
                  <a:cubicBezTo>
                    <a:pt x="11455" y="14764"/>
                    <a:pt x="-2833" y="34766"/>
                    <a:pt x="18123" y="7144"/>
                  </a:cubicBezTo>
                  <a:close/>
                </a:path>
              </a:pathLst>
            </a:custGeom>
            <a:grpFill/>
            <a:ln w="9525" cap="flat">
              <a:noFill/>
              <a:prstDash val="solid"/>
              <a:miter/>
            </a:ln>
          </p:spPr>
          <p:txBody>
            <a:bodyPr rtlCol="0" anchor="ctr"/>
            <a:lstStyle/>
            <a:p>
              <a:endParaRPr lang="en-US"/>
            </a:p>
          </p:txBody>
        </p:sp>
        <p:sp>
          <p:nvSpPr>
            <p:cNvPr id="3918" name="Freeform: Shape 3917">
              <a:extLst>
                <a:ext uri="{FF2B5EF4-FFF2-40B4-BE49-F238E27FC236}">
                  <a16:creationId xmlns:a16="http://schemas.microsoft.com/office/drawing/2014/main" xmlns="" id="{039CF155-F36E-4C99-9AF4-16D90C44F6E9}"/>
                </a:ext>
              </a:extLst>
            </p:cNvPr>
            <p:cNvSpPr/>
            <p:nvPr/>
          </p:nvSpPr>
          <p:spPr>
            <a:xfrm>
              <a:off x="6986111" y="105394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919" name="Freeform: Shape 3918">
              <a:extLst>
                <a:ext uri="{FF2B5EF4-FFF2-40B4-BE49-F238E27FC236}">
                  <a16:creationId xmlns:a16="http://schemas.microsoft.com/office/drawing/2014/main" xmlns="" id="{4C517475-F183-4294-8504-9457F180A95F}"/>
                </a:ext>
              </a:extLst>
            </p:cNvPr>
            <p:cNvSpPr/>
            <p:nvPr/>
          </p:nvSpPr>
          <p:spPr>
            <a:xfrm>
              <a:off x="6986111" y="105108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9049"/>
                    <a:pt x="9049" y="8096"/>
                    <a:pt x="7144" y="7144"/>
                  </a:cubicBezTo>
                  <a:close/>
                </a:path>
              </a:pathLst>
            </a:custGeom>
            <a:grpFill/>
            <a:ln w="9525" cap="flat">
              <a:noFill/>
              <a:prstDash val="solid"/>
              <a:miter/>
            </a:ln>
          </p:spPr>
          <p:txBody>
            <a:bodyPr rtlCol="0" anchor="ctr"/>
            <a:lstStyle/>
            <a:p>
              <a:endParaRPr lang="en-US"/>
            </a:p>
          </p:txBody>
        </p:sp>
        <p:sp>
          <p:nvSpPr>
            <p:cNvPr id="3920" name="Freeform: Shape 3919">
              <a:extLst>
                <a:ext uri="{FF2B5EF4-FFF2-40B4-BE49-F238E27FC236}">
                  <a16:creationId xmlns:a16="http://schemas.microsoft.com/office/drawing/2014/main" xmlns="" id="{77C81346-CECB-4A76-8D17-FB47857B2F12}"/>
                </a:ext>
              </a:extLst>
            </p:cNvPr>
            <p:cNvSpPr/>
            <p:nvPr/>
          </p:nvSpPr>
          <p:spPr>
            <a:xfrm>
              <a:off x="7187089" y="1094898"/>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8096" y="18574"/>
                    <a:pt x="8096" y="7144"/>
                    <a:pt x="7144" y="7144"/>
                  </a:cubicBezTo>
                  <a:close/>
                </a:path>
              </a:pathLst>
            </a:custGeom>
            <a:grpFill/>
            <a:ln w="9525" cap="flat">
              <a:noFill/>
              <a:prstDash val="solid"/>
              <a:miter/>
            </a:ln>
          </p:spPr>
          <p:txBody>
            <a:bodyPr rtlCol="0" anchor="ctr"/>
            <a:lstStyle/>
            <a:p>
              <a:endParaRPr lang="en-US"/>
            </a:p>
          </p:txBody>
        </p:sp>
        <p:sp>
          <p:nvSpPr>
            <p:cNvPr id="3921" name="Freeform: Shape 3920">
              <a:extLst>
                <a:ext uri="{FF2B5EF4-FFF2-40B4-BE49-F238E27FC236}">
                  <a16:creationId xmlns:a16="http://schemas.microsoft.com/office/drawing/2014/main" xmlns="" id="{496CEF1E-6502-4DB9-9781-D515562AD388}"/>
                </a:ext>
              </a:extLst>
            </p:cNvPr>
            <p:cNvSpPr/>
            <p:nvPr/>
          </p:nvSpPr>
          <p:spPr>
            <a:xfrm>
              <a:off x="7189946" y="1073493"/>
              <a:ext cx="19050" cy="19050"/>
            </a:xfrm>
            <a:custGeom>
              <a:avLst/>
              <a:gdLst>
                <a:gd name="connsiteX0" fmla="*/ 7144 w 19050"/>
                <a:gd name="connsiteY0" fmla="*/ 12356 h 19050"/>
                <a:gd name="connsiteX1" fmla="*/ 7144 w 19050"/>
                <a:gd name="connsiteY1" fmla="*/ 12356 h 19050"/>
              </a:gdLst>
              <a:ahLst/>
              <a:cxnLst>
                <a:cxn ang="0">
                  <a:pos x="connsiteX0" y="connsiteY0"/>
                </a:cxn>
                <a:cxn ang="0">
                  <a:pos x="connsiteX1" y="connsiteY1"/>
                </a:cxn>
              </a:cxnLst>
              <a:rect l="l" t="t" r="r" b="b"/>
              <a:pathLst>
                <a:path w="19050" h="19050">
                  <a:moveTo>
                    <a:pt x="7144" y="12356"/>
                  </a:moveTo>
                  <a:cubicBezTo>
                    <a:pt x="14764" y="8546"/>
                    <a:pt x="16669" y="2831"/>
                    <a:pt x="7144" y="12356"/>
                  </a:cubicBezTo>
                  <a:close/>
                </a:path>
              </a:pathLst>
            </a:custGeom>
            <a:grpFill/>
            <a:ln w="9525" cap="flat">
              <a:noFill/>
              <a:prstDash val="solid"/>
              <a:miter/>
            </a:ln>
          </p:spPr>
          <p:txBody>
            <a:bodyPr rtlCol="0" anchor="ctr"/>
            <a:lstStyle/>
            <a:p>
              <a:endParaRPr lang="en-US"/>
            </a:p>
          </p:txBody>
        </p:sp>
        <p:sp>
          <p:nvSpPr>
            <p:cNvPr id="3922" name="Freeform: Shape 3921">
              <a:extLst>
                <a:ext uri="{FF2B5EF4-FFF2-40B4-BE49-F238E27FC236}">
                  <a16:creationId xmlns:a16="http://schemas.microsoft.com/office/drawing/2014/main" xmlns="" id="{97109D23-57E7-477B-B7C2-6E63AA6DFFF9}"/>
                </a:ext>
              </a:extLst>
            </p:cNvPr>
            <p:cNvSpPr/>
            <p:nvPr/>
          </p:nvSpPr>
          <p:spPr>
            <a:xfrm>
              <a:off x="7101364" y="1094898"/>
              <a:ext cx="95250" cy="66675"/>
            </a:xfrm>
            <a:custGeom>
              <a:avLst/>
              <a:gdLst>
                <a:gd name="connsiteX0" fmla="*/ 38576 w 95250"/>
                <a:gd name="connsiteY0" fmla="*/ 43339 h 66675"/>
                <a:gd name="connsiteX1" fmla="*/ 30004 w 95250"/>
                <a:gd name="connsiteY1" fmla="*/ 57626 h 66675"/>
                <a:gd name="connsiteX2" fmla="*/ 7144 w 95250"/>
                <a:gd name="connsiteY2" fmla="*/ 62389 h 66675"/>
                <a:gd name="connsiteX3" fmla="*/ 90964 w 95250"/>
                <a:gd name="connsiteY3" fmla="*/ 18574 h 66675"/>
                <a:gd name="connsiteX4" fmla="*/ 88106 w 95250"/>
                <a:gd name="connsiteY4" fmla="*/ 9049 h 66675"/>
                <a:gd name="connsiteX5" fmla="*/ 78581 w 95250"/>
                <a:gd name="connsiteY5" fmla="*/ 7144 h 66675"/>
                <a:gd name="connsiteX6" fmla="*/ 38576 w 95250"/>
                <a:gd name="connsiteY6" fmla="*/ 43339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66675">
                  <a:moveTo>
                    <a:pt x="38576" y="43339"/>
                  </a:moveTo>
                  <a:cubicBezTo>
                    <a:pt x="45244" y="41434"/>
                    <a:pt x="17621" y="51911"/>
                    <a:pt x="30004" y="57626"/>
                  </a:cubicBezTo>
                  <a:cubicBezTo>
                    <a:pt x="28099" y="55721"/>
                    <a:pt x="21431" y="35719"/>
                    <a:pt x="7144" y="62389"/>
                  </a:cubicBezTo>
                  <a:cubicBezTo>
                    <a:pt x="8096" y="81439"/>
                    <a:pt x="71914" y="48101"/>
                    <a:pt x="90964" y="18574"/>
                  </a:cubicBezTo>
                  <a:cubicBezTo>
                    <a:pt x="87154" y="24289"/>
                    <a:pt x="86201" y="20479"/>
                    <a:pt x="88106" y="9049"/>
                  </a:cubicBezTo>
                  <a:cubicBezTo>
                    <a:pt x="83344" y="22384"/>
                    <a:pt x="80486" y="21431"/>
                    <a:pt x="78581" y="7144"/>
                  </a:cubicBezTo>
                  <a:cubicBezTo>
                    <a:pt x="42386" y="33814"/>
                    <a:pt x="47149" y="33814"/>
                    <a:pt x="38576" y="43339"/>
                  </a:cubicBezTo>
                  <a:close/>
                </a:path>
              </a:pathLst>
            </a:custGeom>
            <a:grpFill/>
            <a:ln w="9525" cap="flat">
              <a:noFill/>
              <a:prstDash val="solid"/>
              <a:miter/>
            </a:ln>
          </p:spPr>
          <p:txBody>
            <a:bodyPr rtlCol="0" anchor="ctr"/>
            <a:lstStyle/>
            <a:p>
              <a:endParaRPr lang="en-US"/>
            </a:p>
          </p:txBody>
        </p:sp>
        <p:sp>
          <p:nvSpPr>
            <p:cNvPr id="3923" name="Freeform: Shape 3922">
              <a:extLst>
                <a:ext uri="{FF2B5EF4-FFF2-40B4-BE49-F238E27FC236}">
                  <a16:creationId xmlns:a16="http://schemas.microsoft.com/office/drawing/2014/main" xmlns="" id="{97390E69-7D1D-47D1-BE93-8716DE04F2EF}"/>
                </a:ext>
              </a:extLst>
            </p:cNvPr>
            <p:cNvSpPr/>
            <p:nvPr/>
          </p:nvSpPr>
          <p:spPr>
            <a:xfrm>
              <a:off x="7156609" y="111013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8096"/>
                    <a:pt x="7144" y="7144"/>
                    <a:pt x="7144" y="7144"/>
                  </a:cubicBezTo>
                  <a:cubicBezTo>
                    <a:pt x="7144" y="8096"/>
                    <a:pt x="7144" y="8096"/>
                    <a:pt x="8096" y="8096"/>
                  </a:cubicBezTo>
                  <a:close/>
                </a:path>
              </a:pathLst>
            </a:custGeom>
            <a:grpFill/>
            <a:ln w="9525" cap="flat">
              <a:noFill/>
              <a:prstDash val="solid"/>
              <a:miter/>
            </a:ln>
          </p:spPr>
          <p:txBody>
            <a:bodyPr rtlCol="0" anchor="ctr"/>
            <a:lstStyle/>
            <a:p>
              <a:endParaRPr lang="en-US"/>
            </a:p>
          </p:txBody>
        </p:sp>
        <p:sp>
          <p:nvSpPr>
            <p:cNvPr id="3924" name="Freeform: Shape 3923">
              <a:extLst>
                <a:ext uri="{FF2B5EF4-FFF2-40B4-BE49-F238E27FC236}">
                  <a16:creationId xmlns:a16="http://schemas.microsoft.com/office/drawing/2014/main" xmlns="" id="{2376BED8-EFD7-4246-951A-8D46F2DB1A73}"/>
                </a:ext>
              </a:extLst>
            </p:cNvPr>
            <p:cNvSpPr/>
            <p:nvPr/>
          </p:nvSpPr>
          <p:spPr>
            <a:xfrm>
              <a:off x="7140522" y="1119663"/>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5" y="7144"/>
                    <a:pt x="7990" y="7144"/>
                  </a:cubicBezTo>
                  <a:close/>
                </a:path>
              </a:pathLst>
            </a:custGeom>
            <a:grpFill/>
            <a:ln w="9525" cap="flat">
              <a:noFill/>
              <a:prstDash val="solid"/>
              <a:miter/>
            </a:ln>
          </p:spPr>
          <p:txBody>
            <a:bodyPr rtlCol="0" anchor="ctr"/>
            <a:lstStyle/>
            <a:p>
              <a:endParaRPr lang="en-US"/>
            </a:p>
          </p:txBody>
        </p:sp>
        <p:sp>
          <p:nvSpPr>
            <p:cNvPr id="3925" name="Freeform: Shape 3924">
              <a:extLst>
                <a:ext uri="{FF2B5EF4-FFF2-40B4-BE49-F238E27FC236}">
                  <a16:creationId xmlns:a16="http://schemas.microsoft.com/office/drawing/2014/main" xmlns="" id="{ADF8D209-24CE-43E6-A559-3D7F21481F91}"/>
                </a:ext>
              </a:extLst>
            </p:cNvPr>
            <p:cNvSpPr/>
            <p:nvPr/>
          </p:nvSpPr>
          <p:spPr>
            <a:xfrm>
              <a:off x="7183279" y="1079968"/>
              <a:ext cx="9525" cy="9525"/>
            </a:xfrm>
            <a:custGeom>
              <a:avLst/>
              <a:gdLst>
                <a:gd name="connsiteX0" fmla="*/ 7144 w 9525"/>
                <a:gd name="connsiteY0" fmla="*/ 11597 h 9525"/>
                <a:gd name="connsiteX1" fmla="*/ 7144 w 9525"/>
                <a:gd name="connsiteY1" fmla="*/ 11597 h 9525"/>
              </a:gdLst>
              <a:ahLst/>
              <a:cxnLst>
                <a:cxn ang="0">
                  <a:pos x="connsiteX0" y="connsiteY0"/>
                </a:cxn>
                <a:cxn ang="0">
                  <a:pos x="connsiteX1" y="connsiteY1"/>
                </a:cxn>
              </a:cxnLst>
              <a:rect l="l" t="t" r="r" b="b"/>
              <a:pathLst>
                <a:path w="9525" h="9525">
                  <a:moveTo>
                    <a:pt x="7144" y="11597"/>
                  </a:moveTo>
                  <a:cubicBezTo>
                    <a:pt x="10001" y="2072"/>
                    <a:pt x="7144" y="10644"/>
                    <a:pt x="7144" y="11597"/>
                  </a:cubicBezTo>
                  <a:close/>
                </a:path>
              </a:pathLst>
            </a:custGeom>
            <a:grpFill/>
            <a:ln w="9525" cap="flat">
              <a:noFill/>
              <a:prstDash val="solid"/>
              <a:miter/>
            </a:ln>
          </p:spPr>
          <p:txBody>
            <a:bodyPr rtlCol="0" anchor="ctr"/>
            <a:lstStyle/>
            <a:p>
              <a:endParaRPr lang="en-US"/>
            </a:p>
          </p:txBody>
        </p:sp>
        <p:sp>
          <p:nvSpPr>
            <p:cNvPr id="3926" name="Freeform: Shape 3925">
              <a:extLst>
                <a:ext uri="{FF2B5EF4-FFF2-40B4-BE49-F238E27FC236}">
                  <a16:creationId xmlns:a16="http://schemas.microsoft.com/office/drawing/2014/main" xmlns="" id="{585F6C40-3877-4A13-A84A-10EDD09E1A72}"/>
                </a:ext>
              </a:extLst>
            </p:cNvPr>
            <p:cNvSpPr/>
            <p:nvPr/>
          </p:nvSpPr>
          <p:spPr>
            <a:xfrm>
              <a:off x="7187089" y="10929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1906"/>
                    <a:pt x="7144" y="7144"/>
                    <a:pt x="7144" y="7144"/>
                  </a:cubicBezTo>
                  <a:close/>
                </a:path>
              </a:pathLst>
            </a:custGeom>
            <a:grpFill/>
            <a:ln w="9525" cap="flat">
              <a:noFill/>
              <a:prstDash val="solid"/>
              <a:miter/>
            </a:ln>
          </p:spPr>
          <p:txBody>
            <a:bodyPr rtlCol="0" anchor="ctr"/>
            <a:lstStyle/>
            <a:p>
              <a:endParaRPr lang="en-US"/>
            </a:p>
          </p:txBody>
        </p:sp>
        <p:sp>
          <p:nvSpPr>
            <p:cNvPr id="3927" name="Freeform: Shape 3926">
              <a:extLst>
                <a:ext uri="{FF2B5EF4-FFF2-40B4-BE49-F238E27FC236}">
                  <a16:creationId xmlns:a16="http://schemas.microsoft.com/office/drawing/2014/main" xmlns="" id="{4F3CE678-FBD3-457B-85D0-59063C7852BA}"/>
                </a:ext>
              </a:extLst>
            </p:cNvPr>
            <p:cNvSpPr/>
            <p:nvPr/>
          </p:nvSpPr>
          <p:spPr>
            <a:xfrm>
              <a:off x="7083266" y="109108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7144" y="8096"/>
                    <a:pt x="8096" y="8096"/>
                    <a:pt x="8096" y="7144"/>
                  </a:cubicBezTo>
                  <a:close/>
                </a:path>
              </a:pathLst>
            </a:custGeom>
            <a:grpFill/>
            <a:ln w="9525" cap="flat">
              <a:noFill/>
              <a:prstDash val="solid"/>
              <a:miter/>
            </a:ln>
          </p:spPr>
          <p:txBody>
            <a:bodyPr rtlCol="0" anchor="ctr"/>
            <a:lstStyle/>
            <a:p>
              <a:endParaRPr lang="en-US"/>
            </a:p>
          </p:txBody>
        </p:sp>
        <p:sp>
          <p:nvSpPr>
            <p:cNvPr id="3928" name="Freeform: Shape 3927">
              <a:extLst>
                <a:ext uri="{FF2B5EF4-FFF2-40B4-BE49-F238E27FC236}">
                  <a16:creationId xmlns:a16="http://schemas.microsoft.com/office/drawing/2014/main" xmlns="" id="{461FCC01-583C-4D7B-B755-624FB8A13764}"/>
                </a:ext>
              </a:extLst>
            </p:cNvPr>
            <p:cNvSpPr/>
            <p:nvPr/>
          </p:nvSpPr>
          <p:spPr>
            <a:xfrm>
              <a:off x="7117711" y="1101262"/>
              <a:ext cx="47625" cy="28575"/>
            </a:xfrm>
            <a:custGeom>
              <a:avLst/>
              <a:gdLst>
                <a:gd name="connsiteX0" fmla="*/ 8894 w 47625"/>
                <a:gd name="connsiteY0" fmla="*/ 30307 h 28575"/>
                <a:gd name="connsiteX1" fmla="*/ 46041 w 47625"/>
                <a:gd name="connsiteY1" fmla="*/ 16972 h 28575"/>
                <a:gd name="connsiteX2" fmla="*/ 43184 w 47625"/>
                <a:gd name="connsiteY2" fmla="*/ 10305 h 28575"/>
                <a:gd name="connsiteX3" fmla="*/ 8894 w 47625"/>
                <a:gd name="connsiteY3" fmla="*/ 30307 h 28575"/>
              </a:gdLst>
              <a:ahLst/>
              <a:cxnLst>
                <a:cxn ang="0">
                  <a:pos x="connsiteX0" y="connsiteY0"/>
                </a:cxn>
                <a:cxn ang="0">
                  <a:pos x="connsiteX1" y="connsiteY1"/>
                </a:cxn>
                <a:cxn ang="0">
                  <a:pos x="connsiteX2" y="connsiteY2"/>
                </a:cxn>
                <a:cxn ang="0">
                  <a:pos x="connsiteX3" y="connsiteY3"/>
                </a:cxn>
              </a:cxnLst>
              <a:rect l="l" t="t" r="r" b="b"/>
              <a:pathLst>
                <a:path w="47625" h="28575">
                  <a:moveTo>
                    <a:pt x="8894" y="30307"/>
                  </a:moveTo>
                  <a:cubicBezTo>
                    <a:pt x="14609" y="28402"/>
                    <a:pt x="37469" y="11257"/>
                    <a:pt x="46041" y="16972"/>
                  </a:cubicBezTo>
                  <a:cubicBezTo>
                    <a:pt x="43184" y="15067"/>
                    <a:pt x="42231" y="12210"/>
                    <a:pt x="43184" y="10305"/>
                  </a:cubicBezTo>
                  <a:cubicBezTo>
                    <a:pt x="25086" y="-3983"/>
                    <a:pt x="321" y="35070"/>
                    <a:pt x="8894" y="30307"/>
                  </a:cubicBezTo>
                  <a:close/>
                </a:path>
              </a:pathLst>
            </a:custGeom>
            <a:grpFill/>
            <a:ln w="9525" cap="flat">
              <a:noFill/>
              <a:prstDash val="solid"/>
              <a:miter/>
            </a:ln>
          </p:spPr>
          <p:txBody>
            <a:bodyPr rtlCol="0" anchor="ctr"/>
            <a:lstStyle/>
            <a:p>
              <a:endParaRPr lang="en-US"/>
            </a:p>
          </p:txBody>
        </p:sp>
        <p:sp>
          <p:nvSpPr>
            <p:cNvPr id="3929" name="Freeform: Shape 3928">
              <a:extLst>
                <a:ext uri="{FF2B5EF4-FFF2-40B4-BE49-F238E27FC236}">
                  <a16:creationId xmlns:a16="http://schemas.microsoft.com/office/drawing/2014/main" xmlns="" id="{FB6146B3-0471-4E02-A905-A70AD2666520}"/>
                </a:ext>
              </a:extLst>
            </p:cNvPr>
            <p:cNvSpPr/>
            <p:nvPr/>
          </p:nvSpPr>
          <p:spPr>
            <a:xfrm>
              <a:off x="7176611" y="108537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930" name="Freeform: Shape 3929">
              <a:extLst>
                <a:ext uri="{FF2B5EF4-FFF2-40B4-BE49-F238E27FC236}">
                  <a16:creationId xmlns:a16="http://schemas.microsoft.com/office/drawing/2014/main" xmlns="" id="{B8872CA7-7F7B-449D-9180-C2D7B1632135}"/>
                </a:ext>
              </a:extLst>
            </p:cNvPr>
            <p:cNvSpPr/>
            <p:nvPr/>
          </p:nvSpPr>
          <p:spPr>
            <a:xfrm>
              <a:off x="7184231" y="1098708"/>
              <a:ext cx="57150" cy="38100"/>
            </a:xfrm>
            <a:custGeom>
              <a:avLst/>
              <a:gdLst>
                <a:gd name="connsiteX0" fmla="*/ 53816 w 57150"/>
                <a:gd name="connsiteY0" fmla="*/ 28099 h 38100"/>
                <a:gd name="connsiteX1" fmla="*/ 7144 w 57150"/>
                <a:gd name="connsiteY1" fmla="*/ 39529 h 38100"/>
                <a:gd name="connsiteX2" fmla="*/ 10954 w 57150"/>
                <a:gd name="connsiteY2" fmla="*/ 24289 h 38100"/>
                <a:gd name="connsiteX3" fmla="*/ 35719 w 57150"/>
                <a:gd name="connsiteY3" fmla="*/ 7144 h 38100"/>
                <a:gd name="connsiteX4" fmla="*/ 53816 w 57150"/>
                <a:gd name="connsiteY4" fmla="*/ 28099 h 38100"/>
                <a:gd name="connsiteX5" fmla="*/ 49054 w 57150"/>
                <a:gd name="connsiteY5" fmla="*/ 30956 h 38100"/>
                <a:gd name="connsiteX6" fmla="*/ 46196 w 57150"/>
                <a:gd name="connsiteY6" fmla="*/ 30004 h 38100"/>
                <a:gd name="connsiteX7" fmla="*/ 49054 w 57150"/>
                <a:gd name="connsiteY7" fmla="*/ 30956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50" h="38100">
                  <a:moveTo>
                    <a:pt x="53816" y="28099"/>
                  </a:moveTo>
                  <a:cubicBezTo>
                    <a:pt x="41434" y="30956"/>
                    <a:pt x="28099" y="42386"/>
                    <a:pt x="7144" y="39529"/>
                  </a:cubicBezTo>
                  <a:cubicBezTo>
                    <a:pt x="7144" y="37624"/>
                    <a:pt x="13811" y="24289"/>
                    <a:pt x="10954" y="24289"/>
                  </a:cubicBezTo>
                  <a:cubicBezTo>
                    <a:pt x="22384" y="49054"/>
                    <a:pt x="16669" y="19526"/>
                    <a:pt x="35719" y="7144"/>
                  </a:cubicBezTo>
                  <a:cubicBezTo>
                    <a:pt x="30956" y="43339"/>
                    <a:pt x="53816" y="24289"/>
                    <a:pt x="53816" y="28099"/>
                  </a:cubicBezTo>
                  <a:close/>
                  <a:moveTo>
                    <a:pt x="49054" y="30956"/>
                  </a:moveTo>
                  <a:lnTo>
                    <a:pt x="46196" y="30004"/>
                  </a:lnTo>
                  <a:cubicBezTo>
                    <a:pt x="47149" y="31909"/>
                    <a:pt x="48101" y="31909"/>
                    <a:pt x="49054" y="30956"/>
                  </a:cubicBezTo>
                  <a:close/>
                </a:path>
              </a:pathLst>
            </a:custGeom>
            <a:grpFill/>
            <a:ln w="9525" cap="flat">
              <a:noFill/>
              <a:prstDash val="solid"/>
              <a:miter/>
            </a:ln>
          </p:spPr>
          <p:txBody>
            <a:bodyPr rtlCol="0" anchor="ctr"/>
            <a:lstStyle/>
            <a:p>
              <a:endParaRPr lang="en-US"/>
            </a:p>
          </p:txBody>
        </p:sp>
        <p:sp>
          <p:nvSpPr>
            <p:cNvPr id="3931" name="Freeform: Shape 3930">
              <a:extLst>
                <a:ext uri="{FF2B5EF4-FFF2-40B4-BE49-F238E27FC236}">
                  <a16:creationId xmlns:a16="http://schemas.microsoft.com/office/drawing/2014/main" xmlns="" id="{F77E3A58-E96F-46A8-85B3-695E6BFB17BF}"/>
                </a:ext>
              </a:extLst>
            </p:cNvPr>
            <p:cNvSpPr/>
            <p:nvPr/>
          </p:nvSpPr>
          <p:spPr>
            <a:xfrm>
              <a:off x="7660481" y="94630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8096"/>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932" name="Freeform: Shape 3931">
              <a:extLst>
                <a:ext uri="{FF2B5EF4-FFF2-40B4-BE49-F238E27FC236}">
                  <a16:creationId xmlns:a16="http://schemas.microsoft.com/office/drawing/2014/main" xmlns="" id="{25212303-9EBA-47B3-A7AF-F34FEAB6AFBD}"/>
                </a:ext>
              </a:extLst>
            </p:cNvPr>
            <p:cNvSpPr/>
            <p:nvPr/>
          </p:nvSpPr>
          <p:spPr>
            <a:xfrm>
              <a:off x="7327106" y="975836"/>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9049"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3933" name="Freeform: Shape 3932">
              <a:extLst>
                <a:ext uri="{FF2B5EF4-FFF2-40B4-BE49-F238E27FC236}">
                  <a16:creationId xmlns:a16="http://schemas.microsoft.com/office/drawing/2014/main" xmlns="" id="{47171934-219D-45BF-A712-9D3077FBE7C1}"/>
                </a:ext>
              </a:extLst>
            </p:cNvPr>
            <p:cNvSpPr/>
            <p:nvPr/>
          </p:nvSpPr>
          <p:spPr>
            <a:xfrm>
              <a:off x="7362349" y="941172"/>
              <a:ext cx="9525" cy="9525"/>
            </a:xfrm>
            <a:custGeom>
              <a:avLst/>
              <a:gdLst>
                <a:gd name="connsiteX0" fmla="*/ 7144 w 9525"/>
                <a:gd name="connsiteY0" fmla="*/ 9422 h 9525"/>
                <a:gd name="connsiteX1" fmla="*/ 9049 w 9525"/>
                <a:gd name="connsiteY1" fmla="*/ 7517 h 9525"/>
                <a:gd name="connsiteX2" fmla="*/ 7144 w 9525"/>
                <a:gd name="connsiteY2" fmla="*/ 9422 h 9525"/>
              </a:gdLst>
              <a:ahLst/>
              <a:cxnLst>
                <a:cxn ang="0">
                  <a:pos x="connsiteX0" y="connsiteY0"/>
                </a:cxn>
                <a:cxn ang="0">
                  <a:pos x="connsiteX1" y="connsiteY1"/>
                </a:cxn>
                <a:cxn ang="0">
                  <a:pos x="connsiteX2" y="connsiteY2"/>
                </a:cxn>
              </a:cxnLst>
              <a:rect l="l" t="t" r="r" b="b"/>
              <a:pathLst>
                <a:path w="9525" h="9525">
                  <a:moveTo>
                    <a:pt x="7144" y="9422"/>
                  </a:moveTo>
                  <a:lnTo>
                    <a:pt x="9049" y="7517"/>
                  </a:lnTo>
                  <a:cubicBezTo>
                    <a:pt x="8096" y="6565"/>
                    <a:pt x="7144" y="7517"/>
                    <a:pt x="7144" y="9422"/>
                  </a:cubicBezTo>
                  <a:close/>
                </a:path>
              </a:pathLst>
            </a:custGeom>
            <a:grpFill/>
            <a:ln w="9525" cap="flat">
              <a:noFill/>
              <a:prstDash val="solid"/>
              <a:miter/>
            </a:ln>
          </p:spPr>
          <p:txBody>
            <a:bodyPr rtlCol="0" anchor="ctr"/>
            <a:lstStyle/>
            <a:p>
              <a:endParaRPr lang="en-US"/>
            </a:p>
          </p:txBody>
        </p:sp>
        <p:sp>
          <p:nvSpPr>
            <p:cNvPr id="3934" name="Freeform: Shape 3933">
              <a:extLst>
                <a:ext uri="{FF2B5EF4-FFF2-40B4-BE49-F238E27FC236}">
                  <a16:creationId xmlns:a16="http://schemas.microsoft.com/office/drawing/2014/main" xmlns="" id="{E372084D-8F93-45A4-81E7-DB0D354700AA}"/>
                </a:ext>
              </a:extLst>
            </p:cNvPr>
            <p:cNvSpPr/>
            <p:nvPr/>
          </p:nvSpPr>
          <p:spPr>
            <a:xfrm>
              <a:off x="7639103" y="948213"/>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8096"/>
                    <a:pt x="6615" y="9049"/>
                    <a:pt x="7567" y="7144"/>
                  </a:cubicBezTo>
                  <a:close/>
                </a:path>
              </a:pathLst>
            </a:custGeom>
            <a:grpFill/>
            <a:ln w="9525" cap="flat">
              <a:noFill/>
              <a:prstDash val="solid"/>
              <a:miter/>
            </a:ln>
          </p:spPr>
          <p:txBody>
            <a:bodyPr rtlCol="0" anchor="ctr"/>
            <a:lstStyle/>
            <a:p>
              <a:endParaRPr lang="en-US"/>
            </a:p>
          </p:txBody>
        </p:sp>
        <p:sp>
          <p:nvSpPr>
            <p:cNvPr id="3935" name="Freeform: Shape 3934">
              <a:extLst>
                <a:ext uri="{FF2B5EF4-FFF2-40B4-BE49-F238E27FC236}">
                  <a16:creationId xmlns:a16="http://schemas.microsoft.com/office/drawing/2014/main" xmlns="" id="{DE5AB35F-BDC3-4812-8087-637D6034B973}"/>
                </a:ext>
              </a:extLst>
            </p:cNvPr>
            <p:cNvSpPr/>
            <p:nvPr/>
          </p:nvSpPr>
          <p:spPr>
            <a:xfrm>
              <a:off x="7474744" y="943451"/>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9049" y="9049"/>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3936" name="Freeform: Shape 3935">
              <a:extLst>
                <a:ext uri="{FF2B5EF4-FFF2-40B4-BE49-F238E27FC236}">
                  <a16:creationId xmlns:a16="http://schemas.microsoft.com/office/drawing/2014/main" xmlns="" id="{76136A9A-60C3-483A-B1BC-9D8CF7E24245}"/>
                </a:ext>
              </a:extLst>
            </p:cNvPr>
            <p:cNvSpPr/>
            <p:nvPr/>
          </p:nvSpPr>
          <p:spPr>
            <a:xfrm>
              <a:off x="7361396" y="94302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5"/>
                    <a:pt x="7144" y="7567"/>
                  </a:cubicBezTo>
                  <a:close/>
                </a:path>
              </a:pathLst>
            </a:custGeom>
            <a:grpFill/>
            <a:ln w="9525" cap="flat">
              <a:noFill/>
              <a:prstDash val="solid"/>
              <a:miter/>
            </a:ln>
          </p:spPr>
          <p:txBody>
            <a:bodyPr rtlCol="0" anchor="ctr"/>
            <a:lstStyle/>
            <a:p>
              <a:endParaRPr lang="en-US"/>
            </a:p>
          </p:txBody>
        </p:sp>
        <p:sp>
          <p:nvSpPr>
            <p:cNvPr id="3937" name="Freeform: Shape 3936">
              <a:extLst>
                <a:ext uri="{FF2B5EF4-FFF2-40B4-BE49-F238E27FC236}">
                  <a16:creationId xmlns:a16="http://schemas.microsoft.com/office/drawing/2014/main" xmlns="" id="{57FC331B-D8A7-45FC-992C-83B23EBE5EDF}"/>
                </a:ext>
              </a:extLst>
            </p:cNvPr>
            <p:cNvSpPr/>
            <p:nvPr/>
          </p:nvSpPr>
          <p:spPr>
            <a:xfrm>
              <a:off x="7306151" y="95297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8096"/>
                    <a:pt x="7144" y="8096"/>
                  </a:cubicBezTo>
                  <a:cubicBezTo>
                    <a:pt x="7144" y="8096"/>
                    <a:pt x="8096" y="8096"/>
                    <a:pt x="8096" y="7144"/>
                  </a:cubicBezTo>
                  <a:close/>
                </a:path>
              </a:pathLst>
            </a:custGeom>
            <a:grpFill/>
            <a:ln w="9525" cap="flat">
              <a:noFill/>
              <a:prstDash val="solid"/>
              <a:miter/>
            </a:ln>
          </p:spPr>
          <p:txBody>
            <a:bodyPr rtlCol="0" anchor="ctr"/>
            <a:lstStyle/>
            <a:p>
              <a:endParaRPr lang="en-US"/>
            </a:p>
          </p:txBody>
        </p:sp>
        <p:sp>
          <p:nvSpPr>
            <p:cNvPr id="3938" name="Freeform: Shape 3937">
              <a:extLst>
                <a:ext uri="{FF2B5EF4-FFF2-40B4-BE49-F238E27FC236}">
                  <a16:creationId xmlns:a16="http://schemas.microsoft.com/office/drawing/2014/main" xmlns="" id="{172CA250-1C60-486F-9FE1-27060B6AC1C0}"/>
                </a:ext>
              </a:extLst>
            </p:cNvPr>
            <p:cNvSpPr/>
            <p:nvPr/>
          </p:nvSpPr>
          <p:spPr>
            <a:xfrm>
              <a:off x="7310914" y="97678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8096"/>
                    <a:pt x="7144" y="8096"/>
                  </a:cubicBezTo>
                  <a:lnTo>
                    <a:pt x="8096" y="7144"/>
                  </a:lnTo>
                  <a:close/>
                </a:path>
              </a:pathLst>
            </a:custGeom>
            <a:grpFill/>
            <a:ln w="9525" cap="flat">
              <a:noFill/>
              <a:prstDash val="solid"/>
              <a:miter/>
            </a:ln>
          </p:spPr>
          <p:txBody>
            <a:bodyPr rtlCol="0" anchor="ctr"/>
            <a:lstStyle/>
            <a:p>
              <a:endParaRPr lang="en-US"/>
            </a:p>
          </p:txBody>
        </p:sp>
        <p:sp>
          <p:nvSpPr>
            <p:cNvPr id="3939" name="Freeform: Shape 3938">
              <a:extLst>
                <a:ext uri="{FF2B5EF4-FFF2-40B4-BE49-F238E27FC236}">
                  <a16:creationId xmlns:a16="http://schemas.microsoft.com/office/drawing/2014/main" xmlns="" id="{79E3FB18-AC5C-4DEA-8012-9965225E0B93}"/>
                </a:ext>
              </a:extLst>
            </p:cNvPr>
            <p:cNvSpPr/>
            <p:nvPr/>
          </p:nvSpPr>
          <p:spPr>
            <a:xfrm>
              <a:off x="7249001" y="968216"/>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9049"/>
                  </a:lnTo>
                  <a:cubicBezTo>
                    <a:pt x="8096" y="8096"/>
                    <a:pt x="9049" y="7144"/>
                    <a:pt x="9049" y="7144"/>
                  </a:cubicBezTo>
                  <a:close/>
                </a:path>
              </a:pathLst>
            </a:custGeom>
            <a:grpFill/>
            <a:ln w="9525" cap="flat">
              <a:noFill/>
              <a:prstDash val="solid"/>
              <a:miter/>
            </a:ln>
          </p:spPr>
          <p:txBody>
            <a:bodyPr rtlCol="0" anchor="ctr"/>
            <a:lstStyle/>
            <a:p>
              <a:endParaRPr lang="en-US"/>
            </a:p>
          </p:txBody>
        </p:sp>
        <p:sp>
          <p:nvSpPr>
            <p:cNvPr id="3940" name="Freeform: Shape 3939">
              <a:extLst>
                <a:ext uri="{FF2B5EF4-FFF2-40B4-BE49-F238E27FC236}">
                  <a16:creationId xmlns:a16="http://schemas.microsoft.com/office/drawing/2014/main" xmlns="" id="{D9D84111-8ACF-42A3-B584-475A5E81A23A}"/>
                </a:ext>
              </a:extLst>
            </p:cNvPr>
            <p:cNvSpPr/>
            <p:nvPr/>
          </p:nvSpPr>
          <p:spPr>
            <a:xfrm>
              <a:off x="7305199" y="972026"/>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6"/>
                  </a:lnTo>
                  <a:cubicBezTo>
                    <a:pt x="7144" y="8096"/>
                    <a:pt x="8096" y="8096"/>
                    <a:pt x="7144" y="7144"/>
                  </a:cubicBezTo>
                  <a:close/>
                </a:path>
              </a:pathLst>
            </a:custGeom>
            <a:grpFill/>
            <a:ln w="9525" cap="flat">
              <a:noFill/>
              <a:prstDash val="solid"/>
              <a:miter/>
            </a:ln>
          </p:spPr>
          <p:txBody>
            <a:bodyPr rtlCol="0" anchor="ctr"/>
            <a:lstStyle/>
            <a:p>
              <a:endParaRPr lang="en-US"/>
            </a:p>
          </p:txBody>
        </p:sp>
        <p:sp>
          <p:nvSpPr>
            <p:cNvPr id="3941" name="Freeform: Shape 3940">
              <a:extLst>
                <a:ext uri="{FF2B5EF4-FFF2-40B4-BE49-F238E27FC236}">
                  <a16:creationId xmlns:a16="http://schemas.microsoft.com/office/drawing/2014/main" xmlns="" id="{2E0D25DA-DA26-44AB-8564-1A31EE777016}"/>
                </a:ext>
              </a:extLst>
            </p:cNvPr>
            <p:cNvSpPr/>
            <p:nvPr/>
          </p:nvSpPr>
          <p:spPr>
            <a:xfrm>
              <a:off x="7677626" y="97012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10001"/>
                    <a:pt x="7144" y="7144"/>
                  </a:cubicBezTo>
                  <a:close/>
                </a:path>
              </a:pathLst>
            </a:custGeom>
            <a:grpFill/>
            <a:ln w="9525" cap="flat">
              <a:noFill/>
              <a:prstDash val="solid"/>
              <a:miter/>
            </a:ln>
          </p:spPr>
          <p:txBody>
            <a:bodyPr rtlCol="0" anchor="ctr"/>
            <a:lstStyle/>
            <a:p>
              <a:endParaRPr lang="en-US"/>
            </a:p>
          </p:txBody>
        </p:sp>
        <p:sp>
          <p:nvSpPr>
            <p:cNvPr id="3942" name="Freeform: Shape 3941">
              <a:extLst>
                <a:ext uri="{FF2B5EF4-FFF2-40B4-BE49-F238E27FC236}">
                  <a16:creationId xmlns:a16="http://schemas.microsoft.com/office/drawing/2014/main" xmlns="" id="{BC903074-CC43-4F00-A430-00F95A43A1C7}"/>
                </a:ext>
              </a:extLst>
            </p:cNvPr>
            <p:cNvSpPr/>
            <p:nvPr/>
          </p:nvSpPr>
          <p:spPr>
            <a:xfrm>
              <a:off x="7682389" y="955833"/>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9049" y="7144"/>
                  </a:lnTo>
                  <a:cubicBezTo>
                    <a:pt x="8096" y="8096"/>
                    <a:pt x="7144" y="8096"/>
                    <a:pt x="7144" y="8096"/>
                  </a:cubicBezTo>
                  <a:close/>
                </a:path>
              </a:pathLst>
            </a:custGeom>
            <a:grpFill/>
            <a:ln w="9525" cap="flat">
              <a:noFill/>
              <a:prstDash val="solid"/>
              <a:miter/>
            </a:ln>
          </p:spPr>
          <p:txBody>
            <a:bodyPr rtlCol="0" anchor="ctr"/>
            <a:lstStyle/>
            <a:p>
              <a:endParaRPr lang="en-US"/>
            </a:p>
          </p:txBody>
        </p:sp>
        <p:sp>
          <p:nvSpPr>
            <p:cNvPr id="3943" name="Freeform: Shape 3942">
              <a:extLst>
                <a:ext uri="{FF2B5EF4-FFF2-40B4-BE49-F238E27FC236}">
                  <a16:creationId xmlns:a16="http://schemas.microsoft.com/office/drawing/2014/main" xmlns="" id="{6E20E266-0317-43F4-A752-44B0185E12F4}"/>
                </a:ext>
              </a:extLst>
            </p:cNvPr>
            <p:cNvSpPr/>
            <p:nvPr/>
          </p:nvSpPr>
          <p:spPr>
            <a:xfrm>
              <a:off x="7546181" y="962562"/>
              <a:ext cx="9525" cy="9525"/>
            </a:xfrm>
            <a:custGeom>
              <a:avLst/>
              <a:gdLst>
                <a:gd name="connsiteX0" fmla="*/ 7144 w 9525"/>
                <a:gd name="connsiteY0" fmla="*/ 8035 h 9525"/>
                <a:gd name="connsiteX1" fmla="*/ 9049 w 9525"/>
                <a:gd name="connsiteY1" fmla="*/ 11845 h 9525"/>
                <a:gd name="connsiteX2" fmla="*/ 7144 w 9525"/>
                <a:gd name="connsiteY2" fmla="*/ 8035 h 9525"/>
              </a:gdLst>
              <a:ahLst/>
              <a:cxnLst>
                <a:cxn ang="0">
                  <a:pos x="connsiteX0" y="connsiteY0"/>
                </a:cxn>
                <a:cxn ang="0">
                  <a:pos x="connsiteX1" y="connsiteY1"/>
                </a:cxn>
                <a:cxn ang="0">
                  <a:pos x="connsiteX2" y="connsiteY2"/>
                </a:cxn>
              </a:cxnLst>
              <a:rect l="l" t="t" r="r" b="b"/>
              <a:pathLst>
                <a:path w="9525" h="9525">
                  <a:moveTo>
                    <a:pt x="7144" y="8035"/>
                  </a:moveTo>
                  <a:cubicBezTo>
                    <a:pt x="8096" y="8987"/>
                    <a:pt x="10001" y="10892"/>
                    <a:pt x="9049" y="11845"/>
                  </a:cubicBezTo>
                  <a:cubicBezTo>
                    <a:pt x="10001" y="9940"/>
                    <a:pt x="10001" y="5177"/>
                    <a:pt x="7144" y="8035"/>
                  </a:cubicBezTo>
                  <a:close/>
                </a:path>
              </a:pathLst>
            </a:custGeom>
            <a:grpFill/>
            <a:ln w="9525" cap="flat">
              <a:noFill/>
              <a:prstDash val="solid"/>
              <a:miter/>
            </a:ln>
          </p:spPr>
          <p:txBody>
            <a:bodyPr rtlCol="0" anchor="ctr"/>
            <a:lstStyle/>
            <a:p>
              <a:endParaRPr lang="en-US"/>
            </a:p>
          </p:txBody>
        </p:sp>
        <p:sp>
          <p:nvSpPr>
            <p:cNvPr id="3944" name="Freeform: Shape 3943">
              <a:extLst>
                <a:ext uri="{FF2B5EF4-FFF2-40B4-BE49-F238E27FC236}">
                  <a16:creationId xmlns:a16="http://schemas.microsoft.com/office/drawing/2014/main" xmlns="" id="{44D75950-558D-490A-AF78-AB18C46C84BB}"/>
                </a:ext>
              </a:extLst>
            </p:cNvPr>
            <p:cNvSpPr/>
            <p:nvPr/>
          </p:nvSpPr>
          <p:spPr>
            <a:xfrm>
              <a:off x="7672864" y="1051083"/>
              <a:ext cx="9525" cy="9525"/>
            </a:xfrm>
            <a:custGeom>
              <a:avLst/>
              <a:gdLst>
                <a:gd name="connsiteX0" fmla="*/ 7144 w 9525"/>
                <a:gd name="connsiteY0" fmla="*/ 10001 h 9525"/>
                <a:gd name="connsiteX1" fmla="*/ 8096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cubicBezTo>
                    <a:pt x="7144" y="9049"/>
                    <a:pt x="8096" y="8096"/>
                    <a:pt x="8096" y="7144"/>
                  </a:cubicBezTo>
                  <a:cubicBezTo>
                    <a:pt x="8096" y="8096"/>
                    <a:pt x="7144" y="9049"/>
                    <a:pt x="7144" y="10001"/>
                  </a:cubicBezTo>
                  <a:close/>
                </a:path>
              </a:pathLst>
            </a:custGeom>
            <a:grpFill/>
            <a:ln w="9525" cap="flat">
              <a:noFill/>
              <a:prstDash val="solid"/>
              <a:miter/>
            </a:ln>
          </p:spPr>
          <p:txBody>
            <a:bodyPr rtlCol="0" anchor="ctr"/>
            <a:lstStyle/>
            <a:p>
              <a:endParaRPr lang="en-US"/>
            </a:p>
          </p:txBody>
        </p:sp>
        <p:sp>
          <p:nvSpPr>
            <p:cNvPr id="3945" name="Freeform: Shape 3944">
              <a:extLst>
                <a:ext uri="{FF2B5EF4-FFF2-40B4-BE49-F238E27FC236}">
                  <a16:creationId xmlns:a16="http://schemas.microsoft.com/office/drawing/2014/main" xmlns="" id="{39847D4D-9FFF-4AD5-B45E-F00DFDC65F0D}"/>
                </a:ext>
              </a:extLst>
            </p:cNvPr>
            <p:cNvSpPr/>
            <p:nvPr/>
          </p:nvSpPr>
          <p:spPr>
            <a:xfrm>
              <a:off x="7673816" y="104917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8096" y="7144"/>
                    <a:pt x="8096" y="8096"/>
                    <a:pt x="7144" y="9049"/>
                  </a:cubicBezTo>
                  <a:close/>
                </a:path>
              </a:pathLst>
            </a:custGeom>
            <a:grpFill/>
            <a:ln w="9525" cap="flat">
              <a:noFill/>
              <a:prstDash val="solid"/>
              <a:miter/>
            </a:ln>
          </p:spPr>
          <p:txBody>
            <a:bodyPr rtlCol="0" anchor="ctr"/>
            <a:lstStyle/>
            <a:p>
              <a:endParaRPr lang="en-US"/>
            </a:p>
          </p:txBody>
        </p:sp>
        <p:sp>
          <p:nvSpPr>
            <p:cNvPr id="3946" name="Freeform: Shape 3945">
              <a:extLst>
                <a:ext uri="{FF2B5EF4-FFF2-40B4-BE49-F238E27FC236}">
                  <a16:creationId xmlns:a16="http://schemas.microsoft.com/office/drawing/2014/main" xmlns="" id="{F4EEF41D-697A-418F-8A25-C0E35D50E6C2}"/>
                </a:ext>
              </a:extLst>
            </p:cNvPr>
            <p:cNvSpPr/>
            <p:nvPr/>
          </p:nvSpPr>
          <p:spPr>
            <a:xfrm>
              <a:off x="7538561" y="106346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7144"/>
                    <a:pt x="7144" y="7144"/>
                    <a:pt x="7144" y="7144"/>
                  </a:cubicBezTo>
                  <a:cubicBezTo>
                    <a:pt x="8096" y="8096"/>
                    <a:pt x="8096" y="8096"/>
                    <a:pt x="8096" y="8096"/>
                  </a:cubicBezTo>
                  <a:close/>
                </a:path>
              </a:pathLst>
            </a:custGeom>
            <a:grpFill/>
            <a:ln w="9525" cap="flat">
              <a:noFill/>
              <a:prstDash val="solid"/>
              <a:miter/>
            </a:ln>
          </p:spPr>
          <p:txBody>
            <a:bodyPr rtlCol="0" anchor="ctr"/>
            <a:lstStyle/>
            <a:p>
              <a:endParaRPr lang="en-US"/>
            </a:p>
          </p:txBody>
        </p:sp>
        <p:sp>
          <p:nvSpPr>
            <p:cNvPr id="3947" name="Freeform: Shape 3946">
              <a:extLst>
                <a:ext uri="{FF2B5EF4-FFF2-40B4-BE49-F238E27FC236}">
                  <a16:creationId xmlns:a16="http://schemas.microsoft.com/office/drawing/2014/main" xmlns="" id="{B4720E67-E88B-43CA-9305-8EDF0342B53B}"/>
                </a:ext>
              </a:extLst>
            </p:cNvPr>
            <p:cNvSpPr/>
            <p:nvPr/>
          </p:nvSpPr>
          <p:spPr>
            <a:xfrm>
              <a:off x="7679789" y="929163"/>
              <a:ext cx="19050" cy="38100"/>
            </a:xfrm>
            <a:custGeom>
              <a:avLst/>
              <a:gdLst>
                <a:gd name="connsiteX0" fmla="*/ 13553 w 19050"/>
                <a:gd name="connsiteY0" fmla="*/ 35719 h 38100"/>
                <a:gd name="connsiteX1" fmla="*/ 18316 w 19050"/>
                <a:gd name="connsiteY1" fmla="*/ 7144 h 38100"/>
                <a:gd name="connsiteX2" fmla="*/ 13553 w 19050"/>
                <a:gd name="connsiteY2" fmla="*/ 35719 h 38100"/>
              </a:gdLst>
              <a:ahLst/>
              <a:cxnLst>
                <a:cxn ang="0">
                  <a:pos x="connsiteX0" y="connsiteY0"/>
                </a:cxn>
                <a:cxn ang="0">
                  <a:pos x="connsiteX1" y="connsiteY1"/>
                </a:cxn>
                <a:cxn ang="0">
                  <a:pos x="connsiteX2" y="connsiteY2"/>
                </a:cxn>
              </a:cxnLst>
              <a:rect l="l" t="t" r="r" b="b"/>
              <a:pathLst>
                <a:path w="19050" h="38100">
                  <a:moveTo>
                    <a:pt x="13553" y="35719"/>
                  </a:moveTo>
                  <a:cubicBezTo>
                    <a:pt x="14506" y="27146"/>
                    <a:pt x="25936" y="11906"/>
                    <a:pt x="18316" y="7144"/>
                  </a:cubicBezTo>
                  <a:cubicBezTo>
                    <a:pt x="-1687" y="15716"/>
                    <a:pt x="10696" y="27146"/>
                    <a:pt x="13553" y="35719"/>
                  </a:cubicBezTo>
                  <a:close/>
                </a:path>
              </a:pathLst>
            </a:custGeom>
            <a:grpFill/>
            <a:ln w="9525" cap="flat">
              <a:noFill/>
              <a:prstDash val="solid"/>
              <a:miter/>
            </a:ln>
          </p:spPr>
          <p:txBody>
            <a:bodyPr rtlCol="0" anchor="ctr"/>
            <a:lstStyle/>
            <a:p>
              <a:endParaRPr lang="en-US"/>
            </a:p>
          </p:txBody>
        </p:sp>
        <p:sp>
          <p:nvSpPr>
            <p:cNvPr id="3948" name="Freeform: Shape 3947">
              <a:extLst>
                <a:ext uri="{FF2B5EF4-FFF2-40B4-BE49-F238E27FC236}">
                  <a16:creationId xmlns:a16="http://schemas.microsoft.com/office/drawing/2014/main" xmlns="" id="{09AF2086-6EF2-46EF-83CF-DE2B99A35D26}"/>
                </a:ext>
              </a:extLst>
            </p:cNvPr>
            <p:cNvSpPr/>
            <p:nvPr/>
          </p:nvSpPr>
          <p:spPr>
            <a:xfrm>
              <a:off x="7686199" y="103446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8096" y="6615"/>
                    <a:pt x="7144" y="7567"/>
                  </a:cubicBezTo>
                  <a:close/>
                </a:path>
              </a:pathLst>
            </a:custGeom>
            <a:grpFill/>
            <a:ln w="9525" cap="flat">
              <a:noFill/>
              <a:prstDash val="solid"/>
              <a:miter/>
            </a:ln>
          </p:spPr>
          <p:txBody>
            <a:bodyPr rtlCol="0" anchor="ctr"/>
            <a:lstStyle/>
            <a:p>
              <a:endParaRPr lang="en-US"/>
            </a:p>
          </p:txBody>
        </p:sp>
        <p:sp>
          <p:nvSpPr>
            <p:cNvPr id="3949" name="Freeform: Shape 3948">
              <a:extLst>
                <a:ext uri="{FF2B5EF4-FFF2-40B4-BE49-F238E27FC236}">
                  <a16:creationId xmlns:a16="http://schemas.microsoft.com/office/drawing/2014/main" xmlns="" id="{15D3A10F-9E42-42E1-B267-2251D63D0F02}"/>
                </a:ext>
              </a:extLst>
            </p:cNvPr>
            <p:cNvSpPr/>
            <p:nvPr/>
          </p:nvSpPr>
          <p:spPr>
            <a:xfrm>
              <a:off x="7265194" y="1107281"/>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3950" name="Freeform: Shape 3949">
              <a:extLst>
                <a:ext uri="{FF2B5EF4-FFF2-40B4-BE49-F238E27FC236}">
                  <a16:creationId xmlns:a16="http://schemas.microsoft.com/office/drawing/2014/main" xmlns="" id="{E8CBBE6F-BF3D-4BFF-9DFB-939A33E93D2D}"/>
                </a:ext>
              </a:extLst>
            </p:cNvPr>
            <p:cNvSpPr/>
            <p:nvPr/>
          </p:nvSpPr>
          <p:spPr>
            <a:xfrm>
              <a:off x="7677626" y="98059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951" name="Freeform: Shape 3950">
              <a:extLst>
                <a:ext uri="{FF2B5EF4-FFF2-40B4-BE49-F238E27FC236}">
                  <a16:creationId xmlns:a16="http://schemas.microsoft.com/office/drawing/2014/main" xmlns="" id="{3BAF38F1-C381-4BBD-96A9-CDDA5CDBAFB8}"/>
                </a:ext>
              </a:extLst>
            </p:cNvPr>
            <p:cNvSpPr/>
            <p:nvPr/>
          </p:nvSpPr>
          <p:spPr>
            <a:xfrm>
              <a:off x="7283291" y="11053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952" name="Freeform: Shape 3951">
              <a:extLst>
                <a:ext uri="{FF2B5EF4-FFF2-40B4-BE49-F238E27FC236}">
                  <a16:creationId xmlns:a16="http://schemas.microsoft.com/office/drawing/2014/main" xmlns="" id="{0A2AFAD1-FCE5-4EDA-A556-2AD92078B3D2}"/>
                </a:ext>
              </a:extLst>
            </p:cNvPr>
            <p:cNvSpPr/>
            <p:nvPr/>
          </p:nvSpPr>
          <p:spPr>
            <a:xfrm>
              <a:off x="7272814" y="95773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953" name="Freeform: Shape 3952">
              <a:extLst>
                <a:ext uri="{FF2B5EF4-FFF2-40B4-BE49-F238E27FC236}">
                  <a16:creationId xmlns:a16="http://schemas.microsoft.com/office/drawing/2014/main" xmlns="" id="{D3B87AC8-7272-4C63-8AFD-BDD34418011D}"/>
                </a:ext>
              </a:extLst>
            </p:cNvPr>
            <p:cNvSpPr/>
            <p:nvPr/>
          </p:nvSpPr>
          <p:spPr>
            <a:xfrm>
              <a:off x="7283291" y="11053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3954" name="Freeform: Shape 3953">
              <a:extLst>
                <a:ext uri="{FF2B5EF4-FFF2-40B4-BE49-F238E27FC236}">
                  <a16:creationId xmlns:a16="http://schemas.microsoft.com/office/drawing/2014/main" xmlns="" id="{A952CC5D-546B-4973-B1AA-0D90CB5353BC}"/>
                </a:ext>
              </a:extLst>
            </p:cNvPr>
            <p:cNvSpPr/>
            <p:nvPr/>
          </p:nvSpPr>
          <p:spPr>
            <a:xfrm>
              <a:off x="7399496" y="1061561"/>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cubicBezTo>
                    <a:pt x="8096" y="9049"/>
                    <a:pt x="8096" y="8096"/>
                    <a:pt x="7144" y="7144"/>
                  </a:cubicBezTo>
                  <a:cubicBezTo>
                    <a:pt x="7144" y="8096"/>
                    <a:pt x="7144" y="8096"/>
                    <a:pt x="8096" y="9049"/>
                  </a:cubicBezTo>
                  <a:close/>
                </a:path>
              </a:pathLst>
            </a:custGeom>
            <a:grpFill/>
            <a:ln w="9525" cap="flat">
              <a:noFill/>
              <a:prstDash val="solid"/>
              <a:miter/>
            </a:ln>
          </p:spPr>
          <p:txBody>
            <a:bodyPr rtlCol="0" anchor="ctr"/>
            <a:lstStyle/>
            <a:p>
              <a:endParaRPr lang="en-US"/>
            </a:p>
          </p:txBody>
        </p:sp>
        <p:sp>
          <p:nvSpPr>
            <p:cNvPr id="3955" name="Freeform: Shape 3954">
              <a:extLst>
                <a:ext uri="{FF2B5EF4-FFF2-40B4-BE49-F238E27FC236}">
                  <a16:creationId xmlns:a16="http://schemas.microsoft.com/office/drawing/2014/main" xmlns="" id="{B21D6BEC-802A-4528-A31F-F14E110AEEC8}"/>
                </a:ext>
              </a:extLst>
            </p:cNvPr>
            <p:cNvSpPr/>
            <p:nvPr/>
          </p:nvSpPr>
          <p:spPr>
            <a:xfrm>
              <a:off x="7381637" y="1057751"/>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7144"/>
                    <a:pt x="6906" y="7144"/>
                    <a:pt x="7858" y="7144"/>
                  </a:cubicBezTo>
                  <a:lnTo>
                    <a:pt x="7858" y="7144"/>
                  </a:lnTo>
                  <a:close/>
                </a:path>
              </a:pathLst>
            </a:custGeom>
            <a:grpFill/>
            <a:ln w="9525" cap="flat">
              <a:noFill/>
              <a:prstDash val="solid"/>
              <a:miter/>
            </a:ln>
          </p:spPr>
          <p:txBody>
            <a:bodyPr rtlCol="0" anchor="ctr"/>
            <a:lstStyle/>
            <a:p>
              <a:endParaRPr lang="en-US"/>
            </a:p>
          </p:txBody>
        </p:sp>
        <p:sp>
          <p:nvSpPr>
            <p:cNvPr id="3956" name="Freeform: Shape 3955">
              <a:extLst>
                <a:ext uri="{FF2B5EF4-FFF2-40B4-BE49-F238E27FC236}">
                  <a16:creationId xmlns:a16="http://schemas.microsoft.com/office/drawing/2014/main" xmlns="" id="{7C31755E-37EB-45E8-AB01-AC4684F3710F}"/>
                </a:ext>
              </a:extLst>
            </p:cNvPr>
            <p:cNvSpPr/>
            <p:nvPr/>
          </p:nvSpPr>
          <p:spPr>
            <a:xfrm>
              <a:off x="7537609" y="938688"/>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7144" y="7144"/>
                    <a:pt x="7144" y="8096"/>
                  </a:cubicBezTo>
                  <a:cubicBezTo>
                    <a:pt x="7144" y="8096"/>
                    <a:pt x="8096" y="8096"/>
                    <a:pt x="9049" y="7144"/>
                  </a:cubicBezTo>
                  <a:close/>
                </a:path>
              </a:pathLst>
            </a:custGeom>
            <a:grpFill/>
            <a:ln w="9525" cap="flat">
              <a:noFill/>
              <a:prstDash val="solid"/>
              <a:miter/>
            </a:ln>
          </p:spPr>
          <p:txBody>
            <a:bodyPr rtlCol="0" anchor="ctr"/>
            <a:lstStyle/>
            <a:p>
              <a:endParaRPr lang="en-US"/>
            </a:p>
          </p:txBody>
        </p:sp>
        <p:sp>
          <p:nvSpPr>
            <p:cNvPr id="3957" name="Freeform: Shape 3956">
              <a:extLst>
                <a:ext uri="{FF2B5EF4-FFF2-40B4-BE49-F238E27FC236}">
                  <a16:creationId xmlns:a16="http://schemas.microsoft.com/office/drawing/2014/main" xmlns="" id="{79060FC4-897B-432B-85FE-5B1BE7C2D53D}"/>
                </a:ext>
              </a:extLst>
            </p:cNvPr>
            <p:cNvSpPr/>
            <p:nvPr/>
          </p:nvSpPr>
          <p:spPr>
            <a:xfrm>
              <a:off x="7282339" y="1106328"/>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8096"/>
                    <a:pt x="8096" y="8096"/>
                    <a:pt x="7144" y="9049"/>
                  </a:cubicBezTo>
                  <a:cubicBezTo>
                    <a:pt x="7144" y="8096"/>
                    <a:pt x="8096" y="7144"/>
                    <a:pt x="8096" y="7144"/>
                  </a:cubicBezTo>
                  <a:close/>
                </a:path>
              </a:pathLst>
            </a:custGeom>
            <a:grpFill/>
            <a:ln w="9525" cap="flat">
              <a:noFill/>
              <a:prstDash val="solid"/>
              <a:miter/>
            </a:ln>
          </p:spPr>
          <p:txBody>
            <a:bodyPr rtlCol="0" anchor="ctr"/>
            <a:lstStyle/>
            <a:p>
              <a:endParaRPr lang="en-US"/>
            </a:p>
          </p:txBody>
        </p:sp>
        <p:sp>
          <p:nvSpPr>
            <p:cNvPr id="3958" name="Freeform: Shape 3957">
              <a:extLst>
                <a:ext uri="{FF2B5EF4-FFF2-40B4-BE49-F238E27FC236}">
                  <a16:creationId xmlns:a16="http://schemas.microsoft.com/office/drawing/2014/main" xmlns="" id="{BB6473E0-E317-4ECB-9474-787D85F61270}"/>
                </a:ext>
              </a:extLst>
            </p:cNvPr>
            <p:cNvSpPr/>
            <p:nvPr/>
          </p:nvSpPr>
          <p:spPr>
            <a:xfrm>
              <a:off x="7422594" y="1032986"/>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8096"/>
                    <a:pt x="6906" y="8096"/>
                    <a:pt x="7858" y="7144"/>
                  </a:cubicBezTo>
                  <a:close/>
                </a:path>
              </a:pathLst>
            </a:custGeom>
            <a:grpFill/>
            <a:ln w="9525" cap="flat">
              <a:noFill/>
              <a:prstDash val="solid"/>
              <a:miter/>
            </a:ln>
          </p:spPr>
          <p:txBody>
            <a:bodyPr rtlCol="0" anchor="ctr"/>
            <a:lstStyle/>
            <a:p>
              <a:endParaRPr lang="en-US"/>
            </a:p>
          </p:txBody>
        </p:sp>
        <p:sp>
          <p:nvSpPr>
            <p:cNvPr id="3959" name="Freeform: Shape 3958">
              <a:extLst>
                <a:ext uri="{FF2B5EF4-FFF2-40B4-BE49-F238E27FC236}">
                  <a16:creationId xmlns:a16="http://schemas.microsoft.com/office/drawing/2014/main" xmlns="" id="{ABE8A159-AFF7-4BA6-9AF4-DA826DD9FFC4}"/>
                </a:ext>
              </a:extLst>
            </p:cNvPr>
            <p:cNvSpPr/>
            <p:nvPr/>
          </p:nvSpPr>
          <p:spPr>
            <a:xfrm>
              <a:off x="7425192" y="1022754"/>
              <a:ext cx="19050" cy="28575"/>
            </a:xfrm>
            <a:custGeom>
              <a:avLst/>
              <a:gdLst>
                <a:gd name="connsiteX0" fmla="*/ 14786 w 19050"/>
                <a:gd name="connsiteY0" fmla="*/ 20233 h 28575"/>
                <a:gd name="connsiteX1" fmla="*/ 14786 w 19050"/>
                <a:gd name="connsiteY1" fmla="*/ 20233 h 28575"/>
              </a:gdLst>
              <a:ahLst/>
              <a:cxnLst>
                <a:cxn ang="0">
                  <a:pos x="connsiteX0" y="connsiteY0"/>
                </a:cxn>
                <a:cxn ang="0">
                  <a:pos x="connsiteX1" y="connsiteY1"/>
                </a:cxn>
              </a:cxnLst>
              <a:rect l="l" t="t" r="r" b="b"/>
              <a:pathLst>
                <a:path w="19050" h="28575">
                  <a:moveTo>
                    <a:pt x="14786" y="20233"/>
                  </a:moveTo>
                  <a:cubicBezTo>
                    <a:pt x="26216" y="-15009"/>
                    <a:pt x="-7122" y="33568"/>
                    <a:pt x="14786" y="20233"/>
                  </a:cubicBezTo>
                  <a:close/>
                </a:path>
              </a:pathLst>
            </a:custGeom>
            <a:grpFill/>
            <a:ln w="9525" cap="flat">
              <a:noFill/>
              <a:prstDash val="solid"/>
              <a:miter/>
            </a:ln>
          </p:spPr>
          <p:txBody>
            <a:bodyPr rtlCol="0" anchor="ctr"/>
            <a:lstStyle/>
            <a:p>
              <a:endParaRPr lang="en-US"/>
            </a:p>
          </p:txBody>
        </p:sp>
        <p:sp>
          <p:nvSpPr>
            <p:cNvPr id="3960" name="Freeform: Shape 3959">
              <a:extLst>
                <a:ext uri="{FF2B5EF4-FFF2-40B4-BE49-F238E27FC236}">
                  <a16:creationId xmlns:a16="http://schemas.microsoft.com/office/drawing/2014/main" xmlns="" id="{8D7C808A-A586-4490-BA20-4B715279D12F}"/>
                </a:ext>
              </a:extLst>
            </p:cNvPr>
            <p:cNvSpPr/>
            <p:nvPr/>
          </p:nvSpPr>
          <p:spPr>
            <a:xfrm>
              <a:off x="7430929" y="1037748"/>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8096"/>
                    <a:pt x="7144" y="9049"/>
                  </a:cubicBezTo>
                  <a:cubicBezTo>
                    <a:pt x="8096" y="8096"/>
                    <a:pt x="8096" y="8096"/>
                    <a:pt x="8096" y="7144"/>
                  </a:cubicBezTo>
                  <a:close/>
                </a:path>
              </a:pathLst>
            </a:custGeom>
            <a:grpFill/>
            <a:ln w="9525" cap="flat">
              <a:noFill/>
              <a:prstDash val="solid"/>
              <a:miter/>
            </a:ln>
          </p:spPr>
          <p:txBody>
            <a:bodyPr rtlCol="0" anchor="ctr"/>
            <a:lstStyle/>
            <a:p>
              <a:endParaRPr lang="en-US"/>
            </a:p>
          </p:txBody>
        </p:sp>
        <p:sp>
          <p:nvSpPr>
            <p:cNvPr id="3961" name="Freeform: Shape 3960">
              <a:extLst>
                <a:ext uri="{FF2B5EF4-FFF2-40B4-BE49-F238E27FC236}">
                  <a16:creationId xmlns:a16="http://schemas.microsoft.com/office/drawing/2014/main" xmlns="" id="{0C6D9FD1-ECA4-4408-829B-81BCF2AD7377}"/>
                </a:ext>
              </a:extLst>
            </p:cNvPr>
            <p:cNvSpPr/>
            <p:nvPr/>
          </p:nvSpPr>
          <p:spPr>
            <a:xfrm>
              <a:off x="7464266" y="1041558"/>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8096" y="7144"/>
                    <a:pt x="8096" y="7144"/>
                  </a:cubicBezTo>
                  <a:cubicBezTo>
                    <a:pt x="8096" y="8096"/>
                    <a:pt x="8096" y="8096"/>
                    <a:pt x="7144" y="8096"/>
                  </a:cubicBezTo>
                  <a:close/>
                </a:path>
              </a:pathLst>
            </a:custGeom>
            <a:grpFill/>
            <a:ln w="9525" cap="flat">
              <a:noFill/>
              <a:prstDash val="solid"/>
              <a:miter/>
            </a:ln>
          </p:spPr>
          <p:txBody>
            <a:bodyPr rtlCol="0" anchor="ctr"/>
            <a:lstStyle/>
            <a:p>
              <a:endParaRPr lang="en-US"/>
            </a:p>
          </p:txBody>
        </p:sp>
        <p:sp>
          <p:nvSpPr>
            <p:cNvPr id="3962" name="Freeform: Shape 3961">
              <a:extLst>
                <a:ext uri="{FF2B5EF4-FFF2-40B4-BE49-F238E27FC236}">
                  <a16:creationId xmlns:a16="http://schemas.microsoft.com/office/drawing/2014/main" xmlns="" id="{5CAA0C9C-AF29-4D22-9F38-24CDD1830B07}"/>
                </a:ext>
              </a:extLst>
            </p:cNvPr>
            <p:cNvSpPr/>
            <p:nvPr/>
          </p:nvSpPr>
          <p:spPr>
            <a:xfrm>
              <a:off x="7201376" y="107394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14764" y="7144"/>
                    <a:pt x="7144" y="7144"/>
                  </a:cubicBezTo>
                  <a:close/>
                </a:path>
              </a:pathLst>
            </a:custGeom>
            <a:grpFill/>
            <a:ln w="9525" cap="flat">
              <a:noFill/>
              <a:prstDash val="solid"/>
              <a:miter/>
            </a:ln>
          </p:spPr>
          <p:txBody>
            <a:bodyPr rtlCol="0" anchor="ctr"/>
            <a:lstStyle/>
            <a:p>
              <a:endParaRPr lang="en-US"/>
            </a:p>
          </p:txBody>
        </p:sp>
        <p:sp>
          <p:nvSpPr>
            <p:cNvPr id="3963" name="Freeform: Shape 3962">
              <a:extLst>
                <a:ext uri="{FF2B5EF4-FFF2-40B4-BE49-F238E27FC236}">
                  <a16:creationId xmlns:a16="http://schemas.microsoft.com/office/drawing/2014/main" xmlns="" id="{74089CF4-584A-414C-A68F-48F587AFED8F}"/>
                </a:ext>
              </a:extLst>
            </p:cNvPr>
            <p:cNvSpPr/>
            <p:nvPr/>
          </p:nvSpPr>
          <p:spPr>
            <a:xfrm>
              <a:off x="7581525" y="989171"/>
              <a:ext cx="9525" cy="9525"/>
            </a:xfrm>
            <a:custGeom>
              <a:avLst/>
              <a:gdLst>
                <a:gd name="connsiteX0" fmla="*/ 8947 w 9525"/>
                <a:gd name="connsiteY0" fmla="*/ 7144 h 9525"/>
                <a:gd name="connsiteX1" fmla="*/ 8947 w 9525"/>
                <a:gd name="connsiteY1" fmla="*/ 7144 h 9525"/>
              </a:gdLst>
              <a:ahLst/>
              <a:cxnLst>
                <a:cxn ang="0">
                  <a:pos x="connsiteX0" y="connsiteY0"/>
                </a:cxn>
                <a:cxn ang="0">
                  <a:pos x="connsiteX1" y="connsiteY1"/>
                </a:cxn>
              </a:cxnLst>
              <a:rect l="l" t="t" r="r" b="b"/>
              <a:pathLst>
                <a:path w="9525" h="9525">
                  <a:moveTo>
                    <a:pt x="8947" y="7144"/>
                  </a:moveTo>
                  <a:cubicBezTo>
                    <a:pt x="6090" y="7144"/>
                    <a:pt x="7042" y="9049"/>
                    <a:pt x="8947" y="7144"/>
                  </a:cubicBezTo>
                  <a:close/>
                </a:path>
              </a:pathLst>
            </a:custGeom>
            <a:grpFill/>
            <a:ln w="9525" cap="flat">
              <a:noFill/>
              <a:prstDash val="solid"/>
              <a:miter/>
            </a:ln>
          </p:spPr>
          <p:txBody>
            <a:bodyPr rtlCol="0" anchor="ctr"/>
            <a:lstStyle/>
            <a:p>
              <a:endParaRPr lang="en-US"/>
            </a:p>
          </p:txBody>
        </p:sp>
        <p:sp>
          <p:nvSpPr>
            <p:cNvPr id="3964" name="Freeform: Shape 3963">
              <a:extLst>
                <a:ext uri="{FF2B5EF4-FFF2-40B4-BE49-F238E27FC236}">
                  <a16:creationId xmlns:a16="http://schemas.microsoft.com/office/drawing/2014/main" xmlns="" id="{DCE92514-6E08-4C22-A7F1-2078771FC10C}"/>
                </a:ext>
              </a:extLst>
            </p:cNvPr>
            <p:cNvSpPr/>
            <p:nvPr/>
          </p:nvSpPr>
          <p:spPr>
            <a:xfrm>
              <a:off x="7434739" y="1022508"/>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8096"/>
                    <a:pt x="7144" y="9049"/>
                    <a:pt x="7144" y="9049"/>
                  </a:cubicBezTo>
                  <a:cubicBezTo>
                    <a:pt x="7144" y="9049"/>
                    <a:pt x="8096" y="8096"/>
                    <a:pt x="8096" y="7144"/>
                  </a:cubicBezTo>
                  <a:close/>
                </a:path>
              </a:pathLst>
            </a:custGeom>
            <a:grpFill/>
            <a:ln w="9525" cap="flat">
              <a:noFill/>
              <a:prstDash val="solid"/>
              <a:miter/>
            </a:ln>
          </p:spPr>
          <p:txBody>
            <a:bodyPr rtlCol="0" anchor="ctr"/>
            <a:lstStyle/>
            <a:p>
              <a:endParaRPr lang="en-US"/>
            </a:p>
          </p:txBody>
        </p:sp>
        <p:sp>
          <p:nvSpPr>
            <p:cNvPr id="3965" name="Freeform: Shape 3964">
              <a:extLst>
                <a:ext uri="{FF2B5EF4-FFF2-40B4-BE49-F238E27FC236}">
                  <a16:creationId xmlns:a16="http://schemas.microsoft.com/office/drawing/2014/main" xmlns="" id="{4F05F16A-5C6E-48C0-8DC4-6413573CD0D3}"/>
                </a:ext>
              </a:extLst>
            </p:cNvPr>
            <p:cNvSpPr/>
            <p:nvPr/>
          </p:nvSpPr>
          <p:spPr>
            <a:xfrm>
              <a:off x="7585234" y="102822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10954"/>
                    <a:pt x="13811" y="11906"/>
                    <a:pt x="7144" y="7144"/>
                  </a:cubicBezTo>
                  <a:close/>
                </a:path>
              </a:pathLst>
            </a:custGeom>
            <a:grpFill/>
            <a:ln w="9525" cap="flat">
              <a:noFill/>
              <a:prstDash val="solid"/>
              <a:miter/>
            </a:ln>
          </p:spPr>
          <p:txBody>
            <a:bodyPr rtlCol="0" anchor="ctr"/>
            <a:lstStyle/>
            <a:p>
              <a:endParaRPr lang="en-US"/>
            </a:p>
          </p:txBody>
        </p:sp>
        <p:sp>
          <p:nvSpPr>
            <p:cNvPr id="3966" name="Freeform: Shape 3965">
              <a:extLst>
                <a:ext uri="{FF2B5EF4-FFF2-40B4-BE49-F238E27FC236}">
                  <a16:creationId xmlns:a16="http://schemas.microsoft.com/office/drawing/2014/main" xmlns="" id="{53ACFA17-668C-432B-BA1A-3B54B3AE5C62}"/>
                </a:ext>
              </a:extLst>
            </p:cNvPr>
            <p:cNvSpPr/>
            <p:nvPr/>
          </p:nvSpPr>
          <p:spPr>
            <a:xfrm>
              <a:off x="7590949" y="10291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3967" name="Freeform: Shape 3966">
              <a:extLst>
                <a:ext uri="{FF2B5EF4-FFF2-40B4-BE49-F238E27FC236}">
                  <a16:creationId xmlns:a16="http://schemas.microsoft.com/office/drawing/2014/main" xmlns="" id="{6F32937B-4DE8-42E4-8C68-4AE775EBA376}"/>
                </a:ext>
              </a:extLst>
            </p:cNvPr>
            <p:cNvSpPr/>
            <p:nvPr/>
          </p:nvSpPr>
          <p:spPr>
            <a:xfrm>
              <a:off x="6870859" y="924791"/>
              <a:ext cx="828675" cy="209550"/>
            </a:xfrm>
            <a:custGeom>
              <a:avLst/>
              <a:gdLst>
                <a:gd name="connsiteX0" fmla="*/ 334804 w 828675"/>
                <a:gd name="connsiteY0" fmla="*/ 154391 h 209550"/>
                <a:gd name="connsiteX1" fmla="*/ 305276 w 828675"/>
                <a:gd name="connsiteY1" fmla="*/ 162011 h 209550"/>
                <a:gd name="connsiteX2" fmla="*/ 302419 w 828675"/>
                <a:gd name="connsiteY2" fmla="*/ 172489 h 209550"/>
                <a:gd name="connsiteX3" fmla="*/ 286226 w 828675"/>
                <a:gd name="connsiteY3" fmla="*/ 153439 h 209550"/>
                <a:gd name="connsiteX4" fmla="*/ 248126 w 828675"/>
                <a:gd name="connsiteY4" fmla="*/ 163916 h 209550"/>
                <a:gd name="connsiteX5" fmla="*/ 251936 w 828675"/>
                <a:gd name="connsiteY5" fmla="*/ 179156 h 209550"/>
                <a:gd name="connsiteX6" fmla="*/ 184309 w 828675"/>
                <a:gd name="connsiteY6" fmla="*/ 180109 h 209550"/>
                <a:gd name="connsiteX7" fmla="*/ 182404 w 828675"/>
                <a:gd name="connsiteY7" fmla="*/ 160106 h 209550"/>
                <a:gd name="connsiteX8" fmla="*/ 7144 w 828675"/>
                <a:gd name="connsiteY8" fmla="*/ 158201 h 209550"/>
                <a:gd name="connsiteX9" fmla="*/ 17621 w 828675"/>
                <a:gd name="connsiteY9" fmla="*/ 135341 h 209550"/>
                <a:gd name="connsiteX10" fmla="*/ 121444 w 828675"/>
                <a:gd name="connsiteY10" fmla="*/ 127721 h 209550"/>
                <a:gd name="connsiteX11" fmla="*/ 108109 w 828675"/>
                <a:gd name="connsiteY11" fmla="*/ 144866 h 209550"/>
                <a:gd name="connsiteX12" fmla="*/ 121444 w 828675"/>
                <a:gd name="connsiteY12" fmla="*/ 142961 h 209550"/>
                <a:gd name="connsiteX13" fmla="*/ 123349 w 828675"/>
                <a:gd name="connsiteY13" fmla="*/ 127721 h 209550"/>
                <a:gd name="connsiteX14" fmla="*/ 186214 w 828675"/>
                <a:gd name="connsiteY14" fmla="*/ 133436 h 209550"/>
                <a:gd name="connsiteX15" fmla="*/ 225266 w 828675"/>
                <a:gd name="connsiteY15" fmla="*/ 114386 h 209550"/>
                <a:gd name="connsiteX16" fmla="*/ 220504 w 828675"/>
                <a:gd name="connsiteY16" fmla="*/ 136294 h 209550"/>
                <a:gd name="connsiteX17" fmla="*/ 342424 w 828675"/>
                <a:gd name="connsiteY17" fmla="*/ 58189 h 209550"/>
                <a:gd name="connsiteX18" fmla="*/ 326231 w 828675"/>
                <a:gd name="connsiteY18" fmla="*/ 42949 h 209550"/>
                <a:gd name="connsiteX19" fmla="*/ 298609 w 828675"/>
                <a:gd name="connsiteY19" fmla="*/ 71524 h 209550"/>
                <a:gd name="connsiteX20" fmla="*/ 283369 w 828675"/>
                <a:gd name="connsiteY20" fmla="*/ 70571 h 209550"/>
                <a:gd name="connsiteX21" fmla="*/ 289084 w 828675"/>
                <a:gd name="connsiteY21" fmla="*/ 58189 h 209550"/>
                <a:gd name="connsiteX22" fmla="*/ 304324 w 828675"/>
                <a:gd name="connsiteY22" fmla="*/ 60094 h 209550"/>
                <a:gd name="connsiteX23" fmla="*/ 353854 w 828675"/>
                <a:gd name="connsiteY23" fmla="*/ 33424 h 209550"/>
                <a:gd name="connsiteX24" fmla="*/ 357664 w 828675"/>
                <a:gd name="connsiteY24" fmla="*/ 39139 h 209550"/>
                <a:gd name="connsiteX25" fmla="*/ 350996 w 828675"/>
                <a:gd name="connsiteY25" fmla="*/ 63904 h 209550"/>
                <a:gd name="connsiteX26" fmla="*/ 352901 w 828675"/>
                <a:gd name="connsiteY26" fmla="*/ 70571 h 209550"/>
                <a:gd name="connsiteX27" fmla="*/ 373856 w 828675"/>
                <a:gd name="connsiteY27" fmla="*/ 47711 h 209550"/>
                <a:gd name="connsiteX28" fmla="*/ 385286 w 828675"/>
                <a:gd name="connsiteY28" fmla="*/ 70571 h 209550"/>
                <a:gd name="connsiteX29" fmla="*/ 409099 w 828675"/>
                <a:gd name="connsiteY29" fmla="*/ 35329 h 209550"/>
                <a:gd name="connsiteX30" fmla="*/ 387191 w 828675"/>
                <a:gd name="connsiteY30" fmla="*/ 48664 h 209550"/>
                <a:gd name="connsiteX31" fmla="*/ 383381 w 828675"/>
                <a:gd name="connsiteY31" fmla="*/ 46759 h 209550"/>
                <a:gd name="connsiteX32" fmla="*/ 385286 w 828675"/>
                <a:gd name="connsiteY32" fmla="*/ 30566 h 209550"/>
                <a:gd name="connsiteX33" fmla="*/ 476726 w 828675"/>
                <a:gd name="connsiteY33" fmla="*/ 28661 h 209550"/>
                <a:gd name="connsiteX34" fmla="*/ 449104 w 828675"/>
                <a:gd name="connsiteY34" fmla="*/ 44854 h 209550"/>
                <a:gd name="connsiteX35" fmla="*/ 453866 w 828675"/>
                <a:gd name="connsiteY35" fmla="*/ 27709 h 209550"/>
                <a:gd name="connsiteX36" fmla="*/ 437674 w 828675"/>
                <a:gd name="connsiteY36" fmla="*/ 29614 h 209550"/>
                <a:gd name="connsiteX37" fmla="*/ 444341 w 828675"/>
                <a:gd name="connsiteY37" fmla="*/ 69619 h 209550"/>
                <a:gd name="connsiteX38" fmla="*/ 453866 w 828675"/>
                <a:gd name="connsiteY38" fmla="*/ 54379 h 209550"/>
                <a:gd name="connsiteX39" fmla="*/ 489109 w 828675"/>
                <a:gd name="connsiteY39" fmla="*/ 37234 h 209550"/>
                <a:gd name="connsiteX40" fmla="*/ 478631 w 828675"/>
                <a:gd name="connsiteY40" fmla="*/ 57236 h 209550"/>
                <a:gd name="connsiteX41" fmla="*/ 471964 w 828675"/>
                <a:gd name="connsiteY41" fmla="*/ 50569 h 209550"/>
                <a:gd name="connsiteX42" fmla="*/ 475774 w 828675"/>
                <a:gd name="connsiteY42" fmla="*/ 41996 h 209550"/>
                <a:gd name="connsiteX43" fmla="*/ 476726 w 828675"/>
                <a:gd name="connsiteY43" fmla="*/ 31519 h 209550"/>
                <a:gd name="connsiteX44" fmla="*/ 543401 w 828675"/>
                <a:gd name="connsiteY44" fmla="*/ 12469 h 209550"/>
                <a:gd name="connsiteX45" fmla="*/ 496729 w 828675"/>
                <a:gd name="connsiteY45" fmla="*/ 38186 h 209550"/>
                <a:gd name="connsiteX46" fmla="*/ 544354 w 828675"/>
                <a:gd name="connsiteY46" fmla="*/ 20089 h 209550"/>
                <a:gd name="connsiteX47" fmla="*/ 533876 w 828675"/>
                <a:gd name="connsiteY47" fmla="*/ 34376 h 209550"/>
                <a:gd name="connsiteX48" fmla="*/ 492919 w 828675"/>
                <a:gd name="connsiteY48" fmla="*/ 49616 h 209550"/>
                <a:gd name="connsiteX49" fmla="*/ 564356 w 828675"/>
                <a:gd name="connsiteY49" fmla="*/ 8659 h 209550"/>
                <a:gd name="connsiteX50" fmla="*/ 576739 w 828675"/>
                <a:gd name="connsiteY50" fmla="*/ 12469 h 209550"/>
                <a:gd name="connsiteX51" fmla="*/ 552926 w 828675"/>
                <a:gd name="connsiteY51" fmla="*/ 18184 h 209550"/>
                <a:gd name="connsiteX52" fmla="*/ 556736 w 828675"/>
                <a:gd name="connsiteY52" fmla="*/ 43901 h 209550"/>
                <a:gd name="connsiteX53" fmla="*/ 583406 w 828675"/>
                <a:gd name="connsiteY53" fmla="*/ 25804 h 209550"/>
                <a:gd name="connsiteX54" fmla="*/ 584359 w 828675"/>
                <a:gd name="connsiteY54" fmla="*/ 7706 h 209550"/>
                <a:gd name="connsiteX55" fmla="*/ 611981 w 828675"/>
                <a:gd name="connsiteY55" fmla="*/ 24851 h 209550"/>
                <a:gd name="connsiteX56" fmla="*/ 608171 w 828675"/>
                <a:gd name="connsiteY56" fmla="*/ 18184 h 209550"/>
                <a:gd name="connsiteX57" fmla="*/ 582454 w 828675"/>
                <a:gd name="connsiteY57" fmla="*/ 28661 h 209550"/>
                <a:gd name="connsiteX58" fmla="*/ 618649 w 828675"/>
                <a:gd name="connsiteY58" fmla="*/ 35329 h 209550"/>
                <a:gd name="connsiteX59" fmla="*/ 619601 w 828675"/>
                <a:gd name="connsiteY59" fmla="*/ 15326 h 209550"/>
                <a:gd name="connsiteX60" fmla="*/ 673894 w 828675"/>
                <a:gd name="connsiteY60" fmla="*/ 21994 h 209550"/>
                <a:gd name="connsiteX61" fmla="*/ 663416 w 828675"/>
                <a:gd name="connsiteY61" fmla="*/ 45806 h 209550"/>
                <a:gd name="connsiteX62" fmla="*/ 703421 w 828675"/>
                <a:gd name="connsiteY62" fmla="*/ 20089 h 209550"/>
                <a:gd name="connsiteX63" fmla="*/ 763429 w 828675"/>
                <a:gd name="connsiteY63" fmla="*/ 26756 h 209550"/>
                <a:gd name="connsiteX64" fmla="*/ 743426 w 828675"/>
                <a:gd name="connsiteY64" fmla="*/ 26756 h 209550"/>
                <a:gd name="connsiteX65" fmla="*/ 743426 w 828675"/>
                <a:gd name="connsiteY65" fmla="*/ 42949 h 209550"/>
                <a:gd name="connsiteX66" fmla="*/ 752951 w 828675"/>
                <a:gd name="connsiteY66" fmla="*/ 45806 h 209550"/>
                <a:gd name="connsiteX67" fmla="*/ 763429 w 828675"/>
                <a:gd name="connsiteY67" fmla="*/ 14374 h 209550"/>
                <a:gd name="connsiteX68" fmla="*/ 770096 w 828675"/>
                <a:gd name="connsiteY68" fmla="*/ 45806 h 209550"/>
                <a:gd name="connsiteX69" fmla="*/ 775811 w 828675"/>
                <a:gd name="connsiteY69" fmla="*/ 21041 h 209550"/>
                <a:gd name="connsiteX70" fmla="*/ 775811 w 828675"/>
                <a:gd name="connsiteY70" fmla="*/ 31519 h 209550"/>
                <a:gd name="connsiteX71" fmla="*/ 818674 w 828675"/>
                <a:gd name="connsiteY71" fmla="*/ 40091 h 209550"/>
                <a:gd name="connsiteX72" fmla="*/ 821531 w 828675"/>
                <a:gd name="connsiteY72" fmla="*/ 43901 h 209550"/>
                <a:gd name="connsiteX73" fmla="*/ 770096 w 828675"/>
                <a:gd name="connsiteY73" fmla="*/ 121054 h 209550"/>
                <a:gd name="connsiteX74" fmla="*/ 820579 w 828675"/>
                <a:gd name="connsiteY74" fmla="*/ 105814 h 209550"/>
                <a:gd name="connsiteX75" fmla="*/ 830104 w 828675"/>
                <a:gd name="connsiteY75" fmla="*/ 105814 h 209550"/>
                <a:gd name="connsiteX76" fmla="*/ 824389 w 828675"/>
                <a:gd name="connsiteY76" fmla="*/ 119149 h 209550"/>
                <a:gd name="connsiteX77" fmla="*/ 762476 w 828675"/>
                <a:gd name="connsiteY77" fmla="*/ 139151 h 209550"/>
                <a:gd name="connsiteX78" fmla="*/ 724376 w 828675"/>
                <a:gd name="connsiteY78" fmla="*/ 160106 h 209550"/>
                <a:gd name="connsiteX79" fmla="*/ 718661 w 828675"/>
                <a:gd name="connsiteY79" fmla="*/ 138199 h 209550"/>
                <a:gd name="connsiteX80" fmla="*/ 676751 w 828675"/>
                <a:gd name="connsiteY80" fmla="*/ 161059 h 209550"/>
                <a:gd name="connsiteX81" fmla="*/ 682466 w 828675"/>
                <a:gd name="connsiteY81" fmla="*/ 141056 h 209550"/>
                <a:gd name="connsiteX82" fmla="*/ 684371 w 828675"/>
                <a:gd name="connsiteY82" fmla="*/ 136294 h 209550"/>
                <a:gd name="connsiteX83" fmla="*/ 538639 w 828675"/>
                <a:gd name="connsiteY83" fmla="*/ 138199 h 209550"/>
                <a:gd name="connsiteX84" fmla="*/ 532924 w 828675"/>
                <a:gd name="connsiteY84" fmla="*/ 143914 h 209550"/>
                <a:gd name="connsiteX85" fmla="*/ 525304 w 828675"/>
                <a:gd name="connsiteY85" fmla="*/ 168679 h 209550"/>
                <a:gd name="connsiteX86" fmla="*/ 531019 w 828675"/>
                <a:gd name="connsiteY86" fmla="*/ 163916 h 209550"/>
                <a:gd name="connsiteX87" fmla="*/ 517684 w 828675"/>
                <a:gd name="connsiteY87" fmla="*/ 151534 h 209550"/>
                <a:gd name="connsiteX88" fmla="*/ 527209 w 828675"/>
                <a:gd name="connsiteY88" fmla="*/ 124864 h 209550"/>
                <a:gd name="connsiteX89" fmla="*/ 513874 w 828675"/>
                <a:gd name="connsiteY89" fmla="*/ 133436 h 209550"/>
                <a:gd name="connsiteX90" fmla="*/ 518636 w 828675"/>
                <a:gd name="connsiteY90" fmla="*/ 155344 h 209550"/>
                <a:gd name="connsiteX91" fmla="*/ 413861 w 828675"/>
                <a:gd name="connsiteY91" fmla="*/ 189634 h 209550"/>
                <a:gd name="connsiteX92" fmla="*/ 416719 w 828675"/>
                <a:gd name="connsiteY92" fmla="*/ 180109 h 209550"/>
                <a:gd name="connsiteX93" fmla="*/ 395764 w 828675"/>
                <a:gd name="connsiteY93" fmla="*/ 171536 h 209550"/>
                <a:gd name="connsiteX94" fmla="*/ 386239 w 828675"/>
                <a:gd name="connsiteY94" fmla="*/ 197254 h 209550"/>
                <a:gd name="connsiteX95" fmla="*/ 382429 w 828675"/>
                <a:gd name="connsiteY95" fmla="*/ 199159 h 209550"/>
                <a:gd name="connsiteX96" fmla="*/ 389096 w 828675"/>
                <a:gd name="connsiteY96" fmla="*/ 167726 h 209550"/>
                <a:gd name="connsiteX97" fmla="*/ 368141 w 828675"/>
                <a:gd name="connsiteY97" fmla="*/ 204874 h 209550"/>
                <a:gd name="connsiteX98" fmla="*/ 348139 w 828675"/>
                <a:gd name="connsiteY98" fmla="*/ 143914 h 209550"/>
                <a:gd name="connsiteX99" fmla="*/ 348139 w 828675"/>
                <a:gd name="connsiteY99" fmla="*/ 153439 h 209550"/>
                <a:gd name="connsiteX100" fmla="*/ 355759 w 828675"/>
                <a:gd name="connsiteY100" fmla="*/ 139151 h 209550"/>
                <a:gd name="connsiteX101" fmla="*/ 334804 w 828675"/>
                <a:gd name="connsiteY101" fmla="*/ 154391 h 209550"/>
                <a:gd name="connsiteX102" fmla="*/ 38576 w 828675"/>
                <a:gd name="connsiteY102" fmla="*/ 154391 h 209550"/>
                <a:gd name="connsiteX103" fmla="*/ 39529 w 828675"/>
                <a:gd name="connsiteY103" fmla="*/ 152486 h 209550"/>
                <a:gd name="connsiteX104" fmla="*/ 38576 w 828675"/>
                <a:gd name="connsiteY104" fmla="*/ 154391 h 209550"/>
                <a:gd name="connsiteX105" fmla="*/ 420529 w 828675"/>
                <a:gd name="connsiteY105" fmla="*/ 122959 h 209550"/>
                <a:gd name="connsiteX106" fmla="*/ 404336 w 828675"/>
                <a:gd name="connsiteY106" fmla="*/ 144866 h 209550"/>
                <a:gd name="connsiteX107" fmla="*/ 420529 w 828675"/>
                <a:gd name="connsiteY107" fmla="*/ 122959 h 209550"/>
                <a:gd name="connsiteX108" fmla="*/ 427196 w 828675"/>
                <a:gd name="connsiteY108" fmla="*/ 142961 h 209550"/>
                <a:gd name="connsiteX109" fmla="*/ 427196 w 828675"/>
                <a:gd name="connsiteY109" fmla="*/ 142961 h 209550"/>
                <a:gd name="connsiteX110" fmla="*/ 430054 w 828675"/>
                <a:gd name="connsiteY110" fmla="*/ 136294 h 209550"/>
                <a:gd name="connsiteX111" fmla="*/ 430054 w 828675"/>
                <a:gd name="connsiteY111" fmla="*/ 136294 h 209550"/>
                <a:gd name="connsiteX112" fmla="*/ 430054 w 828675"/>
                <a:gd name="connsiteY112" fmla="*/ 136294 h 209550"/>
                <a:gd name="connsiteX113" fmla="*/ 362426 w 828675"/>
                <a:gd name="connsiteY113" fmla="*/ 141056 h 209550"/>
                <a:gd name="connsiteX114" fmla="*/ 362426 w 828675"/>
                <a:gd name="connsiteY114" fmla="*/ 141056 h 209550"/>
                <a:gd name="connsiteX115" fmla="*/ 370046 w 828675"/>
                <a:gd name="connsiteY115" fmla="*/ 146771 h 209550"/>
                <a:gd name="connsiteX116" fmla="*/ 370046 w 828675"/>
                <a:gd name="connsiteY116" fmla="*/ 146771 h 209550"/>
                <a:gd name="connsiteX117" fmla="*/ 394811 w 828675"/>
                <a:gd name="connsiteY117" fmla="*/ 159154 h 209550"/>
                <a:gd name="connsiteX118" fmla="*/ 394811 w 828675"/>
                <a:gd name="connsiteY118" fmla="*/ 159154 h 209550"/>
                <a:gd name="connsiteX119" fmla="*/ 757714 w 828675"/>
                <a:gd name="connsiteY119" fmla="*/ 105814 h 209550"/>
                <a:gd name="connsiteX120" fmla="*/ 757714 w 828675"/>
                <a:gd name="connsiteY120" fmla="*/ 105814 h 209550"/>
                <a:gd name="connsiteX121" fmla="*/ 701516 w 828675"/>
                <a:gd name="connsiteY121" fmla="*/ 101051 h 209550"/>
                <a:gd name="connsiteX122" fmla="*/ 687229 w 828675"/>
                <a:gd name="connsiteY122" fmla="*/ 131531 h 209550"/>
                <a:gd name="connsiteX123" fmla="*/ 682466 w 828675"/>
                <a:gd name="connsiteY123" fmla="*/ 132484 h 209550"/>
                <a:gd name="connsiteX124" fmla="*/ 696754 w 828675"/>
                <a:gd name="connsiteY124" fmla="*/ 111529 h 209550"/>
                <a:gd name="connsiteX125" fmla="*/ 730091 w 828675"/>
                <a:gd name="connsiteY125" fmla="*/ 129626 h 209550"/>
                <a:gd name="connsiteX126" fmla="*/ 701516 w 828675"/>
                <a:gd name="connsiteY126" fmla="*/ 101051 h 209550"/>
                <a:gd name="connsiteX127" fmla="*/ 519589 w 828675"/>
                <a:gd name="connsiteY127" fmla="*/ 102004 h 209550"/>
                <a:gd name="connsiteX128" fmla="*/ 558641 w 828675"/>
                <a:gd name="connsiteY128" fmla="*/ 116291 h 209550"/>
                <a:gd name="connsiteX129" fmla="*/ 562451 w 828675"/>
                <a:gd name="connsiteY129" fmla="*/ 129626 h 209550"/>
                <a:gd name="connsiteX130" fmla="*/ 543401 w 828675"/>
                <a:gd name="connsiteY130" fmla="*/ 130579 h 209550"/>
                <a:gd name="connsiteX131" fmla="*/ 557689 w 828675"/>
                <a:gd name="connsiteY131" fmla="*/ 158201 h 209550"/>
                <a:gd name="connsiteX132" fmla="*/ 571976 w 828675"/>
                <a:gd name="connsiteY132" fmla="*/ 148676 h 209550"/>
                <a:gd name="connsiteX133" fmla="*/ 558641 w 828675"/>
                <a:gd name="connsiteY133" fmla="*/ 140104 h 209550"/>
                <a:gd name="connsiteX134" fmla="*/ 598646 w 828675"/>
                <a:gd name="connsiteY134" fmla="*/ 115339 h 209550"/>
                <a:gd name="connsiteX135" fmla="*/ 599599 w 828675"/>
                <a:gd name="connsiteY135" fmla="*/ 126769 h 209550"/>
                <a:gd name="connsiteX136" fmla="*/ 598646 w 828675"/>
                <a:gd name="connsiteY136" fmla="*/ 105814 h 209550"/>
                <a:gd name="connsiteX137" fmla="*/ 670084 w 828675"/>
                <a:gd name="connsiteY137" fmla="*/ 114386 h 209550"/>
                <a:gd name="connsiteX138" fmla="*/ 671036 w 828675"/>
                <a:gd name="connsiteY138" fmla="*/ 105814 h 209550"/>
                <a:gd name="connsiteX139" fmla="*/ 583406 w 828675"/>
                <a:gd name="connsiteY139" fmla="*/ 110576 h 209550"/>
                <a:gd name="connsiteX140" fmla="*/ 579596 w 828675"/>
                <a:gd name="connsiteY140" fmla="*/ 61999 h 209550"/>
                <a:gd name="connsiteX141" fmla="*/ 519589 w 828675"/>
                <a:gd name="connsiteY141" fmla="*/ 102004 h 209550"/>
                <a:gd name="connsiteX142" fmla="*/ 471011 w 828675"/>
                <a:gd name="connsiteY142" fmla="*/ 120101 h 209550"/>
                <a:gd name="connsiteX143" fmla="*/ 435769 w 828675"/>
                <a:gd name="connsiteY143" fmla="*/ 136294 h 209550"/>
                <a:gd name="connsiteX144" fmla="*/ 431959 w 828675"/>
                <a:gd name="connsiteY144" fmla="*/ 153439 h 209550"/>
                <a:gd name="connsiteX145" fmla="*/ 471011 w 828675"/>
                <a:gd name="connsiteY145" fmla="*/ 120101 h 209550"/>
                <a:gd name="connsiteX146" fmla="*/ 373856 w 828675"/>
                <a:gd name="connsiteY146" fmla="*/ 58189 h 209550"/>
                <a:gd name="connsiteX147" fmla="*/ 373856 w 828675"/>
                <a:gd name="connsiteY147" fmla="*/ 58189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828675" h="209550">
                  <a:moveTo>
                    <a:pt x="334804" y="154391"/>
                  </a:moveTo>
                  <a:cubicBezTo>
                    <a:pt x="333851" y="155344"/>
                    <a:pt x="301466" y="166774"/>
                    <a:pt x="305276" y="162011"/>
                  </a:cubicBezTo>
                  <a:cubicBezTo>
                    <a:pt x="311944" y="160106"/>
                    <a:pt x="310991" y="162964"/>
                    <a:pt x="302419" y="172489"/>
                  </a:cubicBezTo>
                  <a:cubicBezTo>
                    <a:pt x="305276" y="175346"/>
                    <a:pt x="290989" y="152486"/>
                    <a:pt x="286226" y="153439"/>
                  </a:cubicBezTo>
                  <a:cubicBezTo>
                    <a:pt x="302419" y="178204"/>
                    <a:pt x="238601" y="165821"/>
                    <a:pt x="248126" y="163916"/>
                  </a:cubicBezTo>
                  <a:cubicBezTo>
                    <a:pt x="245269" y="183919"/>
                    <a:pt x="237649" y="166774"/>
                    <a:pt x="251936" y="179156"/>
                  </a:cubicBezTo>
                  <a:cubicBezTo>
                    <a:pt x="233839" y="166774"/>
                    <a:pt x="191929" y="167726"/>
                    <a:pt x="184309" y="180109"/>
                  </a:cubicBezTo>
                  <a:cubicBezTo>
                    <a:pt x="180499" y="170584"/>
                    <a:pt x="178594" y="169631"/>
                    <a:pt x="182404" y="160106"/>
                  </a:cubicBezTo>
                  <a:cubicBezTo>
                    <a:pt x="166211" y="148676"/>
                    <a:pt x="41434" y="180109"/>
                    <a:pt x="7144" y="158201"/>
                  </a:cubicBezTo>
                  <a:cubicBezTo>
                    <a:pt x="12859" y="150581"/>
                    <a:pt x="37624" y="132484"/>
                    <a:pt x="17621" y="135341"/>
                  </a:cubicBezTo>
                  <a:cubicBezTo>
                    <a:pt x="40481" y="111529"/>
                    <a:pt x="86201" y="142961"/>
                    <a:pt x="121444" y="127721"/>
                  </a:cubicBezTo>
                  <a:cubicBezTo>
                    <a:pt x="121444" y="129626"/>
                    <a:pt x="109061" y="142961"/>
                    <a:pt x="108109" y="144866"/>
                  </a:cubicBezTo>
                  <a:cubicBezTo>
                    <a:pt x="114776" y="136294"/>
                    <a:pt x="119539" y="136294"/>
                    <a:pt x="121444" y="142961"/>
                  </a:cubicBezTo>
                  <a:cubicBezTo>
                    <a:pt x="134779" y="136294"/>
                    <a:pt x="123349" y="132484"/>
                    <a:pt x="123349" y="127721"/>
                  </a:cubicBezTo>
                  <a:cubicBezTo>
                    <a:pt x="139541" y="129626"/>
                    <a:pt x="197644" y="125816"/>
                    <a:pt x="186214" y="133436"/>
                  </a:cubicBezTo>
                  <a:cubicBezTo>
                    <a:pt x="184309" y="133436"/>
                    <a:pt x="225266" y="114386"/>
                    <a:pt x="225266" y="114386"/>
                  </a:cubicBezTo>
                  <a:cubicBezTo>
                    <a:pt x="230029" y="120101"/>
                    <a:pt x="212884" y="137246"/>
                    <a:pt x="220504" y="136294"/>
                  </a:cubicBezTo>
                  <a:cubicBezTo>
                    <a:pt x="270034" y="107719"/>
                    <a:pt x="301466" y="93431"/>
                    <a:pt x="342424" y="58189"/>
                  </a:cubicBezTo>
                  <a:cubicBezTo>
                    <a:pt x="344329" y="68666"/>
                    <a:pt x="330041" y="41996"/>
                    <a:pt x="326231" y="42949"/>
                  </a:cubicBezTo>
                  <a:cubicBezTo>
                    <a:pt x="317659" y="54379"/>
                    <a:pt x="314801" y="56284"/>
                    <a:pt x="298609" y="71524"/>
                  </a:cubicBezTo>
                  <a:cubicBezTo>
                    <a:pt x="296704" y="57236"/>
                    <a:pt x="291941" y="56284"/>
                    <a:pt x="283369" y="70571"/>
                  </a:cubicBezTo>
                  <a:cubicBezTo>
                    <a:pt x="293846" y="65809"/>
                    <a:pt x="295751" y="61999"/>
                    <a:pt x="289084" y="58189"/>
                  </a:cubicBezTo>
                  <a:cubicBezTo>
                    <a:pt x="295751" y="52474"/>
                    <a:pt x="300514" y="53426"/>
                    <a:pt x="304324" y="60094"/>
                  </a:cubicBezTo>
                  <a:cubicBezTo>
                    <a:pt x="302419" y="14374"/>
                    <a:pt x="348139" y="61999"/>
                    <a:pt x="353854" y="33424"/>
                  </a:cubicBezTo>
                  <a:cubicBezTo>
                    <a:pt x="350044" y="39139"/>
                    <a:pt x="351949" y="41044"/>
                    <a:pt x="357664" y="39139"/>
                  </a:cubicBezTo>
                  <a:cubicBezTo>
                    <a:pt x="357664" y="41996"/>
                    <a:pt x="351949" y="60094"/>
                    <a:pt x="350996" y="63904"/>
                  </a:cubicBezTo>
                  <a:cubicBezTo>
                    <a:pt x="348139" y="59141"/>
                    <a:pt x="350996" y="68666"/>
                    <a:pt x="352901" y="70571"/>
                  </a:cubicBezTo>
                  <a:cubicBezTo>
                    <a:pt x="354806" y="69619"/>
                    <a:pt x="372904" y="48664"/>
                    <a:pt x="373856" y="47711"/>
                  </a:cubicBezTo>
                  <a:cubicBezTo>
                    <a:pt x="378619" y="47711"/>
                    <a:pt x="385286" y="69619"/>
                    <a:pt x="385286" y="70571"/>
                  </a:cubicBezTo>
                  <a:cubicBezTo>
                    <a:pt x="396716" y="53426"/>
                    <a:pt x="415766" y="64856"/>
                    <a:pt x="409099" y="35329"/>
                  </a:cubicBezTo>
                  <a:cubicBezTo>
                    <a:pt x="397669" y="41996"/>
                    <a:pt x="399574" y="53426"/>
                    <a:pt x="387191" y="48664"/>
                  </a:cubicBezTo>
                  <a:cubicBezTo>
                    <a:pt x="399574" y="28661"/>
                    <a:pt x="380524" y="45806"/>
                    <a:pt x="383381" y="46759"/>
                  </a:cubicBezTo>
                  <a:cubicBezTo>
                    <a:pt x="383381" y="43901"/>
                    <a:pt x="386239" y="31519"/>
                    <a:pt x="385286" y="30566"/>
                  </a:cubicBezTo>
                  <a:cubicBezTo>
                    <a:pt x="421481" y="32471"/>
                    <a:pt x="427196" y="23899"/>
                    <a:pt x="476726" y="28661"/>
                  </a:cubicBezTo>
                  <a:cubicBezTo>
                    <a:pt x="478631" y="26756"/>
                    <a:pt x="451009" y="45806"/>
                    <a:pt x="449104" y="44854"/>
                  </a:cubicBezTo>
                  <a:cubicBezTo>
                    <a:pt x="451961" y="39139"/>
                    <a:pt x="453866" y="33424"/>
                    <a:pt x="453866" y="27709"/>
                  </a:cubicBezTo>
                  <a:cubicBezTo>
                    <a:pt x="447199" y="41996"/>
                    <a:pt x="444341" y="29614"/>
                    <a:pt x="437674" y="29614"/>
                  </a:cubicBezTo>
                  <a:cubicBezTo>
                    <a:pt x="446246" y="41996"/>
                    <a:pt x="440531" y="44854"/>
                    <a:pt x="444341" y="69619"/>
                  </a:cubicBezTo>
                  <a:cubicBezTo>
                    <a:pt x="445294" y="67714"/>
                    <a:pt x="458629" y="58189"/>
                    <a:pt x="453866" y="54379"/>
                  </a:cubicBezTo>
                  <a:cubicBezTo>
                    <a:pt x="455771" y="55331"/>
                    <a:pt x="515779" y="77239"/>
                    <a:pt x="489109" y="37234"/>
                  </a:cubicBezTo>
                  <a:cubicBezTo>
                    <a:pt x="490061" y="46759"/>
                    <a:pt x="486251" y="53426"/>
                    <a:pt x="478631" y="57236"/>
                  </a:cubicBezTo>
                  <a:cubicBezTo>
                    <a:pt x="481489" y="51521"/>
                    <a:pt x="479584" y="49616"/>
                    <a:pt x="471964" y="50569"/>
                  </a:cubicBezTo>
                  <a:cubicBezTo>
                    <a:pt x="479584" y="46759"/>
                    <a:pt x="481489" y="43901"/>
                    <a:pt x="475774" y="41996"/>
                  </a:cubicBezTo>
                  <a:cubicBezTo>
                    <a:pt x="491014" y="15326"/>
                    <a:pt x="474821" y="70571"/>
                    <a:pt x="476726" y="31519"/>
                  </a:cubicBezTo>
                  <a:cubicBezTo>
                    <a:pt x="475774" y="33424"/>
                    <a:pt x="544354" y="11516"/>
                    <a:pt x="543401" y="12469"/>
                  </a:cubicBezTo>
                  <a:cubicBezTo>
                    <a:pt x="544354" y="7706"/>
                    <a:pt x="495776" y="40091"/>
                    <a:pt x="496729" y="38186"/>
                  </a:cubicBezTo>
                  <a:cubicBezTo>
                    <a:pt x="511016" y="18184"/>
                    <a:pt x="538639" y="21041"/>
                    <a:pt x="544354" y="20089"/>
                  </a:cubicBezTo>
                  <a:cubicBezTo>
                    <a:pt x="547211" y="24851"/>
                    <a:pt x="539591" y="35329"/>
                    <a:pt x="533876" y="34376"/>
                  </a:cubicBezTo>
                  <a:cubicBezTo>
                    <a:pt x="538639" y="27709"/>
                    <a:pt x="502444" y="40091"/>
                    <a:pt x="492919" y="49616"/>
                  </a:cubicBezTo>
                  <a:cubicBezTo>
                    <a:pt x="522446" y="54379"/>
                    <a:pt x="548164" y="-2771"/>
                    <a:pt x="564356" y="8659"/>
                  </a:cubicBezTo>
                  <a:cubicBezTo>
                    <a:pt x="564356" y="7706"/>
                    <a:pt x="569119" y="16279"/>
                    <a:pt x="576739" y="12469"/>
                  </a:cubicBezTo>
                  <a:cubicBezTo>
                    <a:pt x="577691" y="25804"/>
                    <a:pt x="552926" y="6754"/>
                    <a:pt x="552926" y="18184"/>
                  </a:cubicBezTo>
                  <a:cubicBezTo>
                    <a:pt x="551974" y="11516"/>
                    <a:pt x="571024" y="45806"/>
                    <a:pt x="556736" y="43901"/>
                  </a:cubicBezTo>
                  <a:cubicBezTo>
                    <a:pt x="550069" y="18184"/>
                    <a:pt x="584359" y="25804"/>
                    <a:pt x="583406" y="25804"/>
                  </a:cubicBezTo>
                  <a:cubicBezTo>
                    <a:pt x="584359" y="16279"/>
                    <a:pt x="575786" y="16279"/>
                    <a:pt x="584359" y="7706"/>
                  </a:cubicBezTo>
                  <a:cubicBezTo>
                    <a:pt x="591026" y="7706"/>
                    <a:pt x="601504" y="9611"/>
                    <a:pt x="611981" y="24851"/>
                  </a:cubicBezTo>
                  <a:cubicBezTo>
                    <a:pt x="599599" y="28661"/>
                    <a:pt x="598646" y="25804"/>
                    <a:pt x="608171" y="18184"/>
                  </a:cubicBezTo>
                  <a:cubicBezTo>
                    <a:pt x="605314" y="8659"/>
                    <a:pt x="582454" y="20089"/>
                    <a:pt x="582454" y="28661"/>
                  </a:cubicBezTo>
                  <a:cubicBezTo>
                    <a:pt x="582454" y="28661"/>
                    <a:pt x="615791" y="33424"/>
                    <a:pt x="618649" y="35329"/>
                  </a:cubicBezTo>
                  <a:cubicBezTo>
                    <a:pt x="618649" y="33424"/>
                    <a:pt x="621506" y="15326"/>
                    <a:pt x="619601" y="15326"/>
                  </a:cubicBezTo>
                  <a:cubicBezTo>
                    <a:pt x="614839" y="24851"/>
                    <a:pt x="673894" y="21994"/>
                    <a:pt x="673894" y="21994"/>
                  </a:cubicBezTo>
                  <a:cubicBezTo>
                    <a:pt x="671036" y="23899"/>
                    <a:pt x="661511" y="44854"/>
                    <a:pt x="663416" y="45806"/>
                  </a:cubicBezTo>
                  <a:cubicBezTo>
                    <a:pt x="671989" y="58189"/>
                    <a:pt x="697706" y="37234"/>
                    <a:pt x="703421" y="20089"/>
                  </a:cubicBezTo>
                  <a:cubicBezTo>
                    <a:pt x="705326" y="25804"/>
                    <a:pt x="764381" y="16279"/>
                    <a:pt x="763429" y="26756"/>
                  </a:cubicBezTo>
                  <a:cubicBezTo>
                    <a:pt x="749141" y="24851"/>
                    <a:pt x="756761" y="31519"/>
                    <a:pt x="743426" y="26756"/>
                  </a:cubicBezTo>
                  <a:cubicBezTo>
                    <a:pt x="750094" y="29614"/>
                    <a:pt x="750094" y="35329"/>
                    <a:pt x="743426" y="42949"/>
                  </a:cubicBezTo>
                  <a:cubicBezTo>
                    <a:pt x="750094" y="42949"/>
                    <a:pt x="762476" y="31519"/>
                    <a:pt x="752951" y="45806"/>
                  </a:cubicBezTo>
                  <a:cubicBezTo>
                    <a:pt x="758666" y="43901"/>
                    <a:pt x="776764" y="24851"/>
                    <a:pt x="763429" y="14374"/>
                  </a:cubicBezTo>
                  <a:cubicBezTo>
                    <a:pt x="782479" y="7706"/>
                    <a:pt x="755809" y="45806"/>
                    <a:pt x="770096" y="45806"/>
                  </a:cubicBezTo>
                  <a:cubicBezTo>
                    <a:pt x="770096" y="45806"/>
                    <a:pt x="802481" y="16279"/>
                    <a:pt x="775811" y="21041"/>
                  </a:cubicBezTo>
                  <a:cubicBezTo>
                    <a:pt x="774859" y="29614"/>
                    <a:pt x="777716" y="28661"/>
                    <a:pt x="775811" y="31519"/>
                  </a:cubicBezTo>
                  <a:cubicBezTo>
                    <a:pt x="769144" y="32471"/>
                    <a:pt x="821531" y="38186"/>
                    <a:pt x="818674" y="40091"/>
                  </a:cubicBezTo>
                  <a:cubicBezTo>
                    <a:pt x="816769" y="41996"/>
                    <a:pt x="818674" y="42949"/>
                    <a:pt x="821531" y="43901"/>
                  </a:cubicBezTo>
                  <a:cubicBezTo>
                    <a:pt x="813911" y="65809"/>
                    <a:pt x="797719" y="91526"/>
                    <a:pt x="770096" y="121054"/>
                  </a:cubicBezTo>
                  <a:cubicBezTo>
                    <a:pt x="772001" y="122959"/>
                    <a:pt x="821531" y="104861"/>
                    <a:pt x="820579" y="105814"/>
                  </a:cubicBezTo>
                  <a:cubicBezTo>
                    <a:pt x="812959" y="105814"/>
                    <a:pt x="816769" y="105814"/>
                    <a:pt x="830104" y="105814"/>
                  </a:cubicBezTo>
                  <a:cubicBezTo>
                    <a:pt x="828199" y="116291"/>
                    <a:pt x="810101" y="108671"/>
                    <a:pt x="824389" y="119149"/>
                  </a:cubicBezTo>
                  <a:cubicBezTo>
                    <a:pt x="814864" y="150581"/>
                    <a:pt x="766286" y="138199"/>
                    <a:pt x="762476" y="139151"/>
                  </a:cubicBezTo>
                  <a:cubicBezTo>
                    <a:pt x="751046" y="141056"/>
                    <a:pt x="757714" y="178204"/>
                    <a:pt x="724376" y="160106"/>
                  </a:cubicBezTo>
                  <a:cubicBezTo>
                    <a:pt x="735806" y="162011"/>
                    <a:pt x="721519" y="142009"/>
                    <a:pt x="718661" y="138199"/>
                  </a:cubicBezTo>
                  <a:cubicBezTo>
                    <a:pt x="718661" y="138199"/>
                    <a:pt x="681514" y="150581"/>
                    <a:pt x="676751" y="161059"/>
                  </a:cubicBezTo>
                  <a:cubicBezTo>
                    <a:pt x="672941" y="152486"/>
                    <a:pt x="674846" y="145819"/>
                    <a:pt x="682466" y="141056"/>
                  </a:cubicBezTo>
                  <a:cubicBezTo>
                    <a:pt x="685324" y="152486"/>
                    <a:pt x="686276" y="150581"/>
                    <a:pt x="684371" y="136294"/>
                  </a:cubicBezTo>
                  <a:cubicBezTo>
                    <a:pt x="659606" y="143914"/>
                    <a:pt x="552926" y="196301"/>
                    <a:pt x="538639" y="138199"/>
                  </a:cubicBezTo>
                  <a:cubicBezTo>
                    <a:pt x="538639" y="142961"/>
                    <a:pt x="536734" y="144866"/>
                    <a:pt x="532924" y="143914"/>
                  </a:cubicBezTo>
                  <a:cubicBezTo>
                    <a:pt x="542449" y="152486"/>
                    <a:pt x="539591" y="160106"/>
                    <a:pt x="525304" y="168679"/>
                  </a:cubicBezTo>
                  <a:cubicBezTo>
                    <a:pt x="523399" y="162964"/>
                    <a:pt x="524351" y="161059"/>
                    <a:pt x="531019" y="163916"/>
                  </a:cubicBezTo>
                  <a:cubicBezTo>
                    <a:pt x="526256" y="146771"/>
                    <a:pt x="521494" y="153439"/>
                    <a:pt x="517684" y="151534"/>
                  </a:cubicBezTo>
                  <a:cubicBezTo>
                    <a:pt x="517684" y="141056"/>
                    <a:pt x="520541" y="132484"/>
                    <a:pt x="527209" y="124864"/>
                  </a:cubicBezTo>
                  <a:cubicBezTo>
                    <a:pt x="520541" y="138199"/>
                    <a:pt x="515779" y="141056"/>
                    <a:pt x="513874" y="133436"/>
                  </a:cubicBezTo>
                  <a:cubicBezTo>
                    <a:pt x="510064" y="137246"/>
                    <a:pt x="483394" y="177251"/>
                    <a:pt x="518636" y="155344"/>
                  </a:cubicBezTo>
                  <a:cubicBezTo>
                    <a:pt x="509111" y="172489"/>
                    <a:pt x="422434" y="188681"/>
                    <a:pt x="413861" y="189634"/>
                  </a:cubicBezTo>
                  <a:cubicBezTo>
                    <a:pt x="401479" y="181061"/>
                    <a:pt x="411956" y="187729"/>
                    <a:pt x="416719" y="180109"/>
                  </a:cubicBezTo>
                  <a:cubicBezTo>
                    <a:pt x="411004" y="182966"/>
                    <a:pt x="394811" y="171536"/>
                    <a:pt x="395764" y="171536"/>
                  </a:cubicBezTo>
                  <a:cubicBezTo>
                    <a:pt x="407194" y="166774"/>
                    <a:pt x="383381" y="202969"/>
                    <a:pt x="386239" y="197254"/>
                  </a:cubicBezTo>
                  <a:cubicBezTo>
                    <a:pt x="387191" y="189634"/>
                    <a:pt x="386239" y="190586"/>
                    <a:pt x="382429" y="199159"/>
                  </a:cubicBezTo>
                  <a:cubicBezTo>
                    <a:pt x="388144" y="179156"/>
                    <a:pt x="388144" y="183919"/>
                    <a:pt x="389096" y="167726"/>
                  </a:cubicBezTo>
                  <a:cubicBezTo>
                    <a:pt x="382429" y="163916"/>
                    <a:pt x="365284" y="205826"/>
                    <a:pt x="368141" y="204874"/>
                  </a:cubicBezTo>
                  <a:cubicBezTo>
                    <a:pt x="375761" y="153439"/>
                    <a:pt x="354806" y="167726"/>
                    <a:pt x="348139" y="143914"/>
                  </a:cubicBezTo>
                  <a:cubicBezTo>
                    <a:pt x="354806" y="143914"/>
                    <a:pt x="354806" y="147724"/>
                    <a:pt x="348139" y="153439"/>
                  </a:cubicBezTo>
                  <a:cubicBezTo>
                    <a:pt x="396716" y="129626"/>
                    <a:pt x="340519" y="154391"/>
                    <a:pt x="355759" y="139151"/>
                  </a:cubicBezTo>
                  <a:cubicBezTo>
                    <a:pt x="337661" y="138199"/>
                    <a:pt x="341471" y="143914"/>
                    <a:pt x="334804" y="154391"/>
                  </a:cubicBezTo>
                  <a:close/>
                  <a:moveTo>
                    <a:pt x="38576" y="154391"/>
                  </a:moveTo>
                  <a:cubicBezTo>
                    <a:pt x="38576" y="153439"/>
                    <a:pt x="39529" y="153439"/>
                    <a:pt x="39529" y="152486"/>
                  </a:cubicBezTo>
                  <a:cubicBezTo>
                    <a:pt x="39529" y="153439"/>
                    <a:pt x="39529" y="154391"/>
                    <a:pt x="38576" y="154391"/>
                  </a:cubicBezTo>
                  <a:close/>
                  <a:moveTo>
                    <a:pt x="420529" y="122959"/>
                  </a:moveTo>
                  <a:cubicBezTo>
                    <a:pt x="398621" y="122006"/>
                    <a:pt x="403384" y="129626"/>
                    <a:pt x="404336" y="144866"/>
                  </a:cubicBezTo>
                  <a:cubicBezTo>
                    <a:pt x="420529" y="152486"/>
                    <a:pt x="430054" y="110576"/>
                    <a:pt x="420529" y="122959"/>
                  </a:cubicBezTo>
                  <a:close/>
                  <a:moveTo>
                    <a:pt x="427196" y="142961"/>
                  </a:moveTo>
                  <a:cubicBezTo>
                    <a:pt x="431006" y="143914"/>
                    <a:pt x="428149" y="133436"/>
                    <a:pt x="427196" y="142961"/>
                  </a:cubicBezTo>
                  <a:close/>
                  <a:moveTo>
                    <a:pt x="430054" y="136294"/>
                  </a:moveTo>
                  <a:cubicBezTo>
                    <a:pt x="429101" y="136294"/>
                    <a:pt x="429101" y="136294"/>
                    <a:pt x="430054" y="136294"/>
                  </a:cubicBezTo>
                  <a:lnTo>
                    <a:pt x="430054" y="136294"/>
                  </a:lnTo>
                  <a:close/>
                  <a:moveTo>
                    <a:pt x="362426" y="141056"/>
                  </a:moveTo>
                  <a:cubicBezTo>
                    <a:pt x="364331" y="140104"/>
                    <a:pt x="355759" y="142009"/>
                    <a:pt x="362426" y="141056"/>
                  </a:cubicBezTo>
                  <a:close/>
                  <a:moveTo>
                    <a:pt x="370046" y="146771"/>
                  </a:moveTo>
                  <a:cubicBezTo>
                    <a:pt x="368141" y="136294"/>
                    <a:pt x="369094" y="144866"/>
                    <a:pt x="370046" y="146771"/>
                  </a:cubicBezTo>
                  <a:close/>
                  <a:moveTo>
                    <a:pt x="394811" y="159154"/>
                  </a:moveTo>
                  <a:cubicBezTo>
                    <a:pt x="399574" y="122006"/>
                    <a:pt x="392906" y="162011"/>
                    <a:pt x="394811" y="159154"/>
                  </a:cubicBezTo>
                  <a:close/>
                  <a:moveTo>
                    <a:pt x="757714" y="105814"/>
                  </a:moveTo>
                  <a:cubicBezTo>
                    <a:pt x="751046" y="88669"/>
                    <a:pt x="734854" y="128674"/>
                    <a:pt x="757714" y="105814"/>
                  </a:cubicBezTo>
                  <a:close/>
                  <a:moveTo>
                    <a:pt x="701516" y="101051"/>
                  </a:moveTo>
                  <a:cubicBezTo>
                    <a:pt x="686276" y="116291"/>
                    <a:pt x="671989" y="113434"/>
                    <a:pt x="687229" y="131531"/>
                  </a:cubicBezTo>
                  <a:cubicBezTo>
                    <a:pt x="686276" y="125816"/>
                    <a:pt x="684371" y="125816"/>
                    <a:pt x="682466" y="132484"/>
                  </a:cubicBezTo>
                  <a:cubicBezTo>
                    <a:pt x="685324" y="138199"/>
                    <a:pt x="706279" y="120101"/>
                    <a:pt x="696754" y="111529"/>
                  </a:cubicBezTo>
                  <a:cubicBezTo>
                    <a:pt x="706279" y="99146"/>
                    <a:pt x="722471" y="128674"/>
                    <a:pt x="730091" y="129626"/>
                  </a:cubicBezTo>
                  <a:cubicBezTo>
                    <a:pt x="740569" y="116291"/>
                    <a:pt x="728186" y="98194"/>
                    <a:pt x="701516" y="101051"/>
                  </a:cubicBezTo>
                  <a:close/>
                  <a:moveTo>
                    <a:pt x="519589" y="102004"/>
                  </a:moveTo>
                  <a:cubicBezTo>
                    <a:pt x="537686" y="150581"/>
                    <a:pt x="539591" y="101051"/>
                    <a:pt x="558641" y="116291"/>
                  </a:cubicBezTo>
                  <a:cubicBezTo>
                    <a:pt x="548164" y="131531"/>
                    <a:pt x="551974" y="129626"/>
                    <a:pt x="562451" y="129626"/>
                  </a:cubicBezTo>
                  <a:cubicBezTo>
                    <a:pt x="548164" y="152486"/>
                    <a:pt x="563404" y="117244"/>
                    <a:pt x="543401" y="130579"/>
                  </a:cubicBezTo>
                  <a:cubicBezTo>
                    <a:pt x="544354" y="134389"/>
                    <a:pt x="557689" y="159154"/>
                    <a:pt x="557689" y="158201"/>
                  </a:cubicBezTo>
                  <a:cubicBezTo>
                    <a:pt x="557689" y="158201"/>
                    <a:pt x="571976" y="148676"/>
                    <a:pt x="571976" y="148676"/>
                  </a:cubicBezTo>
                  <a:cubicBezTo>
                    <a:pt x="571976" y="146771"/>
                    <a:pt x="557689" y="150581"/>
                    <a:pt x="558641" y="140104"/>
                  </a:cubicBezTo>
                  <a:cubicBezTo>
                    <a:pt x="573881" y="129626"/>
                    <a:pt x="591026" y="122006"/>
                    <a:pt x="598646" y="115339"/>
                  </a:cubicBezTo>
                  <a:cubicBezTo>
                    <a:pt x="593884" y="134389"/>
                    <a:pt x="597694" y="118196"/>
                    <a:pt x="599599" y="126769"/>
                  </a:cubicBezTo>
                  <a:cubicBezTo>
                    <a:pt x="639604" y="85811"/>
                    <a:pt x="670084" y="175346"/>
                    <a:pt x="598646" y="105814"/>
                  </a:cubicBezTo>
                  <a:cubicBezTo>
                    <a:pt x="609124" y="102004"/>
                    <a:pt x="664369" y="122006"/>
                    <a:pt x="670084" y="114386"/>
                  </a:cubicBezTo>
                  <a:cubicBezTo>
                    <a:pt x="671036" y="111529"/>
                    <a:pt x="671036" y="108671"/>
                    <a:pt x="671036" y="105814"/>
                  </a:cubicBezTo>
                  <a:cubicBezTo>
                    <a:pt x="629126" y="99146"/>
                    <a:pt x="611981" y="95336"/>
                    <a:pt x="583406" y="110576"/>
                  </a:cubicBezTo>
                  <a:cubicBezTo>
                    <a:pt x="584359" y="111529"/>
                    <a:pt x="581501" y="61999"/>
                    <a:pt x="579596" y="61999"/>
                  </a:cubicBezTo>
                  <a:cubicBezTo>
                    <a:pt x="580549" y="64856"/>
                    <a:pt x="523399" y="99146"/>
                    <a:pt x="519589" y="102004"/>
                  </a:cubicBezTo>
                  <a:close/>
                  <a:moveTo>
                    <a:pt x="471011" y="120101"/>
                  </a:moveTo>
                  <a:cubicBezTo>
                    <a:pt x="451009" y="128674"/>
                    <a:pt x="461486" y="150581"/>
                    <a:pt x="435769" y="136294"/>
                  </a:cubicBezTo>
                  <a:cubicBezTo>
                    <a:pt x="439579" y="141056"/>
                    <a:pt x="431959" y="152486"/>
                    <a:pt x="431959" y="153439"/>
                  </a:cubicBezTo>
                  <a:cubicBezTo>
                    <a:pt x="457676" y="160106"/>
                    <a:pt x="475774" y="143914"/>
                    <a:pt x="471011" y="120101"/>
                  </a:cubicBezTo>
                  <a:close/>
                  <a:moveTo>
                    <a:pt x="373856" y="58189"/>
                  </a:moveTo>
                  <a:cubicBezTo>
                    <a:pt x="372904" y="58189"/>
                    <a:pt x="373856" y="58189"/>
                    <a:pt x="373856" y="58189"/>
                  </a:cubicBezTo>
                  <a:close/>
                </a:path>
              </a:pathLst>
            </a:custGeom>
            <a:grpFill/>
            <a:ln w="9525" cap="flat">
              <a:noFill/>
              <a:prstDash val="solid"/>
              <a:miter/>
            </a:ln>
          </p:spPr>
          <p:txBody>
            <a:bodyPr rtlCol="0" anchor="ctr"/>
            <a:lstStyle/>
            <a:p>
              <a:endParaRPr lang="en-US"/>
            </a:p>
          </p:txBody>
        </p:sp>
        <p:sp>
          <p:nvSpPr>
            <p:cNvPr id="3968" name="Freeform: Shape 3967">
              <a:extLst>
                <a:ext uri="{FF2B5EF4-FFF2-40B4-BE49-F238E27FC236}">
                  <a16:creationId xmlns:a16="http://schemas.microsoft.com/office/drawing/2014/main" xmlns="" id="{95836541-51CA-4827-9921-C892351D0B2D}"/>
                </a:ext>
              </a:extLst>
            </p:cNvPr>
            <p:cNvSpPr/>
            <p:nvPr/>
          </p:nvSpPr>
          <p:spPr>
            <a:xfrm>
              <a:off x="7680092" y="965358"/>
              <a:ext cx="9525" cy="19050"/>
            </a:xfrm>
            <a:custGeom>
              <a:avLst/>
              <a:gdLst>
                <a:gd name="connsiteX0" fmla="*/ 7535 w 9525"/>
                <a:gd name="connsiteY0" fmla="*/ 12859 h 19050"/>
                <a:gd name="connsiteX1" fmla="*/ 10393 w 9525"/>
                <a:gd name="connsiteY1" fmla="*/ 7144 h 19050"/>
                <a:gd name="connsiteX2" fmla="*/ 7535 w 9525"/>
                <a:gd name="connsiteY2" fmla="*/ 12859 h 19050"/>
              </a:gdLst>
              <a:ahLst/>
              <a:cxnLst>
                <a:cxn ang="0">
                  <a:pos x="connsiteX0" y="connsiteY0"/>
                </a:cxn>
                <a:cxn ang="0">
                  <a:pos x="connsiteX1" y="connsiteY1"/>
                </a:cxn>
                <a:cxn ang="0">
                  <a:pos x="connsiteX2" y="connsiteY2"/>
                </a:cxn>
              </a:cxnLst>
              <a:rect l="l" t="t" r="r" b="b"/>
              <a:pathLst>
                <a:path w="9525" h="19050">
                  <a:moveTo>
                    <a:pt x="7535" y="12859"/>
                  </a:moveTo>
                  <a:cubicBezTo>
                    <a:pt x="8488" y="10954"/>
                    <a:pt x="11345" y="10954"/>
                    <a:pt x="10393" y="7144"/>
                  </a:cubicBezTo>
                  <a:cubicBezTo>
                    <a:pt x="11345" y="10954"/>
                    <a:pt x="5630" y="8096"/>
                    <a:pt x="7535" y="12859"/>
                  </a:cubicBezTo>
                  <a:close/>
                </a:path>
              </a:pathLst>
            </a:custGeom>
            <a:grpFill/>
            <a:ln w="9525" cap="flat">
              <a:noFill/>
              <a:prstDash val="solid"/>
              <a:miter/>
            </a:ln>
          </p:spPr>
          <p:txBody>
            <a:bodyPr rtlCol="0" anchor="ctr"/>
            <a:lstStyle/>
            <a:p>
              <a:endParaRPr lang="en-US"/>
            </a:p>
          </p:txBody>
        </p:sp>
        <p:sp>
          <p:nvSpPr>
            <p:cNvPr id="3969" name="Freeform: Shape 3968">
              <a:extLst>
                <a:ext uri="{FF2B5EF4-FFF2-40B4-BE49-F238E27FC236}">
                  <a16:creationId xmlns:a16="http://schemas.microsoft.com/office/drawing/2014/main" xmlns="" id="{7D6FB7F6-B58F-4737-8575-4BC14EEAB82A}"/>
                </a:ext>
              </a:extLst>
            </p:cNvPr>
            <p:cNvSpPr/>
            <p:nvPr/>
          </p:nvSpPr>
          <p:spPr>
            <a:xfrm>
              <a:off x="7683870" y="971982"/>
              <a:ext cx="9525" cy="9525"/>
            </a:xfrm>
            <a:custGeom>
              <a:avLst/>
              <a:gdLst>
                <a:gd name="connsiteX0" fmla="*/ 7567 w 9525"/>
                <a:gd name="connsiteY0" fmla="*/ 10045 h 9525"/>
                <a:gd name="connsiteX1" fmla="*/ 7567 w 9525"/>
                <a:gd name="connsiteY1" fmla="*/ 10045 h 9525"/>
              </a:gdLst>
              <a:ahLst/>
              <a:cxnLst>
                <a:cxn ang="0">
                  <a:pos x="connsiteX0" y="connsiteY0"/>
                </a:cxn>
                <a:cxn ang="0">
                  <a:pos x="connsiteX1" y="connsiteY1"/>
                </a:cxn>
              </a:cxnLst>
              <a:rect l="l" t="t" r="r" b="b"/>
              <a:pathLst>
                <a:path w="9525" h="9525">
                  <a:moveTo>
                    <a:pt x="7567" y="10045"/>
                  </a:moveTo>
                  <a:cubicBezTo>
                    <a:pt x="7567" y="5282"/>
                    <a:pt x="6615" y="7187"/>
                    <a:pt x="7567" y="10045"/>
                  </a:cubicBezTo>
                  <a:close/>
                </a:path>
              </a:pathLst>
            </a:custGeom>
            <a:grpFill/>
            <a:ln w="9525" cap="flat">
              <a:noFill/>
              <a:prstDash val="solid"/>
              <a:miter/>
            </a:ln>
          </p:spPr>
          <p:txBody>
            <a:bodyPr rtlCol="0" anchor="ctr"/>
            <a:lstStyle/>
            <a:p>
              <a:endParaRPr lang="en-US"/>
            </a:p>
          </p:txBody>
        </p:sp>
        <p:sp>
          <p:nvSpPr>
            <p:cNvPr id="3970" name="Freeform: Shape 3969">
              <a:extLst>
                <a:ext uri="{FF2B5EF4-FFF2-40B4-BE49-F238E27FC236}">
                  <a16:creationId xmlns:a16="http://schemas.microsoft.com/office/drawing/2014/main" xmlns="" id="{31D3E54B-A6BE-4477-A98A-2499D6543BE5}"/>
                </a:ext>
              </a:extLst>
            </p:cNvPr>
            <p:cNvSpPr/>
            <p:nvPr/>
          </p:nvSpPr>
          <p:spPr>
            <a:xfrm>
              <a:off x="7691914" y="1029908"/>
              <a:ext cx="9525" cy="19050"/>
            </a:xfrm>
            <a:custGeom>
              <a:avLst/>
              <a:gdLst>
                <a:gd name="connsiteX0" fmla="*/ 7144 w 9525"/>
                <a:gd name="connsiteY0" fmla="*/ 9269 h 19050"/>
                <a:gd name="connsiteX1" fmla="*/ 7144 w 9525"/>
                <a:gd name="connsiteY1" fmla="*/ 9269 h 19050"/>
              </a:gdLst>
              <a:ahLst/>
              <a:cxnLst>
                <a:cxn ang="0">
                  <a:pos x="connsiteX0" y="connsiteY0"/>
                </a:cxn>
                <a:cxn ang="0">
                  <a:pos x="connsiteX1" y="connsiteY1"/>
                </a:cxn>
              </a:cxnLst>
              <a:rect l="l" t="t" r="r" b="b"/>
              <a:pathLst>
                <a:path w="9525" h="19050">
                  <a:moveTo>
                    <a:pt x="7144" y="9269"/>
                  </a:moveTo>
                  <a:cubicBezTo>
                    <a:pt x="10001" y="697"/>
                    <a:pt x="8096" y="21652"/>
                    <a:pt x="7144" y="9269"/>
                  </a:cubicBezTo>
                  <a:close/>
                </a:path>
              </a:pathLst>
            </a:custGeom>
            <a:grpFill/>
            <a:ln w="9525" cap="flat">
              <a:noFill/>
              <a:prstDash val="solid"/>
              <a:miter/>
            </a:ln>
          </p:spPr>
          <p:txBody>
            <a:bodyPr rtlCol="0" anchor="ctr"/>
            <a:lstStyle/>
            <a:p>
              <a:endParaRPr lang="en-US"/>
            </a:p>
          </p:txBody>
        </p:sp>
        <p:sp>
          <p:nvSpPr>
            <p:cNvPr id="3971" name="Freeform: Shape 3970">
              <a:extLst>
                <a:ext uri="{FF2B5EF4-FFF2-40B4-BE49-F238E27FC236}">
                  <a16:creationId xmlns:a16="http://schemas.microsoft.com/office/drawing/2014/main" xmlns="" id="{062FF664-5D3C-4F9B-9514-FE0B2B52C54A}"/>
                </a:ext>
              </a:extLst>
            </p:cNvPr>
            <p:cNvSpPr/>
            <p:nvPr/>
          </p:nvSpPr>
          <p:spPr>
            <a:xfrm>
              <a:off x="7690961" y="1042182"/>
              <a:ext cx="9525" cy="9525"/>
            </a:xfrm>
            <a:custGeom>
              <a:avLst/>
              <a:gdLst>
                <a:gd name="connsiteX0" fmla="*/ 7144 w 9525"/>
                <a:gd name="connsiteY0" fmla="*/ 10330 h 9525"/>
                <a:gd name="connsiteX1" fmla="*/ 7144 w 9525"/>
                <a:gd name="connsiteY1" fmla="*/ 10330 h 9525"/>
              </a:gdLst>
              <a:ahLst/>
              <a:cxnLst>
                <a:cxn ang="0">
                  <a:pos x="connsiteX0" y="connsiteY0"/>
                </a:cxn>
                <a:cxn ang="0">
                  <a:pos x="connsiteX1" y="connsiteY1"/>
                </a:cxn>
              </a:cxnLst>
              <a:rect l="l" t="t" r="r" b="b"/>
              <a:pathLst>
                <a:path w="9525" h="9525">
                  <a:moveTo>
                    <a:pt x="7144" y="10330"/>
                  </a:moveTo>
                  <a:cubicBezTo>
                    <a:pt x="12859" y="3663"/>
                    <a:pt x="8096" y="9378"/>
                    <a:pt x="7144" y="10330"/>
                  </a:cubicBezTo>
                  <a:close/>
                </a:path>
              </a:pathLst>
            </a:custGeom>
            <a:grpFill/>
            <a:ln w="9525" cap="flat">
              <a:noFill/>
              <a:prstDash val="solid"/>
              <a:miter/>
            </a:ln>
          </p:spPr>
          <p:txBody>
            <a:bodyPr rtlCol="0" anchor="ctr"/>
            <a:lstStyle/>
            <a:p>
              <a:endParaRPr lang="en-US"/>
            </a:p>
          </p:txBody>
        </p:sp>
        <p:sp>
          <p:nvSpPr>
            <p:cNvPr id="3972" name="Freeform: Shape 3971">
              <a:extLst>
                <a:ext uri="{FF2B5EF4-FFF2-40B4-BE49-F238E27FC236}">
                  <a16:creationId xmlns:a16="http://schemas.microsoft.com/office/drawing/2014/main" xmlns="" id="{F947340A-2BAA-476E-822A-772F84DF6BED}"/>
                </a:ext>
              </a:extLst>
            </p:cNvPr>
            <p:cNvSpPr/>
            <p:nvPr/>
          </p:nvSpPr>
          <p:spPr>
            <a:xfrm>
              <a:off x="7612856" y="932688"/>
              <a:ext cx="9525" cy="9525"/>
            </a:xfrm>
            <a:custGeom>
              <a:avLst/>
              <a:gdLst>
                <a:gd name="connsiteX0" fmla="*/ 10001 w 9525"/>
                <a:gd name="connsiteY0" fmla="*/ 8381 h 9525"/>
                <a:gd name="connsiteX1" fmla="*/ 7144 w 9525"/>
                <a:gd name="connsiteY1" fmla="*/ 9334 h 9525"/>
                <a:gd name="connsiteX2" fmla="*/ 10001 w 9525"/>
                <a:gd name="connsiteY2" fmla="*/ 8381 h 9525"/>
              </a:gdLst>
              <a:ahLst/>
              <a:cxnLst>
                <a:cxn ang="0">
                  <a:pos x="connsiteX0" y="connsiteY0"/>
                </a:cxn>
                <a:cxn ang="0">
                  <a:pos x="connsiteX1" y="connsiteY1"/>
                </a:cxn>
                <a:cxn ang="0">
                  <a:pos x="connsiteX2" y="connsiteY2"/>
                </a:cxn>
              </a:cxnLst>
              <a:rect l="l" t="t" r="r" b="b"/>
              <a:pathLst>
                <a:path w="9525" h="9525">
                  <a:moveTo>
                    <a:pt x="10001" y="8381"/>
                  </a:moveTo>
                  <a:cubicBezTo>
                    <a:pt x="9049" y="5524"/>
                    <a:pt x="8096" y="8381"/>
                    <a:pt x="7144" y="9334"/>
                  </a:cubicBezTo>
                  <a:cubicBezTo>
                    <a:pt x="7144" y="9334"/>
                    <a:pt x="9049" y="10286"/>
                    <a:pt x="10001" y="8381"/>
                  </a:cubicBezTo>
                  <a:close/>
                </a:path>
              </a:pathLst>
            </a:custGeom>
            <a:grpFill/>
            <a:ln w="9525" cap="flat">
              <a:noFill/>
              <a:prstDash val="solid"/>
              <a:miter/>
            </a:ln>
          </p:spPr>
          <p:txBody>
            <a:bodyPr rtlCol="0" anchor="ctr"/>
            <a:lstStyle/>
            <a:p>
              <a:endParaRPr lang="en-US"/>
            </a:p>
          </p:txBody>
        </p:sp>
        <p:sp>
          <p:nvSpPr>
            <p:cNvPr id="3973" name="Freeform: Shape 3972">
              <a:extLst>
                <a:ext uri="{FF2B5EF4-FFF2-40B4-BE49-F238E27FC236}">
                  <a16:creationId xmlns:a16="http://schemas.microsoft.com/office/drawing/2014/main" xmlns="" id="{97074354-0F3C-429D-A8CE-A12AF45D2447}"/>
                </a:ext>
              </a:extLst>
            </p:cNvPr>
            <p:cNvSpPr/>
            <p:nvPr/>
          </p:nvSpPr>
          <p:spPr>
            <a:xfrm>
              <a:off x="6955771" y="1016793"/>
              <a:ext cx="28575" cy="9525"/>
            </a:xfrm>
            <a:custGeom>
              <a:avLst/>
              <a:gdLst>
                <a:gd name="connsiteX0" fmla="*/ 28911 w 28575"/>
                <a:gd name="connsiteY0" fmla="*/ 7144 h 9525"/>
                <a:gd name="connsiteX1" fmla="*/ 28911 w 28575"/>
                <a:gd name="connsiteY1" fmla="*/ 7144 h 9525"/>
              </a:gdLst>
              <a:ahLst/>
              <a:cxnLst>
                <a:cxn ang="0">
                  <a:pos x="connsiteX0" y="connsiteY0"/>
                </a:cxn>
                <a:cxn ang="0">
                  <a:pos x="connsiteX1" y="connsiteY1"/>
                </a:cxn>
              </a:cxnLst>
              <a:rect l="l" t="t" r="r" b="b"/>
              <a:pathLst>
                <a:path w="28575" h="9525">
                  <a:moveTo>
                    <a:pt x="28911" y="7144"/>
                  </a:moveTo>
                  <a:cubicBezTo>
                    <a:pt x="19386" y="7144"/>
                    <a:pt x="-14903" y="10954"/>
                    <a:pt x="28911" y="7144"/>
                  </a:cubicBezTo>
                  <a:close/>
                </a:path>
              </a:pathLst>
            </a:custGeom>
            <a:grpFill/>
            <a:ln w="9525" cap="flat">
              <a:noFill/>
              <a:prstDash val="solid"/>
              <a:miter/>
            </a:ln>
          </p:spPr>
          <p:txBody>
            <a:bodyPr rtlCol="0" anchor="ctr"/>
            <a:lstStyle/>
            <a:p>
              <a:endParaRPr lang="en-US"/>
            </a:p>
          </p:txBody>
        </p:sp>
        <p:sp>
          <p:nvSpPr>
            <p:cNvPr id="3974" name="Freeform: Shape 3973">
              <a:extLst>
                <a:ext uri="{FF2B5EF4-FFF2-40B4-BE49-F238E27FC236}">
                  <a16:creationId xmlns:a16="http://schemas.microsoft.com/office/drawing/2014/main" xmlns="" id="{CFEE615B-E177-4EBA-BAF0-77FC56BDF21A}"/>
                </a:ext>
              </a:extLst>
            </p:cNvPr>
            <p:cNvSpPr/>
            <p:nvPr/>
          </p:nvSpPr>
          <p:spPr>
            <a:xfrm>
              <a:off x="7543324" y="954936"/>
              <a:ext cx="19050" cy="19050"/>
            </a:xfrm>
            <a:custGeom>
              <a:avLst/>
              <a:gdLst>
                <a:gd name="connsiteX0" fmla="*/ 7144 w 19050"/>
                <a:gd name="connsiteY0" fmla="*/ 16613 h 19050"/>
                <a:gd name="connsiteX1" fmla="*/ 7144 w 19050"/>
                <a:gd name="connsiteY1" fmla="*/ 16613 h 19050"/>
              </a:gdLst>
              <a:ahLst/>
              <a:cxnLst>
                <a:cxn ang="0">
                  <a:pos x="connsiteX0" y="connsiteY0"/>
                </a:cxn>
                <a:cxn ang="0">
                  <a:pos x="connsiteX1" y="connsiteY1"/>
                </a:cxn>
              </a:cxnLst>
              <a:rect l="l" t="t" r="r" b="b"/>
              <a:pathLst>
                <a:path w="19050" h="19050">
                  <a:moveTo>
                    <a:pt x="7144" y="16613"/>
                  </a:moveTo>
                  <a:cubicBezTo>
                    <a:pt x="34766" y="-1484"/>
                    <a:pt x="10954" y="10898"/>
                    <a:pt x="7144" y="16613"/>
                  </a:cubicBezTo>
                  <a:close/>
                </a:path>
              </a:pathLst>
            </a:custGeom>
            <a:grpFill/>
            <a:ln w="9525" cap="flat">
              <a:noFill/>
              <a:prstDash val="solid"/>
              <a:miter/>
            </a:ln>
          </p:spPr>
          <p:txBody>
            <a:bodyPr rtlCol="0" anchor="ctr"/>
            <a:lstStyle/>
            <a:p>
              <a:endParaRPr lang="en-US"/>
            </a:p>
          </p:txBody>
        </p:sp>
        <p:sp>
          <p:nvSpPr>
            <p:cNvPr id="3975" name="Freeform: Shape 3974">
              <a:extLst>
                <a:ext uri="{FF2B5EF4-FFF2-40B4-BE49-F238E27FC236}">
                  <a16:creationId xmlns:a16="http://schemas.microsoft.com/office/drawing/2014/main" xmlns="" id="{CBDCF604-98CA-497D-97F6-34D4DDF0B640}"/>
                </a:ext>
              </a:extLst>
            </p:cNvPr>
            <p:cNvSpPr/>
            <p:nvPr/>
          </p:nvSpPr>
          <p:spPr>
            <a:xfrm>
              <a:off x="7542242" y="938688"/>
              <a:ext cx="9525" cy="19050"/>
            </a:xfrm>
            <a:custGeom>
              <a:avLst/>
              <a:gdLst>
                <a:gd name="connsiteX0" fmla="*/ 7273 w 9525"/>
                <a:gd name="connsiteY0" fmla="*/ 7144 h 19050"/>
                <a:gd name="connsiteX1" fmla="*/ 7273 w 9525"/>
                <a:gd name="connsiteY1" fmla="*/ 7144 h 19050"/>
              </a:gdLst>
              <a:ahLst/>
              <a:cxnLst>
                <a:cxn ang="0">
                  <a:pos x="connsiteX0" y="connsiteY0"/>
                </a:cxn>
                <a:cxn ang="0">
                  <a:pos x="connsiteX1" y="connsiteY1"/>
                </a:cxn>
              </a:cxnLst>
              <a:rect l="l" t="t" r="r" b="b"/>
              <a:pathLst>
                <a:path w="9525" h="19050">
                  <a:moveTo>
                    <a:pt x="7273" y="7144"/>
                  </a:moveTo>
                  <a:cubicBezTo>
                    <a:pt x="11083" y="21431"/>
                    <a:pt x="6320" y="18574"/>
                    <a:pt x="7273" y="7144"/>
                  </a:cubicBezTo>
                  <a:close/>
                </a:path>
              </a:pathLst>
            </a:custGeom>
            <a:grpFill/>
            <a:ln w="9525" cap="flat">
              <a:noFill/>
              <a:prstDash val="solid"/>
              <a:miter/>
            </a:ln>
          </p:spPr>
          <p:txBody>
            <a:bodyPr rtlCol="0" anchor="ctr"/>
            <a:lstStyle/>
            <a:p>
              <a:endParaRPr lang="en-US"/>
            </a:p>
          </p:txBody>
        </p:sp>
        <p:sp>
          <p:nvSpPr>
            <p:cNvPr id="3976" name="Freeform: Shape 3975">
              <a:extLst>
                <a:ext uri="{FF2B5EF4-FFF2-40B4-BE49-F238E27FC236}">
                  <a16:creationId xmlns:a16="http://schemas.microsoft.com/office/drawing/2014/main" xmlns="" id="{E9A3EABA-B80B-467A-A8E3-68264E55BFBD}"/>
                </a:ext>
              </a:extLst>
            </p:cNvPr>
            <p:cNvSpPr/>
            <p:nvPr/>
          </p:nvSpPr>
          <p:spPr>
            <a:xfrm>
              <a:off x="7580867" y="1065371"/>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5795" y="14764"/>
                    <a:pt x="7701" y="9049"/>
                    <a:pt x="8653" y="7144"/>
                  </a:cubicBezTo>
                  <a:close/>
                </a:path>
              </a:pathLst>
            </a:custGeom>
            <a:grpFill/>
            <a:ln w="9525" cap="flat">
              <a:noFill/>
              <a:prstDash val="solid"/>
              <a:miter/>
            </a:ln>
          </p:spPr>
          <p:txBody>
            <a:bodyPr rtlCol="0" anchor="ctr"/>
            <a:lstStyle/>
            <a:p>
              <a:endParaRPr lang="en-US"/>
            </a:p>
          </p:txBody>
        </p:sp>
        <p:sp>
          <p:nvSpPr>
            <p:cNvPr id="3977" name="Freeform: Shape 3976">
              <a:extLst>
                <a:ext uri="{FF2B5EF4-FFF2-40B4-BE49-F238E27FC236}">
                  <a16:creationId xmlns:a16="http://schemas.microsoft.com/office/drawing/2014/main" xmlns="" id="{D4C8DC7C-EA38-4C14-B7F0-B7FB0C81034A}"/>
                </a:ext>
              </a:extLst>
            </p:cNvPr>
            <p:cNvSpPr/>
            <p:nvPr/>
          </p:nvSpPr>
          <p:spPr>
            <a:xfrm>
              <a:off x="7476209" y="933175"/>
              <a:ext cx="9525" cy="9525"/>
            </a:xfrm>
            <a:custGeom>
              <a:avLst/>
              <a:gdLst>
                <a:gd name="connsiteX0" fmla="*/ 9488 w 9525"/>
                <a:gd name="connsiteY0" fmla="*/ 10752 h 9525"/>
                <a:gd name="connsiteX1" fmla="*/ 9488 w 9525"/>
                <a:gd name="connsiteY1" fmla="*/ 10752 h 9525"/>
              </a:gdLst>
              <a:ahLst/>
              <a:cxnLst>
                <a:cxn ang="0">
                  <a:pos x="connsiteX0" y="connsiteY0"/>
                </a:cxn>
                <a:cxn ang="0">
                  <a:pos x="connsiteX1" y="connsiteY1"/>
                </a:cxn>
              </a:cxnLst>
              <a:rect l="l" t="t" r="r" b="b"/>
              <a:pathLst>
                <a:path w="9525" h="9525">
                  <a:moveTo>
                    <a:pt x="9488" y="10752"/>
                  </a:moveTo>
                  <a:cubicBezTo>
                    <a:pt x="8536" y="9800"/>
                    <a:pt x="4726" y="3132"/>
                    <a:pt x="9488" y="10752"/>
                  </a:cubicBezTo>
                  <a:close/>
                </a:path>
              </a:pathLst>
            </a:custGeom>
            <a:grpFill/>
            <a:ln w="9525" cap="flat">
              <a:noFill/>
              <a:prstDash val="solid"/>
              <a:miter/>
            </a:ln>
          </p:spPr>
          <p:txBody>
            <a:bodyPr rtlCol="0" anchor="ctr"/>
            <a:lstStyle/>
            <a:p>
              <a:endParaRPr lang="en-US"/>
            </a:p>
          </p:txBody>
        </p:sp>
        <p:sp>
          <p:nvSpPr>
            <p:cNvPr id="3978" name="Freeform: Shape 3977">
              <a:extLst>
                <a:ext uri="{FF2B5EF4-FFF2-40B4-BE49-F238E27FC236}">
                  <a16:creationId xmlns:a16="http://schemas.microsoft.com/office/drawing/2014/main" xmlns="" id="{380FFCFB-2DC9-420F-9217-5D3D5AE50CFB}"/>
                </a:ext>
              </a:extLst>
            </p:cNvPr>
            <p:cNvSpPr/>
            <p:nvPr/>
          </p:nvSpPr>
          <p:spPr>
            <a:xfrm>
              <a:off x="7478554" y="933926"/>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lnTo>
                    <a:pt x="8096" y="7144"/>
                  </a:lnTo>
                  <a:close/>
                </a:path>
              </a:pathLst>
            </a:custGeom>
            <a:grpFill/>
            <a:ln w="9525" cap="flat">
              <a:noFill/>
              <a:prstDash val="solid"/>
              <a:miter/>
            </a:ln>
          </p:spPr>
          <p:txBody>
            <a:bodyPr rtlCol="0" anchor="ctr"/>
            <a:lstStyle/>
            <a:p>
              <a:endParaRPr lang="en-US"/>
            </a:p>
          </p:txBody>
        </p:sp>
        <p:sp>
          <p:nvSpPr>
            <p:cNvPr id="3979" name="Freeform: Shape 3978">
              <a:extLst>
                <a:ext uri="{FF2B5EF4-FFF2-40B4-BE49-F238E27FC236}">
                  <a16:creationId xmlns:a16="http://schemas.microsoft.com/office/drawing/2014/main" xmlns="" id="{017D7E3C-02AD-48BF-BF14-3864A3472F27}"/>
                </a:ext>
              </a:extLst>
            </p:cNvPr>
            <p:cNvSpPr/>
            <p:nvPr/>
          </p:nvSpPr>
          <p:spPr>
            <a:xfrm>
              <a:off x="7581424" y="107828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10001" y="7567"/>
                    <a:pt x="14764" y="6615"/>
                    <a:pt x="7144" y="7567"/>
                  </a:cubicBezTo>
                  <a:close/>
                </a:path>
              </a:pathLst>
            </a:custGeom>
            <a:grpFill/>
            <a:ln w="9525" cap="flat">
              <a:noFill/>
              <a:prstDash val="solid"/>
              <a:miter/>
            </a:ln>
          </p:spPr>
          <p:txBody>
            <a:bodyPr rtlCol="0" anchor="ctr"/>
            <a:lstStyle/>
            <a:p>
              <a:endParaRPr lang="en-US"/>
            </a:p>
          </p:txBody>
        </p:sp>
        <p:sp>
          <p:nvSpPr>
            <p:cNvPr id="3980" name="Freeform: Shape 3979">
              <a:extLst>
                <a:ext uri="{FF2B5EF4-FFF2-40B4-BE49-F238E27FC236}">
                  <a16:creationId xmlns:a16="http://schemas.microsoft.com/office/drawing/2014/main" xmlns="" id="{974BC9C4-336B-4780-80AA-12C368FA82B4}"/>
                </a:ext>
              </a:extLst>
            </p:cNvPr>
            <p:cNvSpPr/>
            <p:nvPr/>
          </p:nvSpPr>
          <p:spPr>
            <a:xfrm>
              <a:off x="7552315" y="1046176"/>
              <a:ext cx="9525" cy="9525"/>
            </a:xfrm>
            <a:custGeom>
              <a:avLst/>
              <a:gdLst>
                <a:gd name="connsiteX0" fmla="*/ 7677 w 9525"/>
                <a:gd name="connsiteY0" fmla="*/ 9193 h 9525"/>
                <a:gd name="connsiteX1" fmla="*/ 9582 w 9525"/>
                <a:gd name="connsiteY1" fmla="*/ 7288 h 9525"/>
                <a:gd name="connsiteX2" fmla="*/ 7677 w 9525"/>
                <a:gd name="connsiteY2" fmla="*/ 9193 h 9525"/>
              </a:gdLst>
              <a:ahLst/>
              <a:cxnLst>
                <a:cxn ang="0">
                  <a:pos x="connsiteX0" y="connsiteY0"/>
                </a:cxn>
                <a:cxn ang="0">
                  <a:pos x="connsiteX1" y="connsiteY1"/>
                </a:cxn>
                <a:cxn ang="0">
                  <a:pos x="connsiteX2" y="connsiteY2"/>
                </a:cxn>
              </a:cxnLst>
              <a:rect l="l" t="t" r="r" b="b"/>
              <a:pathLst>
                <a:path w="9525" h="9525">
                  <a:moveTo>
                    <a:pt x="7677" y="9193"/>
                  </a:moveTo>
                  <a:lnTo>
                    <a:pt x="9582" y="7288"/>
                  </a:lnTo>
                  <a:cubicBezTo>
                    <a:pt x="9582" y="8241"/>
                    <a:pt x="5772" y="5383"/>
                    <a:pt x="7677" y="9193"/>
                  </a:cubicBezTo>
                  <a:close/>
                </a:path>
              </a:pathLst>
            </a:custGeom>
            <a:grpFill/>
            <a:ln w="9525" cap="flat">
              <a:noFill/>
              <a:prstDash val="solid"/>
              <a:miter/>
            </a:ln>
          </p:spPr>
          <p:txBody>
            <a:bodyPr rtlCol="0" anchor="ctr"/>
            <a:lstStyle/>
            <a:p>
              <a:endParaRPr lang="en-US"/>
            </a:p>
          </p:txBody>
        </p:sp>
        <p:sp>
          <p:nvSpPr>
            <p:cNvPr id="3981" name="Freeform: Shape 3980">
              <a:extLst>
                <a:ext uri="{FF2B5EF4-FFF2-40B4-BE49-F238E27FC236}">
                  <a16:creationId xmlns:a16="http://schemas.microsoft.com/office/drawing/2014/main" xmlns="" id="{B489CA59-A2B3-4210-A89B-16F54C90D90A}"/>
                </a:ext>
              </a:extLst>
            </p:cNvPr>
            <p:cNvSpPr/>
            <p:nvPr/>
          </p:nvSpPr>
          <p:spPr>
            <a:xfrm>
              <a:off x="7456738" y="936783"/>
              <a:ext cx="9525" cy="9525"/>
            </a:xfrm>
            <a:custGeom>
              <a:avLst/>
              <a:gdLst>
                <a:gd name="connsiteX0" fmla="*/ 9909 w 9525"/>
                <a:gd name="connsiteY0" fmla="*/ 7144 h 9525"/>
                <a:gd name="connsiteX1" fmla="*/ 9909 w 9525"/>
                <a:gd name="connsiteY1" fmla="*/ 7144 h 9525"/>
              </a:gdLst>
              <a:ahLst/>
              <a:cxnLst>
                <a:cxn ang="0">
                  <a:pos x="connsiteX0" y="connsiteY0"/>
                </a:cxn>
                <a:cxn ang="0">
                  <a:pos x="connsiteX1" y="connsiteY1"/>
                </a:cxn>
              </a:cxnLst>
              <a:rect l="l" t="t" r="r" b="b"/>
              <a:pathLst>
                <a:path w="9525" h="9525">
                  <a:moveTo>
                    <a:pt x="9909" y="7144"/>
                  </a:moveTo>
                  <a:cubicBezTo>
                    <a:pt x="4194" y="13811"/>
                    <a:pt x="8956" y="8096"/>
                    <a:pt x="9909" y="7144"/>
                  </a:cubicBezTo>
                  <a:close/>
                </a:path>
              </a:pathLst>
            </a:custGeom>
            <a:grpFill/>
            <a:ln w="9525" cap="flat">
              <a:noFill/>
              <a:prstDash val="solid"/>
              <a:miter/>
            </a:ln>
          </p:spPr>
          <p:txBody>
            <a:bodyPr rtlCol="0" anchor="ctr"/>
            <a:lstStyle/>
            <a:p>
              <a:endParaRPr lang="en-US"/>
            </a:p>
          </p:txBody>
        </p:sp>
        <p:sp>
          <p:nvSpPr>
            <p:cNvPr id="3982" name="Freeform: Shape 3981">
              <a:extLst>
                <a:ext uri="{FF2B5EF4-FFF2-40B4-BE49-F238E27FC236}">
                  <a16:creationId xmlns:a16="http://schemas.microsoft.com/office/drawing/2014/main" xmlns="" id="{F0504BC5-3653-4EBA-889F-4EA4E3ABE996}"/>
                </a:ext>
              </a:extLst>
            </p:cNvPr>
            <p:cNvSpPr/>
            <p:nvPr/>
          </p:nvSpPr>
          <p:spPr>
            <a:xfrm>
              <a:off x="7533553" y="1068228"/>
              <a:ext cx="9525" cy="19050"/>
            </a:xfrm>
            <a:custGeom>
              <a:avLst/>
              <a:gdLst>
                <a:gd name="connsiteX0" fmla="*/ 9294 w 9525"/>
                <a:gd name="connsiteY0" fmla="*/ 7144 h 19050"/>
                <a:gd name="connsiteX1" fmla="*/ 8342 w 9525"/>
                <a:gd name="connsiteY1" fmla="*/ 12859 h 19050"/>
                <a:gd name="connsiteX2" fmla="*/ 9294 w 9525"/>
                <a:gd name="connsiteY2" fmla="*/ 7144 h 19050"/>
              </a:gdLst>
              <a:ahLst/>
              <a:cxnLst>
                <a:cxn ang="0">
                  <a:pos x="connsiteX0" y="connsiteY0"/>
                </a:cxn>
                <a:cxn ang="0">
                  <a:pos x="connsiteX1" y="connsiteY1"/>
                </a:cxn>
                <a:cxn ang="0">
                  <a:pos x="connsiteX2" y="connsiteY2"/>
                </a:cxn>
              </a:cxnLst>
              <a:rect l="l" t="t" r="r" b="b"/>
              <a:pathLst>
                <a:path w="9525" h="19050">
                  <a:moveTo>
                    <a:pt x="9294" y="7144"/>
                  </a:moveTo>
                  <a:cubicBezTo>
                    <a:pt x="11199" y="11906"/>
                    <a:pt x="4532" y="9049"/>
                    <a:pt x="8342" y="12859"/>
                  </a:cubicBezTo>
                  <a:cubicBezTo>
                    <a:pt x="12152" y="11906"/>
                    <a:pt x="10247" y="9049"/>
                    <a:pt x="9294" y="7144"/>
                  </a:cubicBezTo>
                  <a:close/>
                </a:path>
              </a:pathLst>
            </a:custGeom>
            <a:grpFill/>
            <a:ln w="9525" cap="flat">
              <a:noFill/>
              <a:prstDash val="solid"/>
              <a:miter/>
            </a:ln>
          </p:spPr>
          <p:txBody>
            <a:bodyPr rtlCol="0" anchor="ctr"/>
            <a:lstStyle/>
            <a:p>
              <a:endParaRPr lang="en-US"/>
            </a:p>
          </p:txBody>
        </p:sp>
        <p:sp>
          <p:nvSpPr>
            <p:cNvPr id="3983" name="Freeform: Shape 3982">
              <a:extLst>
                <a:ext uri="{FF2B5EF4-FFF2-40B4-BE49-F238E27FC236}">
                  <a16:creationId xmlns:a16="http://schemas.microsoft.com/office/drawing/2014/main" xmlns="" id="{712E75FA-6554-411C-9045-F53F35D99436}"/>
                </a:ext>
              </a:extLst>
            </p:cNvPr>
            <p:cNvSpPr/>
            <p:nvPr/>
          </p:nvSpPr>
          <p:spPr>
            <a:xfrm>
              <a:off x="7458551" y="103012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7144"/>
                    <a:pt x="7144" y="8096"/>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3984" name="Freeform: Shape 3983">
              <a:extLst>
                <a:ext uri="{FF2B5EF4-FFF2-40B4-BE49-F238E27FC236}">
                  <a16:creationId xmlns:a16="http://schemas.microsoft.com/office/drawing/2014/main" xmlns="" id="{8EDE8283-9527-425A-8014-4A9482FEC4E9}"/>
                </a:ext>
              </a:extLst>
            </p:cNvPr>
            <p:cNvSpPr/>
            <p:nvPr/>
          </p:nvSpPr>
          <p:spPr>
            <a:xfrm>
              <a:off x="7459504" y="1029028"/>
              <a:ext cx="9525" cy="9525"/>
            </a:xfrm>
            <a:custGeom>
              <a:avLst/>
              <a:gdLst>
                <a:gd name="connsiteX0" fmla="*/ 7144 w 9525"/>
                <a:gd name="connsiteY0" fmla="*/ 8244 h 9525"/>
                <a:gd name="connsiteX1" fmla="*/ 10954 w 9525"/>
                <a:gd name="connsiteY1" fmla="*/ 8244 h 9525"/>
                <a:gd name="connsiteX2" fmla="*/ 7144 w 9525"/>
                <a:gd name="connsiteY2" fmla="*/ 8244 h 9525"/>
              </a:gdLst>
              <a:ahLst/>
              <a:cxnLst>
                <a:cxn ang="0">
                  <a:pos x="connsiteX0" y="connsiteY0"/>
                </a:cxn>
                <a:cxn ang="0">
                  <a:pos x="connsiteX1" y="connsiteY1"/>
                </a:cxn>
                <a:cxn ang="0">
                  <a:pos x="connsiteX2" y="connsiteY2"/>
                </a:cxn>
              </a:cxnLst>
              <a:rect l="l" t="t" r="r" b="b"/>
              <a:pathLst>
                <a:path w="9525" h="9525">
                  <a:moveTo>
                    <a:pt x="7144" y="8244"/>
                  </a:moveTo>
                  <a:cubicBezTo>
                    <a:pt x="8096" y="8244"/>
                    <a:pt x="10001" y="10149"/>
                    <a:pt x="10954" y="8244"/>
                  </a:cubicBezTo>
                  <a:cubicBezTo>
                    <a:pt x="9049" y="6339"/>
                    <a:pt x="8096" y="7291"/>
                    <a:pt x="7144" y="8244"/>
                  </a:cubicBezTo>
                  <a:close/>
                </a:path>
              </a:pathLst>
            </a:custGeom>
            <a:grpFill/>
            <a:ln w="9525" cap="flat">
              <a:noFill/>
              <a:prstDash val="solid"/>
              <a:miter/>
            </a:ln>
          </p:spPr>
          <p:txBody>
            <a:bodyPr rtlCol="0" anchor="ctr"/>
            <a:lstStyle/>
            <a:p>
              <a:endParaRPr lang="en-US"/>
            </a:p>
          </p:txBody>
        </p:sp>
        <p:sp>
          <p:nvSpPr>
            <p:cNvPr id="3985" name="Freeform: Shape 3984">
              <a:extLst>
                <a:ext uri="{FF2B5EF4-FFF2-40B4-BE49-F238E27FC236}">
                  <a16:creationId xmlns:a16="http://schemas.microsoft.com/office/drawing/2014/main" xmlns="" id="{DDE463A9-09F6-4C5E-9D5B-F1A51CC0AEC6}"/>
                </a:ext>
              </a:extLst>
            </p:cNvPr>
            <p:cNvSpPr/>
            <p:nvPr/>
          </p:nvSpPr>
          <p:spPr>
            <a:xfrm>
              <a:off x="7445121" y="1029686"/>
              <a:ext cx="9525" cy="9525"/>
            </a:xfrm>
            <a:custGeom>
              <a:avLst/>
              <a:gdLst>
                <a:gd name="connsiteX0" fmla="*/ 7239 w 9525"/>
                <a:gd name="connsiteY0" fmla="*/ 10443 h 9525"/>
                <a:gd name="connsiteX1" fmla="*/ 7239 w 9525"/>
                <a:gd name="connsiteY1" fmla="*/ 10443 h 9525"/>
              </a:gdLst>
              <a:ahLst/>
              <a:cxnLst>
                <a:cxn ang="0">
                  <a:pos x="connsiteX0" y="connsiteY0"/>
                </a:cxn>
                <a:cxn ang="0">
                  <a:pos x="connsiteX1" y="connsiteY1"/>
                </a:cxn>
              </a:cxnLst>
              <a:rect l="l" t="t" r="r" b="b"/>
              <a:pathLst>
                <a:path w="9525" h="9525">
                  <a:moveTo>
                    <a:pt x="7239" y="10443"/>
                  </a:moveTo>
                  <a:cubicBezTo>
                    <a:pt x="12954" y="4728"/>
                    <a:pt x="6286" y="7586"/>
                    <a:pt x="7239" y="10443"/>
                  </a:cubicBezTo>
                  <a:close/>
                </a:path>
              </a:pathLst>
            </a:custGeom>
            <a:grpFill/>
            <a:ln w="9525" cap="flat">
              <a:noFill/>
              <a:prstDash val="solid"/>
              <a:miter/>
            </a:ln>
          </p:spPr>
          <p:txBody>
            <a:bodyPr rtlCol="0" anchor="ctr"/>
            <a:lstStyle/>
            <a:p>
              <a:endParaRPr lang="en-US"/>
            </a:p>
          </p:txBody>
        </p:sp>
        <p:sp>
          <p:nvSpPr>
            <p:cNvPr id="3986" name="Freeform: Shape 3985">
              <a:extLst>
                <a:ext uri="{FF2B5EF4-FFF2-40B4-BE49-F238E27FC236}">
                  <a16:creationId xmlns:a16="http://schemas.microsoft.com/office/drawing/2014/main" xmlns="" id="{11051183-AB77-43E2-87A6-F19D813770C7}"/>
                </a:ext>
              </a:extLst>
            </p:cNvPr>
            <p:cNvSpPr/>
            <p:nvPr/>
          </p:nvSpPr>
          <p:spPr>
            <a:xfrm>
              <a:off x="7347109" y="940446"/>
              <a:ext cx="19050" cy="9525"/>
            </a:xfrm>
            <a:custGeom>
              <a:avLst/>
              <a:gdLst>
                <a:gd name="connsiteX0" fmla="*/ 7144 w 19050"/>
                <a:gd name="connsiteY0" fmla="*/ 8244 h 9525"/>
                <a:gd name="connsiteX1" fmla="*/ 7144 w 19050"/>
                <a:gd name="connsiteY1" fmla="*/ 8244 h 9525"/>
              </a:gdLst>
              <a:ahLst/>
              <a:cxnLst>
                <a:cxn ang="0">
                  <a:pos x="connsiteX0" y="connsiteY0"/>
                </a:cxn>
                <a:cxn ang="0">
                  <a:pos x="connsiteX1" y="connsiteY1"/>
                </a:cxn>
              </a:cxnLst>
              <a:rect l="l" t="t" r="r" b="b"/>
              <a:pathLst>
                <a:path w="19050" h="9525">
                  <a:moveTo>
                    <a:pt x="7144" y="8244"/>
                  </a:moveTo>
                  <a:cubicBezTo>
                    <a:pt x="21431" y="12054"/>
                    <a:pt x="17621" y="4434"/>
                    <a:pt x="7144" y="8244"/>
                  </a:cubicBezTo>
                  <a:close/>
                </a:path>
              </a:pathLst>
            </a:custGeom>
            <a:grpFill/>
            <a:ln w="9525" cap="flat">
              <a:noFill/>
              <a:prstDash val="solid"/>
              <a:miter/>
            </a:ln>
          </p:spPr>
          <p:txBody>
            <a:bodyPr rtlCol="0" anchor="ctr"/>
            <a:lstStyle/>
            <a:p>
              <a:endParaRPr lang="en-US"/>
            </a:p>
          </p:txBody>
        </p:sp>
        <p:sp>
          <p:nvSpPr>
            <p:cNvPr id="3987" name="Freeform: Shape 3986">
              <a:extLst>
                <a:ext uri="{FF2B5EF4-FFF2-40B4-BE49-F238E27FC236}">
                  <a16:creationId xmlns:a16="http://schemas.microsoft.com/office/drawing/2014/main" xmlns="" id="{6978C808-4CB4-4004-BE0B-81685B99FEE8}"/>
                </a:ext>
              </a:extLst>
            </p:cNvPr>
            <p:cNvSpPr/>
            <p:nvPr/>
          </p:nvSpPr>
          <p:spPr>
            <a:xfrm>
              <a:off x="7358539" y="938688"/>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8096"/>
                    <a:pt x="9049" y="7144"/>
                  </a:cubicBezTo>
                  <a:cubicBezTo>
                    <a:pt x="8096" y="8096"/>
                    <a:pt x="7144" y="8096"/>
                    <a:pt x="7144" y="8096"/>
                  </a:cubicBezTo>
                  <a:close/>
                </a:path>
              </a:pathLst>
            </a:custGeom>
            <a:grpFill/>
            <a:ln w="9525" cap="flat">
              <a:noFill/>
              <a:prstDash val="solid"/>
              <a:miter/>
            </a:ln>
          </p:spPr>
          <p:txBody>
            <a:bodyPr rtlCol="0" anchor="ctr"/>
            <a:lstStyle/>
            <a:p>
              <a:endParaRPr lang="en-US"/>
            </a:p>
          </p:txBody>
        </p:sp>
        <p:sp>
          <p:nvSpPr>
            <p:cNvPr id="3988" name="Freeform: Shape 3987">
              <a:extLst>
                <a:ext uri="{FF2B5EF4-FFF2-40B4-BE49-F238E27FC236}">
                  <a16:creationId xmlns:a16="http://schemas.microsoft.com/office/drawing/2014/main" xmlns="" id="{DC028752-7AC5-4723-9A53-8ACA96378A71}"/>
                </a:ext>
              </a:extLst>
            </p:cNvPr>
            <p:cNvSpPr/>
            <p:nvPr/>
          </p:nvSpPr>
          <p:spPr>
            <a:xfrm>
              <a:off x="7501625" y="1081563"/>
              <a:ext cx="9525" cy="19050"/>
            </a:xfrm>
            <a:custGeom>
              <a:avLst/>
              <a:gdLst>
                <a:gd name="connsiteX0" fmla="*/ 8837 w 9525"/>
                <a:gd name="connsiteY0" fmla="*/ 7144 h 19050"/>
                <a:gd name="connsiteX1" fmla="*/ 8837 w 9525"/>
                <a:gd name="connsiteY1" fmla="*/ 7144 h 19050"/>
              </a:gdLst>
              <a:ahLst/>
              <a:cxnLst>
                <a:cxn ang="0">
                  <a:pos x="connsiteX0" y="connsiteY0"/>
                </a:cxn>
                <a:cxn ang="0">
                  <a:pos x="connsiteX1" y="connsiteY1"/>
                </a:cxn>
              </a:cxnLst>
              <a:rect l="l" t="t" r="r" b="b"/>
              <a:pathLst>
                <a:path w="9525" h="19050">
                  <a:moveTo>
                    <a:pt x="8837" y="7144"/>
                  </a:moveTo>
                  <a:cubicBezTo>
                    <a:pt x="5027" y="20479"/>
                    <a:pt x="8837" y="9049"/>
                    <a:pt x="8837" y="7144"/>
                  </a:cubicBezTo>
                  <a:close/>
                </a:path>
              </a:pathLst>
            </a:custGeom>
            <a:grpFill/>
            <a:ln w="9525" cap="flat">
              <a:noFill/>
              <a:prstDash val="solid"/>
              <a:miter/>
            </a:ln>
          </p:spPr>
          <p:txBody>
            <a:bodyPr rtlCol="0" anchor="ctr"/>
            <a:lstStyle/>
            <a:p>
              <a:endParaRPr lang="en-US"/>
            </a:p>
          </p:txBody>
        </p:sp>
        <p:sp>
          <p:nvSpPr>
            <p:cNvPr id="3989" name="Freeform: Shape 3988">
              <a:extLst>
                <a:ext uri="{FF2B5EF4-FFF2-40B4-BE49-F238E27FC236}">
                  <a16:creationId xmlns:a16="http://schemas.microsoft.com/office/drawing/2014/main" xmlns="" id="{939CCD7D-F7A2-4472-A7E3-1B90B72E6C91}"/>
                </a:ext>
              </a:extLst>
            </p:cNvPr>
            <p:cNvSpPr/>
            <p:nvPr/>
          </p:nvSpPr>
          <p:spPr>
            <a:xfrm>
              <a:off x="7340288" y="939565"/>
              <a:ext cx="9525" cy="9525"/>
            </a:xfrm>
            <a:custGeom>
              <a:avLst/>
              <a:gdLst>
                <a:gd name="connsiteX0" fmla="*/ 7297 w 9525"/>
                <a:gd name="connsiteY0" fmla="*/ 8172 h 9525"/>
                <a:gd name="connsiteX1" fmla="*/ 10154 w 9525"/>
                <a:gd name="connsiteY1" fmla="*/ 9125 h 9525"/>
                <a:gd name="connsiteX2" fmla="*/ 7297 w 9525"/>
                <a:gd name="connsiteY2" fmla="*/ 8172 h 9525"/>
              </a:gdLst>
              <a:ahLst/>
              <a:cxnLst>
                <a:cxn ang="0">
                  <a:pos x="connsiteX0" y="connsiteY0"/>
                </a:cxn>
                <a:cxn ang="0">
                  <a:pos x="connsiteX1" y="connsiteY1"/>
                </a:cxn>
                <a:cxn ang="0">
                  <a:pos x="connsiteX2" y="connsiteY2"/>
                </a:cxn>
              </a:cxnLst>
              <a:rect l="l" t="t" r="r" b="b"/>
              <a:pathLst>
                <a:path w="9525" h="9525">
                  <a:moveTo>
                    <a:pt x="7297" y="8172"/>
                  </a:moveTo>
                  <a:cubicBezTo>
                    <a:pt x="8249" y="8172"/>
                    <a:pt x="9202" y="8172"/>
                    <a:pt x="10154" y="9125"/>
                  </a:cubicBezTo>
                  <a:cubicBezTo>
                    <a:pt x="10154" y="5315"/>
                    <a:pt x="6344" y="8172"/>
                    <a:pt x="7297" y="8172"/>
                  </a:cubicBezTo>
                  <a:close/>
                </a:path>
              </a:pathLst>
            </a:custGeom>
            <a:grpFill/>
            <a:ln w="9525" cap="flat">
              <a:noFill/>
              <a:prstDash val="solid"/>
              <a:miter/>
            </a:ln>
          </p:spPr>
          <p:txBody>
            <a:bodyPr rtlCol="0" anchor="ctr"/>
            <a:lstStyle/>
            <a:p>
              <a:endParaRPr lang="en-US"/>
            </a:p>
          </p:txBody>
        </p:sp>
        <p:sp>
          <p:nvSpPr>
            <p:cNvPr id="3990" name="Freeform: Shape 3989">
              <a:extLst>
                <a:ext uri="{FF2B5EF4-FFF2-40B4-BE49-F238E27FC236}">
                  <a16:creationId xmlns:a16="http://schemas.microsoft.com/office/drawing/2014/main" xmlns="" id="{F281D4E1-34BD-42EB-91F9-D0A705081976}"/>
                </a:ext>
              </a:extLst>
            </p:cNvPr>
            <p:cNvSpPr/>
            <p:nvPr/>
          </p:nvSpPr>
          <p:spPr>
            <a:xfrm>
              <a:off x="7398544" y="1026861"/>
              <a:ext cx="19050" cy="9525"/>
            </a:xfrm>
            <a:custGeom>
              <a:avLst/>
              <a:gdLst>
                <a:gd name="connsiteX0" fmla="*/ 7144 w 19050"/>
                <a:gd name="connsiteY0" fmla="*/ 9458 h 9525"/>
                <a:gd name="connsiteX1" fmla="*/ 11906 w 19050"/>
                <a:gd name="connsiteY1" fmla="*/ 10411 h 9525"/>
                <a:gd name="connsiteX2" fmla="*/ 7144 w 19050"/>
                <a:gd name="connsiteY2" fmla="*/ 9458 h 9525"/>
              </a:gdLst>
              <a:ahLst/>
              <a:cxnLst>
                <a:cxn ang="0">
                  <a:pos x="connsiteX0" y="connsiteY0"/>
                </a:cxn>
                <a:cxn ang="0">
                  <a:pos x="connsiteX1" y="connsiteY1"/>
                </a:cxn>
                <a:cxn ang="0">
                  <a:pos x="connsiteX2" y="connsiteY2"/>
                </a:cxn>
              </a:cxnLst>
              <a:rect l="l" t="t" r="r" b="b"/>
              <a:pathLst>
                <a:path w="19050" h="9525">
                  <a:moveTo>
                    <a:pt x="7144" y="9458"/>
                  </a:moveTo>
                  <a:cubicBezTo>
                    <a:pt x="8096" y="11363"/>
                    <a:pt x="10001" y="10411"/>
                    <a:pt x="11906" y="10411"/>
                  </a:cubicBezTo>
                  <a:cubicBezTo>
                    <a:pt x="10001" y="10411"/>
                    <a:pt x="8096" y="3743"/>
                    <a:pt x="7144" y="9458"/>
                  </a:cubicBezTo>
                  <a:close/>
                </a:path>
              </a:pathLst>
            </a:custGeom>
            <a:grpFill/>
            <a:ln w="9525" cap="flat">
              <a:noFill/>
              <a:prstDash val="solid"/>
              <a:miter/>
            </a:ln>
          </p:spPr>
          <p:txBody>
            <a:bodyPr rtlCol="0" anchor="ctr"/>
            <a:lstStyle/>
            <a:p>
              <a:endParaRPr lang="en-US"/>
            </a:p>
          </p:txBody>
        </p:sp>
        <p:sp>
          <p:nvSpPr>
            <p:cNvPr id="3991" name="Freeform: Shape 3990">
              <a:extLst>
                <a:ext uri="{FF2B5EF4-FFF2-40B4-BE49-F238E27FC236}">
                  <a16:creationId xmlns:a16="http://schemas.microsoft.com/office/drawing/2014/main" xmlns="" id="{E50CBF95-401D-494B-81CC-FE668B75806F}"/>
                </a:ext>
              </a:extLst>
            </p:cNvPr>
            <p:cNvSpPr/>
            <p:nvPr/>
          </p:nvSpPr>
          <p:spPr>
            <a:xfrm>
              <a:off x="7329964" y="956592"/>
              <a:ext cx="9525" cy="19050"/>
            </a:xfrm>
            <a:custGeom>
              <a:avLst/>
              <a:gdLst>
                <a:gd name="connsiteX0" fmla="*/ 7144 w 9525"/>
                <a:gd name="connsiteY0" fmla="*/ 8290 h 19050"/>
                <a:gd name="connsiteX1" fmla="*/ 9049 w 9525"/>
                <a:gd name="connsiteY1" fmla="*/ 14005 h 19050"/>
                <a:gd name="connsiteX2" fmla="*/ 7144 w 9525"/>
                <a:gd name="connsiteY2" fmla="*/ 8290 h 19050"/>
              </a:gdLst>
              <a:ahLst/>
              <a:cxnLst>
                <a:cxn ang="0">
                  <a:pos x="connsiteX0" y="connsiteY0"/>
                </a:cxn>
                <a:cxn ang="0">
                  <a:pos x="connsiteX1" y="connsiteY1"/>
                </a:cxn>
                <a:cxn ang="0">
                  <a:pos x="connsiteX2" y="connsiteY2"/>
                </a:cxn>
              </a:cxnLst>
              <a:rect l="l" t="t" r="r" b="b"/>
              <a:pathLst>
                <a:path w="9525" h="19050">
                  <a:moveTo>
                    <a:pt x="7144" y="8290"/>
                  </a:moveTo>
                  <a:cubicBezTo>
                    <a:pt x="8096" y="8290"/>
                    <a:pt x="9049" y="11148"/>
                    <a:pt x="9049" y="14005"/>
                  </a:cubicBezTo>
                  <a:cubicBezTo>
                    <a:pt x="10001" y="11148"/>
                    <a:pt x="10954" y="4480"/>
                    <a:pt x="7144" y="8290"/>
                  </a:cubicBezTo>
                  <a:close/>
                </a:path>
              </a:pathLst>
            </a:custGeom>
            <a:grpFill/>
            <a:ln w="9525" cap="flat">
              <a:noFill/>
              <a:prstDash val="solid"/>
              <a:miter/>
            </a:ln>
          </p:spPr>
          <p:txBody>
            <a:bodyPr rtlCol="0" anchor="ctr"/>
            <a:lstStyle/>
            <a:p>
              <a:endParaRPr lang="en-US"/>
            </a:p>
          </p:txBody>
        </p:sp>
        <p:sp>
          <p:nvSpPr>
            <p:cNvPr id="3992" name="Freeform: Shape 3991">
              <a:extLst>
                <a:ext uri="{FF2B5EF4-FFF2-40B4-BE49-F238E27FC236}">
                  <a16:creationId xmlns:a16="http://schemas.microsoft.com/office/drawing/2014/main" xmlns="" id="{60601A8E-9562-4B76-BFAC-9849658671F1}"/>
                </a:ext>
              </a:extLst>
            </p:cNvPr>
            <p:cNvSpPr/>
            <p:nvPr/>
          </p:nvSpPr>
          <p:spPr>
            <a:xfrm>
              <a:off x="7390924" y="1028329"/>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7144" y="7990"/>
                    <a:pt x="15716" y="6085"/>
                    <a:pt x="7144" y="7990"/>
                  </a:cubicBezTo>
                  <a:close/>
                </a:path>
              </a:pathLst>
            </a:custGeom>
            <a:grpFill/>
            <a:ln w="9525" cap="flat">
              <a:noFill/>
              <a:prstDash val="solid"/>
              <a:miter/>
            </a:ln>
          </p:spPr>
          <p:txBody>
            <a:bodyPr rtlCol="0" anchor="ctr"/>
            <a:lstStyle/>
            <a:p>
              <a:endParaRPr lang="en-US"/>
            </a:p>
          </p:txBody>
        </p:sp>
        <p:sp>
          <p:nvSpPr>
            <p:cNvPr id="3993" name="Freeform: Shape 3992">
              <a:extLst>
                <a:ext uri="{FF2B5EF4-FFF2-40B4-BE49-F238E27FC236}">
                  <a16:creationId xmlns:a16="http://schemas.microsoft.com/office/drawing/2014/main" xmlns="" id="{6A66363A-C715-4617-BC8E-9C515D9A11FD}"/>
                </a:ext>
              </a:extLst>
            </p:cNvPr>
            <p:cNvSpPr/>
            <p:nvPr/>
          </p:nvSpPr>
          <p:spPr>
            <a:xfrm>
              <a:off x="7407519" y="1069159"/>
              <a:ext cx="9525" cy="19050"/>
            </a:xfrm>
            <a:custGeom>
              <a:avLst/>
              <a:gdLst>
                <a:gd name="connsiteX0" fmla="*/ 7694 w 9525"/>
                <a:gd name="connsiteY0" fmla="*/ 20500 h 19050"/>
                <a:gd name="connsiteX1" fmla="*/ 7694 w 9525"/>
                <a:gd name="connsiteY1" fmla="*/ 20500 h 19050"/>
              </a:gdLst>
              <a:ahLst/>
              <a:cxnLst>
                <a:cxn ang="0">
                  <a:pos x="connsiteX0" y="connsiteY0"/>
                </a:cxn>
                <a:cxn ang="0">
                  <a:pos x="connsiteX1" y="connsiteY1"/>
                </a:cxn>
              </a:cxnLst>
              <a:rect l="l" t="t" r="r" b="b"/>
              <a:pathLst>
                <a:path w="9525" h="19050">
                  <a:moveTo>
                    <a:pt x="7694" y="20500"/>
                  </a:moveTo>
                  <a:cubicBezTo>
                    <a:pt x="5789" y="23358"/>
                    <a:pt x="9599" y="-10932"/>
                    <a:pt x="7694" y="20500"/>
                  </a:cubicBezTo>
                  <a:close/>
                </a:path>
              </a:pathLst>
            </a:custGeom>
            <a:grpFill/>
            <a:ln w="9525" cap="flat">
              <a:noFill/>
              <a:prstDash val="solid"/>
              <a:miter/>
            </a:ln>
          </p:spPr>
          <p:txBody>
            <a:bodyPr rtlCol="0" anchor="ctr"/>
            <a:lstStyle/>
            <a:p>
              <a:endParaRPr lang="en-US"/>
            </a:p>
          </p:txBody>
        </p:sp>
        <p:sp>
          <p:nvSpPr>
            <p:cNvPr id="3994" name="Freeform: Shape 3993">
              <a:extLst>
                <a:ext uri="{FF2B5EF4-FFF2-40B4-BE49-F238E27FC236}">
                  <a16:creationId xmlns:a16="http://schemas.microsoft.com/office/drawing/2014/main" xmlns="" id="{C67FEA9C-1818-447C-9380-88250F0C5071}"/>
                </a:ext>
              </a:extLst>
            </p:cNvPr>
            <p:cNvSpPr/>
            <p:nvPr/>
          </p:nvSpPr>
          <p:spPr>
            <a:xfrm>
              <a:off x="7400449" y="1073943"/>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7144"/>
                    <a:pt x="7144" y="7144"/>
                  </a:cubicBezTo>
                  <a:cubicBezTo>
                    <a:pt x="8096" y="7144"/>
                    <a:pt x="9049" y="7144"/>
                    <a:pt x="9049" y="7144"/>
                  </a:cubicBezTo>
                  <a:close/>
                </a:path>
              </a:pathLst>
            </a:custGeom>
            <a:grpFill/>
            <a:ln w="9525" cap="flat">
              <a:noFill/>
              <a:prstDash val="solid"/>
              <a:miter/>
            </a:ln>
          </p:spPr>
          <p:txBody>
            <a:bodyPr rtlCol="0" anchor="ctr"/>
            <a:lstStyle/>
            <a:p>
              <a:endParaRPr lang="en-US"/>
            </a:p>
          </p:txBody>
        </p:sp>
        <p:sp>
          <p:nvSpPr>
            <p:cNvPr id="3995" name="Freeform: Shape 3994">
              <a:extLst>
                <a:ext uri="{FF2B5EF4-FFF2-40B4-BE49-F238E27FC236}">
                  <a16:creationId xmlns:a16="http://schemas.microsoft.com/office/drawing/2014/main" xmlns="" id="{01AEDCEC-A101-44D6-86AD-93E2F5C3CC3F}"/>
                </a:ext>
              </a:extLst>
            </p:cNvPr>
            <p:cNvSpPr/>
            <p:nvPr/>
          </p:nvSpPr>
          <p:spPr>
            <a:xfrm>
              <a:off x="7319486" y="106060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8096" y="8096"/>
                    <a:pt x="8096" y="7144"/>
                  </a:cubicBezTo>
                  <a:cubicBezTo>
                    <a:pt x="7144" y="8096"/>
                    <a:pt x="7144" y="8096"/>
                    <a:pt x="7144" y="9049"/>
                  </a:cubicBezTo>
                  <a:close/>
                </a:path>
              </a:pathLst>
            </a:custGeom>
            <a:grpFill/>
            <a:ln w="9525" cap="flat">
              <a:noFill/>
              <a:prstDash val="solid"/>
              <a:miter/>
            </a:ln>
          </p:spPr>
          <p:txBody>
            <a:bodyPr rtlCol="0" anchor="ctr"/>
            <a:lstStyle/>
            <a:p>
              <a:endParaRPr lang="en-US"/>
            </a:p>
          </p:txBody>
        </p:sp>
        <p:sp>
          <p:nvSpPr>
            <p:cNvPr id="3996" name="Freeform: Shape 3995">
              <a:extLst>
                <a:ext uri="{FF2B5EF4-FFF2-40B4-BE49-F238E27FC236}">
                  <a16:creationId xmlns:a16="http://schemas.microsoft.com/office/drawing/2014/main" xmlns="" id="{183F0C24-F381-4152-BF1C-0ED78CCEE265}"/>
                </a:ext>
              </a:extLst>
            </p:cNvPr>
            <p:cNvSpPr/>
            <p:nvPr/>
          </p:nvSpPr>
          <p:spPr>
            <a:xfrm>
              <a:off x="7383867" y="1077738"/>
              <a:ext cx="9525" cy="9525"/>
            </a:xfrm>
            <a:custGeom>
              <a:avLst/>
              <a:gdLst>
                <a:gd name="connsiteX0" fmla="*/ 8485 w 9525"/>
                <a:gd name="connsiteY0" fmla="*/ 9064 h 9525"/>
                <a:gd name="connsiteX1" fmla="*/ 8485 w 9525"/>
                <a:gd name="connsiteY1" fmla="*/ 9064 h 9525"/>
              </a:gdLst>
              <a:ahLst/>
              <a:cxnLst>
                <a:cxn ang="0">
                  <a:pos x="connsiteX0" y="connsiteY0"/>
                </a:cxn>
                <a:cxn ang="0">
                  <a:pos x="connsiteX1" y="connsiteY1"/>
                </a:cxn>
              </a:cxnLst>
              <a:rect l="l" t="t" r="r" b="b"/>
              <a:pathLst>
                <a:path w="9525" h="9525">
                  <a:moveTo>
                    <a:pt x="8485" y="9064"/>
                  </a:moveTo>
                  <a:cubicBezTo>
                    <a:pt x="4675" y="4302"/>
                    <a:pt x="10390" y="10017"/>
                    <a:pt x="8485" y="9064"/>
                  </a:cubicBezTo>
                  <a:close/>
                </a:path>
              </a:pathLst>
            </a:custGeom>
            <a:grpFill/>
            <a:ln w="9525" cap="flat">
              <a:noFill/>
              <a:prstDash val="solid"/>
              <a:miter/>
            </a:ln>
          </p:spPr>
          <p:txBody>
            <a:bodyPr rtlCol="0" anchor="ctr"/>
            <a:lstStyle/>
            <a:p>
              <a:endParaRPr lang="en-US"/>
            </a:p>
          </p:txBody>
        </p:sp>
        <p:sp>
          <p:nvSpPr>
            <p:cNvPr id="3997" name="Freeform: Shape 3996">
              <a:extLst>
                <a:ext uri="{FF2B5EF4-FFF2-40B4-BE49-F238E27FC236}">
                  <a16:creationId xmlns:a16="http://schemas.microsoft.com/office/drawing/2014/main" xmlns="" id="{593BDE9B-2DF7-4BC8-A2E8-CBD9BFF56174}"/>
                </a:ext>
              </a:extLst>
            </p:cNvPr>
            <p:cNvSpPr/>
            <p:nvPr/>
          </p:nvSpPr>
          <p:spPr>
            <a:xfrm>
              <a:off x="7280434" y="946511"/>
              <a:ext cx="9525" cy="9525"/>
            </a:xfrm>
            <a:custGeom>
              <a:avLst/>
              <a:gdLst>
                <a:gd name="connsiteX0" fmla="*/ 7144 w 9525"/>
                <a:gd name="connsiteY0" fmla="*/ 10751 h 9525"/>
                <a:gd name="connsiteX1" fmla="*/ 7144 w 9525"/>
                <a:gd name="connsiteY1" fmla="*/ 10751 h 9525"/>
              </a:gdLst>
              <a:ahLst/>
              <a:cxnLst>
                <a:cxn ang="0">
                  <a:pos x="connsiteX0" y="connsiteY0"/>
                </a:cxn>
                <a:cxn ang="0">
                  <a:pos x="connsiteX1" y="connsiteY1"/>
                </a:cxn>
              </a:cxnLst>
              <a:rect l="l" t="t" r="r" b="b"/>
              <a:pathLst>
                <a:path w="9525" h="9525">
                  <a:moveTo>
                    <a:pt x="7144" y="10751"/>
                  </a:moveTo>
                  <a:cubicBezTo>
                    <a:pt x="8096" y="5036"/>
                    <a:pt x="8096" y="6941"/>
                    <a:pt x="7144" y="10751"/>
                  </a:cubicBezTo>
                  <a:close/>
                </a:path>
              </a:pathLst>
            </a:custGeom>
            <a:grpFill/>
            <a:ln w="9525" cap="flat">
              <a:noFill/>
              <a:prstDash val="solid"/>
              <a:miter/>
            </a:ln>
          </p:spPr>
          <p:txBody>
            <a:bodyPr rtlCol="0" anchor="ctr"/>
            <a:lstStyle/>
            <a:p>
              <a:endParaRPr lang="en-US"/>
            </a:p>
          </p:txBody>
        </p:sp>
        <p:sp>
          <p:nvSpPr>
            <p:cNvPr id="3998" name="Freeform: Shape 3997">
              <a:extLst>
                <a:ext uri="{FF2B5EF4-FFF2-40B4-BE49-F238E27FC236}">
                  <a16:creationId xmlns:a16="http://schemas.microsoft.com/office/drawing/2014/main" xmlns="" id="{49982C1A-B2CF-43EE-9BC8-E6E1D54B29DD}"/>
                </a:ext>
              </a:extLst>
            </p:cNvPr>
            <p:cNvSpPr/>
            <p:nvPr/>
          </p:nvSpPr>
          <p:spPr>
            <a:xfrm>
              <a:off x="7278529" y="9463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3999" name="Freeform: Shape 3998">
              <a:extLst>
                <a:ext uri="{FF2B5EF4-FFF2-40B4-BE49-F238E27FC236}">
                  <a16:creationId xmlns:a16="http://schemas.microsoft.com/office/drawing/2014/main" xmlns="" id="{92F07354-C85B-4D44-809E-8CC5313401EA}"/>
                </a:ext>
              </a:extLst>
            </p:cNvPr>
            <p:cNvSpPr/>
            <p:nvPr/>
          </p:nvSpPr>
          <p:spPr>
            <a:xfrm>
              <a:off x="7328059" y="1055846"/>
              <a:ext cx="9525" cy="9525"/>
            </a:xfrm>
            <a:custGeom>
              <a:avLst/>
              <a:gdLst>
                <a:gd name="connsiteX0" fmla="*/ 7144 w 9525"/>
                <a:gd name="connsiteY0" fmla="*/ 9049 h 9525"/>
                <a:gd name="connsiteX1" fmla="*/ 10954 w 9525"/>
                <a:gd name="connsiteY1" fmla="*/ 8096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9049" y="9049"/>
                    <a:pt x="10001" y="9049"/>
                    <a:pt x="10954" y="8096"/>
                  </a:cubicBezTo>
                  <a:cubicBezTo>
                    <a:pt x="10954" y="7144"/>
                    <a:pt x="7144" y="6191"/>
                    <a:pt x="7144" y="9049"/>
                  </a:cubicBezTo>
                  <a:close/>
                </a:path>
              </a:pathLst>
            </a:custGeom>
            <a:grpFill/>
            <a:ln w="9525" cap="flat">
              <a:noFill/>
              <a:prstDash val="solid"/>
              <a:miter/>
            </a:ln>
          </p:spPr>
          <p:txBody>
            <a:bodyPr rtlCol="0" anchor="ctr"/>
            <a:lstStyle/>
            <a:p>
              <a:endParaRPr lang="en-US"/>
            </a:p>
          </p:txBody>
        </p:sp>
        <p:sp>
          <p:nvSpPr>
            <p:cNvPr id="4000" name="Freeform: Shape 3999">
              <a:extLst>
                <a:ext uri="{FF2B5EF4-FFF2-40B4-BE49-F238E27FC236}">
                  <a16:creationId xmlns:a16="http://schemas.microsoft.com/office/drawing/2014/main" xmlns="" id="{0C284369-91AB-4F23-9113-9E49ABE86952}"/>
                </a:ext>
              </a:extLst>
            </p:cNvPr>
            <p:cNvSpPr/>
            <p:nvPr/>
          </p:nvSpPr>
          <p:spPr>
            <a:xfrm>
              <a:off x="7266146" y="959008"/>
              <a:ext cx="9525" cy="9525"/>
            </a:xfrm>
            <a:custGeom>
              <a:avLst/>
              <a:gdLst>
                <a:gd name="connsiteX0" fmla="*/ 7144 w 9525"/>
                <a:gd name="connsiteY0" fmla="*/ 9684 h 9525"/>
                <a:gd name="connsiteX1" fmla="*/ 7144 w 9525"/>
                <a:gd name="connsiteY1" fmla="*/ 9684 h 9525"/>
              </a:gdLst>
              <a:ahLst/>
              <a:cxnLst>
                <a:cxn ang="0">
                  <a:pos x="connsiteX0" y="connsiteY0"/>
                </a:cxn>
                <a:cxn ang="0">
                  <a:pos x="connsiteX1" y="connsiteY1"/>
                </a:cxn>
              </a:cxnLst>
              <a:rect l="l" t="t" r="r" b="b"/>
              <a:pathLst>
                <a:path w="9525" h="9525">
                  <a:moveTo>
                    <a:pt x="7144" y="9684"/>
                  </a:moveTo>
                  <a:cubicBezTo>
                    <a:pt x="15716" y="3969"/>
                    <a:pt x="7144" y="9684"/>
                    <a:pt x="7144" y="9684"/>
                  </a:cubicBezTo>
                  <a:close/>
                </a:path>
              </a:pathLst>
            </a:custGeom>
            <a:grpFill/>
            <a:ln w="9525" cap="flat">
              <a:noFill/>
              <a:prstDash val="solid"/>
              <a:miter/>
            </a:ln>
          </p:spPr>
          <p:txBody>
            <a:bodyPr rtlCol="0" anchor="ctr"/>
            <a:lstStyle/>
            <a:p>
              <a:endParaRPr lang="en-US"/>
            </a:p>
          </p:txBody>
        </p:sp>
        <p:sp>
          <p:nvSpPr>
            <p:cNvPr id="4001" name="Freeform: Shape 4000">
              <a:extLst>
                <a:ext uri="{FF2B5EF4-FFF2-40B4-BE49-F238E27FC236}">
                  <a16:creationId xmlns:a16="http://schemas.microsoft.com/office/drawing/2014/main" xmlns="" id="{D5E96F6E-CB27-49C9-8C44-95BDE58303EA}"/>
                </a:ext>
              </a:extLst>
            </p:cNvPr>
            <p:cNvSpPr/>
            <p:nvPr/>
          </p:nvSpPr>
          <p:spPr>
            <a:xfrm>
              <a:off x="7244864" y="952023"/>
              <a:ext cx="9525" cy="9525"/>
            </a:xfrm>
            <a:custGeom>
              <a:avLst/>
              <a:gdLst>
                <a:gd name="connsiteX0" fmla="*/ 10329 w 9525"/>
                <a:gd name="connsiteY0" fmla="*/ 7144 h 9525"/>
                <a:gd name="connsiteX1" fmla="*/ 10329 w 9525"/>
                <a:gd name="connsiteY1" fmla="*/ 7144 h 9525"/>
              </a:gdLst>
              <a:ahLst/>
              <a:cxnLst>
                <a:cxn ang="0">
                  <a:pos x="connsiteX0" y="connsiteY0"/>
                </a:cxn>
                <a:cxn ang="0">
                  <a:pos x="connsiteX1" y="connsiteY1"/>
                </a:cxn>
              </a:cxnLst>
              <a:rect l="l" t="t" r="r" b="b"/>
              <a:pathLst>
                <a:path w="9525" h="9525">
                  <a:moveTo>
                    <a:pt x="10329" y="7144"/>
                  </a:moveTo>
                  <a:cubicBezTo>
                    <a:pt x="11281" y="7144"/>
                    <a:pt x="2708" y="11906"/>
                    <a:pt x="10329" y="7144"/>
                  </a:cubicBezTo>
                  <a:close/>
                </a:path>
              </a:pathLst>
            </a:custGeom>
            <a:grpFill/>
            <a:ln w="9525" cap="flat">
              <a:noFill/>
              <a:prstDash val="solid"/>
              <a:miter/>
            </a:ln>
          </p:spPr>
          <p:txBody>
            <a:bodyPr rtlCol="0" anchor="ctr"/>
            <a:lstStyle/>
            <a:p>
              <a:endParaRPr lang="en-US"/>
            </a:p>
          </p:txBody>
        </p:sp>
        <p:sp>
          <p:nvSpPr>
            <p:cNvPr id="4002" name="Freeform: Shape 4001">
              <a:extLst>
                <a:ext uri="{FF2B5EF4-FFF2-40B4-BE49-F238E27FC236}">
                  <a16:creationId xmlns:a16="http://schemas.microsoft.com/office/drawing/2014/main" xmlns="" id="{B53929CB-F150-43A8-BB83-F88021B02BAB}"/>
                </a:ext>
              </a:extLst>
            </p:cNvPr>
            <p:cNvSpPr/>
            <p:nvPr/>
          </p:nvSpPr>
          <p:spPr>
            <a:xfrm>
              <a:off x="7286149" y="1100084"/>
              <a:ext cx="9525" cy="19050"/>
            </a:xfrm>
            <a:custGeom>
              <a:avLst/>
              <a:gdLst>
                <a:gd name="connsiteX0" fmla="*/ 7144 w 9525"/>
                <a:gd name="connsiteY0" fmla="*/ 14340 h 19050"/>
                <a:gd name="connsiteX1" fmla="*/ 7144 w 9525"/>
                <a:gd name="connsiteY1" fmla="*/ 14340 h 19050"/>
              </a:gdLst>
              <a:ahLst/>
              <a:cxnLst>
                <a:cxn ang="0">
                  <a:pos x="connsiteX0" y="connsiteY0"/>
                </a:cxn>
                <a:cxn ang="0">
                  <a:pos x="connsiteX1" y="connsiteY1"/>
                </a:cxn>
              </a:cxnLst>
              <a:rect l="l" t="t" r="r" b="b"/>
              <a:pathLst>
                <a:path w="9525" h="19050">
                  <a:moveTo>
                    <a:pt x="7144" y="14340"/>
                  </a:moveTo>
                  <a:cubicBezTo>
                    <a:pt x="7144" y="14340"/>
                    <a:pt x="10001" y="-1852"/>
                    <a:pt x="7144" y="14340"/>
                  </a:cubicBezTo>
                  <a:close/>
                </a:path>
              </a:pathLst>
            </a:custGeom>
            <a:grpFill/>
            <a:ln w="9525" cap="flat">
              <a:noFill/>
              <a:prstDash val="solid"/>
              <a:miter/>
            </a:ln>
          </p:spPr>
          <p:txBody>
            <a:bodyPr rtlCol="0" anchor="ctr"/>
            <a:lstStyle/>
            <a:p>
              <a:endParaRPr lang="en-US"/>
            </a:p>
          </p:txBody>
        </p:sp>
        <p:sp>
          <p:nvSpPr>
            <p:cNvPr id="4003" name="Freeform: Shape 4002">
              <a:extLst>
                <a:ext uri="{FF2B5EF4-FFF2-40B4-BE49-F238E27FC236}">
                  <a16:creationId xmlns:a16="http://schemas.microsoft.com/office/drawing/2014/main" xmlns="" id="{C5084FC7-B21F-46ED-8EDA-9E214539AFDC}"/>
                </a:ext>
              </a:extLst>
            </p:cNvPr>
            <p:cNvSpPr/>
            <p:nvPr/>
          </p:nvSpPr>
          <p:spPr>
            <a:xfrm>
              <a:off x="7064216" y="961548"/>
              <a:ext cx="95250" cy="76200"/>
            </a:xfrm>
            <a:custGeom>
              <a:avLst/>
              <a:gdLst>
                <a:gd name="connsiteX0" fmla="*/ 69056 w 95250"/>
                <a:gd name="connsiteY0" fmla="*/ 22384 h 76200"/>
                <a:gd name="connsiteX1" fmla="*/ 85249 w 95250"/>
                <a:gd name="connsiteY1" fmla="*/ 28099 h 76200"/>
                <a:gd name="connsiteX2" fmla="*/ 90964 w 95250"/>
                <a:gd name="connsiteY2" fmla="*/ 10001 h 76200"/>
                <a:gd name="connsiteX3" fmla="*/ 90011 w 95250"/>
                <a:gd name="connsiteY3" fmla="*/ 7144 h 76200"/>
                <a:gd name="connsiteX4" fmla="*/ 7144 w 95250"/>
                <a:gd name="connsiteY4" fmla="*/ 20479 h 76200"/>
                <a:gd name="connsiteX5" fmla="*/ 13811 w 95250"/>
                <a:gd name="connsiteY5" fmla="*/ 69056 h 76200"/>
                <a:gd name="connsiteX6" fmla="*/ 69056 w 95250"/>
                <a:gd name="connsiteY6" fmla="*/ 22384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76200">
                  <a:moveTo>
                    <a:pt x="69056" y="22384"/>
                  </a:moveTo>
                  <a:cubicBezTo>
                    <a:pt x="69056" y="22384"/>
                    <a:pt x="77629" y="29051"/>
                    <a:pt x="85249" y="28099"/>
                  </a:cubicBezTo>
                  <a:cubicBezTo>
                    <a:pt x="78581" y="26194"/>
                    <a:pt x="88106" y="15716"/>
                    <a:pt x="90964" y="10001"/>
                  </a:cubicBezTo>
                  <a:cubicBezTo>
                    <a:pt x="90011" y="10001"/>
                    <a:pt x="89059" y="9049"/>
                    <a:pt x="90011" y="7144"/>
                  </a:cubicBezTo>
                  <a:cubicBezTo>
                    <a:pt x="73819" y="18574"/>
                    <a:pt x="34766" y="16669"/>
                    <a:pt x="7144" y="20479"/>
                  </a:cubicBezTo>
                  <a:cubicBezTo>
                    <a:pt x="20479" y="24289"/>
                    <a:pt x="13811" y="61436"/>
                    <a:pt x="13811" y="69056"/>
                  </a:cubicBezTo>
                  <a:cubicBezTo>
                    <a:pt x="25241" y="76676"/>
                    <a:pt x="71914" y="31909"/>
                    <a:pt x="69056" y="22384"/>
                  </a:cubicBezTo>
                  <a:close/>
                </a:path>
              </a:pathLst>
            </a:custGeom>
            <a:grpFill/>
            <a:ln w="9525" cap="flat">
              <a:noFill/>
              <a:prstDash val="solid"/>
              <a:miter/>
            </a:ln>
          </p:spPr>
          <p:txBody>
            <a:bodyPr rtlCol="0" anchor="ctr"/>
            <a:lstStyle/>
            <a:p>
              <a:endParaRPr lang="en-US"/>
            </a:p>
          </p:txBody>
        </p:sp>
        <p:sp>
          <p:nvSpPr>
            <p:cNvPr id="4004" name="Freeform: Shape 4003">
              <a:extLst>
                <a:ext uri="{FF2B5EF4-FFF2-40B4-BE49-F238E27FC236}">
                  <a16:creationId xmlns:a16="http://schemas.microsoft.com/office/drawing/2014/main" xmlns="" id="{DFA81BB7-710B-4F1C-AEB0-B34BB66F1187}"/>
                </a:ext>
              </a:extLst>
            </p:cNvPr>
            <p:cNvSpPr/>
            <p:nvPr/>
          </p:nvSpPr>
          <p:spPr>
            <a:xfrm>
              <a:off x="7141369" y="982741"/>
              <a:ext cx="9525" cy="9525"/>
            </a:xfrm>
            <a:custGeom>
              <a:avLst/>
              <a:gdLst>
                <a:gd name="connsiteX0" fmla="*/ 7144 w 9525"/>
                <a:gd name="connsiteY0" fmla="*/ 7858 h 9525"/>
                <a:gd name="connsiteX1" fmla="*/ 9049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7858"/>
                    <a:pt x="8096" y="7858"/>
                    <a:pt x="9049" y="7858"/>
                  </a:cubicBezTo>
                  <a:cubicBezTo>
                    <a:pt x="9049" y="6906"/>
                    <a:pt x="8096" y="6906"/>
                    <a:pt x="7144" y="7858"/>
                  </a:cubicBezTo>
                  <a:close/>
                </a:path>
              </a:pathLst>
            </a:custGeom>
            <a:grpFill/>
            <a:ln w="9525" cap="flat">
              <a:noFill/>
              <a:prstDash val="solid"/>
              <a:miter/>
            </a:ln>
          </p:spPr>
          <p:txBody>
            <a:bodyPr rtlCol="0" anchor="ctr"/>
            <a:lstStyle/>
            <a:p>
              <a:endParaRPr lang="en-US"/>
            </a:p>
          </p:txBody>
        </p:sp>
        <p:sp>
          <p:nvSpPr>
            <p:cNvPr id="4005" name="Freeform: Shape 4004">
              <a:extLst>
                <a:ext uri="{FF2B5EF4-FFF2-40B4-BE49-F238E27FC236}">
                  <a16:creationId xmlns:a16="http://schemas.microsoft.com/office/drawing/2014/main" xmlns="" id="{18CC1EA0-A59D-4661-8404-B8CF6EF4066F}"/>
                </a:ext>
              </a:extLst>
            </p:cNvPr>
            <p:cNvSpPr/>
            <p:nvPr/>
          </p:nvSpPr>
          <p:spPr>
            <a:xfrm>
              <a:off x="7059454" y="975121"/>
              <a:ext cx="9525" cy="9525"/>
            </a:xfrm>
            <a:custGeom>
              <a:avLst/>
              <a:gdLst>
                <a:gd name="connsiteX0" fmla="*/ 7144 w 9525"/>
                <a:gd name="connsiteY0" fmla="*/ 7858 h 9525"/>
                <a:gd name="connsiteX1" fmla="*/ 10001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10001" y="7858"/>
                  </a:lnTo>
                  <a:cubicBezTo>
                    <a:pt x="10001" y="6906"/>
                    <a:pt x="9049" y="6906"/>
                    <a:pt x="7144" y="7858"/>
                  </a:cubicBezTo>
                  <a:close/>
                </a:path>
              </a:pathLst>
            </a:custGeom>
            <a:grpFill/>
            <a:ln w="9525" cap="flat">
              <a:noFill/>
              <a:prstDash val="solid"/>
              <a:miter/>
            </a:ln>
          </p:spPr>
          <p:txBody>
            <a:bodyPr rtlCol="0" anchor="ctr"/>
            <a:lstStyle/>
            <a:p>
              <a:endParaRPr lang="en-US"/>
            </a:p>
          </p:txBody>
        </p:sp>
        <p:sp>
          <p:nvSpPr>
            <p:cNvPr id="4006" name="Freeform: Shape 4005">
              <a:extLst>
                <a:ext uri="{FF2B5EF4-FFF2-40B4-BE49-F238E27FC236}">
                  <a16:creationId xmlns:a16="http://schemas.microsoft.com/office/drawing/2014/main" xmlns="" id="{D53D7BC2-28EC-4232-AD07-8A72BCE3626F}"/>
                </a:ext>
              </a:extLst>
            </p:cNvPr>
            <p:cNvSpPr/>
            <p:nvPr/>
          </p:nvSpPr>
          <p:spPr>
            <a:xfrm>
              <a:off x="7152911" y="964882"/>
              <a:ext cx="9525" cy="9525"/>
            </a:xfrm>
            <a:custGeom>
              <a:avLst/>
              <a:gdLst>
                <a:gd name="connsiteX0" fmla="*/ 11794 w 9525"/>
                <a:gd name="connsiteY0" fmla="*/ 11430 h 9525"/>
                <a:gd name="connsiteX1" fmla="*/ 11794 w 9525"/>
                <a:gd name="connsiteY1" fmla="*/ 11430 h 9525"/>
              </a:gdLst>
              <a:ahLst/>
              <a:cxnLst>
                <a:cxn ang="0">
                  <a:pos x="connsiteX0" y="connsiteY0"/>
                </a:cxn>
                <a:cxn ang="0">
                  <a:pos x="connsiteX1" y="connsiteY1"/>
                </a:cxn>
              </a:cxnLst>
              <a:rect l="l" t="t" r="r" b="b"/>
              <a:pathLst>
                <a:path w="9525" h="9525">
                  <a:moveTo>
                    <a:pt x="11794" y="11430"/>
                  </a:moveTo>
                  <a:cubicBezTo>
                    <a:pt x="6079" y="5715"/>
                    <a:pt x="5126" y="5715"/>
                    <a:pt x="11794" y="11430"/>
                  </a:cubicBezTo>
                  <a:close/>
                </a:path>
              </a:pathLst>
            </a:custGeom>
            <a:grpFill/>
            <a:ln w="9525" cap="flat">
              <a:noFill/>
              <a:prstDash val="solid"/>
              <a:miter/>
            </a:ln>
          </p:spPr>
          <p:txBody>
            <a:bodyPr rtlCol="0" anchor="ctr"/>
            <a:lstStyle/>
            <a:p>
              <a:endParaRPr lang="en-US"/>
            </a:p>
          </p:txBody>
        </p:sp>
        <p:sp>
          <p:nvSpPr>
            <p:cNvPr id="4007" name="Freeform: Shape 4006">
              <a:extLst>
                <a:ext uri="{FF2B5EF4-FFF2-40B4-BE49-F238E27FC236}">
                  <a16:creationId xmlns:a16="http://schemas.microsoft.com/office/drawing/2014/main" xmlns="" id="{45A2AA7A-6BE1-4FAF-8E43-AF06E192ACC4}"/>
                </a:ext>
              </a:extLst>
            </p:cNvPr>
            <p:cNvSpPr/>
            <p:nvPr/>
          </p:nvSpPr>
          <p:spPr>
            <a:xfrm>
              <a:off x="7148832" y="960596"/>
              <a:ext cx="9525" cy="9525"/>
            </a:xfrm>
            <a:custGeom>
              <a:avLst/>
              <a:gdLst>
                <a:gd name="connsiteX0" fmla="*/ 7301 w 9525"/>
                <a:gd name="connsiteY0" fmla="*/ 7144 h 9525"/>
                <a:gd name="connsiteX1" fmla="*/ 7301 w 9525"/>
                <a:gd name="connsiteY1" fmla="*/ 7144 h 9525"/>
              </a:gdLst>
              <a:ahLst/>
              <a:cxnLst>
                <a:cxn ang="0">
                  <a:pos x="connsiteX0" y="connsiteY0"/>
                </a:cxn>
                <a:cxn ang="0">
                  <a:pos x="connsiteX1" y="connsiteY1"/>
                </a:cxn>
              </a:cxnLst>
              <a:rect l="l" t="t" r="r" b="b"/>
              <a:pathLst>
                <a:path w="9525" h="9525">
                  <a:moveTo>
                    <a:pt x="7301" y="7144"/>
                  </a:moveTo>
                  <a:cubicBezTo>
                    <a:pt x="6348" y="16669"/>
                    <a:pt x="10158" y="9049"/>
                    <a:pt x="7301" y="7144"/>
                  </a:cubicBezTo>
                  <a:close/>
                </a:path>
              </a:pathLst>
            </a:custGeom>
            <a:grpFill/>
            <a:ln w="9525" cap="flat">
              <a:noFill/>
              <a:prstDash val="solid"/>
              <a:miter/>
            </a:ln>
          </p:spPr>
          <p:txBody>
            <a:bodyPr rtlCol="0" anchor="ctr"/>
            <a:lstStyle/>
            <a:p>
              <a:endParaRPr lang="en-US"/>
            </a:p>
          </p:txBody>
        </p:sp>
        <p:sp>
          <p:nvSpPr>
            <p:cNvPr id="4008" name="Freeform: Shape 4007">
              <a:extLst>
                <a:ext uri="{FF2B5EF4-FFF2-40B4-BE49-F238E27FC236}">
                  <a16:creationId xmlns:a16="http://schemas.microsoft.com/office/drawing/2014/main" xmlns="" id="{B270D4D5-9DE3-486C-BB32-1F4A979AF140}"/>
                </a:ext>
              </a:extLst>
            </p:cNvPr>
            <p:cNvSpPr/>
            <p:nvPr/>
          </p:nvSpPr>
          <p:spPr>
            <a:xfrm>
              <a:off x="7159425" y="1098708"/>
              <a:ext cx="9525" cy="9525"/>
            </a:xfrm>
            <a:custGeom>
              <a:avLst/>
              <a:gdLst>
                <a:gd name="connsiteX0" fmla="*/ 10995 w 9525"/>
                <a:gd name="connsiteY0" fmla="*/ 7144 h 9525"/>
                <a:gd name="connsiteX1" fmla="*/ 10995 w 9525"/>
                <a:gd name="connsiteY1" fmla="*/ 7144 h 9525"/>
              </a:gdLst>
              <a:ahLst/>
              <a:cxnLst>
                <a:cxn ang="0">
                  <a:pos x="connsiteX0" y="connsiteY0"/>
                </a:cxn>
                <a:cxn ang="0">
                  <a:pos x="connsiteX1" y="connsiteY1"/>
                </a:cxn>
              </a:cxnLst>
              <a:rect l="l" t="t" r="r" b="b"/>
              <a:pathLst>
                <a:path w="9525" h="9525">
                  <a:moveTo>
                    <a:pt x="10995" y="7144"/>
                  </a:moveTo>
                  <a:cubicBezTo>
                    <a:pt x="9090" y="7144"/>
                    <a:pt x="3375" y="10954"/>
                    <a:pt x="10995" y="7144"/>
                  </a:cubicBezTo>
                  <a:close/>
                </a:path>
              </a:pathLst>
            </a:custGeom>
            <a:grpFill/>
            <a:ln w="9525" cap="flat">
              <a:noFill/>
              <a:prstDash val="solid"/>
              <a:miter/>
            </a:ln>
          </p:spPr>
          <p:txBody>
            <a:bodyPr rtlCol="0" anchor="ctr"/>
            <a:lstStyle/>
            <a:p>
              <a:endParaRPr lang="en-US"/>
            </a:p>
          </p:txBody>
        </p:sp>
        <p:sp>
          <p:nvSpPr>
            <p:cNvPr id="4009" name="Freeform: Shape 4008">
              <a:extLst>
                <a:ext uri="{FF2B5EF4-FFF2-40B4-BE49-F238E27FC236}">
                  <a16:creationId xmlns:a16="http://schemas.microsoft.com/office/drawing/2014/main" xmlns="" id="{713D7E59-E63E-49EE-9FFF-044D2D9D4AF5}"/>
                </a:ext>
              </a:extLst>
            </p:cNvPr>
            <p:cNvSpPr/>
            <p:nvPr/>
          </p:nvSpPr>
          <p:spPr>
            <a:xfrm>
              <a:off x="7141369" y="1091088"/>
              <a:ext cx="19050" cy="9525"/>
            </a:xfrm>
            <a:custGeom>
              <a:avLst/>
              <a:gdLst>
                <a:gd name="connsiteX0" fmla="*/ 7144 w 19050"/>
                <a:gd name="connsiteY0" fmla="*/ 8096 h 9525"/>
                <a:gd name="connsiteX1" fmla="*/ 12859 w 19050"/>
                <a:gd name="connsiteY1" fmla="*/ 7144 h 9525"/>
                <a:gd name="connsiteX2" fmla="*/ 7144 w 19050"/>
                <a:gd name="connsiteY2" fmla="*/ 8096 h 9525"/>
              </a:gdLst>
              <a:ahLst/>
              <a:cxnLst>
                <a:cxn ang="0">
                  <a:pos x="connsiteX0" y="connsiteY0"/>
                </a:cxn>
                <a:cxn ang="0">
                  <a:pos x="connsiteX1" y="connsiteY1"/>
                </a:cxn>
                <a:cxn ang="0">
                  <a:pos x="connsiteX2" y="connsiteY2"/>
                </a:cxn>
              </a:cxnLst>
              <a:rect l="l" t="t" r="r" b="b"/>
              <a:pathLst>
                <a:path w="19050" h="9525">
                  <a:moveTo>
                    <a:pt x="7144" y="8096"/>
                  </a:moveTo>
                  <a:cubicBezTo>
                    <a:pt x="9049" y="10954"/>
                    <a:pt x="11906" y="8096"/>
                    <a:pt x="12859" y="7144"/>
                  </a:cubicBezTo>
                  <a:cubicBezTo>
                    <a:pt x="9049" y="8096"/>
                    <a:pt x="10954" y="6191"/>
                    <a:pt x="7144" y="8096"/>
                  </a:cubicBezTo>
                  <a:close/>
                </a:path>
              </a:pathLst>
            </a:custGeom>
            <a:grpFill/>
            <a:ln w="9525" cap="flat">
              <a:noFill/>
              <a:prstDash val="solid"/>
              <a:miter/>
            </a:ln>
          </p:spPr>
          <p:txBody>
            <a:bodyPr rtlCol="0" anchor="ctr"/>
            <a:lstStyle/>
            <a:p>
              <a:endParaRPr lang="en-US"/>
            </a:p>
          </p:txBody>
        </p:sp>
        <p:sp>
          <p:nvSpPr>
            <p:cNvPr id="4010" name="Freeform: Shape 4009">
              <a:extLst>
                <a:ext uri="{FF2B5EF4-FFF2-40B4-BE49-F238E27FC236}">
                  <a16:creationId xmlns:a16="http://schemas.microsoft.com/office/drawing/2014/main" xmlns="" id="{3B6DB45C-2C34-42CD-865D-40363F9743E1}"/>
                </a:ext>
              </a:extLst>
            </p:cNvPr>
            <p:cNvSpPr/>
            <p:nvPr/>
          </p:nvSpPr>
          <p:spPr>
            <a:xfrm>
              <a:off x="7146717" y="1124426"/>
              <a:ext cx="9525" cy="9525"/>
            </a:xfrm>
            <a:custGeom>
              <a:avLst/>
              <a:gdLst>
                <a:gd name="connsiteX0" fmla="*/ 10368 w 9525"/>
                <a:gd name="connsiteY0" fmla="*/ 7144 h 9525"/>
                <a:gd name="connsiteX1" fmla="*/ 10368 w 9525"/>
                <a:gd name="connsiteY1" fmla="*/ 7144 h 9525"/>
              </a:gdLst>
              <a:ahLst/>
              <a:cxnLst>
                <a:cxn ang="0">
                  <a:pos x="connsiteX0" y="connsiteY0"/>
                </a:cxn>
                <a:cxn ang="0">
                  <a:pos x="connsiteX1" y="connsiteY1"/>
                </a:cxn>
              </a:cxnLst>
              <a:rect l="l" t="t" r="r" b="b"/>
              <a:pathLst>
                <a:path w="9525" h="9525">
                  <a:moveTo>
                    <a:pt x="10368" y="7144"/>
                  </a:moveTo>
                  <a:cubicBezTo>
                    <a:pt x="6558" y="10001"/>
                    <a:pt x="5606" y="10954"/>
                    <a:pt x="10368" y="7144"/>
                  </a:cubicBezTo>
                  <a:close/>
                </a:path>
              </a:pathLst>
            </a:custGeom>
            <a:grpFill/>
            <a:ln w="9525" cap="flat">
              <a:noFill/>
              <a:prstDash val="solid"/>
              <a:miter/>
            </a:ln>
          </p:spPr>
          <p:txBody>
            <a:bodyPr rtlCol="0" anchor="ctr"/>
            <a:lstStyle/>
            <a:p>
              <a:endParaRPr lang="en-US"/>
            </a:p>
          </p:txBody>
        </p:sp>
        <p:sp>
          <p:nvSpPr>
            <p:cNvPr id="4011" name="Freeform: Shape 4010">
              <a:extLst>
                <a:ext uri="{FF2B5EF4-FFF2-40B4-BE49-F238E27FC236}">
                  <a16:creationId xmlns:a16="http://schemas.microsoft.com/office/drawing/2014/main" xmlns="" id="{3569CCB5-A67A-48F2-930F-C3D6250E4610}"/>
                </a:ext>
              </a:extLst>
            </p:cNvPr>
            <p:cNvSpPr/>
            <p:nvPr/>
          </p:nvSpPr>
          <p:spPr>
            <a:xfrm>
              <a:off x="7036594" y="1026318"/>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7144"/>
                  </a:lnTo>
                  <a:cubicBezTo>
                    <a:pt x="8096" y="8096"/>
                    <a:pt x="8096" y="7144"/>
                    <a:pt x="9049" y="7144"/>
                  </a:cubicBezTo>
                  <a:close/>
                </a:path>
              </a:pathLst>
            </a:custGeom>
            <a:grpFill/>
            <a:ln w="9525" cap="flat">
              <a:noFill/>
              <a:prstDash val="solid"/>
              <a:miter/>
            </a:ln>
          </p:spPr>
          <p:txBody>
            <a:bodyPr rtlCol="0" anchor="ctr"/>
            <a:lstStyle/>
            <a:p>
              <a:endParaRPr lang="en-US"/>
            </a:p>
          </p:txBody>
        </p:sp>
        <p:sp>
          <p:nvSpPr>
            <p:cNvPr id="4012" name="Freeform: Shape 4011">
              <a:extLst>
                <a:ext uri="{FF2B5EF4-FFF2-40B4-BE49-F238E27FC236}">
                  <a16:creationId xmlns:a16="http://schemas.microsoft.com/office/drawing/2014/main" xmlns="" id="{4D4CAAD7-02AF-4939-B890-4F5A031EAF95}"/>
                </a:ext>
              </a:extLst>
            </p:cNvPr>
            <p:cNvSpPr/>
            <p:nvPr/>
          </p:nvSpPr>
          <p:spPr>
            <a:xfrm>
              <a:off x="7021354" y="976980"/>
              <a:ext cx="57150" cy="57150"/>
            </a:xfrm>
            <a:custGeom>
              <a:avLst/>
              <a:gdLst>
                <a:gd name="connsiteX0" fmla="*/ 50006 w 57150"/>
                <a:gd name="connsiteY0" fmla="*/ 49814 h 57150"/>
                <a:gd name="connsiteX1" fmla="*/ 7144 w 57150"/>
                <a:gd name="connsiteY1" fmla="*/ 53624 h 57150"/>
                <a:gd name="connsiteX2" fmla="*/ 20479 w 57150"/>
                <a:gd name="connsiteY2" fmla="*/ 53624 h 57150"/>
                <a:gd name="connsiteX3" fmla="*/ 33814 w 57150"/>
                <a:gd name="connsiteY3" fmla="*/ 15524 h 57150"/>
                <a:gd name="connsiteX4" fmla="*/ 50006 w 57150"/>
                <a:gd name="connsiteY4" fmla="*/ 49814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50006" y="49814"/>
                  </a:moveTo>
                  <a:cubicBezTo>
                    <a:pt x="16669" y="26002"/>
                    <a:pt x="56674" y="-34958"/>
                    <a:pt x="7144" y="53624"/>
                  </a:cubicBezTo>
                  <a:cubicBezTo>
                    <a:pt x="15716" y="46957"/>
                    <a:pt x="20479" y="46957"/>
                    <a:pt x="20479" y="53624"/>
                  </a:cubicBezTo>
                  <a:cubicBezTo>
                    <a:pt x="20479" y="53624"/>
                    <a:pt x="24289" y="-2573"/>
                    <a:pt x="33814" y="15524"/>
                  </a:cubicBezTo>
                  <a:cubicBezTo>
                    <a:pt x="14764" y="25049"/>
                    <a:pt x="25241" y="68864"/>
                    <a:pt x="50006" y="49814"/>
                  </a:cubicBezTo>
                  <a:close/>
                </a:path>
              </a:pathLst>
            </a:custGeom>
            <a:grpFill/>
            <a:ln w="9525" cap="flat">
              <a:noFill/>
              <a:prstDash val="solid"/>
              <a:miter/>
            </a:ln>
          </p:spPr>
          <p:txBody>
            <a:bodyPr rtlCol="0" anchor="ctr"/>
            <a:lstStyle/>
            <a:p>
              <a:endParaRPr lang="en-US"/>
            </a:p>
          </p:txBody>
        </p:sp>
        <p:sp>
          <p:nvSpPr>
            <p:cNvPr id="4013" name="Freeform: Shape 4012">
              <a:extLst>
                <a:ext uri="{FF2B5EF4-FFF2-40B4-BE49-F238E27FC236}">
                  <a16:creationId xmlns:a16="http://schemas.microsoft.com/office/drawing/2014/main" xmlns="" id="{CD4F6988-0EE8-498B-BE5C-1EB11C23BB01}"/>
                </a:ext>
              </a:extLst>
            </p:cNvPr>
            <p:cNvSpPr/>
            <p:nvPr/>
          </p:nvSpPr>
          <p:spPr>
            <a:xfrm>
              <a:off x="6977539" y="10225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014" name="Freeform: Shape 4013">
              <a:extLst>
                <a:ext uri="{FF2B5EF4-FFF2-40B4-BE49-F238E27FC236}">
                  <a16:creationId xmlns:a16="http://schemas.microsoft.com/office/drawing/2014/main" xmlns="" id="{A5507A80-1CDF-4EBA-B100-4147BB503BAE}"/>
                </a:ext>
              </a:extLst>
            </p:cNvPr>
            <p:cNvSpPr/>
            <p:nvPr/>
          </p:nvSpPr>
          <p:spPr>
            <a:xfrm>
              <a:off x="6980396" y="1017266"/>
              <a:ext cx="9525" cy="19050"/>
            </a:xfrm>
            <a:custGeom>
              <a:avLst/>
              <a:gdLst>
                <a:gd name="connsiteX0" fmla="*/ 7144 w 9525"/>
                <a:gd name="connsiteY0" fmla="*/ 13339 h 19050"/>
                <a:gd name="connsiteX1" fmla="*/ 7144 w 9525"/>
                <a:gd name="connsiteY1" fmla="*/ 13339 h 19050"/>
              </a:gdLst>
              <a:ahLst/>
              <a:cxnLst>
                <a:cxn ang="0">
                  <a:pos x="connsiteX0" y="connsiteY0"/>
                </a:cxn>
                <a:cxn ang="0">
                  <a:pos x="connsiteX1" y="connsiteY1"/>
                </a:cxn>
              </a:cxnLst>
              <a:rect l="l" t="t" r="r" b="b"/>
              <a:pathLst>
                <a:path w="9525" h="19050">
                  <a:moveTo>
                    <a:pt x="7144" y="13339"/>
                  </a:moveTo>
                  <a:cubicBezTo>
                    <a:pt x="7144" y="956"/>
                    <a:pt x="7144" y="10481"/>
                    <a:pt x="7144" y="13339"/>
                  </a:cubicBezTo>
                  <a:close/>
                </a:path>
              </a:pathLst>
            </a:custGeom>
            <a:grpFill/>
            <a:ln w="9525" cap="flat">
              <a:noFill/>
              <a:prstDash val="solid"/>
              <a:miter/>
            </a:ln>
          </p:spPr>
          <p:txBody>
            <a:bodyPr rtlCol="0" anchor="ctr"/>
            <a:lstStyle/>
            <a:p>
              <a:endParaRPr lang="en-US"/>
            </a:p>
          </p:txBody>
        </p:sp>
        <p:sp>
          <p:nvSpPr>
            <p:cNvPr id="4015" name="Freeform: Shape 4014">
              <a:extLst>
                <a:ext uri="{FF2B5EF4-FFF2-40B4-BE49-F238E27FC236}">
                  <a16:creationId xmlns:a16="http://schemas.microsoft.com/office/drawing/2014/main" xmlns="" id="{444B4468-97B8-4F7F-9B14-86F3A8105BF6}"/>
                </a:ext>
              </a:extLst>
            </p:cNvPr>
            <p:cNvSpPr/>
            <p:nvPr/>
          </p:nvSpPr>
          <p:spPr>
            <a:xfrm>
              <a:off x="6986069" y="984408"/>
              <a:ext cx="19050" cy="19050"/>
            </a:xfrm>
            <a:custGeom>
              <a:avLst/>
              <a:gdLst>
                <a:gd name="connsiteX0" fmla="*/ 11948 w 19050"/>
                <a:gd name="connsiteY0" fmla="*/ 7144 h 19050"/>
                <a:gd name="connsiteX1" fmla="*/ 11948 w 19050"/>
                <a:gd name="connsiteY1" fmla="*/ 7144 h 19050"/>
              </a:gdLst>
              <a:ahLst/>
              <a:cxnLst>
                <a:cxn ang="0">
                  <a:pos x="connsiteX0" y="connsiteY0"/>
                </a:cxn>
                <a:cxn ang="0">
                  <a:pos x="connsiteX1" y="connsiteY1"/>
                </a:cxn>
              </a:cxnLst>
              <a:rect l="l" t="t" r="r" b="b"/>
              <a:pathLst>
                <a:path w="19050" h="19050">
                  <a:moveTo>
                    <a:pt x="11948" y="7144"/>
                  </a:moveTo>
                  <a:cubicBezTo>
                    <a:pt x="8138" y="9049"/>
                    <a:pt x="3375" y="34766"/>
                    <a:pt x="11948" y="7144"/>
                  </a:cubicBezTo>
                  <a:close/>
                </a:path>
              </a:pathLst>
            </a:custGeom>
            <a:grpFill/>
            <a:ln w="9525" cap="flat">
              <a:noFill/>
              <a:prstDash val="solid"/>
              <a:miter/>
            </a:ln>
          </p:spPr>
          <p:txBody>
            <a:bodyPr rtlCol="0" anchor="ctr"/>
            <a:lstStyle/>
            <a:p>
              <a:endParaRPr lang="en-US"/>
            </a:p>
          </p:txBody>
        </p:sp>
        <p:sp>
          <p:nvSpPr>
            <p:cNvPr id="4016" name="Freeform: Shape 4015">
              <a:extLst>
                <a:ext uri="{FF2B5EF4-FFF2-40B4-BE49-F238E27FC236}">
                  <a16:creationId xmlns:a16="http://schemas.microsoft.com/office/drawing/2014/main" xmlns="" id="{B7B5ED94-DFBF-41AC-A7C0-3F777000113E}"/>
                </a:ext>
              </a:extLst>
            </p:cNvPr>
            <p:cNvSpPr/>
            <p:nvPr/>
          </p:nvSpPr>
          <p:spPr>
            <a:xfrm>
              <a:off x="7013734" y="98917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001"/>
                    <a:pt x="8096" y="12859"/>
                    <a:pt x="7144" y="7144"/>
                  </a:cubicBezTo>
                  <a:close/>
                </a:path>
              </a:pathLst>
            </a:custGeom>
            <a:grpFill/>
            <a:ln w="9525" cap="flat">
              <a:noFill/>
              <a:prstDash val="solid"/>
              <a:miter/>
            </a:ln>
          </p:spPr>
          <p:txBody>
            <a:bodyPr rtlCol="0" anchor="ctr"/>
            <a:lstStyle/>
            <a:p>
              <a:endParaRPr lang="en-US"/>
            </a:p>
          </p:txBody>
        </p:sp>
        <p:sp>
          <p:nvSpPr>
            <p:cNvPr id="4017" name="Freeform: Shape 4016">
              <a:extLst>
                <a:ext uri="{FF2B5EF4-FFF2-40B4-BE49-F238E27FC236}">
                  <a16:creationId xmlns:a16="http://schemas.microsoft.com/office/drawing/2014/main" xmlns="" id="{A077796F-6E2C-4B37-BE36-AC334F0FFA2A}"/>
                </a:ext>
              </a:extLst>
            </p:cNvPr>
            <p:cNvSpPr/>
            <p:nvPr/>
          </p:nvSpPr>
          <p:spPr>
            <a:xfrm>
              <a:off x="7010241" y="1019651"/>
              <a:ext cx="9525" cy="9525"/>
            </a:xfrm>
            <a:custGeom>
              <a:avLst/>
              <a:gdLst>
                <a:gd name="connsiteX0" fmla="*/ 9684 w 9525"/>
                <a:gd name="connsiteY0" fmla="*/ 7144 h 9525"/>
                <a:gd name="connsiteX1" fmla="*/ 9684 w 9525"/>
                <a:gd name="connsiteY1" fmla="*/ 7144 h 9525"/>
              </a:gdLst>
              <a:ahLst/>
              <a:cxnLst>
                <a:cxn ang="0">
                  <a:pos x="connsiteX0" y="connsiteY0"/>
                </a:cxn>
                <a:cxn ang="0">
                  <a:pos x="connsiteX1" y="connsiteY1"/>
                </a:cxn>
              </a:cxnLst>
              <a:rect l="l" t="t" r="r" b="b"/>
              <a:pathLst>
                <a:path w="9525" h="9525">
                  <a:moveTo>
                    <a:pt x="9684" y="7144"/>
                  </a:moveTo>
                  <a:cubicBezTo>
                    <a:pt x="9684" y="7144"/>
                    <a:pt x="3969" y="14764"/>
                    <a:pt x="9684" y="7144"/>
                  </a:cubicBezTo>
                  <a:close/>
                </a:path>
              </a:pathLst>
            </a:custGeom>
            <a:grpFill/>
            <a:ln w="9525" cap="flat">
              <a:noFill/>
              <a:prstDash val="solid"/>
              <a:miter/>
            </a:ln>
          </p:spPr>
          <p:txBody>
            <a:bodyPr rtlCol="0" anchor="ctr"/>
            <a:lstStyle/>
            <a:p>
              <a:endParaRPr lang="en-US"/>
            </a:p>
          </p:txBody>
        </p:sp>
        <p:sp>
          <p:nvSpPr>
            <p:cNvPr id="4018" name="Freeform: Shape 4017">
              <a:extLst>
                <a:ext uri="{FF2B5EF4-FFF2-40B4-BE49-F238E27FC236}">
                  <a16:creationId xmlns:a16="http://schemas.microsoft.com/office/drawing/2014/main" xmlns="" id="{EA0842B3-1A46-4959-8B85-B244301146E1}"/>
                </a:ext>
              </a:extLst>
            </p:cNvPr>
            <p:cNvSpPr/>
            <p:nvPr/>
          </p:nvSpPr>
          <p:spPr>
            <a:xfrm>
              <a:off x="7002304" y="988218"/>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9049" y="7144"/>
                    <a:pt x="8096" y="7144"/>
                    <a:pt x="7144" y="7144"/>
                  </a:cubicBezTo>
                  <a:lnTo>
                    <a:pt x="10001" y="8096"/>
                  </a:lnTo>
                  <a:close/>
                </a:path>
              </a:pathLst>
            </a:custGeom>
            <a:grpFill/>
            <a:ln w="9525" cap="flat">
              <a:noFill/>
              <a:prstDash val="solid"/>
              <a:miter/>
            </a:ln>
          </p:spPr>
          <p:txBody>
            <a:bodyPr rtlCol="0" anchor="ctr"/>
            <a:lstStyle/>
            <a:p>
              <a:endParaRPr lang="en-US"/>
            </a:p>
          </p:txBody>
        </p:sp>
        <p:sp>
          <p:nvSpPr>
            <p:cNvPr id="4019" name="Freeform: Shape 4018">
              <a:extLst>
                <a:ext uri="{FF2B5EF4-FFF2-40B4-BE49-F238E27FC236}">
                  <a16:creationId xmlns:a16="http://schemas.microsoft.com/office/drawing/2014/main" xmlns="" id="{E26AB1C6-0388-4F82-9A46-B3B605C315C5}"/>
                </a:ext>
              </a:extLst>
            </p:cNvPr>
            <p:cNvSpPr/>
            <p:nvPr/>
          </p:nvSpPr>
          <p:spPr>
            <a:xfrm>
              <a:off x="7005253" y="1017005"/>
              <a:ext cx="9525" cy="9525"/>
            </a:xfrm>
            <a:custGeom>
              <a:avLst/>
              <a:gdLst>
                <a:gd name="connsiteX0" fmla="*/ 9909 w 9525"/>
                <a:gd name="connsiteY0" fmla="*/ 8837 h 9525"/>
                <a:gd name="connsiteX1" fmla="*/ 9909 w 9525"/>
                <a:gd name="connsiteY1" fmla="*/ 8837 h 9525"/>
              </a:gdLst>
              <a:ahLst/>
              <a:cxnLst>
                <a:cxn ang="0">
                  <a:pos x="connsiteX0" y="connsiteY0"/>
                </a:cxn>
                <a:cxn ang="0">
                  <a:pos x="connsiteX1" y="connsiteY1"/>
                </a:cxn>
              </a:cxnLst>
              <a:rect l="l" t="t" r="r" b="b"/>
              <a:pathLst>
                <a:path w="9525" h="9525">
                  <a:moveTo>
                    <a:pt x="9909" y="8837"/>
                  </a:moveTo>
                  <a:cubicBezTo>
                    <a:pt x="8956" y="8837"/>
                    <a:pt x="4194" y="5027"/>
                    <a:pt x="9909" y="8837"/>
                  </a:cubicBezTo>
                  <a:close/>
                </a:path>
              </a:pathLst>
            </a:custGeom>
            <a:grpFill/>
            <a:ln w="9525" cap="flat">
              <a:noFill/>
              <a:prstDash val="solid"/>
              <a:miter/>
            </a:ln>
          </p:spPr>
          <p:txBody>
            <a:bodyPr rtlCol="0" anchor="ctr"/>
            <a:lstStyle/>
            <a:p>
              <a:endParaRPr lang="en-US"/>
            </a:p>
          </p:txBody>
        </p:sp>
        <p:sp>
          <p:nvSpPr>
            <p:cNvPr id="4020" name="Freeform: Shape 4019">
              <a:extLst>
                <a:ext uri="{FF2B5EF4-FFF2-40B4-BE49-F238E27FC236}">
                  <a16:creationId xmlns:a16="http://schemas.microsoft.com/office/drawing/2014/main" xmlns="" id="{302ACF27-63E8-45D5-9F5E-511CBA95F7E1}"/>
                </a:ext>
              </a:extLst>
            </p:cNvPr>
            <p:cNvSpPr/>
            <p:nvPr/>
          </p:nvSpPr>
          <p:spPr>
            <a:xfrm>
              <a:off x="7008532" y="978375"/>
              <a:ext cx="9525" cy="47625"/>
            </a:xfrm>
            <a:custGeom>
              <a:avLst/>
              <a:gdLst>
                <a:gd name="connsiteX0" fmla="*/ 9488 w 9525"/>
                <a:gd name="connsiteY0" fmla="*/ 48420 h 47625"/>
                <a:gd name="connsiteX1" fmla="*/ 9488 w 9525"/>
                <a:gd name="connsiteY1" fmla="*/ 48420 h 47625"/>
              </a:gdLst>
              <a:ahLst/>
              <a:cxnLst>
                <a:cxn ang="0">
                  <a:pos x="connsiteX0" y="connsiteY0"/>
                </a:cxn>
                <a:cxn ang="0">
                  <a:pos x="connsiteX1" y="connsiteY1"/>
                </a:cxn>
              </a:cxnLst>
              <a:rect l="l" t="t" r="r" b="b"/>
              <a:pathLst>
                <a:path w="9525" h="47625">
                  <a:moveTo>
                    <a:pt x="9488" y="48420"/>
                  </a:moveTo>
                  <a:cubicBezTo>
                    <a:pt x="4726" y="-43973"/>
                    <a:pt x="8536" y="47467"/>
                    <a:pt x="9488" y="48420"/>
                  </a:cubicBezTo>
                  <a:close/>
                </a:path>
              </a:pathLst>
            </a:custGeom>
            <a:grpFill/>
            <a:ln w="9525" cap="flat">
              <a:noFill/>
              <a:prstDash val="solid"/>
              <a:miter/>
            </a:ln>
          </p:spPr>
          <p:txBody>
            <a:bodyPr rtlCol="0" anchor="ctr"/>
            <a:lstStyle/>
            <a:p>
              <a:endParaRPr lang="en-US"/>
            </a:p>
          </p:txBody>
        </p:sp>
        <p:sp>
          <p:nvSpPr>
            <p:cNvPr id="4021" name="Freeform: Shape 4020">
              <a:extLst>
                <a:ext uri="{FF2B5EF4-FFF2-40B4-BE49-F238E27FC236}">
                  <a16:creationId xmlns:a16="http://schemas.microsoft.com/office/drawing/2014/main" xmlns="" id="{08BB1BAD-B593-4477-B179-A9F441273D20}"/>
                </a:ext>
              </a:extLst>
            </p:cNvPr>
            <p:cNvSpPr/>
            <p:nvPr/>
          </p:nvSpPr>
          <p:spPr>
            <a:xfrm>
              <a:off x="7122411" y="1121568"/>
              <a:ext cx="9525" cy="9525"/>
            </a:xfrm>
            <a:custGeom>
              <a:avLst/>
              <a:gdLst>
                <a:gd name="connsiteX0" fmla="*/ 9909 w 9525"/>
                <a:gd name="connsiteY0" fmla="*/ 7144 h 9525"/>
                <a:gd name="connsiteX1" fmla="*/ 9909 w 9525"/>
                <a:gd name="connsiteY1" fmla="*/ 7144 h 9525"/>
              </a:gdLst>
              <a:ahLst/>
              <a:cxnLst>
                <a:cxn ang="0">
                  <a:pos x="connsiteX0" y="connsiteY0"/>
                </a:cxn>
                <a:cxn ang="0">
                  <a:pos x="connsiteX1" y="connsiteY1"/>
                </a:cxn>
              </a:cxnLst>
              <a:rect l="l" t="t" r="r" b="b"/>
              <a:pathLst>
                <a:path w="9525" h="9525">
                  <a:moveTo>
                    <a:pt x="9909" y="7144"/>
                  </a:moveTo>
                  <a:cubicBezTo>
                    <a:pt x="4194" y="13811"/>
                    <a:pt x="8957" y="8096"/>
                    <a:pt x="9909" y="7144"/>
                  </a:cubicBezTo>
                  <a:close/>
                </a:path>
              </a:pathLst>
            </a:custGeom>
            <a:grpFill/>
            <a:ln w="9525" cap="flat">
              <a:noFill/>
              <a:prstDash val="solid"/>
              <a:miter/>
            </a:ln>
          </p:spPr>
          <p:txBody>
            <a:bodyPr rtlCol="0" anchor="ctr"/>
            <a:lstStyle/>
            <a:p>
              <a:endParaRPr lang="en-US"/>
            </a:p>
          </p:txBody>
        </p:sp>
        <p:sp>
          <p:nvSpPr>
            <p:cNvPr id="4022" name="Freeform: Shape 4021">
              <a:extLst>
                <a:ext uri="{FF2B5EF4-FFF2-40B4-BE49-F238E27FC236}">
                  <a16:creationId xmlns:a16="http://schemas.microsoft.com/office/drawing/2014/main" xmlns="" id="{F119C332-457F-4254-A875-D841CCE53E68}"/>
                </a:ext>
              </a:extLst>
            </p:cNvPr>
            <p:cNvSpPr/>
            <p:nvPr/>
          </p:nvSpPr>
          <p:spPr>
            <a:xfrm>
              <a:off x="7105174" y="1119663"/>
              <a:ext cx="9525" cy="9525"/>
            </a:xfrm>
            <a:custGeom>
              <a:avLst/>
              <a:gdLst>
                <a:gd name="connsiteX0" fmla="*/ 9049 w 9525"/>
                <a:gd name="connsiteY0" fmla="*/ 7144 h 9525"/>
                <a:gd name="connsiteX1" fmla="*/ 7144 w 9525"/>
                <a:gd name="connsiteY1" fmla="*/ 10001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8096"/>
                    <a:pt x="8096" y="9049"/>
                    <a:pt x="7144" y="10001"/>
                  </a:cubicBezTo>
                  <a:cubicBezTo>
                    <a:pt x="8096" y="9049"/>
                    <a:pt x="8096" y="8096"/>
                    <a:pt x="9049" y="7144"/>
                  </a:cubicBezTo>
                  <a:close/>
                </a:path>
              </a:pathLst>
            </a:custGeom>
            <a:grpFill/>
            <a:ln w="9525" cap="flat">
              <a:noFill/>
              <a:prstDash val="solid"/>
              <a:miter/>
            </a:ln>
          </p:spPr>
          <p:txBody>
            <a:bodyPr rtlCol="0" anchor="ctr"/>
            <a:lstStyle/>
            <a:p>
              <a:endParaRPr lang="en-US"/>
            </a:p>
          </p:txBody>
        </p:sp>
        <p:sp>
          <p:nvSpPr>
            <p:cNvPr id="4023" name="Freeform: Shape 4022">
              <a:extLst>
                <a:ext uri="{FF2B5EF4-FFF2-40B4-BE49-F238E27FC236}">
                  <a16:creationId xmlns:a16="http://schemas.microsoft.com/office/drawing/2014/main" xmlns="" id="{E7AA37D9-913F-4D32-BA88-F1E291913754}"/>
                </a:ext>
              </a:extLst>
            </p:cNvPr>
            <p:cNvSpPr/>
            <p:nvPr/>
          </p:nvSpPr>
          <p:spPr>
            <a:xfrm>
              <a:off x="7089099" y="1121568"/>
              <a:ext cx="28575" cy="38100"/>
            </a:xfrm>
            <a:custGeom>
              <a:avLst/>
              <a:gdLst>
                <a:gd name="connsiteX0" fmla="*/ 14645 w 28575"/>
                <a:gd name="connsiteY0" fmla="*/ 34766 h 38100"/>
                <a:gd name="connsiteX1" fmla="*/ 23218 w 28575"/>
                <a:gd name="connsiteY1" fmla="*/ 7144 h 38100"/>
                <a:gd name="connsiteX2" fmla="*/ 14645 w 28575"/>
                <a:gd name="connsiteY2" fmla="*/ 34766 h 38100"/>
              </a:gdLst>
              <a:ahLst/>
              <a:cxnLst>
                <a:cxn ang="0">
                  <a:pos x="connsiteX0" y="connsiteY0"/>
                </a:cxn>
                <a:cxn ang="0">
                  <a:pos x="connsiteX1" y="connsiteY1"/>
                </a:cxn>
                <a:cxn ang="0">
                  <a:pos x="connsiteX2" y="connsiteY2"/>
                </a:cxn>
              </a:cxnLst>
              <a:rect l="l" t="t" r="r" b="b"/>
              <a:pathLst>
                <a:path w="28575" h="38100">
                  <a:moveTo>
                    <a:pt x="14645" y="34766"/>
                  </a:moveTo>
                  <a:cubicBezTo>
                    <a:pt x="9883" y="30004"/>
                    <a:pt x="17503" y="17621"/>
                    <a:pt x="23218" y="7144"/>
                  </a:cubicBezTo>
                  <a:cubicBezTo>
                    <a:pt x="-6309" y="29051"/>
                    <a:pt x="13693" y="25241"/>
                    <a:pt x="14645" y="34766"/>
                  </a:cubicBezTo>
                  <a:close/>
                </a:path>
              </a:pathLst>
            </a:custGeom>
            <a:grpFill/>
            <a:ln w="9525" cap="flat">
              <a:noFill/>
              <a:prstDash val="solid"/>
              <a:miter/>
            </a:ln>
          </p:spPr>
          <p:txBody>
            <a:bodyPr rtlCol="0" anchor="ctr"/>
            <a:lstStyle/>
            <a:p>
              <a:endParaRPr lang="en-US"/>
            </a:p>
          </p:txBody>
        </p:sp>
        <p:sp>
          <p:nvSpPr>
            <p:cNvPr id="4024" name="Freeform: Shape 4023">
              <a:extLst>
                <a:ext uri="{FF2B5EF4-FFF2-40B4-BE49-F238E27FC236}">
                  <a16:creationId xmlns:a16="http://schemas.microsoft.com/office/drawing/2014/main" xmlns="" id="{3E0A9131-CCFD-4B54-AE1E-D8920C559CE7}"/>
                </a:ext>
              </a:extLst>
            </p:cNvPr>
            <p:cNvSpPr/>
            <p:nvPr/>
          </p:nvSpPr>
          <p:spPr>
            <a:xfrm>
              <a:off x="7103269" y="1156103"/>
              <a:ext cx="9525" cy="9525"/>
            </a:xfrm>
            <a:custGeom>
              <a:avLst/>
              <a:gdLst>
                <a:gd name="connsiteX0" fmla="*/ 7144 w 9525"/>
                <a:gd name="connsiteY0" fmla="*/ 9756 h 9525"/>
                <a:gd name="connsiteX1" fmla="*/ 10001 w 9525"/>
                <a:gd name="connsiteY1" fmla="*/ 8804 h 9525"/>
                <a:gd name="connsiteX2" fmla="*/ 7144 w 9525"/>
                <a:gd name="connsiteY2" fmla="*/ 9756 h 9525"/>
              </a:gdLst>
              <a:ahLst/>
              <a:cxnLst>
                <a:cxn ang="0">
                  <a:pos x="connsiteX0" y="connsiteY0"/>
                </a:cxn>
                <a:cxn ang="0">
                  <a:pos x="connsiteX1" y="connsiteY1"/>
                </a:cxn>
                <a:cxn ang="0">
                  <a:pos x="connsiteX2" y="connsiteY2"/>
                </a:cxn>
              </a:cxnLst>
              <a:rect l="l" t="t" r="r" b="b"/>
              <a:pathLst>
                <a:path w="9525" h="9525">
                  <a:moveTo>
                    <a:pt x="7144" y="9756"/>
                  </a:moveTo>
                  <a:cubicBezTo>
                    <a:pt x="9049" y="9756"/>
                    <a:pt x="9049" y="9756"/>
                    <a:pt x="10001" y="8804"/>
                  </a:cubicBezTo>
                  <a:cubicBezTo>
                    <a:pt x="10001" y="4994"/>
                    <a:pt x="9049" y="8804"/>
                    <a:pt x="7144" y="9756"/>
                  </a:cubicBezTo>
                  <a:close/>
                </a:path>
              </a:pathLst>
            </a:custGeom>
            <a:grpFill/>
            <a:ln w="9525" cap="flat">
              <a:noFill/>
              <a:prstDash val="solid"/>
              <a:miter/>
            </a:ln>
          </p:spPr>
          <p:txBody>
            <a:bodyPr rtlCol="0" anchor="ctr"/>
            <a:lstStyle/>
            <a:p>
              <a:endParaRPr lang="en-US"/>
            </a:p>
          </p:txBody>
        </p:sp>
        <p:sp>
          <p:nvSpPr>
            <p:cNvPr id="4025" name="Freeform: Shape 4024">
              <a:extLst>
                <a:ext uri="{FF2B5EF4-FFF2-40B4-BE49-F238E27FC236}">
                  <a16:creationId xmlns:a16="http://schemas.microsoft.com/office/drawing/2014/main" xmlns="" id="{3793C4FD-7E12-455C-B198-BD8572F13397}"/>
                </a:ext>
              </a:extLst>
            </p:cNvPr>
            <p:cNvSpPr/>
            <p:nvPr/>
          </p:nvSpPr>
          <p:spPr>
            <a:xfrm>
              <a:off x="7057830" y="1089183"/>
              <a:ext cx="9525" cy="19050"/>
            </a:xfrm>
            <a:custGeom>
              <a:avLst/>
              <a:gdLst>
                <a:gd name="connsiteX0" fmla="*/ 7814 w 9525"/>
                <a:gd name="connsiteY0" fmla="*/ 7144 h 19050"/>
                <a:gd name="connsiteX1" fmla="*/ 7814 w 9525"/>
                <a:gd name="connsiteY1" fmla="*/ 7144 h 19050"/>
              </a:gdLst>
              <a:ahLst/>
              <a:cxnLst>
                <a:cxn ang="0">
                  <a:pos x="connsiteX0" y="connsiteY0"/>
                </a:cxn>
                <a:cxn ang="0">
                  <a:pos x="connsiteX1" y="connsiteY1"/>
                </a:cxn>
              </a:cxnLst>
              <a:rect l="l" t="t" r="r" b="b"/>
              <a:pathLst>
                <a:path w="9525" h="19050">
                  <a:moveTo>
                    <a:pt x="7814" y="7144"/>
                  </a:moveTo>
                  <a:cubicBezTo>
                    <a:pt x="5910" y="17621"/>
                    <a:pt x="8767" y="10954"/>
                    <a:pt x="7814" y="7144"/>
                  </a:cubicBezTo>
                  <a:close/>
                </a:path>
              </a:pathLst>
            </a:custGeom>
            <a:grpFill/>
            <a:ln w="9525" cap="flat">
              <a:noFill/>
              <a:prstDash val="solid"/>
              <a:miter/>
            </a:ln>
          </p:spPr>
          <p:txBody>
            <a:bodyPr rtlCol="0" anchor="ctr"/>
            <a:lstStyle/>
            <a:p>
              <a:endParaRPr lang="en-US"/>
            </a:p>
          </p:txBody>
        </p:sp>
        <p:sp>
          <p:nvSpPr>
            <p:cNvPr id="4026" name="Freeform: Shape 4025">
              <a:extLst>
                <a:ext uri="{FF2B5EF4-FFF2-40B4-BE49-F238E27FC236}">
                  <a16:creationId xmlns:a16="http://schemas.microsoft.com/office/drawing/2014/main" xmlns="" id="{E4640E8E-2086-4A03-A1A6-6653AB2AB355}"/>
                </a:ext>
              </a:extLst>
            </p:cNvPr>
            <p:cNvSpPr/>
            <p:nvPr/>
          </p:nvSpPr>
          <p:spPr>
            <a:xfrm>
              <a:off x="7060406" y="1092041"/>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8096"/>
                  </a:lnTo>
                  <a:cubicBezTo>
                    <a:pt x="7144" y="8096"/>
                    <a:pt x="8096" y="8096"/>
                    <a:pt x="9049" y="7144"/>
                  </a:cubicBezTo>
                  <a:close/>
                </a:path>
              </a:pathLst>
            </a:custGeom>
            <a:grpFill/>
            <a:ln w="9525" cap="flat">
              <a:noFill/>
              <a:prstDash val="solid"/>
              <a:miter/>
            </a:ln>
          </p:spPr>
          <p:txBody>
            <a:bodyPr rtlCol="0" anchor="ctr"/>
            <a:lstStyle/>
            <a:p>
              <a:endParaRPr lang="en-US"/>
            </a:p>
          </p:txBody>
        </p:sp>
        <p:sp>
          <p:nvSpPr>
            <p:cNvPr id="4027" name="Freeform: Shape 4026">
              <a:extLst>
                <a:ext uri="{FF2B5EF4-FFF2-40B4-BE49-F238E27FC236}">
                  <a16:creationId xmlns:a16="http://schemas.microsoft.com/office/drawing/2014/main" xmlns="" id="{093019B3-D2D1-494A-A6C0-ACB8168C34D0}"/>
                </a:ext>
              </a:extLst>
            </p:cNvPr>
            <p:cNvSpPr/>
            <p:nvPr/>
          </p:nvSpPr>
          <p:spPr>
            <a:xfrm>
              <a:off x="7057549" y="10882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4028" name="Freeform: Shape 4027">
              <a:extLst>
                <a:ext uri="{FF2B5EF4-FFF2-40B4-BE49-F238E27FC236}">
                  <a16:creationId xmlns:a16="http://schemas.microsoft.com/office/drawing/2014/main" xmlns="" id="{A55C09E4-B3AB-4A74-BADA-B615DB0A38D2}"/>
                </a:ext>
              </a:extLst>
            </p:cNvPr>
            <p:cNvSpPr/>
            <p:nvPr/>
          </p:nvSpPr>
          <p:spPr>
            <a:xfrm>
              <a:off x="6993731" y="984739"/>
              <a:ext cx="9525" cy="9525"/>
            </a:xfrm>
            <a:custGeom>
              <a:avLst/>
              <a:gdLst>
                <a:gd name="connsiteX0" fmla="*/ 10001 w 9525"/>
                <a:gd name="connsiteY0" fmla="*/ 8718 h 9525"/>
                <a:gd name="connsiteX1" fmla="*/ 7144 w 9525"/>
                <a:gd name="connsiteY1" fmla="*/ 7766 h 9525"/>
                <a:gd name="connsiteX2" fmla="*/ 10001 w 9525"/>
                <a:gd name="connsiteY2" fmla="*/ 8718 h 9525"/>
              </a:gdLst>
              <a:ahLst/>
              <a:cxnLst>
                <a:cxn ang="0">
                  <a:pos x="connsiteX0" y="connsiteY0"/>
                </a:cxn>
                <a:cxn ang="0">
                  <a:pos x="connsiteX1" y="connsiteY1"/>
                </a:cxn>
                <a:cxn ang="0">
                  <a:pos x="connsiteX2" y="connsiteY2"/>
                </a:cxn>
              </a:cxnLst>
              <a:rect l="l" t="t" r="r" b="b"/>
              <a:pathLst>
                <a:path w="9525" h="9525">
                  <a:moveTo>
                    <a:pt x="10001" y="8718"/>
                  </a:moveTo>
                  <a:cubicBezTo>
                    <a:pt x="10001" y="5861"/>
                    <a:pt x="8096" y="7766"/>
                    <a:pt x="7144" y="7766"/>
                  </a:cubicBezTo>
                  <a:cubicBezTo>
                    <a:pt x="8096" y="7766"/>
                    <a:pt x="9049" y="8718"/>
                    <a:pt x="10001" y="8718"/>
                  </a:cubicBezTo>
                  <a:close/>
                </a:path>
              </a:pathLst>
            </a:custGeom>
            <a:grpFill/>
            <a:ln w="9525" cap="flat">
              <a:noFill/>
              <a:prstDash val="solid"/>
              <a:miter/>
            </a:ln>
          </p:spPr>
          <p:txBody>
            <a:bodyPr rtlCol="0" anchor="ctr"/>
            <a:lstStyle/>
            <a:p>
              <a:endParaRPr lang="en-US"/>
            </a:p>
          </p:txBody>
        </p:sp>
        <p:sp>
          <p:nvSpPr>
            <p:cNvPr id="4029" name="Freeform: Shape 4028">
              <a:extLst>
                <a:ext uri="{FF2B5EF4-FFF2-40B4-BE49-F238E27FC236}">
                  <a16:creationId xmlns:a16="http://schemas.microsoft.com/office/drawing/2014/main" xmlns="" id="{FAFF1DCE-DEE6-4EA7-AF6A-45D6694F8CA4}"/>
                </a:ext>
              </a:extLst>
            </p:cNvPr>
            <p:cNvSpPr/>
            <p:nvPr/>
          </p:nvSpPr>
          <p:spPr>
            <a:xfrm>
              <a:off x="6928009" y="1012031"/>
              <a:ext cx="9525" cy="9525"/>
            </a:xfrm>
            <a:custGeom>
              <a:avLst/>
              <a:gdLst>
                <a:gd name="connsiteX0" fmla="*/ 8096 w 9525"/>
                <a:gd name="connsiteY0" fmla="*/ 10001 h 9525"/>
                <a:gd name="connsiteX1" fmla="*/ 7144 w 9525"/>
                <a:gd name="connsiteY1" fmla="*/ 7144 h 9525"/>
                <a:gd name="connsiteX2" fmla="*/ 8096 w 9525"/>
                <a:gd name="connsiteY2" fmla="*/ 10001 h 9525"/>
              </a:gdLst>
              <a:ahLst/>
              <a:cxnLst>
                <a:cxn ang="0">
                  <a:pos x="connsiteX0" y="connsiteY0"/>
                </a:cxn>
                <a:cxn ang="0">
                  <a:pos x="connsiteX1" y="connsiteY1"/>
                </a:cxn>
                <a:cxn ang="0">
                  <a:pos x="connsiteX2" y="connsiteY2"/>
                </a:cxn>
              </a:cxnLst>
              <a:rect l="l" t="t" r="r" b="b"/>
              <a:pathLst>
                <a:path w="9525" h="9525">
                  <a:moveTo>
                    <a:pt x="8096" y="10001"/>
                  </a:moveTo>
                  <a:lnTo>
                    <a:pt x="7144" y="7144"/>
                  </a:lnTo>
                  <a:cubicBezTo>
                    <a:pt x="7144" y="9049"/>
                    <a:pt x="7144" y="10001"/>
                    <a:pt x="8096" y="10001"/>
                  </a:cubicBezTo>
                  <a:close/>
                </a:path>
              </a:pathLst>
            </a:custGeom>
            <a:grpFill/>
            <a:ln w="9525" cap="flat">
              <a:noFill/>
              <a:prstDash val="solid"/>
              <a:miter/>
            </a:ln>
          </p:spPr>
          <p:txBody>
            <a:bodyPr rtlCol="0" anchor="ctr"/>
            <a:lstStyle/>
            <a:p>
              <a:endParaRPr lang="en-US"/>
            </a:p>
          </p:txBody>
        </p:sp>
        <p:sp>
          <p:nvSpPr>
            <p:cNvPr id="4030" name="Freeform: Shape 4029">
              <a:extLst>
                <a:ext uri="{FF2B5EF4-FFF2-40B4-BE49-F238E27FC236}">
                  <a16:creationId xmlns:a16="http://schemas.microsoft.com/office/drawing/2014/main" xmlns="" id="{80E0FB5F-8AA8-4F7C-BB34-0BB12AE6CF26}"/>
                </a:ext>
              </a:extLst>
            </p:cNvPr>
            <p:cNvSpPr/>
            <p:nvPr/>
          </p:nvSpPr>
          <p:spPr>
            <a:xfrm>
              <a:off x="6886099" y="107965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8096"/>
                    <a:pt x="8096" y="8096"/>
                    <a:pt x="7144" y="8096"/>
                  </a:cubicBezTo>
                  <a:cubicBezTo>
                    <a:pt x="7144" y="8096"/>
                    <a:pt x="8096" y="8096"/>
                    <a:pt x="8096" y="7144"/>
                  </a:cubicBezTo>
                  <a:close/>
                </a:path>
              </a:pathLst>
            </a:custGeom>
            <a:grpFill/>
            <a:ln w="9525" cap="flat">
              <a:noFill/>
              <a:prstDash val="solid"/>
              <a:miter/>
            </a:ln>
          </p:spPr>
          <p:txBody>
            <a:bodyPr rtlCol="0" anchor="ctr"/>
            <a:lstStyle/>
            <a:p>
              <a:endParaRPr lang="en-US"/>
            </a:p>
          </p:txBody>
        </p:sp>
        <p:sp>
          <p:nvSpPr>
            <p:cNvPr id="4031" name="Freeform: Shape 4030">
              <a:extLst>
                <a:ext uri="{FF2B5EF4-FFF2-40B4-BE49-F238E27FC236}">
                  <a16:creationId xmlns:a16="http://schemas.microsoft.com/office/drawing/2014/main" xmlns="" id="{355D6DE8-2D93-4B69-BFFD-B7CB3B14621D}"/>
                </a:ext>
              </a:extLst>
            </p:cNvPr>
            <p:cNvSpPr/>
            <p:nvPr/>
          </p:nvSpPr>
          <p:spPr>
            <a:xfrm>
              <a:off x="6882490" y="1080611"/>
              <a:ext cx="9525" cy="9525"/>
            </a:xfrm>
            <a:custGeom>
              <a:avLst/>
              <a:gdLst>
                <a:gd name="connsiteX0" fmla="*/ 10752 w 9525"/>
                <a:gd name="connsiteY0" fmla="*/ 7144 h 9525"/>
                <a:gd name="connsiteX1" fmla="*/ 10752 w 9525"/>
                <a:gd name="connsiteY1" fmla="*/ 7144 h 9525"/>
              </a:gdLst>
              <a:ahLst/>
              <a:cxnLst>
                <a:cxn ang="0">
                  <a:pos x="connsiteX0" y="connsiteY0"/>
                </a:cxn>
                <a:cxn ang="0">
                  <a:pos x="connsiteX1" y="connsiteY1"/>
                </a:cxn>
              </a:cxnLst>
              <a:rect l="l" t="t" r="r" b="b"/>
              <a:pathLst>
                <a:path w="9525" h="9525">
                  <a:moveTo>
                    <a:pt x="10752" y="7144"/>
                  </a:moveTo>
                  <a:cubicBezTo>
                    <a:pt x="3132" y="15716"/>
                    <a:pt x="9800" y="9049"/>
                    <a:pt x="10752" y="7144"/>
                  </a:cubicBezTo>
                  <a:close/>
                </a:path>
              </a:pathLst>
            </a:custGeom>
            <a:grpFill/>
            <a:ln w="9525" cap="flat">
              <a:noFill/>
              <a:prstDash val="solid"/>
              <a:miter/>
            </a:ln>
          </p:spPr>
          <p:txBody>
            <a:bodyPr rtlCol="0" anchor="ctr"/>
            <a:lstStyle/>
            <a:p>
              <a:endParaRPr lang="en-US"/>
            </a:p>
          </p:txBody>
        </p:sp>
        <p:sp>
          <p:nvSpPr>
            <p:cNvPr id="4032" name="Freeform: Shape 4031">
              <a:extLst>
                <a:ext uri="{FF2B5EF4-FFF2-40B4-BE49-F238E27FC236}">
                  <a16:creationId xmlns:a16="http://schemas.microsoft.com/office/drawing/2014/main" xmlns="" id="{362CD50B-D065-43F5-9676-496D74C913FF}"/>
                </a:ext>
              </a:extLst>
            </p:cNvPr>
            <p:cNvSpPr/>
            <p:nvPr/>
          </p:nvSpPr>
          <p:spPr>
            <a:xfrm>
              <a:off x="6890374" y="1037748"/>
              <a:ext cx="19050" cy="38100"/>
            </a:xfrm>
            <a:custGeom>
              <a:avLst/>
              <a:gdLst>
                <a:gd name="connsiteX0" fmla="*/ 19061 w 19050"/>
                <a:gd name="connsiteY0" fmla="*/ 31909 h 38100"/>
                <a:gd name="connsiteX1" fmla="*/ 7631 w 19050"/>
                <a:gd name="connsiteY1" fmla="*/ 7144 h 38100"/>
                <a:gd name="connsiteX2" fmla="*/ 19061 w 19050"/>
                <a:gd name="connsiteY2" fmla="*/ 31909 h 38100"/>
              </a:gdLst>
              <a:ahLst/>
              <a:cxnLst>
                <a:cxn ang="0">
                  <a:pos x="connsiteX0" y="connsiteY0"/>
                </a:cxn>
                <a:cxn ang="0">
                  <a:pos x="connsiteX1" y="connsiteY1"/>
                </a:cxn>
                <a:cxn ang="0">
                  <a:pos x="connsiteX2" y="connsiteY2"/>
                </a:cxn>
              </a:cxnLst>
              <a:rect l="l" t="t" r="r" b="b"/>
              <a:pathLst>
                <a:path w="19050" h="38100">
                  <a:moveTo>
                    <a:pt x="19061" y="31909"/>
                  </a:moveTo>
                  <a:cubicBezTo>
                    <a:pt x="16204" y="24289"/>
                    <a:pt x="20014" y="9049"/>
                    <a:pt x="7631" y="7144"/>
                  </a:cubicBezTo>
                  <a:cubicBezTo>
                    <a:pt x="4774" y="15716"/>
                    <a:pt x="15251" y="40481"/>
                    <a:pt x="19061" y="31909"/>
                  </a:cubicBezTo>
                  <a:close/>
                </a:path>
              </a:pathLst>
            </a:custGeom>
            <a:grpFill/>
            <a:ln w="9525" cap="flat">
              <a:noFill/>
              <a:prstDash val="solid"/>
              <a:miter/>
            </a:ln>
          </p:spPr>
          <p:txBody>
            <a:bodyPr rtlCol="0" anchor="ctr"/>
            <a:lstStyle/>
            <a:p>
              <a:endParaRPr lang="en-US"/>
            </a:p>
          </p:txBody>
        </p:sp>
        <p:sp>
          <p:nvSpPr>
            <p:cNvPr id="4033" name="Freeform: Shape 4032">
              <a:extLst>
                <a:ext uri="{FF2B5EF4-FFF2-40B4-BE49-F238E27FC236}">
                  <a16:creationId xmlns:a16="http://schemas.microsoft.com/office/drawing/2014/main" xmlns="" id="{81EDCD48-DEB9-4B34-957B-CD16BE3E92A3}"/>
                </a:ext>
              </a:extLst>
            </p:cNvPr>
            <p:cNvSpPr/>
            <p:nvPr/>
          </p:nvSpPr>
          <p:spPr>
            <a:xfrm>
              <a:off x="6884822" y="1062738"/>
              <a:ext cx="38100" cy="28575"/>
            </a:xfrm>
            <a:custGeom>
              <a:avLst/>
              <a:gdLst>
                <a:gd name="connsiteX0" fmla="*/ 11278 w 38100"/>
                <a:gd name="connsiteY0" fmla="*/ 18349 h 28575"/>
                <a:gd name="connsiteX1" fmla="*/ 24613 w 38100"/>
                <a:gd name="connsiteY1" fmla="*/ 8824 h 28575"/>
                <a:gd name="connsiteX2" fmla="*/ 11278 w 38100"/>
                <a:gd name="connsiteY2" fmla="*/ 18349 h 28575"/>
              </a:gdLst>
              <a:ahLst/>
              <a:cxnLst>
                <a:cxn ang="0">
                  <a:pos x="connsiteX0" y="connsiteY0"/>
                </a:cxn>
                <a:cxn ang="0">
                  <a:pos x="connsiteX1" y="connsiteY1"/>
                </a:cxn>
                <a:cxn ang="0">
                  <a:pos x="connsiteX2" y="connsiteY2"/>
                </a:cxn>
              </a:cxnLst>
              <a:rect l="l" t="t" r="r" b="b"/>
              <a:pathLst>
                <a:path w="38100" h="28575">
                  <a:moveTo>
                    <a:pt x="11278" y="18349"/>
                  </a:moveTo>
                  <a:cubicBezTo>
                    <a:pt x="20803" y="17397"/>
                    <a:pt x="44615" y="48829"/>
                    <a:pt x="24613" y="8824"/>
                  </a:cubicBezTo>
                  <a:cubicBezTo>
                    <a:pt x="20803" y="-1653"/>
                    <a:pt x="-2057" y="41209"/>
                    <a:pt x="11278" y="18349"/>
                  </a:cubicBezTo>
                  <a:close/>
                </a:path>
              </a:pathLst>
            </a:custGeom>
            <a:grpFill/>
            <a:ln w="9525" cap="flat">
              <a:noFill/>
              <a:prstDash val="solid"/>
              <a:miter/>
            </a:ln>
          </p:spPr>
          <p:txBody>
            <a:bodyPr rtlCol="0" anchor="ctr"/>
            <a:lstStyle/>
            <a:p>
              <a:endParaRPr lang="en-US"/>
            </a:p>
          </p:txBody>
        </p:sp>
        <p:sp>
          <p:nvSpPr>
            <p:cNvPr id="4034" name="Freeform: Shape 4033">
              <a:extLst>
                <a:ext uri="{FF2B5EF4-FFF2-40B4-BE49-F238E27FC236}">
                  <a16:creationId xmlns:a16="http://schemas.microsoft.com/office/drawing/2014/main" xmlns="" id="{327CF43A-C3C8-4C07-9F8F-9BE181024AEE}"/>
                </a:ext>
              </a:extLst>
            </p:cNvPr>
            <p:cNvSpPr/>
            <p:nvPr/>
          </p:nvSpPr>
          <p:spPr>
            <a:xfrm>
              <a:off x="6902291" y="106537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4035" name="Freeform: Shape 4034">
              <a:extLst>
                <a:ext uri="{FF2B5EF4-FFF2-40B4-BE49-F238E27FC236}">
                  <a16:creationId xmlns:a16="http://schemas.microsoft.com/office/drawing/2014/main" xmlns="" id="{2D0DEBD4-57DC-4675-9349-E6DCDF0D9056}"/>
                </a:ext>
              </a:extLst>
            </p:cNvPr>
            <p:cNvSpPr/>
            <p:nvPr/>
          </p:nvSpPr>
          <p:spPr>
            <a:xfrm>
              <a:off x="7413964" y="1218257"/>
              <a:ext cx="28575" cy="19050"/>
            </a:xfrm>
            <a:custGeom>
              <a:avLst/>
              <a:gdLst>
                <a:gd name="connsiteX0" fmla="*/ 7916 w 28575"/>
                <a:gd name="connsiteY0" fmla="*/ 13325 h 19050"/>
                <a:gd name="connsiteX1" fmla="*/ 7916 w 28575"/>
                <a:gd name="connsiteY1" fmla="*/ 13325 h 19050"/>
              </a:gdLst>
              <a:ahLst/>
              <a:cxnLst>
                <a:cxn ang="0">
                  <a:pos x="connsiteX0" y="connsiteY0"/>
                </a:cxn>
                <a:cxn ang="0">
                  <a:pos x="connsiteX1" y="connsiteY1"/>
                </a:cxn>
              </a:cxnLst>
              <a:rect l="l" t="t" r="r" b="b"/>
              <a:pathLst>
                <a:path w="28575" h="19050">
                  <a:moveTo>
                    <a:pt x="7916" y="13325"/>
                  </a:moveTo>
                  <a:cubicBezTo>
                    <a:pt x="296" y="16183"/>
                    <a:pt x="52683" y="-1915"/>
                    <a:pt x="7916" y="13325"/>
                  </a:cubicBezTo>
                  <a:close/>
                </a:path>
              </a:pathLst>
            </a:custGeom>
            <a:grpFill/>
            <a:ln w="9525" cap="flat">
              <a:noFill/>
              <a:prstDash val="solid"/>
              <a:miter/>
            </a:ln>
          </p:spPr>
          <p:txBody>
            <a:bodyPr rtlCol="0" anchor="ctr"/>
            <a:lstStyle/>
            <a:p>
              <a:endParaRPr lang="en-US"/>
            </a:p>
          </p:txBody>
        </p:sp>
        <p:sp>
          <p:nvSpPr>
            <p:cNvPr id="4036" name="Freeform: Shape 4035">
              <a:extLst>
                <a:ext uri="{FF2B5EF4-FFF2-40B4-BE49-F238E27FC236}">
                  <a16:creationId xmlns:a16="http://schemas.microsoft.com/office/drawing/2014/main" xmlns="" id="{C3A90BDB-4859-4A6F-86E4-D07FFCE11B06}"/>
                </a:ext>
              </a:extLst>
            </p:cNvPr>
            <p:cNvSpPr/>
            <p:nvPr/>
          </p:nvSpPr>
          <p:spPr>
            <a:xfrm>
              <a:off x="7701439" y="966311"/>
              <a:ext cx="9525" cy="9525"/>
            </a:xfrm>
            <a:custGeom>
              <a:avLst/>
              <a:gdLst>
                <a:gd name="connsiteX0" fmla="*/ 7144 w 9525"/>
                <a:gd name="connsiteY0" fmla="*/ 7144 h 9525"/>
                <a:gd name="connsiteX1" fmla="*/ 8096 w 9525"/>
                <a:gd name="connsiteY1" fmla="*/ 10001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10001"/>
                    <a:pt x="7144" y="10001"/>
                    <a:pt x="8096" y="10001"/>
                  </a:cubicBezTo>
                  <a:cubicBezTo>
                    <a:pt x="8096" y="10001"/>
                    <a:pt x="7144" y="9049"/>
                    <a:pt x="7144" y="7144"/>
                  </a:cubicBezTo>
                  <a:close/>
                </a:path>
              </a:pathLst>
            </a:custGeom>
            <a:grpFill/>
            <a:ln w="9525" cap="flat">
              <a:noFill/>
              <a:prstDash val="solid"/>
              <a:miter/>
            </a:ln>
          </p:spPr>
          <p:txBody>
            <a:bodyPr rtlCol="0" anchor="ctr"/>
            <a:lstStyle/>
            <a:p>
              <a:endParaRPr lang="en-US"/>
            </a:p>
          </p:txBody>
        </p:sp>
        <p:sp>
          <p:nvSpPr>
            <p:cNvPr id="4037" name="Freeform: Shape 4036">
              <a:extLst>
                <a:ext uri="{FF2B5EF4-FFF2-40B4-BE49-F238E27FC236}">
                  <a16:creationId xmlns:a16="http://schemas.microsoft.com/office/drawing/2014/main" xmlns="" id="{676D0139-35E2-48B7-A22B-7BC62C6C55EC}"/>
                </a:ext>
              </a:extLst>
            </p:cNvPr>
            <p:cNvSpPr/>
            <p:nvPr/>
          </p:nvSpPr>
          <p:spPr>
            <a:xfrm>
              <a:off x="7458551" y="1216818"/>
              <a:ext cx="9525" cy="19050"/>
            </a:xfrm>
            <a:custGeom>
              <a:avLst/>
              <a:gdLst>
                <a:gd name="connsiteX0" fmla="*/ 7144 w 9525"/>
                <a:gd name="connsiteY0" fmla="*/ 12859 h 19050"/>
                <a:gd name="connsiteX1" fmla="*/ 9049 w 9525"/>
                <a:gd name="connsiteY1" fmla="*/ 7144 h 19050"/>
                <a:gd name="connsiteX2" fmla="*/ 7144 w 9525"/>
                <a:gd name="connsiteY2" fmla="*/ 12859 h 19050"/>
              </a:gdLst>
              <a:ahLst/>
              <a:cxnLst>
                <a:cxn ang="0">
                  <a:pos x="connsiteX0" y="connsiteY0"/>
                </a:cxn>
                <a:cxn ang="0">
                  <a:pos x="connsiteX1" y="connsiteY1"/>
                </a:cxn>
                <a:cxn ang="0">
                  <a:pos x="connsiteX2" y="connsiteY2"/>
                </a:cxn>
              </a:cxnLst>
              <a:rect l="l" t="t" r="r" b="b"/>
              <a:pathLst>
                <a:path w="9525" h="19050">
                  <a:moveTo>
                    <a:pt x="7144" y="12859"/>
                  </a:moveTo>
                  <a:lnTo>
                    <a:pt x="9049" y="7144"/>
                  </a:lnTo>
                  <a:cubicBezTo>
                    <a:pt x="8096" y="8096"/>
                    <a:pt x="7144" y="10001"/>
                    <a:pt x="7144" y="12859"/>
                  </a:cubicBezTo>
                  <a:close/>
                </a:path>
              </a:pathLst>
            </a:custGeom>
            <a:grpFill/>
            <a:ln w="9525" cap="flat">
              <a:noFill/>
              <a:prstDash val="solid"/>
              <a:miter/>
            </a:ln>
          </p:spPr>
          <p:txBody>
            <a:bodyPr rtlCol="0" anchor="ctr"/>
            <a:lstStyle/>
            <a:p>
              <a:endParaRPr lang="en-US"/>
            </a:p>
          </p:txBody>
        </p:sp>
        <p:sp>
          <p:nvSpPr>
            <p:cNvPr id="4038" name="Freeform: Shape 4037">
              <a:extLst>
                <a:ext uri="{FF2B5EF4-FFF2-40B4-BE49-F238E27FC236}">
                  <a16:creationId xmlns:a16="http://schemas.microsoft.com/office/drawing/2014/main" xmlns="" id="{7BE3F7E0-ED88-446F-9B38-A3CAE5BE611D}"/>
                </a:ext>
              </a:extLst>
            </p:cNvPr>
            <p:cNvSpPr/>
            <p:nvPr/>
          </p:nvSpPr>
          <p:spPr>
            <a:xfrm>
              <a:off x="7455694" y="1305293"/>
              <a:ext cx="9525" cy="9525"/>
            </a:xfrm>
            <a:custGeom>
              <a:avLst/>
              <a:gdLst>
                <a:gd name="connsiteX0" fmla="*/ 7144 w 9525"/>
                <a:gd name="connsiteY0" fmla="*/ 9156 h 9525"/>
                <a:gd name="connsiteX1" fmla="*/ 7144 w 9525"/>
                <a:gd name="connsiteY1" fmla="*/ 9156 h 9525"/>
              </a:gdLst>
              <a:ahLst/>
              <a:cxnLst>
                <a:cxn ang="0">
                  <a:pos x="connsiteX0" y="connsiteY0"/>
                </a:cxn>
                <a:cxn ang="0">
                  <a:pos x="connsiteX1" y="connsiteY1"/>
                </a:cxn>
              </a:cxnLst>
              <a:rect l="l" t="t" r="r" b="b"/>
              <a:pathLst>
                <a:path w="9525" h="9525">
                  <a:moveTo>
                    <a:pt x="7144" y="9156"/>
                  </a:moveTo>
                  <a:cubicBezTo>
                    <a:pt x="7144" y="12014"/>
                    <a:pt x="10001" y="3441"/>
                    <a:pt x="7144" y="9156"/>
                  </a:cubicBezTo>
                  <a:close/>
                </a:path>
              </a:pathLst>
            </a:custGeom>
            <a:grpFill/>
            <a:ln w="9525" cap="flat">
              <a:noFill/>
              <a:prstDash val="solid"/>
              <a:miter/>
            </a:ln>
          </p:spPr>
          <p:txBody>
            <a:bodyPr rtlCol="0" anchor="ctr"/>
            <a:lstStyle/>
            <a:p>
              <a:endParaRPr lang="en-US"/>
            </a:p>
          </p:txBody>
        </p:sp>
        <p:sp>
          <p:nvSpPr>
            <p:cNvPr id="4039" name="Freeform: Shape 4038">
              <a:extLst>
                <a:ext uri="{FF2B5EF4-FFF2-40B4-BE49-F238E27FC236}">
                  <a16:creationId xmlns:a16="http://schemas.microsoft.com/office/drawing/2014/main" xmlns="" id="{E39CF818-202F-4C77-B6CB-54FE93274C5C}"/>
                </a:ext>
              </a:extLst>
            </p:cNvPr>
            <p:cNvSpPr/>
            <p:nvPr/>
          </p:nvSpPr>
          <p:spPr>
            <a:xfrm>
              <a:off x="7515701" y="1174194"/>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6906"/>
                    <a:pt x="8096" y="6906"/>
                    <a:pt x="7144" y="7858"/>
                  </a:cubicBez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4040" name="Freeform: Shape 4039">
              <a:extLst>
                <a:ext uri="{FF2B5EF4-FFF2-40B4-BE49-F238E27FC236}">
                  <a16:creationId xmlns:a16="http://schemas.microsoft.com/office/drawing/2014/main" xmlns="" id="{BB49A3D4-818B-40E4-93BE-8A0D2A8A9C54}"/>
                </a:ext>
              </a:extLst>
            </p:cNvPr>
            <p:cNvSpPr/>
            <p:nvPr/>
          </p:nvSpPr>
          <p:spPr>
            <a:xfrm>
              <a:off x="7369016" y="1322132"/>
              <a:ext cx="28575" cy="28575"/>
            </a:xfrm>
            <a:custGeom>
              <a:avLst/>
              <a:gdLst>
                <a:gd name="connsiteX0" fmla="*/ 7144 w 28575"/>
                <a:gd name="connsiteY0" fmla="*/ 21845 h 28575"/>
                <a:gd name="connsiteX1" fmla="*/ 7144 w 28575"/>
                <a:gd name="connsiteY1" fmla="*/ 21845 h 28575"/>
              </a:gdLst>
              <a:ahLst/>
              <a:cxnLst>
                <a:cxn ang="0">
                  <a:pos x="connsiteX0" y="connsiteY0"/>
                </a:cxn>
                <a:cxn ang="0">
                  <a:pos x="connsiteX1" y="connsiteY1"/>
                </a:cxn>
              </a:cxnLst>
              <a:rect l="l" t="t" r="r" b="b"/>
              <a:pathLst>
                <a:path w="28575" h="28575">
                  <a:moveTo>
                    <a:pt x="7144" y="21845"/>
                  </a:moveTo>
                  <a:cubicBezTo>
                    <a:pt x="19526" y="9463"/>
                    <a:pt x="33814" y="-3872"/>
                    <a:pt x="7144" y="21845"/>
                  </a:cubicBezTo>
                  <a:close/>
                </a:path>
              </a:pathLst>
            </a:custGeom>
            <a:grpFill/>
            <a:ln w="9525" cap="flat">
              <a:noFill/>
              <a:prstDash val="solid"/>
              <a:miter/>
            </a:ln>
          </p:spPr>
          <p:txBody>
            <a:bodyPr rtlCol="0" anchor="ctr"/>
            <a:lstStyle/>
            <a:p>
              <a:endParaRPr lang="en-US"/>
            </a:p>
          </p:txBody>
        </p:sp>
        <p:sp>
          <p:nvSpPr>
            <p:cNvPr id="4041" name="Freeform: Shape 4040">
              <a:extLst>
                <a:ext uri="{FF2B5EF4-FFF2-40B4-BE49-F238E27FC236}">
                  <a16:creationId xmlns:a16="http://schemas.microsoft.com/office/drawing/2014/main" xmlns="" id="{721A3AD0-ECA7-4E7C-825C-0D4635682A51}"/>
                </a:ext>
              </a:extLst>
            </p:cNvPr>
            <p:cNvSpPr/>
            <p:nvPr/>
          </p:nvSpPr>
          <p:spPr>
            <a:xfrm>
              <a:off x="7681436" y="111490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042" name="Freeform: Shape 4041">
              <a:extLst>
                <a:ext uri="{FF2B5EF4-FFF2-40B4-BE49-F238E27FC236}">
                  <a16:creationId xmlns:a16="http://schemas.microsoft.com/office/drawing/2014/main" xmlns="" id="{863F1A7D-7440-4FAC-81D7-BB07B29A7F50}"/>
                </a:ext>
              </a:extLst>
            </p:cNvPr>
            <p:cNvSpPr/>
            <p:nvPr/>
          </p:nvSpPr>
          <p:spPr>
            <a:xfrm>
              <a:off x="7681436" y="1114901"/>
              <a:ext cx="9525" cy="9525"/>
            </a:xfrm>
            <a:custGeom>
              <a:avLst/>
              <a:gdLst>
                <a:gd name="connsiteX0" fmla="*/ 9049 w 9525"/>
                <a:gd name="connsiteY0" fmla="*/ 9049 h 9525"/>
                <a:gd name="connsiteX1" fmla="*/ 7144 w 9525"/>
                <a:gd name="connsiteY1" fmla="*/ 7144 h 9525"/>
                <a:gd name="connsiteX2" fmla="*/ 9049 w 9525"/>
                <a:gd name="connsiteY2" fmla="*/ 9049 h 9525"/>
              </a:gdLst>
              <a:ahLst/>
              <a:cxnLst>
                <a:cxn ang="0">
                  <a:pos x="connsiteX0" y="connsiteY0"/>
                </a:cxn>
                <a:cxn ang="0">
                  <a:pos x="connsiteX1" y="connsiteY1"/>
                </a:cxn>
                <a:cxn ang="0">
                  <a:pos x="connsiteX2" y="connsiteY2"/>
                </a:cxn>
              </a:cxnLst>
              <a:rect l="l" t="t" r="r" b="b"/>
              <a:pathLst>
                <a:path w="9525" h="9525">
                  <a:moveTo>
                    <a:pt x="9049" y="9049"/>
                  </a:moveTo>
                  <a:lnTo>
                    <a:pt x="7144" y="7144"/>
                  </a:lnTo>
                  <a:cubicBezTo>
                    <a:pt x="8096" y="9049"/>
                    <a:pt x="8096" y="10954"/>
                    <a:pt x="9049" y="9049"/>
                  </a:cubicBezTo>
                  <a:close/>
                </a:path>
              </a:pathLst>
            </a:custGeom>
            <a:grpFill/>
            <a:ln w="9525" cap="flat">
              <a:noFill/>
              <a:prstDash val="solid"/>
              <a:miter/>
            </a:ln>
          </p:spPr>
          <p:txBody>
            <a:bodyPr rtlCol="0" anchor="ctr"/>
            <a:lstStyle/>
            <a:p>
              <a:endParaRPr lang="en-US"/>
            </a:p>
          </p:txBody>
        </p:sp>
        <p:sp>
          <p:nvSpPr>
            <p:cNvPr id="4043" name="Freeform: Shape 4042">
              <a:extLst>
                <a:ext uri="{FF2B5EF4-FFF2-40B4-BE49-F238E27FC236}">
                  <a16:creationId xmlns:a16="http://schemas.microsoft.com/office/drawing/2014/main" xmlns="" id="{D009E494-D47C-457C-BFD1-E6E42F3A3A1A}"/>
                </a:ext>
              </a:extLst>
            </p:cNvPr>
            <p:cNvSpPr/>
            <p:nvPr/>
          </p:nvSpPr>
          <p:spPr>
            <a:xfrm>
              <a:off x="7457705" y="1222216"/>
              <a:ext cx="9525" cy="19050"/>
            </a:xfrm>
            <a:custGeom>
              <a:avLst/>
              <a:gdLst>
                <a:gd name="connsiteX0" fmla="*/ 7990 w 9525"/>
                <a:gd name="connsiteY0" fmla="*/ 12224 h 19050"/>
                <a:gd name="connsiteX1" fmla="*/ 7990 w 9525"/>
                <a:gd name="connsiteY1" fmla="*/ 12224 h 19050"/>
              </a:gdLst>
              <a:ahLst/>
              <a:cxnLst>
                <a:cxn ang="0">
                  <a:pos x="connsiteX0" y="connsiteY0"/>
                </a:cxn>
                <a:cxn ang="0">
                  <a:pos x="connsiteX1" y="connsiteY1"/>
                </a:cxn>
              </a:cxnLst>
              <a:rect l="l" t="t" r="r" b="b"/>
              <a:pathLst>
                <a:path w="9525" h="19050">
                  <a:moveTo>
                    <a:pt x="7990" y="12224"/>
                  </a:moveTo>
                  <a:cubicBezTo>
                    <a:pt x="6086" y="794"/>
                    <a:pt x="7990" y="12224"/>
                    <a:pt x="7990" y="12224"/>
                  </a:cubicBezTo>
                  <a:close/>
                </a:path>
              </a:pathLst>
            </a:custGeom>
            <a:grpFill/>
            <a:ln w="9525" cap="flat">
              <a:noFill/>
              <a:prstDash val="solid"/>
              <a:miter/>
            </a:ln>
          </p:spPr>
          <p:txBody>
            <a:bodyPr rtlCol="0" anchor="ctr"/>
            <a:lstStyle/>
            <a:p>
              <a:endParaRPr lang="en-US"/>
            </a:p>
          </p:txBody>
        </p:sp>
        <p:sp>
          <p:nvSpPr>
            <p:cNvPr id="4044" name="Freeform: Shape 4043">
              <a:extLst>
                <a:ext uri="{FF2B5EF4-FFF2-40B4-BE49-F238E27FC236}">
                  <a16:creationId xmlns:a16="http://schemas.microsoft.com/office/drawing/2014/main" xmlns="" id="{366E8660-BE4A-49C4-AB81-CDFACF0EDAF9}"/>
                </a:ext>
              </a:extLst>
            </p:cNvPr>
            <p:cNvSpPr/>
            <p:nvPr/>
          </p:nvSpPr>
          <p:spPr>
            <a:xfrm>
              <a:off x="7450770" y="1243488"/>
              <a:ext cx="19050" cy="19050"/>
            </a:xfrm>
            <a:custGeom>
              <a:avLst/>
              <a:gdLst>
                <a:gd name="connsiteX0" fmla="*/ 13972 w 19050"/>
                <a:gd name="connsiteY0" fmla="*/ 7144 h 19050"/>
                <a:gd name="connsiteX1" fmla="*/ 13972 w 19050"/>
                <a:gd name="connsiteY1" fmla="*/ 7144 h 19050"/>
              </a:gdLst>
              <a:ahLst/>
              <a:cxnLst>
                <a:cxn ang="0">
                  <a:pos x="connsiteX0" y="connsiteY0"/>
                </a:cxn>
                <a:cxn ang="0">
                  <a:pos x="connsiteX1" y="connsiteY1"/>
                </a:cxn>
              </a:cxnLst>
              <a:rect l="l" t="t" r="r" b="b"/>
              <a:pathLst>
                <a:path w="19050" h="19050">
                  <a:moveTo>
                    <a:pt x="13972" y="7144"/>
                  </a:moveTo>
                  <a:cubicBezTo>
                    <a:pt x="6352" y="12859"/>
                    <a:pt x="3495" y="19526"/>
                    <a:pt x="13972" y="7144"/>
                  </a:cubicBezTo>
                  <a:close/>
                </a:path>
              </a:pathLst>
            </a:custGeom>
            <a:grpFill/>
            <a:ln w="9525" cap="flat">
              <a:noFill/>
              <a:prstDash val="solid"/>
              <a:miter/>
            </a:ln>
          </p:spPr>
          <p:txBody>
            <a:bodyPr rtlCol="0" anchor="ctr"/>
            <a:lstStyle/>
            <a:p>
              <a:endParaRPr lang="en-US"/>
            </a:p>
          </p:txBody>
        </p:sp>
        <p:sp>
          <p:nvSpPr>
            <p:cNvPr id="4045" name="Freeform: Shape 4044">
              <a:extLst>
                <a:ext uri="{FF2B5EF4-FFF2-40B4-BE49-F238E27FC236}">
                  <a16:creationId xmlns:a16="http://schemas.microsoft.com/office/drawing/2014/main" xmlns="" id="{5E187A24-8F41-49E7-8CBA-E273726F8AE5}"/>
                </a:ext>
              </a:extLst>
            </p:cNvPr>
            <p:cNvSpPr/>
            <p:nvPr/>
          </p:nvSpPr>
          <p:spPr>
            <a:xfrm>
              <a:off x="7459504" y="1142507"/>
              <a:ext cx="76200" cy="95250"/>
            </a:xfrm>
            <a:custGeom>
              <a:avLst/>
              <a:gdLst>
                <a:gd name="connsiteX0" fmla="*/ 53816 w 76200"/>
                <a:gd name="connsiteY0" fmla="*/ 40498 h 95250"/>
                <a:gd name="connsiteX1" fmla="*/ 55721 w 76200"/>
                <a:gd name="connsiteY1" fmla="*/ 24305 h 95250"/>
                <a:gd name="connsiteX2" fmla="*/ 60484 w 76200"/>
                <a:gd name="connsiteY2" fmla="*/ 7160 h 95250"/>
                <a:gd name="connsiteX3" fmla="*/ 7144 w 76200"/>
                <a:gd name="connsiteY3" fmla="*/ 80503 h 95250"/>
                <a:gd name="connsiteX4" fmla="*/ 11906 w 76200"/>
                <a:gd name="connsiteY4" fmla="*/ 89075 h 95250"/>
                <a:gd name="connsiteX5" fmla="*/ 22384 w 76200"/>
                <a:gd name="connsiteY5" fmla="*/ 88123 h 95250"/>
                <a:gd name="connsiteX6" fmla="*/ 53816 w 76200"/>
                <a:gd name="connsiteY6" fmla="*/ 40498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00" h="95250">
                  <a:moveTo>
                    <a:pt x="53816" y="40498"/>
                  </a:moveTo>
                  <a:cubicBezTo>
                    <a:pt x="47149" y="45260"/>
                    <a:pt x="70961" y="24305"/>
                    <a:pt x="55721" y="24305"/>
                  </a:cubicBezTo>
                  <a:cubicBezTo>
                    <a:pt x="64294" y="30020"/>
                    <a:pt x="79534" y="23353"/>
                    <a:pt x="60484" y="7160"/>
                  </a:cubicBezTo>
                  <a:cubicBezTo>
                    <a:pt x="59531" y="6208"/>
                    <a:pt x="20479" y="47165"/>
                    <a:pt x="7144" y="80503"/>
                  </a:cubicBezTo>
                  <a:cubicBezTo>
                    <a:pt x="10001" y="74788"/>
                    <a:pt x="11906" y="77645"/>
                    <a:pt x="11906" y="89075"/>
                  </a:cubicBezTo>
                  <a:cubicBezTo>
                    <a:pt x="13811" y="74788"/>
                    <a:pt x="17621" y="74788"/>
                    <a:pt x="22384" y="88123"/>
                  </a:cubicBezTo>
                  <a:cubicBezTo>
                    <a:pt x="51911" y="60500"/>
                    <a:pt x="50006" y="47165"/>
                    <a:pt x="53816" y="40498"/>
                  </a:cubicBezTo>
                  <a:close/>
                </a:path>
              </a:pathLst>
            </a:custGeom>
            <a:grpFill/>
            <a:ln w="9525" cap="flat">
              <a:noFill/>
              <a:prstDash val="solid"/>
              <a:miter/>
            </a:ln>
          </p:spPr>
          <p:txBody>
            <a:bodyPr rtlCol="0" anchor="ctr"/>
            <a:lstStyle/>
            <a:p>
              <a:endParaRPr lang="en-US"/>
            </a:p>
          </p:txBody>
        </p:sp>
        <p:sp>
          <p:nvSpPr>
            <p:cNvPr id="4046" name="Freeform: Shape 4045">
              <a:extLst>
                <a:ext uri="{FF2B5EF4-FFF2-40B4-BE49-F238E27FC236}">
                  <a16:creationId xmlns:a16="http://schemas.microsoft.com/office/drawing/2014/main" xmlns="" id="{5040BBC8-B184-4A2C-8D37-0C342689C8C5}"/>
                </a:ext>
              </a:extLst>
            </p:cNvPr>
            <p:cNvSpPr/>
            <p:nvPr/>
          </p:nvSpPr>
          <p:spPr>
            <a:xfrm>
              <a:off x="7488079" y="1202531"/>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4047" name="Freeform: Shape 4046">
              <a:extLst>
                <a:ext uri="{FF2B5EF4-FFF2-40B4-BE49-F238E27FC236}">
                  <a16:creationId xmlns:a16="http://schemas.microsoft.com/office/drawing/2014/main" xmlns="" id="{A0969EBE-42DB-4BF7-9071-89F98446A0DB}"/>
                </a:ext>
              </a:extLst>
            </p:cNvPr>
            <p:cNvSpPr/>
            <p:nvPr/>
          </p:nvSpPr>
          <p:spPr>
            <a:xfrm>
              <a:off x="7501414" y="118877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8096" y="7567"/>
                    <a:pt x="10001" y="6615"/>
                    <a:pt x="7144" y="7567"/>
                  </a:cubicBezTo>
                  <a:close/>
                </a:path>
              </a:pathLst>
            </a:custGeom>
            <a:grpFill/>
            <a:ln w="9525" cap="flat">
              <a:noFill/>
              <a:prstDash val="solid"/>
              <a:miter/>
            </a:ln>
          </p:spPr>
          <p:txBody>
            <a:bodyPr rtlCol="0" anchor="ctr"/>
            <a:lstStyle/>
            <a:p>
              <a:endParaRPr lang="en-US"/>
            </a:p>
          </p:txBody>
        </p:sp>
        <p:sp>
          <p:nvSpPr>
            <p:cNvPr id="4048" name="Freeform: Shape 4047">
              <a:extLst>
                <a:ext uri="{FF2B5EF4-FFF2-40B4-BE49-F238E27FC236}">
                  <a16:creationId xmlns:a16="http://schemas.microsoft.com/office/drawing/2014/main" xmlns="" id="{80AA889C-DD5F-4842-8ACA-908A683DAD3F}"/>
                </a:ext>
              </a:extLst>
            </p:cNvPr>
            <p:cNvSpPr/>
            <p:nvPr/>
          </p:nvSpPr>
          <p:spPr>
            <a:xfrm>
              <a:off x="7463949" y="1236821"/>
              <a:ext cx="9525" cy="9525"/>
            </a:xfrm>
            <a:custGeom>
              <a:avLst/>
              <a:gdLst>
                <a:gd name="connsiteX0" fmla="*/ 8414 w 9525"/>
                <a:gd name="connsiteY0" fmla="*/ 7144 h 9525"/>
                <a:gd name="connsiteX1" fmla="*/ 8414 w 9525"/>
                <a:gd name="connsiteY1" fmla="*/ 7144 h 9525"/>
              </a:gdLst>
              <a:ahLst/>
              <a:cxnLst>
                <a:cxn ang="0">
                  <a:pos x="connsiteX0" y="connsiteY0"/>
                </a:cxn>
                <a:cxn ang="0">
                  <a:pos x="connsiteX1" y="connsiteY1"/>
                </a:cxn>
              </a:cxnLst>
              <a:rect l="l" t="t" r="r" b="b"/>
              <a:pathLst>
                <a:path w="9525" h="9525">
                  <a:moveTo>
                    <a:pt x="8414" y="7144"/>
                  </a:moveTo>
                  <a:cubicBezTo>
                    <a:pt x="5556" y="16669"/>
                    <a:pt x="8414" y="7144"/>
                    <a:pt x="8414" y="7144"/>
                  </a:cubicBezTo>
                  <a:close/>
                </a:path>
              </a:pathLst>
            </a:custGeom>
            <a:grpFill/>
            <a:ln w="9525" cap="flat">
              <a:noFill/>
              <a:prstDash val="solid"/>
              <a:miter/>
            </a:ln>
          </p:spPr>
          <p:txBody>
            <a:bodyPr rtlCol="0" anchor="ctr"/>
            <a:lstStyle/>
            <a:p>
              <a:endParaRPr lang="en-US"/>
            </a:p>
          </p:txBody>
        </p:sp>
        <p:sp>
          <p:nvSpPr>
            <p:cNvPr id="4049" name="Freeform: Shape 4048">
              <a:extLst>
                <a:ext uri="{FF2B5EF4-FFF2-40B4-BE49-F238E27FC236}">
                  <a16:creationId xmlns:a16="http://schemas.microsoft.com/office/drawing/2014/main" xmlns="" id="{44B93E05-ED28-42EC-A362-6448CA65F17D}"/>
                </a:ext>
              </a:extLst>
            </p:cNvPr>
            <p:cNvSpPr/>
            <p:nvPr/>
          </p:nvSpPr>
          <p:spPr>
            <a:xfrm>
              <a:off x="7459080" y="1227084"/>
              <a:ext cx="9525" cy="9525"/>
            </a:xfrm>
            <a:custGeom>
              <a:avLst/>
              <a:gdLst>
                <a:gd name="connsiteX0" fmla="*/ 7567 w 9525"/>
                <a:gd name="connsiteY0" fmla="*/ 9260 h 9525"/>
                <a:gd name="connsiteX1" fmla="*/ 7567 w 9525"/>
                <a:gd name="connsiteY1" fmla="*/ 9260 h 9525"/>
              </a:gdLst>
              <a:ahLst/>
              <a:cxnLst>
                <a:cxn ang="0">
                  <a:pos x="connsiteX0" y="connsiteY0"/>
                </a:cxn>
                <a:cxn ang="0">
                  <a:pos x="connsiteX1" y="connsiteY1"/>
                </a:cxn>
              </a:cxnLst>
              <a:rect l="l" t="t" r="r" b="b"/>
              <a:pathLst>
                <a:path w="9525" h="9525">
                  <a:moveTo>
                    <a:pt x="7567" y="9260"/>
                  </a:moveTo>
                  <a:cubicBezTo>
                    <a:pt x="6615" y="4498"/>
                    <a:pt x="7567" y="9260"/>
                    <a:pt x="7567" y="9260"/>
                  </a:cubicBezTo>
                  <a:close/>
                </a:path>
              </a:pathLst>
            </a:custGeom>
            <a:grpFill/>
            <a:ln w="9525" cap="flat">
              <a:noFill/>
              <a:prstDash val="solid"/>
              <a:miter/>
            </a:ln>
          </p:spPr>
          <p:txBody>
            <a:bodyPr rtlCol="0" anchor="ctr"/>
            <a:lstStyle/>
            <a:p>
              <a:endParaRPr lang="en-US"/>
            </a:p>
          </p:txBody>
        </p:sp>
        <p:sp>
          <p:nvSpPr>
            <p:cNvPr id="4050" name="Freeform: Shape 4049">
              <a:extLst>
                <a:ext uri="{FF2B5EF4-FFF2-40B4-BE49-F238E27FC236}">
                  <a16:creationId xmlns:a16="http://schemas.microsoft.com/office/drawing/2014/main" xmlns="" id="{10A3CC58-C59B-476E-8333-B4CF960BC6EE}"/>
                </a:ext>
              </a:extLst>
            </p:cNvPr>
            <p:cNvSpPr/>
            <p:nvPr/>
          </p:nvSpPr>
          <p:spPr>
            <a:xfrm>
              <a:off x="7570946" y="1183481"/>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7144" y="7144"/>
                  </a:lnTo>
                  <a:cubicBezTo>
                    <a:pt x="7144" y="8096"/>
                    <a:pt x="7144" y="9049"/>
                    <a:pt x="7144" y="9049"/>
                  </a:cubicBezTo>
                  <a:close/>
                </a:path>
              </a:pathLst>
            </a:custGeom>
            <a:grpFill/>
            <a:ln w="9525" cap="flat">
              <a:noFill/>
              <a:prstDash val="solid"/>
              <a:miter/>
            </a:ln>
          </p:spPr>
          <p:txBody>
            <a:bodyPr rtlCol="0" anchor="ctr"/>
            <a:lstStyle/>
            <a:p>
              <a:endParaRPr lang="en-US"/>
            </a:p>
          </p:txBody>
        </p:sp>
        <p:sp>
          <p:nvSpPr>
            <p:cNvPr id="4051" name="Freeform: Shape 4050">
              <a:extLst>
                <a:ext uri="{FF2B5EF4-FFF2-40B4-BE49-F238E27FC236}">
                  <a16:creationId xmlns:a16="http://schemas.microsoft.com/office/drawing/2014/main" xmlns="" id="{9AFB5852-6FD2-441A-B1BB-553C5C8BF27C}"/>
                </a:ext>
              </a:extLst>
            </p:cNvPr>
            <p:cNvSpPr/>
            <p:nvPr/>
          </p:nvSpPr>
          <p:spPr>
            <a:xfrm>
              <a:off x="7489031" y="1174843"/>
              <a:ext cx="47625" cy="47625"/>
            </a:xfrm>
            <a:custGeom>
              <a:avLst/>
              <a:gdLst>
                <a:gd name="connsiteX0" fmla="*/ 39529 w 47625"/>
                <a:gd name="connsiteY0" fmla="*/ 8162 h 47625"/>
                <a:gd name="connsiteX1" fmla="*/ 7144 w 47625"/>
                <a:gd name="connsiteY1" fmla="*/ 35784 h 47625"/>
                <a:gd name="connsiteX2" fmla="*/ 11906 w 47625"/>
                <a:gd name="connsiteY2" fmla="*/ 41499 h 47625"/>
                <a:gd name="connsiteX3" fmla="*/ 39529 w 47625"/>
                <a:gd name="connsiteY3" fmla="*/ 8162 h 47625"/>
              </a:gdLst>
              <a:ahLst/>
              <a:cxnLst>
                <a:cxn ang="0">
                  <a:pos x="connsiteX0" y="connsiteY0"/>
                </a:cxn>
                <a:cxn ang="0">
                  <a:pos x="connsiteX1" y="connsiteY1"/>
                </a:cxn>
                <a:cxn ang="0">
                  <a:pos x="connsiteX2" y="connsiteY2"/>
                </a:cxn>
                <a:cxn ang="0">
                  <a:pos x="connsiteX3" y="connsiteY3"/>
                </a:cxn>
              </a:cxnLst>
              <a:rect l="l" t="t" r="r" b="b"/>
              <a:pathLst>
                <a:path w="47625" h="47625">
                  <a:moveTo>
                    <a:pt x="39529" y="8162"/>
                  </a:moveTo>
                  <a:cubicBezTo>
                    <a:pt x="34766" y="11972"/>
                    <a:pt x="19526" y="37689"/>
                    <a:pt x="7144" y="35784"/>
                  </a:cubicBezTo>
                  <a:cubicBezTo>
                    <a:pt x="10954" y="36737"/>
                    <a:pt x="12859" y="38642"/>
                    <a:pt x="11906" y="41499"/>
                  </a:cubicBezTo>
                  <a:cubicBezTo>
                    <a:pt x="35719" y="48167"/>
                    <a:pt x="46196" y="-411"/>
                    <a:pt x="39529" y="8162"/>
                  </a:cubicBezTo>
                  <a:close/>
                </a:path>
              </a:pathLst>
            </a:custGeom>
            <a:grpFill/>
            <a:ln w="9525" cap="flat">
              <a:noFill/>
              <a:prstDash val="solid"/>
              <a:miter/>
            </a:ln>
          </p:spPr>
          <p:txBody>
            <a:bodyPr rtlCol="0" anchor="ctr"/>
            <a:lstStyle/>
            <a:p>
              <a:endParaRPr lang="en-US"/>
            </a:p>
          </p:txBody>
        </p:sp>
        <p:sp>
          <p:nvSpPr>
            <p:cNvPr id="4052" name="Freeform: Shape 4051">
              <a:extLst>
                <a:ext uri="{FF2B5EF4-FFF2-40B4-BE49-F238E27FC236}">
                  <a16:creationId xmlns:a16="http://schemas.microsoft.com/office/drawing/2014/main" xmlns="" id="{C00DAC0D-2DBA-4A61-BB9B-4E0B22072AFD}"/>
                </a:ext>
              </a:extLst>
            </p:cNvPr>
            <p:cNvSpPr/>
            <p:nvPr/>
          </p:nvSpPr>
          <p:spPr>
            <a:xfrm>
              <a:off x="7471886" y="1233540"/>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8096" y="7567"/>
                    <a:pt x="8096" y="6615"/>
                    <a:pt x="7144" y="7567"/>
                  </a:cubicBezTo>
                  <a:cubicBezTo>
                    <a:pt x="8096" y="6615"/>
                    <a:pt x="8096" y="7567"/>
                    <a:pt x="7144" y="7567"/>
                  </a:cubicBezTo>
                  <a:close/>
                </a:path>
              </a:pathLst>
            </a:custGeom>
            <a:grpFill/>
            <a:ln w="9525" cap="flat">
              <a:noFill/>
              <a:prstDash val="solid"/>
              <a:miter/>
            </a:ln>
          </p:spPr>
          <p:txBody>
            <a:bodyPr rtlCol="0" anchor="ctr"/>
            <a:lstStyle/>
            <a:p>
              <a:endParaRPr lang="en-US"/>
            </a:p>
          </p:txBody>
        </p:sp>
        <p:sp>
          <p:nvSpPr>
            <p:cNvPr id="4053" name="Freeform: Shape 4052">
              <a:extLst>
                <a:ext uri="{FF2B5EF4-FFF2-40B4-BE49-F238E27FC236}">
                  <a16:creationId xmlns:a16="http://schemas.microsoft.com/office/drawing/2014/main" xmlns="" id="{D6CFF899-CC16-4C70-8D18-66B9EFFB594B}"/>
                </a:ext>
              </a:extLst>
            </p:cNvPr>
            <p:cNvSpPr/>
            <p:nvPr/>
          </p:nvSpPr>
          <p:spPr>
            <a:xfrm>
              <a:off x="7370921" y="1179671"/>
              <a:ext cx="57150" cy="47625"/>
            </a:xfrm>
            <a:custGeom>
              <a:avLst/>
              <a:gdLst>
                <a:gd name="connsiteX0" fmla="*/ 7144 w 57150"/>
                <a:gd name="connsiteY0" fmla="*/ 25241 h 47625"/>
                <a:gd name="connsiteX1" fmla="*/ 55721 w 57150"/>
                <a:gd name="connsiteY1" fmla="*/ 7144 h 47625"/>
                <a:gd name="connsiteX2" fmla="*/ 53816 w 57150"/>
                <a:gd name="connsiteY2" fmla="*/ 22384 h 47625"/>
                <a:gd name="connsiteX3" fmla="*/ 29051 w 57150"/>
                <a:gd name="connsiteY3" fmla="*/ 43339 h 47625"/>
                <a:gd name="connsiteX4" fmla="*/ 7144 w 57150"/>
                <a:gd name="connsiteY4" fmla="*/ 25241 h 47625"/>
                <a:gd name="connsiteX5" fmla="*/ 11906 w 57150"/>
                <a:gd name="connsiteY5" fmla="*/ 22384 h 47625"/>
                <a:gd name="connsiteX6" fmla="*/ 15716 w 57150"/>
                <a:gd name="connsiteY6" fmla="*/ 22384 h 47625"/>
                <a:gd name="connsiteX7" fmla="*/ 11906 w 57150"/>
                <a:gd name="connsiteY7" fmla="*/ 22384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50" h="47625">
                  <a:moveTo>
                    <a:pt x="7144" y="25241"/>
                  </a:moveTo>
                  <a:cubicBezTo>
                    <a:pt x="20479" y="19526"/>
                    <a:pt x="34766" y="10001"/>
                    <a:pt x="55721" y="7144"/>
                  </a:cubicBezTo>
                  <a:cubicBezTo>
                    <a:pt x="56674" y="9049"/>
                    <a:pt x="51911" y="23336"/>
                    <a:pt x="53816" y="22384"/>
                  </a:cubicBezTo>
                  <a:cubicBezTo>
                    <a:pt x="37624" y="-476"/>
                    <a:pt x="47149" y="29051"/>
                    <a:pt x="29051" y="43339"/>
                  </a:cubicBezTo>
                  <a:cubicBezTo>
                    <a:pt x="30956" y="9049"/>
                    <a:pt x="8096" y="29051"/>
                    <a:pt x="7144" y="25241"/>
                  </a:cubicBezTo>
                  <a:close/>
                  <a:moveTo>
                    <a:pt x="11906" y="22384"/>
                  </a:moveTo>
                  <a:lnTo>
                    <a:pt x="15716" y="22384"/>
                  </a:lnTo>
                  <a:cubicBezTo>
                    <a:pt x="14764" y="21431"/>
                    <a:pt x="12859" y="21431"/>
                    <a:pt x="11906" y="22384"/>
                  </a:cubicBezTo>
                  <a:close/>
                </a:path>
              </a:pathLst>
            </a:custGeom>
            <a:grpFill/>
            <a:ln w="9525" cap="flat">
              <a:noFill/>
              <a:prstDash val="solid"/>
              <a:miter/>
            </a:ln>
          </p:spPr>
          <p:txBody>
            <a:bodyPr rtlCol="0" anchor="ctr"/>
            <a:lstStyle/>
            <a:p>
              <a:endParaRPr lang="en-US"/>
            </a:p>
          </p:txBody>
        </p:sp>
        <p:sp>
          <p:nvSpPr>
            <p:cNvPr id="4054" name="Freeform: Shape 4053">
              <a:extLst>
                <a:ext uri="{FF2B5EF4-FFF2-40B4-BE49-F238E27FC236}">
                  <a16:creationId xmlns:a16="http://schemas.microsoft.com/office/drawing/2014/main" xmlns="" id="{25601706-A1A0-4DDC-ACE6-6D1C07C854EF}"/>
                </a:ext>
              </a:extLst>
            </p:cNvPr>
            <p:cNvSpPr/>
            <p:nvPr/>
          </p:nvSpPr>
          <p:spPr>
            <a:xfrm>
              <a:off x="6901339" y="1130141"/>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7144" y="8096"/>
                    <a:pt x="7144" y="7144"/>
                  </a:cubicBezTo>
                  <a:cubicBezTo>
                    <a:pt x="7144" y="8096"/>
                    <a:pt x="7144" y="9049"/>
                    <a:pt x="7144" y="9049"/>
                  </a:cubicBezTo>
                  <a:close/>
                </a:path>
              </a:pathLst>
            </a:custGeom>
            <a:grpFill/>
            <a:ln w="9525" cap="flat">
              <a:noFill/>
              <a:prstDash val="solid"/>
              <a:miter/>
            </a:ln>
          </p:spPr>
          <p:txBody>
            <a:bodyPr rtlCol="0" anchor="ctr"/>
            <a:lstStyle/>
            <a:p>
              <a:endParaRPr lang="en-US"/>
            </a:p>
          </p:txBody>
        </p:sp>
        <p:sp>
          <p:nvSpPr>
            <p:cNvPr id="4055" name="Freeform: Shape 4054">
              <a:extLst>
                <a:ext uri="{FF2B5EF4-FFF2-40B4-BE49-F238E27FC236}">
                  <a16:creationId xmlns:a16="http://schemas.microsoft.com/office/drawing/2014/main" xmlns="" id="{6FEBBAC6-A69D-4920-BF15-D85DE3C440F2}"/>
                </a:ext>
              </a:extLst>
            </p:cNvPr>
            <p:cNvSpPr/>
            <p:nvPr/>
          </p:nvSpPr>
          <p:spPr>
            <a:xfrm>
              <a:off x="7207091" y="1315878"/>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lnTo>
                    <a:pt x="7144" y="7144"/>
                  </a:lnTo>
                  <a:cubicBezTo>
                    <a:pt x="7144" y="7144"/>
                    <a:pt x="8096" y="7144"/>
                    <a:pt x="9049" y="7144"/>
                  </a:cubicBezTo>
                  <a:close/>
                </a:path>
              </a:pathLst>
            </a:custGeom>
            <a:grpFill/>
            <a:ln w="9525" cap="flat">
              <a:noFill/>
              <a:prstDash val="solid"/>
              <a:miter/>
            </a:ln>
          </p:spPr>
          <p:txBody>
            <a:bodyPr rtlCol="0" anchor="ctr"/>
            <a:lstStyle/>
            <a:p>
              <a:endParaRPr lang="en-US"/>
            </a:p>
          </p:txBody>
        </p:sp>
        <p:sp>
          <p:nvSpPr>
            <p:cNvPr id="4056" name="Freeform: Shape 4055">
              <a:extLst>
                <a:ext uri="{FF2B5EF4-FFF2-40B4-BE49-F238E27FC236}">
                  <a16:creationId xmlns:a16="http://schemas.microsoft.com/office/drawing/2014/main" xmlns="" id="{83A4A9A3-125F-4B53-9B20-73F9FEC31DA9}"/>
                </a:ext>
              </a:extLst>
            </p:cNvPr>
            <p:cNvSpPr/>
            <p:nvPr/>
          </p:nvSpPr>
          <p:spPr>
            <a:xfrm>
              <a:off x="7149941" y="1338738"/>
              <a:ext cx="9525" cy="9525"/>
            </a:xfrm>
            <a:custGeom>
              <a:avLst/>
              <a:gdLst>
                <a:gd name="connsiteX0" fmla="*/ 10954 w 9525"/>
                <a:gd name="connsiteY0" fmla="*/ 7144 h 9525"/>
                <a:gd name="connsiteX1" fmla="*/ 7144 w 9525"/>
                <a:gd name="connsiteY1" fmla="*/ 9049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lnTo>
                    <a:pt x="7144" y="9049"/>
                  </a:lnTo>
                  <a:cubicBezTo>
                    <a:pt x="8096" y="9049"/>
                    <a:pt x="10001" y="8096"/>
                    <a:pt x="10954" y="7144"/>
                  </a:cubicBezTo>
                  <a:close/>
                </a:path>
              </a:pathLst>
            </a:custGeom>
            <a:grpFill/>
            <a:ln w="9525" cap="flat">
              <a:noFill/>
              <a:prstDash val="solid"/>
              <a:miter/>
            </a:ln>
          </p:spPr>
          <p:txBody>
            <a:bodyPr rtlCol="0" anchor="ctr"/>
            <a:lstStyle/>
            <a:p>
              <a:endParaRPr lang="en-US"/>
            </a:p>
          </p:txBody>
        </p:sp>
        <p:sp>
          <p:nvSpPr>
            <p:cNvPr id="4057" name="Freeform: Shape 4056">
              <a:extLst>
                <a:ext uri="{FF2B5EF4-FFF2-40B4-BE49-F238E27FC236}">
                  <a16:creationId xmlns:a16="http://schemas.microsoft.com/office/drawing/2014/main" xmlns="" id="{B9825827-72BB-4DB5-939D-A2EB5B7EA42C}"/>
                </a:ext>
              </a:extLst>
            </p:cNvPr>
            <p:cNvSpPr/>
            <p:nvPr/>
          </p:nvSpPr>
          <p:spPr>
            <a:xfrm>
              <a:off x="6911816" y="116157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9049"/>
                    <a:pt x="7144" y="7144"/>
                  </a:cubicBezTo>
                  <a:close/>
                </a:path>
              </a:pathLst>
            </a:custGeom>
            <a:grpFill/>
            <a:ln w="9525" cap="flat">
              <a:noFill/>
              <a:prstDash val="solid"/>
              <a:miter/>
            </a:ln>
          </p:spPr>
          <p:txBody>
            <a:bodyPr rtlCol="0" anchor="ctr"/>
            <a:lstStyle/>
            <a:p>
              <a:endParaRPr lang="en-US"/>
            </a:p>
          </p:txBody>
        </p:sp>
        <p:sp>
          <p:nvSpPr>
            <p:cNvPr id="4058" name="Freeform: Shape 4057">
              <a:extLst>
                <a:ext uri="{FF2B5EF4-FFF2-40B4-BE49-F238E27FC236}">
                  <a16:creationId xmlns:a16="http://schemas.microsoft.com/office/drawing/2014/main" xmlns="" id="{E626841A-CC81-445B-8F5A-4821C4BE5906}"/>
                </a:ext>
              </a:extLst>
            </p:cNvPr>
            <p:cNvSpPr/>
            <p:nvPr/>
          </p:nvSpPr>
          <p:spPr>
            <a:xfrm>
              <a:off x="7048976" y="1291113"/>
              <a:ext cx="9525" cy="9525"/>
            </a:xfrm>
            <a:custGeom>
              <a:avLst/>
              <a:gdLst>
                <a:gd name="connsiteX0" fmla="*/ 8096 w 9525"/>
                <a:gd name="connsiteY0" fmla="*/ 10001 h 9525"/>
                <a:gd name="connsiteX1" fmla="*/ 7144 w 9525"/>
                <a:gd name="connsiteY1" fmla="*/ 7144 h 9525"/>
                <a:gd name="connsiteX2" fmla="*/ 8096 w 9525"/>
                <a:gd name="connsiteY2" fmla="*/ 10001 h 9525"/>
              </a:gdLst>
              <a:ahLst/>
              <a:cxnLst>
                <a:cxn ang="0">
                  <a:pos x="connsiteX0" y="connsiteY0"/>
                </a:cxn>
                <a:cxn ang="0">
                  <a:pos x="connsiteX1" y="connsiteY1"/>
                </a:cxn>
                <a:cxn ang="0">
                  <a:pos x="connsiteX2" y="connsiteY2"/>
                </a:cxn>
              </a:cxnLst>
              <a:rect l="l" t="t" r="r" b="b"/>
              <a:pathLst>
                <a:path w="9525" h="9525">
                  <a:moveTo>
                    <a:pt x="8096" y="10001"/>
                  </a:moveTo>
                  <a:cubicBezTo>
                    <a:pt x="8096" y="9049"/>
                    <a:pt x="7144" y="8096"/>
                    <a:pt x="7144" y="7144"/>
                  </a:cubicBezTo>
                  <a:cubicBezTo>
                    <a:pt x="7144" y="8096"/>
                    <a:pt x="7144" y="9049"/>
                    <a:pt x="8096" y="10001"/>
                  </a:cubicBezTo>
                  <a:close/>
                </a:path>
              </a:pathLst>
            </a:custGeom>
            <a:grpFill/>
            <a:ln w="9525" cap="flat">
              <a:noFill/>
              <a:prstDash val="solid"/>
              <a:miter/>
            </a:ln>
          </p:spPr>
          <p:txBody>
            <a:bodyPr rtlCol="0" anchor="ctr"/>
            <a:lstStyle/>
            <a:p>
              <a:endParaRPr lang="en-US"/>
            </a:p>
          </p:txBody>
        </p:sp>
        <p:sp>
          <p:nvSpPr>
            <p:cNvPr id="4059" name="Freeform: Shape 4058">
              <a:extLst>
                <a:ext uri="{FF2B5EF4-FFF2-40B4-BE49-F238E27FC236}">
                  <a16:creationId xmlns:a16="http://schemas.microsoft.com/office/drawing/2014/main" xmlns="" id="{6799D45F-C976-4E77-AC93-FC303E59DA09}"/>
                </a:ext>
              </a:extLst>
            </p:cNvPr>
            <p:cNvSpPr/>
            <p:nvPr/>
          </p:nvSpPr>
          <p:spPr>
            <a:xfrm>
              <a:off x="7153604" y="1338738"/>
              <a:ext cx="9525" cy="9525"/>
            </a:xfrm>
            <a:custGeom>
              <a:avLst/>
              <a:gdLst>
                <a:gd name="connsiteX0" fmla="*/ 8244 w 9525"/>
                <a:gd name="connsiteY0" fmla="*/ 7144 h 9525"/>
                <a:gd name="connsiteX1" fmla="*/ 8244 w 9525"/>
                <a:gd name="connsiteY1" fmla="*/ 7144 h 9525"/>
              </a:gdLst>
              <a:ahLst/>
              <a:cxnLst>
                <a:cxn ang="0">
                  <a:pos x="connsiteX0" y="connsiteY0"/>
                </a:cxn>
                <a:cxn ang="0">
                  <a:pos x="connsiteX1" y="connsiteY1"/>
                </a:cxn>
              </a:cxnLst>
              <a:rect l="l" t="t" r="r" b="b"/>
              <a:pathLst>
                <a:path w="9525" h="9525">
                  <a:moveTo>
                    <a:pt x="8244" y="7144"/>
                  </a:moveTo>
                  <a:cubicBezTo>
                    <a:pt x="7291" y="7144"/>
                    <a:pt x="6339" y="7144"/>
                    <a:pt x="8244" y="7144"/>
                  </a:cubicBezTo>
                  <a:close/>
                </a:path>
              </a:pathLst>
            </a:custGeom>
            <a:grpFill/>
            <a:ln w="9525" cap="flat">
              <a:noFill/>
              <a:prstDash val="solid"/>
              <a:miter/>
            </a:ln>
          </p:spPr>
          <p:txBody>
            <a:bodyPr rtlCol="0" anchor="ctr"/>
            <a:lstStyle/>
            <a:p>
              <a:endParaRPr lang="en-US"/>
            </a:p>
          </p:txBody>
        </p:sp>
        <p:sp>
          <p:nvSpPr>
            <p:cNvPr id="4060" name="Freeform: Shape 4059">
              <a:extLst>
                <a:ext uri="{FF2B5EF4-FFF2-40B4-BE49-F238E27FC236}">
                  <a16:creationId xmlns:a16="http://schemas.microsoft.com/office/drawing/2014/main" xmlns="" id="{570D6C02-4274-4DE9-93B3-8E837E448DB3}"/>
                </a:ext>
              </a:extLst>
            </p:cNvPr>
            <p:cNvSpPr/>
            <p:nvPr/>
          </p:nvSpPr>
          <p:spPr>
            <a:xfrm>
              <a:off x="7230904" y="1341596"/>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8096"/>
                    <a:pt x="9049" y="7144"/>
                  </a:cubicBezTo>
                  <a:cubicBezTo>
                    <a:pt x="8096" y="7144"/>
                    <a:pt x="7144" y="8096"/>
                    <a:pt x="7144" y="8096"/>
                  </a:cubicBezTo>
                  <a:close/>
                </a:path>
              </a:pathLst>
            </a:custGeom>
            <a:grpFill/>
            <a:ln w="9525" cap="flat">
              <a:noFill/>
              <a:prstDash val="solid"/>
              <a:miter/>
            </a:ln>
          </p:spPr>
          <p:txBody>
            <a:bodyPr rtlCol="0" anchor="ctr"/>
            <a:lstStyle/>
            <a:p>
              <a:endParaRPr lang="en-US"/>
            </a:p>
          </p:txBody>
        </p:sp>
        <p:sp>
          <p:nvSpPr>
            <p:cNvPr id="4061" name="Freeform: Shape 4060">
              <a:extLst>
                <a:ext uri="{FF2B5EF4-FFF2-40B4-BE49-F238E27FC236}">
                  <a16:creationId xmlns:a16="http://schemas.microsoft.com/office/drawing/2014/main" xmlns="" id="{90CE8FC3-C94B-4404-A8C9-CF4C3A01A853}"/>
                </a:ext>
              </a:extLst>
            </p:cNvPr>
            <p:cNvSpPr/>
            <p:nvPr/>
          </p:nvSpPr>
          <p:spPr>
            <a:xfrm>
              <a:off x="7228046" y="1316831"/>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8096"/>
                    <a:pt x="9049" y="7144"/>
                  </a:cubicBezTo>
                  <a:lnTo>
                    <a:pt x="7144" y="8096"/>
                  </a:lnTo>
                  <a:close/>
                </a:path>
              </a:pathLst>
            </a:custGeom>
            <a:grpFill/>
            <a:ln w="9525" cap="flat">
              <a:noFill/>
              <a:prstDash val="solid"/>
              <a:miter/>
            </a:ln>
          </p:spPr>
          <p:txBody>
            <a:bodyPr rtlCol="0" anchor="ctr"/>
            <a:lstStyle/>
            <a:p>
              <a:endParaRPr lang="en-US"/>
            </a:p>
          </p:txBody>
        </p:sp>
        <p:sp>
          <p:nvSpPr>
            <p:cNvPr id="4062" name="Freeform: Shape 4061">
              <a:extLst>
                <a:ext uri="{FF2B5EF4-FFF2-40B4-BE49-F238E27FC236}">
                  <a16:creationId xmlns:a16="http://schemas.microsoft.com/office/drawing/2014/main" xmlns="" id="{C57B0AC6-2DFF-4D5F-BCA2-E26926014EB4}"/>
                </a:ext>
              </a:extLst>
            </p:cNvPr>
            <p:cNvSpPr/>
            <p:nvPr/>
          </p:nvSpPr>
          <p:spPr>
            <a:xfrm>
              <a:off x="7343299" y="1320641"/>
              <a:ext cx="9525" cy="9525"/>
            </a:xfrm>
            <a:custGeom>
              <a:avLst/>
              <a:gdLst>
                <a:gd name="connsiteX0" fmla="*/ 7144 w 9525"/>
                <a:gd name="connsiteY0" fmla="*/ 9049 h 9525"/>
                <a:gd name="connsiteX1" fmla="*/ 10001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10001" y="7144"/>
                  </a:lnTo>
                  <a:cubicBezTo>
                    <a:pt x="9049" y="8096"/>
                    <a:pt x="8096" y="8096"/>
                    <a:pt x="7144" y="9049"/>
                  </a:cubicBezTo>
                  <a:close/>
                </a:path>
              </a:pathLst>
            </a:custGeom>
            <a:grpFill/>
            <a:ln w="9525" cap="flat">
              <a:noFill/>
              <a:prstDash val="solid"/>
              <a:miter/>
            </a:ln>
          </p:spPr>
          <p:txBody>
            <a:bodyPr rtlCol="0" anchor="ctr"/>
            <a:lstStyle/>
            <a:p>
              <a:endParaRPr lang="en-US"/>
            </a:p>
          </p:txBody>
        </p:sp>
        <p:sp>
          <p:nvSpPr>
            <p:cNvPr id="4063" name="Freeform: Shape 4062">
              <a:extLst>
                <a:ext uri="{FF2B5EF4-FFF2-40B4-BE49-F238E27FC236}">
                  <a16:creationId xmlns:a16="http://schemas.microsoft.com/office/drawing/2014/main" xmlns="" id="{7C0A952E-B6FA-44D8-BDC2-021BA653A1F2}"/>
                </a:ext>
              </a:extLst>
            </p:cNvPr>
            <p:cNvSpPr/>
            <p:nvPr/>
          </p:nvSpPr>
          <p:spPr>
            <a:xfrm>
              <a:off x="7236619" y="1322546"/>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8096" y="7144"/>
                  </a:cubicBez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4064" name="Freeform: Shape 4063">
              <a:extLst>
                <a:ext uri="{FF2B5EF4-FFF2-40B4-BE49-F238E27FC236}">
                  <a16:creationId xmlns:a16="http://schemas.microsoft.com/office/drawing/2014/main" xmlns="" id="{33BCE6CB-DC80-4EE5-84E3-85943D0B206D}"/>
                </a:ext>
              </a:extLst>
            </p:cNvPr>
            <p:cNvSpPr/>
            <p:nvPr/>
          </p:nvSpPr>
          <p:spPr>
            <a:xfrm>
              <a:off x="6921341" y="110632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9049" y="7144"/>
                    <a:pt x="7144" y="7144"/>
                  </a:cubicBezTo>
                  <a:close/>
                </a:path>
              </a:pathLst>
            </a:custGeom>
            <a:grpFill/>
            <a:ln w="9525" cap="flat">
              <a:noFill/>
              <a:prstDash val="solid"/>
              <a:miter/>
            </a:ln>
          </p:spPr>
          <p:txBody>
            <a:bodyPr rtlCol="0" anchor="ctr"/>
            <a:lstStyle/>
            <a:p>
              <a:endParaRPr lang="en-US"/>
            </a:p>
          </p:txBody>
        </p:sp>
        <p:sp>
          <p:nvSpPr>
            <p:cNvPr id="4065" name="Freeform: Shape 4064">
              <a:extLst>
                <a:ext uri="{FF2B5EF4-FFF2-40B4-BE49-F238E27FC236}">
                  <a16:creationId xmlns:a16="http://schemas.microsoft.com/office/drawing/2014/main" xmlns="" id="{BEFC92B6-B77D-4DC5-B23B-885B5C7E4BA6}"/>
                </a:ext>
              </a:extLst>
            </p:cNvPr>
            <p:cNvSpPr/>
            <p:nvPr/>
          </p:nvSpPr>
          <p:spPr>
            <a:xfrm>
              <a:off x="6906101" y="1098708"/>
              <a:ext cx="9525" cy="9525"/>
            </a:xfrm>
            <a:custGeom>
              <a:avLst/>
              <a:gdLst>
                <a:gd name="connsiteX0" fmla="*/ 8096 w 9525"/>
                <a:gd name="connsiteY0" fmla="*/ 10001 h 9525"/>
                <a:gd name="connsiteX1" fmla="*/ 7144 w 9525"/>
                <a:gd name="connsiteY1" fmla="*/ 7144 h 9525"/>
                <a:gd name="connsiteX2" fmla="*/ 8096 w 9525"/>
                <a:gd name="connsiteY2" fmla="*/ 10001 h 9525"/>
              </a:gdLst>
              <a:ahLst/>
              <a:cxnLst>
                <a:cxn ang="0">
                  <a:pos x="connsiteX0" y="connsiteY0"/>
                </a:cxn>
                <a:cxn ang="0">
                  <a:pos x="connsiteX1" y="connsiteY1"/>
                </a:cxn>
                <a:cxn ang="0">
                  <a:pos x="connsiteX2" y="connsiteY2"/>
                </a:cxn>
              </a:cxnLst>
              <a:rect l="l" t="t" r="r" b="b"/>
              <a:pathLst>
                <a:path w="9525" h="9525">
                  <a:moveTo>
                    <a:pt x="8096" y="10001"/>
                  </a:moveTo>
                  <a:lnTo>
                    <a:pt x="7144" y="7144"/>
                  </a:lnTo>
                  <a:cubicBezTo>
                    <a:pt x="7144" y="8096"/>
                    <a:pt x="7144" y="9049"/>
                    <a:pt x="8096" y="10001"/>
                  </a:cubicBezTo>
                  <a:close/>
                </a:path>
              </a:pathLst>
            </a:custGeom>
            <a:grpFill/>
            <a:ln w="9525" cap="flat">
              <a:noFill/>
              <a:prstDash val="solid"/>
              <a:miter/>
            </a:ln>
          </p:spPr>
          <p:txBody>
            <a:bodyPr rtlCol="0" anchor="ctr"/>
            <a:lstStyle/>
            <a:p>
              <a:endParaRPr lang="en-US"/>
            </a:p>
          </p:txBody>
        </p:sp>
        <p:sp>
          <p:nvSpPr>
            <p:cNvPr id="4066" name="Freeform: Shape 4065">
              <a:extLst>
                <a:ext uri="{FF2B5EF4-FFF2-40B4-BE49-F238E27FC236}">
                  <a16:creationId xmlns:a16="http://schemas.microsoft.com/office/drawing/2014/main" xmlns="" id="{3E783D9A-F16E-49B2-B4D4-16FF8D8DD4D9}"/>
                </a:ext>
              </a:extLst>
            </p:cNvPr>
            <p:cNvSpPr/>
            <p:nvPr/>
          </p:nvSpPr>
          <p:spPr>
            <a:xfrm>
              <a:off x="7008677" y="1256823"/>
              <a:ext cx="9525" cy="19050"/>
            </a:xfrm>
            <a:custGeom>
              <a:avLst/>
              <a:gdLst>
                <a:gd name="connsiteX0" fmla="*/ 9343 w 9525"/>
                <a:gd name="connsiteY0" fmla="*/ 11906 h 19050"/>
                <a:gd name="connsiteX1" fmla="*/ 9343 w 9525"/>
                <a:gd name="connsiteY1" fmla="*/ 7144 h 19050"/>
                <a:gd name="connsiteX2" fmla="*/ 9343 w 9525"/>
                <a:gd name="connsiteY2" fmla="*/ 11906 h 19050"/>
              </a:gdLst>
              <a:ahLst/>
              <a:cxnLst>
                <a:cxn ang="0">
                  <a:pos x="connsiteX0" y="connsiteY0"/>
                </a:cxn>
                <a:cxn ang="0">
                  <a:pos x="connsiteX1" y="connsiteY1"/>
                </a:cxn>
                <a:cxn ang="0">
                  <a:pos x="connsiteX2" y="connsiteY2"/>
                </a:cxn>
              </a:cxnLst>
              <a:rect l="l" t="t" r="r" b="b"/>
              <a:pathLst>
                <a:path w="9525" h="19050">
                  <a:moveTo>
                    <a:pt x="9343" y="11906"/>
                  </a:moveTo>
                  <a:cubicBezTo>
                    <a:pt x="9343" y="10001"/>
                    <a:pt x="8391" y="8096"/>
                    <a:pt x="9343" y="7144"/>
                  </a:cubicBezTo>
                  <a:cubicBezTo>
                    <a:pt x="7439" y="8096"/>
                    <a:pt x="5533" y="11906"/>
                    <a:pt x="9343" y="11906"/>
                  </a:cubicBezTo>
                  <a:close/>
                </a:path>
              </a:pathLst>
            </a:custGeom>
            <a:grpFill/>
            <a:ln w="9525" cap="flat">
              <a:noFill/>
              <a:prstDash val="solid"/>
              <a:miter/>
            </a:ln>
          </p:spPr>
          <p:txBody>
            <a:bodyPr rtlCol="0" anchor="ctr"/>
            <a:lstStyle/>
            <a:p>
              <a:endParaRPr lang="en-US"/>
            </a:p>
          </p:txBody>
        </p:sp>
        <p:sp>
          <p:nvSpPr>
            <p:cNvPr id="4067" name="Freeform: Shape 4066">
              <a:extLst>
                <a:ext uri="{FF2B5EF4-FFF2-40B4-BE49-F238E27FC236}">
                  <a16:creationId xmlns:a16="http://schemas.microsoft.com/office/drawing/2014/main" xmlns="" id="{288548E8-1A4A-48A9-8346-421E86C08F68}"/>
                </a:ext>
              </a:extLst>
            </p:cNvPr>
            <p:cNvSpPr/>
            <p:nvPr/>
          </p:nvSpPr>
          <p:spPr>
            <a:xfrm>
              <a:off x="6973729" y="1105376"/>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9049" y="8096"/>
                    <a:pt x="8096" y="8096"/>
                    <a:pt x="7144" y="7144"/>
                  </a:cubicBezTo>
                  <a:cubicBezTo>
                    <a:pt x="8096" y="8096"/>
                    <a:pt x="9049" y="8096"/>
                    <a:pt x="10001" y="8096"/>
                  </a:cubicBezTo>
                  <a:close/>
                </a:path>
              </a:pathLst>
            </a:custGeom>
            <a:grpFill/>
            <a:ln w="9525" cap="flat">
              <a:noFill/>
              <a:prstDash val="solid"/>
              <a:miter/>
            </a:ln>
          </p:spPr>
          <p:txBody>
            <a:bodyPr rtlCol="0" anchor="ctr"/>
            <a:lstStyle/>
            <a:p>
              <a:endParaRPr lang="en-US"/>
            </a:p>
          </p:txBody>
        </p:sp>
        <p:sp>
          <p:nvSpPr>
            <p:cNvPr id="4068" name="Freeform: Shape 4067">
              <a:extLst>
                <a:ext uri="{FF2B5EF4-FFF2-40B4-BE49-F238E27FC236}">
                  <a16:creationId xmlns:a16="http://schemas.microsoft.com/office/drawing/2014/main" xmlns="" id="{A55E922A-F64A-4835-886B-B696D8E49E70}"/>
                </a:ext>
              </a:extLst>
            </p:cNvPr>
            <p:cNvSpPr/>
            <p:nvPr/>
          </p:nvSpPr>
          <p:spPr>
            <a:xfrm>
              <a:off x="6970871" y="1104423"/>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lnTo>
                    <a:pt x="7144" y="7144"/>
                  </a:lnTo>
                  <a:cubicBezTo>
                    <a:pt x="8096" y="8096"/>
                    <a:pt x="9049" y="8096"/>
                    <a:pt x="9049" y="8096"/>
                  </a:cubicBezTo>
                  <a:close/>
                </a:path>
              </a:pathLst>
            </a:custGeom>
            <a:grpFill/>
            <a:ln w="9525" cap="flat">
              <a:noFill/>
              <a:prstDash val="solid"/>
              <a:miter/>
            </a:ln>
          </p:spPr>
          <p:txBody>
            <a:bodyPr rtlCol="0" anchor="ctr"/>
            <a:lstStyle/>
            <a:p>
              <a:endParaRPr lang="en-US"/>
            </a:p>
          </p:txBody>
        </p:sp>
        <p:sp>
          <p:nvSpPr>
            <p:cNvPr id="4069" name="Freeform: Shape 4068">
              <a:extLst>
                <a:ext uri="{FF2B5EF4-FFF2-40B4-BE49-F238E27FC236}">
                  <a16:creationId xmlns:a16="http://schemas.microsoft.com/office/drawing/2014/main" xmlns="" id="{BC295930-3944-4E37-AD82-A5B6122A47B0}"/>
                </a:ext>
              </a:extLst>
            </p:cNvPr>
            <p:cNvSpPr/>
            <p:nvPr/>
          </p:nvSpPr>
          <p:spPr>
            <a:xfrm>
              <a:off x="7060406" y="1206341"/>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4070" name="Freeform: Shape 4069">
              <a:extLst>
                <a:ext uri="{FF2B5EF4-FFF2-40B4-BE49-F238E27FC236}">
                  <a16:creationId xmlns:a16="http://schemas.microsoft.com/office/drawing/2014/main" xmlns="" id="{D477C58B-7228-4DCD-9A07-011052A4FDE0}"/>
                </a:ext>
              </a:extLst>
            </p:cNvPr>
            <p:cNvSpPr/>
            <p:nvPr/>
          </p:nvSpPr>
          <p:spPr>
            <a:xfrm>
              <a:off x="6877526" y="1085792"/>
              <a:ext cx="38100" cy="28575"/>
            </a:xfrm>
            <a:custGeom>
              <a:avLst/>
              <a:gdLst>
                <a:gd name="connsiteX0" fmla="*/ 36671 w 38100"/>
                <a:gd name="connsiteY0" fmla="*/ 17203 h 28575"/>
                <a:gd name="connsiteX1" fmla="*/ 7144 w 38100"/>
                <a:gd name="connsiteY1" fmla="*/ 10535 h 28575"/>
                <a:gd name="connsiteX2" fmla="*/ 36671 w 38100"/>
                <a:gd name="connsiteY2" fmla="*/ 17203 h 28575"/>
              </a:gdLst>
              <a:ahLst/>
              <a:cxnLst>
                <a:cxn ang="0">
                  <a:pos x="connsiteX0" y="connsiteY0"/>
                </a:cxn>
                <a:cxn ang="0">
                  <a:pos x="connsiteX1" y="connsiteY1"/>
                </a:cxn>
                <a:cxn ang="0">
                  <a:pos x="connsiteX2" y="connsiteY2"/>
                </a:cxn>
              </a:cxnLst>
              <a:rect l="l" t="t" r="r" b="b"/>
              <a:pathLst>
                <a:path w="38100" h="28575">
                  <a:moveTo>
                    <a:pt x="36671" y="17203"/>
                  </a:moveTo>
                  <a:cubicBezTo>
                    <a:pt x="29051" y="17203"/>
                    <a:pt x="10954" y="58"/>
                    <a:pt x="7144" y="10535"/>
                  </a:cubicBezTo>
                  <a:cubicBezTo>
                    <a:pt x="17621" y="37205"/>
                    <a:pt x="28099" y="21013"/>
                    <a:pt x="36671" y="17203"/>
                  </a:cubicBezTo>
                  <a:close/>
                </a:path>
              </a:pathLst>
            </a:custGeom>
            <a:grpFill/>
            <a:ln w="9525" cap="flat">
              <a:noFill/>
              <a:prstDash val="solid"/>
              <a:miter/>
            </a:ln>
          </p:spPr>
          <p:txBody>
            <a:bodyPr rtlCol="0" anchor="ctr"/>
            <a:lstStyle/>
            <a:p>
              <a:endParaRPr lang="en-US"/>
            </a:p>
          </p:txBody>
        </p:sp>
        <p:sp>
          <p:nvSpPr>
            <p:cNvPr id="4071" name="Freeform: Shape 4070">
              <a:extLst>
                <a:ext uri="{FF2B5EF4-FFF2-40B4-BE49-F238E27FC236}">
                  <a16:creationId xmlns:a16="http://schemas.microsoft.com/office/drawing/2014/main" xmlns="" id="{6B3D623A-F6E2-44A4-B557-8A95F2635363}"/>
                </a:ext>
              </a:extLst>
            </p:cNvPr>
            <p:cNvSpPr/>
            <p:nvPr/>
          </p:nvSpPr>
          <p:spPr>
            <a:xfrm>
              <a:off x="6955208" y="1093522"/>
              <a:ext cx="9525" cy="9525"/>
            </a:xfrm>
            <a:custGeom>
              <a:avLst/>
              <a:gdLst>
                <a:gd name="connsiteX0" fmla="*/ 7567 w 9525"/>
                <a:gd name="connsiteY0" fmla="*/ 7567 h 9525"/>
                <a:gd name="connsiteX1" fmla="*/ 7567 w 9525"/>
                <a:gd name="connsiteY1" fmla="*/ 7567 h 9525"/>
              </a:gdLst>
              <a:ahLst/>
              <a:cxnLst>
                <a:cxn ang="0">
                  <a:pos x="connsiteX0" y="connsiteY0"/>
                </a:cxn>
                <a:cxn ang="0">
                  <a:pos x="connsiteX1" y="connsiteY1"/>
                </a:cxn>
              </a:cxnLst>
              <a:rect l="l" t="t" r="r" b="b"/>
              <a:pathLst>
                <a:path w="9525" h="9525">
                  <a:moveTo>
                    <a:pt x="7567" y="7567"/>
                  </a:moveTo>
                  <a:cubicBezTo>
                    <a:pt x="7567" y="7567"/>
                    <a:pt x="6615" y="6615"/>
                    <a:pt x="7567" y="7567"/>
                  </a:cubicBezTo>
                  <a:close/>
                </a:path>
              </a:pathLst>
            </a:custGeom>
            <a:grpFill/>
            <a:ln w="9525" cap="flat">
              <a:noFill/>
              <a:prstDash val="solid"/>
              <a:miter/>
            </a:ln>
          </p:spPr>
          <p:txBody>
            <a:bodyPr rtlCol="0" anchor="ctr"/>
            <a:lstStyle/>
            <a:p>
              <a:endParaRPr lang="en-US"/>
            </a:p>
          </p:txBody>
        </p:sp>
        <p:sp>
          <p:nvSpPr>
            <p:cNvPr id="4072" name="Freeform: Shape 4071">
              <a:extLst>
                <a:ext uri="{FF2B5EF4-FFF2-40B4-BE49-F238E27FC236}">
                  <a16:creationId xmlns:a16="http://schemas.microsoft.com/office/drawing/2014/main" xmlns="" id="{10B6782D-A796-4A4A-AA77-32523F91A5AC}"/>
                </a:ext>
              </a:extLst>
            </p:cNvPr>
            <p:cNvSpPr/>
            <p:nvPr/>
          </p:nvSpPr>
          <p:spPr>
            <a:xfrm>
              <a:off x="7332821" y="120919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7144" y="8096"/>
                    <a:pt x="7144" y="9049"/>
                    <a:pt x="7144" y="9049"/>
                  </a:cubicBezTo>
                  <a:close/>
                </a:path>
              </a:pathLst>
            </a:custGeom>
            <a:grpFill/>
            <a:ln w="9525" cap="flat">
              <a:noFill/>
              <a:prstDash val="solid"/>
              <a:miter/>
            </a:ln>
          </p:spPr>
          <p:txBody>
            <a:bodyPr rtlCol="0" anchor="ctr"/>
            <a:lstStyle/>
            <a:p>
              <a:endParaRPr lang="en-US"/>
            </a:p>
          </p:txBody>
        </p:sp>
        <p:sp>
          <p:nvSpPr>
            <p:cNvPr id="4073" name="Freeform: Shape 4072">
              <a:extLst>
                <a:ext uri="{FF2B5EF4-FFF2-40B4-BE49-F238E27FC236}">
                  <a16:creationId xmlns:a16="http://schemas.microsoft.com/office/drawing/2014/main" xmlns="" id="{D77359E2-3F39-4F19-A3FD-C6795F8507B3}"/>
                </a:ext>
              </a:extLst>
            </p:cNvPr>
            <p:cNvSpPr/>
            <p:nvPr/>
          </p:nvSpPr>
          <p:spPr>
            <a:xfrm>
              <a:off x="6930866" y="11053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074" name="Freeform: Shape 4073">
              <a:extLst>
                <a:ext uri="{FF2B5EF4-FFF2-40B4-BE49-F238E27FC236}">
                  <a16:creationId xmlns:a16="http://schemas.microsoft.com/office/drawing/2014/main" xmlns="" id="{FBF726C0-6EF1-485C-BBBF-B2C1640BE4FF}"/>
                </a:ext>
              </a:extLst>
            </p:cNvPr>
            <p:cNvSpPr/>
            <p:nvPr/>
          </p:nvSpPr>
          <p:spPr>
            <a:xfrm>
              <a:off x="7280434" y="122253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075" name="Freeform: Shape 4074">
              <a:extLst>
                <a:ext uri="{FF2B5EF4-FFF2-40B4-BE49-F238E27FC236}">
                  <a16:creationId xmlns:a16="http://schemas.microsoft.com/office/drawing/2014/main" xmlns="" id="{9642FA72-7CC9-492E-8B57-A26B852F8C79}"/>
                </a:ext>
              </a:extLst>
            </p:cNvPr>
            <p:cNvSpPr/>
            <p:nvPr/>
          </p:nvSpPr>
          <p:spPr>
            <a:xfrm>
              <a:off x="7310914" y="133111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8096" y="8096"/>
                    <a:pt x="8096" y="7144"/>
                    <a:pt x="7144" y="7144"/>
                  </a:cubicBezTo>
                  <a:close/>
                </a:path>
              </a:pathLst>
            </a:custGeom>
            <a:grpFill/>
            <a:ln w="9525" cap="flat">
              <a:noFill/>
              <a:prstDash val="solid"/>
              <a:miter/>
            </a:ln>
          </p:spPr>
          <p:txBody>
            <a:bodyPr rtlCol="0" anchor="ctr"/>
            <a:lstStyle/>
            <a:p>
              <a:endParaRPr lang="en-US"/>
            </a:p>
          </p:txBody>
        </p:sp>
        <p:sp>
          <p:nvSpPr>
            <p:cNvPr id="4076" name="Freeform: Shape 4075">
              <a:extLst>
                <a:ext uri="{FF2B5EF4-FFF2-40B4-BE49-F238E27FC236}">
                  <a16:creationId xmlns:a16="http://schemas.microsoft.com/office/drawing/2014/main" xmlns="" id="{29F1B796-9C3E-4CFB-9524-48B862E5E622}"/>
                </a:ext>
              </a:extLst>
            </p:cNvPr>
            <p:cNvSpPr/>
            <p:nvPr/>
          </p:nvSpPr>
          <p:spPr>
            <a:xfrm>
              <a:off x="7280434" y="122277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lnTo>
                    <a:pt x="7144" y="7858"/>
                  </a:ln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4077" name="Freeform: Shape 4076">
              <a:extLst>
                <a:ext uri="{FF2B5EF4-FFF2-40B4-BE49-F238E27FC236}">
                  <a16:creationId xmlns:a16="http://schemas.microsoft.com/office/drawing/2014/main" xmlns="" id="{84AED2A8-9518-4E46-B2E9-E7AE7CE13E97}"/>
                </a:ext>
              </a:extLst>
            </p:cNvPr>
            <p:cNvSpPr/>
            <p:nvPr/>
          </p:nvSpPr>
          <p:spPr>
            <a:xfrm>
              <a:off x="7175659" y="1238726"/>
              <a:ext cx="9525" cy="9525"/>
            </a:xfrm>
            <a:custGeom>
              <a:avLst/>
              <a:gdLst>
                <a:gd name="connsiteX0" fmla="*/ 7144 w 9525"/>
                <a:gd name="connsiteY0" fmla="*/ 7144 h 9525"/>
                <a:gd name="connsiteX1" fmla="*/ 8096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8096" y="9049"/>
                  </a:cubicBezTo>
                  <a:cubicBezTo>
                    <a:pt x="8096" y="9049"/>
                    <a:pt x="8096" y="8096"/>
                    <a:pt x="7144" y="7144"/>
                  </a:cubicBezTo>
                  <a:close/>
                </a:path>
              </a:pathLst>
            </a:custGeom>
            <a:grpFill/>
            <a:ln w="9525" cap="flat">
              <a:noFill/>
              <a:prstDash val="solid"/>
              <a:miter/>
            </a:ln>
          </p:spPr>
          <p:txBody>
            <a:bodyPr rtlCol="0" anchor="ctr"/>
            <a:lstStyle/>
            <a:p>
              <a:endParaRPr lang="en-US"/>
            </a:p>
          </p:txBody>
        </p:sp>
        <p:sp>
          <p:nvSpPr>
            <p:cNvPr id="4078" name="Freeform: Shape 4077">
              <a:extLst>
                <a:ext uri="{FF2B5EF4-FFF2-40B4-BE49-F238E27FC236}">
                  <a16:creationId xmlns:a16="http://schemas.microsoft.com/office/drawing/2014/main" xmlns="" id="{2B1B50B0-5AE1-4969-9291-BBD92E38D17F}"/>
                </a:ext>
              </a:extLst>
            </p:cNvPr>
            <p:cNvSpPr/>
            <p:nvPr/>
          </p:nvSpPr>
          <p:spPr>
            <a:xfrm>
              <a:off x="7195661" y="124920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lnTo>
                    <a:pt x="7144" y="7144"/>
                  </a:lnTo>
                  <a:close/>
                </a:path>
              </a:pathLst>
            </a:custGeom>
            <a:grpFill/>
            <a:ln w="9525" cap="flat">
              <a:noFill/>
              <a:prstDash val="solid"/>
              <a:miter/>
            </a:ln>
          </p:spPr>
          <p:txBody>
            <a:bodyPr rtlCol="0" anchor="ctr"/>
            <a:lstStyle/>
            <a:p>
              <a:endParaRPr lang="en-US"/>
            </a:p>
          </p:txBody>
        </p:sp>
        <p:sp>
          <p:nvSpPr>
            <p:cNvPr id="4079" name="Freeform: Shape 4078">
              <a:extLst>
                <a:ext uri="{FF2B5EF4-FFF2-40B4-BE49-F238E27FC236}">
                  <a16:creationId xmlns:a16="http://schemas.microsoft.com/office/drawing/2014/main" xmlns="" id="{C660B650-25BD-4270-A6A2-DC4592C8D1B4}"/>
                </a:ext>
              </a:extLst>
            </p:cNvPr>
            <p:cNvSpPr/>
            <p:nvPr/>
          </p:nvSpPr>
          <p:spPr>
            <a:xfrm>
              <a:off x="7005161" y="1286351"/>
              <a:ext cx="9525" cy="9525"/>
            </a:xfrm>
            <a:custGeom>
              <a:avLst/>
              <a:gdLst>
                <a:gd name="connsiteX0" fmla="*/ 7144 w 9525"/>
                <a:gd name="connsiteY0" fmla="*/ 7144 h 9525"/>
                <a:gd name="connsiteX1" fmla="*/ 10001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8096"/>
                    <a:pt x="10001" y="8096"/>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4080" name="Freeform: Shape 4079">
              <a:extLst>
                <a:ext uri="{FF2B5EF4-FFF2-40B4-BE49-F238E27FC236}">
                  <a16:creationId xmlns:a16="http://schemas.microsoft.com/office/drawing/2014/main" xmlns="" id="{C0C22530-D709-4194-8C9F-D2C3822F8D4D}"/>
                </a:ext>
              </a:extLst>
            </p:cNvPr>
            <p:cNvSpPr/>
            <p:nvPr/>
          </p:nvSpPr>
          <p:spPr>
            <a:xfrm>
              <a:off x="7280434" y="122062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7144" y="8096"/>
                    <a:pt x="8096" y="7144"/>
                  </a:cubicBezTo>
                  <a:cubicBezTo>
                    <a:pt x="7144" y="7144"/>
                    <a:pt x="7144" y="8096"/>
                    <a:pt x="7144" y="9049"/>
                  </a:cubicBezTo>
                  <a:close/>
                </a:path>
              </a:pathLst>
            </a:custGeom>
            <a:grpFill/>
            <a:ln w="9525" cap="flat">
              <a:noFill/>
              <a:prstDash val="solid"/>
              <a:miter/>
            </a:ln>
          </p:spPr>
          <p:txBody>
            <a:bodyPr rtlCol="0" anchor="ctr"/>
            <a:lstStyle/>
            <a:p>
              <a:endParaRPr lang="en-US"/>
            </a:p>
          </p:txBody>
        </p:sp>
        <p:sp>
          <p:nvSpPr>
            <p:cNvPr id="4081" name="Freeform: Shape 4080">
              <a:extLst>
                <a:ext uri="{FF2B5EF4-FFF2-40B4-BE49-F238E27FC236}">
                  <a16:creationId xmlns:a16="http://schemas.microsoft.com/office/drawing/2014/main" xmlns="" id="{C3E0E13D-114E-4941-8621-1815DD568FC2}"/>
                </a:ext>
              </a:extLst>
            </p:cNvPr>
            <p:cNvSpPr/>
            <p:nvPr/>
          </p:nvSpPr>
          <p:spPr>
            <a:xfrm>
              <a:off x="7139464" y="1260871"/>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4082" name="Freeform: Shape 4081">
              <a:extLst>
                <a:ext uri="{FF2B5EF4-FFF2-40B4-BE49-F238E27FC236}">
                  <a16:creationId xmlns:a16="http://schemas.microsoft.com/office/drawing/2014/main" xmlns="" id="{1807ED1F-E7F0-4C69-A438-2261BCD91505}"/>
                </a:ext>
              </a:extLst>
            </p:cNvPr>
            <p:cNvSpPr/>
            <p:nvPr/>
          </p:nvSpPr>
          <p:spPr>
            <a:xfrm>
              <a:off x="7122528" y="1255231"/>
              <a:ext cx="28575" cy="19050"/>
            </a:xfrm>
            <a:custGeom>
              <a:avLst/>
              <a:gdLst>
                <a:gd name="connsiteX0" fmla="*/ 14554 w 28575"/>
                <a:gd name="connsiteY0" fmla="*/ 7784 h 19050"/>
                <a:gd name="connsiteX1" fmla="*/ 14554 w 28575"/>
                <a:gd name="connsiteY1" fmla="*/ 7784 h 19050"/>
              </a:gdLst>
              <a:ahLst/>
              <a:cxnLst>
                <a:cxn ang="0">
                  <a:pos x="connsiteX0" y="connsiteY0"/>
                </a:cxn>
                <a:cxn ang="0">
                  <a:pos x="connsiteX1" y="connsiteY1"/>
                </a:cxn>
              </a:cxnLst>
              <a:rect l="l" t="t" r="r" b="b"/>
              <a:pathLst>
                <a:path w="28575" h="19050">
                  <a:moveTo>
                    <a:pt x="14554" y="7784"/>
                  </a:moveTo>
                  <a:cubicBezTo>
                    <a:pt x="-13069" y="37311"/>
                    <a:pt x="47891" y="2069"/>
                    <a:pt x="14554" y="7784"/>
                  </a:cubicBezTo>
                  <a:close/>
                </a:path>
              </a:pathLst>
            </a:custGeom>
            <a:grpFill/>
            <a:ln w="9525" cap="flat">
              <a:noFill/>
              <a:prstDash val="solid"/>
              <a:miter/>
            </a:ln>
          </p:spPr>
          <p:txBody>
            <a:bodyPr rtlCol="0" anchor="ctr"/>
            <a:lstStyle/>
            <a:p>
              <a:endParaRPr lang="en-US"/>
            </a:p>
          </p:txBody>
        </p:sp>
        <p:sp>
          <p:nvSpPr>
            <p:cNvPr id="4083" name="Freeform: Shape 4082">
              <a:extLst>
                <a:ext uri="{FF2B5EF4-FFF2-40B4-BE49-F238E27FC236}">
                  <a16:creationId xmlns:a16="http://schemas.microsoft.com/office/drawing/2014/main" xmlns="" id="{8843AFED-A15E-4CD0-8CF8-AE16F1EF35F3}"/>
                </a:ext>
              </a:extLst>
            </p:cNvPr>
            <p:cNvSpPr/>
            <p:nvPr/>
          </p:nvSpPr>
          <p:spPr>
            <a:xfrm>
              <a:off x="7130891" y="1253013"/>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8096" y="8096"/>
                    <a:pt x="8096" y="7144"/>
                    <a:pt x="9049" y="7144"/>
                  </a:cubicBezTo>
                  <a:cubicBezTo>
                    <a:pt x="8096" y="7144"/>
                    <a:pt x="7144" y="7144"/>
                    <a:pt x="7144" y="8096"/>
                  </a:cubicBezTo>
                  <a:close/>
                </a:path>
              </a:pathLst>
            </a:custGeom>
            <a:grpFill/>
            <a:ln w="9525" cap="flat">
              <a:noFill/>
              <a:prstDash val="solid"/>
              <a:miter/>
            </a:ln>
          </p:spPr>
          <p:txBody>
            <a:bodyPr rtlCol="0" anchor="ctr"/>
            <a:lstStyle/>
            <a:p>
              <a:endParaRPr lang="en-US"/>
            </a:p>
          </p:txBody>
        </p:sp>
        <p:sp>
          <p:nvSpPr>
            <p:cNvPr id="4084" name="Freeform: Shape 4083">
              <a:extLst>
                <a:ext uri="{FF2B5EF4-FFF2-40B4-BE49-F238E27FC236}">
                  <a16:creationId xmlns:a16="http://schemas.microsoft.com/office/drawing/2014/main" xmlns="" id="{BBA6D9D8-6807-41A6-9948-D7E6739C99ED}"/>
                </a:ext>
              </a:extLst>
            </p:cNvPr>
            <p:cNvSpPr/>
            <p:nvPr/>
          </p:nvSpPr>
          <p:spPr>
            <a:xfrm>
              <a:off x="7093744" y="1235868"/>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7144"/>
                    <a:pt x="7144" y="7144"/>
                  </a:cubicBezTo>
                  <a:cubicBezTo>
                    <a:pt x="7144" y="7144"/>
                    <a:pt x="8096" y="7144"/>
                    <a:pt x="9049" y="7144"/>
                  </a:cubicBezTo>
                  <a:close/>
                </a:path>
              </a:pathLst>
            </a:custGeom>
            <a:grpFill/>
            <a:ln w="9525" cap="flat">
              <a:noFill/>
              <a:prstDash val="solid"/>
              <a:miter/>
            </a:ln>
          </p:spPr>
          <p:txBody>
            <a:bodyPr rtlCol="0" anchor="ctr"/>
            <a:lstStyle/>
            <a:p>
              <a:endParaRPr lang="en-US"/>
            </a:p>
          </p:txBody>
        </p:sp>
        <p:sp>
          <p:nvSpPr>
            <p:cNvPr id="4085" name="Freeform: Shape 4084">
              <a:extLst>
                <a:ext uri="{FF2B5EF4-FFF2-40B4-BE49-F238E27FC236}">
                  <a16:creationId xmlns:a16="http://schemas.microsoft.com/office/drawing/2014/main" xmlns="" id="{C73CE999-B54D-4470-96F6-BFC50367D352}"/>
                </a:ext>
              </a:extLst>
            </p:cNvPr>
            <p:cNvSpPr/>
            <p:nvPr/>
          </p:nvSpPr>
          <p:spPr>
            <a:xfrm>
              <a:off x="7404259" y="1240356"/>
              <a:ext cx="9525" cy="9525"/>
            </a:xfrm>
            <a:custGeom>
              <a:avLst/>
              <a:gdLst>
                <a:gd name="connsiteX0" fmla="*/ 10954 w 9525"/>
                <a:gd name="connsiteY0" fmla="*/ 7419 h 9525"/>
                <a:gd name="connsiteX1" fmla="*/ 10954 w 9525"/>
                <a:gd name="connsiteY1" fmla="*/ 7419 h 9525"/>
              </a:gdLst>
              <a:ahLst/>
              <a:cxnLst>
                <a:cxn ang="0">
                  <a:pos x="connsiteX0" y="connsiteY0"/>
                </a:cxn>
                <a:cxn ang="0">
                  <a:pos x="connsiteX1" y="connsiteY1"/>
                </a:cxn>
              </a:cxnLst>
              <a:rect l="l" t="t" r="r" b="b"/>
              <a:pathLst>
                <a:path w="9525" h="9525">
                  <a:moveTo>
                    <a:pt x="10954" y="7419"/>
                  </a:moveTo>
                  <a:cubicBezTo>
                    <a:pt x="10954" y="6466"/>
                    <a:pt x="2381" y="8371"/>
                    <a:pt x="10954" y="7419"/>
                  </a:cubicBezTo>
                  <a:close/>
                </a:path>
              </a:pathLst>
            </a:custGeom>
            <a:grpFill/>
            <a:ln w="9525" cap="flat">
              <a:noFill/>
              <a:prstDash val="solid"/>
              <a:miter/>
            </a:ln>
          </p:spPr>
          <p:txBody>
            <a:bodyPr rtlCol="0" anchor="ctr"/>
            <a:lstStyle/>
            <a:p>
              <a:endParaRPr lang="en-US"/>
            </a:p>
          </p:txBody>
        </p:sp>
        <p:sp>
          <p:nvSpPr>
            <p:cNvPr id="4086" name="Freeform: Shape 4085">
              <a:extLst>
                <a:ext uri="{FF2B5EF4-FFF2-40B4-BE49-F238E27FC236}">
                  <a16:creationId xmlns:a16="http://schemas.microsoft.com/office/drawing/2014/main" xmlns="" id="{F2FF1D95-33E3-4D48-8500-033A98AB7767}"/>
                </a:ext>
              </a:extLst>
            </p:cNvPr>
            <p:cNvSpPr/>
            <p:nvPr/>
          </p:nvSpPr>
          <p:spPr>
            <a:xfrm>
              <a:off x="6989921" y="121015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10001"/>
                    <a:pt x="10001" y="8096"/>
                    <a:pt x="7144" y="7144"/>
                  </a:cubicBezTo>
                  <a:close/>
                </a:path>
              </a:pathLst>
            </a:custGeom>
            <a:grpFill/>
            <a:ln w="9525" cap="flat">
              <a:noFill/>
              <a:prstDash val="solid"/>
              <a:miter/>
            </a:ln>
          </p:spPr>
          <p:txBody>
            <a:bodyPr rtlCol="0" anchor="ctr"/>
            <a:lstStyle/>
            <a:p>
              <a:endParaRPr lang="en-US"/>
            </a:p>
          </p:txBody>
        </p:sp>
        <p:sp>
          <p:nvSpPr>
            <p:cNvPr id="4087" name="Freeform: Shape 4086">
              <a:extLst>
                <a:ext uri="{FF2B5EF4-FFF2-40B4-BE49-F238E27FC236}">
                  <a16:creationId xmlns:a16="http://schemas.microsoft.com/office/drawing/2014/main" xmlns="" id="{678CFE68-80D4-4C61-835E-64D4C942C0E6}"/>
                </a:ext>
              </a:extLst>
            </p:cNvPr>
            <p:cNvSpPr/>
            <p:nvPr/>
          </p:nvSpPr>
          <p:spPr>
            <a:xfrm>
              <a:off x="7121366" y="1264443"/>
              <a:ext cx="9525" cy="9525"/>
            </a:xfrm>
            <a:custGeom>
              <a:avLst/>
              <a:gdLst>
                <a:gd name="connsiteX0" fmla="*/ 7144 w 9525"/>
                <a:gd name="connsiteY0" fmla="*/ 9049 h 9525"/>
                <a:gd name="connsiteX1" fmla="*/ 9049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8096" y="9049"/>
                    <a:pt x="9049" y="8096"/>
                    <a:pt x="9049" y="7144"/>
                  </a:cubicBezTo>
                  <a:cubicBezTo>
                    <a:pt x="8096" y="8096"/>
                    <a:pt x="7144" y="8096"/>
                    <a:pt x="7144" y="9049"/>
                  </a:cubicBezTo>
                  <a:close/>
                </a:path>
              </a:pathLst>
            </a:custGeom>
            <a:grpFill/>
            <a:ln w="9525" cap="flat">
              <a:noFill/>
              <a:prstDash val="solid"/>
              <a:miter/>
            </a:ln>
          </p:spPr>
          <p:txBody>
            <a:bodyPr rtlCol="0" anchor="ctr"/>
            <a:lstStyle/>
            <a:p>
              <a:endParaRPr lang="en-US"/>
            </a:p>
          </p:txBody>
        </p:sp>
        <p:sp>
          <p:nvSpPr>
            <p:cNvPr id="4088" name="Freeform: Shape 4087">
              <a:extLst>
                <a:ext uri="{FF2B5EF4-FFF2-40B4-BE49-F238E27FC236}">
                  <a16:creationId xmlns:a16="http://schemas.microsoft.com/office/drawing/2014/main" xmlns="" id="{C937E687-2C9D-4BA1-9BFE-AB5BA1739E2C}"/>
                </a:ext>
              </a:extLst>
            </p:cNvPr>
            <p:cNvSpPr/>
            <p:nvPr/>
          </p:nvSpPr>
          <p:spPr>
            <a:xfrm>
              <a:off x="6995319" y="1196220"/>
              <a:ext cx="9525" cy="19050"/>
            </a:xfrm>
            <a:custGeom>
              <a:avLst/>
              <a:gdLst>
                <a:gd name="connsiteX0" fmla="*/ 8414 w 9525"/>
                <a:gd name="connsiteY0" fmla="*/ 13455 h 19050"/>
                <a:gd name="connsiteX1" fmla="*/ 8414 w 9525"/>
                <a:gd name="connsiteY1" fmla="*/ 13455 h 19050"/>
              </a:gdLst>
              <a:ahLst/>
              <a:cxnLst>
                <a:cxn ang="0">
                  <a:pos x="connsiteX0" y="connsiteY0"/>
                </a:cxn>
                <a:cxn ang="0">
                  <a:pos x="connsiteX1" y="connsiteY1"/>
                </a:cxn>
              </a:cxnLst>
              <a:rect l="l" t="t" r="r" b="b"/>
              <a:pathLst>
                <a:path w="9525" h="19050">
                  <a:moveTo>
                    <a:pt x="8414" y="13455"/>
                  </a:moveTo>
                  <a:cubicBezTo>
                    <a:pt x="8414" y="8692"/>
                    <a:pt x="5556" y="2025"/>
                    <a:pt x="8414" y="13455"/>
                  </a:cubicBezTo>
                  <a:close/>
                </a:path>
              </a:pathLst>
            </a:custGeom>
            <a:grpFill/>
            <a:ln w="9525" cap="flat">
              <a:noFill/>
              <a:prstDash val="solid"/>
              <a:miter/>
            </a:ln>
          </p:spPr>
          <p:txBody>
            <a:bodyPr rtlCol="0" anchor="ctr"/>
            <a:lstStyle/>
            <a:p>
              <a:endParaRPr lang="en-US"/>
            </a:p>
          </p:txBody>
        </p:sp>
        <p:sp>
          <p:nvSpPr>
            <p:cNvPr id="4089" name="Freeform: Shape 4088">
              <a:extLst>
                <a:ext uri="{FF2B5EF4-FFF2-40B4-BE49-F238E27FC236}">
                  <a16:creationId xmlns:a16="http://schemas.microsoft.com/office/drawing/2014/main" xmlns="" id="{B7893538-49E7-4C6B-A816-938395DE67F4}"/>
                </a:ext>
              </a:extLst>
            </p:cNvPr>
            <p:cNvSpPr/>
            <p:nvPr/>
          </p:nvSpPr>
          <p:spPr>
            <a:xfrm>
              <a:off x="6992779" y="119681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4090" name="Freeform: Shape 4089">
              <a:extLst>
                <a:ext uri="{FF2B5EF4-FFF2-40B4-BE49-F238E27FC236}">
                  <a16:creationId xmlns:a16="http://schemas.microsoft.com/office/drawing/2014/main" xmlns="" id="{8BE06873-7DE9-405C-9A4B-DAAD4CDCB42C}"/>
                </a:ext>
              </a:extLst>
            </p:cNvPr>
            <p:cNvSpPr/>
            <p:nvPr/>
          </p:nvSpPr>
          <p:spPr>
            <a:xfrm>
              <a:off x="6894395" y="959638"/>
              <a:ext cx="847725" cy="400050"/>
            </a:xfrm>
            <a:custGeom>
              <a:avLst/>
              <a:gdLst>
                <a:gd name="connsiteX0" fmla="*/ 561775 w 847725"/>
                <a:gd name="connsiteY0" fmla="*/ 299566 h 400050"/>
                <a:gd name="connsiteX1" fmla="*/ 596065 w 847725"/>
                <a:gd name="connsiteY1" fmla="*/ 285279 h 400050"/>
                <a:gd name="connsiteX2" fmla="*/ 597017 w 847725"/>
                <a:gd name="connsiteY2" fmla="*/ 274801 h 400050"/>
                <a:gd name="connsiteX3" fmla="*/ 620830 w 847725"/>
                <a:gd name="connsiteY3" fmla="*/ 287184 h 400050"/>
                <a:gd name="connsiteX4" fmla="*/ 660835 w 847725"/>
                <a:gd name="connsiteY4" fmla="*/ 259561 h 400050"/>
                <a:gd name="connsiteX5" fmla="*/ 650357 w 847725"/>
                <a:gd name="connsiteY5" fmla="*/ 248131 h 400050"/>
                <a:gd name="connsiteX6" fmla="*/ 729415 w 847725"/>
                <a:gd name="connsiteY6" fmla="*/ 214794 h 400050"/>
                <a:gd name="connsiteX7" fmla="*/ 824665 w 847725"/>
                <a:gd name="connsiteY7" fmla="*/ 19531 h 400050"/>
                <a:gd name="connsiteX8" fmla="*/ 844667 w 847725"/>
                <a:gd name="connsiteY8" fmla="*/ 35724 h 400050"/>
                <a:gd name="connsiteX9" fmla="*/ 804662 w 847725"/>
                <a:gd name="connsiteY9" fmla="*/ 166216 h 400050"/>
                <a:gd name="connsiteX10" fmla="*/ 797042 w 847725"/>
                <a:gd name="connsiteY10" fmla="*/ 143356 h 400050"/>
                <a:gd name="connsiteX11" fmla="*/ 789422 w 847725"/>
                <a:gd name="connsiteY11" fmla="*/ 174789 h 400050"/>
                <a:gd name="connsiteX12" fmla="*/ 802757 w 847725"/>
                <a:gd name="connsiteY12" fmla="*/ 169074 h 400050"/>
                <a:gd name="connsiteX13" fmla="*/ 751322 w 847725"/>
                <a:gd name="connsiteY13" fmla="*/ 248131 h 400050"/>
                <a:gd name="connsiteX14" fmla="*/ 742750 w 847725"/>
                <a:gd name="connsiteY14" fmla="*/ 237654 h 400050"/>
                <a:gd name="connsiteX15" fmla="*/ 709412 w 847725"/>
                <a:gd name="connsiteY15" fmla="*/ 289089 h 400050"/>
                <a:gd name="connsiteX16" fmla="*/ 703697 w 847725"/>
                <a:gd name="connsiteY16" fmla="*/ 265276 h 400050"/>
                <a:gd name="connsiteX17" fmla="*/ 702745 w 847725"/>
                <a:gd name="connsiteY17" fmla="*/ 270991 h 400050"/>
                <a:gd name="connsiteX18" fmla="*/ 565585 w 847725"/>
                <a:gd name="connsiteY18" fmla="*/ 369099 h 400050"/>
                <a:gd name="connsiteX19" fmla="*/ 552250 w 847725"/>
                <a:gd name="connsiteY19" fmla="*/ 380529 h 400050"/>
                <a:gd name="connsiteX20" fmla="*/ 574157 w 847725"/>
                <a:gd name="connsiteY20" fmla="*/ 379576 h 400050"/>
                <a:gd name="connsiteX21" fmla="*/ 614162 w 847725"/>
                <a:gd name="connsiteY21" fmla="*/ 344334 h 400050"/>
                <a:gd name="connsiteX22" fmla="*/ 635117 w 847725"/>
                <a:gd name="connsiteY22" fmla="*/ 339571 h 400050"/>
                <a:gd name="connsiteX23" fmla="*/ 629402 w 847725"/>
                <a:gd name="connsiteY23" fmla="*/ 354811 h 400050"/>
                <a:gd name="connsiteX24" fmla="*/ 607495 w 847725"/>
                <a:gd name="connsiteY24" fmla="*/ 358621 h 400050"/>
                <a:gd name="connsiteX25" fmla="*/ 620830 w 847725"/>
                <a:gd name="connsiteY25" fmla="*/ 363384 h 400050"/>
                <a:gd name="connsiteX26" fmla="*/ 500815 w 847725"/>
                <a:gd name="connsiteY26" fmla="*/ 386244 h 400050"/>
                <a:gd name="connsiteX27" fmla="*/ 495100 w 847725"/>
                <a:gd name="connsiteY27" fmla="*/ 380529 h 400050"/>
                <a:gd name="connsiteX28" fmla="*/ 540820 w 847725"/>
                <a:gd name="connsiteY28" fmla="*/ 364336 h 400050"/>
                <a:gd name="connsiteX29" fmla="*/ 544630 w 847725"/>
                <a:gd name="connsiteY29" fmla="*/ 362431 h 400050"/>
                <a:gd name="connsiteX30" fmla="*/ 463667 w 847725"/>
                <a:gd name="connsiteY30" fmla="*/ 363384 h 400050"/>
                <a:gd name="connsiteX31" fmla="*/ 457952 w 847725"/>
                <a:gd name="connsiteY31" fmla="*/ 348144 h 400050"/>
                <a:gd name="connsiteX32" fmla="*/ 418900 w 847725"/>
                <a:gd name="connsiteY32" fmla="*/ 379576 h 400050"/>
                <a:gd name="connsiteX33" fmla="*/ 457952 w 847725"/>
                <a:gd name="connsiteY33" fmla="*/ 371956 h 400050"/>
                <a:gd name="connsiteX34" fmla="*/ 454142 w 847725"/>
                <a:gd name="connsiteY34" fmla="*/ 388149 h 400050"/>
                <a:gd name="connsiteX35" fmla="*/ 293170 w 847725"/>
                <a:gd name="connsiteY35" fmla="*/ 388149 h 400050"/>
                <a:gd name="connsiteX36" fmla="*/ 335080 w 847725"/>
                <a:gd name="connsiteY36" fmla="*/ 377671 h 400050"/>
                <a:gd name="connsiteX37" fmla="*/ 324602 w 847725"/>
                <a:gd name="connsiteY37" fmla="*/ 393864 h 400050"/>
                <a:gd name="connsiteX38" fmla="*/ 347462 w 847725"/>
                <a:gd name="connsiteY38" fmla="*/ 394816 h 400050"/>
                <a:gd name="connsiteX39" fmla="*/ 346510 w 847725"/>
                <a:gd name="connsiteY39" fmla="*/ 354811 h 400050"/>
                <a:gd name="connsiteX40" fmla="*/ 280787 w 847725"/>
                <a:gd name="connsiteY40" fmla="*/ 376719 h 400050"/>
                <a:gd name="connsiteX41" fmla="*/ 299837 w 847725"/>
                <a:gd name="connsiteY41" fmla="*/ 359574 h 400050"/>
                <a:gd name="connsiteX42" fmla="*/ 306505 w 847725"/>
                <a:gd name="connsiteY42" fmla="*/ 367194 h 400050"/>
                <a:gd name="connsiteX43" fmla="*/ 295075 w 847725"/>
                <a:gd name="connsiteY43" fmla="*/ 384339 h 400050"/>
                <a:gd name="connsiteX44" fmla="*/ 252212 w 847725"/>
                <a:gd name="connsiteY44" fmla="*/ 385291 h 400050"/>
                <a:gd name="connsiteX45" fmla="*/ 247449 w 847725"/>
                <a:gd name="connsiteY45" fmla="*/ 383386 h 400050"/>
                <a:gd name="connsiteX46" fmla="*/ 271262 w 847725"/>
                <a:gd name="connsiteY46" fmla="*/ 373861 h 400050"/>
                <a:gd name="connsiteX47" fmla="*/ 248402 w 847725"/>
                <a:gd name="connsiteY47" fmla="*/ 375766 h 400050"/>
                <a:gd name="connsiteX48" fmla="*/ 266500 w 847725"/>
                <a:gd name="connsiteY48" fmla="*/ 365289 h 400050"/>
                <a:gd name="connsiteX49" fmla="*/ 278882 w 847725"/>
                <a:gd name="connsiteY49" fmla="*/ 363384 h 400050"/>
                <a:gd name="connsiteX50" fmla="*/ 202682 w 847725"/>
                <a:gd name="connsiteY50" fmla="*/ 371004 h 400050"/>
                <a:gd name="connsiteX51" fmla="*/ 236972 w 847725"/>
                <a:gd name="connsiteY51" fmla="*/ 375766 h 400050"/>
                <a:gd name="connsiteX52" fmla="*/ 223637 w 847725"/>
                <a:gd name="connsiteY52" fmla="*/ 367194 h 400050"/>
                <a:gd name="connsiteX53" fmla="*/ 240782 w 847725"/>
                <a:gd name="connsiteY53" fmla="*/ 350049 h 400050"/>
                <a:gd name="connsiteX54" fmla="*/ 235067 w 847725"/>
                <a:gd name="connsiteY54" fmla="*/ 359574 h 400050"/>
                <a:gd name="connsiteX55" fmla="*/ 190299 w 847725"/>
                <a:gd name="connsiteY55" fmla="*/ 372909 h 400050"/>
                <a:gd name="connsiteX56" fmla="*/ 160772 w 847725"/>
                <a:gd name="connsiteY56" fmla="*/ 342429 h 400050"/>
                <a:gd name="connsiteX57" fmla="*/ 199824 w 847725"/>
                <a:gd name="connsiteY57" fmla="*/ 354811 h 400050"/>
                <a:gd name="connsiteX58" fmla="*/ 144580 w 847725"/>
                <a:gd name="connsiteY58" fmla="*/ 345286 h 400050"/>
                <a:gd name="connsiteX59" fmla="*/ 117910 w 847725"/>
                <a:gd name="connsiteY59" fmla="*/ 335761 h 400050"/>
                <a:gd name="connsiteX60" fmla="*/ 145532 w 847725"/>
                <a:gd name="connsiteY60" fmla="*/ 331951 h 400050"/>
                <a:gd name="connsiteX61" fmla="*/ 78857 w 847725"/>
                <a:gd name="connsiteY61" fmla="*/ 310044 h 400050"/>
                <a:gd name="connsiteX62" fmla="*/ 24565 w 847725"/>
                <a:gd name="connsiteY62" fmla="*/ 230034 h 400050"/>
                <a:gd name="connsiteX63" fmla="*/ 40757 w 847725"/>
                <a:gd name="connsiteY63" fmla="*/ 258609 h 400050"/>
                <a:gd name="connsiteX64" fmla="*/ 55045 w 847725"/>
                <a:gd name="connsiteY64" fmla="*/ 250989 h 400050"/>
                <a:gd name="connsiteX65" fmla="*/ 37899 w 847725"/>
                <a:gd name="connsiteY65" fmla="*/ 239559 h 400050"/>
                <a:gd name="connsiteX66" fmla="*/ 12182 w 847725"/>
                <a:gd name="connsiteY66" fmla="*/ 234796 h 400050"/>
                <a:gd name="connsiteX67" fmla="*/ 38852 w 847725"/>
                <a:gd name="connsiteY67" fmla="*/ 215746 h 400050"/>
                <a:gd name="connsiteX68" fmla="*/ 13135 w 847725"/>
                <a:gd name="connsiteY68" fmla="*/ 194791 h 400050"/>
                <a:gd name="connsiteX69" fmla="*/ 20755 w 847725"/>
                <a:gd name="connsiteY69" fmla="*/ 214794 h 400050"/>
                <a:gd name="connsiteX70" fmla="*/ 21707 w 847725"/>
                <a:gd name="connsiteY70" fmla="*/ 211936 h 400050"/>
                <a:gd name="connsiteX71" fmla="*/ 16945 w 847725"/>
                <a:gd name="connsiteY71" fmla="*/ 150976 h 400050"/>
                <a:gd name="connsiteX72" fmla="*/ 20755 w 847725"/>
                <a:gd name="connsiteY72" fmla="*/ 146214 h 400050"/>
                <a:gd name="connsiteX73" fmla="*/ 40757 w 847725"/>
                <a:gd name="connsiteY73" fmla="*/ 154786 h 400050"/>
                <a:gd name="connsiteX74" fmla="*/ 72190 w 847725"/>
                <a:gd name="connsiteY74" fmla="*/ 194791 h 400050"/>
                <a:gd name="connsiteX75" fmla="*/ 82667 w 847725"/>
                <a:gd name="connsiteY75" fmla="*/ 199554 h 400050"/>
                <a:gd name="connsiteX76" fmla="*/ 62665 w 847725"/>
                <a:gd name="connsiteY76" fmla="*/ 159549 h 400050"/>
                <a:gd name="connsiteX77" fmla="*/ 54092 w 847725"/>
                <a:gd name="connsiteY77" fmla="*/ 146214 h 400050"/>
                <a:gd name="connsiteX78" fmla="*/ 53140 w 847725"/>
                <a:gd name="connsiteY78" fmla="*/ 134784 h 400050"/>
                <a:gd name="connsiteX79" fmla="*/ 67427 w 847725"/>
                <a:gd name="connsiteY79" fmla="*/ 141451 h 400050"/>
                <a:gd name="connsiteX80" fmla="*/ 103622 w 847725"/>
                <a:gd name="connsiteY80" fmla="*/ 199554 h 400050"/>
                <a:gd name="connsiteX81" fmla="*/ 141722 w 847725"/>
                <a:gd name="connsiteY81" fmla="*/ 215746 h 400050"/>
                <a:gd name="connsiteX82" fmla="*/ 130292 w 847725"/>
                <a:gd name="connsiteY82" fmla="*/ 234796 h 400050"/>
                <a:gd name="connsiteX83" fmla="*/ 178870 w 847725"/>
                <a:gd name="connsiteY83" fmla="*/ 243369 h 400050"/>
                <a:gd name="connsiteX84" fmla="*/ 162677 w 847725"/>
                <a:gd name="connsiteY84" fmla="*/ 257656 h 400050"/>
                <a:gd name="connsiteX85" fmla="*/ 157915 w 847725"/>
                <a:gd name="connsiteY85" fmla="*/ 259561 h 400050"/>
                <a:gd name="connsiteX86" fmla="*/ 282692 w 847725"/>
                <a:gd name="connsiteY86" fmla="*/ 294804 h 400050"/>
                <a:gd name="connsiteX87" fmla="*/ 291265 w 847725"/>
                <a:gd name="connsiteY87" fmla="*/ 290994 h 400050"/>
                <a:gd name="connsiteX88" fmla="*/ 306505 w 847725"/>
                <a:gd name="connsiteY88" fmla="*/ 269086 h 400050"/>
                <a:gd name="connsiteX89" fmla="*/ 299837 w 847725"/>
                <a:gd name="connsiteY89" fmla="*/ 271944 h 400050"/>
                <a:gd name="connsiteX90" fmla="*/ 312220 w 847725"/>
                <a:gd name="connsiteY90" fmla="*/ 287184 h 400050"/>
                <a:gd name="connsiteX91" fmla="*/ 294122 w 847725"/>
                <a:gd name="connsiteY91" fmla="*/ 310996 h 400050"/>
                <a:gd name="connsiteX92" fmla="*/ 312220 w 847725"/>
                <a:gd name="connsiteY92" fmla="*/ 306234 h 400050"/>
                <a:gd name="connsiteX93" fmla="*/ 335080 w 847725"/>
                <a:gd name="connsiteY93" fmla="*/ 286231 h 400050"/>
                <a:gd name="connsiteX94" fmla="*/ 312220 w 847725"/>
                <a:gd name="connsiteY94" fmla="*/ 284326 h 400050"/>
                <a:gd name="connsiteX95" fmla="*/ 398897 w 847725"/>
                <a:gd name="connsiteY95" fmla="*/ 270991 h 400050"/>
                <a:gd name="connsiteX96" fmla="*/ 395087 w 847725"/>
                <a:gd name="connsiteY96" fmla="*/ 280516 h 400050"/>
                <a:gd name="connsiteX97" fmla="*/ 452237 w 847725"/>
                <a:gd name="connsiteY97" fmla="*/ 279564 h 400050"/>
                <a:gd name="connsiteX98" fmla="*/ 464620 w 847725"/>
                <a:gd name="connsiteY98" fmla="*/ 253846 h 400050"/>
                <a:gd name="connsiteX99" fmla="*/ 468430 w 847725"/>
                <a:gd name="connsiteY99" fmla="*/ 251941 h 400050"/>
                <a:gd name="connsiteX100" fmla="*/ 457952 w 847725"/>
                <a:gd name="connsiteY100" fmla="*/ 270991 h 400050"/>
                <a:gd name="connsiteX101" fmla="*/ 459857 w 847725"/>
                <a:gd name="connsiteY101" fmla="*/ 283374 h 400050"/>
                <a:gd name="connsiteX102" fmla="*/ 483670 w 847725"/>
                <a:gd name="connsiteY102" fmla="*/ 245274 h 400050"/>
                <a:gd name="connsiteX103" fmla="*/ 510340 w 847725"/>
                <a:gd name="connsiteY103" fmla="*/ 304329 h 400050"/>
                <a:gd name="connsiteX104" fmla="*/ 509387 w 847725"/>
                <a:gd name="connsiteY104" fmla="*/ 294804 h 400050"/>
                <a:gd name="connsiteX105" fmla="*/ 500815 w 847725"/>
                <a:gd name="connsiteY105" fmla="*/ 310044 h 400050"/>
                <a:gd name="connsiteX106" fmla="*/ 561775 w 847725"/>
                <a:gd name="connsiteY106" fmla="*/ 299566 h 400050"/>
                <a:gd name="connsiteX107" fmla="*/ 816092 w 847725"/>
                <a:gd name="connsiteY107" fmla="*/ 28104 h 400050"/>
                <a:gd name="connsiteX108" fmla="*/ 817997 w 847725"/>
                <a:gd name="connsiteY108" fmla="*/ 30009 h 400050"/>
                <a:gd name="connsiteX109" fmla="*/ 816092 w 847725"/>
                <a:gd name="connsiteY109" fmla="*/ 28104 h 400050"/>
                <a:gd name="connsiteX110" fmla="*/ 383657 w 847725"/>
                <a:gd name="connsiteY110" fmla="*/ 334809 h 400050"/>
                <a:gd name="connsiteX111" fmla="*/ 438902 w 847725"/>
                <a:gd name="connsiteY111" fmla="*/ 304329 h 400050"/>
                <a:gd name="connsiteX112" fmla="*/ 383657 w 847725"/>
                <a:gd name="connsiteY112" fmla="*/ 334809 h 400050"/>
                <a:gd name="connsiteX113" fmla="*/ 377942 w 847725"/>
                <a:gd name="connsiteY113" fmla="*/ 313854 h 400050"/>
                <a:gd name="connsiteX114" fmla="*/ 377942 w 847725"/>
                <a:gd name="connsiteY114" fmla="*/ 313854 h 400050"/>
                <a:gd name="connsiteX115" fmla="*/ 374132 w 847725"/>
                <a:gd name="connsiteY115" fmla="*/ 320521 h 400050"/>
                <a:gd name="connsiteX116" fmla="*/ 375085 w 847725"/>
                <a:gd name="connsiteY116" fmla="*/ 321474 h 400050"/>
                <a:gd name="connsiteX117" fmla="*/ 374132 w 847725"/>
                <a:gd name="connsiteY117" fmla="*/ 320521 h 400050"/>
                <a:gd name="connsiteX118" fmla="*/ 491290 w 847725"/>
                <a:gd name="connsiteY118" fmla="*/ 306234 h 400050"/>
                <a:gd name="connsiteX119" fmla="*/ 491290 w 847725"/>
                <a:gd name="connsiteY119" fmla="*/ 306234 h 400050"/>
                <a:gd name="connsiteX120" fmla="*/ 481765 w 847725"/>
                <a:gd name="connsiteY120" fmla="*/ 301471 h 400050"/>
                <a:gd name="connsiteX121" fmla="*/ 481765 w 847725"/>
                <a:gd name="connsiteY121" fmla="*/ 301471 h 400050"/>
                <a:gd name="connsiteX122" fmla="*/ 452237 w 847725"/>
                <a:gd name="connsiteY122" fmla="*/ 290041 h 400050"/>
                <a:gd name="connsiteX123" fmla="*/ 452237 w 847725"/>
                <a:gd name="connsiteY123" fmla="*/ 290041 h 400050"/>
                <a:gd name="connsiteX124" fmla="*/ 77905 w 847725"/>
                <a:gd name="connsiteY124" fmla="*/ 215746 h 400050"/>
                <a:gd name="connsiteX125" fmla="*/ 77905 w 847725"/>
                <a:gd name="connsiteY125" fmla="*/ 215746 h 400050"/>
                <a:gd name="connsiteX126" fmla="*/ 121720 w 847725"/>
                <a:gd name="connsiteY126" fmla="*/ 272896 h 400050"/>
                <a:gd name="connsiteX127" fmla="*/ 156010 w 847725"/>
                <a:gd name="connsiteY127" fmla="*/ 259561 h 400050"/>
                <a:gd name="connsiteX128" fmla="*/ 161724 w 847725"/>
                <a:gd name="connsiteY128" fmla="*/ 261466 h 400050"/>
                <a:gd name="connsiteX129" fmla="*/ 135055 w 847725"/>
                <a:gd name="connsiteY129" fmla="*/ 268134 h 400050"/>
                <a:gd name="connsiteX130" fmla="*/ 119815 w 847725"/>
                <a:gd name="connsiteY130" fmla="*/ 229081 h 400050"/>
                <a:gd name="connsiteX131" fmla="*/ 96002 w 847725"/>
                <a:gd name="connsiteY131" fmla="*/ 244321 h 400050"/>
                <a:gd name="connsiteX132" fmla="*/ 121720 w 847725"/>
                <a:gd name="connsiteY132" fmla="*/ 272896 h 400050"/>
                <a:gd name="connsiteX133" fmla="*/ 296980 w 847725"/>
                <a:gd name="connsiteY133" fmla="*/ 333856 h 400050"/>
                <a:gd name="connsiteX134" fmla="*/ 253165 w 847725"/>
                <a:gd name="connsiteY134" fmla="*/ 309091 h 400050"/>
                <a:gd name="connsiteX135" fmla="*/ 253165 w 847725"/>
                <a:gd name="connsiteY135" fmla="*/ 294804 h 400050"/>
                <a:gd name="connsiteX136" fmla="*/ 275072 w 847725"/>
                <a:gd name="connsiteY136" fmla="*/ 299566 h 400050"/>
                <a:gd name="connsiteX137" fmla="*/ 267452 w 847725"/>
                <a:gd name="connsiteY137" fmla="*/ 269086 h 400050"/>
                <a:gd name="connsiteX138" fmla="*/ 249355 w 847725"/>
                <a:gd name="connsiteY138" fmla="*/ 273849 h 400050"/>
                <a:gd name="connsiteX139" fmla="*/ 261737 w 847725"/>
                <a:gd name="connsiteY139" fmla="*/ 286231 h 400050"/>
                <a:gd name="connsiteX140" fmla="*/ 206492 w 847725"/>
                <a:gd name="connsiteY140" fmla="*/ 294804 h 400050"/>
                <a:gd name="connsiteX141" fmla="*/ 210302 w 847725"/>
                <a:gd name="connsiteY141" fmla="*/ 283374 h 400050"/>
                <a:gd name="connsiteX142" fmla="*/ 156010 w 847725"/>
                <a:gd name="connsiteY142" fmla="*/ 292899 h 400050"/>
                <a:gd name="connsiteX143" fmla="*/ 221732 w 847725"/>
                <a:gd name="connsiteY143" fmla="*/ 306234 h 400050"/>
                <a:gd name="connsiteX144" fmla="*/ 218874 w 847725"/>
                <a:gd name="connsiteY144" fmla="*/ 326236 h 400050"/>
                <a:gd name="connsiteX145" fmla="*/ 252212 w 847725"/>
                <a:gd name="connsiteY145" fmla="*/ 335761 h 400050"/>
                <a:gd name="connsiteX146" fmla="*/ 296980 w 847725"/>
                <a:gd name="connsiteY146" fmla="*/ 333856 h 400050"/>
                <a:gd name="connsiteX147" fmla="*/ 319840 w 847725"/>
                <a:gd name="connsiteY147" fmla="*/ 329094 h 400050"/>
                <a:gd name="connsiteX148" fmla="*/ 367465 w 847725"/>
                <a:gd name="connsiteY148" fmla="*/ 319569 h 400050"/>
                <a:gd name="connsiteX149" fmla="*/ 373180 w 847725"/>
                <a:gd name="connsiteY149" fmla="*/ 310044 h 400050"/>
                <a:gd name="connsiteX150" fmla="*/ 375085 w 847725"/>
                <a:gd name="connsiteY150" fmla="*/ 302424 h 400050"/>
                <a:gd name="connsiteX151" fmla="*/ 319840 w 847725"/>
                <a:gd name="connsiteY151" fmla="*/ 329094 h 400050"/>
                <a:gd name="connsiteX152" fmla="*/ 475097 w 847725"/>
                <a:gd name="connsiteY152" fmla="*/ 361479 h 400050"/>
                <a:gd name="connsiteX153" fmla="*/ 475097 w 847725"/>
                <a:gd name="connsiteY153" fmla="*/ 361479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847725" h="400050">
                  <a:moveTo>
                    <a:pt x="561775" y="299566"/>
                  </a:moveTo>
                  <a:cubicBezTo>
                    <a:pt x="565585" y="298614"/>
                    <a:pt x="597970" y="282421"/>
                    <a:pt x="596065" y="285279"/>
                  </a:cubicBezTo>
                  <a:cubicBezTo>
                    <a:pt x="588445" y="289089"/>
                    <a:pt x="589397" y="285279"/>
                    <a:pt x="597017" y="274801"/>
                  </a:cubicBezTo>
                  <a:cubicBezTo>
                    <a:pt x="591302" y="271944"/>
                    <a:pt x="614162" y="290994"/>
                    <a:pt x="620830" y="287184"/>
                  </a:cubicBezTo>
                  <a:cubicBezTo>
                    <a:pt x="597017" y="270991"/>
                    <a:pt x="668455" y="253846"/>
                    <a:pt x="660835" y="259561"/>
                  </a:cubicBezTo>
                  <a:cubicBezTo>
                    <a:pt x="656072" y="238606"/>
                    <a:pt x="669407" y="251941"/>
                    <a:pt x="650357" y="248131"/>
                  </a:cubicBezTo>
                  <a:cubicBezTo>
                    <a:pt x="694172" y="254799"/>
                    <a:pt x="717032" y="182409"/>
                    <a:pt x="729415" y="214794"/>
                  </a:cubicBezTo>
                  <a:cubicBezTo>
                    <a:pt x="677980" y="230034"/>
                    <a:pt x="888482" y="-54764"/>
                    <a:pt x="824665" y="19531"/>
                  </a:cubicBezTo>
                  <a:cubicBezTo>
                    <a:pt x="832285" y="27151"/>
                    <a:pt x="840857" y="60489"/>
                    <a:pt x="844667" y="35724"/>
                  </a:cubicBezTo>
                  <a:cubicBezTo>
                    <a:pt x="860860" y="67156"/>
                    <a:pt x="813235" y="126211"/>
                    <a:pt x="804662" y="166216"/>
                  </a:cubicBezTo>
                  <a:cubicBezTo>
                    <a:pt x="804662" y="166216"/>
                    <a:pt x="797995" y="144309"/>
                    <a:pt x="797042" y="143356"/>
                  </a:cubicBezTo>
                  <a:cubicBezTo>
                    <a:pt x="789422" y="150976"/>
                    <a:pt x="794185" y="164311"/>
                    <a:pt x="789422" y="174789"/>
                  </a:cubicBezTo>
                  <a:cubicBezTo>
                    <a:pt x="794185" y="173836"/>
                    <a:pt x="799900" y="167169"/>
                    <a:pt x="802757" y="169074"/>
                  </a:cubicBezTo>
                  <a:cubicBezTo>
                    <a:pt x="790375" y="187171"/>
                    <a:pt x="748465" y="220509"/>
                    <a:pt x="751322" y="248131"/>
                  </a:cubicBezTo>
                  <a:cubicBezTo>
                    <a:pt x="756085" y="249084"/>
                    <a:pt x="741797" y="240511"/>
                    <a:pt x="742750" y="237654"/>
                  </a:cubicBezTo>
                  <a:cubicBezTo>
                    <a:pt x="744655" y="235749"/>
                    <a:pt x="709412" y="289089"/>
                    <a:pt x="709412" y="289089"/>
                  </a:cubicBezTo>
                  <a:cubicBezTo>
                    <a:pt x="698935" y="288136"/>
                    <a:pt x="717032" y="255751"/>
                    <a:pt x="703697" y="265276"/>
                  </a:cubicBezTo>
                  <a:cubicBezTo>
                    <a:pt x="700840" y="270991"/>
                    <a:pt x="700840" y="272896"/>
                    <a:pt x="702745" y="270991"/>
                  </a:cubicBezTo>
                  <a:cubicBezTo>
                    <a:pt x="686552" y="321474"/>
                    <a:pt x="582730" y="353859"/>
                    <a:pt x="565585" y="369099"/>
                  </a:cubicBezTo>
                  <a:cubicBezTo>
                    <a:pt x="566537" y="366241"/>
                    <a:pt x="603685" y="331951"/>
                    <a:pt x="552250" y="380529"/>
                  </a:cubicBezTo>
                  <a:cubicBezTo>
                    <a:pt x="579872" y="384339"/>
                    <a:pt x="587492" y="384339"/>
                    <a:pt x="574157" y="379576"/>
                  </a:cubicBezTo>
                  <a:cubicBezTo>
                    <a:pt x="584635" y="370051"/>
                    <a:pt x="597017" y="360526"/>
                    <a:pt x="614162" y="344334"/>
                  </a:cubicBezTo>
                  <a:cubicBezTo>
                    <a:pt x="635117" y="353859"/>
                    <a:pt x="597017" y="359574"/>
                    <a:pt x="635117" y="339571"/>
                  </a:cubicBezTo>
                  <a:cubicBezTo>
                    <a:pt x="621782" y="349096"/>
                    <a:pt x="619877" y="353859"/>
                    <a:pt x="629402" y="354811"/>
                  </a:cubicBezTo>
                  <a:cubicBezTo>
                    <a:pt x="622735" y="362431"/>
                    <a:pt x="615115" y="364336"/>
                    <a:pt x="607495" y="358621"/>
                  </a:cubicBezTo>
                  <a:cubicBezTo>
                    <a:pt x="606542" y="369099"/>
                    <a:pt x="610352" y="370051"/>
                    <a:pt x="620830" y="363384"/>
                  </a:cubicBezTo>
                  <a:cubicBezTo>
                    <a:pt x="597970" y="368146"/>
                    <a:pt x="500815" y="385291"/>
                    <a:pt x="500815" y="386244"/>
                  </a:cubicBezTo>
                  <a:cubicBezTo>
                    <a:pt x="505577" y="379576"/>
                    <a:pt x="503672" y="377671"/>
                    <a:pt x="495100" y="380529"/>
                  </a:cubicBezTo>
                  <a:cubicBezTo>
                    <a:pt x="495100" y="379576"/>
                    <a:pt x="540820" y="368146"/>
                    <a:pt x="540820" y="364336"/>
                  </a:cubicBezTo>
                  <a:cubicBezTo>
                    <a:pt x="540820" y="367194"/>
                    <a:pt x="542725" y="367194"/>
                    <a:pt x="544630" y="362431"/>
                  </a:cubicBezTo>
                  <a:cubicBezTo>
                    <a:pt x="545582" y="357669"/>
                    <a:pt x="457000" y="380529"/>
                    <a:pt x="463667" y="363384"/>
                  </a:cubicBezTo>
                  <a:cubicBezTo>
                    <a:pt x="463667" y="362431"/>
                    <a:pt x="456047" y="374814"/>
                    <a:pt x="457952" y="348144"/>
                  </a:cubicBezTo>
                  <a:cubicBezTo>
                    <a:pt x="436997" y="360526"/>
                    <a:pt x="424615" y="353859"/>
                    <a:pt x="418900" y="379576"/>
                  </a:cubicBezTo>
                  <a:cubicBezTo>
                    <a:pt x="426520" y="367194"/>
                    <a:pt x="457000" y="371956"/>
                    <a:pt x="457952" y="371956"/>
                  </a:cubicBezTo>
                  <a:cubicBezTo>
                    <a:pt x="457000" y="375766"/>
                    <a:pt x="452237" y="388149"/>
                    <a:pt x="454142" y="388149"/>
                  </a:cubicBezTo>
                  <a:cubicBezTo>
                    <a:pt x="408422" y="378624"/>
                    <a:pt x="357940" y="393864"/>
                    <a:pt x="293170" y="388149"/>
                  </a:cubicBezTo>
                  <a:cubicBezTo>
                    <a:pt x="293170" y="388149"/>
                    <a:pt x="329365" y="376719"/>
                    <a:pt x="335080" y="377671"/>
                  </a:cubicBezTo>
                  <a:cubicBezTo>
                    <a:pt x="330317" y="382434"/>
                    <a:pt x="326507" y="387196"/>
                    <a:pt x="324602" y="393864"/>
                  </a:cubicBezTo>
                  <a:cubicBezTo>
                    <a:pt x="334127" y="383386"/>
                    <a:pt x="339842" y="391959"/>
                    <a:pt x="347462" y="394816"/>
                  </a:cubicBezTo>
                  <a:cubicBezTo>
                    <a:pt x="338890" y="381481"/>
                    <a:pt x="345557" y="383386"/>
                    <a:pt x="346510" y="354811"/>
                  </a:cubicBezTo>
                  <a:cubicBezTo>
                    <a:pt x="340795" y="361479"/>
                    <a:pt x="265547" y="349096"/>
                    <a:pt x="280787" y="376719"/>
                  </a:cubicBezTo>
                  <a:cubicBezTo>
                    <a:pt x="283645" y="367194"/>
                    <a:pt x="290312" y="361479"/>
                    <a:pt x="299837" y="359574"/>
                  </a:cubicBezTo>
                  <a:cubicBezTo>
                    <a:pt x="294122" y="365289"/>
                    <a:pt x="296980" y="367194"/>
                    <a:pt x="306505" y="367194"/>
                  </a:cubicBezTo>
                  <a:cubicBezTo>
                    <a:pt x="289360" y="389101"/>
                    <a:pt x="301742" y="364336"/>
                    <a:pt x="295075" y="384339"/>
                  </a:cubicBezTo>
                  <a:cubicBezTo>
                    <a:pt x="298885" y="381481"/>
                    <a:pt x="250307" y="385291"/>
                    <a:pt x="252212" y="385291"/>
                  </a:cubicBezTo>
                  <a:cubicBezTo>
                    <a:pt x="254117" y="381481"/>
                    <a:pt x="252212" y="380529"/>
                    <a:pt x="247449" y="383386"/>
                  </a:cubicBezTo>
                  <a:cubicBezTo>
                    <a:pt x="243640" y="389101"/>
                    <a:pt x="274120" y="371004"/>
                    <a:pt x="271262" y="373861"/>
                  </a:cubicBezTo>
                  <a:cubicBezTo>
                    <a:pt x="261737" y="379576"/>
                    <a:pt x="251260" y="380529"/>
                    <a:pt x="248402" y="375766"/>
                  </a:cubicBezTo>
                  <a:cubicBezTo>
                    <a:pt x="244592" y="368146"/>
                    <a:pt x="263642" y="364336"/>
                    <a:pt x="266500" y="365289"/>
                  </a:cubicBezTo>
                  <a:cubicBezTo>
                    <a:pt x="258880" y="370051"/>
                    <a:pt x="262690" y="369099"/>
                    <a:pt x="278882" y="363384"/>
                  </a:cubicBezTo>
                  <a:cubicBezTo>
                    <a:pt x="261737" y="357669"/>
                    <a:pt x="216970" y="370051"/>
                    <a:pt x="202682" y="371004"/>
                  </a:cubicBezTo>
                  <a:cubicBezTo>
                    <a:pt x="207445" y="357669"/>
                    <a:pt x="232210" y="386244"/>
                    <a:pt x="236972" y="375766"/>
                  </a:cubicBezTo>
                  <a:cubicBezTo>
                    <a:pt x="236020" y="368146"/>
                    <a:pt x="231257" y="365289"/>
                    <a:pt x="223637" y="367194"/>
                  </a:cubicBezTo>
                  <a:cubicBezTo>
                    <a:pt x="236020" y="371004"/>
                    <a:pt x="241735" y="365289"/>
                    <a:pt x="240782" y="350049"/>
                  </a:cubicBezTo>
                  <a:cubicBezTo>
                    <a:pt x="235067" y="351001"/>
                    <a:pt x="233162" y="353859"/>
                    <a:pt x="235067" y="359574"/>
                  </a:cubicBezTo>
                  <a:cubicBezTo>
                    <a:pt x="211255" y="378624"/>
                    <a:pt x="208397" y="359574"/>
                    <a:pt x="190299" y="372909"/>
                  </a:cubicBezTo>
                  <a:cubicBezTo>
                    <a:pt x="180774" y="370051"/>
                    <a:pt x="165535" y="360526"/>
                    <a:pt x="160772" y="342429"/>
                  </a:cubicBezTo>
                  <a:cubicBezTo>
                    <a:pt x="150295" y="332904"/>
                    <a:pt x="188395" y="384339"/>
                    <a:pt x="199824" y="354811"/>
                  </a:cubicBezTo>
                  <a:cubicBezTo>
                    <a:pt x="196967" y="325284"/>
                    <a:pt x="125530" y="341476"/>
                    <a:pt x="144580" y="345286"/>
                  </a:cubicBezTo>
                  <a:cubicBezTo>
                    <a:pt x="148390" y="343381"/>
                    <a:pt x="123624" y="339571"/>
                    <a:pt x="117910" y="335761"/>
                  </a:cubicBezTo>
                  <a:cubicBezTo>
                    <a:pt x="113147" y="334809"/>
                    <a:pt x="148390" y="330999"/>
                    <a:pt x="145532" y="331951"/>
                  </a:cubicBezTo>
                  <a:cubicBezTo>
                    <a:pt x="151247" y="303376"/>
                    <a:pt x="92192" y="306234"/>
                    <a:pt x="78857" y="310044"/>
                  </a:cubicBezTo>
                  <a:cubicBezTo>
                    <a:pt x="75047" y="322426"/>
                    <a:pt x="16945" y="231939"/>
                    <a:pt x="24565" y="230034"/>
                  </a:cubicBezTo>
                  <a:cubicBezTo>
                    <a:pt x="32185" y="253846"/>
                    <a:pt x="32185" y="236701"/>
                    <a:pt x="40757" y="258609"/>
                  </a:cubicBezTo>
                  <a:cubicBezTo>
                    <a:pt x="32185" y="262419"/>
                    <a:pt x="55997" y="245274"/>
                    <a:pt x="55045" y="250989"/>
                  </a:cubicBezTo>
                  <a:cubicBezTo>
                    <a:pt x="47424" y="250036"/>
                    <a:pt x="41710" y="246226"/>
                    <a:pt x="37899" y="239559"/>
                  </a:cubicBezTo>
                  <a:cubicBezTo>
                    <a:pt x="77905" y="241464"/>
                    <a:pt x="13135" y="220509"/>
                    <a:pt x="12182" y="234796"/>
                  </a:cubicBezTo>
                  <a:cubicBezTo>
                    <a:pt x="-9726" y="204316"/>
                    <a:pt x="47424" y="237654"/>
                    <a:pt x="38852" y="215746"/>
                  </a:cubicBezTo>
                  <a:cubicBezTo>
                    <a:pt x="28374" y="210031"/>
                    <a:pt x="26470" y="199554"/>
                    <a:pt x="13135" y="194791"/>
                  </a:cubicBezTo>
                  <a:cubicBezTo>
                    <a:pt x="5515" y="210031"/>
                    <a:pt x="7420" y="216699"/>
                    <a:pt x="20755" y="214794"/>
                  </a:cubicBezTo>
                  <a:cubicBezTo>
                    <a:pt x="15992" y="209079"/>
                    <a:pt x="16945" y="208126"/>
                    <a:pt x="21707" y="211936"/>
                  </a:cubicBezTo>
                  <a:cubicBezTo>
                    <a:pt x="17897" y="204316"/>
                    <a:pt x="23612" y="163359"/>
                    <a:pt x="16945" y="150976"/>
                  </a:cubicBezTo>
                  <a:cubicBezTo>
                    <a:pt x="18849" y="152881"/>
                    <a:pt x="19802" y="151929"/>
                    <a:pt x="20755" y="146214"/>
                  </a:cubicBezTo>
                  <a:cubicBezTo>
                    <a:pt x="29327" y="150024"/>
                    <a:pt x="46472" y="158596"/>
                    <a:pt x="40757" y="154786"/>
                  </a:cubicBezTo>
                  <a:cubicBezTo>
                    <a:pt x="37899" y="150024"/>
                    <a:pt x="71237" y="209079"/>
                    <a:pt x="72190" y="194791"/>
                  </a:cubicBezTo>
                  <a:cubicBezTo>
                    <a:pt x="68380" y="195744"/>
                    <a:pt x="72190" y="197649"/>
                    <a:pt x="82667" y="199554"/>
                  </a:cubicBezTo>
                  <a:cubicBezTo>
                    <a:pt x="79810" y="204316"/>
                    <a:pt x="50282" y="141451"/>
                    <a:pt x="62665" y="159549"/>
                  </a:cubicBezTo>
                  <a:cubicBezTo>
                    <a:pt x="75047" y="156691"/>
                    <a:pt x="53140" y="145261"/>
                    <a:pt x="54092" y="146214"/>
                  </a:cubicBezTo>
                  <a:cubicBezTo>
                    <a:pt x="55045" y="154786"/>
                    <a:pt x="55045" y="150976"/>
                    <a:pt x="53140" y="134784"/>
                  </a:cubicBezTo>
                  <a:cubicBezTo>
                    <a:pt x="75047" y="139546"/>
                    <a:pt x="51235" y="147166"/>
                    <a:pt x="67427" y="141451"/>
                  </a:cubicBezTo>
                  <a:cubicBezTo>
                    <a:pt x="97907" y="150024"/>
                    <a:pt x="96955" y="192886"/>
                    <a:pt x="103622" y="199554"/>
                  </a:cubicBezTo>
                  <a:cubicBezTo>
                    <a:pt x="110290" y="209079"/>
                    <a:pt x="133149" y="184314"/>
                    <a:pt x="141722" y="215746"/>
                  </a:cubicBezTo>
                  <a:cubicBezTo>
                    <a:pt x="136007" y="206221"/>
                    <a:pt x="130292" y="230986"/>
                    <a:pt x="130292" y="234796"/>
                  </a:cubicBezTo>
                  <a:cubicBezTo>
                    <a:pt x="130292" y="234796"/>
                    <a:pt x="167440" y="250989"/>
                    <a:pt x="178870" y="243369"/>
                  </a:cubicBezTo>
                  <a:cubicBezTo>
                    <a:pt x="176965" y="252894"/>
                    <a:pt x="172202" y="257656"/>
                    <a:pt x="162677" y="257656"/>
                  </a:cubicBezTo>
                  <a:cubicBezTo>
                    <a:pt x="166487" y="247179"/>
                    <a:pt x="164582" y="247179"/>
                    <a:pt x="157915" y="259561"/>
                  </a:cubicBezTo>
                  <a:cubicBezTo>
                    <a:pt x="188395" y="270039"/>
                    <a:pt x="280787" y="238606"/>
                    <a:pt x="282692" y="294804"/>
                  </a:cubicBezTo>
                  <a:cubicBezTo>
                    <a:pt x="284597" y="290041"/>
                    <a:pt x="287455" y="289089"/>
                    <a:pt x="291265" y="290994"/>
                  </a:cubicBezTo>
                  <a:cubicBezTo>
                    <a:pt x="281740" y="283374"/>
                    <a:pt x="296980" y="268134"/>
                    <a:pt x="306505" y="269086"/>
                  </a:cubicBezTo>
                  <a:cubicBezTo>
                    <a:pt x="307457" y="275754"/>
                    <a:pt x="305552" y="276706"/>
                    <a:pt x="299837" y="271944"/>
                  </a:cubicBezTo>
                  <a:cubicBezTo>
                    <a:pt x="300790" y="288136"/>
                    <a:pt x="302695" y="286231"/>
                    <a:pt x="312220" y="287184"/>
                  </a:cubicBezTo>
                  <a:cubicBezTo>
                    <a:pt x="310315" y="297661"/>
                    <a:pt x="303647" y="305281"/>
                    <a:pt x="294122" y="310996"/>
                  </a:cubicBezTo>
                  <a:cubicBezTo>
                    <a:pt x="305552" y="298614"/>
                    <a:pt x="311267" y="297661"/>
                    <a:pt x="312220" y="306234"/>
                  </a:cubicBezTo>
                  <a:cubicBezTo>
                    <a:pt x="315077" y="304329"/>
                    <a:pt x="333175" y="288136"/>
                    <a:pt x="335080" y="286231"/>
                  </a:cubicBezTo>
                  <a:cubicBezTo>
                    <a:pt x="327460" y="286231"/>
                    <a:pt x="319840" y="285279"/>
                    <a:pt x="312220" y="284326"/>
                  </a:cubicBezTo>
                  <a:cubicBezTo>
                    <a:pt x="328412" y="269086"/>
                    <a:pt x="387467" y="271944"/>
                    <a:pt x="398897" y="270991"/>
                  </a:cubicBezTo>
                  <a:cubicBezTo>
                    <a:pt x="412232" y="280516"/>
                    <a:pt x="401755" y="272896"/>
                    <a:pt x="395087" y="280516"/>
                  </a:cubicBezTo>
                  <a:cubicBezTo>
                    <a:pt x="400802" y="277659"/>
                    <a:pt x="452237" y="279564"/>
                    <a:pt x="452237" y="279564"/>
                  </a:cubicBezTo>
                  <a:cubicBezTo>
                    <a:pt x="438902" y="284326"/>
                    <a:pt x="467477" y="248131"/>
                    <a:pt x="464620" y="253846"/>
                  </a:cubicBezTo>
                  <a:cubicBezTo>
                    <a:pt x="463667" y="261466"/>
                    <a:pt x="464620" y="260514"/>
                    <a:pt x="468430" y="251941"/>
                  </a:cubicBezTo>
                  <a:cubicBezTo>
                    <a:pt x="471287" y="263371"/>
                    <a:pt x="467477" y="270039"/>
                    <a:pt x="457952" y="270991"/>
                  </a:cubicBezTo>
                  <a:cubicBezTo>
                    <a:pt x="464620" y="272896"/>
                    <a:pt x="465572" y="277659"/>
                    <a:pt x="459857" y="283374"/>
                  </a:cubicBezTo>
                  <a:cubicBezTo>
                    <a:pt x="473192" y="289089"/>
                    <a:pt x="479860" y="246226"/>
                    <a:pt x="483670" y="245274"/>
                  </a:cubicBezTo>
                  <a:cubicBezTo>
                    <a:pt x="477955" y="303376"/>
                    <a:pt x="499862" y="279564"/>
                    <a:pt x="510340" y="304329"/>
                  </a:cubicBezTo>
                  <a:cubicBezTo>
                    <a:pt x="502720" y="305281"/>
                    <a:pt x="501767" y="302424"/>
                    <a:pt x="509387" y="294804"/>
                  </a:cubicBezTo>
                  <a:cubicBezTo>
                    <a:pt x="448427" y="326236"/>
                    <a:pt x="520817" y="291946"/>
                    <a:pt x="500815" y="310044"/>
                  </a:cubicBezTo>
                  <a:cubicBezTo>
                    <a:pt x="523675" y="307186"/>
                    <a:pt x="552250" y="313854"/>
                    <a:pt x="561775" y="299566"/>
                  </a:cubicBezTo>
                  <a:close/>
                  <a:moveTo>
                    <a:pt x="816092" y="28104"/>
                  </a:moveTo>
                  <a:cubicBezTo>
                    <a:pt x="816092" y="29056"/>
                    <a:pt x="817045" y="29056"/>
                    <a:pt x="817997" y="30009"/>
                  </a:cubicBezTo>
                  <a:cubicBezTo>
                    <a:pt x="817045" y="30009"/>
                    <a:pt x="816092" y="30009"/>
                    <a:pt x="816092" y="28104"/>
                  </a:cubicBezTo>
                  <a:close/>
                  <a:moveTo>
                    <a:pt x="383657" y="334809"/>
                  </a:moveTo>
                  <a:cubicBezTo>
                    <a:pt x="409375" y="337666"/>
                    <a:pt x="437950" y="319569"/>
                    <a:pt x="438902" y="304329"/>
                  </a:cubicBezTo>
                  <a:cubicBezTo>
                    <a:pt x="420805" y="295756"/>
                    <a:pt x="371275" y="346239"/>
                    <a:pt x="383657" y="334809"/>
                  </a:cubicBezTo>
                  <a:close/>
                  <a:moveTo>
                    <a:pt x="377942" y="313854"/>
                  </a:moveTo>
                  <a:cubicBezTo>
                    <a:pt x="373180" y="312901"/>
                    <a:pt x="376037" y="323379"/>
                    <a:pt x="377942" y="313854"/>
                  </a:cubicBezTo>
                  <a:close/>
                  <a:moveTo>
                    <a:pt x="374132" y="320521"/>
                  </a:moveTo>
                  <a:cubicBezTo>
                    <a:pt x="375085" y="320521"/>
                    <a:pt x="375085" y="320521"/>
                    <a:pt x="375085" y="321474"/>
                  </a:cubicBezTo>
                  <a:lnTo>
                    <a:pt x="374132" y="320521"/>
                  </a:lnTo>
                  <a:close/>
                  <a:moveTo>
                    <a:pt x="491290" y="306234"/>
                  </a:moveTo>
                  <a:cubicBezTo>
                    <a:pt x="488432" y="307186"/>
                    <a:pt x="498910" y="304329"/>
                    <a:pt x="491290" y="306234"/>
                  </a:cubicBezTo>
                  <a:close/>
                  <a:moveTo>
                    <a:pt x="481765" y="301471"/>
                  </a:moveTo>
                  <a:cubicBezTo>
                    <a:pt x="483670" y="311949"/>
                    <a:pt x="483670" y="303376"/>
                    <a:pt x="481765" y="301471"/>
                  </a:cubicBezTo>
                  <a:close/>
                  <a:moveTo>
                    <a:pt x="452237" y="290041"/>
                  </a:moveTo>
                  <a:cubicBezTo>
                    <a:pt x="443665" y="329094"/>
                    <a:pt x="456047" y="283374"/>
                    <a:pt x="452237" y="290041"/>
                  </a:cubicBezTo>
                  <a:close/>
                  <a:moveTo>
                    <a:pt x="77905" y="215746"/>
                  </a:moveTo>
                  <a:cubicBezTo>
                    <a:pt x="65522" y="231939"/>
                    <a:pt x="118862" y="231939"/>
                    <a:pt x="77905" y="215746"/>
                  </a:cubicBezTo>
                  <a:close/>
                  <a:moveTo>
                    <a:pt x="121720" y="272896"/>
                  </a:moveTo>
                  <a:cubicBezTo>
                    <a:pt x="148390" y="273849"/>
                    <a:pt x="158867" y="285279"/>
                    <a:pt x="156010" y="259561"/>
                  </a:cubicBezTo>
                  <a:cubicBezTo>
                    <a:pt x="154105" y="265276"/>
                    <a:pt x="156010" y="266229"/>
                    <a:pt x="161724" y="261466"/>
                  </a:cubicBezTo>
                  <a:cubicBezTo>
                    <a:pt x="162677" y="254799"/>
                    <a:pt x="131245" y="255751"/>
                    <a:pt x="135055" y="268134"/>
                  </a:cubicBezTo>
                  <a:cubicBezTo>
                    <a:pt x="114099" y="270991"/>
                    <a:pt x="123624" y="235749"/>
                    <a:pt x="119815" y="229081"/>
                  </a:cubicBezTo>
                  <a:cubicBezTo>
                    <a:pt x="101717" y="229081"/>
                    <a:pt x="120767" y="240511"/>
                    <a:pt x="96002" y="244321"/>
                  </a:cubicBezTo>
                  <a:cubicBezTo>
                    <a:pt x="106480" y="255751"/>
                    <a:pt x="107432" y="264324"/>
                    <a:pt x="121720" y="272896"/>
                  </a:cubicBezTo>
                  <a:close/>
                  <a:moveTo>
                    <a:pt x="296980" y="333856"/>
                  </a:moveTo>
                  <a:cubicBezTo>
                    <a:pt x="287455" y="284326"/>
                    <a:pt x="270310" y="329094"/>
                    <a:pt x="253165" y="309091"/>
                  </a:cubicBezTo>
                  <a:cubicBezTo>
                    <a:pt x="271262" y="297661"/>
                    <a:pt x="264595" y="297661"/>
                    <a:pt x="253165" y="294804"/>
                  </a:cubicBezTo>
                  <a:cubicBezTo>
                    <a:pt x="268405" y="275754"/>
                    <a:pt x="256974" y="305281"/>
                    <a:pt x="275072" y="299566"/>
                  </a:cubicBezTo>
                  <a:cubicBezTo>
                    <a:pt x="275072" y="296709"/>
                    <a:pt x="265547" y="266229"/>
                    <a:pt x="267452" y="269086"/>
                  </a:cubicBezTo>
                  <a:cubicBezTo>
                    <a:pt x="267452" y="269086"/>
                    <a:pt x="249355" y="273849"/>
                    <a:pt x="249355" y="273849"/>
                  </a:cubicBezTo>
                  <a:cubicBezTo>
                    <a:pt x="249355" y="274801"/>
                    <a:pt x="265547" y="277659"/>
                    <a:pt x="261737" y="286231"/>
                  </a:cubicBezTo>
                  <a:cubicBezTo>
                    <a:pt x="240782" y="290041"/>
                    <a:pt x="217922" y="290994"/>
                    <a:pt x="206492" y="294804"/>
                  </a:cubicBezTo>
                  <a:cubicBezTo>
                    <a:pt x="220780" y="279564"/>
                    <a:pt x="208397" y="293851"/>
                    <a:pt x="210302" y="283374"/>
                  </a:cubicBezTo>
                  <a:cubicBezTo>
                    <a:pt x="223637" y="293851"/>
                    <a:pt x="158867" y="291946"/>
                    <a:pt x="156010" y="292899"/>
                  </a:cubicBezTo>
                  <a:cubicBezTo>
                    <a:pt x="200777" y="324331"/>
                    <a:pt x="184585" y="303376"/>
                    <a:pt x="221732" y="306234"/>
                  </a:cubicBezTo>
                  <a:cubicBezTo>
                    <a:pt x="221732" y="305281"/>
                    <a:pt x="216970" y="326236"/>
                    <a:pt x="218874" y="326236"/>
                  </a:cubicBezTo>
                  <a:cubicBezTo>
                    <a:pt x="228399" y="307186"/>
                    <a:pt x="267452" y="335761"/>
                    <a:pt x="252212" y="335761"/>
                  </a:cubicBezTo>
                  <a:cubicBezTo>
                    <a:pt x="251260" y="333856"/>
                    <a:pt x="288407" y="334809"/>
                    <a:pt x="296980" y="333856"/>
                  </a:cubicBezTo>
                  <a:close/>
                  <a:moveTo>
                    <a:pt x="319840" y="329094"/>
                  </a:moveTo>
                  <a:cubicBezTo>
                    <a:pt x="345557" y="324331"/>
                    <a:pt x="338890" y="302424"/>
                    <a:pt x="367465" y="319569"/>
                  </a:cubicBezTo>
                  <a:cubicBezTo>
                    <a:pt x="364607" y="315759"/>
                    <a:pt x="370322" y="310044"/>
                    <a:pt x="373180" y="310044"/>
                  </a:cubicBezTo>
                  <a:cubicBezTo>
                    <a:pt x="367465" y="305281"/>
                    <a:pt x="368417" y="303376"/>
                    <a:pt x="375085" y="302424"/>
                  </a:cubicBezTo>
                  <a:cubicBezTo>
                    <a:pt x="344605" y="293851"/>
                    <a:pt x="317935" y="303376"/>
                    <a:pt x="319840" y="329094"/>
                  </a:cubicBezTo>
                  <a:close/>
                  <a:moveTo>
                    <a:pt x="475097" y="361479"/>
                  </a:moveTo>
                  <a:cubicBezTo>
                    <a:pt x="476050" y="361479"/>
                    <a:pt x="475097" y="361479"/>
                    <a:pt x="475097" y="361479"/>
                  </a:cubicBezTo>
                  <a:close/>
                </a:path>
              </a:pathLst>
            </a:custGeom>
            <a:grpFill/>
            <a:ln w="9525" cap="flat">
              <a:noFill/>
              <a:prstDash val="solid"/>
              <a:miter/>
            </a:ln>
          </p:spPr>
          <p:txBody>
            <a:bodyPr rtlCol="0" anchor="ctr"/>
            <a:lstStyle/>
            <a:p>
              <a:endParaRPr lang="en-US"/>
            </a:p>
          </p:txBody>
        </p:sp>
        <p:sp>
          <p:nvSpPr>
            <p:cNvPr id="4091" name="Freeform: Shape 4090">
              <a:extLst>
                <a:ext uri="{FF2B5EF4-FFF2-40B4-BE49-F238E27FC236}">
                  <a16:creationId xmlns:a16="http://schemas.microsoft.com/office/drawing/2014/main" xmlns="" id="{76BB8AB4-2BB0-4B0A-AC6A-FD0C0E52E7D5}"/>
                </a:ext>
              </a:extLst>
            </p:cNvPr>
            <p:cNvSpPr/>
            <p:nvPr/>
          </p:nvSpPr>
          <p:spPr>
            <a:xfrm>
              <a:off x="6914674" y="1098557"/>
              <a:ext cx="19050" cy="19050"/>
            </a:xfrm>
            <a:custGeom>
              <a:avLst/>
              <a:gdLst>
                <a:gd name="connsiteX0" fmla="*/ 13811 w 19050"/>
                <a:gd name="connsiteY0" fmla="*/ 11105 h 19050"/>
                <a:gd name="connsiteX1" fmla="*/ 7144 w 19050"/>
                <a:gd name="connsiteY1" fmla="*/ 7295 h 19050"/>
                <a:gd name="connsiteX2" fmla="*/ 13811 w 19050"/>
                <a:gd name="connsiteY2" fmla="*/ 11105 h 19050"/>
              </a:gdLst>
              <a:ahLst/>
              <a:cxnLst>
                <a:cxn ang="0">
                  <a:pos x="connsiteX0" y="connsiteY0"/>
                </a:cxn>
                <a:cxn ang="0">
                  <a:pos x="connsiteX1" y="connsiteY1"/>
                </a:cxn>
                <a:cxn ang="0">
                  <a:pos x="connsiteX2" y="connsiteY2"/>
                </a:cxn>
              </a:cxnLst>
              <a:rect l="l" t="t" r="r" b="b"/>
              <a:pathLst>
                <a:path w="19050" h="19050">
                  <a:moveTo>
                    <a:pt x="13811" y="11105"/>
                  </a:moveTo>
                  <a:cubicBezTo>
                    <a:pt x="11906" y="10153"/>
                    <a:pt x="10954" y="6343"/>
                    <a:pt x="7144" y="7295"/>
                  </a:cubicBezTo>
                  <a:cubicBezTo>
                    <a:pt x="10954" y="7295"/>
                    <a:pt x="9049" y="14915"/>
                    <a:pt x="13811" y="11105"/>
                  </a:cubicBezTo>
                  <a:close/>
                </a:path>
              </a:pathLst>
            </a:custGeom>
            <a:grpFill/>
            <a:ln w="9525" cap="flat">
              <a:noFill/>
              <a:prstDash val="solid"/>
              <a:miter/>
            </a:ln>
          </p:spPr>
          <p:txBody>
            <a:bodyPr rtlCol="0" anchor="ctr"/>
            <a:lstStyle/>
            <a:p>
              <a:endParaRPr lang="en-US"/>
            </a:p>
          </p:txBody>
        </p:sp>
        <p:sp>
          <p:nvSpPr>
            <p:cNvPr id="4092" name="Freeform: Shape 4091">
              <a:extLst>
                <a:ext uri="{FF2B5EF4-FFF2-40B4-BE49-F238E27FC236}">
                  <a16:creationId xmlns:a16="http://schemas.microsoft.com/office/drawing/2014/main" xmlns="" id="{3E732AC2-D9C1-49ED-A8EF-9E6F15A9E3C1}"/>
                </a:ext>
              </a:extLst>
            </p:cNvPr>
            <p:cNvSpPr/>
            <p:nvPr/>
          </p:nvSpPr>
          <p:spPr>
            <a:xfrm>
              <a:off x="6921341" y="1097481"/>
              <a:ext cx="9525" cy="9525"/>
            </a:xfrm>
            <a:custGeom>
              <a:avLst/>
              <a:gdLst>
                <a:gd name="connsiteX0" fmla="*/ 10001 w 9525"/>
                <a:gd name="connsiteY0" fmla="*/ 7419 h 9525"/>
                <a:gd name="connsiteX1" fmla="*/ 10001 w 9525"/>
                <a:gd name="connsiteY1" fmla="*/ 7419 h 9525"/>
              </a:gdLst>
              <a:ahLst/>
              <a:cxnLst>
                <a:cxn ang="0">
                  <a:pos x="connsiteX0" y="connsiteY0"/>
                </a:cxn>
                <a:cxn ang="0">
                  <a:pos x="connsiteX1" y="connsiteY1"/>
                </a:cxn>
              </a:cxnLst>
              <a:rect l="l" t="t" r="r" b="b"/>
              <a:pathLst>
                <a:path w="9525" h="9525">
                  <a:moveTo>
                    <a:pt x="10001" y="7419"/>
                  </a:moveTo>
                  <a:cubicBezTo>
                    <a:pt x="6191" y="6466"/>
                    <a:pt x="6191" y="8371"/>
                    <a:pt x="10001" y="7419"/>
                  </a:cubicBezTo>
                  <a:close/>
                </a:path>
              </a:pathLst>
            </a:custGeom>
            <a:grpFill/>
            <a:ln w="9525" cap="flat">
              <a:noFill/>
              <a:prstDash val="solid"/>
              <a:miter/>
            </a:ln>
          </p:spPr>
          <p:txBody>
            <a:bodyPr rtlCol="0" anchor="ctr"/>
            <a:lstStyle/>
            <a:p>
              <a:endParaRPr lang="en-US"/>
            </a:p>
          </p:txBody>
        </p:sp>
        <p:sp>
          <p:nvSpPr>
            <p:cNvPr id="4093" name="Freeform: Shape 4092">
              <a:extLst>
                <a:ext uri="{FF2B5EF4-FFF2-40B4-BE49-F238E27FC236}">
                  <a16:creationId xmlns:a16="http://schemas.microsoft.com/office/drawing/2014/main" xmlns="" id="{F04A0B2F-18B3-4815-8D87-C7CEC4F12FB9}"/>
                </a:ext>
              </a:extLst>
            </p:cNvPr>
            <p:cNvSpPr/>
            <p:nvPr/>
          </p:nvSpPr>
          <p:spPr>
            <a:xfrm>
              <a:off x="6949665" y="1084672"/>
              <a:ext cx="19050" cy="9525"/>
            </a:xfrm>
            <a:custGeom>
              <a:avLst/>
              <a:gdLst>
                <a:gd name="connsiteX0" fmla="*/ 10253 w 19050"/>
                <a:gd name="connsiteY0" fmla="*/ 9750 h 9525"/>
                <a:gd name="connsiteX1" fmla="*/ 10253 w 19050"/>
                <a:gd name="connsiteY1" fmla="*/ 9750 h 9525"/>
              </a:gdLst>
              <a:ahLst/>
              <a:cxnLst>
                <a:cxn ang="0">
                  <a:pos x="connsiteX0" y="connsiteY0"/>
                </a:cxn>
                <a:cxn ang="0">
                  <a:pos x="connsiteX1" y="connsiteY1"/>
                </a:cxn>
              </a:cxnLst>
              <a:rect l="l" t="t" r="r" b="b"/>
              <a:pathLst>
                <a:path w="19050" h="9525">
                  <a:moveTo>
                    <a:pt x="10253" y="9750"/>
                  </a:moveTo>
                  <a:cubicBezTo>
                    <a:pt x="-1177" y="4988"/>
                    <a:pt x="23588" y="7845"/>
                    <a:pt x="10253" y="9750"/>
                  </a:cubicBezTo>
                  <a:close/>
                </a:path>
              </a:pathLst>
            </a:custGeom>
            <a:grpFill/>
            <a:ln w="9525" cap="flat">
              <a:noFill/>
              <a:prstDash val="solid"/>
              <a:miter/>
            </a:ln>
          </p:spPr>
          <p:txBody>
            <a:bodyPr rtlCol="0" anchor="ctr"/>
            <a:lstStyle/>
            <a:p>
              <a:endParaRPr lang="en-US"/>
            </a:p>
          </p:txBody>
        </p:sp>
        <p:sp>
          <p:nvSpPr>
            <p:cNvPr id="4094" name="Freeform: Shape 4093">
              <a:extLst>
                <a:ext uri="{FF2B5EF4-FFF2-40B4-BE49-F238E27FC236}">
                  <a16:creationId xmlns:a16="http://schemas.microsoft.com/office/drawing/2014/main" xmlns="" id="{1DD45D08-14ED-412B-B68D-094114B64218}"/>
                </a:ext>
              </a:extLst>
            </p:cNvPr>
            <p:cNvSpPr/>
            <p:nvPr/>
          </p:nvSpPr>
          <p:spPr>
            <a:xfrm>
              <a:off x="6962500" y="1085044"/>
              <a:ext cx="9525" cy="9525"/>
            </a:xfrm>
            <a:custGeom>
              <a:avLst/>
              <a:gdLst>
                <a:gd name="connsiteX0" fmla="*/ 10752 w 9525"/>
                <a:gd name="connsiteY0" fmla="*/ 10330 h 9525"/>
                <a:gd name="connsiteX1" fmla="*/ 10752 w 9525"/>
                <a:gd name="connsiteY1" fmla="*/ 10330 h 9525"/>
              </a:gdLst>
              <a:ahLst/>
              <a:cxnLst>
                <a:cxn ang="0">
                  <a:pos x="connsiteX0" y="connsiteY0"/>
                </a:cxn>
                <a:cxn ang="0">
                  <a:pos x="connsiteX1" y="connsiteY1"/>
                </a:cxn>
              </a:cxnLst>
              <a:rect l="l" t="t" r="r" b="b"/>
              <a:pathLst>
                <a:path w="9525" h="9525">
                  <a:moveTo>
                    <a:pt x="10752" y="10330"/>
                  </a:moveTo>
                  <a:cubicBezTo>
                    <a:pt x="3132" y="3663"/>
                    <a:pt x="9800" y="9378"/>
                    <a:pt x="10752" y="10330"/>
                  </a:cubicBezTo>
                  <a:close/>
                </a:path>
              </a:pathLst>
            </a:custGeom>
            <a:grpFill/>
            <a:ln w="9525" cap="flat">
              <a:noFill/>
              <a:prstDash val="solid"/>
              <a:miter/>
            </a:ln>
          </p:spPr>
          <p:txBody>
            <a:bodyPr rtlCol="0" anchor="ctr"/>
            <a:lstStyle/>
            <a:p>
              <a:endParaRPr lang="en-US"/>
            </a:p>
          </p:txBody>
        </p:sp>
        <p:sp>
          <p:nvSpPr>
            <p:cNvPr id="4095" name="Freeform: Shape 4094">
              <a:extLst>
                <a:ext uri="{FF2B5EF4-FFF2-40B4-BE49-F238E27FC236}">
                  <a16:creationId xmlns:a16="http://schemas.microsoft.com/office/drawing/2014/main" xmlns="" id="{A07D7761-112E-4693-8D01-F306B2706032}"/>
                </a:ext>
              </a:extLst>
            </p:cNvPr>
            <p:cNvSpPr/>
            <p:nvPr/>
          </p:nvSpPr>
          <p:spPr>
            <a:xfrm>
              <a:off x="6912830" y="1201578"/>
              <a:ext cx="9525" cy="9525"/>
            </a:xfrm>
            <a:custGeom>
              <a:avLst/>
              <a:gdLst>
                <a:gd name="connsiteX0" fmla="*/ 8035 w 9525"/>
                <a:gd name="connsiteY0" fmla="*/ 7144 h 9525"/>
                <a:gd name="connsiteX1" fmla="*/ 11845 w 9525"/>
                <a:gd name="connsiteY1" fmla="*/ 10954 h 9525"/>
                <a:gd name="connsiteX2" fmla="*/ 8035 w 9525"/>
                <a:gd name="connsiteY2" fmla="*/ 7144 h 9525"/>
              </a:gdLst>
              <a:ahLst/>
              <a:cxnLst>
                <a:cxn ang="0">
                  <a:pos x="connsiteX0" y="connsiteY0"/>
                </a:cxn>
                <a:cxn ang="0">
                  <a:pos x="connsiteX1" y="connsiteY1"/>
                </a:cxn>
                <a:cxn ang="0">
                  <a:pos x="connsiteX2" y="connsiteY2"/>
                </a:cxn>
              </a:cxnLst>
              <a:rect l="l" t="t" r="r" b="b"/>
              <a:pathLst>
                <a:path w="9525" h="9525">
                  <a:moveTo>
                    <a:pt x="8035" y="7144"/>
                  </a:moveTo>
                  <a:cubicBezTo>
                    <a:pt x="5177" y="9049"/>
                    <a:pt x="9940" y="10001"/>
                    <a:pt x="11845" y="10954"/>
                  </a:cubicBezTo>
                  <a:cubicBezTo>
                    <a:pt x="11845" y="10001"/>
                    <a:pt x="10892" y="8096"/>
                    <a:pt x="8035" y="7144"/>
                  </a:cubicBezTo>
                  <a:close/>
                </a:path>
              </a:pathLst>
            </a:custGeom>
            <a:grpFill/>
            <a:ln w="9525" cap="flat">
              <a:noFill/>
              <a:prstDash val="solid"/>
              <a:miter/>
            </a:ln>
          </p:spPr>
          <p:txBody>
            <a:bodyPr rtlCol="0" anchor="ctr"/>
            <a:lstStyle/>
            <a:p>
              <a:endParaRPr lang="en-US"/>
            </a:p>
          </p:txBody>
        </p:sp>
        <p:sp>
          <p:nvSpPr>
            <p:cNvPr id="4096" name="Freeform: Shape 4095">
              <a:extLst>
                <a:ext uri="{FF2B5EF4-FFF2-40B4-BE49-F238E27FC236}">
                  <a16:creationId xmlns:a16="http://schemas.microsoft.com/office/drawing/2014/main" xmlns="" id="{6F5BBB16-4369-4AA3-AFCB-0017D672761D}"/>
                </a:ext>
              </a:extLst>
            </p:cNvPr>
            <p:cNvSpPr/>
            <p:nvPr/>
          </p:nvSpPr>
          <p:spPr>
            <a:xfrm>
              <a:off x="7722394" y="1087632"/>
              <a:ext cx="19050" cy="38100"/>
            </a:xfrm>
            <a:custGeom>
              <a:avLst/>
              <a:gdLst>
                <a:gd name="connsiteX0" fmla="*/ 7144 w 19050"/>
                <a:gd name="connsiteY0" fmla="*/ 38222 h 38100"/>
                <a:gd name="connsiteX1" fmla="*/ 7144 w 19050"/>
                <a:gd name="connsiteY1" fmla="*/ 38222 h 38100"/>
              </a:gdLst>
              <a:ahLst/>
              <a:cxnLst>
                <a:cxn ang="0">
                  <a:pos x="connsiteX0" y="connsiteY0"/>
                </a:cxn>
                <a:cxn ang="0">
                  <a:pos x="connsiteX1" y="connsiteY1"/>
                </a:cxn>
              </a:cxnLst>
              <a:rect l="l" t="t" r="r" b="b"/>
              <a:pathLst>
                <a:path w="19050" h="38100">
                  <a:moveTo>
                    <a:pt x="7144" y="38222"/>
                  </a:moveTo>
                  <a:cubicBezTo>
                    <a:pt x="11906" y="26792"/>
                    <a:pt x="33814" y="-25595"/>
                    <a:pt x="7144" y="38222"/>
                  </a:cubicBezTo>
                  <a:close/>
                </a:path>
              </a:pathLst>
            </a:custGeom>
            <a:grpFill/>
            <a:ln w="9525" cap="flat">
              <a:noFill/>
              <a:prstDash val="solid"/>
              <a:miter/>
            </a:ln>
          </p:spPr>
          <p:txBody>
            <a:bodyPr rtlCol="0" anchor="ctr"/>
            <a:lstStyle/>
            <a:p>
              <a:endParaRPr lang="en-US"/>
            </a:p>
          </p:txBody>
        </p:sp>
        <p:sp>
          <p:nvSpPr>
            <p:cNvPr id="4097" name="Freeform: Shape 4096">
              <a:extLst>
                <a:ext uri="{FF2B5EF4-FFF2-40B4-BE49-F238E27FC236}">
                  <a16:creationId xmlns:a16="http://schemas.microsoft.com/office/drawing/2014/main" xmlns="" id="{67FFB0FF-7394-4100-8FA4-85CD284EC565}"/>
                </a:ext>
              </a:extLst>
            </p:cNvPr>
            <p:cNvSpPr/>
            <p:nvPr/>
          </p:nvSpPr>
          <p:spPr>
            <a:xfrm>
              <a:off x="6992884" y="1258305"/>
              <a:ext cx="28575" cy="9525"/>
            </a:xfrm>
            <a:custGeom>
              <a:avLst/>
              <a:gdLst>
                <a:gd name="connsiteX0" fmla="*/ 30850 w 28575"/>
                <a:gd name="connsiteY0" fmla="*/ 11377 h 9525"/>
                <a:gd name="connsiteX1" fmla="*/ 30850 w 28575"/>
                <a:gd name="connsiteY1" fmla="*/ 11377 h 9525"/>
              </a:gdLst>
              <a:ahLst/>
              <a:cxnLst>
                <a:cxn ang="0">
                  <a:pos x="connsiteX0" y="connsiteY0"/>
                </a:cxn>
                <a:cxn ang="0">
                  <a:pos x="connsiteX1" y="connsiteY1"/>
                </a:cxn>
              </a:cxnLst>
              <a:rect l="l" t="t" r="r" b="b"/>
              <a:pathLst>
                <a:path w="28575" h="9525">
                  <a:moveTo>
                    <a:pt x="30850" y="11377"/>
                  </a:moveTo>
                  <a:cubicBezTo>
                    <a:pt x="-22490" y="1852"/>
                    <a:pt x="30850" y="11377"/>
                    <a:pt x="30850" y="11377"/>
                  </a:cubicBezTo>
                  <a:close/>
                </a:path>
              </a:pathLst>
            </a:custGeom>
            <a:grpFill/>
            <a:ln w="9525" cap="flat">
              <a:noFill/>
              <a:prstDash val="solid"/>
              <a:miter/>
            </a:ln>
          </p:spPr>
          <p:txBody>
            <a:bodyPr rtlCol="0" anchor="ctr"/>
            <a:lstStyle/>
            <a:p>
              <a:endParaRPr lang="en-US"/>
            </a:p>
          </p:txBody>
        </p:sp>
        <p:sp>
          <p:nvSpPr>
            <p:cNvPr id="4098" name="Freeform: Shape 4097">
              <a:extLst>
                <a:ext uri="{FF2B5EF4-FFF2-40B4-BE49-F238E27FC236}">
                  <a16:creationId xmlns:a16="http://schemas.microsoft.com/office/drawing/2014/main" xmlns="" id="{EB68C99E-DE4C-4ECB-846D-376DDC601316}"/>
                </a:ext>
              </a:extLst>
            </p:cNvPr>
            <p:cNvSpPr/>
            <p:nvPr/>
          </p:nvSpPr>
          <p:spPr>
            <a:xfrm>
              <a:off x="7001351" y="1275513"/>
              <a:ext cx="19050" cy="19050"/>
            </a:xfrm>
            <a:custGeom>
              <a:avLst/>
              <a:gdLst>
                <a:gd name="connsiteX0" fmla="*/ 7144 w 19050"/>
                <a:gd name="connsiteY0" fmla="*/ 16077 h 19050"/>
                <a:gd name="connsiteX1" fmla="*/ 7144 w 19050"/>
                <a:gd name="connsiteY1" fmla="*/ 16077 h 19050"/>
              </a:gdLst>
              <a:ahLst/>
              <a:cxnLst>
                <a:cxn ang="0">
                  <a:pos x="connsiteX0" y="connsiteY0"/>
                </a:cxn>
                <a:cxn ang="0">
                  <a:pos x="connsiteX1" y="connsiteY1"/>
                </a:cxn>
              </a:cxnLst>
              <a:rect l="l" t="t" r="r" b="b"/>
              <a:pathLst>
                <a:path w="19050" h="19050">
                  <a:moveTo>
                    <a:pt x="7144" y="16077"/>
                  </a:moveTo>
                  <a:cubicBezTo>
                    <a:pt x="10001" y="4647"/>
                    <a:pt x="17621" y="3695"/>
                    <a:pt x="7144" y="16077"/>
                  </a:cubicBezTo>
                  <a:close/>
                </a:path>
              </a:pathLst>
            </a:custGeom>
            <a:grpFill/>
            <a:ln w="9525" cap="flat">
              <a:noFill/>
              <a:prstDash val="solid"/>
              <a:miter/>
            </a:ln>
          </p:spPr>
          <p:txBody>
            <a:bodyPr rtlCol="0" anchor="ctr"/>
            <a:lstStyle/>
            <a:p>
              <a:endParaRPr lang="en-US"/>
            </a:p>
          </p:txBody>
        </p:sp>
        <p:sp>
          <p:nvSpPr>
            <p:cNvPr id="4099" name="Freeform: Shape 4098">
              <a:extLst>
                <a:ext uri="{FF2B5EF4-FFF2-40B4-BE49-F238E27FC236}">
                  <a16:creationId xmlns:a16="http://schemas.microsoft.com/office/drawing/2014/main" xmlns="" id="{E8B3796E-43F9-46CB-B982-5AD30E7AF1AE}"/>
                </a:ext>
              </a:extLst>
            </p:cNvPr>
            <p:cNvSpPr/>
            <p:nvPr/>
          </p:nvSpPr>
          <p:spPr>
            <a:xfrm>
              <a:off x="7026116" y="1176793"/>
              <a:ext cx="9525" cy="9525"/>
            </a:xfrm>
            <a:custGeom>
              <a:avLst/>
              <a:gdLst>
                <a:gd name="connsiteX0" fmla="*/ 7144 w 9525"/>
                <a:gd name="connsiteY0" fmla="*/ 9069 h 9525"/>
                <a:gd name="connsiteX1" fmla="*/ 7144 w 9525"/>
                <a:gd name="connsiteY1" fmla="*/ 9069 h 9525"/>
              </a:gdLst>
              <a:ahLst/>
              <a:cxnLst>
                <a:cxn ang="0">
                  <a:pos x="connsiteX0" y="connsiteY0"/>
                </a:cxn>
                <a:cxn ang="0">
                  <a:pos x="connsiteX1" y="connsiteY1"/>
                </a:cxn>
              </a:cxnLst>
              <a:rect l="l" t="t" r="r" b="b"/>
              <a:pathLst>
                <a:path w="9525" h="9525">
                  <a:moveTo>
                    <a:pt x="7144" y="9069"/>
                  </a:moveTo>
                  <a:cubicBezTo>
                    <a:pt x="13811" y="5259"/>
                    <a:pt x="8096" y="8117"/>
                    <a:pt x="7144" y="9069"/>
                  </a:cubicBezTo>
                  <a:close/>
                </a:path>
              </a:pathLst>
            </a:custGeom>
            <a:grpFill/>
            <a:ln w="9525" cap="flat">
              <a:noFill/>
              <a:prstDash val="solid"/>
              <a:miter/>
            </a:ln>
          </p:spPr>
          <p:txBody>
            <a:bodyPr rtlCol="0" anchor="ctr"/>
            <a:lstStyle/>
            <a:p>
              <a:endParaRPr lang="en-US"/>
            </a:p>
          </p:txBody>
        </p:sp>
        <p:sp>
          <p:nvSpPr>
            <p:cNvPr id="4100" name="Freeform: Shape 4099">
              <a:extLst>
                <a:ext uri="{FF2B5EF4-FFF2-40B4-BE49-F238E27FC236}">
                  <a16:creationId xmlns:a16="http://schemas.microsoft.com/office/drawing/2014/main" xmlns="" id="{52AC5CA5-306E-4AFB-8885-A5AE42E54D70}"/>
                </a:ext>
              </a:extLst>
            </p:cNvPr>
            <p:cNvSpPr/>
            <p:nvPr/>
          </p:nvSpPr>
          <p:spPr>
            <a:xfrm>
              <a:off x="7042309" y="1296828"/>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7144" y="7144"/>
                    <a:pt x="9049" y="18574"/>
                    <a:pt x="7144" y="7144"/>
                  </a:cubicBezTo>
                  <a:close/>
                </a:path>
              </a:pathLst>
            </a:custGeom>
            <a:grpFill/>
            <a:ln w="9525" cap="flat">
              <a:noFill/>
              <a:prstDash val="solid"/>
              <a:miter/>
            </a:ln>
          </p:spPr>
          <p:txBody>
            <a:bodyPr rtlCol="0" anchor="ctr"/>
            <a:lstStyle/>
            <a:p>
              <a:endParaRPr lang="en-US"/>
            </a:p>
          </p:txBody>
        </p:sp>
        <p:sp>
          <p:nvSpPr>
            <p:cNvPr id="4101" name="Freeform: Shape 4100">
              <a:extLst>
                <a:ext uri="{FF2B5EF4-FFF2-40B4-BE49-F238E27FC236}">
                  <a16:creationId xmlns:a16="http://schemas.microsoft.com/office/drawing/2014/main" xmlns="" id="{4B1C43B8-AA10-4AD3-881E-A49AE5FE7F0C}"/>
                </a:ext>
              </a:extLst>
            </p:cNvPr>
            <p:cNvSpPr/>
            <p:nvPr/>
          </p:nvSpPr>
          <p:spPr>
            <a:xfrm>
              <a:off x="7039451" y="1297781"/>
              <a:ext cx="9525" cy="9525"/>
            </a:xfrm>
            <a:custGeom>
              <a:avLst/>
              <a:gdLst>
                <a:gd name="connsiteX0" fmla="*/ 7144 w 9525"/>
                <a:gd name="connsiteY0" fmla="*/ 8096 h 9525"/>
                <a:gd name="connsiteX1" fmla="*/ 9049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9049" y="7144"/>
                  </a:lnTo>
                  <a:lnTo>
                    <a:pt x="7144" y="8096"/>
                  </a:lnTo>
                  <a:close/>
                </a:path>
              </a:pathLst>
            </a:custGeom>
            <a:grpFill/>
            <a:ln w="9525" cap="flat">
              <a:noFill/>
              <a:prstDash val="solid"/>
              <a:miter/>
            </a:ln>
          </p:spPr>
          <p:txBody>
            <a:bodyPr rtlCol="0" anchor="ctr"/>
            <a:lstStyle/>
            <a:p>
              <a:endParaRPr lang="en-US"/>
            </a:p>
          </p:txBody>
        </p:sp>
        <p:sp>
          <p:nvSpPr>
            <p:cNvPr id="4102" name="Freeform: Shape 4101">
              <a:extLst>
                <a:ext uri="{FF2B5EF4-FFF2-40B4-BE49-F238E27FC236}">
                  <a16:creationId xmlns:a16="http://schemas.microsoft.com/office/drawing/2014/main" xmlns="" id="{6FE64EE1-5C03-462D-9417-E594E0E1FE33}"/>
                </a:ext>
              </a:extLst>
            </p:cNvPr>
            <p:cNvSpPr/>
            <p:nvPr/>
          </p:nvSpPr>
          <p:spPr>
            <a:xfrm>
              <a:off x="7032623" y="1167268"/>
              <a:ext cx="9525" cy="9525"/>
            </a:xfrm>
            <a:custGeom>
              <a:avLst/>
              <a:gdLst>
                <a:gd name="connsiteX0" fmla="*/ 10162 w 9525"/>
                <a:gd name="connsiteY0" fmla="*/ 9069 h 9525"/>
                <a:gd name="connsiteX1" fmla="*/ 10162 w 9525"/>
                <a:gd name="connsiteY1" fmla="*/ 9069 h 9525"/>
              </a:gdLst>
              <a:ahLst/>
              <a:cxnLst>
                <a:cxn ang="0">
                  <a:pos x="connsiteX0" y="connsiteY0"/>
                </a:cxn>
                <a:cxn ang="0">
                  <a:pos x="connsiteX1" y="connsiteY1"/>
                </a:cxn>
              </a:cxnLst>
              <a:rect l="l" t="t" r="r" b="b"/>
              <a:pathLst>
                <a:path w="9525" h="9525">
                  <a:moveTo>
                    <a:pt x="10162" y="9069"/>
                  </a:moveTo>
                  <a:cubicBezTo>
                    <a:pt x="8257" y="8117"/>
                    <a:pt x="4447" y="5259"/>
                    <a:pt x="10162" y="9069"/>
                  </a:cubicBezTo>
                  <a:close/>
                </a:path>
              </a:pathLst>
            </a:custGeom>
            <a:grpFill/>
            <a:ln w="9525" cap="flat">
              <a:noFill/>
              <a:prstDash val="solid"/>
              <a:miter/>
            </a:ln>
          </p:spPr>
          <p:txBody>
            <a:bodyPr rtlCol="0" anchor="ctr"/>
            <a:lstStyle/>
            <a:p>
              <a:endParaRPr lang="en-US"/>
            </a:p>
          </p:txBody>
        </p:sp>
        <p:sp>
          <p:nvSpPr>
            <p:cNvPr id="4103" name="Freeform: Shape 4102">
              <a:extLst>
                <a:ext uri="{FF2B5EF4-FFF2-40B4-BE49-F238E27FC236}">
                  <a16:creationId xmlns:a16="http://schemas.microsoft.com/office/drawing/2014/main" xmlns="" id="{9C24F5E1-60D0-4A71-ADCF-46F809FC23FF}"/>
                </a:ext>
              </a:extLst>
            </p:cNvPr>
            <p:cNvSpPr/>
            <p:nvPr/>
          </p:nvSpPr>
          <p:spPr>
            <a:xfrm>
              <a:off x="7035641" y="1211103"/>
              <a:ext cx="9525" cy="9525"/>
            </a:xfrm>
            <a:custGeom>
              <a:avLst/>
              <a:gdLst>
                <a:gd name="connsiteX0" fmla="*/ 10954 w 9525"/>
                <a:gd name="connsiteY0" fmla="*/ 7144 h 9525"/>
                <a:gd name="connsiteX1" fmla="*/ 7144 w 9525"/>
                <a:gd name="connsiteY1" fmla="*/ 7144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lnTo>
                    <a:pt x="7144" y="7144"/>
                  </a:lnTo>
                  <a:cubicBezTo>
                    <a:pt x="8096" y="7144"/>
                    <a:pt x="10001" y="11906"/>
                    <a:pt x="10954" y="7144"/>
                  </a:cubicBezTo>
                  <a:close/>
                </a:path>
              </a:pathLst>
            </a:custGeom>
            <a:grpFill/>
            <a:ln w="9525" cap="flat">
              <a:noFill/>
              <a:prstDash val="solid"/>
              <a:miter/>
            </a:ln>
          </p:spPr>
          <p:txBody>
            <a:bodyPr rtlCol="0" anchor="ctr"/>
            <a:lstStyle/>
            <a:p>
              <a:endParaRPr lang="en-US"/>
            </a:p>
          </p:txBody>
        </p:sp>
        <p:sp>
          <p:nvSpPr>
            <p:cNvPr id="4104" name="Freeform: Shape 4103">
              <a:extLst>
                <a:ext uri="{FF2B5EF4-FFF2-40B4-BE49-F238E27FC236}">
                  <a16:creationId xmlns:a16="http://schemas.microsoft.com/office/drawing/2014/main" xmlns="" id="{AC6ED1E1-256D-48BB-A5B4-22E9C95F8FD7}"/>
                </a:ext>
              </a:extLst>
            </p:cNvPr>
            <p:cNvSpPr/>
            <p:nvPr/>
          </p:nvSpPr>
          <p:spPr>
            <a:xfrm>
              <a:off x="7067074" y="1306988"/>
              <a:ext cx="19050" cy="9525"/>
            </a:xfrm>
            <a:custGeom>
              <a:avLst/>
              <a:gdLst>
                <a:gd name="connsiteX0" fmla="*/ 7144 w 19050"/>
                <a:gd name="connsiteY0" fmla="*/ 8414 h 9525"/>
                <a:gd name="connsiteX1" fmla="*/ 7144 w 19050"/>
                <a:gd name="connsiteY1" fmla="*/ 8414 h 9525"/>
              </a:gdLst>
              <a:ahLst/>
              <a:cxnLst>
                <a:cxn ang="0">
                  <a:pos x="connsiteX0" y="connsiteY0"/>
                </a:cxn>
                <a:cxn ang="0">
                  <a:pos x="connsiteX1" y="connsiteY1"/>
                </a:cxn>
              </a:cxnLst>
              <a:rect l="l" t="t" r="r" b="b"/>
              <a:pathLst>
                <a:path w="19050" h="9525">
                  <a:moveTo>
                    <a:pt x="7144" y="8414"/>
                  </a:moveTo>
                  <a:cubicBezTo>
                    <a:pt x="19526" y="5556"/>
                    <a:pt x="7144" y="8414"/>
                    <a:pt x="7144" y="8414"/>
                  </a:cubicBezTo>
                  <a:close/>
                </a:path>
              </a:pathLst>
            </a:custGeom>
            <a:grpFill/>
            <a:ln w="9525" cap="flat">
              <a:noFill/>
              <a:prstDash val="solid"/>
              <a:miter/>
            </a:ln>
          </p:spPr>
          <p:txBody>
            <a:bodyPr rtlCol="0" anchor="ctr"/>
            <a:lstStyle/>
            <a:p>
              <a:endParaRPr lang="en-US"/>
            </a:p>
          </p:txBody>
        </p:sp>
        <p:sp>
          <p:nvSpPr>
            <p:cNvPr id="4105" name="Freeform: Shape 4104">
              <a:extLst>
                <a:ext uri="{FF2B5EF4-FFF2-40B4-BE49-F238E27FC236}">
                  <a16:creationId xmlns:a16="http://schemas.microsoft.com/office/drawing/2014/main" xmlns="" id="{020B7B27-A3AE-4A81-8868-18664D796183}"/>
                </a:ext>
              </a:extLst>
            </p:cNvPr>
            <p:cNvSpPr/>
            <p:nvPr/>
          </p:nvSpPr>
          <p:spPr>
            <a:xfrm>
              <a:off x="7066121" y="1200439"/>
              <a:ext cx="9525" cy="19050"/>
            </a:xfrm>
            <a:custGeom>
              <a:avLst/>
              <a:gdLst>
                <a:gd name="connsiteX0" fmla="*/ 7144 w 9525"/>
                <a:gd name="connsiteY0" fmla="*/ 12093 h 19050"/>
                <a:gd name="connsiteX1" fmla="*/ 10954 w 9525"/>
                <a:gd name="connsiteY1" fmla="*/ 7331 h 19050"/>
                <a:gd name="connsiteX2" fmla="*/ 7144 w 9525"/>
                <a:gd name="connsiteY2" fmla="*/ 12093 h 19050"/>
              </a:gdLst>
              <a:ahLst/>
              <a:cxnLst>
                <a:cxn ang="0">
                  <a:pos x="connsiteX0" y="connsiteY0"/>
                </a:cxn>
                <a:cxn ang="0">
                  <a:pos x="connsiteX1" y="connsiteY1"/>
                </a:cxn>
                <a:cxn ang="0">
                  <a:pos x="connsiteX2" y="connsiteY2"/>
                </a:cxn>
              </a:cxnLst>
              <a:rect l="l" t="t" r="r" b="b"/>
              <a:pathLst>
                <a:path w="9525" h="19050">
                  <a:moveTo>
                    <a:pt x="7144" y="12093"/>
                  </a:moveTo>
                  <a:cubicBezTo>
                    <a:pt x="7144" y="7331"/>
                    <a:pt x="12859" y="13046"/>
                    <a:pt x="10954" y="7331"/>
                  </a:cubicBezTo>
                  <a:cubicBezTo>
                    <a:pt x="7144" y="6378"/>
                    <a:pt x="8096" y="9236"/>
                    <a:pt x="7144" y="12093"/>
                  </a:cubicBezTo>
                  <a:close/>
                </a:path>
              </a:pathLst>
            </a:custGeom>
            <a:grpFill/>
            <a:ln w="9525" cap="flat">
              <a:noFill/>
              <a:prstDash val="solid"/>
              <a:miter/>
            </a:ln>
          </p:spPr>
          <p:txBody>
            <a:bodyPr rtlCol="0" anchor="ctr"/>
            <a:lstStyle/>
            <a:p>
              <a:endParaRPr lang="en-US"/>
            </a:p>
          </p:txBody>
        </p:sp>
        <p:sp>
          <p:nvSpPr>
            <p:cNvPr id="4106" name="Freeform: Shape 4105">
              <a:extLst>
                <a:ext uri="{FF2B5EF4-FFF2-40B4-BE49-F238E27FC236}">
                  <a16:creationId xmlns:a16="http://schemas.microsoft.com/office/drawing/2014/main" xmlns="" id="{5AFC0785-C203-431F-9FA2-083260095895}"/>
                </a:ext>
              </a:extLst>
            </p:cNvPr>
            <p:cNvSpPr/>
            <p:nvPr/>
          </p:nvSpPr>
          <p:spPr>
            <a:xfrm>
              <a:off x="7095649" y="1249441"/>
              <a:ext cx="9525" cy="9525"/>
            </a:xfrm>
            <a:custGeom>
              <a:avLst/>
              <a:gdLst>
                <a:gd name="connsiteX0" fmla="*/ 7144 w 9525"/>
                <a:gd name="connsiteY0" fmla="*/ 7858 h 9525"/>
                <a:gd name="connsiteX1" fmla="*/ 9049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8096" y="7858"/>
                    <a:pt x="8096" y="7858"/>
                    <a:pt x="9049" y="7858"/>
                  </a:cubicBezTo>
                  <a:cubicBezTo>
                    <a:pt x="8096" y="6906"/>
                    <a:pt x="8096" y="6906"/>
                    <a:pt x="7144" y="7858"/>
                  </a:cubicBezTo>
                  <a:close/>
                </a:path>
              </a:pathLst>
            </a:custGeom>
            <a:grpFill/>
            <a:ln w="9525" cap="flat">
              <a:noFill/>
              <a:prstDash val="solid"/>
              <a:miter/>
            </a:ln>
          </p:spPr>
          <p:txBody>
            <a:bodyPr rtlCol="0" anchor="ctr"/>
            <a:lstStyle/>
            <a:p>
              <a:endParaRPr lang="en-US"/>
            </a:p>
          </p:txBody>
        </p:sp>
        <p:sp>
          <p:nvSpPr>
            <p:cNvPr id="4107" name="Freeform: Shape 4106">
              <a:extLst>
                <a:ext uri="{FF2B5EF4-FFF2-40B4-BE49-F238E27FC236}">
                  <a16:creationId xmlns:a16="http://schemas.microsoft.com/office/drawing/2014/main" xmlns="" id="{EF517DB7-974B-4516-8540-4F92E118E942}"/>
                </a:ext>
              </a:extLst>
            </p:cNvPr>
            <p:cNvSpPr/>
            <p:nvPr/>
          </p:nvSpPr>
          <p:spPr>
            <a:xfrm>
              <a:off x="7091839" y="1248056"/>
              <a:ext cx="9525" cy="9525"/>
            </a:xfrm>
            <a:custGeom>
              <a:avLst/>
              <a:gdLst>
                <a:gd name="connsiteX0" fmla="*/ 10954 w 9525"/>
                <a:gd name="connsiteY0" fmla="*/ 9243 h 9525"/>
                <a:gd name="connsiteX1" fmla="*/ 7144 w 9525"/>
                <a:gd name="connsiteY1" fmla="*/ 7338 h 9525"/>
                <a:gd name="connsiteX2" fmla="*/ 10954 w 9525"/>
                <a:gd name="connsiteY2" fmla="*/ 9243 h 9525"/>
              </a:gdLst>
              <a:ahLst/>
              <a:cxnLst>
                <a:cxn ang="0">
                  <a:pos x="connsiteX0" y="connsiteY0"/>
                </a:cxn>
                <a:cxn ang="0">
                  <a:pos x="connsiteX1" y="connsiteY1"/>
                </a:cxn>
                <a:cxn ang="0">
                  <a:pos x="connsiteX2" y="connsiteY2"/>
                </a:cxn>
              </a:cxnLst>
              <a:rect l="l" t="t" r="r" b="b"/>
              <a:pathLst>
                <a:path w="9525" h="9525">
                  <a:moveTo>
                    <a:pt x="10954" y="9243"/>
                  </a:moveTo>
                  <a:cubicBezTo>
                    <a:pt x="9049" y="9243"/>
                    <a:pt x="8096" y="6386"/>
                    <a:pt x="7144" y="7338"/>
                  </a:cubicBezTo>
                  <a:cubicBezTo>
                    <a:pt x="8096" y="10196"/>
                    <a:pt x="9049" y="9243"/>
                    <a:pt x="10954" y="9243"/>
                  </a:cubicBezTo>
                  <a:close/>
                </a:path>
              </a:pathLst>
            </a:custGeom>
            <a:grpFill/>
            <a:ln w="9525" cap="flat">
              <a:noFill/>
              <a:prstDash val="solid"/>
              <a:miter/>
            </a:ln>
          </p:spPr>
          <p:txBody>
            <a:bodyPr rtlCol="0" anchor="ctr"/>
            <a:lstStyle/>
            <a:p>
              <a:endParaRPr lang="en-US"/>
            </a:p>
          </p:txBody>
        </p:sp>
        <p:sp>
          <p:nvSpPr>
            <p:cNvPr id="4108" name="Freeform: Shape 4107">
              <a:extLst>
                <a:ext uri="{FF2B5EF4-FFF2-40B4-BE49-F238E27FC236}">
                  <a16:creationId xmlns:a16="http://schemas.microsoft.com/office/drawing/2014/main" xmlns="" id="{22C02EC8-881D-4E23-B571-D929964E56AD}"/>
                </a:ext>
              </a:extLst>
            </p:cNvPr>
            <p:cNvSpPr/>
            <p:nvPr/>
          </p:nvSpPr>
          <p:spPr>
            <a:xfrm>
              <a:off x="7109513" y="1253013"/>
              <a:ext cx="9525" cy="9525"/>
            </a:xfrm>
            <a:custGeom>
              <a:avLst/>
              <a:gdLst>
                <a:gd name="connsiteX0" fmla="*/ 11377 w 9525"/>
                <a:gd name="connsiteY0" fmla="*/ 7144 h 9525"/>
                <a:gd name="connsiteX1" fmla="*/ 11377 w 9525"/>
                <a:gd name="connsiteY1" fmla="*/ 7144 h 9525"/>
              </a:gdLst>
              <a:ahLst/>
              <a:cxnLst>
                <a:cxn ang="0">
                  <a:pos x="connsiteX0" y="connsiteY0"/>
                </a:cxn>
                <a:cxn ang="0">
                  <a:pos x="connsiteX1" y="connsiteY1"/>
                </a:cxn>
              </a:cxnLst>
              <a:rect l="l" t="t" r="r" b="b"/>
              <a:pathLst>
                <a:path w="9525" h="9525">
                  <a:moveTo>
                    <a:pt x="11377" y="7144"/>
                  </a:moveTo>
                  <a:cubicBezTo>
                    <a:pt x="1852" y="10954"/>
                    <a:pt x="11377" y="10001"/>
                    <a:pt x="11377" y="7144"/>
                  </a:cubicBezTo>
                  <a:close/>
                </a:path>
              </a:pathLst>
            </a:custGeom>
            <a:grpFill/>
            <a:ln w="9525" cap="flat">
              <a:noFill/>
              <a:prstDash val="solid"/>
              <a:miter/>
            </a:ln>
          </p:spPr>
          <p:txBody>
            <a:bodyPr rtlCol="0" anchor="ctr"/>
            <a:lstStyle/>
            <a:p>
              <a:endParaRPr lang="en-US"/>
            </a:p>
          </p:txBody>
        </p:sp>
        <p:sp>
          <p:nvSpPr>
            <p:cNvPr id="4109" name="Freeform: Shape 4108">
              <a:extLst>
                <a:ext uri="{FF2B5EF4-FFF2-40B4-BE49-F238E27FC236}">
                  <a16:creationId xmlns:a16="http://schemas.microsoft.com/office/drawing/2014/main" xmlns="" id="{69CEEE3A-0F61-46D0-9B1B-323D926921E9}"/>
                </a:ext>
              </a:extLst>
            </p:cNvPr>
            <p:cNvSpPr/>
            <p:nvPr/>
          </p:nvSpPr>
          <p:spPr>
            <a:xfrm>
              <a:off x="7160478" y="1342112"/>
              <a:ext cx="19050" cy="9525"/>
            </a:xfrm>
            <a:custGeom>
              <a:avLst/>
              <a:gdLst>
                <a:gd name="connsiteX0" fmla="*/ 20420 w 19050"/>
                <a:gd name="connsiteY0" fmla="*/ 9485 h 9525"/>
                <a:gd name="connsiteX1" fmla="*/ 20420 w 19050"/>
                <a:gd name="connsiteY1" fmla="*/ 9485 h 9525"/>
              </a:gdLst>
              <a:ahLst/>
              <a:cxnLst>
                <a:cxn ang="0">
                  <a:pos x="connsiteX0" y="connsiteY0"/>
                </a:cxn>
                <a:cxn ang="0">
                  <a:pos x="connsiteX1" y="connsiteY1"/>
                </a:cxn>
              </a:cxnLst>
              <a:rect l="l" t="t" r="r" b="b"/>
              <a:pathLst>
                <a:path w="19050" h="9525">
                  <a:moveTo>
                    <a:pt x="20420" y="9485"/>
                  </a:moveTo>
                  <a:cubicBezTo>
                    <a:pt x="5179" y="3770"/>
                    <a:pt x="417" y="10437"/>
                    <a:pt x="20420" y="9485"/>
                  </a:cubicBezTo>
                  <a:close/>
                </a:path>
              </a:pathLst>
            </a:custGeom>
            <a:grpFill/>
            <a:ln w="9525" cap="flat">
              <a:noFill/>
              <a:prstDash val="solid"/>
              <a:miter/>
            </a:ln>
          </p:spPr>
          <p:txBody>
            <a:bodyPr rtlCol="0" anchor="ctr"/>
            <a:lstStyle/>
            <a:p>
              <a:endParaRPr lang="en-US"/>
            </a:p>
          </p:txBody>
        </p:sp>
        <p:sp>
          <p:nvSpPr>
            <p:cNvPr id="4110" name="Freeform: Shape 4109">
              <a:extLst>
                <a:ext uri="{FF2B5EF4-FFF2-40B4-BE49-F238E27FC236}">
                  <a16:creationId xmlns:a16="http://schemas.microsoft.com/office/drawing/2014/main" xmlns="" id="{1E16B74A-BA46-4FE6-99EE-A8C9F4851D1C}"/>
                </a:ext>
              </a:extLst>
            </p:cNvPr>
            <p:cNvSpPr/>
            <p:nvPr/>
          </p:nvSpPr>
          <p:spPr>
            <a:xfrm>
              <a:off x="7155656" y="1343501"/>
              <a:ext cx="9525" cy="9525"/>
            </a:xfrm>
            <a:custGeom>
              <a:avLst/>
              <a:gdLst>
                <a:gd name="connsiteX0" fmla="*/ 9049 w 9525"/>
                <a:gd name="connsiteY0" fmla="*/ 7144 h 9525"/>
                <a:gd name="connsiteX1" fmla="*/ 7144 w 9525"/>
                <a:gd name="connsiteY1" fmla="*/ 7144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7144"/>
                    <a:pt x="7144" y="7144"/>
                  </a:cubicBezTo>
                  <a:cubicBezTo>
                    <a:pt x="8096" y="7144"/>
                    <a:pt x="9049" y="7144"/>
                    <a:pt x="9049" y="7144"/>
                  </a:cubicBezTo>
                  <a:close/>
                </a:path>
              </a:pathLst>
            </a:custGeom>
            <a:grpFill/>
            <a:ln w="9525" cap="flat">
              <a:noFill/>
              <a:prstDash val="solid"/>
              <a:miter/>
            </a:ln>
          </p:spPr>
          <p:txBody>
            <a:bodyPr rtlCol="0" anchor="ctr"/>
            <a:lstStyle/>
            <a:p>
              <a:endParaRPr lang="en-US"/>
            </a:p>
          </p:txBody>
        </p:sp>
        <p:sp>
          <p:nvSpPr>
            <p:cNvPr id="4111" name="Freeform: Shape 4110">
              <a:extLst>
                <a:ext uri="{FF2B5EF4-FFF2-40B4-BE49-F238E27FC236}">
                  <a16:creationId xmlns:a16="http://schemas.microsoft.com/office/drawing/2014/main" xmlns="" id="{8E715FA9-7636-422F-BF2E-A152C665F75E}"/>
                </a:ext>
              </a:extLst>
            </p:cNvPr>
            <p:cNvSpPr/>
            <p:nvPr/>
          </p:nvSpPr>
          <p:spPr>
            <a:xfrm>
              <a:off x="7104221" y="1203668"/>
              <a:ext cx="9525" cy="19050"/>
            </a:xfrm>
            <a:custGeom>
              <a:avLst/>
              <a:gdLst>
                <a:gd name="connsiteX0" fmla="*/ 7144 w 9525"/>
                <a:gd name="connsiteY0" fmla="*/ 12674 h 19050"/>
                <a:gd name="connsiteX1" fmla="*/ 7144 w 9525"/>
                <a:gd name="connsiteY1" fmla="*/ 12674 h 19050"/>
              </a:gdLst>
              <a:ahLst/>
              <a:cxnLst>
                <a:cxn ang="0">
                  <a:pos x="connsiteX0" y="connsiteY0"/>
                </a:cxn>
                <a:cxn ang="0">
                  <a:pos x="connsiteX1" y="connsiteY1"/>
                </a:cxn>
              </a:cxnLst>
              <a:rect l="l" t="t" r="r" b="b"/>
              <a:pathLst>
                <a:path w="9525" h="19050">
                  <a:moveTo>
                    <a:pt x="7144" y="12674"/>
                  </a:moveTo>
                  <a:cubicBezTo>
                    <a:pt x="16669" y="1244"/>
                    <a:pt x="9049" y="10769"/>
                    <a:pt x="7144" y="12674"/>
                  </a:cubicBezTo>
                  <a:close/>
                </a:path>
              </a:pathLst>
            </a:custGeom>
            <a:grpFill/>
            <a:ln w="9525" cap="flat">
              <a:noFill/>
              <a:prstDash val="solid"/>
              <a:miter/>
            </a:ln>
          </p:spPr>
          <p:txBody>
            <a:bodyPr rtlCol="0" anchor="ctr"/>
            <a:lstStyle/>
            <a:p>
              <a:endParaRPr lang="en-US"/>
            </a:p>
          </p:txBody>
        </p:sp>
        <p:sp>
          <p:nvSpPr>
            <p:cNvPr id="4112" name="Freeform: Shape 4111">
              <a:extLst>
                <a:ext uri="{FF2B5EF4-FFF2-40B4-BE49-F238E27FC236}">
                  <a16:creationId xmlns:a16="http://schemas.microsoft.com/office/drawing/2014/main" xmlns="" id="{85C478D8-DC7A-4E0E-9E53-EF7432E4FF1B}"/>
                </a:ext>
              </a:extLst>
            </p:cNvPr>
            <p:cNvSpPr/>
            <p:nvPr/>
          </p:nvSpPr>
          <p:spPr>
            <a:xfrm>
              <a:off x="7178409" y="1345406"/>
              <a:ext cx="9525" cy="9525"/>
            </a:xfrm>
            <a:custGeom>
              <a:avLst/>
              <a:gdLst>
                <a:gd name="connsiteX0" fmla="*/ 11061 w 9525"/>
                <a:gd name="connsiteY0" fmla="*/ 9049 h 9525"/>
                <a:gd name="connsiteX1" fmla="*/ 7251 w 9525"/>
                <a:gd name="connsiteY1" fmla="*/ 7144 h 9525"/>
                <a:gd name="connsiteX2" fmla="*/ 11061 w 9525"/>
                <a:gd name="connsiteY2" fmla="*/ 9049 h 9525"/>
              </a:gdLst>
              <a:ahLst/>
              <a:cxnLst>
                <a:cxn ang="0">
                  <a:pos x="connsiteX0" y="connsiteY0"/>
                </a:cxn>
                <a:cxn ang="0">
                  <a:pos x="connsiteX1" y="connsiteY1"/>
                </a:cxn>
                <a:cxn ang="0">
                  <a:pos x="connsiteX2" y="connsiteY2"/>
                </a:cxn>
              </a:cxnLst>
              <a:rect l="l" t="t" r="r" b="b"/>
              <a:pathLst>
                <a:path w="9525" h="9525">
                  <a:moveTo>
                    <a:pt x="11061" y="9049"/>
                  </a:moveTo>
                  <a:cubicBezTo>
                    <a:pt x="10109" y="9049"/>
                    <a:pt x="8204" y="9049"/>
                    <a:pt x="7251" y="7144"/>
                  </a:cubicBezTo>
                  <a:cubicBezTo>
                    <a:pt x="6299" y="10954"/>
                    <a:pt x="12014" y="10001"/>
                    <a:pt x="11061" y="9049"/>
                  </a:cubicBezTo>
                  <a:close/>
                </a:path>
              </a:pathLst>
            </a:custGeom>
            <a:grpFill/>
            <a:ln w="9525" cap="flat">
              <a:noFill/>
              <a:prstDash val="solid"/>
              <a:miter/>
            </a:ln>
          </p:spPr>
          <p:txBody>
            <a:bodyPr rtlCol="0" anchor="ctr"/>
            <a:lstStyle/>
            <a:p>
              <a:endParaRPr lang="en-US"/>
            </a:p>
          </p:txBody>
        </p:sp>
        <p:sp>
          <p:nvSpPr>
            <p:cNvPr id="4113" name="Freeform: Shape 4112">
              <a:extLst>
                <a:ext uri="{FF2B5EF4-FFF2-40B4-BE49-F238E27FC236}">
                  <a16:creationId xmlns:a16="http://schemas.microsoft.com/office/drawing/2014/main" xmlns="" id="{B672C281-977B-4F3F-9A51-A915429D26A0}"/>
                </a:ext>
              </a:extLst>
            </p:cNvPr>
            <p:cNvSpPr/>
            <p:nvPr/>
          </p:nvSpPr>
          <p:spPr>
            <a:xfrm>
              <a:off x="7162324" y="1270158"/>
              <a:ext cx="19050" cy="9525"/>
            </a:xfrm>
            <a:custGeom>
              <a:avLst/>
              <a:gdLst>
                <a:gd name="connsiteX0" fmla="*/ 12859 w 19050"/>
                <a:gd name="connsiteY0" fmla="*/ 10001 h 9525"/>
                <a:gd name="connsiteX1" fmla="*/ 7144 w 19050"/>
                <a:gd name="connsiteY1" fmla="*/ 7144 h 9525"/>
                <a:gd name="connsiteX2" fmla="*/ 12859 w 19050"/>
                <a:gd name="connsiteY2" fmla="*/ 10001 h 9525"/>
              </a:gdLst>
              <a:ahLst/>
              <a:cxnLst>
                <a:cxn ang="0">
                  <a:pos x="connsiteX0" y="connsiteY0"/>
                </a:cxn>
                <a:cxn ang="0">
                  <a:pos x="connsiteX1" y="connsiteY1"/>
                </a:cxn>
                <a:cxn ang="0">
                  <a:pos x="connsiteX2" y="connsiteY2"/>
                </a:cxn>
              </a:cxnLst>
              <a:rect l="l" t="t" r="r" b="b"/>
              <a:pathLst>
                <a:path w="19050" h="9525">
                  <a:moveTo>
                    <a:pt x="12859" y="10001"/>
                  </a:moveTo>
                  <a:cubicBezTo>
                    <a:pt x="12859" y="8096"/>
                    <a:pt x="9049" y="9049"/>
                    <a:pt x="7144" y="7144"/>
                  </a:cubicBezTo>
                  <a:cubicBezTo>
                    <a:pt x="10001" y="8096"/>
                    <a:pt x="10954" y="14764"/>
                    <a:pt x="12859" y="10001"/>
                  </a:cubicBezTo>
                  <a:close/>
                </a:path>
              </a:pathLst>
            </a:custGeom>
            <a:grpFill/>
            <a:ln w="9525" cap="flat">
              <a:noFill/>
              <a:prstDash val="solid"/>
              <a:miter/>
            </a:ln>
          </p:spPr>
          <p:txBody>
            <a:bodyPr rtlCol="0" anchor="ctr"/>
            <a:lstStyle/>
            <a:p>
              <a:endParaRPr lang="en-US"/>
            </a:p>
          </p:txBody>
        </p:sp>
        <p:sp>
          <p:nvSpPr>
            <p:cNvPr id="4114" name="Freeform: Shape 4113">
              <a:extLst>
                <a:ext uri="{FF2B5EF4-FFF2-40B4-BE49-F238E27FC236}">
                  <a16:creationId xmlns:a16="http://schemas.microsoft.com/office/drawing/2014/main" xmlns="" id="{7AE56743-9D2F-4ADA-B267-0A530CF2476A}"/>
                </a:ext>
              </a:extLst>
            </p:cNvPr>
            <p:cNvSpPr/>
            <p:nvPr/>
          </p:nvSpPr>
          <p:spPr>
            <a:xfrm>
              <a:off x="7196959" y="1328261"/>
              <a:ext cx="9525" cy="19050"/>
            </a:xfrm>
            <a:custGeom>
              <a:avLst/>
              <a:gdLst>
                <a:gd name="connsiteX0" fmla="*/ 10609 w 9525"/>
                <a:gd name="connsiteY0" fmla="*/ 12859 h 19050"/>
                <a:gd name="connsiteX1" fmla="*/ 8704 w 9525"/>
                <a:gd name="connsiteY1" fmla="*/ 7144 h 19050"/>
                <a:gd name="connsiteX2" fmla="*/ 10609 w 9525"/>
                <a:gd name="connsiteY2" fmla="*/ 12859 h 19050"/>
              </a:gdLst>
              <a:ahLst/>
              <a:cxnLst>
                <a:cxn ang="0">
                  <a:pos x="connsiteX0" y="connsiteY0"/>
                </a:cxn>
                <a:cxn ang="0">
                  <a:pos x="connsiteX1" y="connsiteY1"/>
                </a:cxn>
                <a:cxn ang="0">
                  <a:pos x="connsiteX2" y="connsiteY2"/>
                </a:cxn>
              </a:cxnLst>
              <a:rect l="l" t="t" r="r" b="b"/>
              <a:pathLst>
                <a:path w="9525" h="19050">
                  <a:moveTo>
                    <a:pt x="10609" y="12859"/>
                  </a:moveTo>
                  <a:cubicBezTo>
                    <a:pt x="9656" y="12859"/>
                    <a:pt x="7751" y="10001"/>
                    <a:pt x="8704" y="7144"/>
                  </a:cubicBezTo>
                  <a:cubicBezTo>
                    <a:pt x="7751" y="8096"/>
                    <a:pt x="4894" y="14764"/>
                    <a:pt x="10609" y="12859"/>
                  </a:cubicBezTo>
                  <a:close/>
                </a:path>
              </a:pathLst>
            </a:custGeom>
            <a:grpFill/>
            <a:ln w="9525" cap="flat">
              <a:noFill/>
              <a:prstDash val="solid"/>
              <a:miter/>
            </a:ln>
          </p:spPr>
          <p:txBody>
            <a:bodyPr rtlCol="0" anchor="ctr"/>
            <a:lstStyle/>
            <a:p>
              <a:endParaRPr lang="en-US"/>
            </a:p>
          </p:txBody>
        </p:sp>
        <p:sp>
          <p:nvSpPr>
            <p:cNvPr id="4115" name="Freeform: Shape 4114">
              <a:extLst>
                <a:ext uri="{FF2B5EF4-FFF2-40B4-BE49-F238E27FC236}">
                  <a16:creationId xmlns:a16="http://schemas.microsoft.com/office/drawing/2014/main" xmlns="" id="{1F9C9F14-52BF-4978-9ACB-19370F1E2FCD}"/>
                </a:ext>
              </a:extLst>
            </p:cNvPr>
            <p:cNvSpPr/>
            <p:nvPr/>
          </p:nvSpPr>
          <p:spPr>
            <a:xfrm>
              <a:off x="7173218" y="1274497"/>
              <a:ext cx="19050" cy="9525"/>
            </a:xfrm>
            <a:custGeom>
              <a:avLst/>
              <a:gdLst>
                <a:gd name="connsiteX0" fmla="*/ 12442 w 19050"/>
                <a:gd name="connsiteY0" fmla="*/ 7567 h 9525"/>
                <a:gd name="connsiteX1" fmla="*/ 12442 w 19050"/>
                <a:gd name="connsiteY1" fmla="*/ 7567 h 9525"/>
              </a:gdLst>
              <a:ahLst/>
              <a:cxnLst>
                <a:cxn ang="0">
                  <a:pos x="connsiteX0" y="connsiteY0"/>
                </a:cxn>
                <a:cxn ang="0">
                  <a:pos x="connsiteX1" y="connsiteY1"/>
                </a:cxn>
              </a:cxnLst>
              <a:rect l="l" t="t" r="r" b="b"/>
              <a:pathLst>
                <a:path w="19050" h="9525">
                  <a:moveTo>
                    <a:pt x="12442" y="7567"/>
                  </a:moveTo>
                  <a:cubicBezTo>
                    <a:pt x="11489" y="7567"/>
                    <a:pt x="1012" y="6615"/>
                    <a:pt x="12442" y="7567"/>
                  </a:cubicBezTo>
                  <a:close/>
                </a:path>
              </a:pathLst>
            </a:custGeom>
            <a:grpFill/>
            <a:ln w="9525" cap="flat">
              <a:noFill/>
              <a:prstDash val="solid"/>
              <a:miter/>
            </a:ln>
          </p:spPr>
          <p:txBody>
            <a:bodyPr rtlCol="0" anchor="ctr"/>
            <a:lstStyle/>
            <a:p>
              <a:endParaRPr lang="en-US"/>
            </a:p>
          </p:txBody>
        </p:sp>
        <p:sp>
          <p:nvSpPr>
            <p:cNvPr id="4116" name="Freeform: Shape 4115">
              <a:extLst>
                <a:ext uri="{FF2B5EF4-FFF2-40B4-BE49-F238E27FC236}">
                  <a16:creationId xmlns:a16="http://schemas.microsoft.com/office/drawing/2014/main" xmlns="" id="{86EF995E-67AB-4E92-A7F9-CB25CD90179B}"/>
                </a:ext>
              </a:extLst>
            </p:cNvPr>
            <p:cNvSpPr/>
            <p:nvPr/>
          </p:nvSpPr>
          <p:spPr>
            <a:xfrm>
              <a:off x="7168086" y="1218415"/>
              <a:ext cx="9525" cy="19050"/>
            </a:xfrm>
            <a:custGeom>
              <a:avLst/>
              <a:gdLst>
                <a:gd name="connsiteX0" fmla="*/ 10906 w 9525"/>
                <a:gd name="connsiteY0" fmla="*/ 7452 h 19050"/>
                <a:gd name="connsiteX1" fmla="*/ 10906 w 9525"/>
                <a:gd name="connsiteY1" fmla="*/ 7452 h 19050"/>
              </a:gdLst>
              <a:ahLst/>
              <a:cxnLst>
                <a:cxn ang="0">
                  <a:pos x="connsiteX0" y="connsiteY0"/>
                </a:cxn>
                <a:cxn ang="0">
                  <a:pos x="connsiteX1" y="connsiteY1"/>
                </a:cxn>
              </a:cxnLst>
              <a:rect l="l" t="t" r="r" b="b"/>
              <a:pathLst>
                <a:path w="9525" h="19050">
                  <a:moveTo>
                    <a:pt x="10906" y="7452"/>
                  </a:moveTo>
                  <a:cubicBezTo>
                    <a:pt x="15669" y="3642"/>
                    <a:pt x="429" y="36979"/>
                    <a:pt x="10906" y="7452"/>
                  </a:cubicBezTo>
                  <a:close/>
                </a:path>
              </a:pathLst>
            </a:custGeom>
            <a:grpFill/>
            <a:ln w="9525" cap="flat">
              <a:noFill/>
              <a:prstDash val="solid"/>
              <a:miter/>
            </a:ln>
          </p:spPr>
          <p:txBody>
            <a:bodyPr rtlCol="0" anchor="ctr"/>
            <a:lstStyle/>
            <a:p>
              <a:endParaRPr lang="en-US"/>
            </a:p>
          </p:txBody>
        </p:sp>
        <p:sp>
          <p:nvSpPr>
            <p:cNvPr id="4117" name="Freeform: Shape 4116">
              <a:extLst>
                <a:ext uri="{FF2B5EF4-FFF2-40B4-BE49-F238E27FC236}">
                  <a16:creationId xmlns:a16="http://schemas.microsoft.com/office/drawing/2014/main" xmlns="" id="{EB88ECAE-9AED-42C8-998A-12BFB3A5E534}"/>
                </a:ext>
              </a:extLst>
            </p:cNvPr>
            <p:cNvSpPr/>
            <p:nvPr/>
          </p:nvSpPr>
          <p:spPr>
            <a:xfrm>
              <a:off x="7175659" y="1228248"/>
              <a:ext cx="9525" cy="9525"/>
            </a:xfrm>
            <a:custGeom>
              <a:avLst/>
              <a:gdLst>
                <a:gd name="connsiteX0" fmla="*/ 7144 w 9525"/>
                <a:gd name="connsiteY0" fmla="*/ 7144 h 9525"/>
                <a:gd name="connsiteX1" fmla="*/ 9049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8096"/>
                    <a:pt x="9049" y="8096"/>
                  </a:cubicBezTo>
                  <a:cubicBezTo>
                    <a:pt x="9049" y="7144"/>
                    <a:pt x="8096" y="7144"/>
                    <a:pt x="7144" y="7144"/>
                  </a:cubicBezTo>
                  <a:close/>
                </a:path>
              </a:pathLst>
            </a:custGeom>
            <a:grpFill/>
            <a:ln w="9525" cap="flat">
              <a:noFill/>
              <a:prstDash val="solid"/>
              <a:miter/>
            </a:ln>
          </p:spPr>
          <p:txBody>
            <a:bodyPr rtlCol="0" anchor="ctr"/>
            <a:lstStyle/>
            <a:p>
              <a:endParaRPr lang="en-US"/>
            </a:p>
          </p:txBody>
        </p:sp>
        <p:sp>
          <p:nvSpPr>
            <p:cNvPr id="4118" name="Freeform: Shape 4117">
              <a:extLst>
                <a:ext uri="{FF2B5EF4-FFF2-40B4-BE49-F238E27FC236}">
                  <a16:creationId xmlns:a16="http://schemas.microsoft.com/office/drawing/2014/main" xmlns="" id="{8D71AFCA-CFD6-4187-B9A2-B1176F1311E7}"/>
                </a:ext>
              </a:extLst>
            </p:cNvPr>
            <p:cNvSpPr/>
            <p:nvPr/>
          </p:nvSpPr>
          <p:spPr>
            <a:xfrm>
              <a:off x="7228999" y="1260633"/>
              <a:ext cx="9525" cy="9525"/>
            </a:xfrm>
            <a:custGeom>
              <a:avLst/>
              <a:gdLst>
                <a:gd name="connsiteX0" fmla="*/ 9049 w 9525"/>
                <a:gd name="connsiteY0" fmla="*/ 7144 h 9525"/>
                <a:gd name="connsiteX1" fmla="*/ 7144 w 9525"/>
                <a:gd name="connsiteY1" fmla="*/ 8096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7144"/>
                    <a:pt x="8096" y="8096"/>
                    <a:pt x="7144" y="8096"/>
                  </a:cubicBezTo>
                  <a:cubicBezTo>
                    <a:pt x="8096" y="8096"/>
                    <a:pt x="8096" y="8096"/>
                    <a:pt x="9049" y="7144"/>
                  </a:cubicBezTo>
                  <a:close/>
                </a:path>
              </a:pathLst>
            </a:custGeom>
            <a:grpFill/>
            <a:ln w="9525" cap="flat">
              <a:noFill/>
              <a:prstDash val="solid"/>
              <a:miter/>
            </a:ln>
          </p:spPr>
          <p:txBody>
            <a:bodyPr rtlCol="0" anchor="ctr"/>
            <a:lstStyle/>
            <a:p>
              <a:endParaRPr lang="en-US"/>
            </a:p>
          </p:txBody>
        </p:sp>
        <p:sp>
          <p:nvSpPr>
            <p:cNvPr id="4119" name="Freeform: Shape 4118">
              <a:extLst>
                <a:ext uri="{FF2B5EF4-FFF2-40B4-BE49-F238E27FC236}">
                  <a16:creationId xmlns:a16="http://schemas.microsoft.com/office/drawing/2014/main" xmlns="" id="{A8CCAB09-5CA2-49F7-BB5C-37993B25E845}"/>
                </a:ext>
              </a:extLst>
            </p:cNvPr>
            <p:cNvSpPr/>
            <p:nvPr/>
          </p:nvSpPr>
          <p:spPr>
            <a:xfrm>
              <a:off x="7197409" y="1227167"/>
              <a:ext cx="9525" cy="9525"/>
            </a:xfrm>
            <a:custGeom>
              <a:avLst/>
              <a:gdLst>
                <a:gd name="connsiteX0" fmla="*/ 7301 w 9525"/>
                <a:gd name="connsiteY0" fmla="*/ 7273 h 9525"/>
                <a:gd name="connsiteX1" fmla="*/ 7301 w 9525"/>
                <a:gd name="connsiteY1" fmla="*/ 7273 h 9525"/>
              </a:gdLst>
              <a:ahLst/>
              <a:cxnLst>
                <a:cxn ang="0">
                  <a:pos x="connsiteX0" y="connsiteY0"/>
                </a:cxn>
                <a:cxn ang="0">
                  <a:pos x="connsiteX1" y="connsiteY1"/>
                </a:cxn>
              </a:cxnLst>
              <a:rect l="l" t="t" r="r" b="b"/>
              <a:pathLst>
                <a:path w="9525" h="9525">
                  <a:moveTo>
                    <a:pt x="7301" y="7273"/>
                  </a:moveTo>
                  <a:cubicBezTo>
                    <a:pt x="6348" y="6320"/>
                    <a:pt x="10158" y="11083"/>
                    <a:pt x="7301" y="7273"/>
                  </a:cubicBezTo>
                  <a:close/>
                </a:path>
              </a:pathLst>
            </a:custGeom>
            <a:grpFill/>
            <a:ln w="9525" cap="flat">
              <a:noFill/>
              <a:prstDash val="solid"/>
              <a:miter/>
            </a:ln>
          </p:spPr>
          <p:txBody>
            <a:bodyPr rtlCol="0" anchor="ctr"/>
            <a:lstStyle/>
            <a:p>
              <a:endParaRPr lang="en-US"/>
            </a:p>
          </p:txBody>
        </p:sp>
        <p:sp>
          <p:nvSpPr>
            <p:cNvPr id="4120" name="Freeform: Shape 4119">
              <a:extLst>
                <a:ext uri="{FF2B5EF4-FFF2-40B4-BE49-F238E27FC236}">
                  <a16:creationId xmlns:a16="http://schemas.microsoft.com/office/drawing/2014/main" xmlns="" id="{E1D128A7-3CF1-46A8-957B-A40EE8ED07B7}"/>
                </a:ext>
              </a:extLst>
            </p:cNvPr>
            <p:cNvSpPr/>
            <p:nvPr/>
          </p:nvSpPr>
          <p:spPr>
            <a:xfrm>
              <a:off x="7297975" y="1338738"/>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5795" y="13811"/>
                    <a:pt x="7700" y="9049"/>
                    <a:pt x="8653" y="7144"/>
                  </a:cubicBezTo>
                  <a:close/>
                </a:path>
              </a:pathLst>
            </a:custGeom>
            <a:grpFill/>
            <a:ln w="9525" cap="flat">
              <a:noFill/>
              <a:prstDash val="solid"/>
              <a:miter/>
            </a:ln>
          </p:spPr>
          <p:txBody>
            <a:bodyPr rtlCol="0" anchor="ctr"/>
            <a:lstStyle/>
            <a:p>
              <a:endParaRPr lang="en-US"/>
            </a:p>
          </p:txBody>
        </p:sp>
        <p:sp>
          <p:nvSpPr>
            <p:cNvPr id="4121" name="Freeform: Shape 4120">
              <a:extLst>
                <a:ext uri="{FF2B5EF4-FFF2-40B4-BE49-F238E27FC236}">
                  <a16:creationId xmlns:a16="http://schemas.microsoft.com/office/drawing/2014/main" xmlns="" id="{E41A510C-680D-442D-BF92-8122A024D988}"/>
                </a:ext>
              </a:extLst>
            </p:cNvPr>
            <p:cNvSpPr/>
            <p:nvPr/>
          </p:nvSpPr>
          <p:spPr>
            <a:xfrm>
              <a:off x="7300674" y="1342548"/>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4122" name="Freeform: Shape 4121">
              <a:extLst>
                <a:ext uri="{FF2B5EF4-FFF2-40B4-BE49-F238E27FC236}">
                  <a16:creationId xmlns:a16="http://schemas.microsoft.com/office/drawing/2014/main" xmlns="" id="{CCAAAAD7-017A-4F0A-96C7-B6037A29E772}"/>
                </a:ext>
              </a:extLst>
            </p:cNvPr>
            <p:cNvSpPr/>
            <p:nvPr/>
          </p:nvSpPr>
          <p:spPr>
            <a:xfrm>
              <a:off x="7212806" y="1262865"/>
              <a:ext cx="19050" cy="9525"/>
            </a:xfrm>
            <a:custGeom>
              <a:avLst/>
              <a:gdLst>
                <a:gd name="connsiteX0" fmla="*/ 12859 w 19050"/>
                <a:gd name="connsiteY0" fmla="*/ 7769 h 9525"/>
                <a:gd name="connsiteX1" fmla="*/ 7144 w 19050"/>
                <a:gd name="connsiteY1" fmla="*/ 8722 h 9525"/>
                <a:gd name="connsiteX2" fmla="*/ 12859 w 19050"/>
                <a:gd name="connsiteY2" fmla="*/ 7769 h 9525"/>
              </a:gdLst>
              <a:ahLst/>
              <a:cxnLst>
                <a:cxn ang="0">
                  <a:pos x="connsiteX0" y="connsiteY0"/>
                </a:cxn>
                <a:cxn ang="0">
                  <a:pos x="connsiteX1" y="connsiteY1"/>
                </a:cxn>
                <a:cxn ang="0">
                  <a:pos x="connsiteX2" y="connsiteY2"/>
                </a:cxn>
              </a:cxnLst>
              <a:rect l="l" t="t" r="r" b="b"/>
              <a:pathLst>
                <a:path w="19050" h="9525">
                  <a:moveTo>
                    <a:pt x="12859" y="7769"/>
                  </a:moveTo>
                  <a:cubicBezTo>
                    <a:pt x="10954" y="6817"/>
                    <a:pt x="9049" y="6817"/>
                    <a:pt x="7144" y="8722"/>
                  </a:cubicBezTo>
                  <a:cubicBezTo>
                    <a:pt x="8096" y="9674"/>
                    <a:pt x="13811" y="10627"/>
                    <a:pt x="12859" y="7769"/>
                  </a:cubicBezTo>
                  <a:close/>
                </a:path>
              </a:pathLst>
            </a:custGeom>
            <a:grpFill/>
            <a:ln w="9525" cap="flat">
              <a:noFill/>
              <a:prstDash val="solid"/>
              <a:miter/>
            </a:ln>
          </p:spPr>
          <p:txBody>
            <a:bodyPr rtlCol="0" anchor="ctr"/>
            <a:lstStyle/>
            <a:p>
              <a:endParaRPr lang="en-US"/>
            </a:p>
          </p:txBody>
        </p:sp>
        <p:sp>
          <p:nvSpPr>
            <p:cNvPr id="4123" name="Freeform: Shape 4122">
              <a:extLst>
                <a:ext uri="{FF2B5EF4-FFF2-40B4-BE49-F238E27FC236}">
                  <a16:creationId xmlns:a16="http://schemas.microsoft.com/office/drawing/2014/main" xmlns="" id="{A869F50A-5E11-47E2-939B-4795634193C4}"/>
                </a:ext>
              </a:extLst>
            </p:cNvPr>
            <p:cNvSpPr/>
            <p:nvPr/>
          </p:nvSpPr>
          <p:spPr>
            <a:xfrm>
              <a:off x="7315465" y="1328261"/>
              <a:ext cx="19050" cy="9525"/>
            </a:xfrm>
            <a:custGeom>
              <a:avLst/>
              <a:gdLst>
                <a:gd name="connsiteX0" fmla="*/ 13070 w 19050"/>
                <a:gd name="connsiteY0" fmla="*/ 7144 h 9525"/>
                <a:gd name="connsiteX1" fmla="*/ 13070 w 19050"/>
                <a:gd name="connsiteY1" fmla="*/ 7144 h 9525"/>
              </a:gdLst>
              <a:ahLst/>
              <a:cxnLst>
                <a:cxn ang="0">
                  <a:pos x="connsiteX0" y="connsiteY0"/>
                </a:cxn>
                <a:cxn ang="0">
                  <a:pos x="connsiteX1" y="connsiteY1"/>
                </a:cxn>
              </a:cxnLst>
              <a:rect l="l" t="t" r="r" b="b"/>
              <a:pathLst>
                <a:path w="19050" h="9525">
                  <a:moveTo>
                    <a:pt x="13070" y="7144"/>
                  </a:moveTo>
                  <a:cubicBezTo>
                    <a:pt x="-265" y="11906"/>
                    <a:pt x="13070" y="7144"/>
                    <a:pt x="13070" y="7144"/>
                  </a:cubicBezTo>
                  <a:close/>
                </a:path>
              </a:pathLst>
            </a:custGeom>
            <a:grpFill/>
            <a:ln w="9525" cap="flat">
              <a:noFill/>
              <a:prstDash val="solid"/>
              <a:miter/>
            </a:ln>
          </p:spPr>
          <p:txBody>
            <a:bodyPr rtlCol="0" anchor="ctr"/>
            <a:lstStyle/>
            <a:p>
              <a:endParaRPr lang="en-US"/>
            </a:p>
          </p:txBody>
        </p:sp>
        <p:sp>
          <p:nvSpPr>
            <p:cNvPr id="4124" name="Freeform: Shape 4123">
              <a:extLst>
                <a:ext uri="{FF2B5EF4-FFF2-40B4-BE49-F238E27FC236}">
                  <a16:creationId xmlns:a16="http://schemas.microsoft.com/office/drawing/2014/main" xmlns="" id="{FCE55BC0-7DF7-4BA3-8DD2-36D2FB8E136A}"/>
                </a:ext>
              </a:extLst>
            </p:cNvPr>
            <p:cNvSpPr/>
            <p:nvPr/>
          </p:nvSpPr>
          <p:spPr>
            <a:xfrm>
              <a:off x="7345204" y="1336394"/>
              <a:ext cx="19050" cy="9525"/>
            </a:xfrm>
            <a:custGeom>
              <a:avLst/>
              <a:gdLst>
                <a:gd name="connsiteX0" fmla="*/ 7144 w 19050"/>
                <a:gd name="connsiteY0" fmla="*/ 9488 h 9525"/>
                <a:gd name="connsiteX1" fmla="*/ 7144 w 19050"/>
                <a:gd name="connsiteY1" fmla="*/ 9488 h 9525"/>
              </a:gdLst>
              <a:ahLst/>
              <a:cxnLst>
                <a:cxn ang="0">
                  <a:pos x="connsiteX0" y="connsiteY0"/>
                </a:cxn>
                <a:cxn ang="0">
                  <a:pos x="connsiteX1" y="connsiteY1"/>
                </a:cxn>
              </a:cxnLst>
              <a:rect l="l" t="t" r="r" b="b"/>
              <a:pathLst>
                <a:path w="19050" h="9525">
                  <a:moveTo>
                    <a:pt x="7144" y="9488"/>
                  </a:moveTo>
                  <a:cubicBezTo>
                    <a:pt x="9049" y="8536"/>
                    <a:pt x="17621" y="4726"/>
                    <a:pt x="7144" y="9488"/>
                  </a:cubicBezTo>
                  <a:close/>
                </a:path>
              </a:pathLst>
            </a:custGeom>
            <a:grpFill/>
            <a:ln w="9525" cap="flat">
              <a:noFill/>
              <a:prstDash val="solid"/>
              <a:miter/>
            </a:ln>
          </p:spPr>
          <p:txBody>
            <a:bodyPr rtlCol="0" anchor="ctr"/>
            <a:lstStyle/>
            <a:p>
              <a:endParaRPr lang="en-US"/>
            </a:p>
          </p:txBody>
        </p:sp>
        <p:sp>
          <p:nvSpPr>
            <p:cNvPr id="4125" name="Freeform: Shape 4124">
              <a:extLst>
                <a:ext uri="{FF2B5EF4-FFF2-40B4-BE49-F238E27FC236}">
                  <a16:creationId xmlns:a16="http://schemas.microsoft.com/office/drawing/2014/main" xmlns="" id="{3B6F6546-1865-4106-A015-ADD7D253E92F}"/>
                </a:ext>
              </a:extLst>
            </p:cNvPr>
            <p:cNvSpPr/>
            <p:nvPr/>
          </p:nvSpPr>
          <p:spPr>
            <a:xfrm>
              <a:off x="7274279" y="1220628"/>
              <a:ext cx="9525" cy="19050"/>
            </a:xfrm>
            <a:custGeom>
              <a:avLst/>
              <a:gdLst>
                <a:gd name="connsiteX0" fmla="*/ 9488 w 9525"/>
                <a:gd name="connsiteY0" fmla="*/ 7144 h 19050"/>
                <a:gd name="connsiteX1" fmla="*/ 9488 w 9525"/>
                <a:gd name="connsiteY1" fmla="*/ 7144 h 19050"/>
              </a:gdLst>
              <a:ahLst/>
              <a:cxnLst>
                <a:cxn ang="0">
                  <a:pos x="connsiteX0" y="connsiteY0"/>
                </a:cxn>
                <a:cxn ang="0">
                  <a:pos x="connsiteX1" y="connsiteY1"/>
                </a:cxn>
              </a:cxnLst>
              <a:rect l="l" t="t" r="r" b="b"/>
              <a:pathLst>
                <a:path w="9525" h="19050">
                  <a:moveTo>
                    <a:pt x="9488" y="7144"/>
                  </a:moveTo>
                  <a:cubicBezTo>
                    <a:pt x="8536" y="7144"/>
                    <a:pt x="4726" y="23336"/>
                    <a:pt x="9488" y="7144"/>
                  </a:cubicBezTo>
                  <a:close/>
                </a:path>
              </a:pathLst>
            </a:custGeom>
            <a:grpFill/>
            <a:ln w="9525" cap="flat">
              <a:noFill/>
              <a:prstDash val="solid"/>
              <a:miter/>
            </a:ln>
          </p:spPr>
          <p:txBody>
            <a:bodyPr rtlCol="0" anchor="ctr"/>
            <a:lstStyle/>
            <a:p>
              <a:endParaRPr lang="en-US"/>
            </a:p>
          </p:txBody>
        </p:sp>
        <p:sp>
          <p:nvSpPr>
            <p:cNvPr id="4126" name="Freeform: Shape 4125">
              <a:extLst>
                <a:ext uri="{FF2B5EF4-FFF2-40B4-BE49-F238E27FC236}">
                  <a16:creationId xmlns:a16="http://schemas.microsoft.com/office/drawing/2014/main" xmlns="" id="{2F3290EC-CA4F-49D1-A0F7-CB0236C76A59}"/>
                </a:ext>
              </a:extLst>
            </p:cNvPr>
            <p:cNvSpPr/>
            <p:nvPr/>
          </p:nvSpPr>
          <p:spPr>
            <a:xfrm>
              <a:off x="7529036" y="1231106"/>
              <a:ext cx="123825" cy="95250"/>
            </a:xfrm>
            <a:custGeom>
              <a:avLst/>
              <a:gdLst>
                <a:gd name="connsiteX0" fmla="*/ 34766 w 123825"/>
                <a:gd name="connsiteY0" fmla="*/ 67151 h 95250"/>
                <a:gd name="connsiteX1" fmla="*/ 26194 w 123825"/>
                <a:gd name="connsiteY1" fmla="*/ 57626 h 95250"/>
                <a:gd name="connsiteX2" fmla="*/ 7144 w 123825"/>
                <a:gd name="connsiteY2" fmla="*/ 90964 h 95250"/>
                <a:gd name="connsiteX3" fmla="*/ 9049 w 123825"/>
                <a:gd name="connsiteY3" fmla="*/ 92869 h 95250"/>
                <a:gd name="connsiteX4" fmla="*/ 121444 w 123825"/>
                <a:gd name="connsiteY4" fmla="*/ 16669 h 95250"/>
                <a:gd name="connsiteX5" fmla="*/ 101441 w 123825"/>
                <a:gd name="connsiteY5" fmla="*/ 7144 h 95250"/>
                <a:gd name="connsiteX6" fmla="*/ 34766 w 123825"/>
                <a:gd name="connsiteY6" fmla="*/ 67151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25" h="95250">
                  <a:moveTo>
                    <a:pt x="34766" y="67151"/>
                  </a:moveTo>
                  <a:cubicBezTo>
                    <a:pt x="34766" y="59531"/>
                    <a:pt x="12859" y="89059"/>
                    <a:pt x="26194" y="57626"/>
                  </a:cubicBezTo>
                  <a:cubicBezTo>
                    <a:pt x="11906" y="62389"/>
                    <a:pt x="10001" y="77629"/>
                    <a:pt x="7144" y="90964"/>
                  </a:cubicBezTo>
                  <a:cubicBezTo>
                    <a:pt x="8096" y="90011"/>
                    <a:pt x="9049" y="90964"/>
                    <a:pt x="9049" y="92869"/>
                  </a:cubicBezTo>
                  <a:cubicBezTo>
                    <a:pt x="39529" y="65246"/>
                    <a:pt x="78581" y="55721"/>
                    <a:pt x="121444" y="16669"/>
                  </a:cubicBezTo>
                  <a:cubicBezTo>
                    <a:pt x="103346" y="27146"/>
                    <a:pt x="106204" y="13811"/>
                    <a:pt x="101441" y="7144"/>
                  </a:cubicBezTo>
                  <a:cubicBezTo>
                    <a:pt x="79534" y="12859"/>
                    <a:pt x="30956" y="63341"/>
                    <a:pt x="34766" y="67151"/>
                  </a:cubicBezTo>
                  <a:close/>
                </a:path>
              </a:pathLst>
            </a:custGeom>
            <a:grpFill/>
            <a:ln w="9525" cap="flat">
              <a:noFill/>
              <a:prstDash val="solid"/>
              <a:miter/>
            </a:ln>
          </p:spPr>
          <p:txBody>
            <a:bodyPr rtlCol="0" anchor="ctr"/>
            <a:lstStyle/>
            <a:p>
              <a:endParaRPr lang="en-US"/>
            </a:p>
          </p:txBody>
        </p:sp>
        <p:sp>
          <p:nvSpPr>
            <p:cNvPr id="4127" name="Freeform: Shape 4126">
              <a:extLst>
                <a:ext uri="{FF2B5EF4-FFF2-40B4-BE49-F238E27FC236}">
                  <a16:creationId xmlns:a16="http://schemas.microsoft.com/office/drawing/2014/main" xmlns="" id="{B86AB29C-1E78-494E-875D-960DD04C6FD0}"/>
                </a:ext>
              </a:extLst>
            </p:cNvPr>
            <p:cNvSpPr/>
            <p:nvPr/>
          </p:nvSpPr>
          <p:spPr>
            <a:xfrm>
              <a:off x="7529989" y="1293018"/>
              <a:ext cx="9525" cy="9525"/>
            </a:xfrm>
            <a:custGeom>
              <a:avLst/>
              <a:gdLst>
                <a:gd name="connsiteX0" fmla="*/ 10001 w 9525"/>
                <a:gd name="connsiteY0" fmla="*/ 7144 h 9525"/>
                <a:gd name="connsiteX1" fmla="*/ 7144 w 9525"/>
                <a:gd name="connsiteY1" fmla="*/ 8096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cubicBezTo>
                    <a:pt x="9049" y="7144"/>
                    <a:pt x="8096" y="7144"/>
                    <a:pt x="7144" y="8096"/>
                  </a:cubicBezTo>
                  <a:cubicBezTo>
                    <a:pt x="8096" y="8096"/>
                    <a:pt x="9049" y="8096"/>
                    <a:pt x="10001" y="7144"/>
                  </a:cubicBezTo>
                  <a:close/>
                </a:path>
              </a:pathLst>
            </a:custGeom>
            <a:grpFill/>
            <a:ln w="9525" cap="flat">
              <a:noFill/>
              <a:prstDash val="solid"/>
              <a:miter/>
            </a:ln>
          </p:spPr>
          <p:txBody>
            <a:bodyPr rtlCol="0" anchor="ctr"/>
            <a:lstStyle/>
            <a:p>
              <a:endParaRPr lang="en-US"/>
            </a:p>
          </p:txBody>
        </p:sp>
        <p:sp>
          <p:nvSpPr>
            <p:cNvPr id="4128" name="Freeform: Shape 4127">
              <a:extLst>
                <a:ext uri="{FF2B5EF4-FFF2-40B4-BE49-F238E27FC236}">
                  <a16:creationId xmlns:a16="http://schemas.microsoft.com/office/drawing/2014/main" xmlns="" id="{701E84BC-CBE0-40B5-ACF1-A6A011DF9EC0}"/>
                </a:ext>
              </a:extLst>
            </p:cNvPr>
            <p:cNvSpPr/>
            <p:nvPr/>
          </p:nvSpPr>
          <p:spPr>
            <a:xfrm>
              <a:off x="7644289" y="1235868"/>
              <a:ext cx="9525" cy="9525"/>
            </a:xfrm>
            <a:custGeom>
              <a:avLst/>
              <a:gdLst>
                <a:gd name="connsiteX0" fmla="*/ 10954 w 9525"/>
                <a:gd name="connsiteY0" fmla="*/ 7144 h 9525"/>
                <a:gd name="connsiteX1" fmla="*/ 7144 w 9525"/>
                <a:gd name="connsiteY1" fmla="*/ 10954 h 9525"/>
                <a:gd name="connsiteX2" fmla="*/ 10954 w 9525"/>
                <a:gd name="connsiteY2" fmla="*/ 7144 h 9525"/>
              </a:gdLst>
              <a:ahLst/>
              <a:cxnLst>
                <a:cxn ang="0">
                  <a:pos x="connsiteX0" y="connsiteY0"/>
                </a:cxn>
                <a:cxn ang="0">
                  <a:pos x="connsiteX1" y="connsiteY1"/>
                </a:cxn>
                <a:cxn ang="0">
                  <a:pos x="connsiteX2" y="connsiteY2"/>
                </a:cxn>
              </a:cxnLst>
              <a:rect l="l" t="t" r="r" b="b"/>
              <a:pathLst>
                <a:path w="9525" h="9525">
                  <a:moveTo>
                    <a:pt x="10954" y="7144"/>
                  </a:moveTo>
                  <a:lnTo>
                    <a:pt x="7144" y="10954"/>
                  </a:lnTo>
                  <a:cubicBezTo>
                    <a:pt x="8096" y="10001"/>
                    <a:pt x="9049" y="9049"/>
                    <a:pt x="10954" y="7144"/>
                  </a:cubicBezTo>
                  <a:close/>
                </a:path>
              </a:pathLst>
            </a:custGeom>
            <a:grpFill/>
            <a:ln w="9525" cap="flat">
              <a:noFill/>
              <a:prstDash val="solid"/>
              <a:miter/>
            </a:ln>
          </p:spPr>
          <p:txBody>
            <a:bodyPr rtlCol="0" anchor="ctr"/>
            <a:lstStyle/>
            <a:p>
              <a:endParaRPr lang="en-US"/>
            </a:p>
          </p:txBody>
        </p:sp>
        <p:sp>
          <p:nvSpPr>
            <p:cNvPr id="4129" name="Freeform: Shape 4128">
              <a:extLst>
                <a:ext uri="{FF2B5EF4-FFF2-40B4-BE49-F238E27FC236}">
                  <a16:creationId xmlns:a16="http://schemas.microsoft.com/office/drawing/2014/main" xmlns="" id="{4AF42917-088B-469A-A2C6-DFFE9A910182}"/>
                </a:ext>
              </a:extLst>
            </p:cNvPr>
            <p:cNvSpPr/>
            <p:nvPr/>
          </p:nvSpPr>
          <p:spPr>
            <a:xfrm>
              <a:off x="7513796" y="1313973"/>
              <a:ext cx="19050" cy="9525"/>
            </a:xfrm>
            <a:custGeom>
              <a:avLst/>
              <a:gdLst>
                <a:gd name="connsiteX0" fmla="*/ 7144 w 19050"/>
                <a:gd name="connsiteY0" fmla="*/ 7144 h 9525"/>
                <a:gd name="connsiteX1" fmla="*/ 7144 w 19050"/>
                <a:gd name="connsiteY1" fmla="*/ 7144 h 9525"/>
              </a:gdLst>
              <a:ahLst/>
              <a:cxnLst>
                <a:cxn ang="0">
                  <a:pos x="connsiteX0" y="connsiteY0"/>
                </a:cxn>
                <a:cxn ang="0">
                  <a:pos x="connsiteX1" y="connsiteY1"/>
                </a:cxn>
              </a:cxnLst>
              <a:rect l="l" t="t" r="r" b="b"/>
              <a:pathLst>
                <a:path w="19050" h="9525">
                  <a:moveTo>
                    <a:pt x="7144" y="7144"/>
                  </a:moveTo>
                  <a:cubicBezTo>
                    <a:pt x="8096" y="8096"/>
                    <a:pt x="25241" y="11906"/>
                    <a:pt x="7144" y="7144"/>
                  </a:cubicBezTo>
                  <a:close/>
                </a:path>
              </a:pathLst>
            </a:custGeom>
            <a:grpFill/>
            <a:ln w="9525" cap="flat">
              <a:noFill/>
              <a:prstDash val="solid"/>
              <a:miter/>
            </a:ln>
          </p:spPr>
          <p:txBody>
            <a:bodyPr rtlCol="0" anchor="ctr"/>
            <a:lstStyle/>
            <a:p>
              <a:endParaRPr lang="en-US"/>
            </a:p>
          </p:txBody>
        </p:sp>
        <p:sp>
          <p:nvSpPr>
            <p:cNvPr id="4130" name="Freeform: Shape 4129">
              <a:extLst>
                <a:ext uri="{FF2B5EF4-FFF2-40B4-BE49-F238E27FC236}">
                  <a16:creationId xmlns:a16="http://schemas.microsoft.com/office/drawing/2014/main" xmlns="" id="{A0B7DE09-64FD-4881-BECB-35FF46892D13}"/>
                </a:ext>
              </a:extLst>
            </p:cNvPr>
            <p:cNvSpPr/>
            <p:nvPr/>
          </p:nvSpPr>
          <p:spPr>
            <a:xfrm>
              <a:off x="7525065" y="1314079"/>
              <a:ext cx="9525" cy="9525"/>
            </a:xfrm>
            <a:custGeom>
              <a:avLst/>
              <a:gdLst>
                <a:gd name="connsiteX0" fmla="*/ 10162 w 9525"/>
                <a:gd name="connsiteY0" fmla="*/ 11800 h 9525"/>
                <a:gd name="connsiteX1" fmla="*/ 10162 w 9525"/>
                <a:gd name="connsiteY1" fmla="*/ 11800 h 9525"/>
              </a:gdLst>
              <a:ahLst/>
              <a:cxnLst>
                <a:cxn ang="0">
                  <a:pos x="connsiteX0" y="connsiteY0"/>
                </a:cxn>
                <a:cxn ang="0">
                  <a:pos x="connsiteX1" y="connsiteY1"/>
                </a:cxn>
              </a:cxnLst>
              <a:rect l="l" t="t" r="r" b="b"/>
              <a:pathLst>
                <a:path w="9525" h="9525">
                  <a:moveTo>
                    <a:pt x="10162" y="11800"/>
                  </a:moveTo>
                  <a:cubicBezTo>
                    <a:pt x="8257" y="1323"/>
                    <a:pt x="4447" y="11800"/>
                    <a:pt x="10162" y="11800"/>
                  </a:cubicBezTo>
                  <a:close/>
                </a:path>
              </a:pathLst>
            </a:custGeom>
            <a:grpFill/>
            <a:ln w="9525" cap="flat">
              <a:noFill/>
              <a:prstDash val="solid"/>
              <a:miter/>
            </a:ln>
          </p:spPr>
          <p:txBody>
            <a:bodyPr rtlCol="0" anchor="ctr"/>
            <a:lstStyle/>
            <a:p>
              <a:endParaRPr lang="en-US"/>
            </a:p>
          </p:txBody>
        </p:sp>
        <p:sp>
          <p:nvSpPr>
            <p:cNvPr id="4131" name="Freeform: Shape 4130">
              <a:extLst>
                <a:ext uri="{FF2B5EF4-FFF2-40B4-BE49-F238E27FC236}">
                  <a16:creationId xmlns:a16="http://schemas.microsoft.com/office/drawing/2014/main" xmlns="" id="{CA105B7E-FDE6-4CFD-9291-12E995042A0C}"/>
                </a:ext>
              </a:extLst>
            </p:cNvPr>
            <p:cNvSpPr/>
            <p:nvPr/>
          </p:nvSpPr>
          <p:spPr>
            <a:xfrm>
              <a:off x="7485221" y="1214053"/>
              <a:ext cx="9525" cy="9525"/>
            </a:xfrm>
            <a:custGeom>
              <a:avLst/>
              <a:gdLst>
                <a:gd name="connsiteX0" fmla="*/ 7144 w 9525"/>
                <a:gd name="connsiteY0" fmla="*/ 9909 h 9525"/>
                <a:gd name="connsiteX1" fmla="*/ 7144 w 9525"/>
                <a:gd name="connsiteY1" fmla="*/ 9909 h 9525"/>
              </a:gdLst>
              <a:ahLst/>
              <a:cxnLst>
                <a:cxn ang="0">
                  <a:pos x="connsiteX0" y="connsiteY0"/>
                </a:cxn>
                <a:cxn ang="0">
                  <a:pos x="connsiteX1" y="connsiteY1"/>
                </a:cxn>
              </a:cxnLst>
              <a:rect l="l" t="t" r="r" b="b"/>
              <a:pathLst>
                <a:path w="9525" h="9525">
                  <a:moveTo>
                    <a:pt x="7144" y="9909"/>
                  </a:moveTo>
                  <a:cubicBezTo>
                    <a:pt x="9049" y="8956"/>
                    <a:pt x="13811" y="4194"/>
                    <a:pt x="7144" y="9909"/>
                  </a:cubicBezTo>
                  <a:close/>
                </a:path>
              </a:pathLst>
            </a:custGeom>
            <a:grpFill/>
            <a:ln w="9525" cap="flat">
              <a:noFill/>
              <a:prstDash val="solid"/>
              <a:miter/>
            </a:ln>
          </p:spPr>
          <p:txBody>
            <a:bodyPr rtlCol="0" anchor="ctr"/>
            <a:lstStyle/>
            <a:p>
              <a:endParaRPr lang="en-US"/>
            </a:p>
          </p:txBody>
        </p:sp>
        <p:sp>
          <p:nvSpPr>
            <p:cNvPr id="4132" name="Freeform: Shape 4131">
              <a:extLst>
                <a:ext uri="{FF2B5EF4-FFF2-40B4-BE49-F238E27FC236}">
                  <a16:creationId xmlns:a16="http://schemas.microsoft.com/office/drawing/2014/main" xmlns="" id="{8FBB1032-8620-4F27-B308-1AAB06E3082B}"/>
                </a:ext>
              </a:extLst>
            </p:cNvPr>
            <p:cNvSpPr/>
            <p:nvPr/>
          </p:nvSpPr>
          <p:spPr>
            <a:xfrm>
              <a:off x="7505224" y="1215340"/>
              <a:ext cx="19050" cy="9525"/>
            </a:xfrm>
            <a:custGeom>
              <a:avLst/>
              <a:gdLst>
                <a:gd name="connsiteX0" fmla="*/ 12859 w 19050"/>
                <a:gd name="connsiteY0" fmla="*/ 7670 h 9525"/>
                <a:gd name="connsiteX1" fmla="*/ 7144 w 19050"/>
                <a:gd name="connsiteY1" fmla="*/ 10527 h 9525"/>
                <a:gd name="connsiteX2" fmla="*/ 12859 w 19050"/>
                <a:gd name="connsiteY2" fmla="*/ 7670 h 9525"/>
              </a:gdLst>
              <a:ahLst/>
              <a:cxnLst>
                <a:cxn ang="0">
                  <a:pos x="connsiteX0" y="connsiteY0"/>
                </a:cxn>
                <a:cxn ang="0">
                  <a:pos x="connsiteX1" y="connsiteY1"/>
                </a:cxn>
                <a:cxn ang="0">
                  <a:pos x="connsiteX2" y="connsiteY2"/>
                </a:cxn>
              </a:cxnLst>
              <a:rect l="l" t="t" r="r" b="b"/>
              <a:pathLst>
                <a:path w="19050" h="9525">
                  <a:moveTo>
                    <a:pt x="12859" y="7670"/>
                  </a:moveTo>
                  <a:cubicBezTo>
                    <a:pt x="10001" y="5765"/>
                    <a:pt x="8096" y="9575"/>
                    <a:pt x="7144" y="10527"/>
                  </a:cubicBezTo>
                  <a:cubicBezTo>
                    <a:pt x="10954" y="8622"/>
                    <a:pt x="10001" y="10527"/>
                    <a:pt x="12859" y="7670"/>
                  </a:cubicBezTo>
                  <a:close/>
                </a:path>
              </a:pathLst>
            </a:custGeom>
            <a:grpFill/>
            <a:ln w="9525" cap="flat">
              <a:noFill/>
              <a:prstDash val="solid"/>
              <a:miter/>
            </a:ln>
          </p:spPr>
          <p:txBody>
            <a:bodyPr rtlCol="0" anchor="ctr"/>
            <a:lstStyle/>
            <a:p>
              <a:endParaRPr lang="en-US"/>
            </a:p>
          </p:txBody>
        </p:sp>
        <p:sp>
          <p:nvSpPr>
            <p:cNvPr id="4133" name="Freeform: Shape 4132">
              <a:extLst>
                <a:ext uri="{FF2B5EF4-FFF2-40B4-BE49-F238E27FC236}">
                  <a16:creationId xmlns:a16="http://schemas.microsoft.com/office/drawing/2014/main" xmlns="" id="{9D1F426E-D39E-4AA7-B166-E6AC8334F720}"/>
                </a:ext>
              </a:extLst>
            </p:cNvPr>
            <p:cNvSpPr/>
            <p:nvPr/>
          </p:nvSpPr>
          <p:spPr>
            <a:xfrm>
              <a:off x="7491889" y="1184066"/>
              <a:ext cx="9525" cy="9525"/>
            </a:xfrm>
            <a:custGeom>
              <a:avLst/>
              <a:gdLst>
                <a:gd name="connsiteX0" fmla="*/ 7144 w 9525"/>
                <a:gd name="connsiteY0" fmla="*/ 10368 h 9525"/>
                <a:gd name="connsiteX1" fmla="*/ 7144 w 9525"/>
                <a:gd name="connsiteY1" fmla="*/ 10368 h 9525"/>
              </a:gdLst>
              <a:ahLst/>
              <a:cxnLst>
                <a:cxn ang="0">
                  <a:pos x="connsiteX0" y="connsiteY0"/>
                </a:cxn>
                <a:cxn ang="0">
                  <a:pos x="connsiteX1" y="connsiteY1"/>
                </a:cxn>
              </a:cxnLst>
              <a:rect l="l" t="t" r="r" b="b"/>
              <a:pathLst>
                <a:path w="9525" h="9525">
                  <a:moveTo>
                    <a:pt x="7144" y="10368"/>
                  </a:moveTo>
                  <a:cubicBezTo>
                    <a:pt x="10001" y="6558"/>
                    <a:pt x="10001" y="5606"/>
                    <a:pt x="7144" y="10368"/>
                  </a:cubicBezTo>
                  <a:close/>
                </a:path>
              </a:pathLst>
            </a:custGeom>
            <a:grpFill/>
            <a:ln w="9525" cap="flat">
              <a:noFill/>
              <a:prstDash val="solid"/>
              <a:miter/>
            </a:ln>
          </p:spPr>
          <p:txBody>
            <a:bodyPr rtlCol="0" anchor="ctr"/>
            <a:lstStyle/>
            <a:p>
              <a:endParaRPr lang="en-US"/>
            </a:p>
          </p:txBody>
        </p:sp>
        <p:sp>
          <p:nvSpPr>
            <p:cNvPr id="4134" name="Freeform: Shape 4133">
              <a:extLst>
                <a:ext uri="{FF2B5EF4-FFF2-40B4-BE49-F238E27FC236}">
                  <a16:creationId xmlns:a16="http://schemas.microsoft.com/office/drawing/2014/main" xmlns="" id="{5F5A5489-120D-44DD-B2BF-2B38504A36FC}"/>
                </a:ext>
              </a:extLst>
            </p:cNvPr>
            <p:cNvSpPr/>
            <p:nvPr/>
          </p:nvSpPr>
          <p:spPr>
            <a:xfrm>
              <a:off x="7658576" y="1192053"/>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8096" y="8096"/>
                    <a:pt x="7144" y="9049"/>
                    <a:pt x="7144" y="9049"/>
                  </a:cubicBezTo>
                  <a:close/>
                </a:path>
              </a:pathLst>
            </a:custGeom>
            <a:grpFill/>
            <a:ln w="9525" cap="flat">
              <a:noFill/>
              <a:prstDash val="solid"/>
              <a:miter/>
            </a:ln>
          </p:spPr>
          <p:txBody>
            <a:bodyPr rtlCol="0" anchor="ctr"/>
            <a:lstStyle/>
            <a:p>
              <a:endParaRPr lang="en-US"/>
            </a:p>
          </p:txBody>
        </p:sp>
        <p:sp>
          <p:nvSpPr>
            <p:cNvPr id="4135" name="Freeform: Shape 4134">
              <a:extLst>
                <a:ext uri="{FF2B5EF4-FFF2-40B4-BE49-F238E27FC236}">
                  <a16:creationId xmlns:a16="http://schemas.microsoft.com/office/drawing/2014/main" xmlns="" id="{FCC23B1B-CFC9-40C8-AFE5-A496ADFDD7F8}"/>
                </a:ext>
              </a:extLst>
            </p:cNvPr>
            <p:cNvSpPr/>
            <p:nvPr/>
          </p:nvSpPr>
          <p:spPr>
            <a:xfrm>
              <a:off x="7632859" y="1174908"/>
              <a:ext cx="57150" cy="66675"/>
            </a:xfrm>
            <a:custGeom>
              <a:avLst/>
              <a:gdLst>
                <a:gd name="connsiteX0" fmla="*/ 7144 w 57150"/>
                <a:gd name="connsiteY0" fmla="*/ 59531 h 66675"/>
                <a:gd name="connsiteX1" fmla="*/ 52864 w 57150"/>
                <a:gd name="connsiteY1" fmla="*/ 7144 h 66675"/>
                <a:gd name="connsiteX2" fmla="*/ 39529 w 57150"/>
                <a:gd name="connsiteY2" fmla="*/ 23336 h 66675"/>
                <a:gd name="connsiteX3" fmla="*/ 30956 w 57150"/>
                <a:gd name="connsiteY3" fmla="*/ 46196 h 66675"/>
                <a:gd name="connsiteX4" fmla="*/ 33814 w 57150"/>
                <a:gd name="connsiteY4" fmla="*/ 26194 h 66675"/>
                <a:gd name="connsiteX5" fmla="*/ 7144 w 57150"/>
                <a:gd name="connsiteY5" fmla="*/ 5953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66675">
                  <a:moveTo>
                    <a:pt x="7144" y="59531"/>
                  </a:moveTo>
                  <a:cubicBezTo>
                    <a:pt x="9049" y="58579"/>
                    <a:pt x="60484" y="55721"/>
                    <a:pt x="52864" y="7144"/>
                  </a:cubicBezTo>
                  <a:cubicBezTo>
                    <a:pt x="51911" y="23336"/>
                    <a:pt x="47149" y="29051"/>
                    <a:pt x="39529" y="23336"/>
                  </a:cubicBezTo>
                  <a:cubicBezTo>
                    <a:pt x="41434" y="25241"/>
                    <a:pt x="57626" y="50006"/>
                    <a:pt x="30956" y="46196"/>
                  </a:cubicBezTo>
                  <a:cubicBezTo>
                    <a:pt x="40481" y="37624"/>
                    <a:pt x="41434" y="30956"/>
                    <a:pt x="33814" y="26194"/>
                  </a:cubicBezTo>
                  <a:cubicBezTo>
                    <a:pt x="24289" y="37624"/>
                    <a:pt x="15716" y="49054"/>
                    <a:pt x="7144" y="59531"/>
                  </a:cubicBezTo>
                  <a:close/>
                </a:path>
              </a:pathLst>
            </a:custGeom>
            <a:grpFill/>
            <a:ln w="9525" cap="flat">
              <a:noFill/>
              <a:prstDash val="solid"/>
              <a:miter/>
            </a:ln>
          </p:spPr>
          <p:txBody>
            <a:bodyPr rtlCol="0" anchor="ctr"/>
            <a:lstStyle/>
            <a:p>
              <a:endParaRPr lang="en-US"/>
            </a:p>
          </p:txBody>
        </p:sp>
        <p:sp>
          <p:nvSpPr>
            <p:cNvPr id="4136" name="Freeform: Shape 4135">
              <a:extLst>
                <a:ext uri="{FF2B5EF4-FFF2-40B4-BE49-F238E27FC236}">
                  <a16:creationId xmlns:a16="http://schemas.microsoft.com/office/drawing/2014/main" xmlns="" id="{26FD7D8E-5AED-491A-BDF5-37938EB0286D}"/>
                </a:ext>
              </a:extLst>
            </p:cNvPr>
            <p:cNvSpPr/>
            <p:nvPr/>
          </p:nvSpPr>
          <p:spPr>
            <a:xfrm>
              <a:off x="7715726" y="111733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lnTo>
                    <a:pt x="7144" y="7567"/>
                  </a:lnTo>
                  <a:cubicBezTo>
                    <a:pt x="8096" y="7567"/>
                    <a:pt x="8096" y="6615"/>
                    <a:pt x="7144" y="7567"/>
                  </a:cubicBezTo>
                  <a:close/>
                </a:path>
              </a:pathLst>
            </a:custGeom>
            <a:grpFill/>
            <a:ln w="9525" cap="flat">
              <a:noFill/>
              <a:prstDash val="solid"/>
              <a:miter/>
            </a:ln>
          </p:spPr>
          <p:txBody>
            <a:bodyPr rtlCol="0" anchor="ctr"/>
            <a:lstStyle/>
            <a:p>
              <a:endParaRPr lang="en-US"/>
            </a:p>
          </p:txBody>
        </p:sp>
        <p:sp>
          <p:nvSpPr>
            <p:cNvPr id="4137" name="Freeform: Shape 4136">
              <a:extLst>
                <a:ext uri="{FF2B5EF4-FFF2-40B4-BE49-F238E27FC236}">
                  <a16:creationId xmlns:a16="http://schemas.microsoft.com/office/drawing/2014/main" xmlns="" id="{64CDC336-CDD5-4CDD-9516-686293E15000}"/>
                </a:ext>
              </a:extLst>
            </p:cNvPr>
            <p:cNvSpPr/>
            <p:nvPr/>
          </p:nvSpPr>
          <p:spPr>
            <a:xfrm>
              <a:off x="7712869" y="1120616"/>
              <a:ext cx="19050" cy="9525"/>
            </a:xfrm>
            <a:custGeom>
              <a:avLst/>
              <a:gdLst>
                <a:gd name="connsiteX0" fmla="*/ 7144 w 19050"/>
                <a:gd name="connsiteY0" fmla="*/ 7144 h 9525"/>
                <a:gd name="connsiteX1" fmla="*/ 7144 w 19050"/>
                <a:gd name="connsiteY1" fmla="*/ 7144 h 9525"/>
              </a:gdLst>
              <a:ahLst/>
              <a:cxnLst>
                <a:cxn ang="0">
                  <a:pos x="connsiteX0" y="connsiteY0"/>
                </a:cxn>
                <a:cxn ang="0">
                  <a:pos x="connsiteX1" y="connsiteY1"/>
                </a:cxn>
              </a:cxnLst>
              <a:rect l="l" t="t" r="r" b="b"/>
              <a:pathLst>
                <a:path w="19050" h="9525">
                  <a:moveTo>
                    <a:pt x="7144" y="7144"/>
                  </a:moveTo>
                  <a:cubicBezTo>
                    <a:pt x="17621" y="10954"/>
                    <a:pt x="11906" y="9049"/>
                    <a:pt x="7144" y="7144"/>
                  </a:cubicBezTo>
                  <a:close/>
                </a:path>
              </a:pathLst>
            </a:custGeom>
            <a:grpFill/>
            <a:ln w="9525" cap="flat">
              <a:noFill/>
              <a:prstDash val="solid"/>
              <a:miter/>
            </a:ln>
          </p:spPr>
          <p:txBody>
            <a:bodyPr rtlCol="0" anchor="ctr"/>
            <a:lstStyle/>
            <a:p>
              <a:endParaRPr lang="en-US"/>
            </a:p>
          </p:txBody>
        </p:sp>
        <p:sp>
          <p:nvSpPr>
            <p:cNvPr id="4138" name="Freeform: Shape 4137">
              <a:extLst>
                <a:ext uri="{FF2B5EF4-FFF2-40B4-BE49-F238E27FC236}">
                  <a16:creationId xmlns:a16="http://schemas.microsoft.com/office/drawing/2014/main" xmlns="" id="{51589BBC-5955-4DC4-B95E-1EBF198A4679}"/>
                </a:ext>
              </a:extLst>
            </p:cNvPr>
            <p:cNvSpPr/>
            <p:nvPr/>
          </p:nvSpPr>
          <p:spPr>
            <a:xfrm>
              <a:off x="7707467" y="1127410"/>
              <a:ext cx="19050" cy="19050"/>
            </a:xfrm>
            <a:custGeom>
              <a:avLst/>
              <a:gdLst>
                <a:gd name="connsiteX0" fmla="*/ 15403 w 19050"/>
                <a:gd name="connsiteY0" fmla="*/ 18447 h 19050"/>
                <a:gd name="connsiteX1" fmla="*/ 15403 w 19050"/>
                <a:gd name="connsiteY1" fmla="*/ 18447 h 19050"/>
              </a:gdLst>
              <a:ahLst/>
              <a:cxnLst>
                <a:cxn ang="0">
                  <a:pos x="connsiteX0" y="connsiteY0"/>
                </a:cxn>
                <a:cxn ang="0">
                  <a:pos x="connsiteX1" y="connsiteY1"/>
                </a:cxn>
              </a:cxnLst>
              <a:rect l="l" t="t" r="r" b="b"/>
              <a:pathLst>
                <a:path w="19050" h="19050">
                  <a:moveTo>
                    <a:pt x="15403" y="18447"/>
                  </a:moveTo>
                  <a:cubicBezTo>
                    <a:pt x="16355" y="13685"/>
                    <a:pt x="-3647" y="-4413"/>
                    <a:pt x="15403" y="18447"/>
                  </a:cubicBezTo>
                  <a:close/>
                </a:path>
              </a:pathLst>
            </a:custGeom>
            <a:grpFill/>
            <a:ln w="9525" cap="flat">
              <a:noFill/>
              <a:prstDash val="solid"/>
              <a:miter/>
            </a:ln>
          </p:spPr>
          <p:txBody>
            <a:bodyPr rtlCol="0" anchor="ctr"/>
            <a:lstStyle/>
            <a:p>
              <a:endParaRPr lang="en-US"/>
            </a:p>
          </p:txBody>
        </p:sp>
        <p:sp>
          <p:nvSpPr>
            <p:cNvPr id="4139" name="Freeform: Shape 4138">
              <a:extLst>
                <a:ext uri="{FF2B5EF4-FFF2-40B4-BE49-F238E27FC236}">
                  <a16:creationId xmlns:a16="http://schemas.microsoft.com/office/drawing/2014/main" xmlns="" id="{7AE84354-741B-4CE4-968D-B110333C0E5F}"/>
                </a:ext>
              </a:extLst>
            </p:cNvPr>
            <p:cNvSpPr/>
            <p:nvPr/>
          </p:nvSpPr>
          <p:spPr>
            <a:xfrm>
              <a:off x="7687402" y="1167684"/>
              <a:ext cx="9525" cy="9525"/>
            </a:xfrm>
            <a:custGeom>
              <a:avLst/>
              <a:gdLst>
                <a:gd name="connsiteX0" fmla="*/ 9750 w 9525"/>
                <a:gd name="connsiteY0" fmla="*/ 8653 h 9525"/>
                <a:gd name="connsiteX1" fmla="*/ 9750 w 9525"/>
                <a:gd name="connsiteY1" fmla="*/ 8653 h 9525"/>
              </a:gdLst>
              <a:ahLst/>
              <a:cxnLst>
                <a:cxn ang="0">
                  <a:pos x="connsiteX0" y="connsiteY0"/>
                </a:cxn>
                <a:cxn ang="0">
                  <a:pos x="connsiteX1" y="connsiteY1"/>
                </a:cxn>
              </a:cxnLst>
              <a:rect l="l" t="t" r="r" b="b"/>
              <a:pathLst>
                <a:path w="9525" h="9525">
                  <a:moveTo>
                    <a:pt x="9750" y="8653"/>
                  </a:moveTo>
                  <a:cubicBezTo>
                    <a:pt x="7845" y="7700"/>
                    <a:pt x="4988" y="5795"/>
                    <a:pt x="9750" y="8653"/>
                  </a:cubicBezTo>
                  <a:close/>
                </a:path>
              </a:pathLst>
            </a:custGeom>
            <a:grpFill/>
            <a:ln w="9525" cap="flat">
              <a:noFill/>
              <a:prstDash val="solid"/>
              <a:miter/>
            </a:ln>
          </p:spPr>
          <p:txBody>
            <a:bodyPr rtlCol="0" anchor="ctr"/>
            <a:lstStyle/>
            <a:p>
              <a:endParaRPr lang="en-US"/>
            </a:p>
          </p:txBody>
        </p:sp>
        <p:sp>
          <p:nvSpPr>
            <p:cNvPr id="4140" name="Freeform: Shape 4139">
              <a:extLst>
                <a:ext uri="{FF2B5EF4-FFF2-40B4-BE49-F238E27FC236}">
                  <a16:creationId xmlns:a16="http://schemas.microsoft.com/office/drawing/2014/main" xmlns="" id="{3D611D01-7274-4F1A-B8E0-BE07CB4269F7}"/>
                </a:ext>
              </a:extLst>
            </p:cNvPr>
            <p:cNvSpPr/>
            <p:nvPr/>
          </p:nvSpPr>
          <p:spPr>
            <a:xfrm>
              <a:off x="7689056" y="1162889"/>
              <a:ext cx="9525" cy="9525"/>
            </a:xfrm>
            <a:custGeom>
              <a:avLst/>
              <a:gdLst>
                <a:gd name="connsiteX0" fmla="*/ 7144 w 9525"/>
                <a:gd name="connsiteY0" fmla="*/ 11543 h 9525"/>
                <a:gd name="connsiteX1" fmla="*/ 7144 w 9525"/>
                <a:gd name="connsiteY1" fmla="*/ 11543 h 9525"/>
              </a:gdLst>
              <a:ahLst/>
              <a:cxnLst>
                <a:cxn ang="0">
                  <a:pos x="connsiteX0" y="connsiteY0"/>
                </a:cxn>
                <a:cxn ang="0">
                  <a:pos x="connsiteX1" y="connsiteY1"/>
                </a:cxn>
              </a:cxnLst>
              <a:rect l="l" t="t" r="r" b="b"/>
              <a:pathLst>
                <a:path w="9525" h="9525">
                  <a:moveTo>
                    <a:pt x="7144" y="11543"/>
                  </a:moveTo>
                  <a:cubicBezTo>
                    <a:pt x="7144" y="7733"/>
                    <a:pt x="8096" y="3923"/>
                    <a:pt x="7144" y="11543"/>
                  </a:cubicBezTo>
                  <a:close/>
                </a:path>
              </a:pathLst>
            </a:custGeom>
            <a:grpFill/>
            <a:ln w="9525" cap="flat">
              <a:noFill/>
              <a:prstDash val="solid"/>
              <a:miter/>
            </a:ln>
          </p:spPr>
          <p:txBody>
            <a:bodyPr rtlCol="0" anchor="ctr"/>
            <a:lstStyle/>
            <a:p>
              <a:endParaRPr lang="en-US"/>
            </a:p>
          </p:txBody>
        </p:sp>
        <p:sp>
          <p:nvSpPr>
            <p:cNvPr id="4141" name="Freeform: Shape 4140">
              <a:extLst>
                <a:ext uri="{FF2B5EF4-FFF2-40B4-BE49-F238E27FC236}">
                  <a16:creationId xmlns:a16="http://schemas.microsoft.com/office/drawing/2014/main" xmlns="" id="{6BCD2FA9-8AE8-429D-9EC5-0AA6BB738A87}"/>
                </a:ext>
              </a:extLst>
            </p:cNvPr>
            <p:cNvSpPr/>
            <p:nvPr/>
          </p:nvSpPr>
          <p:spPr>
            <a:xfrm>
              <a:off x="7698581" y="1153953"/>
              <a:ext cx="9525" cy="9525"/>
            </a:xfrm>
            <a:custGeom>
              <a:avLst/>
              <a:gdLst>
                <a:gd name="connsiteX0" fmla="*/ 7144 w 9525"/>
                <a:gd name="connsiteY0" fmla="*/ 10954 h 9525"/>
                <a:gd name="connsiteX1" fmla="*/ 10954 w 9525"/>
                <a:gd name="connsiteY1" fmla="*/ 7144 h 9525"/>
                <a:gd name="connsiteX2" fmla="*/ 7144 w 9525"/>
                <a:gd name="connsiteY2" fmla="*/ 10954 h 9525"/>
              </a:gdLst>
              <a:ahLst/>
              <a:cxnLst>
                <a:cxn ang="0">
                  <a:pos x="connsiteX0" y="connsiteY0"/>
                </a:cxn>
                <a:cxn ang="0">
                  <a:pos x="connsiteX1" y="connsiteY1"/>
                </a:cxn>
                <a:cxn ang="0">
                  <a:pos x="connsiteX2" y="connsiteY2"/>
                </a:cxn>
              </a:cxnLst>
              <a:rect l="l" t="t" r="r" b="b"/>
              <a:pathLst>
                <a:path w="9525" h="9525">
                  <a:moveTo>
                    <a:pt x="7144" y="10954"/>
                  </a:moveTo>
                  <a:cubicBezTo>
                    <a:pt x="8096" y="10001"/>
                    <a:pt x="10001" y="9049"/>
                    <a:pt x="10954" y="7144"/>
                  </a:cubicBezTo>
                  <a:lnTo>
                    <a:pt x="7144" y="10954"/>
                  </a:lnTo>
                  <a:close/>
                </a:path>
              </a:pathLst>
            </a:custGeom>
            <a:grpFill/>
            <a:ln w="9525" cap="flat">
              <a:noFill/>
              <a:prstDash val="solid"/>
              <a:miter/>
            </a:ln>
          </p:spPr>
          <p:txBody>
            <a:bodyPr rtlCol="0" anchor="ctr"/>
            <a:lstStyle/>
            <a:p>
              <a:endParaRPr lang="en-US"/>
            </a:p>
          </p:txBody>
        </p:sp>
        <p:sp>
          <p:nvSpPr>
            <p:cNvPr id="4142" name="Freeform: Shape 4141">
              <a:extLst>
                <a:ext uri="{FF2B5EF4-FFF2-40B4-BE49-F238E27FC236}">
                  <a16:creationId xmlns:a16="http://schemas.microsoft.com/office/drawing/2014/main" xmlns="" id="{D64AFDDD-87A8-49DB-A4C6-06F8743F7C02}"/>
                </a:ext>
              </a:extLst>
            </p:cNvPr>
            <p:cNvSpPr/>
            <p:nvPr/>
          </p:nvSpPr>
          <p:spPr>
            <a:xfrm>
              <a:off x="7695724" y="1157128"/>
              <a:ext cx="9525" cy="9525"/>
            </a:xfrm>
            <a:custGeom>
              <a:avLst/>
              <a:gdLst>
                <a:gd name="connsiteX0" fmla="*/ 7144 w 9525"/>
                <a:gd name="connsiteY0" fmla="*/ 9684 h 9525"/>
                <a:gd name="connsiteX1" fmla="*/ 7144 w 9525"/>
                <a:gd name="connsiteY1" fmla="*/ 9684 h 9525"/>
              </a:gdLst>
              <a:ahLst/>
              <a:cxnLst>
                <a:cxn ang="0">
                  <a:pos x="connsiteX0" y="connsiteY0"/>
                </a:cxn>
                <a:cxn ang="0">
                  <a:pos x="connsiteX1" y="connsiteY1"/>
                </a:cxn>
              </a:cxnLst>
              <a:rect l="l" t="t" r="r" b="b"/>
              <a:pathLst>
                <a:path w="9525" h="9525">
                  <a:moveTo>
                    <a:pt x="7144" y="9684"/>
                  </a:moveTo>
                  <a:cubicBezTo>
                    <a:pt x="7144" y="9684"/>
                    <a:pt x="15716" y="3969"/>
                    <a:pt x="7144" y="9684"/>
                  </a:cubicBezTo>
                  <a:close/>
                </a:path>
              </a:pathLst>
            </a:custGeom>
            <a:grpFill/>
            <a:ln w="9525" cap="flat">
              <a:noFill/>
              <a:prstDash val="solid"/>
              <a:miter/>
            </a:ln>
          </p:spPr>
          <p:txBody>
            <a:bodyPr rtlCol="0" anchor="ctr"/>
            <a:lstStyle/>
            <a:p>
              <a:endParaRPr lang="en-US"/>
            </a:p>
          </p:txBody>
        </p:sp>
        <p:sp>
          <p:nvSpPr>
            <p:cNvPr id="4143" name="Freeform: Shape 4142">
              <a:extLst>
                <a:ext uri="{FF2B5EF4-FFF2-40B4-BE49-F238E27FC236}">
                  <a16:creationId xmlns:a16="http://schemas.microsoft.com/office/drawing/2014/main" xmlns="" id="{D51E929E-FC27-418A-AC82-0BDAD540CC44}"/>
                </a:ext>
              </a:extLst>
            </p:cNvPr>
            <p:cNvSpPr/>
            <p:nvPr/>
          </p:nvSpPr>
          <p:spPr>
            <a:xfrm>
              <a:off x="7691914" y="1162823"/>
              <a:ext cx="19050" cy="9525"/>
            </a:xfrm>
            <a:custGeom>
              <a:avLst/>
              <a:gdLst>
                <a:gd name="connsiteX0" fmla="*/ 7144 w 19050"/>
                <a:gd name="connsiteY0" fmla="*/ 8751 h 9525"/>
                <a:gd name="connsiteX1" fmla="*/ 7144 w 19050"/>
                <a:gd name="connsiteY1" fmla="*/ 8751 h 9525"/>
              </a:gdLst>
              <a:ahLst/>
              <a:cxnLst>
                <a:cxn ang="0">
                  <a:pos x="connsiteX0" y="connsiteY0"/>
                </a:cxn>
                <a:cxn ang="0">
                  <a:pos x="connsiteX1" y="connsiteY1"/>
                </a:cxn>
              </a:cxnLst>
              <a:rect l="l" t="t" r="r" b="b"/>
              <a:pathLst>
                <a:path w="19050" h="9525">
                  <a:moveTo>
                    <a:pt x="7144" y="8751"/>
                  </a:moveTo>
                  <a:cubicBezTo>
                    <a:pt x="12859" y="11609"/>
                    <a:pt x="21431" y="3989"/>
                    <a:pt x="7144" y="8751"/>
                  </a:cubicBezTo>
                  <a:close/>
                </a:path>
              </a:pathLst>
            </a:custGeom>
            <a:grpFill/>
            <a:ln w="9525" cap="flat">
              <a:noFill/>
              <a:prstDash val="solid"/>
              <a:miter/>
            </a:ln>
          </p:spPr>
          <p:txBody>
            <a:bodyPr rtlCol="0" anchor="ctr"/>
            <a:lstStyle/>
            <a:p>
              <a:endParaRPr lang="en-US"/>
            </a:p>
          </p:txBody>
        </p:sp>
        <p:sp>
          <p:nvSpPr>
            <p:cNvPr id="4144" name="Freeform: Shape 4143">
              <a:extLst>
                <a:ext uri="{FF2B5EF4-FFF2-40B4-BE49-F238E27FC236}">
                  <a16:creationId xmlns:a16="http://schemas.microsoft.com/office/drawing/2014/main" xmlns="" id="{F3A3F000-C515-4759-91C9-5E765DE2CC25}"/>
                </a:ext>
              </a:extLst>
            </p:cNvPr>
            <p:cNvSpPr/>
            <p:nvPr/>
          </p:nvSpPr>
          <p:spPr>
            <a:xfrm>
              <a:off x="7517606" y="1176886"/>
              <a:ext cx="9525" cy="9525"/>
            </a:xfrm>
            <a:custGeom>
              <a:avLst/>
              <a:gdLst>
                <a:gd name="connsiteX0" fmla="*/ 7144 w 9525"/>
                <a:gd name="connsiteY0" fmla="*/ 11833 h 9525"/>
                <a:gd name="connsiteX1" fmla="*/ 7144 w 9525"/>
                <a:gd name="connsiteY1" fmla="*/ 11833 h 9525"/>
              </a:gdLst>
              <a:ahLst/>
              <a:cxnLst>
                <a:cxn ang="0">
                  <a:pos x="connsiteX0" y="connsiteY0"/>
                </a:cxn>
                <a:cxn ang="0">
                  <a:pos x="connsiteX1" y="connsiteY1"/>
                </a:cxn>
              </a:cxnLst>
              <a:rect l="l" t="t" r="r" b="b"/>
              <a:pathLst>
                <a:path w="9525" h="9525">
                  <a:moveTo>
                    <a:pt x="7144" y="11833"/>
                  </a:moveTo>
                  <a:cubicBezTo>
                    <a:pt x="9049" y="2308"/>
                    <a:pt x="7144" y="9928"/>
                    <a:pt x="7144" y="11833"/>
                  </a:cubicBezTo>
                  <a:close/>
                </a:path>
              </a:pathLst>
            </a:custGeom>
            <a:grpFill/>
            <a:ln w="9525" cap="flat">
              <a:noFill/>
              <a:prstDash val="solid"/>
              <a:miter/>
            </a:ln>
          </p:spPr>
          <p:txBody>
            <a:bodyPr rtlCol="0" anchor="ctr"/>
            <a:lstStyle/>
            <a:p>
              <a:endParaRPr lang="en-US"/>
            </a:p>
          </p:txBody>
        </p:sp>
        <p:sp>
          <p:nvSpPr>
            <p:cNvPr id="4145" name="Freeform: Shape 4144">
              <a:extLst>
                <a:ext uri="{FF2B5EF4-FFF2-40B4-BE49-F238E27FC236}">
                  <a16:creationId xmlns:a16="http://schemas.microsoft.com/office/drawing/2014/main" xmlns="" id="{C7E1F5A9-7DDD-4070-AC6A-D122A9B67409}"/>
                </a:ext>
              </a:extLst>
            </p:cNvPr>
            <p:cNvSpPr/>
            <p:nvPr/>
          </p:nvSpPr>
          <p:spPr>
            <a:xfrm>
              <a:off x="7534751" y="1171098"/>
              <a:ext cx="9525" cy="9525"/>
            </a:xfrm>
            <a:custGeom>
              <a:avLst/>
              <a:gdLst>
                <a:gd name="connsiteX0" fmla="*/ 7144 w 9525"/>
                <a:gd name="connsiteY0" fmla="*/ 10001 h 9525"/>
                <a:gd name="connsiteX1" fmla="*/ 7144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cubicBezTo>
                    <a:pt x="7144" y="9049"/>
                    <a:pt x="7144" y="8096"/>
                    <a:pt x="7144" y="7144"/>
                  </a:cubicBezTo>
                  <a:cubicBezTo>
                    <a:pt x="7144" y="8096"/>
                    <a:pt x="7144" y="9049"/>
                    <a:pt x="7144" y="10001"/>
                  </a:cubicBezTo>
                  <a:close/>
                </a:path>
              </a:pathLst>
            </a:custGeom>
            <a:grpFill/>
            <a:ln w="9525" cap="flat">
              <a:noFill/>
              <a:prstDash val="solid"/>
              <a:miter/>
            </a:ln>
          </p:spPr>
          <p:txBody>
            <a:bodyPr rtlCol="0" anchor="ctr"/>
            <a:lstStyle/>
            <a:p>
              <a:endParaRPr lang="en-US"/>
            </a:p>
          </p:txBody>
        </p:sp>
        <p:sp>
          <p:nvSpPr>
            <p:cNvPr id="4146" name="Freeform: Shape 4145">
              <a:extLst>
                <a:ext uri="{FF2B5EF4-FFF2-40B4-BE49-F238E27FC236}">
                  <a16:creationId xmlns:a16="http://schemas.microsoft.com/office/drawing/2014/main" xmlns="" id="{C486A3F5-382E-4B4D-8AD0-DBB5FF044AA8}"/>
                </a:ext>
              </a:extLst>
            </p:cNvPr>
            <p:cNvSpPr/>
            <p:nvPr/>
          </p:nvSpPr>
          <p:spPr>
            <a:xfrm>
              <a:off x="7529036" y="1143476"/>
              <a:ext cx="19050" cy="38100"/>
            </a:xfrm>
            <a:custGeom>
              <a:avLst/>
              <a:gdLst>
                <a:gd name="connsiteX0" fmla="*/ 7144 w 19050"/>
                <a:gd name="connsiteY0" fmla="*/ 7144 h 38100"/>
                <a:gd name="connsiteX1" fmla="*/ 13811 w 19050"/>
                <a:gd name="connsiteY1" fmla="*/ 34766 h 38100"/>
                <a:gd name="connsiteX2" fmla="*/ 7144 w 19050"/>
                <a:gd name="connsiteY2" fmla="*/ 7144 h 38100"/>
              </a:gdLst>
              <a:ahLst/>
              <a:cxnLst>
                <a:cxn ang="0">
                  <a:pos x="connsiteX0" y="connsiteY0"/>
                </a:cxn>
                <a:cxn ang="0">
                  <a:pos x="connsiteX1" y="connsiteY1"/>
                </a:cxn>
                <a:cxn ang="0">
                  <a:pos x="connsiteX2" y="connsiteY2"/>
                </a:cxn>
              </a:cxnLst>
              <a:rect l="l" t="t" r="r" b="b"/>
              <a:pathLst>
                <a:path w="19050" h="38100">
                  <a:moveTo>
                    <a:pt x="7144" y="7144"/>
                  </a:moveTo>
                  <a:cubicBezTo>
                    <a:pt x="13811" y="9049"/>
                    <a:pt x="13811" y="23336"/>
                    <a:pt x="13811" y="34766"/>
                  </a:cubicBezTo>
                  <a:cubicBezTo>
                    <a:pt x="25241" y="10954"/>
                    <a:pt x="10954" y="13811"/>
                    <a:pt x="7144" y="7144"/>
                  </a:cubicBezTo>
                  <a:close/>
                </a:path>
              </a:pathLst>
            </a:custGeom>
            <a:grpFill/>
            <a:ln w="9525" cap="flat">
              <a:noFill/>
              <a:prstDash val="solid"/>
              <a:miter/>
            </a:ln>
          </p:spPr>
          <p:txBody>
            <a:bodyPr rtlCol="0" anchor="ctr"/>
            <a:lstStyle/>
            <a:p>
              <a:endParaRPr lang="en-US"/>
            </a:p>
          </p:txBody>
        </p:sp>
        <p:sp>
          <p:nvSpPr>
            <p:cNvPr id="4147" name="Freeform: Shape 4146">
              <a:extLst>
                <a:ext uri="{FF2B5EF4-FFF2-40B4-BE49-F238E27FC236}">
                  <a16:creationId xmlns:a16="http://schemas.microsoft.com/office/drawing/2014/main" xmlns="" id="{9440FE99-7C54-4365-87DC-8072A09ACACB}"/>
                </a:ext>
              </a:extLst>
            </p:cNvPr>
            <p:cNvSpPr/>
            <p:nvPr/>
          </p:nvSpPr>
          <p:spPr>
            <a:xfrm>
              <a:off x="7516654" y="1138713"/>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7144" y="7144"/>
                    <a:pt x="7144" y="8096"/>
                    <a:pt x="7144" y="9049"/>
                  </a:cubicBezTo>
                  <a:cubicBezTo>
                    <a:pt x="9049" y="11906"/>
                    <a:pt x="8096" y="8096"/>
                    <a:pt x="9049" y="7144"/>
                  </a:cubicBezTo>
                  <a:close/>
                </a:path>
              </a:pathLst>
            </a:custGeom>
            <a:grpFill/>
            <a:ln w="9525" cap="flat">
              <a:noFill/>
              <a:prstDash val="solid"/>
              <a:miter/>
            </a:ln>
          </p:spPr>
          <p:txBody>
            <a:bodyPr rtlCol="0" anchor="ctr"/>
            <a:lstStyle/>
            <a:p>
              <a:endParaRPr lang="en-US"/>
            </a:p>
          </p:txBody>
        </p:sp>
        <p:sp>
          <p:nvSpPr>
            <p:cNvPr id="4148" name="Freeform: Shape 4147">
              <a:extLst>
                <a:ext uri="{FF2B5EF4-FFF2-40B4-BE49-F238E27FC236}">
                  <a16:creationId xmlns:a16="http://schemas.microsoft.com/office/drawing/2014/main" xmlns="" id="{9316F381-5E9C-4054-B4D1-2ADE06088712}"/>
                </a:ext>
              </a:extLst>
            </p:cNvPr>
            <p:cNvSpPr/>
            <p:nvPr/>
          </p:nvSpPr>
          <p:spPr>
            <a:xfrm>
              <a:off x="7593057" y="1163019"/>
              <a:ext cx="9525" cy="9525"/>
            </a:xfrm>
            <a:custGeom>
              <a:avLst/>
              <a:gdLst>
                <a:gd name="connsiteX0" fmla="*/ 10751 w 9525"/>
                <a:gd name="connsiteY0" fmla="*/ 11413 h 9525"/>
                <a:gd name="connsiteX1" fmla="*/ 10751 w 9525"/>
                <a:gd name="connsiteY1" fmla="*/ 11413 h 9525"/>
              </a:gdLst>
              <a:ahLst/>
              <a:cxnLst>
                <a:cxn ang="0">
                  <a:pos x="connsiteX0" y="connsiteY0"/>
                </a:cxn>
                <a:cxn ang="0">
                  <a:pos x="connsiteX1" y="connsiteY1"/>
                </a:cxn>
              </a:cxnLst>
              <a:rect l="l" t="t" r="r" b="b"/>
              <a:pathLst>
                <a:path w="9525" h="9525">
                  <a:moveTo>
                    <a:pt x="10751" y="11413"/>
                  </a:moveTo>
                  <a:cubicBezTo>
                    <a:pt x="5036" y="2841"/>
                    <a:pt x="6941" y="9508"/>
                    <a:pt x="10751" y="11413"/>
                  </a:cubicBezTo>
                  <a:close/>
                </a:path>
              </a:pathLst>
            </a:custGeom>
            <a:grpFill/>
            <a:ln w="9525" cap="flat">
              <a:noFill/>
              <a:prstDash val="solid"/>
              <a:miter/>
            </a:ln>
          </p:spPr>
          <p:txBody>
            <a:bodyPr rtlCol="0" anchor="ctr"/>
            <a:lstStyle/>
            <a:p>
              <a:endParaRPr lang="en-US"/>
            </a:p>
          </p:txBody>
        </p:sp>
        <p:sp>
          <p:nvSpPr>
            <p:cNvPr id="4149" name="Freeform: Shape 4148">
              <a:extLst>
                <a:ext uri="{FF2B5EF4-FFF2-40B4-BE49-F238E27FC236}">
                  <a16:creationId xmlns:a16="http://schemas.microsoft.com/office/drawing/2014/main" xmlns="" id="{80DD9D01-D330-4EC9-B17F-C2CDAC63C87D}"/>
                </a:ext>
              </a:extLst>
            </p:cNvPr>
            <p:cNvSpPr/>
            <p:nvPr/>
          </p:nvSpPr>
          <p:spPr>
            <a:xfrm>
              <a:off x="7590949" y="116728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8096" y="7144"/>
                    <a:pt x="7144" y="7144"/>
                    <a:pt x="7144" y="9049"/>
                  </a:cubicBezTo>
                  <a:close/>
                </a:path>
              </a:pathLst>
            </a:custGeom>
            <a:grpFill/>
            <a:ln w="9525" cap="flat">
              <a:noFill/>
              <a:prstDash val="solid"/>
              <a:miter/>
            </a:ln>
          </p:spPr>
          <p:txBody>
            <a:bodyPr rtlCol="0" anchor="ctr"/>
            <a:lstStyle/>
            <a:p>
              <a:endParaRPr lang="en-US"/>
            </a:p>
          </p:txBody>
        </p:sp>
        <p:sp>
          <p:nvSpPr>
            <p:cNvPr id="4150" name="Freeform: Shape 4149">
              <a:extLst>
                <a:ext uri="{FF2B5EF4-FFF2-40B4-BE49-F238E27FC236}">
                  <a16:creationId xmlns:a16="http://schemas.microsoft.com/office/drawing/2014/main" xmlns="" id="{F782775F-A096-4C5F-A42C-480AB04A3723}"/>
                </a:ext>
              </a:extLst>
            </p:cNvPr>
            <p:cNvSpPr/>
            <p:nvPr/>
          </p:nvSpPr>
          <p:spPr>
            <a:xfrm>
              <a:off x="7596902" y="1168241"/>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4151" name="Freeform: Shape 4150">
              <a:extLst>
                <a:ext uri="{FF2B5EF4-FFF2-40B4-BE49-F238E27FC236}">
                  <a16:creationId xmlns:a16="http://schemas.microsoft.com/office/drawing/2014/main" xmlns="" id="{6C16AB51-F562-4393-A47F-5F7F9202B44F}"/>
                </a:ext>
              </a:extLst>
            </p:cNvPr>
            <p:cNvSpPr/>
            <p:nvPr/>
          </p:nvSpPr>
          <p:spPr>
            <a:xfrm>
              <a:off x="7710011" y="1143476"/>
              <a:ext cx="9525" cy="9525"/>
            </a:xfrm>
            <a:custGeom>
              <a:avLst/>
              <a:gdLst>
                <a:gd name="connsiteX0" fmla="*/ 7144 w 9525"/>
                <a:gd name="connsiteY0" fmla="*/ 10001 h 9525"/>
                <a:gd name="connsiteX1" fmla="*/ 10001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cubicBezTo>
                    <a:pt x="9049" y="11906"/>
                    <a:pt x="10001" y="8096"/>
                    <a:pt x="10001" y="7144"/>
                  </a:cubicBezTo>
                  <a:cubicBezTo>
                    <a:pt x="8096" y="7144"/>
                    <a:pt x="7144" y="8096"/>
                    <a:pt x="7144" y="10001"/>
                  </a:cubicBezTo>
                  <a:close/>
                </a:path>
              </a:pathLst>
            </a:custGeom>
            <a:grpFill/>
            <a:ln w="9525" cap="flat">
              <a:noFill/>
              <a:prstDash val="solid"/>
              <a:miter/>
            </a:ln>
          </p:spPr>
          <p:txBody>
            <a:bodyPr rtlCol="0" anchor="ctr"/>
            <a:lstStyle/>
            <a:p>
              <a:endParaRPr lang="en-US"/>
            </a:p>
          </p:txBody>
        </p:sp>
        <p:sp>
          <p:nvSpPr>
            <p:cNvPr id="4152" name="Freeform: Shape 4151">
              <a:extLst>
                <a:ext uri="{FF2B5EF4-FFF2-40B4-BE49-F238E27FC236}">
                  <a16:creationId xmlns:a16="http://schemas.microsoft.com/office/drawing/2014/main" xmlns="" id="{C8EFB017-C445-4A9F-A844-EC28EF972288}"/>
                </a:ext>
              </a:extLst>
            </p:cNvPr>
            <p:cNvSpPr/>
            <p:nvPr/>
          </p:nvSpPr>
          <p:spPr>
            <a:xfrm>
              <a:off x="7750969" y="1052036"/>
              <a:ext cx="9525" cy="9525"/>
            </a:xfrm>
            <a:custGeom>
              <a:avLst/>
              <a:gdLst>
                <a:gd name="connsiteX0" fmla="*/ 7144 w 9525"/>
                <a:gd name="connsiteY0" fmla="*/ 8096 h 9525"/>
                <a:gd name="connsiteX1" fmla="*/ 10001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10001" y="7144"/>
                  </a:lnTo>
                  <a:cubicBezTo>
                    <a:pt x="8096" y="7144"/>
                    <a:pt x="8096" y="7144"/>
                    <a:pt x="7144" y="8096"/>
                  </a:cubicBezTo>
                  <a:close/>
                </a:path>
              </a:pathLst>
            </a:custGeom>
            <a:grpFill/>
            <a:ln w="9525" cap="flat">
              <a:noFill/>
              <a:prstDash val="solid"/>
              <a:miter/>
            </a:ln>
          </p:spPr>
          <p:txBody>
            <a:bodyPr rtlCol="0" anchor="ctr"/>
            <a:lstStyle/>
            <a:p>
              <a:endParaRPr lang="en-US"/>
            </a:p>
          </p:txBody>
        </p:sp>
        <p:sp>
          <p:nvSpPr>
            <p:cNvPr id="4153" name="Freeform: Shape 4152">
              <a:extLst>
                <a:ext uri="{FF2B5EF4-FFF2-40B4-BE49-F238E27FC236}">
                  <a16:creationId xmlns:a16="http://schemas.microsoft.com/office/drawing/2014/main" xmlns="" id="{1A2F9677-2069-49EC-968B-DEA0B29B3C18}"/>
                </a:ext>
              </a:extLst>
            </p:cNvPr>
            <p:cNvSpPr/>
            <p:nvPr/>
          </p:nvSpPr>
          <p:spPr>
            <a:xfrm>
              <a:off x="7700486" y="96059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8096"/>
                    <a:pt x="7144" y="7144"/>
                    <a:pt x="7144" y="7144"/>
                  </a:cubicBezTo>
                  <a:cubicBezTo>
                    <a:pt x="7144" y="7144"/>
                    <a:pt x="7144" y="8096"/>
                    <a:pt x="8096" y="8096"/>
                  </a:cubicBezTo>
                  <a:close/>
                </a:path>
              </a:pathLst>
            </a:custGeom>
            <a:grpFill/>
            <a:ln w="9525" cap="flat">
              <a:noFill/>
              <a:prstDash val="solid"/>
              <a:miter/>
            </a:ln>
          </p:spPr>
          <p:txBody>
            <a:bodyPr rtlCol="0" anchor="ctr"/>
            <a:lstStyle/>
            <a:p>
              <a:endParaRPr lang="en-US"/>
            </a:p>
          </p:txBody>
        </p:sp>
        <p:sp>
          <p:nvSpPr>
            <p:cNvPr id="4154" name="Freeform: Shape 4153">
              <a:extLst>
                <a:ext uri="{FF2B5EF4-FFF2-40B4-BE49-F238E27FC236}">
                  <a16:creationId xmlns:a16="http://schemas.microsoft.com/office/drawing/2014/main" xmlns="" id="{9484E5E0-70CB-4599-950B-7605F2B6AFDE}"/>
                </a:ext>
              </a:extLst>
            </p:cNvPr>
            <p:cNvSpPr/>
            <p:nvPr/>
          </p:nvSpPr>
          <p:spPr>
            <a:xfrm>
              <a:off x="7696676" y="954246"/>
              <a:ext cx="9525" cy="19050"/>
            </a:xfrm>
            <a:custGeom>
              <a:avLst/>
              <a:gdLst>
                <a:gd name="connsiteX0" fmla="*/ 10954 w 9525"/>
                <a:gd name="connsiteY0" fmla="*/ 13494 h 19050"/>
                <a:gd name="connsiteX1" fmla="*/ 10954 w 9525"/>
                <a:gd name="connsiteY1" fmla="*/ 13494 h 19050"/>
              </a:gdLst>
              <a:ahLst/>
              <a:cxnLst>
                <a:cxn ang="0">
                  <a:pos x="connsiteX0" y="connsiteY0"/>
                </a:cxn>
                <a:cxn ang="0">
                  <a:pos x="connsiteX1" y="connsiteY1"/>
                </a:cxn>
              </a:cxnLst>
              <a:rect l="l" t="t" r="r" b="b"/>
              <a:pathLst>
                <a:path w="9525" h="19050">
                  <a:moveTo>
                    <a:pt x="10954" y="13494"/>
                  </a:moveTo>
                  <a:cubicBezTo>
                    <a:pt x="2381" y="-794"/>
                    <a:pt x="10954" y="13494"/>
                    <a:pt x="10954" y="13494"/>
                  </a:cubicBezTo>
                  <a:close/>
                </a:path>
              </a:pathLst>
            </a:custGeom>
            <a:grpFill/>
            <a:ln w="9525" cap="flat">
              <a:noFill/>
              <a:prstDash val="solid"/>
              <a:miter/>
            </a:ln>
          </p:spPr>
          <p:txBody>
            <a:bodyPr rtlCol="0" anchor="ctr"/>
            <a:lstStyle/>
            <a:p>
              <a:endParaRPr lang="en-US"/>
            </a:p>
          </p:txBody>
        </p:sp>
        <p:sp>
          <p:nvSpPr>
            <p:cNvPr id="4155" name="Freeform: Shape 4154">
              <a:extLst>
                <a:ext uri="{FF2B5EF4-FFF2-40B4-BE49-F238E27FC236}">
                  <a16:creationId xmlns:a16="http://schemas.microsoft.com/office/drawing/2014/main" xmlns="" id="{C1EBFE0D-2CEB-41E5-85E1-70FE17082909}"/>
                </a:ext>
              </a:extLst>
            </p:cNvPr>
            <p:cNvSpPr/>
            <p:nvPr/>
          </p:nvSpPr>
          <p:spPr>
            <a:xfrm>
              <a:off x="7580573" y="1056872"/>
              <a:ext cx="19050" cy="19050"/>
            </a:xfrm>
            <a:custGeom>
              <a:avLst/>
              <a:gdLst>
                <a:gd name="connsiteX0" fmla="*/ 8947 w 19050"/>
                <a:gd name="connsiteY0" fmla="*/ 17547 h 19050"/>
                <a:gd name="connsiteX1" fmla="*/ 8947 w 19050"/>
                <a:gd name="connsiteY1" fmla="*/ 17547 h 19050"/>
              </a:gdLst>
              <a:ahLst/>
              <a:cxnLst>
                <a:cxn ang="0">
                  <a:pos x="connsiteX0" y="connsiteY0"/>
                </a:cxn>
                <a:cxn ang="0">
                  <a:pos x="connsiteX1" y="connsiteY1"/>
                </a:cxn>
              </a:cxnLst>
              <a:rect l="l" t="t" r="r" b="b"/>
              <a:pathLst>
                <a:path w="19050" h="19050">
                  <a:moveTo>
                    <a:pt x="8947" y="17547"/>
                  </a:moveTo>
                  <a:cubicBezTo>
                    <a:pt x="26092" y="-4360"/>
                    <a:pt x="375" y="14690"/>
                    <a:pt x="8947" y="17547"/>
                  </a:cubicBezTo>
                  <a:close/>
                </a:path>
              </a:pathLst>
            </a:custGeom>
            <a:grpFill/>
            <a:ln w="9525" cap="flat">
              <a:noFill/>
              <a:prstDash val="solid"/>
              <a:miter/>
            </a:ln>
          </p:spPr>
          <p:txBody>
            <a:bodyPr rtlCol="0" anchor="ctr"/>
            <a:lstStyle/>
            <a:p>
              <a:endParaRPr lang="en-US"/>
            </a:p>
          </p:txBody>
        </p:sp>
        <p:sp>
          <p:nvSpPr>
            <p:cNvPr id="4156" name="Freeform: Shape 4155">
              <a:extLst>
                <a:ext uri="{FF2B5EF4-FFF2-40B4-BE49-F238E27FC236}">
                  <a16:creationId xmlns:a16="http://schemas.microsoft.com/office/drawing/2014/main" xmlns="" id="{475D7E18-9F5E-4442-9C7B-C86DFC25E412}"/>
                </a:ext>
              </a:extLst>
            </p:cNvPr>
            <p:cNvSpPr/>
            <p:nvPr/>
          </p:nvSpPr>
          <p:spPr>
            <a:xfrm>
              <a:off x="7566636" y="1053048"/>
              <a:ext cx="28575" cy="28575"/>
            </a:xfrm>
            <a:custGeom>
              <a:avLst/>
              <a:gdLst>
                <a:gd name="connsiteX0" fmla="*/ 12407 w 28575"/>
                <a:gd name="connsiteY0" fmla="*/ 10894 h 28575"/>
                <a:gd name="connsiteX1" fmla="*/ 22884 w 28575"/>
                <a:gd name="connsiteY1" fmla="*/ 28039 h 28575"/>
                <a:gd name="connsiteX2" fmla="*/ 12407 w 28575"/>
                <a:gd name="connsiteY2" fmla="*/ 10894 h 28575"/>
              </a:gdLst>
              <a:ahLst/>
              <a:cxnLst>
                <a:cxn ang="0">
                  <a:pos x="connsiteX0" y="connsiteY0"/>
                </a:cxn>
                <a:cxn ang="0">
                  <a:pos x="connsiteX1" y="connsiteY1"/>
                </a:cxn>
                <a:cxn ang="0">
                  <a:pos x="connsiteX2" y="connsiteY2"/>
                </a:cxn>
              </a:cxnLst>
              <a:rect l="l" t="t" r="r" b="b"/>
              <a:pathLst>
                <a:path w="28575" h="28575">
                  <a:moveTo>
                    <a:pt x="12407" y="10894"/>
                  </a:moveTo>
                  <a:cubicBezTo>
                    <a:pt x="20979" y="31849"/>
                    <a:pt x="7644" y="16609"/>
                    <a:pt x="22884" y="28039"/>
                  </a:cubicBezTo>
                  <a:cubicBezTo>
                    <a:pt x="25742" y="13752"/>
                    <a:pt x="-4738" y="417"/>
                    <a:pt x="12407" y="10894"/>
                  </a:cubicBezTo>
                  <a:close/>
                </a:path>
              </a:pathLst>
            </a:custGeom>
            <a:grpFill/>
            <a:ln w="9525" cap="flat">
              <a:noFill/>
              <a:prstDash val="solid"/>
              <a:miter/>
            </a:ln>
          </p:spPr>
          <p:txBody>
            <a:bodyPr rtlCol="0" anchor="ctr"/>
            <a:lstStyle/>
            <a:p>
              <a:endParaRPr lang="en-US"/>
            </a:p>
          </p:txBody>
        </p:sp>
        <p:sp>
          <p:nvSpPr>
            <p:cNvPr id="4157" name="Freeform: Shape 4156">
              <a:extLst>
                <a:ext uri="{FF2B5EF4-FFF2-40B4-BE49-F238E27FC236}">
                  <a16:creationId xmlns:a16="http://schemas.microsoft.com/office/drawing/2014/main" xmlns="" id="{32A37413-F3C1-4880-9836-3C560FE732AE}"/>
                </a:ext>
              </a:extLst>
            </p:cNvPr>
            <p:cNvSpPr/>
            <p:nvPr/>
          </p:nvSpPr>
          <p:spPr>
            <a:xfrm>
              <a:off x="7581424" y="10672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4158" name="Freeform: Shape 4157">
              <a:extLst>
                <a:ext uri="{FF2B5EF4-FFF2-40B4-BE49-F238E27FC236}">
                  <a16:creationId xmlns:a16="http://schemas.microsoft.com/office/drawing/2014/main" xmlns="" id="{890113C0-B878-4E6D-B459-76005DB8650C}"/>
                </a:ext>
              </a:extLst>
            </p:cNvPr>
            <p:cNvSpPr/>
            <p:nvPr/>
          </p:nvSpPr>
          <p:spPr>
            <a:xfrm>
              <a:off x="7230917" y="1195848"/>
              <a:ext cx="19050" cy="9525"/>
            </a:xfrm>
            <a:custGeom>
              <a:avLst/>
              <a:gdLst>
                <a:gd name="connsiteX0" fmla="*/ 9988 w 19050"/>
                <a:gd name="connsiteY0" fmla="*/ 9064 h 9525"/>
                <a:gd name="connsiteX1" fmla="*/ 9988 w 19050"/>
                <a:gd name="connsiteY1" fmla="*/ 9064 h 9525"/>
              </a:gdLst>
              <a:ahLst/>
              <a:cxnLst>
                <a:cxn ang="0">
                  <a:pos x="connsiteX0" y="connsiteY0"/>
                </a:cxn>
                <a:cxn ang="0">
                  <a:pos x="connsiteX1" y="connsiteY1"/>
                </a:cxn>
              </a:cxnLst>
              <a:rect l="l" t="t" r="r" b="b"/>
              <a:pathLst>
                <a:path w="19050" h="9525">
                  <a:moveTo>
                    <a:pt x="9988" y="9064"/>
                  </a:moveTo>
                  <a:cubicBezTo>
                    <a:pt x="30943" y="4302"/>
                    <a:pt x="-2394" y="10017"/>
                    <a:pt x="9988" y="9064"/>
                  </a:cubicBezTo>
                  <a:close/>
                </a:path>
              </a:pathLst>
            </a:custGeom>
            <a:grpFill/>
            <a:ln w="9525" cap="flat">
              <a:noFill/>
              <a:prstDash val="solid"/>
              <a:miter/>
            </a:ln>
          </p:spPr>
          <p:txBody>
            <a:bodyPr rtlCol="0" anchor="ctr"/>
            <a:lstStyle/>
            <a:p>
              <a:endParaRPr lang="en-US"/>
            </a:p>
          </p:txBody>
        </p:sp>
        <p:sp>
          <p:nvSpPr>
            <p:cNvPr id="4159" name="Freeform: Shape 4158">
              <a:extLst>
                <a:ext uri="{FF2B5EF4-FFF2-40B4-BE49-F238E27FC236}">
                  <a16:creationId xmlns:a16="http://schemas.microsoft.com/office/drawing/2014/main" xmlns="" id="{5DF9F002-2942-43CB-9CFD-0118432F35F5}"/>
                </a:ext>
              </a:extLst>
            </p:cNvPr>
            <p:cNvSpPr/>
            <p:nvPr/>
          </p:nvSpPr>
          <p:spPr>
            <a:xfrm>
              <a:off x="7031831" y="1165383"/>
              <a:ext cx="9525" cy="9525"/>
            </a:xfrm>
            <a:custGeom>
              <a:avLst/>
              <a:gdLst>
                <a:gd name="connsiteX0" fmla="*/ 7144 w 9525"/>
                <a:gd name="connsiteY0" fmla="*/ 9049 h 9525"/>
                <a:gd name="connsiteX1" fmla="*/ 9049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8096" y="8096"/>
                    <a:pt x="9049" y="8096"/>
                    <a:pt x="9049" y="7144"/>
                  </a:cubicBezTo>
                  <a:cubicBezTo>
                    <a:pt x="8096" y="7144"/>
                    <a:pt x="7144" y="8096"/>
                    <a:pt x="7144" y="9049"/>
                  </a:cubicBezTo>
                  <a:close/>
                </a:path>
              </a:pathLst>
            </a:custGeom>
            <a:grpFill/>
            <a:ln w="9525" cap="flat">
              <a:noFill/>
              <a:prstDash val="solid"/>
              <a:miter/>
            </a:ln>
          </p:spPr>
          <p:txBody>
            <a:bodyPr rtlCol="0" anchor="ctr"/>
            <a:lstStyle/>
            <a:p>
              <a:endParaRPr lang="en-US"/>
            </a:p>
          </p:txBody>
        </p:sp>
        <p:sp>
          <p:nvSpPr>
            <p:cNvPr id="4160" name="Freeform: Shape 4159">
              <a:extLst>
                <a:ext uri="{FF2B5EF4-FFF2-40B4-BE49-F238E27FC236}">
                  <a16:creationId xmlns:a16="http://schemas.microsoft.com/office/drawing/2014/main" xmlns="" id="{2101AFD4-4B5A-43A4-BF76-A319EE9D33BC}"/>
                </a:ext>
              </a:extLst>
            </p:cNvPr>
            <p:cNvSpPr/>
            <p:nvPr/>
          </p:nvSpPr>
          <p:spPr>
            <a:xfrm>
              <a:off x="7225189" y="1207293"/>
              <a:ext cx="9525" cy="19050"/>
            </a:xfrm>
            <a:custGeom>
              <a:avLst/>
              <a:gdLst>
                <a:gd name="connsiteX0" fmla="*/ 9049 w 9525"/>
                <a:gd name="connsiteY0" fmla="*/ 7144 h 19050"/>
                <a:gd name="connsiteX1" fmla="*/ 7144 w 9525"/>
                <a:gd name="connsiteY1" fmla="*/ 12859 h 19050"/>
                <a:gd name="connsiteX2" fmla="*/ 9049 w 9525"/>
                <a:gd name="connsiteY2" fmla="*/ 7144 h 19050"/>
              </a:gdLst>
              <a:ahLst/>
              <a:cxnLst>
                <a:cxn ang="0">
                  <a:pos x="connsiteX0" y="connsiteY0"/>
                </a:cxn>
                <a:cxn ang="0">
                  <a:pos x="connsiteX1" y="connsiteY1"/>
                </a:cxn>
                <a:cxn ang="0">
                  <a:pos x="connsiteX2" y="connsiteY2"/>
                </a:cxn>
              </a:cxnLst>
              <a:rect l="l" t="t" r="r" b="b"/>
              <a:pathLst>
                <a:path w="9525" h="19050">
                  <a:moveTo>
                    <a:pt x="9049" y="7144"/>
                  </a:moveTo>
                  <a:lnTo>
                    <a:pt x="7144" y="12859"/>
                  </a:lnTo>
                  <a:cubicBezTo>
                    <a:pt x="8096" y="10954"/>
                    <a:pt x="9049" y="9049"/>
                    <a:pt x="9049" y="7144"/>
                  </a:cubicBezTo>
                  <a:close/>
                </a:path>
              </a:pathLst>
            </a:custGeom>
            <a:grpFill/>
            <a:ln w="9525" cap="flat">
              <a:noFill/>
              <a:prstDash val="solid"/>
              <a:miter/>
            </a:ln>
          </p:spPr>
          <p:txBody>
            <a:bodyPr rtlCol="0" anchor="ctr"/>
            <a:lstStyle/>
            <a:p>
              <a:endParaRPr lang="en-US"/>
            </a:p>
          </p:txBody>
        </p:sp>
        <p:sp>
          <p:nvSpPr>
            <p:cNvPr id="4161" name="Freeform: Shape 4160">
              <a:extLst>
                <a:ext uri="{FF2B5EF4-FFF2-40B4-BE49-F238E27FC236}">
                  <a16:creationId xmlns:a16="http://schemas.microsoft.com/office/drawing/2014/main" xmlns="" id="{3171DB94-C41B-418F-929A-35A2A8A3B6C1}"/>
                </a:ext>
              </a:extLst>
            </p:cNvPr>
            <p:cNvSpPr/>
            <p:nvPr/>
          </p:nvSpPr>
          <p:spPr>
            <a:xfrm>
              <a:off x="7239159" y="1125669"/>
              <a:ext cx="9525" cy="9525"/>
            </a:xfrm>
            <a:custGeom>
              <a:avLst/>
              <a:gdLst>
                <a:gd name="connsiteX0" fmla="*/ 8414 w 9525"/>
                <a:gd name="connsiteY0" fmla="*/ 7805 h 9525"/>
                <a:gd name="connsiteX1" fmla="*/ 8414 w 9525"/>
                <a:gd name="connsiteY1" fmla="*/ 7805 h 9525"/>
              </a:gdLst>
              <a:ahLst/>
              <a:cxnLst>
                <a:cxn ang="0">
                  <a:pos x="connsiteX0" y="connsiteY0"/>
                </a:cxn>
                <a:cxn ang="0">
                  <a:pos x="connsiteX1" y="connsiteY1"/>
                </a:cxn>
              </a:cxnLst>
              <a:rect l="l" t="t" r="r" b="b"/>
              <a:pathLst>
                <a:path w="9525" h="9525">
                  <a:moveTo>
                    <a:pt x="8414" y="7805"/>
                  </a:moveTo>
                  <a:cubicBezTo>
                    <a:pt x="8414" y="4948"/>
                    <a:pt x="5556" y="12568"/>
                    <a:pt x="8414" y="7805"/>
                  </a:cubicBezTo>
                  <a:close/>
                </a:path>
              </a:pathLst>
            </a:custGeom>
            <a:grpFill/>
            <a:ln w="9525" cap="flat">
              <a:noFill/>
              <a:prstDash val="solid"/>
              <a:miter/>
            </a:ln>
          </p:spPr>
          <p:txBody>
            <a:bodyPr rtlCol="0" anchor="ctr"/>
            <a:lstStyle/>
            <a:p>
              <a:endParaRPr lang="en-US"/>
            </a:p>
          </p:txBody>
        </p:sp>
        <p:sp>
          <p:nvSpPr>
            <p:cNvPr id="4162" name="Freeform: Shape 4161">
              <a:extLst>
                <a:ext uri="{FF2B5EF4-FFF2-40B4-BE49-F238E27FC236}">
                  <a16:creationId xmlns:a16="http://schemas.microsoft.com/office/drawing/2014/main" xmlns="" id="{646811CE-51E3-48F8-85FF-82A8B75E656C}"/>
                </a:ext>
              </a:extLst>
            </p:cNvPr>
            <p:cNvSpPr/>
            <p:nvPr/>
          </p:nvSpPr>
          <p:spPr>
            <a:xfrm>
              <a:off x="7179469" y="122634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163" name="Freeform: Shape 4162">
              <a:extLst>
                <a:ext uri="{FF2B5EF4-FFF2-40B4-BE49-F238E27FC236}">
                  <a16:creationId xmlns:a16="http://schemas.microsoft.com/office/drawing/2014/main" xmlns="" id="{4A309D02-D7DB-4666-87E5-7887DE3939DB}"/>
                </a:ext>
              </a:extLst>
            </p:cNvPr>
            <p:cNvSpPr/>
            <p:nvPr/>
          </p:nvSpPr>
          <p:spPr>
            <a:xfrm>
              <a:off x="7255541" y="1094898"/>
              <a:ext cx="19050" cy="19050"/>
            </a:xfrm>
            <a:custGeom>
              <a:avLst/>
              <a:gdLst>
                <a:gd name="connsiteX0" fmla="*/ 13939 w 19050"/>
                <a:gd name="connsiteY0" fmla="*/ 7144 h 19050"/>
                <a:gd name="connsiteX1" fmla="*/ 13939 w 19050"/>
                <a:gd name="connsiteY1" fmla="*/ 7144 h 19050"/>
              </a:gdLst>
              <a:ahLst/>
              <a:cxnLst>
                <a:cxn ang="0">
                  <a:pos x="connsiteX0" y="connsiteY0"/>
                </a:cxn>
                <a:cxn ang="0">
                  <a:pos x="connsiteX1" y="connsiteY1"/>
                </a:cxn>
              </a:cxnLst>
              <a:rect l="l" t="t" r="r" b="b"/>
              <a:pathLst>
                <a:path w="19050" h="19050">
                  <a:moveTo>
                    <a:pt x="13939" y="7144"/>
                  </a:moveTo>
                  <a:cubicBezTo>
                    <a:pt x="12034" y="10001"/>
                    <a:pt x="-349" y="37624"/>
                    <a:pt x="13939" y="7144"/>
                  </a:cubicBezTo>
                  <a:close/>
                </a:path>
              </a:pathLst>
            </a:custGeom>
            <a:grpFill/>
            <a:ln w="9525" cap="flat">
              <a:noFill/>
              <a:prstDash val="solid"/>
              <a:miter/>
            </a:ln>
          </p:spPr>
          <p:txBody>
            <a:bodyPr rtlCol="0" anchor="ctr"/>
            <a:lstStyle/>
            <a:p>
              <a:endParaRPr lang="en-US"/>
            </a:p>
          </p:txBody>
        </p:sp>
        <p:sp>
          <p:nvSpPr>
            <p:cNvPr id="4164" name="Freeform: Shape 4163">
              <a:extLst>
                <a:ext uri="{FF2B5EF4-FFF2-40B4-BE49-F238E27FC236}">
                  <a16:creationId xmlns:a16="http://schemas.microsoft.com/office/drawing/2014/main" xmlns="" id="{BF7C304F-0838-4DD4-9282-336ED6CDF443}"/>
                </a:ext>
              </a:extLst>
            </p:cNvPr>
            <p:cNvSpPr/>
            <p:nvPr/>
          </p:nvSpPr>
          <p:spPr>
            <a:xfrm>
              <a:off x="7097554" y="11368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165" name="Freeform: Shape 4164">
              <a:extLst>
                <a:ext uri="{FF2B5EF4-FFF2-40B4-BE49-F238E27FC236}">
                  <a16:creationId xmlns:a16="http://schemas.microsoft.com/office/drawing/2014/main" xmlns="" id="{7A385932-8D33-4A32-8567-10A4C7C0B804}"/>
                </a:ext>
              </a:extLst>
            </p:cNvPr>
            <p:cNvSpPr/>
            <p:nvPr/>
          </p:nvSpPr>
          <p:spPr>
            <a:xfrm>
              <a:off x="7097554" y="1133951"/>
              <a:ext cx="9525" cy="9525"/>
            </a:xfrm>
            <a:custGeom>
              <a:avLst/>
              <a:gdLst>
                <a:gd name="connsiteX0" fmla="*/ 8096 w 9525"/>
                <a:gd name="connsiteY0" fmla="*/ 7144 h 9525"/>
                <a:gd name="connsiteX1" fmla="*/ 7144 w 9525"/>
                <a:gd name="connsiteY1" fmla="*/ 9049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9049"/>
                  </a:lnTo>
                  <a:cubicBezTo>
                    <a:pt x="8096" y="9049"/>
                    <a:pt x="9049" y="8096"/>
                    <a:pt x="8096" y="7144"/>
                  </a:cubicBezTo>
                  <a:close/>
                </a:path>
              </a:pathLst>
            </a:custGeom>
            <a:grpFill/>
            <a:ln w="9525" cap="flat">
              <a:noFill/>
              <a:prstDash val="solid"/>
              <a:miter/>
            </a:ln>
          </p:spPr>
          <p:txBody>
            <a:bodyPr rtlCol="0" anchor="ctr"/>
            <a:lstStyle/>
            <a:p>
              <a:endParaRPr lang="en-US"/>
            </a:p>
          </p:txBody>
        </p:sp>
        <p:sp>
          <p:nvSpPr>
            <p:cNvPr id="4166" name="Freeform: Shape 4165">
              <a:extLst>
                <a:ext uri="{FF2B5EF4-FFF2-40B4-BE49-F238E27FC236}">
                  <a16:creationId xmlns:a16="http://schemas.microsoft.com/office/drawing/2014/main" xmlns="" id="{BFF4592B-09E8-4FF1-99B3-E79A58593E45}"/>
                </a:ext>
              </a:extLst>
            </p:cNvPr>
            <p:cNvSpPr/>
            <p:nvPr/>
          </p:nvSpPr>
          <p:spPr>
            <a:xfrm>
              <a:off x="7227623" y="1203483"/>
              <a:ext cx="9525" cy="19050"/>
            </a:xfrm>
            <a:custGeom>
              <a:avLst/>
              <a:gdLst>
                <a:gd name="connsiteX0" fmla="*/ 7567 w 9525"/>
                <a:gd name="connsiteY0" fmla="*/ 7144 h 19050"/>
                <a:gd name="connsiteX1" fmla="*/ 7567 w 9525"/>
                <a:gd name="connsiteY1" fmla="*/ 7144 h 19050"/>
              </a:gdLst>
              <a:ahLst/>
              <a:cxnLst>
                <a:cxn ang="0">
                  <a:pos x="connsiteX0" y="connsiteY0"/>
                </a:cxn>
                <a:cxn ang="0">
                  <a:pos x="connsiteX1" y="connsiteY1"/>
                </a:cxn>
              </a:cxnLst>
              <a:rect l="l" t="t" r="r" b="b"/>
              <a:pathLst>
                <a:path w="9525" h="19050">
                  <a:moveTo>
                    <a:pt x="7567" y="7144"/>
                  </a:moveTo>
                  <a:cubicBezTo>
                    <a:pt x="6615" y="18574"/>
                    <a:pt x="7567" y="7144"/>
                    <a:pt x="7567" y="7144"/>
                  </a:cubicBezTo>
                  <a:close/>
                </a:path>
              </a:pathLst>
            </a:custGeom>
            <a:grpFill/>
            <a:ln w="9525" cap="flat">
              <a:noFill/>
              <a:prstDash val="solid"/>
              <a:miter/>
            </a:ln>
          </p:spPr>
          <p:txBody>
            <a:bodyPr rtlCol="0" anchor="ctr"/>
            <a:lstStyle/>
            <a:p>
              <a:endParaRPr lang="en-US"/>
            </a:p>
          </p:txBody>
        </p:sp>
        <p:sp>
          <p:nvSpPr>
            <p:cNvPr id="4167" name="Freeform: Shape 4166">
              <a:extLst>
                <a:ext uri="{FF2B5EF4-FFF2-40B4-BE49-F238E27FC236}">
                  <a16:creationId xmlns:a16="http://schemas.microsoft.com/office/drawing/2014/main" xmlns="" id="{E9C90102-A55A-48D4-849A-D4C440C86379}"/>
                </a:ext>
              </a:extLst>
            </p:cNvPr>
            <p:cNvSpPr/>
            <p:nvPr/>
          </p:nvSpPr>
          <p:spPr>
            <a:xfrm>
              <a:off x="7231856" y="1182763"/>
              <a:ext cx="9525" cy="9525"/>
            </a:xfrm>
            <a:custGeom>
              <a:avLst/>
              <a:gdLst>
                <a:gd name="connsiteX0" fmla="*/ 7144 w 9525"/>
                <a:gd name="connsiteY0" fmla="*/ 11671 h 9525"/>
                <a:gd name="connsiteX1" fmla="*/ 7144 w 9525"/>
                <a:gd name="connsiteY1" fmla="*/ 11671 h 9525"/>
              </a:gdLst>
              <a:ahLst/>
              <a:cxnLst>
                <a:cxn ang="0">
                  <a:pos x="connsiteX0" y="connsiteY0"/>
                </a:cxn>
                <a:cxn ang="0">
                  <a:pos x="connsiteX1" y="connsiteY1"/>
                </a:cxn>
              </a:cxnLst>
              <a:rect l="l" t="t" r="r" b="b"/>
              <a:pathLst>
                <a:path w="9525" h="9525">
                  <a:moveTo>
                    <a:pt x="7144" y="11671"/>
                  </a:moveTo>
                  <a:cubicBezTo>
                    <a:pt x="10954" y="8814"/>
                    <a:pt x="13811" y="3099"/>
                    <a:pt x="7144" y="11671"/>
                  </a:cubicBezTo>
                  <a:close/>
                </a:path>
              </a:pathLst>
            </a:custGeom>
            <a:grpFill/>
            <a:ln w="9525" cap="flat">
              <a:noFill/>
              <a:prstDash val="solid"/>
              <a:miter/>
            </a:ln>
          </p:spPr>
          <p:txBody>
            <a:bodyPr rtlCol="0" anchor="ctr"/>
            <a:lstStyle/>
            <a:p>
              <a:endParaRPr lang="en-US"/>
            </a:p>
          </p:txBody>
        </p:sp>
        <p:sp>
          <p:nvSpPr>
            <p:cNvPr id="4168" name="Freeform: Shape 4167">
              <a:extLst>
                <a:ext uri="{FF2B5EF4-FFF2-40B4-BE49-F238E27FC236}">
                  <a16:creationId xmlns:a16="http://schemas.microsoft.com/office/drawing/2014/main" xmlns="" id="{5720108D-6DAA-4FAE-B573-3CCC1EA70E57}"/>
                </a:ext>
              </a:extLst>
            </p:cNvPr>
            <p:cNvSpPr/>
            <p:nvPr/>
          </p:nvSpPr>
          <p:spPr>
            <a:xfrm>
              <a:off x="7164932" y="1200626"/>
              <a:ext cx="66675" cy="66675"/>
            </a:xfrm>
            <a:custGeom>
              <a:avLst/>
              <a:gdLst>
                <a:gd name="connsiteX0" fmla="*/ 27395 w 66675"/>
                <a:gd name="connsiteY0" fmla="*/ 36671 h 66675"/>
                <a:gd name="connsiteX1" fmla="*/ 18823 w 66675"/>
                <a:gd name="connsiteY1" fmla="*/ 49054 h 66675"/>
                <a:gd name="connsiteX2" fmla="*/ 7393 w 66675"/>
                <a:gd name="connsiteY2" fmla="*/ 59531 h 66675"/>
                <a:gd name="connsiteX3" fmla="*/ 66448 w 66675"/>
                <a:gd name="connsiteY3" fmla="*/ 19526 h 66675"/>
                <a:gd name="connsiteX4" fmla="*/ 65495 w 66675"/>
                <a:gd name="connsiteY4" fmla="*/ 10001 h 66675"/>
                <a:gd name="connsiteX5" fmla="*/ 58828 w 66675"/>
                <a:gd name="connsiteY5" fmla="*/ 7144 h 66675"/>
                <a:gd name="connsiteX6" fmla="*/ 27395 w 66675"/>
                <a:gd name="connsiteY6" fmla="*/ 3667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675" h="66675">
                  <a:moveTo>
                    <a:pt x="27395" y="36671"/>
                  </a:moveTo>
                  <a:cubicBezTo>
                    <a:pt x="40730" y="35719"/>
                    <a:pt x="7393" y="37624"/>
                    <a:pt x="18823" y="49054"/>
                  </a:cubicBezTo>
                  <a:cubicBezTo>
                    <a:pt x="15013" y="36671"/>
                    <a:pt x="5488" y="38576"/>
                    <a:pt x="7393" y="59531"/>
                  </a:cubicBezTo>
                  <a:cubicBezTo>
                    <a:pt x="9298" y="66199"/>
                    <a:pt x="47398" y="37624"/>
                    <a:pt x="66448" y="19526"/>
                  </a:cubicBezTo>
                  <a:cubicBezTo>
                    <a:pt x="62638" y="24289"/>
                    <a:pt x="62638" y="21431"/>
                    <a:pt x="65495" y="10001"/>
                  </a:cubicBezTo>
                  <a:cubicBezTo>
                    <a:pt x="60733" y="22384"/>
                    <a:pt x="58828" y="21431"/>
                    <a:pt x="58828" y="7144"/>
                  </a:cubicBezTo>
                  <a:cubicBezTo>
                    <a:pt x="24538" y="34766"/>
                    <a:pt x="38825" y="27146"/>
                    <a:pt x="27395" y="36671"/>
                  </a:cubicBezTo>
                  <a:close/>
                </a:path>
              </a:pathLst>
            </a:custGeom>
            <a:grpFill/>
            <a:ln w="9525" cap="flat">
              <a:noFill/>
              <a:prstDash val="solid"/>
              <a:miter/>
            </a:ln>
          </p:spPr>
          <p:txBody>
            <a:bodyPr rtlCol="0" anchor="ctr"/>
            <a:lstStyle/>
            <a:p>
              <a:endParaRPr lang="en-US"/>
            </a:p>
          </p:txBody>
        </p:sp>
        <p:sp>
          <p:nvSpPr>
            <p:cNvPr id="4169" name="Freeform: Shape 4168">
              <a:extLst>
                <a:ext uri="{FF2B5EF4-FFF2-40B4-BE49-F238E27FC236}">
                  <a16:creationId xmlns:a16="http://schemas.microsoft.com/office/drawing/2014/main" xmlns="" id="{F34FBD4D-3BFD-4F46-A0AA-5CAFBEB63093}"/>
                </a:ext>
              </a:extLst>
            </p:cNvPr>
            <p:cNvSpPr/>
            <p:nvPr/>
          </p:nvSpPr>
          <p:spPr>
            <a:xfrm>
              <a:off x="7204763" y="1214199"/>
              <a:ext cx="9525" cy="9525"/>
            </a:xfrm>
            <a:custGeom>
              <a:avLst/>
              <a:gdLst>
                <a:gd name="connsiteX0" fmla="*/ 7567 w 9525"/>
                <a:gd name="connsiteY0" fmla="*/ 7858 h 9525"/>
                <a:gd name="connsiteX1" fmla="*/ 7567 w 9525"/>
                <a:gd name="connsiteY1" fmla="*/ 7858 h 9525"/>
                <a:gd name="connsiteX2" fmla="*/ 7567 w 9525"/>
                <a:gd name="connsiteY2" fmla="*/ 7858 h 9525"/>
              </a:gdLst>
              <a:ahLst/>
              <a:cxnLst>
                <a:cxn ang="0">
                  <a:pos x="connsiteX0" y="connsiteY0"/>
                </a:cxn>
                <a:cxn ang="0">
                  <a:pos x="connsiteX1" y="connsiteY1"/>
                </a:cxn>
                <a:cxn ang="0">
                  <a:pos x="connsiteX2" y="connsiteY2"/>
                </a:cxn>
              </a:cxnLst>
              <a:rect l="l" t="t" r="r" b="b"/>
              <a:pathLst>
                <a:path w="9525" h="9525">
                  <a:moveTo>
                    <a:pt x="7567" y="7858"/>
                  </a:moveTo>
                  <a:cubicBezTo>
                    <a:pt x="7567" y="6906"/>
                    <a:pt x="7567" y="6906"/>
                    <a:pt x="7567" y="7858"/>
                  </a:cubicBezTo>
                  <a:cubicBezTo>
                    <a:pt x="6615" y="6906"/>
                    <a:pt x="7567" y="7858"/>
                    <a:pt x="7567" y="7858"/>
                  </a:cubicBezTo>
                  <a:close/>
                </a:path>
              </a:pathLst>
            </a:custGeom>
            <a:grpFill/>
            <a:ln w="9525" cap="flat">
              <a:noFill/>
              <a:prstDash val="solid"/>
              <a:miter/>
            </a:ln>
          </p:spPr>
          <p:txBody>
            <a:bodyPr rtlCol="0" anchor="ctr"/>
            <a:lstStyle/>
            <a:p>
              <a:endParaRPr lang="en-US"/>
            </a:p>
          </p:txBody>
        </p:sp>
        <p:sp>
          <p:nvSpPr>
            <p:cNvPr id="4170" name="Freeform: Shape 4169">
              <a:extLst>
                <a:ext uri="{FF2B5EF4-FFF2-40B4-BE49-F238E27FC236}">
                  <a16:creationId xmlns:a16="http://schemas.microsoft.com/office/drawing/2014/main" xmlns="" id="{D8BCE816-3644-4900-B271-BAB0741C34B4}"/>
                </a:ext>
              </a:extLst>
            </p:cNvPr>
            <p:cNvSpPr/>
            <p:nvPr/>
          </p:nvSpPr>
          <p:spPr>
            <a:xfrm>
              <a:off x="7192380" y="1220866"/>
              <a:ext cx="9525" cy="9525"/>
            </a:xfrm>
            <a:custGeom>
              <a:avLst/>
              <a:gdLst>
                <a:gd name="connsiteX0" fmla="*/ 7567 w 9525"/>
                <a:gd name="connsiteY0" fmla="*/ 7858 h 9525"/>
                <a:gd name="connsiteX1" fmla="*/ 7567 w 9525"/>
                <a:gd name="connsiteY1" fmla="*/ 7858 h 9525"/>
              </a:gdLst>
              <a:ahLst/>
              <a:cxnLst>
                <a:cxn ang="0">
                  <a:pos x="connsiteX0" y="connsiteY0"/>
                </a:cxn>
                <a:cxn ang="0">
                  <a:pos x="connsiteX1" y="connsiteY1"/>
                </a:cxn>
              </a:cxnLst>
              <a:rect l="l" t="t" r="r" b="b"/>
              <a:pathLst>
                <a:path w="9525" h="9525">
                  <a:moveTo>
                    <a:pt x="7567" y="7858"/>
                  </a:moveTo>
                  <a:cubicBezTo>
                    <a:pt x="7567" y="6906"/>
                    <a:pt x="6615" y="6906"/>
                    <a:pt x="7567" y="7858"/>
                  </a:cubicBezTo>
                  <a:close/>
                </a:path>
              </a:pathLst>
            </a:custGeom>
            <a:grpFill/>
            <a:ln w="9525" cap="flat">
              <a:noFill/>
              <a:prstDash val="solid"/>
              <a:miter/>
            </a:ln>
          </p:spPr>
          <p:txBody>
            <a:bodyPr rtlCol="0" anchor="ctr"/>
            <a:lstStyle/>
            <a:p>
              <a:endParaRPr lang="en-US"/>
            </a:p>
          </p:txBody>
        </p:sp>
        <p:sp>
          <p:nvSpPr>
            <p:cNvPr id="4171" name="Freeform: Shape 4170">
              <a:extLst>
                <a:ext uri="{FF2B5EF4-FFF2-40B4-BE49-F238E27FC236}">
                  <a16:creationId xmlns:a16="http://schemas.microsoft.com/office/drawing/2014/main" xmlns="" id="{173D9465-95DA-4C0E-910C-BF7C901992C7}"/>
                </a:ext>
              </a:extLst>
            </p:cNvPr>
            <p:cNvSpPr/>
            <p:nvPr/>
          </p:nvSpPr>
          <p:spPr>
            <a:xfrm>
              <a:off x="7226141" y="1188023"/>
              <a:ext cx="9525" cy="9525"/>
            </a:xfrm>
            <a:custGeom>
              <a:avLst/>
              <a:gdLst>
                <a:gd name="connsiteX0" fmla="*/ 7144 w 9525"/>
                <a:gd name="connsiteY0" fmla="*/ 11174 h 9525"/>
                <a:gd name="connsiteX1" fmla="*/ 7144 w 9525"/>
                <a:gd name="connsiteY1" fmla="*/ 11174 h 9525"/>
              </a:gdLst>
              <a:ahLst/>
              <a:cxnLst>
                <a:cxn ang="0">
                  <a:pos x="connsiteX0" y="connsiteY0"/>
                </a:cxn>
                <a:cxn ang="0">
                  <a:pos x="connsiteX1" y="connsiteY1"/>
                </a:cxn>
              </a:cxnLst>
              <a:rect l="l" t="t" r="r" b="b"/>
              <a:pathLst>
                <a:path w="9525" h="9525">
                  <a:moveTo>
                    <a:pt x="7144" y="11174"/>
                  </a:moveTo>
                  <a:cubicBezTo>
                    <a:pt x="10001" y="2602"/>
                    <a:pt x="7144" y="10222"/>
                    <a:pt x="7144" y="11174"/>
                  </a:cubicBezTo>
                  <a:close/>
                </a:path>
              </a:pathLst>
            </a:custGeom>
            <a:grpFill/>
            <a:ln w="9525" cap="flat">
              <a:noFill/>
              <a:prstDash val="solid"/>
              <a:miter/>
            </a:ln>
          </p:spPr>
          <p:txBody>
            <a:bodyPr rtlCol="0" anchor="ctr"/>
            <a:lstStyle/>
            <a:p>
              <a:endParaRPr lang="en-US"/>
            </a:p>
          </p:txBody>
        </p:sp>
        <p:sp>
          <p:nvSpPr>
            <p:cNvPr id="4172" name="Freeform: Shape 4171">
              <a:extLst>
                <a:ext uri="{FF2B5EF4-FFF2-40B4-BE49-F238E27FC236}">
                  <a16:creationId xmlns:a16="http://schemas.microsoft.com/office/drawing/2014/main" xmlns="" id="{3C367471-7E9A-40B8-93A8-2843ABB6216A}"/>
                </a:ext>
              </a:extLst>
            </p:cNvPr>
            <p:cNvSpPr/>
            <p:nvPr/>
          </p:nvSpPr>
          <p:spPr>
            <a:xfrm>
              <a:off x="7228046" y="120062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1906"/>
                    <a:pt x="7144" y="8096"/>
                    <a:pt x="7144" y="7144"/>
                  </a:cubicBezTo>
                  <a:close/>
                </a:path>
              </a:pathLst>
            </a:custGeom>
            <a:grpFill/>
            <a:ln w="9525" cap="flat">
              <a:noFill/>
              <a:prstDash val="solid"/>
              <a:miter/>
            </a:ln>
          </p:spPr>
          <p:txBody>
            <a:bodyPr rtlCol="0" anchor="ctr"/>
            <a:lstStyle/>
            <a:p>
              <a:endParaRPr lang="en-US"/>
            </a:p>
          </p:txBody>
        </p:sp>
        <p:sp>
          <p:nvSpPr>
            <p:cNvPr id="4173" name="Freeform: Shape 4172">
              <a:extLst>
                <a:ext uri="{FF2B5EF4-FFF2-40B4-BE49-F238E27FC236}">
                  <a16:creationId xmlns:a16="http://schemas.microsoft.com/office/drawing/2014/main" xmlns="" id="{1E1CCD73-9E09-413A-9A3F-4306878E9F64}"/>
                </a:ext>
              </a:extLst>
            </p:cNvPr>
            <p:cNvSpPr/>
            <p:nvPr/>
          </p:nvSpPr>
          <p:spPr>
            <a:xfrm>
              <a:off x="7157561" y="1183481"/>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8096" y="8096"/>
                    <a:pt x="8096" y="8096"/>
                    <a:pt x="8096" y="7144"/>
                  </a:cubicBezTo>
                  <a:close/>
                </a:path>
              </a:pathLst>
            </a:custGeom>
            <a:grpFill/>
            <a:ln w="9525" cap="flat">
              <a:noFill/>
              <a:prstDash val="solid"/>
              <a:miter/>
            </a:ln>
          </p:spPr>
          <p:txBody>
            <a:bodyPr rtlCol="0" anchor="ctr"/>
            <a:lstStyle/>
            <a:p>
              <a:endParaRPr lang="en-US"/>
            </a:p>
          </p:txBody>
        </p:sp>
        <p:sp>
          <p:nvSpPr>
            <p:cNvPr id="4174" name="Freeform: Shape 4173">
              <a:extLst>
                <a:ext uri="{FF2B5EF4-FFF2-40B4-BE49-F238E27FC236}">
                  <a16:creationId xmlns:a16="http://schemas.microsoft.com/office/drawing/2014/main" xmlns="" id="{27579E7E-1AE3-4FED-BD48-F042D4D89B10}"/>
                </a:ext>
              </a:extLst>
            </p:cNvPr>
            <p:cNvSpPr/>
            <p:nvPr/>
          </p:nvSpPr>
          <p:spPr>
            <a:xfrm>
              <a:off x="7176556" y="1203483"/>
              <a:ext cx="38100" cy="28575"/>
            </a:xfrm>
            <a:custGeom>
              <a:avLst/>
              <a:gdLst>
                <a:gd name="connsiteX0" fmla="*/ 7199 w 38100"/>
                <a:gd name="connsiteY0" fmla="*/ 25241 h 28575"/>
                <a:gd name="connsiteX1" fmla="*/ 34822 w 38100"/>
                <a:gd name="connsiteY1" fmla="*/ 17621 h 28575"/>
                <a:gd name="connsiteX2" fmla="*/ 33869 w 38100"/>
                <a:gd name="connsiteY2" fmla="*/ 10001 h 28575"/>
                <a:gd name="connsiteX3" fmla="*/ 29107 w 38100"/>
                <a:gd name="connsiteY3" fmla="*/ 7144 h 28575"/>
                <a:gd name="connsiteX4" fmla="*/ 7199 w 38100"/>
                <a:gd name="connsiteY4" fmla="*/ 25241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28575">
                  <a:moveTo>
                    <a:pt x="7199" y="25241"/>
                  </a:moveTo>
                  <a:cubicBezTo>
                    <a:pt x="11962" y="25241"/>
                    <a:pt x="30059" y="11906"/>
                    <a:pt x="34822" y="17621"/>
                  </a:cubicBezTo>
                  <a:cubicBezTo>
                    <a:pt x="32917" y="14764"/>
                    <a:pt x="32917" y="12859"/>
                    <a:pt x="33869" y="10001"/>
                  </a:cubicBezTo>
                  <a:cubicBezTo>
                    <a:pt x="27202" y="14764"/>
                    <a:pt x="25297" y="13811"/>
                    <a:pt x="29107" y="7144"/>
                  </a:cubicBezTo>
                  <a:cubicBezTo>
                    <a:pt x="17677" y="15716"/>
                    <a:pt x="6247" y="26194"/>
                    <a:pt x="7199" y="25241"/>
                  </a:cubicBezTo>
                  <a:close/>
                </a:path>
              </a:pathLst>
            </a:custGeom>
            <a:grpFill/>
            <a:ln w="9525" cap="flat">
              <a:noFill/>
              <a:prstDash val="solid"/>
              <a:miter/>
            </a:ln>
          </p:spPr>
          <p:txBody>
            <a:bodyPr rtlCol="0" anchor="ctr"/>
            <a:lstStyle/>
            <a:p>
              <a:endParaRPr lang="en-US"/>
            </a:p>
          </p:txBody>
        </p:sp>
        <p:sp>
          <p:nvSpPr>
            <p:cNvPr id="4175" name="Freeform: Shape 4174">
              <a:extLst>
                <a:ext uri="{FF2B5EF4-FFF2-40B4-BE49-F238E27FC236}">
                  <a16:creationId xmlns:a16="http://schemas.microsoft.com/office/drawing/2014/main" xmlns="" id="{CB524679-E2E2-4F09-9BFA-F4FA3CDF893A}"/>
                </a:ext>
              </a:extLst>
            </p:cNvPr>
            <p:cNvSpPr/>
            <p:nvPr/>
          </p:nvSpPr>
          <p:spPr>
            <a:xfrm>
              <a:off x="7221379" y="119205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176" name="Freeform: Shape 4175">
              <a:extLst>
                <a:ext uri="{FF2B5EF4-FFF2-40B4-BE49-F238E27FC236}">
                  <a16:creationId xmlns:a16="http://schemas.microsoft.com/office/drawing/2014/main" xmlns="" id="{82C11142-E052-4722-8903-72BB1C06C082}"/>
                </a:ext>
              </a:extLst>
            </p:cNvPr>
            <p:cNvSpPr/>
            <p:nvPr/>
          </p:nvSpPr>
          <p:spPr>
            <a:xfrm>
              <a:off x="7222331" y="1210125"/>
              <a:ext cx="47625" cy="38100"/>
            </a:xfrm>
            <a:custGeom>
              <a:avLst/>
              <a:gdLst>
                <a:gd name="connsiteX0" fmla="*/ 42386 w 47625"/>
                <a:gd name="connsiteY0" fmla="*/ 29077 h 38100"/>
                <a:gd name="connsiteX1" fmla="*/ 7144 w 47625"/>
                <a:gd name="connsiteY1" fmla="*/ 35745 h 38100"/>
                <a:gd name="connsiteX2" fmla="*/ 11906 w 47625"/>
                <a:gd name="connsiteY2" fmla="*/ 21457 h 38100"/>
                <a:gd name="connsiteX3" fmla="*/ 19526 w 47625"/>
                <a:gd name="connsiteY3" fmla="*/ 33840 h 38100"/>
                <a:gd name="connsiteX4" fmla="*/ 30956 w 47625"/>
                <a:gd name="connsiteY4" fmla="*/ 7170 h 38100"/>
                <a:gd name="connsiteX5" fmla="*/ 42386 w 47625"/>
                <a:gd name="connsiteY5" fmla="*/ 29077 h 38100"/>
                <a:gd name="connsiteX6" fmla="*/ 39529 w 47625"/>
                <a:gd name="connsiteY6" fmla="*/ 31935 h 38100"/>
                <a:gd name="connsiteX7" fmla="*/ 37624 w 47625"/>
                <a:gd name="connsiteY7" fmla="*/ 30982 h 38100"/>
                <a:gd name="connsiteX8" fmla="*/ 39529 w 47625"/>
                <a:gd name="connsiteY8" fmla="*/ 31935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625" h="38100">
                  <a:moveTo>
                    <a:pt x="42386" y="29077"/>
                  </a:moveTo>
                  <a:cubicBezTo>
                    <a:pt x="32861" y="30030"/>
                    <a:pt x="24289" y="42412"/>
                    <a:pt x="7144" y="35745"/>
                  </a:cubicBezTo>
                  <a:cubicBezTo>
                    <a:pt x="7144" y="33840"/>
                    <a:pt x="13811" y="21457"/>
                    <a:pt x="11906" y="21457"/>
                  </a:cubicBezTo>
                  <a:cubicBezTo>
                    <a:pt x="12859" y="25267"/>
                    <a:pt x="10954" y="34792"/>
                    <a:pt x="19526" y="33840"/>
                  </a:cubicBezTo>
                  <a:cubicBezTo>
                    <a:pt x="20479" y="31935"/>
                    <a:pt x="31909" y="6217"/>
                    <a:pt x="30956" y="7170"/>
                  </a:cubicBezTo>
                  <a:cubicBezTo>
                    <a:pt x="25241" y="36697"/>
                    <a:pt x="42386" y="28125"/>
                    <a:pt x="42386" y="29077"/>
                  </a:cubicBezTo>
                  <a:close/>
                  <a:moveTo>
                    <a:pt x="39529" y="31935"/>
                  </a:moveTo>
                  <a:lnTo>
                    <a:pt x="37624" y="30982"/>
                  </a:lnTo>
                  <a:cubicBezTo>
                    <a:pt x="37624" y="31935"/>
                    <a:pt x="38576" y="31935"/>
                    <a:pt x="39529" y="31935"/>
                  </a:cubicBezTo>
                  <a:close/>
                </a:path>
              </a:pathLst>
            </a:custGeom>
            <a:grpFill/>
            <a:ln w="9525" cap="flat">
              <a:noFill/>
              <a:prstDash val="solid"/>
              <a:miter/>
            </a:ln>
          </p:spPr>
          <p:txBody>
            <a:bodyPr rtlCol="0" anchor="ctr"/>
            <a:lstStyle/>
            <a:p>
              <a:endParaRPr lang="en-US"/>
            </a:p>
          </p:txBody>
        </p:sp>
        <p:sp>
          <p:nvSpPr>
            <p:cNvPr id="4177" name="Freeform: Shape 4176">
              <a:extLst>
                <a:ext uri="{FF2B5EF4-FFF2-40B4-BE49-F238E27FC236}">
                  <a16:creationId xmlns:a16="http://schemas.microsoft.com/office/drawing/2014/main" xmlns="" id="{040E404B-D1D2-4254-B5C4-6F0F3F64A408}"/>
                </a:ext>
              </a:extLst>
            </p:cNvPr>
            <p:cNvSpPr/>
            <p:nvPr/>
          </p:nvSpPr>
          <p:spPr>
            <a:xfrm>
              <a:off x="7547134" y="106918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4178" name="Freeform: Shape 4177">
              <a:extLst>
                <a:ext uri="{FF2B5EF4-FFF2-40B4-BE49-F238E27FC236}">
                  <a16:creationId xmlns:a16="http://schemas.microsoft.com/office/drawing/2014/main" xmlns="" id="{034A0574-42F4-4031-945F-E1EBC21DA0A1}"/>
                </a:ext>
              </a:extLst>
            </p:cNvPr>
            <p:cNvSpPr/>
            <p:nvPr/>
          </p:nvSpPr>
          <p:spPr>
            <a:xfrm>
              <a:off x="7319486" y="1121568"/>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8096"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4179" name="Freeform: Shape 4178">
              <a:extLst>
                <a:ext uri="{FF2B5EF4-FFF2-40B4-BE49-F238E27FC236}">
                  <a16:creationId xmlns:a16="http://schemas.microsoft.com/office/drawing/2014/main" xmlns="" id="{8495A3A8-1683-449E-9E93-4E5E23052BCA}"/>
                </a:ext>
              </a:extLst>
            </p:cNvPr>
            <p:cNvSpPr/>
            <p:nvPr/>
          </p:nvSpPr>
          <p:spPr>
            <a:xfrm>
              <a:off x="7369016" y="1076801"/>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lnTo>
                    <a:pt x="8096" y="7144"/>
                  </a:lnTo>
                  <a:cubicBezTo>
                    <a:pt x="7144" y="7144"/>
                    <a:pt x="7144" y="8096"/>
                    <a:pt x="7144" y="9049"/>
                  </a:cubicBezTo>
                  <a:close/>
                </a:path>
              </a:pathLst>
            </a:custGeom>
            <a:grpFill/>
            <a:ln w="9525" cap="flat">
              <a:noFill/>
              <a:prstDash val="solid"/>
              <a:miter/>
            </a:ln>
          </p:spPr>
          <p:txBody>
            <a:bodyPr rtlCol="0" anchor="ctr"/>
            <a:lstStyle/>
            <a:p>
              <a:endParaRPr lang="en-US"/>
            </a:p>
          </p:txBody>
        </p:sp>
        <p:sp>
          <p:nvSpPr>
            <p:cNvPr id="4180" name="Freeform: Shape 4179">
              <a:extLst>
                <a:ext uri="{FF2B5EF4-FFF2-40B4-BE49-F238E27FC236}">
                  <a16:creationId xmlns:a16="http://schemas.microsoft.com/office/drawing/2014/main" xmlns="" id="{2D1EBDD0-7FC9-4FDC-9889-1C67A9256956}"/>
                </a:ext>
              </a:extLst>
            </p:cNvPr>
            <p:cNvSpPr/>
            <p:nvPr/>
          </p:nvSpPr>
          <p:spPr>
            <a:xfrm>
              <a:off x="7534751" y="107489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4181" name="Freeform: Shape 4180">
              <a:extLst>
                <a:ext uri="{FF2B5EF4-FFF2-40B4-BE49-F238E27FC236}">
                  <a16:creationId xmlns:a16="http://schemas.microsoft.com/office/drawing/2014/main" xmlns="" id="{45F14282-E396-440C-ADE6-508FBFB4BEB6}"/>
                </a:ext>
              </a:extLst>
            </p:cNvPr>
            <p:cNvSpPr/>
            <p:nvPr/>
          </p:nvSpPr>
          <p:spPr>
            <a:xfrm>
              <a:off x="7419499" y="1084421"/>
              <a:ext cx="9525" cy="9525"/>
            </a:xfrm>
            <a:custGeom>
              <a:avLst/>
              <a:gdLst>
                <a:gd name="connsiteX0" fmla="*/ 7144 w 9525"/>
                <a:gd name="connsiteY0" fmla="*/ 7144 h 9525"/>
                <a:gd name="connsiteX1" fmla="*/ 9049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8096" y="8096"/>
                    <a:pt x="9049" y="9049"/>
                  </a:cubicBezTo>
                  <a:cubicBezTo>
                    <a:pt x="8096" y="8096"/>
                    <a:pt x="7144" y="7144"/>
                    <a:pt x="7144" y="7144"/>
                  </a:cubicBezTo>
                  <a:close/>
                </a:path>
              </a:pathLst>
            </a:custGeom>
            <a:grpFill/>
            <a:ln w="9525" cap="flat">
              <a:noFill/>
              <a:prstDash val="solid"/>
              <a:miter/>
            </a:ln>
          </p:spPr>
          <p:txBody>
            <a:bodyPr rtlCol="0" anchor="ctr"/>
            <a:lstStyle/>
            <a:p>
              <a:endParaRPr lang="en-US"/>
            </a:p>
          </p:txBody>
        </p:sp>
        <p:sp>
          <p:nvSpPr>
            <p:cNvPr id="4182" name="Freeform: Shape 4181">
              <a:extLst>
                <a:ext uri="{FF2B5EF4-FFF2-40B4-BE49-F238E27FC236}">
                  <a16:creationId xmlns:a16="http://schemas.microsoft.com/office/drawing/2014/main" xmlns="" id="{0C4C84C6-CFEB-41C7-86DC-C1C12E505DD4}"/>
                </a:ext>
              </a:extLst>
            </p:cNvPr>
            <p:cNvSpPr/>
            <p:nvPr/>
          </p:nvSpPr>
          <p:spPr>
            <a:xfrm>
              <a:off x="7368064" y="107870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7144"/>
                    <a:pt x="7144" y="7144"/>
                  </a:cubicBezTo>
                  <a:close/>
                </a:path>
              </a:pathLst>
            </a:custGeom>
            <a:grpFill/>
            <a:ln w="9525" cap="flat">
              <a:noFill/>
              <a:prstDash val="solid"/>
              <a:miter/>
            </a:ln>
          </p:spPr>
          <p:txBody>
            <a:bodyPr rtlCol="0" anchor="ctr"/>
            <a:lstStyle/>
            <a:p>
              <a:endParaRPr lang="en-US"/>
            </a:p>
          </p:txBody>
        </p:sp>
        <p:sp>
          <p:nvSpPr>
            <p:cNvPr id="4183" name="Freeform: Shape 4182">
              <a:extLst>
                <a:ext uri="{FF2B5EF4-FFF2-40B4-BE49-F238E27FC236}">
                  <a16:creationId xmlns:a16="http://schemas.microsoft.com/office/drawing/2014/main" xmlns="" id="{892B001F-AF6B-40E4-9D17-58345E46A6A8}"/>
                </a:ext>
              </a:extLst>
            </p:cNvPr>
            <p:cNvSpPr/>
            <p:nvPr/>
          </p:nvSpPr>
          <p:spPr>
            <a:xfrm>
              <a:off x="7304776" y="1099661"/>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7567" y="7144"/>
                    <a:pt x="6615" y="7144"/>
                    <a:pt x="7567" y="7144"/>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4184" name="Freeform: Shape 4183">
              <a:extLst>
                <a:ext uri="{FF2B5EF4-FFF2-40B4-BE49-F238E27FC236}">
                  <a16:creationId xmlns:a16="http://schemas.microsoft.com/office/drawing/2014/main" xmlns="" id="{F5A162BA-6B06-4438-8A11-7EAC0F788637}"/>
                </a:ext>
              </a:extLst>
            </p:cNvPr>
            <p:cNvSpPr/>
            <p:nvPr/>
          </p:nvSpPr>
          <p:spPr>
            <a:xfrm>
              <a:off x="7310199" y="1123473"/>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cubicBezTo>
                    <a:pt x="6906" y="7144"/>
                    <a:pt x="6906" y="7144"/>
                    <a:pt x="7858" y="7144"/>
                  </a:cubicBezTo>
                  <a:lnTo>
                    <a:pt x="7858" y="7144"/>
                  </a:lnTo>
                  <a:close/>
                </a:path>
              </a:pathLst>
            </a:custGeom>
            <a:grpFill/>
            <a:ln w="9525" cap="flat">
              <a:noFill/>
              <a:prstDash val="solid"/>
              <a:miter/>
            </a:ln>
          </p:spPr>
          <p:txBody>
            <a:bodyPr rtlCol="0" anchor="ctr"/>
            <a:lstStyle/>
            <a:p>
              <a:endParaRPr lang="en-US"/>
            </a:p>
          </p:txBody>
        </p:sp>
        <p:sp>
          <p:nvSpPr>
            <p:cNvPr id="4185" name="Freeform: Shape 4184">
              <a:extLst>
                <a:ext uri="{FF2B5EF4-FFF2-40B4-BE49-F238E27FC236}">
                  <a16:creationId xmlns:a16="http://schemas.microsoft.com/office/drawing/2014/main" xmlns="" id="{B05D7136-16E7-466B-9F33-EE4046D7BBA7}"/>
                </a:ext>
              </a:extLst>
            </p:cNvPr>
            <p:cNvSpPr/>
            <p:nvPr/>
          </p:nvSpPr>
          <p:spPr>
            <a:xfrm>
              <a:off x="7271861" y="1111091"/>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8096" y="8096"/>
                    <a:pt x="8096" y="8096"/>
                    <a:pt x="8096" y="7144"/>
                  </a:cubicBezTo>
                  <a:close/>
                </a:path>
              </a:pathLst>
            </a:custGeom>
            <a:grpFill/>
            <a:ln w="9525" cap="flat">
              <a:noFill/>
              <a:prstDash val="solid"/>
              <a:miter/>
            </a:ln>
          </p:spPr>
          <p:txBody>
            <a:bodyPr rtlCol="0" anchor="ctr"/>
            <a:lstStyle/>
            <a:p>
              <a:endParaRPr lang="en-US"/>
            </a:p>
          </p:txBody>
        </p:sp>
        <p:sp>
          <p:nvSpPr>
            <p:cNvPr id="4186" name="Freeform: Shape 4185">
              <a:extLst>
                <a:ext uri="{FF2B5EF4-FFF2-40B4-BE49-F238E27FC236}">
                  <a16:creationId xmlns:a16="http://schemas.microsoft.com/office/drawing/2014/main" xmlns="" id="{DB06E8E1-8866-4ECA-B3D2-F3A39C275827}"/>
                </a:ext>
              </a:extLst>
            </p:cNvPr>
            <p:cNvSpPr/>
            <p:nvPr/>
          </p:nvSpPr>
          <p:spPr>
            <a:xfrm>
              <a:off x="7306151" y="1117758"/>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6"/>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187" name="Freeform: Shape 4186">
              <a:extLst>
                <a:ext uri="{FF2B5EF4-FFF2-40B4-BE49-F238E27FC236}">
                  <a16:creationId xmlns:a16="http://schemas.microsoft.com/office/drawing/2014/main" xmlns="" id="{70A3E760-1A24-466A-83E4-5D9F28C37063}"/>
                </a:ext>
              </a:extLst>
            </p:cNvPr>
            <p:cNvSpPr/>
            <p:nvPr/>
          </p:nvSpPr>
          <p:spPr>
            <a:xfrm>
              <a:off x="7567136" y="108823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8096" y="9049"/>
                    <a:pt x="7144" y="7144"/>
                  </a:cubicBezTo>
                  <a:close/>
                </a:path>
              </a:pathLst>
            </a:custGeom>
            <a:grpFill/>
            <a:ln w="9525" cap="flat">
              <a:noFill/>
              <a:prstDash val="solid"/>
              <a:miter/>
            </a:ln>
          </p:spPr>
          <p:txBody>
            <a:bodyPr rtlCol="0" anchor="ctr"/>
            <a:lstStyle/>
            <a:p>
              <a:endParaRPr lang="en-US"/>
            </a:p>
          </p:txBody>
        </p:sp>
        <p:sp>
          <p:nvSpPr>
            <p:cNvPr id="4188" name="Freeform: Shape 4187">
              <a:extLst>
                <a:ext uri="{FF2B5EF4-FFF2-40B4-BE49-F238E27FC236}">
                  <a16:creationId xmlns:a16="http://schemas.microsoft.com/office/drawing/2014/main" xmlns="" id="{B16A6FB1-9920-4F4B-A7AF-DF3777BD5D24}"/>
                </a:ext>
              </a:extLst>
            </p:cNvPr>
            <p:cNvSpPr/>
            <p:nvPr/>
          </p:nvSpPr>
          <p:spPr>
            <a:xfrm>
              <a:off x="7565231" y="1073943"/>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4189" name="Freeform: Shape 4188">
              <a:extLst>
                <a:ext uri="{FF2B5EF4-FFF2-40B4-BE49-F238E27FC236}">
                  <a16:creationId xmlns:a16="http://schemas.microsoft.com/office/drawing/2014/main" xmlns="" id="{85C0E6F5-262D-4F51-B60F-5119931C2D73}"/>
                </a:ext>
              </a:extLst>
            </p:cNvPr>
            <p:cNvSpPr/>
            <p:nvPr/>
          </p:nvSpPr>
          <p:spPr>
            <a:xfrm>
              <a:off x="7444264" y="1089617"/>
              <a:ext cx="9525" cy="9525"/>
            </a:xfrm>
            <a:custGeom>
              <a:avLst/>
              <a:gdLst>
                <a:gd name="connsiteX0" fmla="*/ 7144 w 9525"/>
                <a:gd name="connsiteY0" fmla="*/ 7663 h 9525"/>
                <a:gd name="connsiteX1" fmla="*/ 9049 w 9525"/>
                <a:gd name="connsiteY1" fmla="*/ 11473 h 9525"/>
                <a:gd name="connsiteX2" fmla="*/ 7144 w 9525"/>
                <a:gd name="connsiteY2" fmla="*/ 7663 h 9525"/>
              </a:gdLst>
              <a:ahLst/>
              <a:cxnLst>
                <a:cxn ang="0">
                  <a:pos x="connsiteX0" y="connsiteY0"/>
                </a:cxn>
                <a:cxn ang="0">
                  <a:pos x="connsiteX1" y="connsiteY1"/>
                </a:cxn>
                <a:cxn ang="0">
                  <a:pos x="connsiteX2" y="connsiteY2"/>
                </a:cxn>
              </a:cxnLst>
              <a:rect l="l" t="t" r="r" b="b"/>
              <a:pathLst>
                <a:path w="9525" h="9525">
                  <a:moveTo>
                    <a:pt x="7144" y="7663"/>
                  </a:moveTo>
                  <a:cubicBezTo>
                    <a:pt x="8096" y="8615"/>
                    <a:pt x="9049" y="9568"/>
                    <a:pt x="9049" y="11473"/>
                  </a:cubicBezTo>
                  <a:cubicBezTo>
                    <a:pt x="9049" y="9568"/>
                    <a:pt x="8096" y="5758"/>
                    <a:pt x="7144" y="7663"/>
                  </a:cubicBezTo>
                  <a:close/>
                </a:path>
              </a:pathLst>
            </a:custGeom>
            <a:grpFill/>
            <a:ln w="9525" cap="flat">
              <a:noFill/>
              <a:prstDash val="solid"/>
              <a:miter/>
            </a:ln>
          </p:spPr>
          <p:txBody>
            <a:bodyPr rtlCol="0" anchor="ctr"/>
            <a:lstStyle/>
            <a:p>
              <a:endParaRPr lang="en-US"/>
            </a:p>
          </p:txBody>
        </p:sp>
        <p:sp>
          <p:nvSpPr>
            <p:cNvPr id="4190" name="Freeform: Shape 4189">
              <a:extLst>
                <a:ext uri="{FF2B5EF4-FFF2-40B4-BE49-F238E27FC236}">
                  <a16:creationId xmlns:a16="http://schemas.microsoft.com/office/drawing/2014/main" xmlns="" id="{D49C84D0-159C-4E3D-BDFE-3629DF9371F3}"/>
                </a:ext>
              </a:extLst>
            </p:cNvPr>
            <p:cNvSpPr/>
            <p:nvPr/>
          </p:nvSpPr>
          <p:spPr>
            <a:xfrm>
              <a:off x="7583329" y="1136808"/>
              <a:ext cx="9525" cy="9525"/>
            </a:xfrm>
            <a:custGeom>
              <a:avLst/>
              <a:gdLst>
                <a:gd name="connsiteX0" fmla="*/ 7144 w 9525"/>
                <a:gd name="connsiteY0" fmla="*/ 10001 h 9525"/>
                <a:gd name="connsiteX1" fmla="*/ 7144 w 9525"/>
                <a:gd name="connsiteY1" fmla="*/ 7144 h 9525"/>
                <a:gd name="connsiteX2" fmla="*/ 7144 w 9525"/>
                <a:gd name="connsiteY2" fmla="*/ 10001 h 9525"/>
              </a:gdLst>
              <a:ahLst/>
              <a:cxnLst>
                <a:cxn ang="0">
                  <a:pos x="connsiteX0" y="connsiteY0"/>
                </a:cxn>
                <a:cxn ang="0">
                  <a:pos x="connsiteX1" y="connsiteY1"/>
                </a:cxn>
                <a:cxn ang="0">
                  <a:pos x="connsiteX2" y="connsiteY2"/>
                </a:cxn>
              </a:cxnLst>
              <a:rect l="l" t="t" r="r" b="b"/>
              <a:pathLst>
                <a:path w="9525" h="9525">
                  <a:moveTo>
                    <a:pt x="7144" y="10001"/>
                  </a:moveTo>
                  <a:cubicBezTo>
                    <a:pt x="7144" y="9049"/>
                    <a:pt x="7144" y="8096"/>
                    <a:pt x="7144" y="7144"/>
                  </a:cubicBezTo>
                  <a:cubicBezTo>
                    <a:pt x="7144" y="9049"/>
                    <a:pt x="7144" y="10001"/>
                    <a:pt x="7144" y="10001"/>
                  </a:cubicBezTo>
                  <a:close/>
                </a:path>
              </a:pathLst>
            </a:custGeom>
            <a:grpFill/>
            <a:ln w="9525" cap="flat">
              <a:noFill/>
              <a:prstDash val="solid"/>
              <a:miter/>
            </a:ln>
          </p:spPr>
          <p:txBody>
            <a:bodyPr rtlCol="0" anchor="ctr"/>
            <a:lstStyle/>
            <a:p>
              <a:endParaRPr lang="en-US"/>
            </a:p>
          </p:txBody>
        </p:sp>
        <p:sp>
          <p:nvSpPr>
            <p:cNvPr id="4191" name="Freeform: Shape 4190">
              <a:extLst>
                <a:ext uri="{FF2B5EF4-FFF2-40B4-BE49-F238E27FC236}">
                  <a16:creationId xmlns:a16="http://schemas.microsoft.com/office/drawing/2014/main" xmlns="" id="{656DCC8E-E3D3-42DB-BDC2-C7144038C90A}"/>
                </a:ext>
              </a:extLst>
            </p:cNvPr>
            <p:cNvSpPr/>
            <p:nvPr/>
          </p:nvSpPr>
          <p:spPr>
            <a:xfrm>
              <a:off x="7583329" y="1134903"/>
              <a:ext cx="9525" cy="9525"/>
            </a:xfrm>
            <a:custGeom>
              <a:avLst/>
              <a:gdLst>
                <a:gd name="connsiteX0" fmla="*/ 7144 w 9525"/>
                <a:gd name="connsiteY0" fmla="*/ 9049 h 9525"/>
                <a:gd name="connsiteX1" fmla="*/ 7144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7144" y="8096"/>
                    <a:pt x="7144" y="7144"/>
                  </a:cubicBezTo>
                  <a:cubicBezTo>
                    <a:pt x="7144" y="8096"/>
                    <a:pt x="7144" y="8096"/>
                    <a:pt x="7144" y="9049"/>
                  </a:cubicBezTo>
                  <a:close/>
                </a:path>
              </a:pathLst>
            </a:custGeom>
            <a:grpFill/>
            <a:ln w="9525" cap="flat">
              <a:noFill/>
              <a:prstDash val="solid"/>
              <a:miter/>
            </a:ln>
          </p:spPr>
          <p:txBody>
            <a:bodyPr rtlCol="0" anchor="ctr"/>
            <a:lstStyle/>
            <a:p>
              <a:endParaRPr lang="en-US"/>
            </a:p>
          </p:txBody>
        </p:sp>
        <p:sp>
          <p:nvSpPr>
            <p:cNvPr id="4192" name="Freeform: Shape 4191">
              <a:extLst>
                <a:ext uri="{FF2B5EF4-FFF2-40B4-BE49-F238E27FC236}">
                  <a16:creationId xmlns:a16="http://schemas.microsoft.com/office/drawing/2014/main" xmlns="" id="{36E1D274-BFB1-4FA1-BAED-307C46C22EEF}"/>
                </a:ext>
              </a:extLst>
            </p:cNvPr>
            <p:cNvSpPr/>
            <p:nvPr/>
          </p:nvSpPr>
          <p:spPr>
            <a:xfrm>
              <a:off x="7494746" y="1170146"/>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8096" y="7144"/>
                    <a:pt x="7144" y="7144"/>
                    <a:pt x="7144" y="7144"/>
                  </a:cubicBezTo>
                  <a:cubicBezTo>
                    <a:pt x="8096" y="8096"/>
                    <a:pt x="8096" y="8096"/>
                    <a:pt x="8096" y="8096"/>
                  </a:cubicBezTo>
                  <a:close/>
                </a:path>
              </a:pathLst>
            </a:custGeom>
            <a:grpFill/>
            <a:ln w="9525" cap="flat">
              <a:noFill/>
              <a:prstDash val="solid"/>
              <a:miter/>
            </a:ln>
          </p:spPr>
          <p:txBody>
            <a:bodyPr rtlCol="0" anchor="ctr"/>
            <a:lstStyle/>
            <a:p>
              <a:endParaRPr lang="en-US"/>
            </a:p>
          </p:txBody>
        </p:sp>
        <p:sp>
          <p:nvSpPr>
            <p:cNvPr id="4193" name="Freeform: Shape 4192">
              <a:extLst>
                <a:ext uri="{FF2B5EF4-FFF2-40B4-BE49-F238E27FC236}">
                  <a16:creationId xmlns:a16="http://schemas.microsoft.com/office/drawing/2014/main" xmlns="" id="{2E4DAC3D-56E0-4291-BB0F-9DA137C23D3C}"/>
                </a:ext>
              </a:extLst>
            </p:cNvPr>
            <p:cNvSpPr/>
            <p:nvPr/>
          </p:nvSpPr>
          <p:spPr>
            <a:xfrm>
              <a:off x="7559457" y="1054733"/>
              <a:ext cx="19050" cy="28575"/>
            </a:xfrm>
            <a:custGeom>
              <a:avLst/>
              <a:gdLst>
                <a:gd name="connsiteX0" fmla="*/ 15775 w 19050"/>
                <a:gd name="connsiteY0" fmla="*/ 27307 h 28575"/>
                <a:gd name="connsiteX1" fmla="*/ 15775 w 19050"/>
                <a:gd name="connsiteY1" fmla="*/ 27307 h 28575"/>
              </a:gdLst>
              <a:ahLst/>
              <a:cxnLst>
                <a:cxn ang="0">
                  <a:pos x="connsiteX0" y="connsiteY0"/>
                </a:cxn>
                <a:cxn ang="0">
                  <a:pos x="connsiteX1" y="connsiteY1"/>
                </a:cxn>
              </a:cxnLst>
              <a:rect l="l" t="t" r="r" b="b"/>
              <a:pathLst>
                <a:path w="19050" h="28575">
                  <a:moveTo>
                    <a:pt x="15775" y="27307"/>
                  </a:moveTo>
                  <a:cubicBezTo>
                    <a:pt x="2440" y="-9841"/>
                    <a:pt x="6250" y="13019"/>
                    <a:pt x="15775" y="27307"/>
                  </a:cubicBezTo>
                  <a:close/>
                </a:path>
              </a:pathLst>
            </a:custGeom>
            <a:grpFill/>
            <a:ln w="9525" cap="flat">
              <a:noFill/>
              <a:prstDash val="solid"/>
              <a:miter/>
            </a:ln>
          </p:spPr>
          <p:txBody>
            <a:bodyPr rtlCol="0" anchor="ctr"/>
            <a:lstStyle/>
            <a:p>
              <a:endParaRPr lang="en-US"/>
            </a:p>
          </p:txBody>
        </p:sp>
        <p:sp>
          <p:nvSpPr>
            <p:cNvPr id="4194" name="Freeform: Shape 4193">
              <a:extLst>
                <a:ext uri="{FF2B5EF4-FFF2-40B4-BE49-F238E27FC236}">
                  <a16:creationId xmlns:a16="http://schemas.microsoft.com/office/drawing/2014/main" xmlns="" id="{A82F4A22-9B30-46EF-B4AC-D4D36A528407}"/>
                </a:ext>
              </a:extLst>
            </p:cNvPr>
            <p:cNvSpPr/>
            <p:nvPr/>
          </p:nvSpPr>
          <p:spPr>
            <a:xfrm>
              <a:off x="7585234" y="1119388"/>
              <a:ext cx="9525" cy="9525"/>
            </a:xfrm>
            <a:custGeom>
              <a:avLst/>
              <a:gdLst>
                <a:gd name="connsiteX0" fmla="*/ 7144 w 9525"/>
                <a:gd name="connsiteY0" fmla="*/ 7419 h 9525"/>
                <a:gd name="connsiteX1" fmla="*/ 7144 w 9525"/>
                <a:gd name="connsiteY1" fmla="*/ 7419 h 9525"/>
              </a:gdLst>
              <a:ahLst/>
              <a:cxnLst>
                <a:cxn ang="0">
                  <a:pos x="connsiteX0" y="connsiteY0"/>
                </a:cxn>
                <a:cxn ang="0">
                  <a:pos x="connsiteX1" y="connsiteY1"/>
                </a:cxn>
              </a:cxnLst>
              <a:rect l="l" t="t" r="r" b="b"/>
              <a:pathLst>
                <a:path w="9525" h="9525">
                  <a:moveTo>
                    <a:pt x="7144" y="7419"/>
                  </a:moveTo>
                  <a:cubicBezTo>
                    <a:pt x="7144" y="8371"/>
                    <a:pt x="8096" y="6466"/>
                    <a:pt x="7144" y="7419"/>
                  </a:cubicBezTo>
                  <a:close/>
                </a:path>
              </a:pathLst>
            </a:custGeom>
            <a:grpFill/>
            <a:ln w="9525" cap="flat">
              <a:noFill/>
              <a:prstDash val="solid"/>
              <a:miter/>
            </a:ln>
          </p:spPr>
          <p:txBody>
            <a:bodyPr rtlCol="0" anchor="ctr"/>
            <a:lstStyle/>
            <a:p>
              <a:endParaRPr lang="en-US"/>
            </a:p>
          </p:txBody>
        </p:sp>
        <p:sp>
          <p:nvSpPr>
            <p:cNvPr id="4195" name="Freeform: Shape 4194">
              <a:extLst>
                <a:ext uri="{FF2B5EF4-FFF2-40B4-BE49-F238E27FC236}">
                  <a16:creationId xmlns:a16="http://schemas.microsoft.com/office/drawing/2014/main" xmlns="" id="{094C7823-FDC4-4941-9BEE-3F9AC26A8D70}"/>
                </a:ext>
              </a:extLst>
            </p:cNvPr>
            <p:cNvSpPr/>
            <p:nvPr/>
          </p:nvSpPr>
          <p:spPr>
            <a:xfrm>
              <a:off x="7283291" y="122253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4196" name="Freeform: Shape 4195">
              <a:extLst>
                <a:ext uri="{FF2B5EF4-FFF2-40B4-BE49-F238E27FC236}">
                  <a16:creationId xmlns:a16="http://schemas.microsoft.com/office/drawing/2014/main" xmlns="" id="{86BC591D-2ABE-4E1F-8F6F-427DAE818395}"/>
                </a:ext>
              </a:extLst>
            </p:cNvPr>
            <p:cNvSpPr/>
            <p:nvPr/>
          </p:nvSpPr>
          <p:spPr>
            <a:xfrm>
              <a:off x="7570946" y="10977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197" name="Freeform: Shape 4196">
              <a:extLst>
                <a:ext uri="{FF2B5EF4-FFF2-40B4-BE49-F238E27FC236}">
                  <a16:creationId xmlns:a16="http://schemas.microsoft.com/office/drawing/2014/main" xmlns="" id="{2CC59816-F652-4C28-904C-30E16F606883}"/>
                </a:ext>
              </a:extLst>
            </p:cNvPr>
            <p:cNvSpPr/>
            <p:nvPr/>
          </p:nvSpPr>
          <p:spPr>
            <a:xfrm>
              <a:off x="7329011" y="121110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4198" name="Freeform: Shape 4197">
              <a:extLst>
                <a:ext uri="{FF2B5EF4-FFF2-40B4-BE49-F238E27FC236}">
                  <a16:creationId xmlns:a16="http://schemas.microsoft.com/office/drawing/2014/main" xmlns="" id="{A8982F1E-5117-4116-99CC-7C627CE7FB4D}"/>
                </a:ext>
              </a:extLst>
            </p:cNvPr>
            <p:cNvSpPr/>
            <p:nvPr/>
          </p:nvSpPr>
          <p:spPr>
            <a:xfrm>
              <a:off x="7285434" y="1102518"/>
              <a:ext cx="9525" cy="9525"/>
            </a:xfrm>
            <a:custGeom>
              <a:avLst/>
              <a:gdLst>
                <a:gd name="connsiteX0" fmla="*/ 7858 w 9525"/>
                <a:gd name="connsiteY0" fmla="*/ 7144 h 9525"/>
                <a:gd name="connsiteX1" fmla="*/ 7858 w 9525"/>
                <a:gd name="connsiteY1" fmla="*/ 7144 h 9525"/>
                <a:gd name="connsiteX2" fmla="*/ 7858 w 9525"/>
                <a:gd name="connsiteY2" fmla="*/ 7144 h 9525"/>
              </a:gdLst>
              <a:ahLst/>
              <a:cxnLst>
                <a:cxn ang="0">
                  <a:pos x="connsiteX0" y="connsiteY0"/>
                </a:cxn>
                <a:cxn ang="0">
                  <a:pos x="connsiteX1" y="connsiteY1"/>
                </a:cxn>
                <a:cxn ang="0">
                  <a:pos x="connsiteX2" y="connsiteY2"/>
                </a:cxn>
              </a:cxnLst>
              <a:rect l="l" t="t" r="r" b="b"/>
              <a:pathLst>
                <a:path w="9525" h="9525">
                  <a:moveTo>
                    <a:pt x="7858" y="7144"/>
                  </a:moveTo>
                  <a:lnTo>
                    <a:pt x="7858" y="7144"/>
                  </a:ln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4199" name="Freeform: Shape 4198">
              <a:extLst>
                <a:ext uri="{FF2B5EF4-FFF2-40B4-BE49-F238E27FC236}">
                  <a16:creationId xmlns:a16="http://schemas.microsoft.com/office/drawing/2014/main" xmlns="" id="{46D8C9D9-151C-4D02-83B3-54C43FBB0FF0}"/>
                </a:ext>
              </a:extLst>
            </p:cNvPr>
            <p:cNvSpPr/>
            <p:nvPr/>
          </p:nvSpPr>
          <p:spPr>
            <a:xfrm>
              <a:off x="7329011" y="12101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4200" name="Freeform: Shape 4199">
              <a:extLst>
                <a:ext uri="{FF2B5EF4-FFF2-40B4-BE49-F238E27FC236}">
                  <a16:creationId xmlns:a16="http://schemas.microsoft.com/office/drawing/2014/main" xmlns="" id="{22C01410-C6FA-4533-B020-0EFDE629DDA1}"/>
                </a:ext>
              </a:extLst>
            </p:cNvPr>
            <p:cNvSpPr/>
            <p:nvPr/>
          </p:nvSpPr>
          <p:spPr>
            <a:xfrm>
              <a:off x="7388066" y="1177766"/>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cubicBezTo>
                    <a:pt x="8096" y="9049"/>
                    <a:pt x="8096" y="8096"/>
                    <a:pt x="7144" y="7144"/>
                  </a:cubicBezTo>
                  <a:cubicBezTo>
                    <a:pt x="7144" y="7144"/>
                    <a:pt x="7144" y="8096"/>
                    <a:pt x="8096" y="9049"/>
                  </a:cubicBezTo>
                  <a:close/>
                </a:path>
              </a:pathLst>
            </a:custGeom>
            <a:grpFill/>
            <a:ln w="9525" cap="flat">
              <a:noFill/>
              <a:prstDash val="solid"/>
              <a:miter/>
            </a:ln>
          </p:spPr>
          <p:txBody>
            <a:bodyPr rtlCol="0" anchor="ctr"/>
            <a:lstStyle/>
            <a:p>
              <a:endParaRPr lang="en-US"/>
            </a:p>
          </p:txBody>
        </p:sp>
        <p:sp>
          <p:nvSpPr>
            <p:cNvPr id="4201" name="Freeform: Shape 4200">
              <a:extLst>
                <a:ext uri="{FF2B5EF4-FFF2-40B4-BE49-F238E27FC236}">
                  <a16:creationId xmlns:a16="http://schemas.microsoft.com/office/drawing/2014/main" xmlns="" id="{8F07E385-40D6-4C38-9E3B-6148120BC850}"/>
                </a:ext>
              </a:extLst>
            </p:cNvPr>
            <p:cNvSpPr/>
            <p:nvPr/>
          </p:nvSpPr>
          <p:spPr>
            <a:xfrm>
              <a:off x="7374731" y="11739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4202" name="Freeform: Shape 4201">
              <a:extLst>
                <a:ext uri="{FF2B5EF4-FFF2-40B4-BE49-F238E27FC236}">
                  <a16:creationId xmlns:a16="http://schemas.microsoft.com/office/drawing/2014/main" xmlns="" id="{6272C01A-4AF5-4F28-8B52-CA934CFB9BE5}"/>
                </a:ext>
              </a:extLst>
            </p:cNvPr>
            <p:cNvSpPr/>
            <p:nvPr/>
          </p:nvSpPr>
          <p:spPr>
            <a:xfrm>
              <a:off x="7431881" y="1068228"/>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7144"/>
                    <a:pt x="7144" y="8096"/>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4203" name="Freeform: Shape 4202">
              <a:extLst>
                <a:ext uri="{FF2B5EF4-FFF2-40B4-BE49-F238E27FC236}">
                  <a16:creationId xmlns:a16="http://schemas.microsoft.com/office/drawing/2014/main" xmlns="" id="{15CA37C4-8836-4B74-9879-AFED580EB493}"/>
                </a:ext>
              </a:extLst>
            </p:cNvPr>
            <p:cNvSpPr/>
            <p:nvPr/>
          </p:nvSpPr>
          <p:spPr>
            <a:xfrm>
              <a:off x="7329011" y="1211103"/>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9049"/>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204" name="Freeform: Shape 4203">
              <a:extLst>
                <a:ext uri="{FF2B5EF4-FFF2-40B4-BE49-F238E27FC236}">
                  <a16:creationId xmlns:a16="http://schemas.microsoft.com/office/drawing/2014/main" xmlns="" id="{9CD2C766-5F20-4EC0-8E4B-21B3FD1006DB}"/>
                </a:ext>
              </a:extLst>
            </p:cNvPr>
            <p:cNvSpPr/>
            <p:nvPr/>
          </p:nvSpPr>
          <p:spPr>
            <a:xfrm>
              <a:off x="7399496" y="114728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9049"/>
                    <a:pt x="7144" y="7144"/>
                  </a:cubicBezTo>
                  <a:close/>
                </a:path>
              </a:pathLst>
            </a:custGeom>
            <a:grpFill/>
            <a:ln w="9525" cap="flat">
              <a:noFill/>
              <a:prstDash val="solid"/>
              <a:miter/>
            </a:ln>
          </p:spPr>
          <p:txBody>
            <a:bodyPr rtlCol="0" anchor="ctr"/>
            <a:lstStyle/>
            <a:p>
              <a:endParaRPr lang="en-US"/>
            </a:p>
          </p:txBody>
        </p:sp>
        <p:sp>
          <p:nvSpPr>
            <p:cNvPr id="4205" name="Freeform: Shape 4204">
              <a:extLst>
                <a:ext uri="{FF2B5EF4-FFF2-40B4-BE49-F238E27FC236}">
                  <a16:creationId xmlns:a16="http://schemas.microsoft.com/office/drawing/2014/main" xmlns="" id="{DB845F64-C9B2-4243-BA3B-66096C7AE318}"/>
                </a:ext>
              </a:extLst>
            </p:cNvPr>
            <p:cNvSpPr/>
            <p:nvPr/>
          </p:nvSpPr>
          <p:spPr>
            <a:xfrm>
              <a:off x="7402557" y="1137646"/>
              <a:ext cx="9525" cy="19050"/>
            </a:xfrm>
            <a:custGeom>
              <a:avLst/>
              <a:gdLst>
                <a:gd name="connsiteX0" fmla="*/ 10751 w 9525"/>
                <a:gd name="connsiteY0" fmla="*/ 19641 h 19050"/>
                <a:gd name="connsiteX1" fmla="*/ 10751 w 9525"/>
                <a:gd name="connsiteY1" fmla="*/ 19641 h 19050"/>
              </a:gdLst>
              <a:ahLst/>
              <a:cxnLst>
                <a:cxn ang="0">
                  <a:pos x="connsiteX0" y="connsiteY0"/>
                </a:cxn>
                <a:cxn ang="0">
                  <a:pos x="connsiteX1" y="connsiteY1"/>
                </a:cxn>
              </a:cxnLst>
              <a:rect l="l" t="t" r="r" b="b"/>
              <a:pathLst>
                <a:path w="9525" h="19050">
                  <a:moveTo>
                    <a:pt x="10751" y="19641"/>
                  </a:moveTo>
                  <a:cubicBezTo>
                    <a:pt x="11703" y="-12744"/>
                    <a:pt x="2178" y="29166"/>
                    <a:pt x="10751" y="19641"/>
                  </a:cubicBezTo>
                  <a:close/>
                </a:path>
              </a:pathLst>
            </a:custGeom>
            <a:grpFill/>
            <a:ln w="9525" cap="flat">
              <a:noFill/>
              <a:prstDash val="solid"/>
              <a:miter/>
            </a:ln>
          </p:spPr>
          <p:txBody>
            <a:bodyPr rtlCol="0" anchor="ctr"/>
            <a:lstStyle/>
            <a:p>
              <a:endParaRPr lang="en-US"/>
            </a:p>
          </p:txBody>
        </p:sp>
        <p:sp>
          <p:nvSpPr>
            <p:cNvPr id="4206" name="Freeform: Shape 4205">
              <a:extLst>
                <a:ext uri="{FF2B5EF4-FFF2-40B4-BE49-F238E27FC236}">
                  <a16:creationId xmlns:a16="http://schemas.microsoft.com/office/drawing/2014/main" xmlns="" id="{14D24D51-095B-4D40-9CD4-521D1ACEC972}"/>
                </a:ext>
              </a:extLst>
            </p:cNvPr>
            <p:cNvSpPr/>
            <p:nvPr/>
          </p:nvSpPr>
          <p:spPr>
            <a:xfrm>
              <a:off x="7406164" y="1152048"/>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9049"/>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4207" name="Freeform: Shape 4206">
              <a:extLst>
                <a:ext uri="{FF2B5EF4-FFF2-40B4-BE49-F238E27FC236}">
                  <a16:creationId xmlns:a16="http://schemas.microsoft.com/office/drawing/2014/main" xmlns="" id="{1A8ADAB7-B4AD-4466-87F5-918159FFBE34}"/>
                </a:ext>
              </a:extLst>
            </p:cNvPr>
            <p:cNvSpPr/>
            <p:nvPr/>
          </p:nvSpPr>
          <p:spPr>
            <a:xfrm>
              <a:off x="7429976" y="1153001"/>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7144" y="8096"/>
                    <a:pt x="7144" y="7144"/>
                    <a:pt x="8096" y="7144"/>
                  </a:cubicBezTo>
                  <a:cubicBezTo>
                    <a:pt x="7144" y="8096"/>
                    <a:pt x="7144" y="8096"/>
                    <a:pt x="7144" y="8096"/>
                  </a:cubicBezTo>
                  <a:close/>
                </a:path>
              </a:pathLst>
            </a:custGeom>
            <a:grpFill/>
            <a:ln w="9525" cap="flat">
              <a:noFill/>
              <a:prstDash val="solid"/>
              <a:miter/>
            </a:ln>
          </p:spPr>
          <p:txBody>
            <a:bodyPr rtlCol="0" anchor="ctr"/>
            <a:lstStyle/>
            <a:p>
              <a:endParaRPr lang="en-US"/>
            </a:p>
          </p:txBody>
        </p:sp>
        <p:sp>
          <p:nvSpPr>
            <p:cNvPr id="4208" name="Freeform: Shape 4207">
              <a:extLst>
                <a:ext uri="{FF2B5EF4-FFF2-40B4-BE49-F238E27FC236}">
                  <a16:creationId xmlns:a16="http://schemas.microsoft.com/office/drawing/2014/main" xmlns="" id="{8653DE80-A672-40F8-8862-09275E6FD353}"/>
                </a:ext>
              </a:extLst>
            </p:cNvPr>
            <p:cNvSpPr/>
            <p:nvPr/>
          </p:nvSpPr>
          <p:spPr>
            <a:xfrm>
              <a:off x="7239476" y="118348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11906" y="8096"/>
                    <a:pt x="7144" y="7144"/>
                  </a:cubicBezTo>
                  <a:close/>
                </a:path>
              </a:pathLst>
            </a:custGeom>
            <a:grpFill/>
            <a:ln w="9525" cap="flat">
              <a:noFill/>
              <a:prstDash val="solid"/>
              <a:miter/>
            </a:ln>
          </p:spPr>
          <p:txBody>
            <a:bodyPr rtlCol="0" anchor="ctr"/>
            <a:lstStyle/>
            <a:p>
              <a:endParaRPr lang="en-US"/>
            </a:p>
          </p:txBody>
        </p:sp>
        <p:sp>
          <p:nvSpPr>
            <p:cNvPr id="4209" name="Freeform: Shape 4208">
              <a:extLst>
                <a:ext uri="{FF2B5EF4-FFF2-40B4-BE49-F238E27FC236}">
                  <a16:creationId xmlns:a16="http://schemas.microsoft.com/office/drawing/2014/main" xmlns="" id="{9CE3114F-96AC-4A1A-91A8-1CD4C1F60D20}"/>
                </a:ext>
              </a:extLst>
            </p:cNvPr>
            <p:cNvSpPr/>
            <p:nvPr/>
          </p:nvSpPr>
          <p:spPr>
            <a:xfrm>
              <a:off x="7511045" y="112061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6086" y="7144"/>
                    <a:pt x="7990" y="9049"/>
                    <a:pt x="7990" y="7144"/>
                  </a:cubicBezTo>
                  <a:close/>
                </a:path>
              </a:pathLst>
            </a:custGeom>
            <a:grpFill/>
            <a:ln w="9525" cap="flat">
              <a:noFill/>
              <a:prstDash val="solid"/>
              <a:miter/>
            </a:ln>
          </p:spPr>
          <p:txBody>
            <a:bodyPr rtlCol="0" anchor="ctr"/>
            <a:lstStyle/>
            <a:p>
              <a:endParaRPr lang="en-US"/>
            </a:p>
          </p:txBody>
        </p:sp>
        <p:sp>
          <p:nvSpPr>
            <p:cNvPr id="4210" name="Freeform: Shape 4209">
              <a:extLst>
                <a:ext uri="{FF2B5EF4-FFF2-40B4-BE49-F238E27FC236}">
                  <a16:creationId xmlns:a16="http://schemas.microsoft.com/office/drawing/2014/main" xmlns="" id="{319B0233-5FDD-404A-AC88-D635CAF0074D}"/>
                </a:ext>
              </a:extLst>
            </p:cNvPr>
            <p:cNvSpPr/>
            <p:nvPr/>
          </p:nvSpPr>
          <p:spPr>
            <a:xfrm>
              <a:off x="7406164" y="1136808"/>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9049"/>
                    <a:pt x="7144" y="9049"/>
                  </a:cubicBezTo>
                  <a:cubicBezTo>
                    <a:pt x="7144" y="9049"/>
                    <a:pt x="7144" y="8096"/>
                    <a:pt x="7144" y="7144"/>
                  </a:cubicBezTo>
                  <a:close/>
                </a:path>
              </a:pathLst>
            </a:custGeom>
            <a:grpFill/>
            <a:ln w="9525" cap="flat">
              <a:noFill/>
              <a:prstDash val="solid"/>
              <a:miter/>
            </a:ln>
          </p:spPr>
          <p:txBody>
            <a:bodyPr rtlCol="0" anchor="ctr"/>
            <a:lstStyle/>
            <a:p>
              <a:endParaRPr lang="en-US"/>
            </a:p>
          </p:txBody>
        </p:sp>
        <p:sp>
          <p:nvSpPr>
            <p:cNvPr id="4211" name="Freeform: Shape 4210">
              <a:extLst>
                <a:ext uri="{FF2B5EF4-FFF2-40B4-BE49-F238E27FC236}">
                  <a16:creationId xmlns:a16="http://schemas.microsoft.com/office/drawing/2014/main" xmlns="" id="{0DF102DC-9CAD-4FD5-A15B-CACD8ABE45A5}"/>
                </a:ext>
              </a:extLst>
            </p:cNvPr>
            <p:cNvSpPr/>
            <p:nvPr/>
          </p:nvSpPr>
          <p:spPr>
            <a:xfrm>
              <a:off x="7516654" y="113014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954" y="12859"/>
                    <a:pt x="10954" y="10001"/>
                    <a:pt x="7144" y="7144"/>
                  </a:cubicBezTo>
                  <a:close/>
                </a:path>
              </a:pathLst>
            </a:custGeom>
            <a:grpFill/>
            <a:ln w="9525" cap="flat">
              <a:noFill/>
              <a:prstDash val="solid"/>
              <a:miter/>
            </a:ln>
          </p:spPr>
          <p:txBody>
            <a:bodyPr rtlCol="0" anchor="ctr"/>
            <a:lstStyle/>
            <a:p>
              <a:endParaRPr lang="en-US"/>
            </a:p>
          </p:txBody>
        </p:sp>
        <p:sp>
          <p:nvSpPr>
            <p:cNvPr id="4212" name="Freeform: Shape 4211">
              <a:extLst>
                <a:ext uri="{FF2B5EF4-FFF2-40B4-BE49-F238E27FC236}">
                  <a16:creationId xmlns:a16="http://schemas.microsoft.com/office/drawing/2014/main" xmlns="" id="{EA5B07B2-2A74-47A3-86D1-757C5D36E940}"/>
                </a:ext>
              </a:extLst>
            </p:cNvPr>
            <p:cNvSpPr/>
            <p:nvPr/>
          </p:nvSpPr>
          <p:spPr>
            <a:xfrm>
              <a:off x="7520464" y="113014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4213" name="Freeform: Shape 4212">
              <a:extLst>
                <a:ext uri="{FF2B5EF4-FFF2-40B4-BE49-F238E27FC236}">
                  <a16:creationId xmlns:a16="http://schemas.microsoft.com/office/drawing/2014/main" xmlns="" id="{6FE8F64C-2994-4371-A010-34D79076AD68}"/>
                </a:ext>
              </a:extLst>
            </p:cNvPr>
            <p:cNvSpPr/>
            <p:nvPr/>
          </p:nvSpPr>
          <p:spPr>
            <a:xfrm>
              <a:off x="7016591" y="1059788"/>
              <a:ext cx="581025" cy="180975"/>
            </a:xfrm>
            <a:custGeom>
              <a:avLst/>
              <a:gdLst>
                <a:gd name="connsiteX0" fmla="*/ 228124 w 581025"/>
                <a:gd name="connsiteY0" fmla="*/ 128932 h 180975"/>
                <a:gd name="connsiteX1" fmla="*/ 204311 w 581025"/>
                <a:gd name="connsiteY1" fmla="*/ 142267 h 180975"/>
                <a:gd name="connsiteX2" fmla="*/ 195739 w 581025"/>
                <a:gd name="connsiteY2" fmla="*/ 121312 h 180975"/>
                <a:gd name="connsiteX3" fmla="*/ 169069 w 581025"/>
                <a:gd name="connsiteY3" fmla="*/ 125122 h 180975"/>
                <a:gd name="connsiteX4" fmla="*/ 169069 w 581025"/>
                <a:gd name="connsiteY4" fmla="*/ 141314 h 180975"/>
                <a:gd name="connsiteX5" fmla="*/ 124301 w 581025"/>
                <a:gd name="connsiteY5" fmla="*/ 131789 h 180975"/>
                <a:gd name="connsiteX6" fmla="*/ 126206 w 581025"/>
                <a:gd name="connsiteY6" fmla="*/ 111787 h 180975"/>
                <a:gd name="connsiteX7" fmla="*/ 121444 w 581025"/>
                <a:gd name="connsiteY7" fmla="*/ 112739 h 180975"/>
                <a:gd name="connsiteX8" fmla="*/ 7144 w 581025"/>
                <a:gd name="connsiteY8" fmla="*/ 114644 h 180975"/>
                <a:gd name="connsiteX9" fmla="*/ 14764 w 581025"/>
                <a:gd name="connsiteY9" fmla="*/ 90832 h 180975"/>
                <a:gd name="connsiteX10" fmla="*/ 87154 w 581025"/>
                <a:gd name="connsiteY10" fmla="*/ 75592 h 180975"/>
                <a:gd name="connsiteX11" fmla="*/ 76676 w 581025"/>
                <a:gd name="connsiteY11" fmla="*/ 92737 h 180975"/>
                <a:gd name="connsiteX12" fmla="*/ 86201 w 581025"/>
                <a:gd name="connsiteY12" fmla="*/ 90832 h 180975"/>
                <a:gd name="connsiteX13" fmla="*/ 89059 w 581025"/>
                <a:gd name="connsiteY13" fmla="*/ 75592 h 180975"/>
                <a:gd name="connsiteX14" fmla="*/ 131921 w 581025"/>
                <a:gd name="connsiteY14" fmla="*/ 87022 h 180975"/>
                <a:gd name="connsiteX15" fmla="*/ 160496 w 581025"/>
                <a:gd name="connsiteY15" fmla="*/ 73687 h 180975"/>
                <a:gd name="connsiteX16" fmla="*/ 153829 w 581025"/>
                <a:gd name="connsiteY16" fmla="*/ 94642 h 180975"/>
                <a:gd name="connsiteX17" fmla="*/ 229076 w 581025"/>
                <a:gd name="connsiteY17" fmla="*/ 77497 h 180975"/>
                <a:gd name="connsiteX18" fmla="*/ 235744 w 581025"/>
                <a:gd name="connsiteY18" fmla="*/ 63209 h 180975"/>
                <a:gd name="connsiteX19" fmla="*/ 227171 w 581025"/>
                <a:gd name="connsiteY19" fmla="*/ 46064 h 180975"/>
                <a:gd name="connsiteX20" fmla="*/ 209074 w 581025"/>
                <a:gd name="connsiteY20" fmla="*/ 70829 h 180975"/>
                <a:gd name="connsiteX21" fmla="*/ 199549 w 581025"/>
                <a:gd name="connsiteY21" fmla="*/ 67019 h 180975"/>
                <a:gd name="connsiteX22" fmla="*/ 238601 w 581025"/>
                <a:gd name="connsiteY22" fmla="*/ 51779 h 180975"/>
                <a:gd name="connsiteX23" fmla="*/ 244316 w 581025"/>
                <a:gd name="connsiteY23" fmla="*/ 39397 h 180975"/>
                <a:gd name="connsiteX24" fmla="*/ 246221 w 581025"/>
                <a:gd name="connsiteY24" fmla="*/ 45112 h 180975"/>
                <a:gd name="connsiteX25" fmla="*/ 241459 w 581025"/>
                <a:gd name="connsiteY25" fmla="*/ 69877 h 180975"/>
                <a:gd name="connsiteX26" fmla="*/ 242411 w 581025"/>
                <a:gd name="connsiteY26" fmla="*/ 77497 h 180975"/>
                <a:gd name="connsiteX27" fmla="*/ 255746 w 581025"/>
                <a:gd name="connsiteY27" fmla="*/ 57494 h 180975"/>
                <a:gd name="connsiteX28" fmla="*/ 262414 w 581025"/>
                <a:gd name="connsiteY28" fmla="*/ 81307 h 180975"/>
                <a:gd name="connsiteX29" fmla="*/ 275749 w 581025"/>
                <a:gd name="connsiteY29" fmla="*/ 47017 h 180975"/>
                <a:gd name="connsiteX30" fmla="*/ 267176 w 581025"/>
                <a:gd name="connsiteY30" fmla="*/ 60352 h 180975"/>
                <a:gd name="connsiteX31" fmla="*/ 263366 w 581025"/>
                <a:gd name="connsiteY31" fmla="*/ 58447 h 180975"/>
                <a:gd name="connsiteX32" fmla="*/ 261461 w 581025"/>
                <a:gd name="connsiteY32" fmla="*/ 56542 h 180975"/>
                <a:gd name="connsiteX33" fmla="*/ 262414 w 581025"/>
                <a:gd name="connsiteY33" fmla="*/ 40349 h 180975"/>
                <a:gd name="connsiteX34" fmla="*/ 285274 w 581025"/>
                <a:gd name="connsiteY34" fmla="*/ 53684 h 180975"/>
                <a:gd name="connsiteX35" fmla="*/ 314801 w 581025"/>
                <a:gd name="connsiteY35" fmla="*/ 52732 h 180975"/>
                <a:gd name="connsiteX36" fmla="*/ 306229 w 581025"/>
                <a:gd name="connsiteY36" fmla="*/ 51779 h 180975"/>
                <a:gd name="connsiteX37" fmla="*/ 299561 w 581025"/>
                <a:gd name="connsiteY37" fmla="*/ 57494 h 180975"/>
                <a:gd name="connsiteX38" fmla="*/ 300514 w 581025"/>
                <a:gd name="connsiteY38" fmla="*/ 40349 h 180975"/>
                <a:gd name="connsiteX39" fmla="*/ 290989 w 581025"/>
                <a:gd name="connsiteY39" fmla="*/ 42254 h 180975"/>
                <a:gd name="connsiteX40" fmla="*/ 298609 w 581025"/>
                <a:gd name="connsiteY40" fmla="*/ 82259 h 180975"/>
                <a:gd name="connsiteX41" fmla="*/ 354806 w 581025"/>
                <a:gd name="connsiteY41" fmla="*/ 68924 h 180975"/>
                <a:gd name="connsiteX42" fmla="*/ 354806 w 581025"/>
                <a:gd name="connsiteY42" fmla="*/ 39397 h 180975"/>
                <a:gd name="connsiteX43" fmla="*/ 350996 w 581025"/>
                <a:gd name="connsiteY43" fmla="*/ 59399 h 180975"/>
                <a:gd name="connsiteX44" fmla="*/ 313849 w 581025"/>
                <a:gd name="connsiteY44" fmla="*/ 64162 h 180975"/>
                <a:gd name="connsiteX45" fmla="*/ 314801 w 581025"/>
                <a:gd name="connsiteY45" fmla="*/ 45112 h 180975"/>
                <a:gd name="connsiteX46" fmla="*/ 363379 w 581025"/>
                <a:gd name="connsiteY46" fmla="*/ 24157 h 180975"/>
                <a:gd name="connsiteX47" fmla="*/ 366236 w 581025"/>
                <a:gd name="connsiteY47" fmla="*/ 25109 h 180975"/>
                <a:gd name="connsiteX48" fmla="*/ 360521 w 581025"/>
                <a:gd name="connsiteY48" fmla="*/ 40349 h 180975"/>
                <a:gd name="connsiteX49" fmla="*/ 369094 w 581025"/>
                <a:gd name="connsiteY49" fmla="*/ 44159 h 180975"/>
                <a:gd name="connsiteX50" fmla="*/ 365284 w 581025"/>
                <a:gd name="connsiteY50" fmla="*/ 47017 h 180975"/>
                <a:gd name="connsiteX51" fmla="*/ 360521 w 581025"/>
                <a:gd name="connsiteY51" fmla="*/ 51779 h 180975"/>
                <a:gd name="connsiteX52" fmla="*/ 378619 w 581025"/>
                <a:gd name="connsiteY52" fmla="*/ 21299 h 180975"/>
                <a:gd name="connsiteX53" fmla="*/ 386239 w 581025"/>
                <a:gd name="connsiteY53" fmla="*/ 24157 h 180975"/>
                <a:gd name="connsiteX54" fmla="*/ 373856 w 581025"/>
                <a:gd name="connsiteY54" fmla="*/ 25109 h 180975"/>
                <a:gd name="connsiteX55" fmla="*/ 379571 w 581025"/>
                <a:gd name="connsiteY55" fmla="*/ 55589 h 180975"/>
                <a:gd name="connsiteX56" fmla="*/ 386239 w 581025"/>
                <a:gd name="connsiteY56" fmla="*/ 39397 h 180975"/>
                <a:gd name="connsiteX57" fmla="*/ 391954 w 581025"/>
                <a:gd name="connsiteY57" fmla="*/ 35587 h 180975"/>
                <a:gd name="connsiteX58" fmla="*/ 388144 w 581025"/>
                <a:gd name="connsiteY58" fmla="*/ 17489 h 180975"/>
                <a:gd name="connsiteX59" fmla="*/ 409099 w 581025"/>
                <a:gd name="connsiteY59" fmla="*/ 31777 h 180975"/>
                <a:gd name="connsiteX60" fmla="*/ 405289 w 581025"/>
                <a:gd name="connsiteY60" fmla="*/ 25109 h 180975"/>
                <a:gd name="connsiteX61" fmla="*/ 398621 w 581025"/>
                <a:gd name="connsiteY61" fmla="*/ 22252 h 180975"/>
                <a:gd name="connsiteX62" fmla="*/ 391954 w 581025"/>
                <a:gd name="connsiteY62" fmla="*/ 36539 h 180975"/>
                <a:gd name="connsiteX63" fmla="*/ 401479 w 581025"/>
                <a:gd name="connsiteY63" fmla="*/ 38444 h 180975"/>
                <a:gd name="connsiteX64" fmla="*/ 410051 w 581025"/>
                <a:gd name="connsiteY64" fmla="*/ 39397 h 180975"/>
                <a:gd name="connsiteX65" fmla="*/ 415766 w 581025"/>
                <a:gd name="connsiteY65" fmla="*/ 39397 h 180975"/>
                <a:gd name="connsiteX66" fmla="*/ 411004 w 581025"/>
                <a:gd name="connsiteY66" fmla="*/ 20347 h 180975"/>
                <a:gd name="connsiteX67" fmla="*/ 418624 w 581025"/>
                <a:gd name="connsiteY67" fmla="*/ 23204 h 180975"/>
                <a:gd name="connsiteX68" fmla="*/ 415766 w 581025"/>
                <a:gd name="connsiteY68" fmla="*/ 14632 h 180975"/>
                <a:gd name="connsiteX69" fmla="*/ 420529 w 581025"/>
                <a:gd name="connsiteY69" fmla="*/ 39397 h 180975"/>
                <a:gd name="connsiteX70" fmla="*/ 429101 w 581025"/>
                <a:gd name="connsiteY70" fmla="*/ 41302 h 180975"/>
                <a:gd name="connsiteX71" fmla="*/ 438626 w 581025"/>
                <a:gd name="connsiteY71" fmla="*/ 10822 h 180975"/>
                <a:gd name="connsiteX72" fmla="*/ 514826 w 581025"/>
                <a:gd name="connsiteY72" fmla="*/ 19394 h 180975"/>
                <a:gd name="connsiteX73" fmla="*/ 507206 w 581025"/>
                <a:gd name="connsiteY73" fmla="*/ 37492 h 180975"/>
                <a:gd name="connsiteX74" fmla="*/ 513874 w 581025"/>
                <a:gd name="connsiteY74" fmla="*/ 39397 h 180975"/>
                <a:gd name="connsiteX75" fmla="*/ 513874 w 581025"/>
                <a:gd name="connsiteY75" fmla="*/ 34634 h 180975"/>
                <a:gd name="connsiteX76" fmla="*/ 510064 w 581025"/>
                <a:gd name="connsiteY76" fmla="*/ 7964 h 180975"/>
                <a:gd name="connsiteX77" fmla="*/ 525304 w 581025"/>
                <a:gd name="connsiteY77" fmla="*/ 36539 h 180975"/>
                <a:gd name="connsiteX78" fmla="*/ 525304 w 581025"/>
                <a:gd name="connsiteY78" fmla="*/ 29872 h 180975"/>
                <a:gd name="connsiteX79" fmla="*/ 531971 w 581025"/>
                <a:gd name="connsiteY79" fmla="*/ 25109 h 180975"/>
                <a:gd name="connsiteX80" fmla="*/ 520541 w 581025"/>
                <a:gd name="connsiteY80" fmla="*/ 11774 h 180975"/>
                <a:gd name="connsiteX81" fmla="*/ 521494 w 581025"/>
                <a:gd name="connsiteY81" fmla="*/ 20347 h 180975"/>
                <a:gd name="connsiteX82" fmla="*/ 541496 w 581025"/>
                <a:gd name="connsiteY82" fmla="*/ 11774 h 180975"/>
                <a:gd name="connsiteX83" fmla="*/ 543401 w 581025"/>
                <a:gd name="connsiteY83" fmla="*/ 70829 h 180975"/>
                <a:gd name="connsiteX84" fmla="*/ 544354 w 581025"/>
                <a:gd name="connsiteY84" fmla="*/ 80354 h 180975"/>
                <a:gd name="connsiteX85" fmla="*/ 569119 w 581025"/>
                <a:gd name="connsiteY85" fmla="*/ 55589 h 180975"/>
                <a:gd name="connsiteX86" fmla="*/ 575786 w 581025"/>
                <a:gd name="connsiteY86" fmla="*/ 53684 h 180975"/>
                <a:gd name="connsiteX87" fmla="*/ 554831 w 581025"/>
                <a:gd name="connsiteY87" fmla="*/ 108929 h 180975"/>
                <a:gd name="connsiteX88" fmla="*/ 542449 w 581025"/>
                <a:gd name="connsiteY88" fmla="*/ 97499 h 180975"/>
                <a:gd name="connsiteX89" fmla="*/ 522446 w 581025"/>
                <a:gd name="connsiteY89" fmla="*/ 124169 h 180975"/>
                <a:gd name="connsiteX90" fmla="*/ 511969 w 581025"/>
                <a:gd name="connsiteY90" fmla="*/ 104167 h 180975"/>
                <a:gd name="connsiteX91" fmla="*/ 489109 w 581025"/>
                <a:gd name="connsiteY91" fmla="*/ 131789 h 180975"/>
                <a:gd name="connsiteX92" fmla="*/ 491014 w 581025"/>
                <a:gd name="connsiteY92" fmla="*/ 118454 h 180975"/>
                <a:gd name="connsiteX93" fmla="*/ 377666 w 581025"/>
                <a:gd name="connsiteY93" fmla="*/ 118454 h 180975"/>
                <a:gd name="connsiteX94" fmla="*/ 374809 w 581025"/>
                <a:gd name="connsiteY94" fmla="*/ 124169 h 180975"/>
                <a:gd name="connsiteX95" fmla="*/ 372904 w 581025"/>
                <a:gd name="connsiteY95" fmla="*/ 148934 h 180975"/>
                <a:gd name="connsiteX96" fmla="*/ 376714 w 581025"/>
                <a:gd name="connsiteY96" fmla="*/ 144172 h 180975"/>
                <a:gd name="connsiteX97" fmla="*/ 369094 w 581025"/>
                <a:gd name="connsiteY97" fmla="*/ 106072 h 180975"/>
                <a:gd name="connsiteX98" fmla="*/ 361474 w 581025"/>
                <a:gd name="connsiteY98" fmla="*/ 114644 h 180975"/>
                <a:gd name="connsiteX99" fmla="*/ 362426 w 581025"/>
                <a:gd name="connsiteY99" fmla="*/ 147982 h 180975"/>
                <a:gd name="connsiteX100" fmla="*/ 283369 w 581025"/>
                <a:gd name="connsiteY100" fmla="*/ 169889 h 180975"/>
                <a:gd name="connsiteX101" fmla="*/ 269081 w 581025"/>
                <a:gd name="connsiteY101" fmla="*/ 150839 h 180975"/>
                <a:gd name="connsiteX102" fmla="*/ 261461 w 581025"/>
                <a:gd name="connsiteY102" fmla="*/ 175604 h 180975"/>
                <a:gd name="connsiteX103" fmla="*/ 258604 w 581025"/>
                <a:gd name="connsiteY103" fmla="*/ 176557 h 180975"/>
                <a:gd name="connsiteX104" fmla="*/ 264319 w 581025"/>
                <a:gd name="connsiteY104" fmla="*/ 146077 h 180975"/>
                <a:gd name="connsiteX105" fmla="*/ 247174 w 581025"/>
                <a:gd name="connsiteY105" fmla="*/ 181319 h 180975"/>
                <a:gd name="connsiteX106" fmla="*/ 235744 w 581025"/>
                <a:gd name="connsiteY106" fmla="*/ 118454 h 180975"/>
                <a:gd name="connsiteX107" fmla="*/ 235744 w 581025"/>
                <a:gd name="connsiteY107" fmla="*/ 127979 h 180975"/>
                <a:gd name="connsiteX108" fmla="*/ 228124 w 581025"/>
                <a:gd name="connsiteY108" fmla="*/ 128932 h 180975"/>
                <a:gd name="connsiteX109" fmla="*/ 30004 w 581025"/>
                <a:gd name="connsiteY109" fmla="*/ 107024 h 180975"/>
                <a:gd name="connsiteX110" fmla="*/ 30956 w 581025"/>
                <a:gd name="connsiteY110" fmla="*/ 105119 h 180975"/>
                <a:gd name="connsiteX111" fmla="*/ 30004 w 581025"/>
                <a:gd name="connsiteY111" fmla="*/ 107024 h 180975"/>
                <a:gd name="connsiteX112" fmla="*/ 286226 w 581025"/>
                <a:gd name="connsiteY112" fmla="*/ 104167 h 180975"/>
                <a:gd name="connsiteX113" fmla="*/ 286226 w 581025"/>
                <a:gd name="connsiteY113" fmla="*/ 104167 h 180975"/>
                <a:gd name="connsiteX114" fmla="*/ 290989 w 581025"/>
                <a:gd name="connsiteY114" fmla="*/ 124169 h 180975"/>
                <a:gd name="connsiteX115" fmla="*/ 290989 w 581025"/>
                <a:gd name="connsiteY115" fmla="*/ 124169 h 180975"/>
                <a:gd name="connsiteX116" fmla="*/ 292894 w 581025"/>
                <a:gd name="connsiteY116" fmla="*/ 117502 h 180975"/>
                <a:gd name="connsiteX117" fmla="*/ 292894 w 581025"/>
                <a:gd name="connsiteY117" fmla="*/ 117502 h 180975"/>
                <a:gd name="connsiteX118" fmla="*/ 292894 w 581025"/>
                <a:gd name="connsiteY118" fmla="*/ 117502 h 180975"/>
                <a:gd name="connsiteX119" fmla="*/ 247174 w 581025"/>
                <a:gd name="connsiteY119" fmla="*/ 118454 h 180975"/>
                <a:gd name="connsiteX120" fmla="*/ 247174 w 581025"/>
                <a:gd name="connsiteY120" fmla="*/ 118454 h 180975"/>
                <a:gd name="connsiteX121" fmla="*/ 252889 w 581025"/>
                <a:gd name="connsiteY121" fmla="*/ 124169 h 180975"/>
                <a:gd name="connsiteX122" fmla="*/ 252889 w 581025"/>
                <a:gd name="connsiteY122" fmla="*/ 124169 h 180975"/>
                <a:gd name="connsiteX123" fmla="*/ 269081 w 581025"/>
                <a:gd name="connsiteY123" fmla="*/ 138457 h 180975"/>
                <a:gd name="connsiteX124" fmla="*/ 269081 w 581025"/>
                <a:gd name="connsiteY124" fmla="*/ 138457 h 180975"/>
                <a:gd name="connsiteX125" fmla="*/ 530066 w 581025"/>
                <a:gd name="connsiteY125" fmla="*/ 67972 h 180975"/>
                <a:gd name="connsiteX126" fmla="*/ 530066 w 581025"/>
                <a:gd name="connsiteY126" fmla="*/ 67972 h 180975"/>
                <a:gd name="connsiteX127" fmla="*/ 491014 w 581025"/>
                <a:gd name="connsiteY127" fmla="*/ 71782 h 180975"/>
                <a:gd name="connsiteX128" fmla="*/ 490061 w 581025"/>
                <a:gd name="connsiteY128" fmla="*/ 103214 h 180975"/>
                <a:gd name="connsiteX129" fmla="*/ 487204 w 581025"/>
                <a:gd name="connsiteY129" fmla="*/ 105119 h 180975"/>
                <a:gd name="connsiteX130" fmla="*/ 491014 w 581025"/>
                <a:gd name="connsiteY130" fmla="*/ 83212 h 180975"/>
                <a:gd name="connsiteX131" fmla="*/ 511016 w 581025"/>
                <a:gd name="connsiteY131" fmla="*/ 94642 h 180975"/>
                <a:gd name="connsiteX132" fmla="*/ 518636 w 581025"/>
                <a:gd name="connsiteY132" fmla="*/ 96547 h 180975"/>
                <a:gd name="connsiteX133" fmla="*/ 491014 w 581025"/>
                <a:gd name="connsiteY133" fmla="*/ 71782 h 180975"/>
                <a:gd name="connsiteX134" fmla="*/ 361474 w 581025"/>
                <a:gd name="connsiteY134" fmla="*/ 83212 h 180975"/>
                <a:gd name="connsiteX135" fmla="*/ 382429 w 581025"/>
                <a:gd name="connsiteY135" fmla="*/ 110834 h 180975"/>
                <a:gd name="connsiteX136" fmla="*/ 396716 w 581025"/>
                <a:gd name="connsiteY136" fmla="*/ 137504 h 180975"/>
                <a:gd name="connsiteX137" fmla="*/ 401479 w 581025"/>
                <a:gd name="connsiteY137" fmla="*/ 132742 h 180975"/>
                <a:gd name="connsiteX138" fmla="*/ 416719 w 581025"/>
                <a:gd name="connsiteY138" fmla="*/ 91784 h 180975"/>
                <a:gd name="connsiteX139" fmla="*/ 420529 w 581025"/>
                <a:gd name="connsiteY139" fmla="*/ 103214 h 180975"/>
                <a:gd name="connsiteX140" fmla="*/ 414814 w 581025"/>
                <a:gd name="connsiteY140" fmla="*/ 83212 h 180975"/>
                <a:gd name="connsiteX141" fmla="*/ 472916 w 581025"/>
                <a:gd name="connsiteY141" fmla="*/ 91784 h 180975"/>
                <a:gd name="connsiteX142" fmla="*/ 405289 w 581025"/>
                <a:gd name="connsiteY142" fmla="*/ 88927 h 180975"/>
                <a:gd name="connsiteX143" fmla="*/ 398621 w 581025"/>
                <a:gd name="connsiteY143" fmla="*/ 69877 h 180975"/>
                <a:gd name="connsiteX144" fmla="*/ 361474 w 581025"/>
                <a:gd name="connsiteY144" fmla="*/ 83212 h 180975"/>
                <a:gd name="connsiteX145" fmla="*/ 351949 w 581025"/>
                <a:gd name="connsiteY145" fmla="*/ 91784 h 180975"/>
                <a:gd name="connsiteX146" fmla="*/ 344329 w 581025"/>
                <a:gd name="connsiteY146" fmla="*/ 114644 h 180975"/>
                <a:gd name="connsiteX147" fmla="*/ 296704 w 581025"/>
                <a:gd name="connsiteY147" fmla="*/ 118454 h 180975"/>
                <a:gd name="connsiteX148" fmla="*/ 328136 w 581025"/>
                <a:gd name="connsiteY148" fmla="*/ 125122 h 180975"/>
                <a:gd name="connsiteX149" fmla="*/ 351949 w 581025"/>
                <a:gd name="connsiteY149" fmla="*/ 91784 h 180975"/>
                <a:gd name="connsiteX150" fmla="*/ 255746 w 581025"/>
                <a:gd name="connsiteY150" fmla="*/ 66067 h 180975"/>
                <a:gd name="connsiteX151" fmla="*/ 255746 w 581025"/>
                <a:gd name="connsiteY151" fmla="*/ 66067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581025" h="180975">
                  <a:moveTo>
                    <a:pt x="228124" y="128932"/>
                  </a:moveTo>
                  <a:cubicBezTo>
                    <a:pt x="218599" y="131789"/>
                    <a:pt x="210979" y="134647"/>
                    <a:pt x="204311" y="142267"/>
                  </a:cubicBezTo>
                  <a:cubicBezTo>
                    <a:pt x="205264" y="144172"/>
                    <a:pt x="199549" y="120359"/>
                    <a:pt x="195739" y="121312"/>
                  </a:cubicBezTo>
                  <a:cubicBezTo>
                    <a:pt x="204311" y="148934"/>
                    <a:pt x="162401" y="126074"/>
                    <a:pt x="169069" y="125122"/>
                  </a:cubicBezTo>
                  <a:cubicBezTo>
                    <a:pt x="163354" y="146077"/>
                    <a:pt x="161449" y="124169"/>
                    <a:pt x="169069" y="141314"/>
                  </a:cubicBezTo>
                  <a:cubicBezTo>
                    <a:pt x="158591" y="125122"/>
                    <a:pt x="130969" y="121312"/>
                    <a:pt x="124301" y="131789"/>
                  </a:cubicBezTo>
                  <a:cubicBezTo>
                    <a:pt x="120491" y="125122"/>
                    <a:pt x="123349" y="117502"/>
                    <a:pt x="126206" y="111787"/>
                  </a:cubicBezTo>
                  <a:cubicBezTo>
                    <a:pt x="124301" y="113692"/>
                    <a:pt x="123349" y="114644"/>
                    <a:pt x="121444" y="112739"/>
                  </a:cubicBezTo>
                  <a:cubicBezTo>
                    <a:pt x="106204" y="109882"/>
                    <a:pt x="27146" y="128932"/>
                    <a:pt x="7144" y="114644"/>
                  </a:cubicBezTo>
                  <a:cubicBezTo>
                    <a:pt x="10001" y="107977"/>
                    <a:pt x="28099" y="85117"/>
                    <a:pt x="14764" y="90832"/>
                  </a:cubicBezTo>
                  <a:cubicBezTo>
                    <a:pt x="28099" y="68924"/>
                    <a:pt x="62389" y="89879"/>
                    <a:pt x="87154" y="75592"/>
                  </a:cubicBezTo>
                  <a:cubicBezTo>
                    <a:pt x="87154" y="78449"/>
                    <a:pt x="77629" y="89879"/>
                    <a:pt x="76676" y="92737"/>
                  </a:cubicBezTo>
                  <a:cubicBezTo>
                    <a:pt x="82391" y="85117"/>
                    <a:pt x="85249" y="84164"/>
                    <a:pt x="86201" y="90832"/>
                  </a:cubicBezTo>
                  <a:cubicBezTo>
                    <a:pt x="95726" y="84164"/>
                    <a:pt x="88106" y="80354"/>
                    <a:pt x="89059" y="75592"/>
                  </a:cubicBezTo>
                  <a:cubicBezTo>
                    <a:pt x="99536" y="77497"/>
                    <a:pt x="146209" y="77497"/>
                    <a:pt x="131921" y="87022"/>
                  </a:cubicBezTo>
                  <a:cubicBezTo>
                    <a:pt x="131921" y="87022"/>
                    <a:pt x="160496" y="73687"/>
                    <a:pt x="160496" y="73687"/>
                  </a:cubicBezTo>
                  <a:cubicBezTo>
                    <a:pt x="161449" y="76544"/>
                    <a:pt x="150019" y="94642"/>
                    <a:pt x="153829" y="94642"/>
                  </a:cubicBezTo>
                  <a:cubicBezTo>
                    <a:pt x="196691" y="80354"/>
                    <a:pt x="194786" y="82259"/>
                    <a:pt x="229076" y="77497"/>
                  </a:cubicBezTo>
                  <a:cubicBezTo>
                    <a:pt x="229076" y="75592"/>
                    <a:pt x="248126" y="48922"/>
                    <a:pt x="235744" y="63209"/>
                  </a:cubicBezTo>
                  <a:cubicBezTo>
                    <a:pt x="236696" y="74639"/>
                    <a:pt x="228124" y="46064"/>
                    <a:pt x="227171" y="46064"/>
                  </a:cubicBezTo>
                  <a:cubicBezTo>
                    <a:pt x="216694" y="58447"/>
                    <a:pt x="226219" y="62257"/>
                    <a:pt x="209074" y="70829"/>
                  </a:cubicBezTo>
                  <a:cubicBezTo>
                    <a:pt x="210026" y="56542"/>
                    <a:pt x="207169" y="55589"/>
                    <a:pt x="199549" y="67019"/>
                  </a:cubicBezTo>
                  <a:cubicBezTo>
                    <a:pt x="205264" y="44159"/>
                    <a:pt x="222409" y="32729"/>
                    <a:pt x="238601" y="51779"/>
                  </a:cubicBezTo>
                  <a:cubicBezTo>
                    <a:pt x="240506" y="24157"/>
                    <a:pt x="240506" y="68924"/>
                    <a:pt x="244316" y="39397"/>
                  </a:cubicBezTo>
                  <a:cubicBezTo>
                    <a:pt x="241459" y="43207"/>
                    <a:pt x="242411" y="46064"/>
                    <a:pt x="246221" y="45112"/>
                  </a:cubicBezTo>
                  <a:cubicBezTo>
                    <a:pt x="246221" y="49874"/>
                    <a:pt x="242411" y="64162"/>
                    <a:pt x="241459" y="69877"/>
                  </a:cubicBezTo>
                  <a:cubicBezTo>
                    <a:pt x="239554" y="64162"/>
                    <a:pt x="242411" y="78449"/>
                    <a:pt x="242411" y="77497"/>
                  </a:cubicBezTo>
                  <a:cubicBezTo>
                    <a:pt x="250984" y="75592"/>
                    <a:pt x="250031" y="58447"/>
                    <a:pt x="255746" y="57494"/>
                  </a:cubicBezTo>
                  <a:cubicBezTo>
                    <a:pt x="259556" y="58447"/>
                    <a:pt x="262414" y="82259"/>
                    <a:pt x="262414" y="81307"/>
                  </a:cubicBezTo>
                  <a:cubicBezTo>
                    <a:pt x="262414" y="68924"/>
                    <a:pt x="279559" y="71782"/>
                    <a:pt x="275749" y="47017"/>
                  </a:cubicBezTo>
                  <a:cubicBezTo>
                    <a:pt x="270986" y="52732"/>
                    <a:pt x="272891" y="60352"/>
                    <a:pt x="267176" y="60352"/>
                  </a:cubicBezTo>
                  <a:cubicBezTo>
                    <a:pt x="267176" y="55589"/>
                    <a:pt x="266224" y="54637"/>
                    <a:pt x="263366" y="58447"/>
                  </a:cubicBezTo>
                  <a:cubicBezTo>
                    <a:pt x="270986" y="39397"/>
                    <a:pt x="259556" y="55589"/>
                    <a:pt x="261461" y="56542"/>
                  </a:cubicBezTo>
                  <a:cubicBezTo>
                    <a:pt x="261461" y="53684"/>
                    <a:pt x="263366" y="42254"/>
                    <a:pt x="262414" y="40349"/>
                  </a:cubicBezTo>
                  <a:cubicBezTo>
                    <a:pt x="273844" y="41302"/>
                    <a:pt x="283369" y="39397"/>
                    <a:pt x="285274" y="53684"/>
                  </a:cubicBezTo>
                  <a:cubicBezTo>
                    <a:pt x="305276" y="49874"/>
                    <a:pt x="294799" y="15584"/>
                    <a:pt x="314801" y="52732"/>
                  </a:cubicBezTo>
                  <a:cubicBezTo>
                    <a:pt x="306229" y="35587"/>
                    <a:pt x="307181" y="50827"/>
                    <a:pt x="306229" y="51779"/>
                  </a:cubicBezTo>
                  <a:cubicBezTo>
                    <a:pt x="302419" y="44159"/>
                    <a:pt x="300514" y="46064"/>
                    <a:pt x="299561" y="57494"/>
                  </a:cubicBezTo>
                  <a:cubicBezTo>
                    <a:pt x="300514" y="51779"/>
                    <a:pt x="301466" y="46064"/>
                    <a:pt x="300514" y="40349"/>
                  </a:cubicBezTo>
                  <a:cubicBezTo>
                    <a:pt x="298609" y="53684"/>
                    <a:pt x="294799" y="42254"/>
                    <a:pt x="290989" y="42254"/>
                  </a:cubicBezTo>
                  <a:cubicBezTo>
                    <a:pt x="296704" y="54637"/>
                    <a:pt x="294799" y="62257"/>
                    <a:pt x="298609" y="82259"/>
                  </a:cubicBezTo>
                  <a:cubicBezTo>
                    <a:pt x="302419" y="65114"/>
                    <a:pt x="349091" y="59399"/>
                    <a:pt x="354806" y="68924"/>
                  </a:cubicBezTo>
                  <a:cubicBezTo>
                    <a:pt x="340519" y="25109"/>
                    <a:pt x="384334" y="89879"/>
                    <a:pt x="354806" y="39397"/>
                  </a:cubicBezTo>
                  <a:cubicBezTo>
                    <a:pt x="357664" y="47017"/>
                    <a:pt x="355759" y="53684"/>
                    <a:pt x="350996" y="59399"/>
                  </a:cubicBezTo>
                  <a:cubicBezTo>
                    <a:pt x="352901" y="54637"/>
                    <a:pt x="318611" y="63209"/>
                    <a:pt x="313849" y="64162"/>
                  </a:cubicBezTo>
                  <a:cubicBezTo>
                    <a:pt x="314801" y="47969"/>
                    <a:pt x="316706" y="63209"/>
                    <a:pt x="314801" y="45112"/>
                  </a:cubicBezTo>
                  <a:cubicBezTo>
                    <a:pt x="312896" y="53684"/>
                    <a:pt x="366236" y="23204"/>
                    <a:pt x="363379" y="24157"/>
                  </a:cubicBezTo>
                  <a:cubicBezTo>
                    <a:pt x="363379" y="27014"/>
                    <a:pt x="364331" y="27967"/>
                    <a:pt x="366236" y="25109"/>
                  </a:cubicBezTo>
                  <a:cubicBezTo>
                    <a:pt x="366236" y="23204"/>
                    <a:pt x="360521" y="40349"/>
                    <a:pt x="360521" y="40349"/>
                  </a:cubicBezTo>
                  <a:cubicBezTo>
                    <a:pt x="367189" y="14632"/>
                    <a:pt x="370046" y="42254"/>
                    <a:pt x="369094" y="44159"/>
                  </a:cubicBezTo>
                  <a:cubicBezTo>
                    <a:pt x="368141" y="39397"/>
                    <a:pt x="366236" y="40349"/>
                    <a:pt x="365284" y="47017"/>
                  </a:cubicBezTo>
                  <a:cubicBezTo>
                    <a:pt x="367189" y="41302"/>
                    <a:pt x="365284" y="43207"/>
                    <a:pt x="360521" y="51779"/>
                  </a:cubicBezTo>
                  <a:cubicBezTo>
                    <a:pt x="383381" y="56542"/>
                    <a:pt x="369094" y="12727"/>
                    <a:pt x="378619" y="21299"/>
                  </a:cubicBezTo>
                  <a:cubicBezTo>
                    <a:pt x="378619" y="23204"/>
                    <a:pt x="381476" y="28919"/>
                    <a:pt x="386239" y="24157"/>
                  </a:cubicBezTo>
                  <a:cubicBezTo>
                    <a:pt x="389096" y="37492"/>
                    <a:pt x="372904" y="25109"/>
                    <a:pt x="373856" y="25109"/>
                  </a:cubicBezTo>
                  <a:cubicBezTo>
                    <a:pt x="374809" y="26062"/>
                    <a:pt x="381476" y="55589"/>
                    <a:pt x="379571" y="55589"/>
                  </a:cubicBezTo>
                  <a:cubicBezTo>
                    <a:pt x="376714" y="47969"/>
                    <a:pt x="382429" y="27014"/>
                    <a:pt x="386239" y="39397"/>
                  </a:cubicBezTo>
                  <a:cubicBezTo>
                    <a:pt x="386239" y="29872"/>
                    <a:pt x="388144" y="28919"/>
                    <a:pt x="391954" y="35587"/>
                  </a:cubicBezTo>
                  <a:cubicBezTo>
                    <a:pt x="390049" y="24157"/>
                    <a:pt x="387191" y="29872"/>
                    <a:pt x="388144" y="17489"/>
                  </a:cubicBezTo>
                  <a:cubicBezTo>
                    <a:pt x="392906" y="16537"/>
                    <a:pt x="397669" y="16537"/>
                    <a:pt x="409099" y="31777"/>
                  </a:cubicBezTo>
                  <a:cubicBezTo>
                    <a:pt x="401479" y="35587"/>
                    <a:pt x="400526" y="33682"/>
                    <a:pt x="405289" y="25109"/>
                  </a:cubicBezTo>
                  <a:cubicBezTo>
                    <a:pt x="402431" y="24157"/>
                    <a:pt x="400526" y="23204"/>
                    <a:pt x="398621" y="22252"/>
                  </a:cubicBezTo>
                  <a:cubicBezTo>
                    <a:pt x="392906" y="20347"/>
                    <a:pt x="391954" y="36539"/>
                    <a:pt x="391954" y="36539"/>
                  </a:cubicBezTo>
                  <a:cubicBezTo>
                    <a:pt x="399574" y="32729"/>
                    <a:pt x="402431" y="33682"/>
                    <a:pt x="401479" y="38444"/>
                  </a:cubicBezTo>
                  <a:cubicBezTo>
                    <a:pt x="422434" y="45112"/>
                    <a:pt x="381476" y="18442"/>
                    <a:pt x="410051" y="39397"/>
                  </a:cubicBezTo>
                  <a:cubicBezTo>
                    <a:pt x="411004" y="33682"/>
                    <a:pt x="412909" y="33682"/>
                    <a:pt x="415766" y="39397"/>
                  </a:cubicBezTo>
                  <a:cubicBezTo>
                    <a:pt x="415766" y="36539"/>
                    <a:pt x="411004" y="21299"/>
                    <a:pt x="411004" y="20347"/>
                  </a:cubicBezTo>
                  <a:cubicBezTo>
                    <a:pt x="410051" y="33682"/>
                    <a:pt x="417671" y="23204"/>
                    <a:pt x="418624" y="23204"/>
                  </a:cubicBezTo>
                  <a:cubicBezTo>
                    <a:pt x="411004" y="24157"/>
                    <a:pt x="410051" y="21299"/>
                    <a:pt x="415766" y="14632"/>
                  </a:cubicBezTo>
                  <a:cubicBezTo>
                    <a:pt x="417671" y="7964"/>
                    <a:pt x="420529" y="39397"/>
                    <a:pt x="420529" y="39397"/>
                  </a:cubicBezTo>
                  <a:cubicBezTo>
                    <a:pt x="412909" y="29872"/>
                    <a:pt x="428149" y="39397"/>
                    <a:pt x="429101" y="41302"/>
                  </a:cubicBezTo>
                  <a:cubicBezTo>
                    <a:pt x="437674" y="53684"/>
                    <a:pt x="438626" y="10822"/>
                    <a:pt x="438626" y="10822"/>
                  </a:cubicBezTo>
                  <a:cubicBezTo>
                    <a:pt x="444341" y="21299"/>
                    <a:pt x="511016" y="6059"/>
                    <a:pt x="514826" y="19394"/>
                  </a:cubicBezTo>
                  <a:cubicBezTo>
                    <a:pt x="510064" y="19394"/>
                    <a:pt x="492919" y="23204"/>
                    <a:pt x="507206" y="37492"/>
                  </a:cubicBezTo>
                  <a:cubicBezTo>
                    <a:pt x="512921" y="35587"/>
                    <a:pt x="510064" y="19394"/>
                    <a:pt x="513874" y="39397"/>
                  </a:cubicBezTo>
                  <a:cubicBezTo>
                    <a:pt x="512921" y="33682"/>
                    <a:pt x="512921" y="31777"/>
                    <a:pt x="513874" y="34634"/>
                  </a:cubicBezTo>
                  <a:cubicBezTo>
                    <a:pt x="519589" y="25109"/>
                    <a:pt x="518636" y="15584"/>
                    <a:pt x="510064" y="7964"/>
                  </a:cubicBezTo>
                  <a:cubicBezTo>
                    <a:pt x="517684" y="1297"/>
                    <a:pt x="518636" y="37492"/>
                    <a:pt x="525304" y="36539"/>
                  </a:cubicBezTo>
                  <a:cubicBezTo>
                    <a:pt x="522446" y="27967"/>
                    <a:pt x="522446" y="26062"/>
                    <a:pt x="525304" y="29872"/>
                  </a:cubicBezTo>
                  <a:cubicBezTo>
                    <a:pt x="525304" y="28919"/>
                    <a:pt x="530066" y="23204"/>
                    <a:pt x="531971" y="25109"/>
                  </a:cubicBezTo>
                  <a:cubicBezTo>
                    <a:pt x="532924" y="17489"/>
                    <a:pt x="530066" y="12727"/>
                    <a:pt x="520541" y="11774"/>
                  </a:cubicBezTo>
                  <a:cubicBezTo>
                    <a:pt x="520541" y="12727"/>
                    <a:pt x="526256" y="27014"/>
                    <a:pt x="521494" y="20347"/>
                  </a:cubicBezTo>
                  <a:cubicBezTo>
                    <a:pt x="531019" y="-2513"/>
                    <a:pt x="530066" y="26062"/>
                    <a:pt x="541496" y="11774"/>
                  </a:cubicBezTo>
                  <a:cubicBezTo>
                    <a:pt x="545306" y="18442"/>
                    <a:pt x="564356" y="80354"/>
                    <a:pt x="543401" y="70829"/>
                  </a:cubicBezTo>
                  <a:cubicBezTo>
                    <a:pt x="542449" y="71782"/>
                    <a:pt x="539591" y="81307"/>
                    <a:pt x="544354" y="80354"/>
                  </a:cubicBezTo>
                  <a:cubicBezTo>
                    <a:pt x="541496" y="67019"/>
                    <a:pt x="565309" y="59399"/>
                    <a:pt x="569119" y="55589"/>
                  </a:cubicBezTo>
                  <a:cubicBezTo>
                    <a:pt x="564356" y="57494"/>
                    <a:pt x="566261" y="56542"/>
                    <a:pt x="575786" y="53684"/>
                  </a:cubicBezTo>
                  <a:cubicBezTo>
                    <a:pt x="583406" y="87022"/>
                    <a:pt x="561499" y="87022"/>
                    <a:pt x="554831" y="108929"/>
                  </a:cubicBezTo>
                  <a:cubicBezTo>
                    <a:pt x="557689" y="109882"/>
                    <a:pt x="538639" y="100357"/>
                    <a:pt x="542449" y="97499"/>
                  </a:cubicBezTo>
                  <a:cubicBezTo>
                    <a:pt x="536734" y="100357"/>
                    <a:pt x="551021" y="134647"/>
                    <a:pt x="522446" y="124169"/>
                  </a:cubicBezTo>
                  <a:cubicBezTo>
                    <a:pt x="529114" y="124169"/>
                    <a:pt x="516731" y="107977"/>
                    <a:pt x="511969" y="104167"/>
                  </a:cubicBezTo>
                  <a:cubicBezTo>
                    <a:pt x="511969" y="104167"/>
                    <a:pt x="490061" y="122264"/>
                    <a:pt x="489109" y="131789"/>
                  </a:cubicBezTo>
                  <a:cubicBezTo>
                    <a:pt x="487204" y="109882"/>
                    <a:pt x="491966" y="114644"/>
                    <a:pt x="491014" y="118454"/>
                  </a:cubicBezTo>
                  <a:cubicBezTo>
                    <a:pt x="489109" y="120359"/>
                    <a:pt x="392906" y="163222"/>
                    <a:pt x="377666" y="118454"/>
                  </a:cubicBezTo>
                  <a:cubicBezTo>
                    <a:pt x="378619" y="123217"/>
                    <a:pt x="377666" y="125122"/>
                    <a:pt x="374809" y="124169"/>
                  </a:cubicBezTo>
                  <a:cubicBezTo>
                    <a:pt x="382429" y="131789"/>
                    <a:pt x="381476" y="139409"/>
                    <a:pt x="372904" y="148934"/>
                  </a:cubicBezTo>
                  <a:cubicBezTo>
                    <a:pt x="370046" y="144172"/>
                    <a:pt x="370999" y="142267"/>
                    <a:pt x="376714" y="144172"/>
                  </a:cubicBezTo>
                  <a:cubicBezTo>
                    <a:pt x="370046" y="123217"/>
                    <a:pt x="377666" y="129884"/>
                    <a:pt x="369094" y="106072"/>
                  </a:cubicBezTo>
                  <a:cubicBezTo>
                    <a:pt x="365284" y="118454"/>
                    <a:pt x="363379" y="121312"/>
                    <a:pt x="361474" y="114644"/>
                  </a:cubicBezTo>
                  <a:cubicBezTo>
                    <a:pt x="350996" y="132742"/>
                    <a:pt x="360521" y="134647"/>
                    <a:pt x="362426" y="147982"/>
                  </a:cubicBezTo>
                  <a:cubicBezTo>
                    <a:pt x="346234" y="150839"/>
                    <a:pt x="294799" y="168937"/>
                    <a:pt x="283369" y="169889"/>
                  </a:cubicBezTo>
                  <a:cubicBezTo>
                    <a:pt x="280511" y="167032"/>
                    <a:pt x="282416" y="149887"/>
                    <a:pt x="269081" y="150839"/>
                  </a:cubicBezTo>
                  <a:cubicBezTo>
                    <a:pt x="276701" y="147029"/>
                    <a:pt x="257651" y="186082"/>
                    <a:pt x="261461" y="175604"/>
                  </a:cubicBezTo>
                  <a:cubicBezTo>
                    <a:pt x="262414" y="167984"/>
                    <a:pt x="261461" y="168937"/>
                    <a:pt x="258604" y="176557"/>
                  </a:cubicBezTo>
                  <a:cubicBezTo>
                    <a:pt x="263366" y="158459"/>
                    <a:pt x="263366" y="161317"/>
                    <a:pt x="264319" y="146077"/>
                  </a:cubicBezTo>
                  <a:cubicBezTo>
                    <a:pt x="263366" y="145124"/>
                    <a:pt x="242411" y="182272"/>
                    <a:pt x="247174" y="181319"/>
                  </a:cubicBezTo>
                  <a:cubicBezTo>
                    <a:pt x="253841" y="140362"/>
                    <a:pt x="238601" y="140362"/>
                    <a:pt x="235744" y="118454"/>
                  </a:cubicBezTo>
                  <a:cubicBezTo>
                    <a:pt x="240506" y="120359"/>
                    <a:pt x="240506" y="123217"/>
                    <a:pt x="235744" y="127979"/>
                  </a:cubicBezTo>
                  <a:cubicBezTo>
                    <a:pt x="249079" y="123217"/>
                    <a:pt x="240506" y="107977"/>
                    <a:pt x="228124" y="128932"/>
                  </a:cubicBezTo>
                  <a:close/>
                  <a:moveTo>
                    <a:pt x="30004" y="107024"/>
                  </a:moveTo>
                  <a:cubicBezTo>
                    <a:pt x="30004" y="106072"/>
                    <a:pt x="30956" y="106072"/>
                    <a:pt x="30956" y="105119"/>
                  </a:cubicBezTo>
                  <a:cubicBezTo>
                    <a:pt x="30004" y="106072"/>
                    <a:pt x="30004" y="107024"/>
                    <a:pt x="30004" y="107024"/>
                  </a:cubicBezTo>
                  <a:close/>
                  <a:moveTo>
                    <a:pt x="286226" y="104167"/>
                  </a:moveTo>
                  <a:cubicBezTo>
                    <a:pt x="280511" y="103214"/>
                    <a:pt x="266224" y="147982"/>
                    <a:pt x="286226" y="104167"/>
                  </a:cubicBezTo>
                  <a:close/>
                  <a:moveTo>
                    <a:pt x="290989" y="124169"/>
                  </a:moveTo>
                  <a:cubicBezTo>
                    <a:pt x="292894" y="125122"/>
                    <a:pt x="290989" y="115597"/>
                    <a:pt x="290989" y="124169"/>
                  </a:cubicBezTo>
                  <a:close/>
                  <a:moveTo>
                    <a:pt x="292894" y="117502"/>
                  </a:moveTo>
                  <a:cubicBezTo>
                    <a:pt x="291941" y="117502"/>
                    <a:pt x="291941" y="117502"/>
                    <a:pt x="292894" y="117502"/>
                  </a:cubicBezTo>
                  <a:lnTo>
                    <a:pt x="292894" y="117502"/>
                  </a:lnTo>
                  <a:close/>
                  <a:moveTo>
                    <a:pt x="247174" y="118454"/>
                  </a:moveTo>
                  <a:cubicBezTo>
                    <a:pt x="246221" y="118454"/>
                    <a:pt x="245269" y="118454"/>
                    <a:pt x="247174" y="118454"/>
                  </a:cubicBezTo>
                  <a:close/>
                  <a:moveTo>
                    <a:pt x="252889" y="124169"/>
                  </a:moveTo>
                  <a:cubicBezTo>
                    <a:pt x="250984" y="113692"/>
                    <a:pt x="250984" y="122264"/>
                    <a:pt x="252889" y="124169"/>
                  </a:cubicBezTo>
                  <a:close/>
                  <a:moveTo>
                    <a:pt x="269081" y="138457"/>
                  </a:moveTo>
                  <a:cubicBezTo>
                    <a:pt x="271939" y="105119"/>
                    <a:pt x="269081" y="137504"/>
                    <a:pt x="269081" y="138457"/>
                  </a:cubicBezTo>
                  <a:close/>
                  <a:moveTo>
                    <a:pt x="530066" y="67972"/>
                  </a:moveTo>
                  <a:cubicBezTo>
                    <a:pt x="524351" y="60352"/>
                    <a:pt x="525304" y="84164"/>
                    <a:pt x="530066" y="67972"/>
                  </a:cubicBezTo>
                  <a:close/>
                  <a:moveTo>
                    <a:pt x="491014" y="71782"/>
                  </a:moveTo>
                  <a:cubicBezTo>
                    <a:pt x="486251" y="87022"/>
                    <a:pt x="475774" y="88927"/>
                    <a:pt x="490061" y="103214"/>
                  </a:cubicBezTo>
                  <a:cubicBezTo>
                    <a:pt x="488156" y="97499"/>
                    <a:pt x="486251" y="98452"/>
                    <a:pt x="487204" y="105119"/>
                  </a:cubicBezTo>
                  <a:cubicBezTo>
                    <a:pt x="491014" y="110834"/>
                    <a:pt x="498634" y="88927"/>
                    <a:pt x="491014" y="83212"/>
                  </a:cubicBezTo>
                  <a:cubicBezTo>
                    <a:pt x="493871" y="71782"/>
                    <a:pt x="514826" y="92737"/>
                    <a:pt x="511016" y="94642"/>
                  </a:cubicBezTo>
                  <a:cubicBezTo>
                    <a:pt x="510064" y="86069"/>
                    <a:pt x="522446" y="96547"/>
                    <a:pt x="518636" y="96547"/>
                  </a:cubicBezTo>
                  <a:cubicBezTo>
                    <a:pt x="521494" y="83212"/>
                    <a:pt x="510064" y="64162"/>
                    <a:pt x="491014" y="71782"/>
                  </a:cubicBezTo>
                  <a:close/>
                  <a:moveTo>
                    <a:pt x="361474" y="83212"/>
                  </a:moveTo>
                  <a:cubicBezTo>
                    <a:pt x="376714" y="123217"/>
                    <a:pt x="398621" y="87974"/>
                    <a:pt x="382429" y="110834"/>
                  </a:cubicBezTo>
                  <a:cubicBezTo>
                    <a:pt x="384334" y="117502"/>
                    <a:pt x="394811" y="134647"/>
                    <a:pt x="396716" y="137504"/>
                  </a:cubicBezTo>
                  <a:cubicBezTo>
                    <a:pt x="399574" y="130837"/>
                    <a:pt x="400526" y="128932"/>
                    <a:pt x="401479" y="132742"/>
                  </a:cubicBezTo>
                  <a:cubicBezTo>
                    <a:pt x="382429" y="130837"/>
                    <a:pt x="414814" y="96547"/>
                    <a:pt x="416719" y="91784"/>
                  </a:cubicBezTo>
                  <a:cubicBezTo>
                    <a:pt x="417671" y="107977"/>
                    <a:pt x="416719" y="95594"/>
                    <a:pt x="420529" y="103214"/>
                  </a:cubicBezTo>
                  <a:cubicBezTo>
                    <a:pt x="423386" y="95594"/>
                    <a:pt x="421481" y="88927"/>
                    <a:pt x="414814" y="83212"/>
                  </a:cubicBezTo>
                  <a:cubicBezTo>
                    <a:pt x="426244" y="78449"/>
                    <a:pt x="463391" y="90832"/>
                    <a:pt x="472916" y="91784"/>
                  </a:cubicBezTo>
                  <a:cubicBezTo>
                    <a:pt x="478631" y="49874"/>
                    <a:pt x="403384" y="90832"/>
                    <a:pt x="405289" y="88927"/>
                  </a:cubicBezTo>
                  <a:cubicBezTo>
                    <a:pt x="405289" y="88927"/>
                    <a:pt x="400526" y="69877"/>
                    <a:pt x="398621" y="69877"/>
                  </a:cubicBezTo>
                  <a:cubicBezTo>
                    <a:pt x="399574" y="72734"/>
                    <a:pt x="364331" y="81307"/>
                    <a:pt x="361474" y="83212"/>
                  </a:cubicBezTo>
                  <a:close/>
                  <a:moveTo>
                    <a:pt x="351949" y="91784"/>
                  </a:moveTo>
                  <a:cubicBezTo>
                    <a:pt x="339566" y="103214"/>
                    <a:pt x="350996" y="101309"/>
                    <a:pt x="344329" y="114644"/>
                  </a:cubicBezTo>
                  <a:cubicBezTo>
                    <a:pt x="346234" y="107024"/>
                    <a:pt x="304324" y="124169"/>
                    <a:pt x="296704" y="118454"/>
                  </a:cubicBezTo>
                  <a:cubicBezTo>
                    <a:pt x="300514" y="124169"/>
                    <a:pt x="327184" y="122264"/>
                    <a:pt x="328136" y="125122"/>
                  </a:cubicBezTo>
                  <a:cubicBezTo>
                    <a:pt x="347186" y="132742"/>
                    <a:pt x="356711" y="111787"/>
                    <a:pt x="351949" y="91784"/>
                  </a:cubicBezTo>
                  <a:close/>
                  <a:moveTo>
                    <a:pt x="255746" y="66067"/>
                  </a:moveTo>
                  <a:cubicBezTo>
                    <a:pt x="255746" y="65114"/>
                    <a:pt x="255746" y="66067"/>
                    <a:pt x="255746" y="66067"/>
                  </a:cubicBezTo>
                  <a:close/>
                </a:path>
              </a:pathLst>
            </a:custGeom>
            <a:grpFill/>
            <a:ln w="9525" cap="flat">
              <a:noFill/>
              <a:prstDash val="solid"/>
              <a:miter/>
            </a:ln>
          </p:spPr>
          <p:txBody>
            <a:bodyPr rtlCol="0" anchor="ctr"/>
            <a:lstStyle/>
            <a:p>
              <a:endParaRPr lang="en-US"/>
            </a:p>
          </p:txBody>
        </p:sp>
        <p:sp>
          <p:nvSpPr>
            <p:cNvPr id="4214" name="Freeform: Shape 4213">
              <a:extLst>
                <a:ext uri="{FF2B5EF4-FFF2-40B4-BE49-F238E27FC236}">
                  <a16:creationId xmlns:a16="http://schemas.microsoft.com/office/drawing/2014/main" xmlns="" id="{2E29819E-9C19-4475-A4D2-648E794DB1CB}"/>
                </a:ext>
              </a:extLst>
            </p:cNvPr>
            <p:cNvSpPr/>
            <p:nvPr/>
          </p:nvSpPr>
          <p:spPr>
            <a:xfrm>
              <a:off x="7568103" y="1082516"/>
              <a:ext cx="9525" cy="19050"/>
            </a:xfrm>
            <a:custGeom>
              <a:avLst/>
              <a:gdLst>
                <a:gd name="connsiteX0" fmla="*/ 8082 w 9525"/>
                <a:gd name="connsiteY0" fmla="*/ 12859 h 19050"/>
                <a:gd name="connsiteX1" fmla="*/ 8082 w 9525"/>
                <a:gd name="connsiteY1" fmla="*/ 7144 h 19050"/>
                <a:gd name="connsiteX2" fmla="*/ 8082 w 9525"/>
                <a:gd name="connsiteY2" fmla="*/ 12859 h 19050"/>
              </a:gdLst>
              <a:ahLst/>
              <a:cxnLst>
                <a:cxn ang="0">
                  <a:pos x="connsiteX0" y="connsiteY0"/>
                </a:cxn>
                <a:cxn ang="0">
                  <a:pos x="connsiteX1" y="connsiteY1"/>
                </a:cxn>
                <a:cxn ang="0">
                  <a:pos x="connsiteX2" y="connsiteY2"/>
                </a:cxn>
              </a:cxnLst>
              <a:rect l="l" t="t" r="r" b="b"/>
              <a:pathLst>
                <a:path w="9525" h="19050">
                  <a:moveTo>
                    <a:pt x="8082" y="12859"/>
                  </a:moveTo>
                  <a:cubicBezTo>
                    <a:pt x="8082" y="10954"/>
                    <a:pt x="9987" y="10001"/>
                    <a:pt x="8082" y="7144"/>
                  </a:cubicBezTo>
                  <a:cubicBezTo>
                    <a:pt x="9987" y="10954"/>
                    <a:pt x="5225" y="9049"/>
                    <a:pt x="8082" y="12859"/>
                  </a:cubicBezTo>
                  <a:close/>
                </a:path>
              </a:pathLst>
            </a:custGeom>
            <a:grpFill/>
            <a:ln w="9525" cap="flat">
              <a:noFill/>
              <a:prstDash val="solid"/>
              <a:miter/>
            </a:ln>
          </p:spPr>
          <p:txBody>
            <a:bodyPr rtlCol="0" anchor="ctr"/>
            <a:lstStyle/>
            <a:p>
              <a:endParaRPr lang="en-US"/>
            </a:p>
          </p:txBody>
        </p:sp>
        <p:sp>
          <p:nvSpPr>
            <p:cNvPr id="4215" name="Freeform: Shape 4214">
              <a:extLst>
                <a:ext uri="{FF2B5EF4-FFF2-40B4-BE49-F238E27FC236}">
                  <a16:creationId xmlns:a16="http://schemas.microsoft.com/office/drawing/2014/main" xmlns="" id="{20B47EE2-25B5-41EC-9654-EF6A5029B088}"/>
                </a:ext>
              </a:extLst>
            </p:cNvPr>
            <p:cNvSpPr/>
            <p:nvPr/>
          </p:nvSpPr>
          <p:spPr>
            <a:xfrm>
              <a:off x="7572137" y="1088482"/>
              <a:ext cx="9525" cy="9525"/>
            </a:xfrm>
            <a:custGeom>
              <a:avLst/>
              <a:gdLst>
                <a:gd name="connsiteX0" fmla="*/ 7858 w 9525"/>
                <a:gd name="connsiteY0" fmla="*/ 9750 h 9525"/>
                <a:gd name="connsiteX1" fmla="*/ 7858 w 9525"/>
                <a:gd name="connsiteY1" fmla="*/ 9750 h 9525"/>
              </a:gdLst>
              <a:ahLst/>
              <a:cxnLst>
                <a:cxn ang="0">
                  <a:pos x="connsiteX0" y="connsiteY0"/>
                </a:cxn>
                <a:cxn ang="0">
                  <a:pos x="connsiteX1" y="connsiteY1"/>
                </a:cxn>
              </a:cxnLst>
              <a:rect l="l" t="t" r="r" b="b"/>
              <a:pathLst>
                <a:path w="9525" h="9525">
                  <a:moveTo>
                    <a:pt x="7858" y="9750"/>
                  </a:moveTo>
                  <a:cubicBezTo>
                    <a:pt x="6906" y="4988"/>
                    <a:pt x="6906" y="7845"/>
                    <a:pt x="7858" y="9750"/>
                  </a:cubicBezTo>
                  <a:close/>
                </a:path>
              </a:pathLst>
            </a:custGeom>
            <a:grpFill/>
            <a:ln w="9525" cap="flat">
              <a:noFill/>
              <a:prstDash val="solid"/>
              <a:miter/>
            </a:ln>
          </p:spPr>
          <p:txBody>
            <a:bodyPr rtlCol="0" anchor="ctr"/>
            <a:lstStyle/>
            <a:p>
              <a:endParaRPr lang="en-US"/>
            </a:p>
          </p:txBody>
        </p:sp>
        <p:sp>
          <p:nvSpPr>
            <p:cNvPr id="4216" name="Freeform: Shape 4215">
              <a:extLst>
                <a:ext uri="{FF2B5EF4-FFF2-40B4-BE49-F238E27FC236}">
                  <a16:creationId xmlns:a16="http://schemas.microsoft.com/office/drawing/2014/main" xmlns="" id="{8026F122-7F49-485D-B881-1AFCC634A268}"/>
                </a:ext>
              </a:extLst>
            </p:cNvPr>
            <p:cNvSpPr/>
            <p:nvPr/>
          </p:nvSpPr>
          <p:spPr>
            <a:xfrm>
              <a:off x="7588091" y="1115217"/>
              <a:ext cx="9525" cy="19050"/>
            </a:xfrm>
            <a:custGeom>
              <a:avLst/>
              <a:gdLst>
                <a:gd name="connsiteX0" fmla="*/ 7144 w 9525"/>
                <a:gd name="connsiteY0" fmla="*/ 8732 h 19050"/>
                <a:gd name="connsiteX1" fmla="*/ 7144 w 9525"/>
                <a:gd name="connsiteY1" fmla="*/ 8732 h 19050"/>
              </a:gdLst>
              <a:ahLst/>
              <a:cxnLst>
                <a:cxn ang="0">
                  <a:pos x="connsiteX0" y="connsiteY0"/>
                </a:cxn>
                <a:cxn ang="0">
                  <a:pos x="connsiteX1" y="connsiteY1"/>
                </a:cxn>
              </a:cxnLst>
              <a:rect l="l" t="t" r="r" b="b"/>
              <a:pathLst>
                <a:path w="9525" h="19050">
                  <a:moveTo>
                    <a:pt x="7144" y="8732"/>
                  </a:moveTo>
                  <a:cubicBezTo>
                    <a:pt x="7144" y="2065"/>
                    <a:pt x="12859" y="19210"/>
                    <a:pt x="7144" y="8732"/>
                  </a:cubicBezTo>
                  <a:close/>
                </a:path>
              </a:pathLst>
            </a:custGeom>
            <a:grpFill/>
            <a:ln w="9525" cap="flat">
              <a:noFill/>
              <a:prstDash val="solid"/>
              <a:miter/>
            </a:ln>
          </p:spPr>
          <p:txBody>
            <a:bodyPr rtlCol="0" anchor="ctr"/>
            <a:lstStyle/>
            <a:p>
              <a:endParaRPr lang="en-US"/>
            </a:p>
          </p:txBody>
        </p:sp>
        <p:sp>
          <p:nvSpPr>
            <p:cNvPr id="4217" name="Freeform: Shape 4216">
              <a:extLst>
                <a:ext uri="{FF2B5EF4-FFF2-40B4-BE49-F238E27FC236}">
                  <a16:creationId xmlns:a16="http://schemas.microsoft.com/office/drawing/2014/main" xmlns="" id="{AEF02B90-846F-4E4C-9FA3-53841D4CD560}"/>
                </a:ext>
              </a:extLst>
            </p:cNvPr>
            <p:cNvSpPr/>
            <p:nvPr/>
          </p:nvSpPr>
          <p:spPr>
            <a:xfrm>
              <a:off x="7592854" y="1125755"/>
              <a:ext cx="9525" cy="9525"/>
            </a:xfrm>
            <a:custGeom>
              <a:avLst/>
              <a:gdLst>
                <a:gd name="connsiteX0" fmla="*/ 7144 w 9525"/>
                <a:gd name="connsiteY0" fmla="*/ 10577 h 9525"/>
                <a:gd name="connsiteX1" fmla="*/ 7144 w 9525"/>
                <a:gd name="connsiteY1" fmla="*/ 10577 h 9525"/>
              </a:gdLst>
              <a:ahLst/>
              <a:cxnLst>
                <a:cxn ang="0">
                  <a:pos x="connsiteX0" y="connsiteY0"/>
                </a:cxn>
                <a:cxn ang="0">
                  <a:pos x="connsiteX1" y="connsiteY1"/>
                </a:cxn>
              </a:cxnLst>
              <a:rect l="l" t="t" r="r" b="b"/>
              <a:pathLst>
                <a:path w="9525" h="9525">
                  <a:moveTo>
                    <a:pt x="7144" y="10577"/>
                  </a:moveTo>
                  <a:cubicBezTo>
                    <a:pt x="8096" y="3910"/>
                    <a:pt x="7144" y="8672"/>
                    <a:pt x="7144" y="10577"/>
                  </a:cubicBezTo>
                  <a:close/>
                </a:path>
              </a:pathLst>
            </a:custGeom>
            <a:grpFill/>
            <a:ln w="9525" cap="flat">
              <a:noFill/>
              <a:prstDash val="solid"/>
              <a:miter/>
            </a:ln>
          </p:spPr>
          <p:txBody>
            <a:bodyPr rtlCol="0" anchor="ctr"/>
            <a:lstStyle/>
            <a:p>
              <a:endParaRPr lang="en-US"/>
            </a:p>
          </p:txBody>
        </p:sp>
        <p:sp>
          <p:nvSpPr>
            <p:cNvPr id="4218" name="Freeform: Shape 4217">
              <a:extLst>
                <a:ext uri="{FF2B5EF4-FFF2-40B4-BE49-F238E27FC236}">
                  <a16:creationId xmlns:a16="http://schemas.microsoft.com/office/drawing/2014/main" xmlns="" id="{EDD58AA7-0E0B-413F-8F96-74642B2062A6}"/>
                </a:ext>
              </a:extLst>
            </p:cNvPr>
            <p:cNvSpPr/>
            <p:nvPr/>
          </p:nvSpPr>
          <p:spPr>
            <a:xfrm>
              <a:off x="7512844" y="1063374"/>
              <a:ext cx="9525" cy="9525"/>
            </a:xfrm>
            <a:custGeom>
              <a:avLst/>
              <a:gdLst>
                <a:gd name="connsiteX0" fmla="*/ 9049 w 9525"/>
                <a:gd name="connsiteY0" fmla="*/ 8188 h 9525"/>
                <a:gd name="connsiteX1" fmla="*/ 7144 w 9525"/>
                <a:gd name="connsiteY1" fmla="*/ 10093 h 9525"/>
                <a:gd name="connsiteX2" fmla="*/ 9049 w 9525"/>
                <a:gd name="connsiteY2" fmla="*/ 8188 h 9525"/>
              </a:gdLst>
              <a:ahLst/>
              <a:cxnLst>
                <a:cxn ang="0">
                  <a:pos x="connsiteX0" y="connsiteY0"/>
                </a:cxn>
                <a:cxn ang="0">
                  <a:pos x="connsiteX1" y="connsiteY1"/>
                </a:cxn>
                <a:cxn ang="0">
                  <a:pos x="connsiteX2" y="connsiteY2"/>
                </a:cxn>
              </a:cxnLst>
              <a:rect l="l" t="t" r="r" b="b"/>
              <a:pathLst>
                <a:path w="9525" h="9525">
                  <a:moveTo>
                    <a:pt x="9049" y="8188"/>
                  </a:moveTo>
                  <a:cubicBezTo>
                    <a:pt x="7144" y="5331"/>
                    <a:pt x="8096" y="9141"/>
                    <a:pt x="7144" y="10093"/>
                  </a:cubicBezTo>
                  <a:cubicBezTo>
                    <a:pt x="8096" y="9141"/>
                    <a:pt x="9049" y="10093"/>
                    <a:pt x="9049" y="8188"/>
                  </a:cubicBezTo>
                  <a:close/>
                </a:path>
              </a:pathLst>
            </a:custGeom>
            <a:grpFill/>
            <a:ln w="9525" cap="flat">
              <a:noFill/>
              <a:prstDash val="solid"/>
              <a:miter/>
            </a:ln>
          </p:spPr>
          <p:txBody>
            <a:bodyPr rtlCol="0" anchor="ctr"/>
            <a:lstStyle/>
            <a:p>
              <a:endParaRPr lang="en-US"/>
            </a:p>
          </p:txBody>
        </p:sp>
        <p:sp>
          <p:nvSpPr>
            <p:cNvPr id="4219" name="Freeform: Shape 4218">
              <a:extLst>
                <a:ext uri="{FF2B5EF4-FFF2-40B4-BE49-F238E27FC236}">
                  <a16:creationId xmlns:a16="http://schemas.microsoft.com/office/drawing/2014/main" xmlns="" id="{F4934BE3-3016-4393-8C13-EE13633EC66E}"/>
                </a:ext>
              </a:extLst>
            </p:cNvPr>
            <p:cNvSpPr/>
            <p:nvPr/>
          </p:nvSpPr>
          <p:spPr>
            <a:xfrm>
              <a:off x="7079456" y="1099661"/>
              <a:ext cx="28575" cy="9525"/>
            </a:xfrm>
            <a:custGeom>
              <a:avLst/>
              <a:gdLst>
                <a:gd name="connsiteX0" fmla="*/ 22384 w 28575"/>
                <a:gd name="connsiteY0" fmla="*/ 7144 h 9525"/>
                <a:gd name="connsiteX1" fmla="*/ 7144 w 28575"/>
                <a:gd name="connsiteY1" fmla="*/ 8096 h 9525"/>
                <a:gd name="connsiteX2" fmla="*/ 22384 w 28575"/>
                <a:gd name="connsiteY2" fmla="*/ 7144 h 9525"/>
              </a:gdLst>
              <a:ahLst/>
              <a:cxnLst>
                <a:cxn ang="0">
                  <a:pos x="connsiteX0" y="connsiteY0"/>
                </a:cxn>
                <a:cxn ang="0">
                  <a:pos x="connsiteX1" y="connsiteY1"/>
                </a:cxn>
                <a:cxn ang="0">
                  <a:pos x="connsiteX2" y="connsiteY2"/>
                </a:cxn>
              </a:cxnLst>
              <a:rect l="l" t="t" r="r" b="b"/>
              <a:pathLst>
                <a:path w="28575" h="9525">
                  <a:moveTo>
                    <a:pt x="22384" y="7144"/>
                  </a:moveTo>
                  <a:lnTo>
                    <a:pt x="7144" y="8096"/>
                  </a:lnTo>
                  <a:cubicBezTo>
                    <a:pt x="10954" y="8096"/>
                    <a:pt x="14764" y="8096"/>
                    <a:pt x="22384" y="7144"/>
                  </a:cubicBezTo>
                  <a:close/>
                </a:path>
              </a:pathLst>
            </a:custGeom>
            <a:grpFill/>
            <a:ln w="9525" cap="flat">
              <a:noFill/>
              <a:prstDash val="solid"/>
              <a:miter/>
            </a:ln>
          </p:spPr>
          <p:txBody>
            <a:bodyPr rtlCol="0" anchor="ctr"/>
            <a:lstStyle/>
            <a:p>
              <a:endParaRPr lang="en-US"/>
            </a:p>
          </p:txBody>
        </p:sp>
        <p:sp>
          <p:nvSpPr>
            <p:cNvPr id="4220" name="Freeform: Shape 4219">
              <a:extLst>
                <a:ext uri="{FF2B5EF4-FFF2-40B4-BE49-F238E27FC236}">
                  <a16:creationId xmlns:a16="http://schemas.microsoft.com/office/drawing/2014/main" xmlns="" id="{26720EFF-928E-4EE1-A197-561338F37951}"/>
                </a:ext>
              </a:extLst>
            </p:cNvPr>
            <p:cNvSpPr/>
            <p:nvPr/>
          </p:nvSpPr>
          <p:spPr>
            <a:xfrm>
              <a:off x="7442359" y="1081141"/>
              <a:ext cx="19050" cy="19050"/>
            </a:xfrm>
            <a:custGeom>
              <a:avLst/>
              <a:gdLst>
                <a:gd name="connsiteX0" fmla="*/ 7144 w 19050"/>
                <a:gd name="connsiteY0" fmla="*/ 18044 h 19050"/>
                <a:gd name="connsiteX1" fmla="*/ 7144 w 19050"/>
                <a:gd name="connsiteY1" fmla="*/ 18044 h 19050"/>
              </a:gdLst>
              <a:ahLst/>
              <a:cxnLst>
                <a:cxn ang="0">
                  <a:pos x="connsiteX0" y="connsiteY0"/>
                </a:cxn>
                <a:cxn ang="0">
                  <a:pos x="connsiteX1" y="connsiteY1"/>
                </a:cxn>
              </a:cxnLst>
              <a:rect l="l" t="t" r="r" b="b"/>
              <a:pathLst>
                <a:path w="19050" h="19050">
                  <a:moveTo>
                    <a:pt x="7144" y="18044"/>
                  </a:moveTo>
                  <a:cubicBezTo>
                    <a:pt x="17621" y="-54"/>
                    <a:pt x="8096" y="7566"/>
                    <a:pt x="7144" y="18044"/>
                  </a:cubicBezTo>
                  <a:close/>
                </a:path>
              </a:pathLst>
            </a:custGeom>
            <a:grpFill/>
            <a:ln w="9525" cap="flat">
              <a:noFill/>
              <a:prstDash val="solid"/>
              <a:miter/>
            </a:ln>
          </p:spPr>
          <p:txBody>
            <a:bodyPr rtlCol="0" anchor="ctr"/>
            <a:lstStyle/>
            <a:p>
              <a:endParaRPr lang="en-US"/>
            </a:p>
          </p:txBody>
        </p:sp>
        <p:sp>
          <p:nvSpPr>
            <p:cNvPr id="4221" name="Freeform: Shape 4220">
              <a:extLst>
                <a:ext uri="{FF2B5EF4-FFF2-40B4-BE49-F238E27FC236}">
                  <a16:creationId xmlns:a16="http://schemas.microsoft.com/office/drawing/2014/main" xmlns="" id="{36094648-F830-4AAA-A38E-BA4B1C10771B}"/>
                </a:ext>
              </a:extLst>
            </p:cNvPr>
            <p:cNvSpPr/>
            <p:nvPr/>
          </p:nvSpPr>
          <p:spPr>
            <a:xfrm>
              <a:off x="7433786" y="1067276"/>
              <a:ext cx="19050" cy="19050"/>
            </a:xfrm>
            <a:custGeom>
              <a:avLst/>
              <a:gdLst>
                <a:gd name="connsiteX0" fmla="*/ 7144 w 19050"/>
                <a:gd name="connsiteY0" fmla="*/ 7144 h 19050"/>
                <a:gd name="connsiteX1" fmla="*/ 7144 w 19050"/>
                <a:gd name="connsiteY1" fmla="*/ 7144 h 19050"/>
              </a:gdLst>
              <a:ahLst/>
              <a:cxnLst>
                <a:cxn ang="0">
                  <a:pos x="connsiteX0" y="connsiteY0"/>
                </a:cxn>
                <a:cxn ang="0">
                  <a:pos x="connsiteX1" y="connsiteY1"/>
                </a:cxn>
              </a:cxnLst>
              <a:rect l="l" t="t" r="r" b="b"/>
              <a:pathLst>
                <a:path w="19050" h="19050">
                  <a:moveTo>
                    <a:pt x="7144" y="7144"/>
                  </a:moveTo>
                  <a:cubicBezTo>
                    <a:pt x="16669" y="25241"/>
                    <a:pt x="10001" y="15716"/>
                    <a:pt x="7144" y="7144"/>
                  </a:cubicBezTo>
                  <a:close/>
                </a:path>
              </a:pathLst>
            </a:custGeom>
            <a:grpFill/>
            <a:ln w="9525" cap="flat">
              <a:noFill/>
              <a:prstDash val="solid"/>
              <a:miter/>
            </a:ln>
          </p:spPr>
          <p:txBody>
            <a:bodyPr rtlCol="0" anchor="ctr"/>
            <a:lstStyle/>
            <a:p>
              <a:endParaRPr lang="en-US"/>
            </a:p>
          </p:txBody>
        </p:sp>
        <p:sp>
          <p:nvSpPr>
            <p:cNvPr id="4222" name="Freeform: Shape 4221">
              <a:extLst>
                <a:ext uri="{FF2B5EF4-FFF2-40B4-BE49-F238E27FC236}">
                  <a16:creationId xmlns:a16="http://schemas.microsoft.com/office/drawing/2014/main" xmlns="" id="{2A48A919-7514-491A-9CDB-444BC53561DA}"/>
                </a:ext>
              </a:extLst>
            </p:cNvPr>
            <p:cNvSpPr/>
            <p:nvPr/>
          </p:nvSpPr>
          <p:spPr>
            <a:xfrm>
              <a:off x="7525226" y="11663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4764"/>
                    <a:pt x="7144" y="8096"/>
                    <a:pt x="7144" y="7144"/>
                  </a:cubicBezTo>
                  <a:close/>
                </a:path>
              </a:pathLst>
            </a:custGeom>
            <a:grpFill/>
            <a:ln w="9525" cap="flat">
              <a:noFill/>
              <a:prstDash val="solid"/>
              <a:miter/>
            </a:ln>
          </p:spPr>
          <p:txBody>
            <a:bodyPr rtlCol="0" anchor="ctr"/>
            <a:lstStyle/>
            <a:p>
              <a:endParaRPr lang="en-US"/>
            </a:p>
          </p:txBody>
        </p:sp>
        <p:sp>
          <p:nvSpPr>
            <p:cNvPr id="4223" name="Freeform: Shape 4222">
              <a:extLst>
                <a:ext uri="{FF2B5EF4-FFF2-40B4-BE49-F238E27FC236}">
                  <a16:creationId xmlns:a16="http://schemas.microsoft.com/office/drawing/2014/main" xmlns="" id="{86AFF141-CA3E-49DC-8A6A-5D80074FDAE5}"/>
                </a:ext>
              </a:extLst>
            </p:cNvPr>
            <p:cNvSpPr/>
            <p:nvPr/>
          </p:nvSpPr>
          <p:spPr>
            <a:xfrm>
              <a:off x="7417805" y="1074988"/>
              <a:ext cx="9525" cy="9525"/>
            </a:xfrm>
            <a:custGeom>
              <a:avLst/>
              <a:gdLst>
                <a:gd name="connsiteX0" fmla="*/ 8837 w 9525"/>
                <a:gd name="connsiteY0" fmla="*/ 9909 h 9525"/>
                <a:gd name="connsiteX1" fmla="*/ 8837 w 9525"/>
                <a:gd name="connsiteY1" fmla="*/ 9909 h 9525"/>
              </a:gdLst>
              <a:ahLst/>
              <a:cxnLst>
                <a:cxn ang="0">
                  <a:pos x="connsiteX0" y="connsiteY0"/>
                </a:cxn>
                <a:cxn ang="0">
                  <a:pos x="connsiteX1" y="connsiteY1"/>
                </a:cxn>
              </a:cxnLst>
              <a:rect l="l" t="t" r="r" b="b"/>
              <a:pathLst>
                <a:path w="9525" h="9525">
                  <a:moveTo>
                    <a:pt x="8837" y="9909"/>
                  </a:moveTo>
                  <a:cubicBezTo>
                    <a:pt x="8837" y="8956"/>
                    <a:pt x="5027" y="4194"/>
                    <a:pt x="8837" y="9909"/>
                  </a:cubicBezTo>
                  <a:close/>
                </a:path>
              </a:pathLst>
            </a:custGeom>
            <a:grpFill/>
            <a:ln w="9525" cap="flat">
              <a:noFill/>
              <a:prstDash val="solid"/>
              <a:miter/>
            </a:ln>
          </p:spPr>
          <p:txBody>
            <a:bodyPr rtlCol="0" anchor="ctr"/>
            <a:lstStyle/>
            <a:p>
              <a:endParaRPr lang="en-US"/>
            </a:p>
          </p:txBody>
        </p:sp>
        <p:sp>
          <p:nvSpPr>
            <p:cNvPr id="4224" name="Freeform: Shape 4223">
              <a:extLst>
                <a:ext uri="{FF2B5EF4-FFF2-40B4-BE49-F238E27FC236}">
                  <a16:creationId xmlns:a16="http://schemas.microsoft.com/office/drawing/2014/main" xmlns="" id="{1B918B32-7ABE-442E-981A-014E6E7194EC}"/>
                </a:ext>
              </a:extLst>
            </p:cNvPr>
            <p:cNvSpPr/>
            <p:nvPr/>
          </p:nvSpPr>
          <p:spPr>
            <a:xfrm>
              <a:off x="7419499" y="1074896"/>
              <a:ext cx="9525" cy="9525"/>
            </a:xfrm>
            <a:custGeom>
              <a:avLst/>
              <a:gdLst>
                <a:gd name="connsiteX0" fmla="*/ 7144 w 9525"/>
                <a:gd name="connsiteY0" fmla="*/ 7144 h 9525"/>
                <a:gd name="connsiteX1" fmla="*/ 7144 w 9525"/>
                <a:gd name="connsiteY1" fmla="*/ 9049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9049"/>
                  </a:lnTo>
                  <a:lnTo>
                    <a:pt x="7144" y="7144"/>
                  </a:lnTo>
                  <a:close/>
                </a:path>
              </a:pathLst>
            </a:custGeom>
            <a:grpFill/>
            <a:ln w="9525" cap="flat">
              <a:noFill/>
              <a:prstDash val="solid"/>
              <a:miter/>
            </a:ln>
          </p:spPr>
          <p:txBody>
            <a:bodyPr rtlCol="0" anchor="ctr"/>
            <a:lstStyle/>
            <a:p>
              <a:endParaRPr lang="en-US"/>
            </a:p>
          </p:txBody>
        </p:sp>
        <p:sp>
          <p:nvSpPr>
            <p:cNvPr id="4225" name="Freeform: Shape 4224">
              <a:extLst>
                <a:ext uri="{FF2B5EF4-FFF2-40B4-BE49-F238E27FC236}">
                  <a16:creationId xmlns:a16="http://schemas.microsoft.com/office/drawing/2014/main" xmlns="" id="{66CBD31B-74A2-4F61-A2C1-C93CC573E119}"/>
                </a:ext>
              </a:extLst>
            </p:cNvPr>
            <p:cNvSpPr/>
            <p:nvPr/>
          </p:nvSpPr>
          <p:spPr>
            <a:xfrm>
              <a:off x="7529036" y="1178162"/>
              <a:ext cx="9525" cy="9525"/>
            </a:xfrm>
            <a:custGeom>
              <a:avLst/>
              <a:gdLst>
                <a:gd name="connsiteX0" fmla="*/ 7144 w 9525"/>
                <a:gd name="connsiteY0" fmla="*/ 8653 h 9525"/>
                <a:gd name="connsiteX1" fmla="*/ 7144 w 9525"/>
                <a:gd name="connsiteY1" fmla="*/ 8653 h 9525"/>
              </a:gdLst>
              <a:ahLst/>
              <a:cxnLst>
                <a:cxn ang="0">
                  <a:pos x="connsiteX0" y="connsiteY0"/>
                </a:cxn>
                <a:cxn ang="0">
                  <a:pos x="connsiteX1" y="connsiteY1"/>
                </a:cxn>
              </a:cxnLst>
              <a:rect l="l" t="t" r="r" b="b"/>
              <a:pathLst>
                <a:path w="9525" h="9525">
                  <a:moveTo>
                    <a:pt x="7144" y="8653"/>
                  </a:moveTo>
                  <a:cubicBezTo>
                    <a:pt x="9049" y="7700"/>
                    <a:pt x="11906" y="5795"/>
                    <a:pt x="7144" y="8653"/>
                  </a:cubicBezTo>
                  <a:close/>
                </a:path>
              </a:pathLst>
            </a:custGeom>
            <a:grpFill/>
            <a:ln w="9525" cap="flat">
              <a:noFill/>
              <a:prstDash val="solid"/>
              <a:miter/>
            </a:ln>
          </p:spPr>
          <p:txBody>
            <a:bodyPr rtlCol="0" anchor="ctr"/>
            <a:lstStyle/>
            <a:p>
              <a:endParaRPr lang="en-US"/>
            </a:p>
          </p:txBody>
        </p:sp>
        <p:sp>
          <p:nvSpPr>
            <p:cNvPr id="4226" name="Freeform: Shape 4225">
              <a:extLst>
                <a:ext uri="{FF2B5EF4-FFF2-40B4-BE49-F238E27FC236}">
                  <a16:creationId xmlns:a16="http://schemas.microsoft.com/office/drawing/2014/main" xmlns="" id="{FAFDD1B2-84C3-4F94-9727-28EDAD8508E4}"/>
                </a:ext>
              </a:extLst>
            </p:cNvPr>
            <p:cNvSpPr/>
            <p:nvPr/>
          </p:nvSpPr>
          <p:spPr>
            <a:xfrm>
              <a:off x="7499806" y="1151942"/>
              <a:ext cx="9525" cy="9525"/>
            </a:xfrm>
            <a:custGeom>
              <a:avLst/>
              <a:gdLst>
                <a:gd name="connsiteX0" fmla="*/ 7799 w 9525"/>
                <a:gd name="connsiteY0" fmla="*/ 10107 h 9525"/>
                <a:gd name="connsiteX1" fmla="*/ 8751 w 9525"/>
                <a:gd name="connsiteY1" fmla="*/ 7250 h 9525"/>
                <a:gd name="connsiteX2" fmla="*/ 7799 w 9525"/>
                <a:gd name="connsiteY2" fmla="*/ 10107 h 9525"/>
              </a:gdLst>
              <a:ahLst/>
              <a:cxnLst>
                <a:cxn ang="0">
                  <a:pos x="connsiteX0" y="connsiteY0"/>
                </a:cxn>
                <a:cxn ang="0">
                  <a:pos x="connsiteX1" y="connsiteY1"/>
                </a:cxn>
                <a:cxn ang="0">
                  <a:pos x="connsiteX2" y="connsiteY2"/>
                </a:cxn>
              </a:cxnLst>
              <a:rect l="l" t="t" r="r" b="b"/>
              <a:pathLst>
                <a:path w="9525" h="9525">
                  <a:moveTo>
                    <a:pt x="7799" y="10107"/>
                  </a:moveTo>
                  <a:lnTo>
                    <a:pt x="8751" y="7250"/>
                  </a:lnTo>
                  <a:cubicBezTo>
                    <a:pt x="8751" y="7250"/>
                    <a:pt x="5894" y="6297"/>
                    <a:pt x="7799" y="10107"/>
                  </a:cubicBezTo>
                  <a:close/>
                </a:path>
              </a:pathLst>
            </a:custGeom>
            <a:grpFill/>
            <a:ln w="9525" cap="flat">
              <a:noFill/>
              <a:prstDash val="solid"/>
              <a:miter/>
            </a:ln>
          </p:spPr>
          <p:txBody>
            <a:bodyPr rtlCol="0" anchor="ctr"/>
            <a:lstStyle/>
            <a:p>
              <a:endParaRPr lang="en-US"/>
            </a:p>
          </p:txBody>
        </p:sp>
        <p:sp>
          <p:nvSpPr>
            <p:cNvPr id="4227" name="Freeform: Shape 4226">
              <a:extLst>
                <a:ext uri="{FF2B5EF4-FFF2-40B4-BE49-F238E27FC236}">
                  <a16:creationId xmlns:a16="http://schemas.microsoft.com/office/drawing/2014/main" xmlns="" id="{B9743CFE-AE67-4E89-BED5-86BBF95B98BE}"/>
                </a:ext>
              </a:extLst>
            </p:cNvPr>
            <p:cNvSpPr/>
            <p:nvPr/>
          </p:nvSpPr>
          <p:spPr>
            <a:xfrm>
              <a:off x="7407645" y="107965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6615" y="12859"/>
                    <a:pt x="7567" y="9049"/>
                    <a:pt x="7567" y="7144"/>
                  </a:cubicBezTo>
                  <a:close/>
                </a:path>
              </a:pathLst>
            </a:custGeom>
            <a:grpFill/>
            <a:ln w="9525" cap="flat">
              <a:noFill/>
              <a:prstDash val="solid"/>
              <a:miter/>
            </a:ln>
          </p:spPr>
          <p:txBody>
            <a:bodyPr rtlCol="0" anchor="ctr"/>
            <a:lstStyle/>
            <a:p>
              <a:endParaRPr lang="en-US"/>
            </a:p>
          </p:txBody>
        </p:sp>
        <p:sp>
          <p:nvSpPr>
            <p:cNvPr id="4228" name="Freeform: Shape 4227">
              <a:extLst>
                <a:ext uri="{FF2B5EF4-FFF2-40B4-BE49-F238E27FC236}">
                  <a16:creationId xmlns:a16="http://schemas.microsoft.com/office/drawing/2014/main" xmlns="" id="{1CE6BE6D-0E48-4776-A297-A4BD698BE1C6}"/>
                </a:ext>
              </a:extLst>
            </p:cNvPr>
            <p:cNvSpPr/>
            <p:nvPr/>
          </p:nvSpPr>
          <p:spPr>
            <a:xfrm>
              <a:off x="7493387" y="1174908"/>
              <a:ext cx="9525" cy="19050"/>
            </a:xfrm>
            <a:custGeom>
              <a:avLst/>
              <a:gdLst>
                <a:gd name="connsiteX0" fmla="*/ 7550 w 9525"/>
                <a:gd name="connsiteY0" fmla="*/ 7144 h 19050"/>
                <a:gd name="connsiteX1" fmla="*/ 8503 w 9525"/>
                <a:gd name="connsiteY1" fmla="*/ 12859 h 19050"/>
                <a:gd name="connsiteX2" fmla="*/ 7550 w 9525"/>
                <a:gd name="connsiteY2" fmla="*/ 7144 h 19050"/>
              </a:gdLst>
              <a:ahLst/>
              <a:cxnLst>
                <a:cxn ang="0">
                  <a:pos x="connsiteX0" y="connsiteY0"/>
                </a:cxn>
                <a:cxn ang="0">
                  <a:pos x="connsiteX1" y="connsiteY1"/>
                </a:cxn>
                <a:cxn ang="0">
                  <a:pos x="connsiteX2" y="connsiteY2"/>
                </a:cxn>
              </a:cxnLst>
              <a:rect l="l" t="t" r="r" b="b"/>
              <a:pathLst>
                <a:path w="9525" h="19050">
                  <a:moveTo>
                    <a:pt x="7550" y="7144"/>
                  </a:moveTo>
                  <a:cubicBezTo>
                    <a:pt x="10408" y="10954"/>
                    <a:pt x="4693" y="10001"/>
                    <a:pt x="8503" y="12859"/>
                  </a:cubicBezTo>
                  <a:cubicBezTo>
                    <a:pt x="10408" y="11906"/>
                    <a:pt x="9456" y="9049"/>
                    <a:pt x="7550" y="7144"/>
                  </a:cubicBezTo>
                  <a:close/>
                </a:path>
              </a:pathLst>
            </a:custGeom>
            <a:grpFill/>
            <a:ln w="9525" cap="flat">
              <a:noFill/>
              <a:prstDash val="solid"/>
              <a:miter/>
            </a:ln>
          </p:spPr>
          <p:txBody>
            <a:bodyPr rtlCol="0" anchor="ctr"/>
            <a:lstStyle/>
            <a:p>
              <a:endParaRPr lang="en-US"/>
            </a:p>
          </p:txBody>
        </p:sp>
        <p:sp>
          <p:nvSpPr>
            <p:cNvPr id="4229" name="Freeform: Shape 4228">
              <a:extLst>
                <a:ext uri="{FF2B5EF4-FFF2-40B4-BE49-F238E27FC236}">
                  <a16:creationId xmlns:a16="http://schemas.microsoft.com/office/drawing/2014/main" xmlns="" id="{B8F6A71C-4648-4214-A18C-27565D57A361}"/>
                </a:ext>
              </a:extLst>
            </p:cNvPr>
            <p:cNvSpPr/>
            <p:nvPr/>
          </p:nvSpPr>
          <p:spPr>
            <a:xfrm>
              <a:off x="7423309" y="11425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230" name="Freeform: Shape 4229">
              <a:extLst>
                <a:ext uri="{FF2B5EF4-FFF2-40B4-BE49-F238E27FC236}">
                  <a16:creationId xmlns:a16="http://schemas.microsoft.com/office/drawing/2014/main" xmlns="" id="{9BFCEA6F-7A3E-4965-B4A9-61774E5D472B}"/>
                </a:ext>
              </a:extLst>
            </p:cNvPr>
            <p:cNvSpPr/>
            <p:nvPr/>
          </p:nvSpPr>
          <p:spPr>
            <a:xfrm>
              <a:off x="7423309" y="1141094"/>
              <a:ext cx="9525" cy="9525"/>
            </a:xfrm>
            <a:custGeom>
              <a:avLst/>
              <a:gdLst>
                <a:gd name="connsiteX0" fmla="*/ 7144 w 9525"/>
                <a:gd name="connsiteY0" fmla="*/ 8572 h 9525"/>
                <a:gd name="connsiteX1" fmla="*/ 10001 w 9525"/>
                <a:gd name="connsiteY1" fmla="*/ 8572 h 9525"/>
                <a:gd name="connsiteX2" fmla="*/ 7144 w 9525"/>
                <a:gd name="connsiteY2" fmla="*/ 8572 h 9525"/>
              </a:gdLst>
              <a:ahLst/>
              <a:cxnLst>
                <a:cxn ang="0">
                  <a:pos x="connsiteX0" y="connsiteY0"/>
                </a:cxn>
                <a:cxn ang="0">
                  <a:pos x="connsiteX1" y="connsiteY1"/>
                </a:cxn>
                <a:cxn ang="0">
                  <a:pos x="connsiteX2" y="connsiteY2"/>
                </a:cxn>
              </a:cxnLst>
              <a:rect l="l" t="t" r="r" b="b"/>
              <a:pathLst>
                <a:path w="9525" h="9525">
                  <a:moveTo>
                    <a:pt x="7144" y="8572"/>
                  </a:moveTo>
                  <a:cubicBezTo>
                    <a:pt x="8096" y="8572"/>
                    <a:pt x="9049" y="9525"/>
                    <a:pt x="10001" y="8572"/>
                  </a:cubicBezTo>
                  <a:cubicBezTo>
                    <a:pt x="8096" y="6668"/>
                    <a:pt x="8096" y="6668"/>
                    <a:pt x="7144" y="8572"/>
                  </a:cubicBezTo>
                  <a:close/>
                </a:path>
              </a:pathLst>
            </a:custGeom>
            <a:grpFill/>
            <a:ln w="9525" cap="flat">
              <a:noFill/>
              <a:prstDash val="solid"/>
              <a:miter/>
            </a:ln>
          </p:spPr>
          <p:txBody>
            <a:bodyPr rtlCol="0" anchor="ctr"/>
            <a:lstStyle/>
            <a:p>
              <a:endParaRPr lang="en-US"/>
            </a:p>
          </p:txBody>
        </p:sp>
        <p:sp>
          <p:nvSpPr>
            <p:cNvPr id="4231" name="Freeform: Shape 4230">
              <a:extLst>
                <a:ext uri="{FF2B5EF4-FFF2-40B4-BE49-F238E27FC236}">
                  <a16:creationId xmlns:a16="http://schemas.microsoft.com/office/drawing/2014/main" xmlns="" id="{534FAB76-DEB3-4884-A080-8450697118E0}"/>
                </a:ext>
              </a:extLst>
            </p:cNvPr>
            <p:cNvSpPr/>
            <p:nvPr/>
          </p:nvSpPr>
          <p:spPr>
            <a:xfrm>
              <a:off x="7413627" y="1143034"/>
              <a:ext cx="9525" cy="9525"/>
            </a:xfrm>
            <a:custGeom>
              <a:avLst/>
              <a:gdLst>
                <a:gd name="connsiteX0" fmla="*/ 7301 w 9525"/>
                <a:gd name="connsiteY0" fmla="*/ 10443 h 9525"/>
                <a:gd name="connsiteX1" fmla="*/ 7301 w 9525"/>
                <a:gd name="connsiteY1" fmla="*/ 10443 h 9525"/>
              </a:gdLst>
              <a:ahLst/>
              <a:cxnLst>
                <a:cxn ang="0">
                  <a:pos x="connsiteX0" y="connsiteY0"/>
                </a:cxn>
                <a:cxn ang="0">
                  <a:pos x="connsiteX1" y="connsiteY1"/>
                </a:cxn>
              </a:cxnLst>
              <a:rect l="l" t="t" r="r" b="b"/>
              <a:pathLst>
                <a:path w="9525" h="9525">
                  <a:moveTo>
                    <a:pt x="7301" y="10443"/>
                  </a:moveTo>
                  <a:cubicBezTo>
                    <a:pt x="10158" y="4728"/>
                    <a:pt x="6348" y="7586"/>
                    <a:pt x="7301" y="10443"/>
                  </a:cubicBezTo>
                  <a:close/>
                </a:path>
              </a:pathLst>
            </a:custGeom>
            <a:grpFill/>
            <a:ln w="9525" cap="flat">
              <a:noFill/>
              <a:prstDash val="solid"/>
              <a:miter/>
            </a:ln>
          </p:spPr>
          <p:txBody>
            <a:bodyPr rtlCol="0" anchor="ctr"/>
            <a:lstStyle/>
            <a:p>
              <a:endParaRPr lang="en-US"/>
            </a:p>
          </p:txBody>
        </p:sp>
        <p:sp>
          <p:nvSpPr>
            <p:cNvPr id="4232" name="Freeform: Shape 4231">
              <a:extLst>
                <a:ext uri="{FF2B5EF4-FFF2-40B4-BE49-F238E27FC236}">
                  <a16:creationId xmlns:a16="http://schemas.microsoft.com/office/drawing/2014/main" xmlns="" id="{549951C5-8962-4ADF-A4C9-49D4FEBC6217}"/>
                </a:ext>
              </a:extLst>
            </p:cNvPr>
            <p:cNvSpPr/>
            <p:nvPr/>
          </p:nvSpPr>
          <p:spPr>
            <a:xfrm>
              <a:off x="7327106" y="1087569"/>
              <a:ext cx="19050" cy="9525"/>
            </a:xfrm>
            <a:custGeom>
              <a:avLst/>
              <a:gdLst>
                <a:gd name="connsiteX0" fmla="*/ 7144 w 19050"/>
                <a:gd name="connsiteY0" fmla="*/ 7805 h 9525"/>
                <a:gd name="connsiteX1" fmla="*/ 7144 w 19050"/>
                <a:gd name="connsiteY1" fmla="*/ 7805 h 9525"/>
              </a:gdLst>
              <a:ahLst/>
              <a:cxnLst>
                <a:cxn ang="0">
                  <a:pos x="connsiteX0" y="connsiteY0"/>
                </a:cxn>
                <a:cxn ang="0">
                  <a:pos x="connsiteX1" y="connsiteY1"/>
                </a:cxn>
              </a:cxnLst>
              <a:rect l="l" t="t" r="r" b="b"/>
              <a:pathLst>
                <a:path w="19050" h="9525">
                  <a:moveTo>
                    <a:pt x="7144" y="7805"/>
                  </a:moveTo>
                  <a:cubicBezTo>
                    <a:pt x="19526" y="12568"/>
                    <a:pt x="10001" y="4948"/>
                    <a:pt x="7144" y="7805"/>
                  </a:cubicBezTo>
                  <a:close/>
                </a:path>
              </a:pathLst>
            </a:custGeom>
            <a:grpFill/>
            <a:ln w="9525" cap="flat">
              <a:noFill/>
              <a:prstDash val="solid"/>
              <a:miter/>
            </a:ln>
          </p:spPr>
          <p:txBody>
            <a:bodyPr rtlCol="0" anchor="ctr"/>
            <a:lstStyle/>
            <a:p>
              <a:endParaRPr lang="en-US"/>
            </a:p>
          </p:txBody>
        </p:sp>
        <p:sp>
          <p:nvSpPr>
            <p:cNvPr id="4233" name="Freeform: Shape 4232">
              <a:extLst>
                <a:ext uri="{FF2B5EF4-FFF2-40B4-BE49-F238E27FC236}">
                  <a16:creationId xmlns:a16="http://schemas.microsoft.com/office/drawing/2014/main" xmlns="" id="{B4A1D242-2CAD-4D33-811B-1577111BADD1}"/>
                </a:ext>
              </a:extLst>
            </p:cNvPr>
            <p:cNvSpPr/>
            <p:nvPr/>
          </p:nvSpPr>
          <p:spPr>
            <a:xfrm>
              <a:off x="7366159" y="1075425"/>
              <a:ext cx="9525" cy="9525"/>
            </a:xfrm>
            <a:custGeom>
              <a:avLst/>
              <a:gdLst>
                <a:gd name="connsiteX0" fmla="*/ 7144 w 9525"/>
                <a:gd name="connsiteY0" fmla="*/ 7567 h 9525"/>
                <a:gd name="connsiteX1" fmla="*/ 7144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7144" y="7567"/>
                    <a:pt x="7144" y="7567"/>
                    <a:pt x="7144" y="7567"/>
                  </a:cubicBez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4234" name="Freeform: Shape 4233">
              <a:extLst>
                <a:ext uri="{FF2B5EF4-FFF2-40B4-BE49-F238E27FC236}">
                  <a16:creationId xmlns:a16="http://schemas.microsoft.com/office/drawing/2014/main" xmlns="" id="{BEFB3B6D-2B45-46F5-9681-0B12573815BE}"/>
                </a:ext>
              </a:extLst>
            </p:cNvPr>
            <p:cNvSpPr/>
            <p:nvPr/>
          </p:nvSpPr>
          <p:spPr>
            <a:xfrm>
              <a:off x="7474744" y="1192053"/>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7144" y="20479"/>
                    <a:pt x="7144" y="8096"/>
                    <a:pt x="7144" y="7144"/>
                  </a:cubicBezTo>
                  <a:close/>
                </a:path>
              </a:pathLst>
            </a:custGeom>
            <a:grpFill/>
            <a:ln w="9525" cap="flat">
              <a:noFill/>
              <a:prstDash val="solid"/>
              <a:miter/>
            </a:ln>
          </p:spPr>
          <p:txBody>
            <a:bodyPr rtlCol="0" anchor="ctr"/>
            <a:lstStyle/>
            <a:p>
              <a:endParaRPr lang="en-US"/>
            </a:p>
          </p:txBody>
        </p:sp>
        <p:sp>
          <p:nvSpPr>
            <p:cNvPr id="4235" name="Freeform: Shape 4234">
              <a:extLst>
                <a:ext uri="{FF2B5EF4-FFF2-40B4-BE49-F238E27FC236}">
                  <a16:creationId xmlns:a16="http://schemas.microsoft.com/office/drawing/2014/main" xmlns="" id="{E1FAB2EC-497E-489A-A83A-E9A0CD68F703}"/>
                </a:ext>
              </a:extLst>
            </p:cNvPr>
            <p:cNvSpPr/>
            <p:nvPr/>
          </p:nvSpPr>
          <p:spPr>
            <a:xfrm>
              <a:off x="7322344" y="1086250"/>
              <a:ext cx="9525" cy="9525"/>
            </a:xfrm>
            <a:custGeom>
              <a:avLst/>
              <a:gdLst>
                <a:gd name="connsiteX0" fmla="*/ 7144 w 9525"/>
                <a:gd name="connsiteY0" fmla="*/ 8172 h 9525"/>
                <a:gd name="connsiteX1" fmla="*/ 9049 w 9525"/>
                <a:gd name="connsiteY1" fmla="*/ 9125 h 9525"/>
                <a:gd name="connsiteX2" fmla="*/ 7144 w 9525"/>
                <a:gd name="connsiteY2" fmla="*/ 8172 h 9525"/>
              </a:gdLst>
              <a:ahLst/>
              <a:cxnLst>
                <a:cxn ang="0">
                  <a:pos x="connsiteX0" y="connsiteY0"/>
                </a:cxn>
                <a:cxn ang="0">
                  <a:pos x="connsiteX1" y="connsiteY1"/>
                </a:cxn>
                <a:cxn ang="0">
                  <a:pos x="connsiteX2" y="connsiteY2"/>
                </a:cxn>
              </a:cxnLst>
              <a:rect l="l" t="t" r="r" b="b"/>
              <a:pathLst>
                <a:path w="9525" h="9525">
                  <a:moveTo>
                    <a:pt x="7144" y="8172"/>
                  </a:moveTo>
                  <a:cubicBezTo>
                    <a:pt x="8096" y="8172"/>
                    <a:pt x="8096" y="8172"/>
                    <a:pt x="9049" y="9125"/>
                  </a:cubicBezTo>
                  <a:cubicBezTo>
                    <a:pt x="9049" y="5315"/>
                    <a:pt x="7144" y="8172"/>
                    <a:pt x="7144" y="8172"/>
                  </a:cubicBezTo>
                  <a:close/>
                </a:path>
              </a:pathLst>
            </a:custGeom>
            <a:grpFill/>
            <a:ln w="9525" cap="flat">
              <a:noFill/>
              <a:prstDash val="solid"/>
              <a:miter/>
            </a:ln>
          </p:spPr>
          <p:txBody>
            <a:bodyPr rtlCol="0" anchor="ctr"/>
            <a:lstStyle/>
            <a:p>
              <a:endParaRPr lang="en-US"/>
            </a:p>
          </p:txBody>
        </p:sp>
        <p:sp>
          <p:nvSpPr>
            <p:cNvPr id="4236" name="Freeform: Shape 4235">
              <a:extLst>
                <a:ext uri="{FF2B5EF4-FFF2-40B4-BE49-F238E27FC236}">
                  <a16:creationId xmlns:a16="http://schemas.microsoft.com/office/drawing/2014/main" xmlns="" id="{A60C1675-E9A2-4F89-8942-DF6F1C359BA3}"/>
                </a:ext>
              </a:extLst>
            </p:cNvPr>
            <p:cNvSpPr/>
            <p:nvPr/>
          </p:nvSpPr>
          <p:spPr>
            <a:xfrm>
              <a:off x="7382160" y="1142875"/>
              <a:ext cx="9525" cy="9525"/>
            </a:xfrm>
            <a:custGeom>
              <a:avLst/>
              <a:gdLst>
                <a:gd name="connsiteX0" fmla="*/ 7335 w 9525"/>
                <a:gd name="connsiteY0" fmla="*/ 9650 h 9525"/>
                <a:gd name="connsiteX1" fmla="*/ 10193 w 9525"/>
                <a:gd name="connsiteY1" fmla="*/ 10602 h 9525"/>
                <a:gd name="connsiteX2" fmla="*/ 7335 w 9525"/>
                <a:gd name="connsiteY2" fmla="*/ 9650 h 9525"/>
              </a:gdLst>
              <a:ahLst/>
              <a:cxnLst>
                <a:cxn ang="0">
                  <a:pos x="connsiteX0" y="connsiteY0"/>
                </a:cxn>
                <a:cxn ang="0">
                  <a:pos x="connsiteX1" y="connsiteY1"/>
                </a:cxn>
                <a:cxn ang="0">
                  <a:pos x="connsiteX2" y="connsiteY2"/>
                </a:cxn>
              </a:cxnLst>
              <a:rect l="l" t="t" r="r" b="b"/>
              <a:pathLst>
                <a:path w="9525" h="9525">
                  <a:moveTo>
                    <a:pt x="7335" y="9650"/>
                  </a:moveTo>
                  <a:cubicBezTo>
                    <a:pt x="8288" y="11555"/>
                    <a:pt x="9240" y="9650"/>
                    <a:pt x="10193" y="10602"/>
                  </a:cubicBezTo>
                  <a:cubicBezTo>
                    <a:pt x="9240" y="9650"/>
                    <a:pt x="6383" y="3935"/>
                    <a:pt x="7335" y="9650"/>
                  </a:cubicBezTo>
                  <a:close/>
                </a:path>
              </a:pathLst>
            </a:custGeom>
            <a:grpFill/>
            <a:ln w="9525" cap="flat">
              <a:noFill/>
              <a:prstDash val="solid"/>
              <a:miter/>
            </a:ln>
          </p:spPr>
          <p:txBody>
            <a:bodyPr rtlCol="0" anchor="ctr"/>
            <a:lstStyle/>
            <a:p>
              <a:endParaRPr lang="en-US"/>
            </a:p>
          </p:txBody>
        </p:sp>
        <p:sp>
          <p:nvSpPr>
            <p:cNvPr id="4237" name="Freeform: Shape 4236">
              <a:extLst>
                <a:ext uri="{FF2B5EF4-FFF2-40B4-BE49-F238E27FC236}">
                  <a16:creationId xmlns:a16="http://schemas.microsoft.com/office/drawing/2014/main" xmlns="" id="{B25395F2-5F3E-4308-86C2-969FA0B8DEA6}"/>
                </a:ext>
              </a:extLst>
            </p:cNvPr>
            <p:cNvSpPr/>
            <p:nvPr/>
          </p:nvSpPr>
          <p:spPr>
            <a:xfrm>
              <a:off x="7318534" y="1102769"/>
              <a:ext cx="9525" cy="19050"/>
            </a:xfrm>
            <a:custGeom>
              <a:avLst/>
              <a:gdLst>
                <a:gd name="connsiteX0" fmla="*/ 7144 w 9525"/>
                <a:gd name="connsiteY0" fmla="*/ 7846 h 19050"/>
                <a:gd name="connsiteX1" fmla="*/ 9049 w 9525"/>
                <a:gd name="connsiteY1" fmla="*/ 13561 h 19050"/>
                <a:gd name="connsiteX2" fmla="*/ 7144 w 9525"/>
                <a:gd name="connsiteY2" fmla="*/ 7846 h 19050"/>
              </a:gdLst>
              <a:ahLst/>
              <a:cxnLst>
                <a:cxn ang="0">
                  <a:pos x="connsiteX0" y="connsiteY0"/>
                </a:cxn>
                <a:cxn ang="0">
                  <a:pos x="connsiteX1" y="connsiteY1"/>
                </a:cxn>
                <a:cxn ang="0">
                  <a:pos x="connsiteX2" y="connsiteY2"/>
                </a:cxn>
              </a:cxnLst>
              <a:rect l="l" t="t" r="r" b="b"/>
              <a:pathLst>
                <a:path w="9525" h="19050">
                  <a:moveTo>
                    <a:pt x="7144" y="7846"/>
                  </a:moveTo>
                  <a:cubicBezTo>
                    <a:pt x="8096" y="7846"/>
                    <a:pt x="9049" y="10703"/>
                    <a:pt x="9049" y="13561"/>
                  </a:cubicBezTo>
                  <a:cubicBezTo>
                    <a:pt x="10001" y="11656"/>
                    <a:pt x="9049" y="4988"/>
                    <a:pt x="7144" y="7846"/>
                  </a:cubicBezTo>
                  <a:close/>
                </a:path>
              </a:pathLst>
            </a:custGeom>
            <a:grpFill/>
            <a:ln w="9525" cap="flat">
              <a:noFill/>
              <a:prstDash val="solid"/>
              <a:miter/>
            </a:ln>
          </p:spPr>
          <p:txBody>
            <a:bodyPr rtlCol="0" anchor="ctr"/>
            <a:lstStyle/>
            <a:p>
              <a:endParaRPr lang="en-US"/>
            </a:p>
          </p:txBody>
        </p:sp>
        <p:sp>
          <p:nvSpPr>
            <p:cNvPr id="4238" name="Freeform: Shape 4237">
              <a:extLst>
                <a:ext uri="{FF2B5EF4-FFF2-40B4-BE49-F238E27FC236}">
                  <a16:creationId xmlns:a16="http://schemas.microsoft.com/office/drawing/2014/main" xmlns="" id="{57D27DC0-F1C0-4263-B591-5BAF4686821D}"/>
                </a:ext>
              </a:extLst>
            </p:cNvPr>
            <p:cNvSpPr/>
            <p:nvPr/>
          </p:nvSpPr>
          <p:spPr>
            <a:xfrm>
              <a:off x="7376636" y="1144957"/>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7567"/>
                    <a:pt x="12859" y="6615"/>
                    <a:pt x="7144" y="7567"/>
                  </a:cubicBezTo>
                  <a:close/>
                </a:path>
              </a:pathLst>
            </a:custGeom>
            <a:grpFill/>
            <a:ln w="9525" cap="flat">
              <a:noFill/>
              <a:prstDash val="solid"/>
              <a:miter/>
            </a:ln>
          </p:spPr>
          <p:txBody>
            <a:bodyPr rtlCol="0" anchor="ctr"/>
            <a:lstStyle/>
            <a:p>
              <a:endParaRPr lang="en-US"/>
            </a:p>
          </p:txBody>
        </p:sp>
        <p:sp>
          <p:nvSpPr>
            <p:cNvPr id="4239" name="Freeform: Shape 4238">
              <a:extLst>
                <a:ext uri="{FF2B5EF4-FFF2-40B4-BE49-F238E27FC236}">
                  <a16:creationId xmlns:a16="http://schemas.microsoft.com/office/drawing/2014/main" xmlns="" id="{280BE46A-9C8B-4682-8C5D-E0654BF476A4}"/>
                </a:ext>
              </a:extLst>
            </p:cNvPr>
            <p:cNvSpPr/>
            <p:nvPr/>
          </p:nvSpPr>
          <p:spPr>
            <a:xfrm>
              <a:off x="7395556" y="1185373"/>
              <a:ext cx="9525" cy="19050"/>
            </a:xfrm>
            <a:custGeom>
              <a:avLst/>
              <a:gdLst>
                <a:gd name="connsiteX0" fmla="*/ 8227 w 9525"/>
                <a:gd name="connsiteY0" fmla="*/ 18586 h 19050"/>
                <a:gd name="connsiteX1" fmla="*/ 8227 w 9525"/>
                <a:gd name="connsiteY1" fmla="*/ 18586 h 19050"/>
              </a:gdLst>
              <a:ahLst/>
              <a:cxnLst>
                <a:cxn ang="0">
                  <a:pos x="connsiteX0" y="connsiteY0"/>
                </a:cxn>
                <a:cxn ang="0">
                  <a:pos x="connsiteX1" y="connsiteY1"/>
                </a:cxn>
              </a:cxnLst>
              <a:rect l="l" t="t" r="r" b="b"/>
              <a:pathLst>
                <a:path w="9525" h="19050">
                  <a:moveTo>
                    <a:pt x="8227" y="18586"/>
                  </a:moveTo>
                  <a:cubicBezTo>
                    <a:pt x="9179" y="16681"/>
                    <a:pt x="5369" y="-6179"/>
                    <a:pt x="8227" y="18586"/>
                  </a:cubicBezTo>
                  <a:close/>
                </a:path>
              </a:pathLst>
            </a:custGeom>
            <a:grpFill/>
            <a:ln w="9525" cap="flat">
              <a:noFill/>
              <a:prstDash val="solid"/>
              <a:miter/>
            </a:ln>
          </p:spPr>
          <p:txBody>
            <a:bodyPr rtlCol="0" anchor="ctr"/>
            <a:lstStyle/>
            <a:p>
              <a:endParaRPr lang="en-US"/>
            </a:p>
          </p:txBody>
        </p:sp>
        <p:sp>
          <p:nvSpPr>
            <p:cNvPr id="4240" name="Freeform: Shape 4239">
              <a:extLst>
                <a:ext uri="{FF2B5EF4-FFF2-40B4-BE49-F238E27FC236}">
                  <a16:creationId xmlns:a16="http://schemas.microsoft.com/office/drawing/2014/main" xmlns="" id="{756C7B7A-BC45-43FE-95DD-7F43CB654B98}"/>
                </a:ext>
              </a:extLst>
            </p:cNvPr>
            <p:cNvSpPr/>
            <p:nvPr/>
          </p:nvSpPr>
          <p:spPr>
            <a:xfrm>
              <a:off x="7390924" y="118919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8096" y="7144"/>
                    <a:pt x="7144" y="7144"/>
                    <a:pt x="7144" y="7144"/>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4241" name="Freeform: Shape 4240">
              <a:extLst>
                <a:ext uri="{FF2B5EF4-FFF2-40B4-BE49-F238E27FC236}">
                  <a16:creationId xmlns:a16="http://schemas.microsoft.com/office/drawing/2014/main" xmlns="" id="{6ED9E9EC-F730-43F1-85B5-3CDB84B19C11}"/>
                </a:ext>
              </a:extLst>
            </p:cNvPr>
            <p:cNvSpPr/>
            <p:nvPr/>
          </p:nvSpPr>
          <p:spPr>
            <a:xfrm>
              <a:off x="7352824" y="1167288"/>
              <a:ext cx="9525" cy="9525"/>
            </a:xfrm>
            <a:custGeom>
              <a:avLst/>
              <a:gdLst>
                <a:gd name="connsiteX0" fmla="*/ 7144 w 9525"/>
                <a:gd name="connsiteY0" fmla="*/ 9049 h 9525"/>
                <a:gd name="connsiteX1" fmla="*/ 8096 w 9525"/>
                <a:gd name="connsiteY1" fmla="*/ 7144 h 9525"/>
                <a:gd name="connsiteX2" fmla="*/ 7144 w 9525"/>
                <a:gd name="connsiteY2" fmla="*/ 9049 h 9525"/>
              </a:gdLst>
              <a:ahLst/>
              <a:cxnLst>
                <a:cxn ang="0">
                  <a:pos x="connsiteX0" y="connsiteY0"/>
                </a:cxn>
                <a:cxn ang="0">
                  <a:pos x="connsiteX1" y="connsiteY1"/>
                </a:cxn>
                <a:cxn ang="0">
                  <a:pos x="connsiteX2" y="connsiteY2"/>
                </a:cxn>
              </a:cxnLst>
              <a:rect l="l" t="t" r="r" b="b"/>
              <a:pathLst>
                <a:path w="9525" h="9525">
                  <a:moveTo>
                    <a:pt x="7144" y="9049"/>
                  </a:moveTo>
                  <a:cubicBezTo>
                    <a:pt x="7144" y="8096"/>
                    <a:pt x="7144" y="8096"/>
                    <a:pt x="8096" y="7144"/>
                  </a:cubicBezTo>
                  <a:cubicBezTo>
                    <a:pt x="8096" y="7144"/>
                    <a:pt x="8096" y="8096"/>
                    <a:pt x="7144" y="9049"/>
                  </a:cubicBezTo>
                  <a:close/>
                </a:path>
              </a:pathLst>
            </a:custGeom>
            <a:grpFill/>
            <a:ln w="9525" cap="flat">
              <a:noFill/>
              <a:prstDash val="solid"/>
              <a:miter/>
            </a:ln>
          </p:spPr>
          <p:txBody>
            <a:bodyPr rtlCol="0" anchor="ctr"/>
            <a:lstStyle/>
            <a:p>
              <a:endParaRPr lang="en-US"/>
            </a:p>
          </p:txBody>
        </p:sp>
        <p:sp>
          <p:nvSpPr>
            <p:cNvPr id="4242" name="Freeform: Shape 4241">
              <a:extLst>
                <a:ext uri="{FF2B5EF4-FFF2-40B4-BE49-F238E27FC236}">
                  <a16:creationId xmlns:a16="http://schemas.microsoft.com/office/drawing/2014/main" xmlns="" id="{D565E14B-F41E-4CA9-A554-E04CFA1085BD}"/>
                </a:ext>
              </a:extLst>
            </p:cNvPr>
            <p:cNvSpPr/>
            <p:nvPr/>
          </p:nvSpPr>
          <p:spPr>
            <a:xfrm>
              <a:off x="7377632" y="1191172"/>
              <a:ext cx="9525" cy="19050"/>
            </a:xfrm>
            <a:custGeom>
              <a:avLst/>
              <a:gdLst>
                <a:gd name="connsiteX0" fmla="*/ 9959 w 9525"/>
                <a:gd name="connsiteY0" fmla="*/ 11835 h 19050"/>
                <a:gd name="connsiteX1" fmla="*/ 9959 w 9525"/>
                <a:gd name="connsiteY1" fmla="*/ 11835 h 19050"/>
              </a:gdLst>
              <a:ahLst/>
              <a:cxnLst>
                <a:cxn ang="0">
                  <a:pos x="connsiteX0" y="connsiteY0"/>
                </a:cxn>
                <a:cxn ang="0">
                  <a:pos x="connsiteX1" y="connsiteY1"/>
                </a:cxn>
              </a:cxnLst>
              <a:rect l="l" t="t" r="r" b="b"/>
              <a:pathLst>
                <a:path w="9525" h="19050">
                  <a:moveTo>
                    <a:pt x="9959" y="11835"/>
                  </a:moveTo>
                  <a:cubicBezTo>
                    <a:pt x="1386" y="-2452"/>
                    <a:pt x="15674" y="21360"/>
                    <a:pt x="9959" y="11835"/>
                  </a:cubicBezTo>
                  <a:close/>
                </a:path>
              </a:pathLst>
            </a:custGeom>
            <a:grpFill/>
            <a:ln w="9525" cap="flat">
              <a:noFill/>
              <a:prstDash val="solid"/>
              <a:miter/>
            </a:ln>
          </p:spPr>
          <p:txBody>
            <a:bodyPr rtlCol="0" anchor="ctr"/>
            <a:lstStyle/>
            <a:p>
              <a:endParaRPr lang="en-US"/>
            </a:p>
          </p:txBody>
        </p:sp>
        <p:sp>
          <p:nvSpPr>
            <p:cNvPr id="4243" name="Freeform: Shape 4242">
              <a:extLst>
                <a:ext uri="{FF2B5EF4-FFF2-40B4-BE49-F238E27FC236}">
                  <a16:creationId xmlns:a16="http://schemas.microsoft.com/office/drawing/2014/main" xmlns="" id="{DA921EE7-B166-4E46-95F3-E75CB82C58E2}"/>
                </a:ext>
              </a:extLst>
            </p:cNvPr>
            <p:cNvSpPr/>
            <p:nvPr/>
          </p:nvSpPr>
          <p:spPr>
            <a:xfrm>
              <a:off x="7289006" y="1091674"/>
              <a:ext cx="9525" cy="9525"/>
            </a:xfrm>
            <a:custGeom>
              <a:avLst/>
              <a:gdLst>
                <a:gd name="connsiteX0" fmla="*/ 7144 w 9525"/>
                <a:gd name="connsiteY0" fmla="*/ 10368 h 9525"/>
                <a:gd name="connsiteX1" fmla="*/ 7144 w 9525"/>
                <a:gd name="connsiteY1" fmla="*/ 10368 h 9525"/>
              </a:gdLst>
              <a:ahLst/>
              <a:cxnLst>
                <a:cxn ang="0">
                  <a:pos x="connsiteX0" y="connsiteY0"/>
                </a:cxn>
                <a:cxn ang="0">
                  <a:pos x="connsiteX1" y="connsiteY1"/>
                </a:cxn>
              </a:cxnLst>
              <a:rect l="l" t="t" r="r" b="b"/>
              <a:pathLst>
                <a:path w="9525" h="9525">
                  <a:moveTo>
                    <a:pt x="7144" y="10368"/>
                  </a:moveTo>
                  <a:cubicBezTo>
                    <a:pt x="7144" y="6558"/>
                    <a:pt x="8096" y="5606"/>
                    <a:pt x="7144" y="10368"/>
                  </a:cubicBezTo>
                  <a:close/>
                </a:path>
              </a:pathLst>
            </a:custGeom>
            <a:grpFill/>
            <a:ln w="9525" cap="flat">
              <a:noFill/>
              <a:prstDash val="solid"/>
              <a:miter/>
            </a:ln>
          </p:spPr>
          <p:txBody>
            <a:bodyPr rtlCol="0" anchor="ctr"/>
            <a:lstStyle/>
            <a:p>
              <a:endParaRPr lang="en-US"/>
            </a:p>
          </p:txBody>
        </p:sp>
        <p:sp>
          <p:nvSpPr>
            <p:cNvPr id="4244" name="Freeform: Shape 4243">
              <a:extLst>
                <a:ext uri="{FF2B5EF4-FFF2-40B4-BE49-F238E27FC236}">
                  <a16:creationId xmlns:a16="http://schemas.microsoft.com/office/drawing/2014/main" xmlns="" id="{CE59A567-2E50-46CB-AF1F-9F7EE9FFBAE0}"/>
                </a:ext>
              </a:extLst>
            </p:cNvPr>
            <p:cNvSpPr/>
            <p:nvPr/>
          </p:nvSpPr>
          <p:spPr>
            <a:xfrm>
              <a:off x="7288054" y="109108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4245" name="Freeform: Shape 4244">
              <a:extLst>
                <a:ext uri="{FF2B5EF4-FFF2-40B4-BE49-F238E27FC236}">
                  <a16:creationId xmlns:a16="http://schemas.microsoft.com/office/drawing/2014/main" xmlns="" id="{3F3D79E1-A363-466B-B49E-8AB43F62F229}"/>
                </a:ext>
              </a:extLst>
            </p:cNvPr>
            <p:cNvSpPr/>
            <p:nvPr/>
          </p:nvSpPr>
          <p:spPr>
            <a:xfrm>
              <a:off x="7359299" y="1161956"/>
              <a:ext cx="9525" cy="9525"/>
            </a:xfrm>
            <a:custGeom>
              <a:avLst/>
              <a:gdLst>
                <a:gd name="connsiteX0" fmla="*/ 7335 w 9525"/>
                <a:gd name="connsiteY0" fmla="*/ 9618 h 9525"/>
                <a:gd name="connsiteX1" fmla="*/ 10193 w 9525"/>
                <a:gd name="connsiteY1" fmla="*/ 7713 h 9525"/>
                <a:gd name="connsiteX2" fmla="*/ 7335 w 9525"/>
                <a:gd name="connsiteY2" fmla="*/ 9618 h 9525"/>
              </a:gdLst>
              <a:ahLst/>
              <a:cxnLst>
                <a:cxn ang="0">
                  <a:pos x="connsiteX0" y="connsiteY0"/>
                </a:cxn>
                <a:cxn ang="0">
                  <a:pos x="connsiteX1" y="connsiteY1"/>
                </a:cxn>
                <a:cxn ang="0">
                  <a:pos x="connsiteX2" y="connsiteY2"/>
                </a:cxn>
              </a:cxnLst>
              <a:rect l="l" t="t" r="r" b="b"/>
              <a:pathLst>
                <a:path w="9525" h="9525">
                  <a:moveTo>
                    <a:pt x="7335" y="9618"/>
                  </a:moveTo>
                  <a:cubicBezTo>
                    <a:pt x="8288" y="9618"/>
                    <a:pt x="9241" y="9618"/>
                    <a:pt x="10193" y="7713"/>
                  </a:cubicBezTo>
                  <a:cubicBezTo>
                    <a:pt x="9241" y="6761"/>
                    <a:pt x="6383" y="6761"/>
                    <a:pt x="7335" y="9618"/>
                  </a:cubicBezTo>
                  <a:close/>
                </a:path>
              </a:pathLst>
            </a:custGeom>
            <a:grpFill/>
            <a:ln w="9525" cap="flat">
              <a:noFill/>
              <a:prstDash val="solid"/>
              <a:miter/>
            </a:ln>
          </p:spPr>
          <p:txBody>
            <a:bodyPr rtlCol="0" anchor="ctr"/>
            <a:lstStyle/>
            <a:p>
              <a:endParaRPr lang="en-US"/>
            </a:p>
          </p:txBody>
        </p:sp>
        <p:sp>
          <p:nvSpPr>
            <p:cNvPr id="4246" name="Freeform: Shape 4245">
              <a:extLst>
                <a:ext uri="{FF2B5EF4-FFF2-40B4-BE49-F238E27FC236}">
                  <a16:creationId xmlns:a16="http://schemas.microsoft.com/office/drawing/2014/main" xmlns="" id="{3D3CE117-1A6F-4A8F-BBA4-D1F5CE5CD7D0}"/>
                </a:ext>
              </a:extLst>
            </p:cNvPr>
            <p:cNvSpPr/>
            <p:nvPr/>
          </p:nvSpPr>
          <p:spPr>
            <a:xfrm>
              <a:off x="7282339" y="1103682"/>
              <a:ext cx="9525" cy="9525"/>
            </a:xfrm>
            <a:custGeom>
              <a:avLst/>
              <a:gdLst>
                <a:gd name="connsiteX0" fmla="*/ 7144 w 9525"/>
                <a:gd name="connsiteY0" fmla="*/ 8837 h 9525"/>
                <a:gd name="connsiteX1" fmla="*/ 7144 w 9525"/>
                <a:gd name="connsiteY1" fmla="*/ 8837 h 9525"/>
              </a:gdLst>
              <a:ahLst/>
              <a:cxnLst>
                <a:cxn ang="0">
                  <a:pos x="connsiteX0" y="connsiteY0"/>
                </a:cxn>
                <a:cxn ang="0">
                  <a:pos x="connsiteX1" y="connsiteY1"/>
                </a:cxn>
              </a:cxnLst>
              <a:rect l="l" t="t" r="r" b="b"/>
              <a:pathLst>
                <a:path w="9525" h="9525">
                  <a:moveTo>
                    <a:pt x="7144" y="8837"/>
                  </a:moveTo>
                  <a:cubicBezTo>
                    <a:pt x="10954" y="5027"/>
                    <a:pt x="7144" y="8837"/>
                    <a:pt x="7144" y="8837"/>
                  </a:cubicBezTo>
                  <a:close/>
                </a:path>
              </a:pathLst>
            </a:custGeom>
            <a:grpFill/>
            <a:ln w="9525" cap="flat">
              <a:noFill/>
              <a:prstDash val="solid"/>
              <a:miter/>
            </a:ln>
          </p:spPr>
          <p:txBody>
            <a:bodyPr rtlCol="0" anchor="ctr"/>
            <a:lstStyle/>
            <a:p>
              <a:endParaRPr lang="en-US"/>
            </a:p>
          </p:txBody>
        </p:sp>
        <p:sp>
          <p:nvSpPr>
            <p:cNvPr id="4247" name="Freeform: Shape 4246">
              <a:extLst>
                <a:ext uri="{FF2B5EF4-FFF2-40B4-BE49-F238E27FC236}">
                  <a16:creationId xmlns:a16="http://schemas.microsoft.com/office/drawing/2014/main" xmlns="" id="{22A4F32B-FB8D-4D0A-93A8-9C15998D9F59}"/>
                </a:ext>
              </a:extLst>
            </p:cNvPr>
            <p:cNvSpPr/>
            <p:nvPr/>
          </p:nvSpPr>
          <p:spPr>
            <a:xfrm>
              <a:off x="7268743" y="1094803"/>
              <a:ext cx="9525" cy="9525"/>
            </a:xfrm>
            <a:custGeom>
              <a:avLst/>
              <a:gdLst>
                <a:gd name="connsiteX0" fmla="*/ 9310 w 9525"/>
                <a:gd name="connsiteY0" fmla="*/ 7239 h 9525"/>
                <a:gd name="connsiteX1" fmla="*/ 9310 w 9525"/>
                <a:gd name="connsiteY1" fmla="*/ 7239 h 9525"/>
              </a:gdLst>
              <a:ahLst/>
              <a:cxnLst>
                <a:cxn ang="0">
                  <a:pos x="connsiteX0" y="connsiteY0"/>
                </a:cxn>
                <a:cxn ang="0">
                  <a:pos x="connsiteX1" y="connsiteY1"/>
                </a:cxn>
              </a:cxnLst>
              <a:rect l="l" t="t" r="r" b="b"/>
              <a:pathLst>
                <a:path w="9525" h="9525">
                  <a:moveTo>
                    <a:pt x="9310" y="7239"/>
                  </a:moveTo>
                  <a:cubicBezTo>
                    <a:pt x="11215" y="6286"/>
                    <a:pt x="3595" y="12954"/>
                    <a:pt x="9310" y="7239"/>
                  </a:cubicBezTo>
                  <a:close/>
                </a:path>
              </a:pathLst>
            </a:custGeom>
            <a:grpFill/>
            <a:ln w="9525" cap="flat">
              <a:noFill/>
              <a:prstDash val="solid"/>
              <a:miter/>
            </a:ln>
          </p:spPr>
          <p:txBody>
            <a:bodyPr rtlCol="0" anchor="ctr"/>
            <a:lstStyle/>
            <a:p>
              <a:endParaRPr lang="en-US"/>
            </a:p>
          </p:txBody>
        </p:sp>
        <p:sp>
          <p:nvSpPr>
            <p:cNvPr id="4248" name="Freeform: Shape 4247">
              <a:extLst>
                <a:ext uri="{FF2B5EF4-FFF2-40B4-BE49-F238E27FC236}">
                  <a16:creationId xmlns:a16="http://schemas.microsoft.com/office/drawing/2014/main" xmlns="" id="{F2FD2089-46A1-4F95-BC99-4D3243FDCD0F}"/>
                </a:ext>
              </a:extLst>
            </p:cNvPr>
            <p:cNvSpPr/>
            <p:nvPr/>
          </p:nvSpPr>
          <p:spPr>
            <a:xfrm>
              <a:off x="7331869" y="1205282"/>
              <a:ext cx="9525" cy="19050"/>
            </a:xfrm>
            <a:custGeom>
              <a:avLst/>
              <a:gdLst>
                <a:gd name="connsiteX0" fmla="*/ 7144 w 9525"/>
                <a:gd name="connsiteY0" fmla="*/ 13917 h 19050"/>
                <a:gd name="connsiteX1" fmla="*/ 7144 w 9525"/>
                <a:gd name="connsiteY1" fmla="*/ 13917 h 19050"/>
              </a:gdLst>
              <a:ahLst/>
              <a:cxnLst>
                <a:cxn ang="0">
                  <a:pos x="connsiteX0" y="connsiteY0"/>
                </a:cxn>
                <a:cxn ang="0">
                  <a:pos x="connsiteX1" y="connsiteY1"/>
                </a:cxn>
              </a:cxnLst>
              <a:rect l="l" t="t" r="r" b="b"/>
              <a:pathLst>
                <a:path w="9525" h="19050">
                  <a:moveTo>
                    <a:pt x="7144" y="13917"/>
                  </a:moveTo>
                  <a:cubicBezTo>
                    <a:pt x="7144" y="13917"/>
                    <a:pt x="9049" y="-1323"/>
                    <a:pt x="7144" y="13917"/>
                  </a:cubicBezTo>
                  <a:close/>
                </a:path>
              </a:pathLst>
            </a:custGeom>
            <a:grpFill/>
            <a:ln w="9525" cap="flat">
              <a:noFill/>
              <a:prstDash val="solid"/>
              <a:miter/>
            </a:ln>
          </p:spPr>
          <p:txBody>
            <a:bodyPr rtlCol="0" anchor="ctr"/>
            <a:lstStyle/>
            <a:p>
              <a:endParaRPr lang="en-US"/>
            </a:p>
          </p:txBody>
        </p:sp>
        <p:sp>
          <p:nvSpPr>
            <p:cNvPr id="4249" name="Freeform: Shape 4248">
              <a:extLst>
                <a:ext uri="{FF2B5EF4-FFF2-40B4-BE49-F238E27FC236}">
                  <a16:creationId xmlns:a16="http://schemas.microsoft.com/office/drawing/2014/main" xmlns="" id="{84DBF068-8588-45BD-85F7-2A80AEDEFC7F}"/>
                </a:ext>
              </a:extLst>
            </p:cNvPr>
            <p:cNvSpPr/>
            <p:nvPr/>
          </p:nvSpPr>
          <p:spPr>
            <a:xfrm>
              <a:off x="7157561" y="1094898"/>
              <a:ext cx="66675" cy="28575"/>
            </a:xfrm>
            <a:custGeom>
              <a:avLst/>
              <a:gdLst>
                <a:gd name="connsiteX0" fmla="*/ 47149 w 66675"/>
                <a:gd name="connsiteY0" fmla="*/ 18574 h 28575"/>
                <a:gd name="connsiteX1" fmla="*/ 55721 w 66675"/>
                <a:gd name="connsiteY1" fmla="*/ 27146 h 28575"/>
                <a:gd name="connsiteX2" fmla="*/ 60484 w 66675"/>
                <a:gd name="connsiteY2" fmla="*/ 10001 h 28575"/>
                <a:gd name="connsiteX3" fmla="*/ 60484 w 66675"/>
                <a:gd name="connsiteY3" fmla="*/ 7144 h 28575"/>
                <a:gd name="connsiteX4" fmla="*/ 7144 w 66675"/>
                <a:gd name="connsiteY4" fmla="*/ 7144 h 28575"/>
                <a:gd name="connsiteX5" fmla="*/ 8096 w 66675"/>
                <a:gd name="connsiteY5" fmla="*/ 28099 h 28575"/>
                <a:gd name="connsiteX6" fmla="*/ 47149 w 66675"/>
                <a:gd name="connsiteY6" fmla="*/ 1857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675" h="28575">
                  <a:moveTo>
                    <a:pt x="47149" y="18574"/>
                  </a:moveTo>
                  <a:cubicBezTo>
                    <a:pt x="47149" y="19526"/>
                    <a:pt x="50959" y="26194"/>
                    <a:pt x="55721" y="27146"/>
                  </a:cubicBezTo>
                  <a:cubicBezTo>
                    <a:pt x="51911" y="24289"/>
                    <a:pt x="58579" y="14764"/>
                    <a:pt x="60484" y="10001"/>
                  </a:cubicBezTo>
                  <a:cubicBezTo>
                    <a:pt x="59531" y="10001"/>
                    <a:pt x="59531" y="9049"/>
                    <a:pt x="60484" y="7144"/>
                  </a:cubicBezTo>
                  <a:cubicBezTo>
                    <a:pt x="53816" y="12859"/>
                    <a:pt x="25241" y="8096"/>
                    <a:pt x="7144" y="7144"/>
                  </a:cubicBezTo>
                  <a:cubicBezTo>
                    <a:pt x="15716" y="12859"/>
                    <a:pt x="9049" y="21431"/>
                    <a:pt x="8096" y="28099"/>
                  </a:cubicBezTo>
                  <a:cubicBezTo>
                    <a:pt x="13811" y="32861"/>
                    <a:pt x="48101" y="30004"/>
                    <a:pt x="47149" y="18574"/>
                  </a:cubicBezTo>
                  <a:close/>
                </a:path>
              </a:pathLst>
            </a:custGeom>
            <a:grpFill/>
            <a:ln w="9525" cap="flat">
              <a:noFill/>
              <a:prstDash val="solid"/>
              <a:miter/>
            </a:ln>
          </p:spPr>
          <p:txBody>
            <a:bodyPr rtlCol="0" anchor="ctr"/>
            <a:lstStyle/>
            <a:p>
              <a:endParaRPr lang="en-US"/>
            </a:p>
          </p:txBody>
        </p:sp>
        <p:sp>
          <p:nvSpPr>
            <p:cNvPr id="4250" name="Freeform: Shape 4249">
              <a:extLst>
                <a:ext uri="{FF2B5EF4-FFF2-40B4-BE49-F238E27FC236}">
                  <a16:creationId xmlns:a16="http://schemas.microsoft.com/office/drawing/2014/main" xmlns="" id="{EEA0B38F-668E-44E8-83B5-19F55EB2A5AB}"/>
                </a:ext>
              </a:extLst>
            </p:cNvPr>
            <p:cNvSpPr/>
            <p:nvPr/>
          </p:nvSpPr>
          <p:spPr>
            <a:xfrm>
              <a:off x="7207091" y="1113948"/>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4251" name="Freeform: Shape 4250">
              <a:extLst>
                <a:ext uri="{FF2B5EF4-FFF2-40B4-BE49-F238E27FC236}">
                  <a16:creationId xmlns:a16="http://schemas.microsoft.com/office/drawing/2014/main" xmlns="" id="{81A667F4-E47E-4876-B33C-D6C49AF4E931}"/>
                </a:ext>
              </a:extLst>
            </p:cNvPr>
            <p:cNvSpPr/>
            <p:nvPr/>
          </p:nvSpPr>
          <p:spPr>
            <a:xfrm>
              <a:off x="7156609" y="1093946"/>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9049"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4252" name="Freeform: Shape 4251">
              <a:extLst>
                <a:ext uri="{FF2B5EF4-FFF2-40B4-BE49-F238E27FC236}">
                  <a16:creationId xmlns:a16="http://schemas.microsoft.com/office/drawing/2014/main" xmlns="" id="{7DE967A2-80CC-4958-8F51-F15AA90CA472}"/>
                </a:ext>
              </a:extLst>
            </p:cNvPr>
            <p:cNvSpPr/>
            <p:nvPr/>
          </p:nvSpPr>
          <p:spPr>
            <a:xfrm>
              <a:off x="7215224" y="1097409"/>
              <a:ext cx="9525" cy="19050"/>
            </a:xfrm>
            <a:custGeom>
              <a:avLst/>
              <a:gdLst>
                <a:gd name="connsiteX0" fmla="*/ 9488 w 9525"/>
                <a:gd name="connsiteY0" fmla="*/ 12253 h 19050"/>
                <a:gd name="connsiteX1" fmla="*/ 9488 w 9525"/>
                <a:gd name="connsiteY1" fmla="*/ 12253 h 19050"/>
              </a:gdLst>
              <a:ahLst/>
              <a:cxnLst>
                <a:cxn ang="0">
                  <a:pos x="connsiteX0" y="connsiteY0"/>
                </a:cxn>
                <a:cxn ang="0">
                  <a:pos x="connsiteX1" y="connsiteY1"/>
                </a:cxn>
              </a:cxnLst>
              <a:rect l="l" t="t" r="r" b="b"/>
              <a:pathLst>
                <a:path w="9525" h="19050">
                  <a:moveTo>
                    <a:pt x="9488" y="12253"/>
                  </a:moveTo>
                  <a:cubicBezTo>
                    <a:pt x="4726" y="1776"/>
                    <a:pt x="8536" y="10348"/>
                    <a:pt x="9488" y="12253"/>
                  </a:cubicBezTo>
                  <a:close/>
                </a:path>
              </a:pathLst>
            </a:custGeom>
            <a:grpFill/>
            <a:ln w="9525" cap="flat">
              <a:noFill/>
              <a:prstDash val="solid"/>
              <a:miter/>
            </a:ln>
          </p:spPr>
          <p:txBody>
            <a:bodyPr rtlCol="0" anchor="ctr"/>
            <a:lstStyle/>
            <a:p>
              <a:endParaRPr lang="en-US"/>
            </a:p>
          </p:txBody>
        </p:sp>
        <p:sp>
          <p:nvSpPr>
            <p:cNvPr id="4253" name="Freeform: Shape 4252">
              <a:extLst>
                <a:ext uri="{FF2B5EF4-FFF2-40B4-BE49-F238E27FC236}">
                  <a16:creationId xmlns:a16="http://schemas.microsoft.com/office/drawing/2014/main" xmlns="" id="{903F34A3-F624-4506-8D22-DE631049A629}"/>
                </a:ext>
              </a:extLst>
            </p:cNvPr>
            <p:cNvSpPr/>
            <p:nvPr/>
          </p:nvSpPr>
          <p:spPr>
            <a:xfrm>
              <a:off x="7212606" y="1092993"/>
              <a:ext cx="9525" cy="9525"/>
            </a:xfrm>
            <a:custGeom>
              <a:avLst/>
              <a:gdLst>
                <a:gd name="connsiteX0" fmla="*/ 7344 w 9525"/>
                <a:gd name="connsiteY0" fmla="*/ 7144 h 9525"/>
                <a:gd name="connsiteX1" fmla="*/ 7344 w 9525"/>
                <a:gd name="connsiteY1" fmla="*/ 7144 h 9525"/>
              </a:gdLst>
              <a:ahLst/>
              <a:cxnLst>
                <a:cxn ang="0">
                  <a:pos x="connsiteX0" y="connsiteY0"/>
                </a:cxn>
                <a:cxn ang="0">
                  <a:pos x="connsiteX1" y="connsiteY1"/>
                </a:cxn>
              </a:cxnLst>
              <a:rect l="l" t="t" r="r" b="b"/>
              <a:pathLst>
                <a:path w="9525" h="9525">
                  <a:moveTo>
                    <a:pt x="7344" y="7144"/>
                  </a:moveTo>
                  <a:cubicBezTo>
                    <a:pt x="6392" y="15716"/>
                    <a:pt x="9249" y="9049"/>
                    <a:pt x="7344" y="7144"/>
                  </a:cubicBezTo>
                  <a:close/>
                </a:path>
              </a:pathLst>
            </a:custGeom>
            <a:grpFill/>
            <a:ln w="9525" cap="flat">
              <a:noFill/>
              <a:prstDash val="solid"/>
              <a:miter/>
            </a:ln>
          </p:spPr>
          <p:txBody>
            <a:bodyPr rtlCol="0" anchor="ctr"/>
            <a:lstStyle/>
            <a:p>
              <a:endParaRPr lang="en-US"/>
            </a:p>
          </p:txBody>
        </p:sp>
        <p:sp>
          <p:nvSpPr>
            <p:cNvPr id="4254" name="Freeform: Shape 4253">
              <a:extLst>
                <a:ext uri="{FF2B5EF4-FFF2-40B4-BE49-F238E27FC236}">
                  <a16:creationId xmlns:a16="http://schemas.microsoft.com/office/drawing/2014/main" xmlns="" id="{82B69C48-E85F-4599-888E-647961224E21}"/>
                </a:ext>
              </a:extLst>
            </p:cNvPr>
            <p:cNvSpPr/>
            <p:nvPr/>
          </p:nvSpPr>
          <p:spPr>
            <a:xfrm>
              <a:off x="7208136" y="1202531"/>
              <a:ext cx="9525" cy="9525"/>
            </a:xfrm>
            <a:custGeom>
              <a:avLst/>
              <a:gdLst>
                <a:gd name="connsiteX0" fmla="*/ 9909 w 9525"/>
                <a:gd name="connsiteY0" fmla="*/ 7144 h 9525"/>
                <a:gd name="connsiteX1" fmla="*/ 9909 w 9525"/>
                <a:gd name="connsiteY1" fmla="*/ 7144 h 9525"/>
              </a:gdLst>
              <a:ahLst/>
              <a:cxnLst>
                <a:cxn ang="0">
                  <a:pos x="connsiteX0" y="connsiteY0"/>
                </a:cxn>
                <a:cxn ang="0">
                  <a:pos x="connsiteX1" y="connsiteY1"/>
                </a:cxn>
              </a:cxnLst>
              <a:rect l="l" t="t" r="r" b="b"/>
              <a:pathLst>
                <a:path w="9525" h="9525">
                  <a:moveTo>
                    <a:pt x="9909" y="7144"/>
                  </a:moveTo>
                  <a:cubicBezTo>
                    <a:pt x="8957" y="8096"/>
                    <a:pt x="4194" y="10954"/>
                    <a:pt x="9909" y="7144"/>
                  </a:cubicBezTo>
                  <a:close/>
                </a:path>
              </a:pathLst>
            </a:custGeom>
            <a:grpFill/>
            <a:ln w="9525" cap="flat">
              <a:noFill/>
              <a:prstDash val="solid"/>
              <a:miter/>
            </a:ln>
          </p:spPr>
          <p:txBody>
            <a:bodyPr rtlCol="0" anchor="ctr"/>
            <a:lstStyle/>
            <a:p>
              <a:endParaRPr lang="en-US"/>
            </a:p>
          </p:txBody>
        </p:sp>
        <p:sp>
          <p:nvSpPr>
            <p:cNvPr id="4255" name="Freeform: Shape 4254">
              <a:extLst>
                <a:ext uri="{FF2B5EF4-FFF2-40B4-BE49-F238E27FC236}">
                  <a16:creationId xmlns:a16="http://schemas.microsoft.com/office/drawing/2014/main" xmlns="" id="{A938FF44-DB49-42B0-BD30-82069630ED7B}"/>
                </a:ext>
              </a:extLst>
            </p:cNvPr>
            <p:cNvSpPr/>
            <p:nvPr/>
          </p:nvSpPr>
          <p:spPr>
            <a:xfrm>
              <a:off x="7196614" y="1192731"/>
              <a:ext cx="9525" cy="9525"/>
            </a:xfrm>
            <a:custGeom>
              <a:avLst/>
              <a:gdLst>
                <a:gd name="connsiteX0" fmla="*/ 7144 w 9525"/>
                <a:gd name="connsiteY0" fmla="*/ 7419 h 9525"/>
                <a:gd name="connsiteX1" fmla="*/ 10954 w 9525"/>
                <a:gd name="connsiteY1" fmla="*/ 7419 h 9525"/>
                <a:gd name="connsiteX2" fmla="*/ 7144 w 9525"/>
                <a:gd name="connsiteY2" fmla="*/ 7419 h 9525"/>
              </a:gdLst>
              <a:ahLst/>
              <a:cxnLst>
                <a:cxn ang="0">
                  <a:pos x="connsiteX0" y="connsiteY0"/>
                </a:cxn>
                <a:cxn ang="0">
                  <a:pos x="connsiteX1" y="connsiteY1"/>
                </a:cxn>
                <a:cxn ang="0">
                  <a:pos x="connsiteX2" y="connsiteY2"/>
                </a:cxn>
              </a:cxnLst>
              <a:rect l="l" t="t" r="r" b="b"/>
              <a:pathLst>
                <a:path w="9525" h="9525">
                  <a:moveTo>
                    <a:pt x="7144" y="7419"/>
                  </a:moveTo>
                  <a:cubicBezTo>
                    <a:pt x="8096" y="10276"/>
                    <a:pt x="10001" y="8371"/>
                    <a:pt x="10954" y="7419"/>
                  </a:cubicBezTo>
                  <a:cubicBezTo>
                    <a:pt x="9049" y="8371"/>
                    <a:pt x="10001" y="6466"/>
                    <a:pt x="7144" y="7419"/>
                  </a:cubicBezTo>
                  <a:close/>
                </a:path>
              </a:pathLst>
            </a:custGeom>
            <a:grpFill/>
            <a:ln w="9525" cap="flat">
              <a:noFill/>
              <a:prstDash val="solid"/>
              <a:miter/>
            </a:ln>
          </p:spPr>
          <p:txBody>
            <a:bodyPr rtlCol="0" anchor="ctr"/>
            <a:lstStyle/>
            <a:p>
              <a:endParaRPr lang="en-US"/>
            </a:p>
          </p:txBody>
        </p:sp>
        <p:sp>
          <p:nvSpPr>
            <p:cNvPr id="4256" name="Freeform: Shape 4255">
              <a:extLst>
                <a:ext uri="{FF2B5EF4-FFF2-40B4-BE49-F238E27FC236}">
                  <a16:creationId xmlns:a16="http://schemas.microsoft.com/office/drawing/2014/main" xmlns="" id="{D21B859D-6241-4770-87EE-5C9EA9EE28F4}"/>
                </a:ext>
              </a:extLst>
            </p:cNvPr>
            <p:cNvSpPr/>
            <p:nvPr/>
          </p:nvSpPr>
          <p:spPr>
            <a:xfrm>
              <a:off x="7195618" y="1227296"/>
              <a:ext cx="9525" cy="9525"/>
            </a:xfrm>
            <a:custGeom>
              <a:avLst/>
              <a:gdLst>
                <a:gd name="connsiteX0" fmla="*/ 10045 w 9525"/>
                <a:gd name="connsiteY0" fmla="*/ 7144 h 9525"/>
                <a:gd name="connsiteX1" fmla="*/ 10045 w 9525"/>
                <a:gd name="connsiteY1" fmla="*/ 7144 h 9525"/>
              </a:gdLst>
              <a:ahLst/>
              <a:cxnLst>
                <a:cxn ang="0">
                  <a:pos x="connsiteX0" y="connsiteY0"/>
                </a:cxn>
                <a:cxn ang="0">
                  <a:pos x="connsiteX1" y="connsiteY1"/>
                </a:cxn>
              </a:cxnLst>
              <a:rect l="l" t="t" r="r" b="b"/>
              <a:pathLst>
                <a:path w="9525" h="9525">
                  <a:moveTo>
                    <a:pt x="10045" y="7144"/>
                  </a:moveTo>
                  <a:cubicBezTo>
                    <a:pt x="7187" y="9049"/>
                    <a:pt x="5282" y="10954"/>
                    <a:pt x="10045" y="7144"/>
                  </a:cubicBezTo>
                  <a:close/>
                </a:path>
              </a:pathLst>
            </a:custGeom>
            <a:grpFill/>
            <a:ln w="9525" cap="flat">
              <a:noFill/>
              <a:prstDash val="solid"/>
              <a:miter/>
            </a:ln>
          </p:spPr>
          <p:txBody>
            <a:bodyPr rtlCol="0" anchor="ctr"/>
            <a:lstStyle/>
            <a:p>
              <a:endParaRPr lang="en-US"/>
            </a:p>
          </p:txBody>
        </p:sp>
        <p:sp>
          <p:nvSpPr>
            <p:cNvPr id="4257" name="Freeform: Shape 4256">
              <a:extLst>
                <a:ext uri="{FF2B5EF4-FFF2-40B4-BE49-F238E27FC236}">
                  <a16:creationId xmlns:a16="http://schemas.microsoft.com/office/drawing/2014/main" xmlns="" id="{5B03FDC3-2E84-4867-90A9-65ACFFF78ACC}"/>
                </a:ext>
              </a:extLst>
            </p:cNvPr>
            <p:cNvSpPr/>
            <p:nvPr/>
          </p:nvSpPr>
          <p:spPr>
            <a:xfrm>
              <a:off x="7137559" y="1112996"/>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7144" y="8096"/>
                    <a:pt x="7144" y="7144"/>
                    <a:pt x="8096" y="7144"/>
                  </a:cubicBezTo>
                  <a:close/>
                </a:path>
              </a:pathLst>
            </a:custGeom>
            <a:grpFill/>
            <a:ln w="9525" cap="flat">
              <a:noFill/>
              <a:prstDash val="solid"/>
              <a:miter/>
            </a:ln>
          </p:spPr>
          <p:txBody>
            <a:bodyPr rtlCol="0" anchor="ctr"/>
            <a:lstStyle/>
            <a:p>
              <a:endParaRPr lang="en-US"/>
            </a:p>
          </p:txBody>
        </p:sp>
        <p:sp>
          <p:nvSpPr>
            <p:cNvPr id="4258" name="Freeform: Shape 4257">
              <a:extLst>
                <a:ext uri="{FF2B5EF4-FFF2-40B4-BE49-F238E27FC236}">
                  <a16:creationId xmlns:a16="http://schemas.microsoft.com/office/drawing/2014/main" xmlns="" id="{DDB5BAEB-B429-4BE1-92FC-40D7CB34292A}"/>
                </a:ext>
              </a:extLst>
            </p:cNvPr>
            <p:cNvSpPr/>
            <p:nvPr/>
          </p:nvSpPr>
          <p:spPr>
            <a:xfrm>
              <a:off x="7126129" y="1093275"/>
              <a:ext cx="38100" cy="28575"/>
            </a:xfrm>
            <a:custGeom>
              <a:avLst/>
              <a:gdLst>
                <a:gd name="connsiteX0" fmla="*/ 37624 w 38100"/>
                <a:gd name="connsiteY0" fmla="*/ 24007 h 28575"/>
                <a:gd name="connsiteX1" fmla="*/ 7144 w 38100"/>
                <a:gd name="connsiteY1" fmla="*/ 22102 h 28575"/>
                <a:gd name="connsiteX2" fmla="*/ 16669 w 38100"/>
                <a:gd name="connsiteY2" fmla="*/ 24007 h 28575"/>
                <a:gd name="connsiteX3" fmla="*/ 17621 w 38100"/>
                <a:gd name="connsiteY3" fmla="*/ 16387 h 28575"/>
                <a:gd name="connsiteX4" fmla="*/ 37624 w 38100"/>
                <a:gd name="connsiteY4" fmla="*/ 24007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28575">
                  <a:moveTo>
                    <a:pt x="37624" y="24007"/>
                  </a:moveTo>
                  <a:cubicBezTo>
                    <a:pt x="35719" y="21149"/>
                    <a:pt x="26194" y="-11236"/>
                    <a:pt x="7144" y="22102"/>
                  </a:cubicBezTo>
                  <a:cubicBezTo>
                    <a:pt x="14764" y="17339"/>
                    <a:pt x="17621" y="17339"/>
                    <a:pt x="16669" y="24007"/>
                  </a:cubicBezTo>
                  <a:cubicBezTo>
                    <a:pt x="20479" y="21149"/>
                    <a:pt x="20479" y="18292"/>
                    <a:pt x="17621" y="16387"/>
                  </a:cubicBezTo>
                  <a:cubicBezTo>
                    <a:pt x="25241" y="1147"/>
                    <a:pt x="9049" y="47819"/>
                    <a:pt x="37624" y="24007"/>
                  </a:cubicBezTo>
                  <a:close/>
                </a:path>
              </a:pathLst>
            </a:custGeom>
            <a:grpFill/>
            <a:ln w="9525" cap="flat">
              <a:noFill/>
              <a:prstDash val="solid"/>
              <a:miter/>
            </a:ln>
          </p:spPr>
          <p:txBody>
            <a:bodyPr rtlCol="0" anchor="ctr"/>
            <a:lstStyle/>
            <a:p>
              <a:endParaRPr lang="en-US"/>
            </a:p>
          </p:txBody>
        </p:sp>
        <p:sp>
          <p:nvSpPr>
            <p:cNvPr id="4259" name="Freeform: Shape 4258">
              <a:extLst>
                <a:ext uri="{FF2B5EF4-FFF2-40B4-BE49-F238E27FC236}">
                  <a16:creationId xmlns:a16="http://schemas.microsoft.com/office/drawing/2014/main" xmlns="" id="{4E9E7886-852F-474F-99E8-0F51B173EFCA}"/>
                </a:ext>
              </a:extLst>
            </p:cNvPr>
            <p:cNvSpPr/>
            <p:nvPr/>
          </p:nvSpPr>
          <p:spPr>
            <a:xfrm>
              <a:off x="7094696" y="11053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260" name="Freeform: Shape 4259">
              <a:extLst>
                <a:ext uri="{FF2B5EF4-FFF2-40B4-BE49-F238E27FC236}">
                  <a16:creationId xmlns:a16="http://schemas.microsoft.com/office/drawing/2014/main" xmlns="" id="{220AAA1D-35BD-41CD-9730-394FB8CC4771}"/>
                </a:ext>
              </a:extLst>
            </p:cNvPr>
            <p:cNvSpPr/>
            <p:nvPr/>
          </p:nvSpPr>
          <p:spPr>
            <a:xfrm>
              <a:off x="7096601" y="1100413"/>
              <a:ext cx="9525" cy="19050"/>
            </a:xfrm>
            <a:custGeom>
              <a:avLst/>
              <a:gdLst>
                <a:gd name="connsiteX0" fmla="*/ 7144 w 9525"/>
                <a:gd name="connsiteY0" fmla="*/ 14011 h 19050"/>
                <a:gd name="connsiteX1" fmla="*/ 7144 w 9525"/>
                <a:gd name="connsiteY1" fmla="*/ 14011 h 19050"/>
              </a:gdLst>
              <a:ahLst/>
              <a:cxnLst>
                <a:cxn ang="0">
                  <a:pos x="connsiteX0" y="connsiteY0"/>
                </a:cxn>
                <a:cxn ang="0">
                  <a:pos x="connsiteX1" y="connsiteY1"/>
                </a:cxn>
              </a:cxnLst>
              <a:rect l="l" t="t" r="r" b="b"/>
              <a:pathLst>
                <a:path w="9525" h="19050">
                  <a:moveTo>
                    <a:pt x="7144" y="14011"/>
                  </a:moveTo>
                  <a:cubicBezTo>
                    <a:pt x="8096" y="676"/>
                    <a:pt x="7144" y="10201"/>
                    <a:pt x="7144" y="14011"/>
                  </a:cubicBezTo>
                  <a:close/>
                </a:path>
              </a:pathLst>
            </a:custGeom>
            <a:grpFill/>
            <a:ln w="9525" cap="flat">
              <a:noFill/>
              <a:prstDash val="solid"/>
              <a:miter/>
            </a:ln>
          </p:spPr>
          <p:txBody>
            <a:bodyPr rtlCol="0" anchor="ctr"/>
            <a:lstStyle/>
            <a:p>
              <a:endParaRPr lang="en-US"/>
            </a:p>
          </p:txBody>
        </p:sp>
        <p:sp>
          <p:nvSpPr>
            <p:cNvPr id="4261" name="Freeform: Shape 4260">
              <a:extLst>
                <a:ext uri="{FF2B5EF4-FFF2-40B4-BE49-F238E27FC236}">
                  <a16:creationId xmlns:a16="http://schemas.microsoft.com/office/drawing/2014/main" xmlns="" id="{CC7B1001-5B8A-4CFD-B9A5-4AE59E02E027}"/>
                </a:ext>
              </a:extLst>
            </p:cNvPr>
            <p:cNvSpPr/>
            <p:nvPr/>
          </p:nvSpPr>
          <p:spPr>
            <a:xfrm>
              <a:off x="7099952" y="1095851"/>
              <a:ext cx="9525" cy="19050"/>
            </a:xfrm>
            <a:custGeom>
              <a:avLst/>
              <a:gdLst>
                <a:gd name="connsiteX0" fmla="*/ 11413 w 9525"/>
                <a:gd name="connsiteY0" fmla="*/ 7144 h 19050"/>
                <a:gd name="connsiteX1" fmla="*/ 11413 w 9525"/>
                <a:gd name="connsiteY1" fmla="*/ 7144 h 19050"/>
              </a:gdLst>
              <a:ahLst/>
              <a:cxnLst>
                <a:cxn ang="0">
                  <a:pos x="connsiteX0" y="connsiteY0"/>
                </a:cxn>
                <a:cxn ang="0">
                  <a:pos x="connsiteX1" y="connsiteY1"/>
                </a:cxn>
              </a:cxnLst>
              <a:rect l="l" t="t" r="r" b="b"/>
              <a:pathLst>
                <a:path w="9525" h="19050">
                  <a:moveTo>
                    <a:pt x="11413" y="7144"/>
                  </a:moveTo>
                  <a:cubicBezTo>
                    <a:pt x="9508" y="9049"/>
                    <a:pt x="2841" y="35719"/>
                    <a:pt x="11413" y="7144"/>
                  </a:cubicBezTo>
                  <a:close/>
                </a:path>
              </a:pathLst>
            </a:custGeom>
            <a:grpFill/>
            <a:ln w="9525" cap="flat">
              <a:noFill/>
              <a:prstDash val="solid"/>
              <a:miter/>
            </a:ln>
          </p:spPr>
          <p:txBody>
            <a:bodyPr rtlCol="0" anchor="ctr"/>
            <a:lstStyle/>
            <a:p>
              <a:endParaRPr lang="en-US"/>
            </a:p>
          </p:txBody>
        </p:sp>
        <p:sp>
          <p:nvSpPr>
            <p:cNvPr id="4262" name="Freeform: Shape 4261">
              <a:extLst>
                <a:ext uri="{FF2B5EF4-FFF2-40B4-BE49-F238E27FC236}">
                  <a16:creationId xmlns:a16="http://schemas.microsoft.com/office/drawing/2014/main" xmlns="" id="{16FF467F-7407-44B0-B386-1407259756AB}"/>
                </a:ext>
              </a:extLst>
            </p:cNvPr>
            <p:cNvSpPr/>
            <p:nvPr/>
          </p:nvSpPr>
          <p:spPr>
            <a:xfrm>
              <a:off x="7121604" y="1101566"/>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10001"/>
                    <a:pt x="6906" y="12859"/>
                    <a:pt x="7858" y="7144"/>
                  </a:cubicBezTo>
                  <a:close/>
                </a:path>
              </a:pathLst>
            </a:custGeom>
            <a:grpFill/>
            <a:ln w="9525" cap="flat">
              <a:noFill/>
              <a:prstDash val="solid"/>
              <a:miter/>
            </a:ln>
          </p:spPr>
          <p:txBody>
            <a:bodyPr rtlCol="0" anchor="ctr"/>
            <a:lstStyle/>
            <a:p>
              <a:endParaRPr lang="en-US"/>
            </a:p>
          </p:txBody>
        </p:sp>
        <p:sp>
          <p:nvSpPr>
            <p:cNvPr id="4263" name="Freeform: Shape 4262">
              <a:extLst>
                <a:ext uri="{FF2B5EF4-FFF2-40B4-BE49-F238E27FC236}">
                  <a16:creationId xmlns:a16="http://schemas.microsoft.com/office/drawing/2014/main" xmlns="" id="{4AFF27D9-F661-4AFA-BF7D-D2B484595394}"/>
                </a:ext>
              </a:extLst>
            </p:cNvPr>
            <p:cNvSpPr/>
            <p:nvPr/>
          </p:nvSpPr>
          <p:spPr>
            <a:xfrm>
              <a:off x="7118403" y="1104348"/>
              <a:ext cx="9525" cy="9525"/>
            </a:xfrm>
            <a:custGeom>
              <a:avLst/>
              <a:gdLst>
                <a:gd name="connsiteX0" fmla="*/ 10107 w 9525"/>
                <a:gd name="connsiteY0" fmla="*/ 7219 h 9525"/>
                <a:gd name="connsiteX1" fmla="*/ 10107 w 9525"/>
                <a:gd name="connsiteY1" fmla="*/ 7219 h 9525"/>
              </a:gdLst>
              <a:ahLst/>
              <a:cxnLst>
                <a:cxn ang="0">
                  <a:pos x="connsiteX0" y="connsiteY0"/>
                </a:cxn>
                <a:cxn ang="0">
                  <a:pos x="connsiteX1" y="connsiteY1"/>
                </a:cxn>
              </a:cxnLst>
              <a:rect l="l" t="t" r="r" b="b"/>
              <a:pathLst>
                <a:path w="9525" h="9525">
                  <a:moveTo>
                    <a:pt x="10107" y="7219"/>
                  </a:moveTo>
                  <a:cubicBezTo>
                    <a:pt x="10107" y="6266"/>
                    <a:pt x="3440" y="14839"/>
                    <a:pt x="10107" y="7219"/>
                  </a:cubicBezTo>
                  <a:close/>
                </a:path>
              </a:pathLst>
            </a:custGeom>
            <a:grpFill/>
            <a:ln w="9525" cap="flat">
              <a:noFill/>
              <a:prstDash val="solid"/>
              <a:miter/>
            </a:ln>
          </p:spPr>
          <p:txBody>
            <a:bodyPr rtlCol="0" anchor="ctr"/>
            <a:lstStyle/>
            <a:p>
              <a:endParaRPr lang="en-US"/>
            </a:p>
          </p:txBody>
        </p:sp>
        <p:sp>
          <p:nvSpPr>
            <p:cNvPr id="4264" name="Freeform: Shape 4263">
              <a:extLst>
                <a:ext uri="{FF2B5EF4-FFF2-40B4-BE49-F238E27FC236}">
                  <a16:creationId xmlns:a16="http://schemas.microsoft.com/office/drawing/2014/main" xmlns="" id="{0C2F581F-09A5-4F75-B662-BACFFA538242}"/>
                </a:ext>
              </a:extLst>
            </p:cNvPr>
            <p:cNvSpPr/>
            <p:nvPr/>
          </p:nvSpPr>
          <p:spPr>
            <a:xfrm>
              <a:off x="7113746" y="1100613"/>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cubicBezTo>
                    <a:pt x="8096" y="7144"/>
                    <a:pt x="8096" y="7144"/>
                    <a:pt x="7144" y="7144"/>
                  </a:cubicBezTo>
                  <a:lnTo>
                    <a:pt x="9049" y="8096"/>
                  </a:lnTo>
                  <a:close/>
                </a:path>
              </a:pathLst>
            </a:custGeom>
            <a:grpFill/>
            <a:ln w="9525" cap="flat">
              <a:noFill/>
              <a:prstDash val="solid"/>
              <a:miter/>
            </a:ln>
          </p:spPr>
          <p:txBody>
            <a:bodyPr rtlCol="0" anchor="ctr"/>
            <a:lstStyle/>
            <a:p>
              <a:endParaRPr lang="en-US"/>
            </a:p>
          </p:txBody>
        </p:sp>
        <p:sp>
          <p:nvSpPr>
            <p:cNvPr id="4265" name="Freeform: Shape 4264">
              <a:extLst>
                <a:ext uri="{FF2B5EF4-FFF2-40B4-BE49-F238E27FC236}">
                  <a16:creationId xmlns:a16="http://schemas.microsoft.com/office/drawing/2014/main" xmlns="" id="{84E4F5A2-ADF6-4AA5-83EC-B864BA367ABD}"/>
                </a:ext>
              </a:extLst>
            </p:cNvPr>
            <p:cNvSpPr/>
            <p:nvPr/>
          </p:nvSpPr>
          <p:spPr>
            <a:xfrm>
              <a:off x="7115334" y="1100825"/>
              <a:ext cx="9525" cy="9525"/>
            </a:xfrm>
            <a:custGeom>
              <a:avLst/>
              <a:gdLst>
                <a:gd name="connsiteX0" fmla="*/ 8414 w 9525"/>
                <a:gd name="connsiteY0" fmla="*/ 8837 h 9525"/>
                <a:gd name="connsiteX1" fmla="*/ 8414 w 9525"/>
                <a:gd name="connsiteY1" fmla="*/ 8837 h 9525"/>
              </a:gdLst>
              <a:ahLst/>
              <a:cxnLst>
                <a:cxn ang="0">
                  <a:pos x="connsiteX0" y="connsiteY0"/>
                </a:cxn>
                <a:cxn ang="0">
                  <a:pos x="connsiteX1" y="connsiteY1"/>
                </a:cxn>
              </a:cxnLst>
              <a:rect l="l" t="t" r="r" b="b"/>
              <a:pathLst>
                <a:path w="9525" h="9525">
                  <a:moveTo>
                    <a:pt x="8414" y="8837"/>
                  </a:moveTo>
                  <a:cubicBezTo>
                    <a:pt x="8414" y="8837"/>
                    <a:pt x="5556" y="5027"/>
                    <a:pt x="8414" y="8837"/>
                  </a:cubicBezTo>
                  <a:close/>
                </a:path>
              </a:pathLst>
            </a:custGeom>
            <a:grpFill/>
            <a:ln w="9525" cap="flat">
              <a:noFill/>
              <a:prstDash val="solid"/>
              <a:miter/>
            </a:ln>
          </p:spPr>
          <p:txBody>
            <a:bodyPr rtlCol="0" anchor="ctr"/>
            <a:lstStyle/>
            <a:p>
              <a:endParaRPr lang="en-US"/>
            </a:p>
          </p:txBody>
        </p:sp>
        <p:sp>
          <p:nvSpPr>
            <p:cNvPr id="4266" name="Freeform: Shape 4265">
              <a:extLst>
                <a:ext uri="{FF2B5EF4-FFF2-40B4-BE49-F238E27FC236}">
                  <a16:creationId xmlns:a16="http://schemas.microsoft.com/office/drawing/2014/main" xmlns="" id="{AEB612A3-6AC5-4718-BD5B-A0C475AE0FCC}"/>
                </a:ext>
              </a:extLst>
            </p:cNvPr>
            <p:cNvSpPr/>
            <p:nvPr/>
          </p:nvSpPr>
          <p:spPr>
            <a:xfrm>
              <a:off x="7118378" y="1096570"/>
              <a:ext cx="9525" cy="19050"/>
            </a:xfrm>
            <a:custGeom>
              <a:avLst/>
              <a:gdLst>
                <a:gd name="connsiteX0" fmla="*/ 8227 w 9525"/>
                <a:gd name="connsiteY0" fmla="*/ 14044 h 19050"/>
                <a:gd name="connsiteX1" fmla="*/ 8227 w 9525"/>
                <a:gd name="connsiteY1" fmla="*/ 14044 h 19050"/>
              </a:gdLst>
              <a:ahLst/>
              <a:cxnLst>
                <a:cxn ang="0">
                  <a:pos x="connsiteX0" y="connsiteY0"/>
                </a:cxn>
                <a:cxn ang="0">
                  <a:pos x="connsiteX1" y="connsiteY1"/>
                </a:cxn>
              </a:cxnLst>
              <a:rect l="l" t="t" r="r" b="b"/>
              <a:pathLst>
                <a:path w="9525" h="19050">
                  <a:moveTo>
                    <a:pt x="8227" y="14044"/>
                  </a:moveTo>
                  <a:cubicBezTo>
                    <a:pt x="9179" y="2614"/>
                    <a:pt x="5369" y="7377"/>
                    <a:pt x="8227" y="14044"/>
                  </a:cubicBezTo>
                  <a:close/>
                </a:path>
              </a:pathLst>
            </a:custGeom>
            <a:grpFill/>
            <a:ln w="9525" cap="flat">
              <a:noFill/>
              <a:prstDash val="solid"/>
              <a:miter/>
            </a:ln>
          </p:spPr>
          <p:txBody>
            <a:bodyPr rtlCol="0" anchor="ctr"/>
            <a:lstStyle/>
            <a:p>
              <a:endParaRPr lang="en-US"/>
            </a:p>
          </p:txBody>
        </p:sp>
        <p:sp>
          <p:nvSpPr>
            <p:cNvPr id="4267" name="Freeform: Shape 4266">
              <a:extLst>
                <a:ext uri="{FF2B5EF4-FFF2-40B4-BE49-F238E27FC236}">
                  <a16:creationId xmlns:a16="http://schemas.microsoft.com/office/drawing/2014/main" xmlns="" id="{41D6DF0A-DC17-496F-9270-45F0725FBB57}"/>
                </a:ext>
              </a:extLst>
            </p:cNvPr>
            <p:cNvSpPr/>
            <p:nvPr/>
          </p:nvSpPr>
          <p:spPr>
            <a:xfrm>
              <a:off x="7179448" y="1219676"/>
              <a:ext cx="9525" cy="9525"/>
            </a:xfrm>
            <a:custGeom>
              <a:avLst/>
              <a:gdLst>
                <a:gd name="connsiteX0" fmla="*/ 9069 w 9525"/>
                <a:gd name="connsiteY0" fmla="*/ 7144 h 9525"/>
                <a:gd name="connsiteX1" fmla="*/ 9069 w 9525"/>
                <a:gd name="connsiteY1" fmla="*/ 7144 h 9525"/>
              </a:gdLst>
              <a:ahLst/>
              <a:cxnLst>
                <a:cxn ang="0">
                  <a:pos x="connsiteX0" y="connsiteY0"/>
                </a:cxn>
                <a:cxn ang="0">
                  <a:pos x="connsiteX1" y="connsiteY1"/>
                </a:cxn>
              </a:cxnLst>
              <a:rect l="l" t="t" r="r" b="b"/>
              <a:pathLst>
                <a:path w="9525" h="9525">
                  <a:moveTo>
                    <a:pt x="9069" y="7144"/>
                  </a:moveTo>
                  <a:cubicBezTo>
                    <a:pt x="5259" y="12859"/>
                    <a:pt x="8117" y="9049"/>
                    <a:pt x="9069" y="7144"/>
                  </a:cubicBezTo>
                  <a:close/>
                </a:path>
              </a:pathLst>
            </a:custGeom>
            <a:grpFill/>
            <a:ln w="9525" cap="flat">
              <a:noFill/>
              <a:prstDash val="solid"/>
              <a:miter/>
            </a:ln>
          </p:spPr>
          <p:txBody>
            <a:bodyPr rtlCol="0" anchor="ctr"/>
            <a:lstStyle/>
            <a:p>
              <a:endParaRPr lang="en-US"/>
            </a:p>
          </p:txBody>
        </p:sp>
        <p:sp>
          <p:nvSpPr>
            <p:cNvPr id="4268" name="Freeform: Shape 4267">
              <a:extLst>
                <a:ext uri="{FF2B5EF4-FFF2-40B4-BE49-F238E27FC236}">
                  <a16:creationId xmlns:a16="http://schemas.microsoft.com/office/drawing/2014/main" xmlns="" id="{D4C359DE-9CF4-4FD8-9015-A06FAFB78DD8}"/>
                </a:ext>
              </a:extLst>
            </p:cNvPr>
            <p:cNvSpPr/>
            <p:nvPr/>
          </p:nvSpPr>
          <p:spPr>
            <a:xfrm>
              <a:off x="7167086" y="1214913"/>
              <a:ext cx="9525" cy="9525"/>
            </a:xfrm>
            <a:custGeom>
              <a:avLst/>
              <a:gdLst>
                <a:gd name="connsiteX0" fmla="*/ 9049 w 9525"/>
                <a:gd name="connsiteY0" fmla="*/ 7144 h 9525"/>
                <a:gd name="connsiteX1" fmla="*/ 7144 w 9525"/>
                <a:gd name="connsiteY1" fmla="*/ 9049 h 9525"/>
                <a:gd name="connsiteX2" fmla="*/ 9049 w 9525"/>
                <a:gd name="connsiteY2" fmla="*/ 7144 h 9525"/>
              </a:gdLst>
              <a:ahLst/>
              <a:cxnLst>
                <a:cxn ang="0">
                  <a:pos x="connsiteX0" y="connsiteY0"/>
                </a:cxn>
                <a:cxn ang="0">
                  <a:pos x="connsiteX1" y="connsiteY1"/>
                </a:cxn>
                <a:cxn ang="0">
                  <a:pos x="connsiteX2" y="connsiteY2"/>
                </a:cxn>
              </a:cxnLst>
              <a:rect l="l" t="t" r="r" b="b"/>
              <a:pathLst>
                <a:path w="9525" h="9525">
                  <a:moveTo>
                    <a:pt x="9049" y="7144"/>
                  </a:moveTo>
                  <a:cubicBezTo>
                    <a:pt x="8096" y="8096"/>
                    <a:pt x="8096" y="9049"/>
                    <a:pt x="7144" y="9049"/>
                  </a:cubicBezTo>
                  <a:cubicBezTo>
                    <a:pt x="9049" y="9049"/>
                    <a:pt x="9049" y="8096"/>
                    <a:pt x="9049" y="7144"/>
                  </a:cubicBezTo>
                  <a:close/>
                </a:path>
              </a:pathLst>
            </a:custGeom>
            <a:grpFill/>
            <a:ln w="9525" cap="flat">
              <a:noFill/>
              <a:prstDash val="solid"/>
              <a:miter/>
            </a:ln>
          </p:spPr>
          <p:txBody>
            <a:bodyPr rtlCol="0" anchor="ctr"/>
            <a:lstStyle/>
            <a:p>
              <a:endParaRPr lang="en-US"/>
            </a:p>
          </p:txBody>
        </p:sp>
        <p:sp>
          <p:nvSpPr>
            <p:cNvPr id="4269" name="Freeform: Shape 4268">
              <a:extLst>
                <a:ext uri="{FF2B5EF4-FFF2-40B4-BE49-F238E27FC236}">
                  <a16:creationId xmlns:a16="http://schemas.microsoft.com/office/drawing/2014/main" xmlns="" id="{8313B691-48C9-4D0E-9D07-D156635AA8FC}"/>
                </a:ext>
              </a:extLst>
            </p:cNvPr>
            <p:cNvSpPr/>
            <p:nvPr/>
          </p:nvSpPr>
          <p:spPr>
            <a:xfrm>
              <a:off x="7156009" y="1216818"/>
              <a:ext cx="19050" cy="38100"/>
            </a:xfrm>
            <a:custGeom>
              <a:avLst/>
              <a:gdLst>
                <a:gd name="connsiteX0" fmla="*/ 8697 w 19050"/>
                <a:gd name="connsiteY0" fmla="*/ 32861 h 38100"/>
                <a:gd name="connsiteX1" fmla="*/ 19174 w 19050"/>
                <a:gd name="connsiteY1" fmla="*/ 7144 h 38100"/>
                <a:gd name="connsiteX2" fmla="*/ 8697 w 19050"/>
                <a:gd name="connsiteY2" fmla="*/ 32861 h 38100"/>
              </a:gdLst>
              <a:ahLst/>
              <a:cxnLst>
                <a:cxn ang="0">
                  <a:pos x="connsiteX0" y="connsiteY0"/>
                </a:cxn>
                <a:cxn ang="0">
                  <a:pos x="connsiteX1" y="connsiteY1"/>
                </a:cxn>
                <a:cxn ang="0">
                  <a:pos x="connsiteX2" y="connsiteY2"/>
                </a:cxn>
              </a:cxnLst>
              <a:rect l="l" t="t" r="r" b="b"/>
              <a:pathLst>
                <a:path w="19050" h="38100">
                  <a:moveTo>
                    <a:pt x="8697" y="32861"/>
                  </a:moveTo>
                  <a:cubicBezTo>
                    <a:pt x="4886" y="25241"/>
                    <a:pt x="12506" y="18574"/>
                    <a:pt x="19174" y="7144"/>
                  </a:cubicBezTo>
                  <a:cubicBezTo>
                    <a:pt x="124" y="20479"/>
                    <a:pt x="9649" y="27146"/>
                    <a:pt x="8697" y="32861"/>
                  </a:cubicBezTo>
                  <a:close/>
                </a:path>
              </a:pathLst>
            </a:custGeom>
            <a:grpFill/>
            <a:ln w="9525" cap="flat">
              <a:noFill/>
              <a:prstDash val="solid"/>
              <a:miter/>
            </a:ln>
          </p:spPr>
          <p:txBody>
            <a:bodyPr rtlCol="0" anchor="ctr"/>
            <a:lstStyle/>
            <a:p>
              <a:endParaRPr lang="en-US"/>
            </a:p>
          </p:txBody>
        </p:sp>
        <p:sp>
          <p:nvSpPr>
            <p:cNvPr id="4270" name="Freeform: Shape 4269">
              <a:extLst>
                <a:ext uri="{FF2B5EF4-FFF2-40B4-BE49-F238E27FC236}">
                  <a16:creationId xmlns:a16="http://schemas.microsoft.com/office/drawing/2014/main" xmlns="" id="{9C886DF9-ACD7-4C79-B070-1CB88F0E7590}"/>
                </a:ext>
              </a:extLst>
            </p:cNvPr>
            <p:cNvSpPr/>
            <p:nvPr/>
          </p:nvSpPr>
          <p:spPr>
            <a:xfrm>
              <a:off x="7161371" y="1250998"/>
              <a:ext cx="9525" cy="9525"/>
            </a:xfrm>
            <a:custGeom>
              <a:avLst/>
              <a:gdLst>
                <a:gd name="connsiteX0" fmla="*/ 7144 w 9525"/>
                <a:gd name="connsiteY0" fmla="*/ 9159 h 9525"/>
                <a:gd name="connsiteX1" fmla="*/ 9049 w 9525"/>
                <a:gd name="connsiteY1" fmla="*/ 8206 h 9525"/>
                <a:gd name="connsiteX2" fmla="*/ 7144 w 9525"/>
                <a:gd name="connsiteY2" fmla="*/ 9159 h 9525"/>
              </a:gdLst>
              <a:ahLst/>
              <a:cxnLst>
                <a:cxn ang="0">
                  <a:pos x="connsiteX0" y="connsiteY0"/>
                </a:cxn>
                <a:cxn ang="0">
                  <a:pos x="connsiteX1" y="connsiteY1"/>
                </a:cxn>
                <a:cxn ang="0">
                  <a:pos x="connsiteX2" y="connsiteY2"/>
                </a:cxn>
              </a:cxnLst>
              <a:rect l="l" t="t" r="r" b="b"/>
              <a:pathLst>
                <a:path w="9525" h="9525">
                  <a:moveTo>
                    <a:pt x="7144" y="9159"/>
                  </a:moveTo>
                  <a:cubicBezTo>
                    <a:pt x="8096" y="10111"/>
                    <a:pt x="9049" y="9159"/>
                    <a:pt x="9049" y="8206"/>
                  </a:cubicBezTo>
                  <a:cubicBezTo>
                    <a:pt x="9049" y="5349"/>
                    <a:pt x="8096" y="9159"/>
                    <a:pt x="7144" y="9159"/>
                  </a:cubicBezTo>
                  <a:close/>
                </a:path>
              </a:pathLst>
            </a:custGeom>
            <a:grpFill/>
            <a:ln w="9525" cap="flat">
              <a:noFill/>
              <a:prstDash val="solid"/>
              <a:miter/>
            </a:ln>
          </p:spPr>
          <p:txBody>
            <a:bodyPr rtlCol="0" anchor="ctr"/>
            <a:lstStyle/>
            <a:p>
              <a:endParaRPr lang="en-US"/>
            </a:p>
          </p:txBody>
        </p:sp>
        <p:sp>
          <p:nvSpPr>
            <p:cNvPr id="4271" name="Freeform: Shape 4270">
              <a:extLst>
                <a:ext uri="{FF2B5EF4-FFF2-40B4-BE49-F238E27FC236}">
                  <a16:creationId xmlns:a16="http://schemas.microsoft.com/office/drawing/2014/main" xmlns="" id="{DFF1A54C-5EA9-49E8-B43D-F0A8DBFFFF6C}"/>
                </a:ext>
              </a:extLst>
            </p:cNvPr>
            <p:cNvSpPr/>
            <p:nvPr/>
          </p:nvSpPr>
          <p:spPr>
            <a:xfrm>
              <a:off x="7141051" y="1177766"/>
              <a:ext cx="9525" cy="19050"/>
            </a:xfrm>
            <a:custGeom>
              <a:avLst/>
              <a:gdLst>
                <a:gd name="connsiteX0" fmla="*/ 8414 w 9525"/>
                <a:gd name="connsiteY0" fmla="*/ 7144 h 19050"/>
                <a:gd name="connsiteX1" fmla="*/ 8414 w 9525"/>
                <a:gd name="connsiteY1" fmla="*/ 7144 h 19050"/>
              </a:gdLst>
              <a:ahLst/>
              <a:cxnLst>
                <a:cxn ang="0">
                  <a:pos x="connsiteX0" y="connsiteY0"/>
                </a:cxn>
                <a:cxn ang="0">
                  <a:pos x="connsiteX1" y="connsiteY1"/>
                </a:cxn>
              </a:cxnLst>
              <a:rect l="l" t="t" r="r" b="b"/>
              <a:pathLst>
                <a:path w="9525" h="19050">
                  <a:moveTo>
                    <a:pt x="8414" y="7144"/>
                  </a:moveTo>
                  <a:cubicBezTo>
                    <a:pt x="5556" y="17621"/>
                    <a:pt x="8414" y="10954"/>
                    <a:pt x="8414" y="7144"/>
                  </a:cubicBezTo>
                  <a:close/>
                </a:path>
              </a:pathLst>
            </a:custGeom>
            <a:grpFill/>
            <a:ln w="9525" cap="flat">
              <a:noFill/>
              <a:prstDash val="solid"/>
              <a:miter/>
            </a:ln>
          </p:spPr>
          <p:txBody>
            <a:bodyPr rtlCol="0" anchor="ctr"/>
            <a:lstStyle/>
            <a:p>
              <a:endParaRPr lang="en-US"/>
            </a:p>
          </p:txBody>
        </p:sp>
        <p:sp>
          <p:nvSpPr>
            <p:cNvPr id="4272" name="Freeform: Shape 4271">
              <a:extLst>
                <a:ext uri="{FF2B5EF4-FFF2-40B4-BE49-F238E27FC236}">
                  <a16:creationId xmlns:a16="http://schemas.microsoft.com/office/drawing/2014/main" xmlns="" id="{C82457DA-9EFB-44A6-B66C-313B49134FF7}"/>
                </a:ext>
              </a:extLst>
            </p:cNvPr>
            <p:cNvSpPr/>
            <p:nvPr/>
          </p:nvSpPr>
          <p:spPr>
            <a:xfrm>
              <a:off x="7143274" y="1180623"/>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7144" y="8096"/>
                    <a:pt x="7144" y="8096"/>
                    <a:pt x="8096" y="7144"/>
                  </a:cubicBezTo>
                  <a:close/>
                </a:path>
              </a:pathLst>
            </a:custGeom>
            <a:grpFill/>
            <a:ln w="9525" cap="flat">
              <a:noFill/>
              <a:prstDash val="solid"/>
              <a:miter/>
            </a:ln>
          </p:spPr>
          <p:txBody>
            <a:bodyPr rtlCol="0" anchor="ctr"/>
            <a:lstStyle/>
            <a:p>
              <a:endParaRPr lang="en-US"/>
            </a:p>
          </p:txBody>
        </p:sp>
        <p:sp>
          <p:nvSpPr>
            <p:cNvPr id="4273" name="Freeform: Shape 4272">
              <a:extLst>
                <a:ext uri="{FF2B5EF4-FFF2-40B4-BE49-F238E27FC236}">
                  <a16:creationId xmlns:a16="http://schemas.microsoft.com/office/drawing/2014/main" xmlns="" id="{5B592A03-04B4-4A3D-B3B6-F82EA9330E96}"/>
                </a:ext>
              </a:extLst>
            </p:cNvPr>
            <p:cNvSpPr/>
            <p:nvPr/>
          </p:nvSpPr>
          <p:spPr>
            <a:xfrm>
              <a:off x="7142321" y="11768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4274" name="Freeform: Shape 4273">
              <a:extLst>
                <a:ext uri="{FF2B5EF4-FFF2-40B4-BE49-F238E27FC236}">
                  <a16:creationId xmlns:a16="http://schemas.microsoft.com/office/drawing/2014/main" xmlns="" id="{8CE9ED14-EA9C-4062-8530-6BF1053F8D17}"/>
                </a:ext>
              </a:extLst>
            </p:cNvPr>
            <p:cNvSpPr/>
            <p:nvPr/>
          </p:nvSpPr>
          <p:spPr>
            <a:xfrm>
              <a:off x="7107079" y="1096181"/>
              <a:ext cx="9525" cy="9525"/>
            </a:xfrm>
            <a:custGeom>
              <a:avLst/>
              <a:gdLst>
                <a:gd name="connsiteX0" fmla="*/ 9049 w 9525"/>
                <a:gd name="connsiteY0" fmla="*/ 8718 h 9525"/>
                <a:gd name="connsiteX1" fmla="*/ 7144 w 9525"/>
                <a:gd name="connsiteY1" fmla="*/ 7766 h 9525"/>
                <a:gd name="connsiteX2" fmla="*/ 9049 w 9525"/>
                <a:gd name="connsiteY2" fmla="*/ 8718 h 9525"/>
              </a:gdLst>
              <a:ahLst/>
              <a:cxnLst>
                <a:cxn ang="0">
                  <a:pos x="connsiteX0" y="connsiteY0"/>
                </a:cxn>
                <a:cxn ang="0">
                  <a:pos x="connsiteX1" y="connsiteY1"/>
                </a:cxn>
                <a:cxn ang="0">
                  <a:pos x="connsiteX2" y="connsiteY2"/>
                </a:cxn>
              </a:cxnLst>
              <a:rect l="l" t="t" r="r" b="b"/>
              <a:pathLst>
                <a:path w="9525" h="9525">
                  <a:moveTo>
                    <a:pt x="9049" y="8718"/>
                  </a:moveTo>
                  <a:cubicBezTo>
                    <a:pt x="9049" y="5861"/>
                    <a:pt x="8096" y="7766"/>
                    <a:pt x="7144" y="7766"/>
                  </a:cubicBezTo>
                  <a:cubicBezTo>
                    <a:pt x="7144" y="8718"/>
                    <a:pt x="8096" y="9671"/>
                    <a:pt x="9049" y="8718"/>
                  </a:cubicBezTo>
                  <a:close/>
                </a:path>
              </a:pathLst>
            </a:custGeom>
            <a:grpFill/>
            <a:ln w="9525" cap="flat">
              <a:noFill/>
              <a:prstDash val="solid"/>
              <a:miter/>
            </a:ln>
          </p:spPr>
          <p:txBody>
            <a:bodyPr rtlCol="0" anchor="ctr"/>
            <a:lstStyle/>
            <a:p>
              <a:endParaRPr lang="en-US"/>
            </a:p>
          </p:txBody>
        </p:sp>
        <p:sp>
          <p:nvSpPr>
            <p:cNvPr id="4275" name="Freeform: Shape 4274">
              <a:extLst>
                <a:ext uri="{FF2B5EF4-FFF2-40B4-BE49-F238E27FC236}">
                  <a16:creationId xmlns:a16="http://schemas.microsoft.com/office/drawing/2014/main" xmlns="" id="{42D8DB36-D0BB-4EAC-BAA0-8564A9122592}"/>
                </a:ext>
              </a:extLst>
            </p:cNvPr>
            <p:cNvSpPr/>
            <p:nvPr/>
          </p:nvSpPr>
          <p:spPr>
            <a:xfrm>
              <a:off x="7057549" y="1098708"/>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lnTo>
                    <a:pt x="7144" y="7144"/>
                  </a:lnTo>
                  <a:cubicBezTo>
                    <a:pt x="8096" y="8096"/>
                    <a:pt x="8096" y="8096"/>
                    <a:pt x="8096" y="9049"/>
                  </a:cubicBezTo>
                  <a:close/>
                </a:path>
              </a:pathLst>
            </a:custGeom>
            <a:grpFill/>
            <a:ln w="9525" cap="flat">
              <a:noFill/>
              <a:prstDash val="solid"/>
              <a:miter/>
            </a:ln>
          </p:spPr>
          <p:txBody>
            <a:bodyPr rtlCol="0" anchor="ctr"/>
            <a:lstStyle/>
            <a:p>
              <a:endParaRPr lang="en-US"/>
            </a:p>
          </p:txBody>
        </p:sp>
        <p:sp>
          <p:nvSpPr>
            <p:cNvPr id="4276" name="Freeform: Shape 4275">
              <a:extLst>
                <a:ext uri="{FF2B5EF4-FFF2-40B4-BE49-F238E27FC236}">
                  <a16:creationId xmlns:a16="http://schemas.microsoft.com/office/drawing/2014/main" xmlns="" id="{A35D7BB4-B6AF-442B-8BC9-5D787584017F}"/>
                </a:ext>
              </a:extLst>
            </p:cNvPr>
            <p:cNvSpPr/>
            <p:nvPr/>
          </p:nvSpPr>
          <p:spPr>
            <a:xfrm>
              <a:off x="7028974" y="116919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4277" name="Freeform: Shape 4276">
              <a:extLst>
                <a:ext uri="{FF2B5EF4-FFF2-40B4-BE49-F238E27FC236}">
                  <a16:creationId xmlns:a16="http://schemas.microsoft.com/office/drawing/2014/main" xmlns="" id="{89AFB88C-1FDF-4A67-800B-D8CE132499B4}"/>
                </a:ext>
              </a:extLst>
            </p:cNvPr>
            <p:cNvSpPr/>
            <p:nvPr/>
          </p:nvSpPr>
          <p:spPr>
            <a:xfrm>
              <a:off x="7026592" y="1170146"/>
              <a:ext cx="9525" cy="9525"/>
            </a:xfrm>
            <a:custGeom>
              <a:avLst/>
              <a:gdLst>
                <a:gd name="connsiteX0" fmla="*/ 8573 w 9525"/>
                <a:gd name="connsiteY0" fmla="*/ 7144 h 9525"/>
                <a:gd name="connsiteX1" fmla="*/ 8573 w 9525"/>
                <a:gd name="connsiteY1" fmla="*/ 7144 h 9525"/>
              </a:gdLst>
              <a:ahLst/>
              <a:cxnLst>
                <a:cxn ang="0">
                  <a:pos x="connsiteX0" y="connsiteY0"/>
                </a:cxn>
                <a:cxn ang="0">
                  <a:pos x="connsiteX1" y="connsiteY1"/>
                </a:cxn>
              </a:cxnLst>
              <a:rect l="l" t="t" r="r" b="b"/>
              <a:pathLst>
                <a:path w="9525" h="9525">
                  <a:moveTo>
                    <a:pt x="8573" y="7144"/>
                  </a:moveTo>
                  <a:cubicBezTo>
                    <a:pt x="6667" y="11906"/>
                    <a:pt x="6667" y="10954"/>
                    <a:pt x="8573" y="7144"/>
                  </a:cubicBezTo>
                  <a:close/>
                </a:path>
              </a:pathLst>
            </a:custGeom>
            <a:grpFill/>
            <a:ln w="9525" cap="flat">
              <a:noFill/>
              <a:prstDash val="solid"/>
              <a:miter/>
            </a:ln>
          </p:spPr>
          <p:txBody>
            <a:bodyPr rtlCol="0" anchor="ctr"/>
            <a:lstStyle/>
            <a:p>
              <a:endParaRPr lang="en-US"/>
            </a:p>
          </p:txBody>
        </p:sp>
        <p:sp>
          <p:nvSpPr>
            <p:cNvPr id="4278" name="Freeform: Shape 4277">
              <a:extLst>
                <a:ext uri="{FF2B5EF4-FFF2-40B4-BE49-F238E27FC236}">
                  <a16:creationId xmlns:a16="http://schemas.microsoft.com/office/drawing/2014/main" xmlns="" id="{C508BC2B-10B8-44C7-A6CD-1CC3428417B8}"/>
                </a:ext>
              </a:extLst>
            </p:cNvPr>
            <p:cNvSpPr/>
            <p:nvPr/>
          </p:nvSpPr>
          <p:spPr>
            <a:xfrm>
              <a:off x="7241381" y="68722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9049"/>
                    <a:pt x="7144" y="7144"/>
                    <a:pt x="7144" y="7144"/>
                  </a:cubicBezTo>
                  <a:close/>
                </a:path>
              </a:pathLst>
            </a:custGeom>
            <a:grpFill/>
            <a:ln w="9525" cap="flat">
              <a:noFill/>
              <a:prstDash val="solid"/>
              <a:miter/>
            </a:ln>
          </p:spPr>
          <p:txBody>
            <a:bodyPr rtlCol="0" anchor="ctr"/>
            <a:lstStyle/>
            <a:p>
              <a:endParaRPr lang="en-US"/>
            </a:p>
          </p:txBody>
        </p:sp>
        <p:sp>
          <p:nvSpPr>
            <p:cNvPr id="4279" name="Freeform: Shape 4278">
              <a:extLst>
                <a:ext uri="{FF2B5EF4-FFF2-40B4-BE49-F238E27FC236}">
                  <a16:creationId xmlns:a16="http://schemas.microsoft.com/office/drawing/2014/main" xmlns="" id="{8D3054AE-68D6-47C2-845F-C1D6AF81B9A4}"/>
                </a:ext>
              </a:extLst>
            </p:cNvPr>
            <p:cNvSpPr/>
            <p:nvPr/>
          </p:nvSpPr>
          <p:spPr>
            <a:xfrm>
              <a:off x="7242697" y="683398"/>
              <a:ext cx="9525" cy="9525"/>
            </a:xfrm>
            <a:custGeom>
              <a:avLst/>
              <a:gdLst>
                <a:gd name="connsiteX0" fmla="*/ 11543 w 9525"/>
                <a:gd name="connsiteY0" fmla="*/ 9069 h 9525"/>
                <a:gd name="connsiteX1" fmla="*/ 11543 w 9525"/>
                <a:gd name="connsiteY1" fmla="*/ 9069 h 9525"/>
              </a:gdLst>
              <a:ahLst/>
              <a:cxnLst>
                <a:cxn ang="0">
                  <a:pos x="connsiteX0" y="connsiteY0"/>
                </a:cxn>
                <a:cxn ang="0">
                  <a:pos x="connsiteX1" y="connsiteY1"/>
                </a:cxn>
              </a:cxnLst>
              <a:rect l="l" t="t" r="r" b="b"/>
              <a:pathLst>
                <a:path w="9525" h="9525">
                  <a:moveTo>
                    <a:pt x="11543" y="9069"/>
                  </a:moveTo>
                  <a:cubicBezTo>
                    <a:pt x="3923" y="5259"/>
                    <a:pt x="7733" y="8117"/>
                    <a:pt x="11543" y="9069"/>
                  </a:cubicBezTo>
                  <a:close/>
                </a:path>
              </a:pathLst>
            </a:custGeom>
            <a:grpFill/>
            <a:ln w="9525" cap="flat">
              <a:noFill/>
              <a:prstDash val="solid"/>
              <a:miter/>
            </a:ln>
          </p:spPr>
          <p:txBody>
            <a:bodyPr rtlCol="0" anchor="ctr"/>
            <a:lstStyle/>
            <a:p>
              <a:endParaRPr lang="en-US"/>
            </a:p>
          </p:txBody>
        </p:sp>
        <p:sp>
          <p:nvSpPr>
            <p:cNvPr id="4280" name="Freeform: Shape 4279">
              <a:extLst>
                <a:ext uri="{FF2B5EF4-FFF2-40B4-BE49-F238E27FC236}">
                  <a16:creationId xmlns:a16="http://schemas.microsoft.com/office/drawing/2014/main" xmlns="" id="{C5504AF5-F57C-4C02-8C5B-01831F91E183}"/>
                </a:ext>
              </a:extLst>
            </p:cNvPr>
            <p:cNvSpPr/>
            <p:nvPr/>
          </p:nvSpPr>
          <p:spPr>
            <a:xfrm>
              <a:off x="7254716" y="6386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281" name="Freeform: Shape 4280">
              <a:extLst>
                <a:ext uri="{FF2B5EF4-FFF2-40B4-BE49-F238E27FC236}">
                  <a16:creationId xmlns:a16="http://schemas.microsoft.com/office/drawing/2014/main" xmlns="" id="{C6B1771A-F7A8-4A67-83A5-A780813A11E5}"/>
                </a:ext>
              </a:extLst>
            </p:cNvPr>
            <p:cNvSpPr/>
            <p:nvPr/>
          </p:nvSpPr>
          <p:spPr>
            <a:xfrm>
              <a:off x="7254716" y="60912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4282" name="Freeform: Shape 4281">
              <a:extLst>
                <a:ext uri="{FF2B5EF4-FFF2-40B4-BE49-F238E27FC236}">
                  <a16:creationId xmlns:a16="http://schemas.microsoft.com/office/drawing/2014/main" xmlns="" id="{7F788CCA-6CB4-42AC-B4CE-6CC47895425C}"/>
                </a:ext>
              </a:extLst>
            </p:cNvPr>
            <p:cNvSpPr/>
            <p:nvPr/>
          </p:nvSpPr>
          <p:spPr>
            <a:xfrm>
              <a:off x="7258526" y="60340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7144"/>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4283" name="Freeform: Shape 4282">
              <a:extLst>
                <a:ext uri="{FF2B5EF4-FFF2-40B4-BE49-F238E27FC236}">
                  <a16:creationId xmlns:a16="http://schemas.microsoft.com/office/drawing/2014/main" xmlns="" id="{4B3AFC11-1179-43A5-9F29-D9C3250E4B2D}"/>
                </a:ext>
              </a:extLst>
            </p:cNvPr>
            <p:cNvSpPr/>
            <p:nvPr/>
          </p:nvSpPr>
          <p:spPr>
            <a:xfrm>
              <a:off x="7254716" y="637698"/>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8096" y="7144"/>
                  </a:lnTo>
                  <a:cubicBezTo>
                    <a:pt x="7144" y="7144"/>
                    <a:pt x="7144" y="7144"/>
                    <a:pt x="7144" y="8096"/>
                  </a:cubicBezTo>
                  <a:close/>
                </a:path>
              </a:pathLst>
            </a:custGeom>
            <a:grpFill/>
            <a:ln w="9525" cap="flat">
              <a:noFill/>
              <a:prstDash val="solid"/>
              <a:miter/>
            </a:ln>
          </p:spPr>
          <p:txBody>
            <a:bodyPr rtlCol="0" anchor="ctr"/>
            <a:lstStyle/>
            <a:p>
              <a:endParaRPr lang="en-US"/>
            </a:p>
          </p:txBody>
        </p:sp>
        <p:sp>
          <p:nvSpPr>
            <p:cNvPr id="4284" name="Freeform: Shape 4283">
              <a:extLst>
                <a:ext uri="{FF2B5EF4-FFF2-40B4-BE49-F238E27FC236}">
                  <a16:creationId xmlns:a16="http://schemas.microsoft.com/office/drawing/2014/main" xmlns="" id="{DBAAC19B-724E-4D9F-9FEC-02DB432347C2}"/>
                </a:ext>
              </a:extLst>
            </p:cNvPr>
            <p:cNvSpPr/>
            <p:nvPr/>
          </p:nvSpPr>
          <p:spPr>
            <a:xfrm>
              <a:off x="7240429" y="67770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8096" y="8096"/>
                    <a:pt x="7144" y="7144"/>
                  </a:cubicBezTo>
                  <a:close/>
                </a:path>
              </a:pathLst>
            </a:custGeom>
            <a:grpFill/>
            <a:ln w="9525" cap="flat">
              <a:noFill/>
              <a:prstDash val="solid"/>
              <a:miter/>
            </a:ln>
          </p:spPr>
          <p:txBody>
            <a:bodyPr rtlCol="0" anchor="ctr"/>
            <a:lstStyle/>
            <a:p>
              <a:endParaRPr lang="en-US"/>
            </a:p>
          </p:txBody>
        </p:sp>
        <p:sp>
          <p:nvSpPr>
            <p:cNvPr id="4285" name="Freeform: Shape 4284">
              <a:extLst>
                <a:ext uri="{FF2B5EF4-FFF2-40B4-BE49-F238E27FC236}">
                  <a16:creationId xmlns:a16="http://schemas.microsoft.com/office/drawing/2014/main" xmlns="" id="{968AD728-3DC2-4AA3-BE39-188504BF2AB7}"/>
                </a:ext>
              </a:extLst>
            </p:cNvPr>
            <p:cNvSpPr/>
            <p:nvPr/>
          </p:nvSpPr>
          <p:spPr>
            <a:xfrm>
              <a:off x="7257574" y="65103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9049"/>
                    <a:pt x="7144" y="7144"/>
                  </a:cubicBezTo>
                  <a:close/>
                </a:path>
              </a:pathLst>
            </a:custGeom>
            <a:grpFill/>
            <a:ln w="9525" cap="flat">
              <a:noFill/>
              <a:prstDash val="solid"/>
              <a:miter/>
            </a:ln>
          </p:spPr>
          <p:txBody>
            <a:bodyPr rtlCol="0" anchor="ctr"/>
            <a:lstStyle/>
            <a:p>
              <a:endParaRPr lang="en-US"/>
            </a:p>
          </p:txBody>
        </p:sp>
        <p:sp>
          <p:nvSpPr>
            <p:cNvPr id="4286" name="Freeform: Shape 4285">
              <a:extLst>
                <a:ext uri="{FF2B5EF4-FFF2-40B4-BE49-F238E27FC236}">
                  <a16:creationId xmlns:a16="http://schemas.microsoft.com/office/drawing/2014/main" xmlns="" id="{CD37418F-607F-47CF-8885-C326FCB1DAD8}"/>
                </a:ext>
              </a:extLst>
            </p:cNvPr>
            <p:cNvSpPr/>
            <p:nvPr/>
          </p:nvSpPr>
          <p:spPr>
            <a:xfrm>
              <a:off x="7254811" y="661087"/>
              <a:ext cx="9525" cy="9525"/>
            </a:xfrm>
            <a:custGeom>
              <a:avLst/>
              <a:gdLst>
                <a:gd name="connsiteX0" fmla="*/ 9907 w 9525"/>
                <a:gd name="connsiteY0" fmla="*/ 7567 h 9525"/>
                <a:gd name="connsiteX1" fmla="*/ 9907 w 9525"/>
                <a:gd name="connsiteY1" fmla="*/ 7567 h 9525"/>
              </a:gdLst>
              <a:ahLst/>
              <a:cxnLst>
                <a:cxn ang="0">
                  <a:pos x="connsiteX0" y="connsiteY0"/>
                </a:cxn>
                <a:cxn ang="0">
                  <a:pos x="connsiteX1" y="connsiteY1"/>
                </a:cxn>
              </a:cxnLst>
              <a:rect l="l" t="t" r="r" b="b"/>
              <a:pathLst>
                <a:path w="9525" h="9525">
                  <a:moveTo>
                    <a:pt x="9907" y="7567"/>
                  </a:moveTo>
                  <a:cubicBezTo>
                    <a:pt x="10859" y="6615"/>
                    <a:pt x="3239" y="7567"/>
                    <a:pt x="9907" y="7567"/>
                  </a:cubicBezTo>
                  <a:close/>
                </a:path>
              </a:pathLst>
            </a:custGeom>
            <a:grpFill/>
            <a:ln w="9525" cap="flat">
              <a:noFill/>
              <a:prstDash val="solid"/>
              <a:miter/>
            </a:ln>
          </p:spPr>
          <p:txBody>
            <a:bodyPr rtlCol="0" anchor="ctr"/>
            <a:lstStyle/>
            <a:p>
              <a:endParaRPr lang="en-US"/>
            </a:p>
          </p:txBody>
        </p:sp>
        <p:sp>
          <p:nvSpPr>
            <p:cNvPr id="4287" name="Freeform: Shape 4286">
              <a:extLst>
                <a:ext uri="{FF2B5EF4-FFF2-40B4-BE49-F238E27FC236}">
                  <a16:creationId xmlns:a16="http://schemas.microsoft.com/office/drawing/2014/main" xmlns="" id="{F7568B74-6813-40A6-A41D-23C5F3E892BD}"/>
                </a:ext>
              </a:extLst>
            </p:cNvPr>
            <p:cNvSpPr/>
            <p:nvPr/>
          </p:nvSpPr>
          <p:spPr>
            <a:xfrm>
              <a:off x="7251859" y="6767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4288" name="Freeform: Shape 4287">
              <a:extLst>
                <a:ext uri="{FF2B5EF4-FFF2-40B4-BE49-F238E27FC236}">
                  <a16:creationId xmlns:a16="http://schemas.microsoft.com/office/drawing/2014/main" xmlns="" id="{0ACCF8AE-8E08-4151-ADD2-4708CDBD968C}"/>
                </a:ext>
              </a:extLst>
            </p:cNvPr>
            <p:cNvSpPr/>
            <p:nvPr/>
          </p:nvSpPr>
          <p:spPr>
            <a:xfrm>
              <a:off x="7258526" y="644366"/>
              <a:ext cx="9525" cy="9525"/>
            </a:xfrm>
            <a:custGeom>
              <a:avLst/>
              <a:gdLst>
                <a:gd name="connsiteX0" fmla="*/ 7144 w 9525"/>
                <a:gd name="connsiteY0" fmla="*/ 7144 h 9525"/>
                <a:gd name="connsiteX1" fmla="*/ 8096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8096"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289" name="Freeform: Shape 4288">
              <a:extLst>
                <a:ext uri="{FF2B5EF4-FFF2-40B4-BE49-F238E27FC236}">
                  <a16:creationId xmlns:a16="http://schemas.microsoft.com/office/drawing/2014/main" xmlns="" id="{08C88AD3-620D-4444-88F6-90E20A9C85E4}"/>
                </a:ext>
              </a:extLst>
            </p:cNvPr>
            <p:cNvSpPr/>
            <p:nvPr/>
          </p:nvSpPr>
          <p:spPr>
            <a:xfrm>
              <a:off x="7245191" y="3719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290" name="Freeform: Shape 4289">
              <a:extLst>
                <a:ext uri="{FF2B5EF4-FFF2-40B4-BE49-F238E27FC236}">
                  <a16:creationId xmlns:a16="http://schemas.microsoft.com/office/drawing/2014/main" xmlns="" id="{46DE8D14-E269-4B55-A138-1A31766BEA1C}"/>
                </a:ext>
              </a:extLst>
            </p:cNvPr>
            <p:cNvSpPr/>
            <p:nvPr/>
          </p:nvSpPr>
          <p:spPr>
            <a:xfrm>
              <a:off x="7254716" y="22907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954" y="7144"/>
                    <a:pt x="7144" y="7144"/>
                  </a:cubicBezTo>
                  <a:close/>
                </a:path>
              </a:pathLst>
            </a:custGeom>
            <a:grpFill/>
            <a:ln w="9525" cap="flat">
              <a:noFill/>
              <a:prstDash val="solid"/>
              <a:miter/>
            </a:ln>
          </p:spPr>
          <p:txBody>
            <a:bodyPr rtlCol="0" anchor="ctr"/>
            <a:lstStyle/>
            <a:p>
              <a:endParaRPr lang="en-US"/>
            </a:p>
          </p:txBody>
        </p:sp>
        <p:sp>
          <p:nvSpPr>
            <p:cNvPr id="4291" name="Freeform: Shape 4290">
              <a:extLst>
                <a:ext uri="{FF2B5EF4-FFF2-40B4-BE49-F238E27FC236}">
                  <a16:creationId xmlns:a16="http://schemas.microsoft.com/office/drawing/2014/main" xmlns="" id="{C6DB5327-5C9B-4B5E-8147-020D0A8A2BC1}"/>
                </a:ext>
              </a:extLst>
            </p:cNvPr>
            <p:cNvSpPr/>
            <p:nvPr/>
          </p:nvSpPr>
          <p:spPr>
            <a:xfrm>
              <a:off x="7261384" y="59483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4292" name="Freeform: Shape 4291">
              <a:extLst>
                <a:ext uri="{FF2B5EF4-FFF2-40B4-BE49-F238E27FC236}">
                  <a16:creationId xmlns:a16="http://schemas.microsoft.com/office/drawing/2014/main" xmlns="" id="{859DF3C2-D5A7-425F-A579-B8D3A51F8934}"/>
                </a:ext>
              </a:extLst>
            </p:cNvPr>
            <p:cNvSpPr/>
            <p:nvPr/>
          </p:nvSpPr>
          <p:spPr>
            <a:xfrm>
              <a:off x="7253764" y="512723"/>
              <a:ext cx="19050" cy="9525"/>
            </a:xfrm>
            <a:custGeom>
              <a:avLst/>
              <a:gdLst>
                <a:gd name="connsiteX0" fmla="*/ 12859 w 19050"/>
                <a:gd name="connsiteY0" fmla="*/ 8294 h 9525"/>
                <a:gd name="connsiteX1" fmla="*/ 7144 w 19050"/>
                <a:gd name="connsiteY1" fmla="*/ 7341 h 9525"/>
                <a:gd name="connsiteX2" fmla="*/ 12859 w 19050"/>
                <a:gd name="connsiteY2" fmla="*/ 8294 h 9525"/>
              </a:gdLst>
              <a:ahLst/>
              <a:cxnLst>
                <a:cxn ang="0">
                  <a:pos x="connsiteX0" y="connsiteY0"/>
                </a:cxn>
                <a:cxn ang="0">
                  <a:pos x="connsiteX1" y="connsiteY1"/>
                </a:cxn>
                <a:cxn ang="0">
                  <a:pos x="connsiteX2" y="connsiteY2"/>
                </a:cxn>
              </a:cxnLst>
              <a:rect l="l" t="t" r="r" b="b"/>
              <a:pathLst>
                <a:path w="19050" h="9525">
                  <a:moveTo>
                    <a:pt x="12859" y="8294"/>
                  </a:moveTo>
                  <a:cubicBezTo>
                    <a:pt x="10001" y="9246"/>
                    <a:pt x="10001" y="6389"/>
                    <a:pt x="7144" y="7341"/>
                  </a:cubicBezTo>
                  <a:cubicBezTo>
                    <a:pt x="8096" y="7341"/>
                    <a:pt x="11906" y="9246"/>
                    <a:pt x="12859" y="8294"/>
                  </a:cubicBezTo>
                  <a:close/>
                </a:path>
              </a:pathLst>
            </a:custGeom>
            <a:grpFill/>
            <a:ln w="9525" cap="flat">
              <a:noFill/>
              <a:prstDash val="solid"/>
              <a:miter/>
            </a:ln>
          </p:spPr>
          <p:txBody>
            <a:bodyPr rtlCol="0" anchor="ctr"/>
            <a:lstStyle/>
            <a:p>
              <a:endParaRPr lang="en-US"/>
            </a:p>
          </p:txBody>
        </p:sp>
        <p:sp>
          <p:nvSpPr>
            <p:cNvPr id="4293" name="Freeform: Shape 4292">
              <a:extLst>
                <a:ext uri="{FF2B5EF4-FFF2-40B4-BE49-F238E27FC236}">
                  <a16:creationId xmlns:a16="http://schemas.microsoft.com/office/drawing/2014/main" xmlns="" id="{82BDB856-026A-46F1-9951-9E774BD7A052}"/>
                </a:ext>
              </a:extLst>
            </p:cNvPr>
            <p:cNvSpPr/>
            <p:nvPr/>
          </p:nvSpPr>
          <p:spPr>
            <a:xfrm>
              <a:off x="7240429" y="67770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294" name="Freeform: Shape 4293">
              <a:extLst>
                <a:ext uri="{FF2B5EF4-FFF2-40B4-BE49-F238E27FC236}">
                  <a16:creationId xmlns:a16="http://schemas.microsoft.com/office/drawing/2014/main" xmlns="" id="{F9053FC7-7D57-435C-A3E0-DF30BCEC4770}"/>
                </a:ext>
              </a:extLst>
            </p:cNvPr>
            <p:cNvSpPr/>
            <p:nvPr/>
          </p:nvSpPr>
          <p:spPr>
            <a:xfrm>
              <a:off x="7253340" y="512921"/>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7144"/>
                    <a:pt x="7567" y="7144"/>
                  </a:cubicBezTo>
                  <a:close/>
                </a:path>
              </a:pathLst>
            </a:custGeom>
            <a:grpFill/>
            <a:ln w="9525" cap="flat">
              <a:noFill/>
              <a:prstDash val="solid"/>
              <a:miter/>
            </a:ln>
          </p:spPr>
          <p:txBody>
            <a:bodyPr rtlCol="0" anchor="ctr"/>
            <a:lstStyle/>
            <a:p>
              <a:endParaRPr lang="en-US"/>
            </a:p>
          </p:txBody>
        </p:sp>
        <p:sp>
          <p:nvSpPr>
            <p:cNvPr id="4295" name="Freeform: Shape 4294">
              <a:extLst>
                <a:ext uri="{FF2B5EF4-FFF2-40B4-BE49-F238E27FC236}">
                  <a16:creationId xmlns:a16="http://schemas.microsoft.com/office/drawing/2014/main" xmlns="" id="{6D7A27FC-EF89-4B71-AE64-D87D9ADC7438}"/>
                </a:ext>
              </a:extLst>
            </p:cNvPr>
            <p:cNvSpPr/>
            <p:nvPr/>
          </p:nvSpPr>
          <p:spPr>
            <a:xfrm>
              <a:off x="7257574" y="573881"/>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7144"/>
                    <a:pt x="7144" y="7144"/>
                  </a:cubicBez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4296" name="Freeform: Shape 4295">
              <a:extLst>
                <a:ext uri="{FF2B5EF4-FFF2-40B4-BE49-F238E27FC236}">
                  <a16:creationId xmlns:a16="http://schemas.microsoft.com/office/drawing/2014/main" xmlns="" id="{E9AF7AF9-EAF1-4338-B293-00177CB3B0BF}"/>
                </a:ext>
              </a:extLst>
            </p:cNvPr>
            <p:cNvSpPr/>
            <p:nvPr/>
          </p:nvSpPr>
          <p:spPr>
            <a:xfrm>
              <a:off x="7255669" y="58912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297" name="Freeform: Shape 4296">
              <a:extLst>
                <a:ext uri="{FF2B5EF4-FFF2-40B4-BE49-F238E27FC236}">
                  <a16:creationId xmlns:a16="http://schemas.microsoft.com/office/drawing/2014/main" xmlns="" id="{7A0590AD-EBD8-4315-BC60-52AD8FD40184}"/>
                </a:ext>
              </a:extLst>
            </p:cNvPr>
            <p:cNvSpPr/>
            <p:nvPr/>
          </p:nvSpPr>
          <p:spPr>
            <a:xfrm>
              <a:off x="7254046" y="565414"/>
              <a:ext cx="9525" cy="9525"/>
            </a:xfrm>
            <a:custGeom>
              <a:avLst/>
              <a:gdLst>
                <a:gd name="connsiteX0" fmla="*/ 7814 w 9525"/>
                <a:gd name="connsiteY0" fmla="*/ 7990 h 9525"/>
                <a:gd name="connsiteX1" fmla="*/ 7814 w 9525"/>
                <a:gd name="connsiteY1" fmla="*/ 7990 h 9525"/>
              </a:gdLst>
              <a:ahLst/>
              <a:cxnLst>
                <a:cxn ang="0">
                  <a:pos x="connsiteX0" y="connsiteY0"/>
                </a:cxn>
                <a:cxn ang="0">
                  <a:pos x="connsiteX1" y="connsiteY1"/>
                </a:cxn>
              </a:cxnLst>
              <a:rect l="l" t="t" r="r" b="b"/>
              <a:pathLst>
                <a:path w="9525" h="9525">
                  <a:moveTo>
                    <a:pt x="7814" y="7990"/>
                  </a:moveTo>
                  <a:cubicBezTo>
                    <a:pt x="8767" y="6085"/>
                    <a:pt x="5910" y="7990"/>
                    <a:pt x="7814" y="7990"/>
                  </a:cubicBezTo>
                  <a:close/>
                </a:path>
              </a:pathLst>
            </a:custGeom>
            <a:grpFill/>
            <a:ln w="9525" cap="flat">
              <a:noFill/>
              <a:prstDash val="solid"/>
              <a:miter/>
            </a:ln>
          </p:spPr>
          <p:txBody>
            <a:bodyPr rtlCol="0" anchor="ctr"/>
            <a:lstStyle/>
            <a:p>
              <a:endParaRPr lang="en-US"/>
            </a:p>
          </p:txBody>
        </p:sp>
        <p:sp>
          <p:nvSpPr>
            <p:cNvPr id="4298" name="Freeform: Shape 4297">
              <a:extLst>
                <a:ext uri="{FF2B5EF4-FFF2-40B4-BE49-F238E27FC236}">
                  <a16:creationId xmlns:a16="http://schemas.microsoft.com/office/drawing/2014/main" xmlns="" id="{2D1AE614-77F2-4032-A7E2-B777FFFA1F0B}"/>
                </a:ext>
              </a:extLst>
            </p:cNvPr>
            <p:cNvSpPr/>
            <p:nvPr/>
          </p:nvSpPr>
          <p:spPr>
            <a:xfrm>
              <a:off x="7253340" y="557688"/>
              <a:ext cx="9525" cy="9525"/>
            </a:xfrm>
            <a:custGeom>
              <a:avLst/>
              <a:gdLst>
                <a:gd name="connsiteX0" fmla="*/ 7567 w 9525"/>
                <a:gd name="connsiteY0" fmla="*/ 7144 h 9525"/>
                <a:gd name="connsiteX1" fmla="*/ 7567 w 9525"/>
                <a:gd name="connsiteY1" fmla="*/ 7144 h 9525"/>
              </a:gdLst>
              <a:ahLst/>
              <a:cxnLst>
                <a:cxn ang="0">
                  <a:pos x="connsiteX0" y="connsiteY0"/>
                </a:cxn>
                <a:cxn ang="0">
                  <a:pos x="connsiteX1" y="connsiteY1"/>
                </a:cxn>
              </a:cxnLst>
              <a:rect l="l" t="t" r="r" b="b"/>
              <a:pathLst>
                <a:path w="9525" h="9525">
                  <a:moveTo>
                    <a:pt x="7567" y="7144"/>
                  </a:moveTo>
                  <a:cubicBezTo>
                    <a:pt x="7567" y="7144"/>
                    <a:pt x="6615" y="8096"/>
                    <a:pt x="7567" y="7144"/>
                  </a:cubicBezTo>
                  <a:close/>
                </a:path>
              </a:pathLst>
            </a:custGeom>
            <a:grpFill/>
            <a:ln w="9525" cap="flat">
              <a:noFill/>
              <a:prstDash val="solid"/>
              <a:miter/>
            </a:ln>
          </p:spPr>
          <p:txBody>
            <a:bodyPr rtlCol="0" anchor="ctr"/>
            <a:lstStyle/>
            <a:p>
              <a:endParaRPr lang="en-US"/>
            </a:p>
          </p:txBody>
        </p:sp>
        <p:sp>
          <p:nvSpPr>
            <p:cNvPr id="4299" name="Freeform: Shape 4298">
              <a:extLst>
                <a:ext uri="{FF2B5EF4-FFF2-40B4-BE49-F238E27FC236}">
                  <a16:creationId xmlns:a16="http://schemas.microsoft.com/office/drawing/2014/main" xmlns="" id="{7BFDE5CE-964C-4339-B492-D1A1A557EAB3}"/>
                </a:ext>
              </a:extLst>
            </p:cNvPr>
            <p:cNvSpPr/>
            <p:nvPr/>
          </p:nvSpPr>
          <p:spPr>
            <a:xfrm>
              <a:off x="7248049" y="395340"/>
              <a:ext cx="9525" cy="9525"/>
            </a:xfrm>
            <a:custGeom>
              <a:avLst/>
              <a:gdLst>
                <a:gd name="connsiteX0" fmla="*/ 7144 w 9525"/>
                <a:gd name="connsiteY0" fmla="*/ 7567 h 9525"/>
                <a:gd name="connsiteX1" fmla="*/ 10001 w 9525"/>
                <a:gd name="connsiteY1" fmla="*/ 7567 h 9525"/>
                <a:gd name="connsiteX2" fmla="*/ 7144 w 9525"/>
                <a:gd name="connsiteY2" fmla="*/ 7567 h 9525"/>
              </a:gdLst>
              <a:ahLst/>
              <a:cxnLst>
                <a:cxn ang="0">
                  <a:pos x="connsiteX0" y="connsiteY0"/>
                </a:cxn>
                <a:cxn ang="0">
                  <a:pos x="connsiteX1" y="connsiteY1"/>
                </a:cxn>
                <a:cxn ang="0">
                  <a:pos x="connsiteX2" y="connsiteY2"/>
                </a:cxn>
              </a:cxnLst>
              <a:rect l="l" t="t" r="r" b="b"/>
              <a:pathLst>
                <a:path w="9525" h="9525">
                  <a:moveTo>
                    <a:pt x="7144" y="7567"/>
                  </a:moveTo>
                  <a:cubicBezTo>
                    <a:pt x="8096" y="7567"/>
                    <a:pt x="9049" y="7567"/>
                    <a:pt x="10001" y="7567"/>
                  </a:cubicBezTo>
                  <a:cubicBezTo>
                    <a:pt x="8096" y="7567"/>
                    <a:pt x="7144" y="6615"/>
                    <a:pt x="7144" y="7567"/>
                  </a:cubicBezTo>
                  <a:close/>
                </a:path>
              </a:pathLst>
            </a:custGeom>
            <a:grpFill/>
            <a:ln w="9525" cap="flat">
              <a:noFill/>
              <a:prstDash val="solid"/>
              <a:miter/>
            </a:ln>
          </p:spPr>
          <p:txBody>
            <a:bodyPr rtlCol="0" anchor="ctr"/>
            <a:lstStyle/>
            <a:p>
              <a:endParaRPr lang="en-US"/>
            </a:p>
          </p:txBody>
        </p:sp>
        <p:sp>
          <p:nvSpPr>
            <p:cNvPr id="4300" name="Freeform: Shape 4299">
              <a:extLst>
                <a:ext uri="{FF2B5EF4-FFF2-40B4-BE49-F238E27FC236}">
                  <a16:creationId xmlns:a16="http://schemas.microsoft.com/office/drawing/2014/main" xmlns="" id="{7A9BFF29-90A1-43AE-B2FE-2BC54DE4E461}"/>
                </a:ext>
              </a:extLst>
            </p:cNvPr>
            <p:cNvSpPr/>
            <p:nvPr/>
          </p:nvSpPr>
          <p:spPr>
            <a:xfrm>
              <a:off x="7240111" y="677703"/>
              <a:ext cx="9525" cy="9525"/>
            </a:xfrm>
            <a:custGeom>
              <a:avLst/>
              <a:gdLst>
                <a:gd name="connsiteX0" fmla="*/ 8414 w 9525"/>
                <a:gd name="connsiteY0" fmla="*/ 7144 h 9525"/>
                <a:gd name="connsiteX1" fmla="*/ 8414 w 9525"/>
                <a:gd name="connsiteY1" fmla="*/ 7144 h 9525"/>
              </a:gdLst>
              <a:ahLst/>
              <a:cxnLst>
                <a:cxn ang="0">
                  <a:pos x="connsiteX0" y="connsiteY0"/>
                </a:cxn>
                <a:cxn ang="0">
                  <a:pos x="connsiteX1" y="connsiteY1"/>
                </a:cxn>
              </a:cxnLst>
              <a:rect l="l" t="t" r="r" b="b"/>
              <a:pathLst>
                <a:path w="9525" h="9525">
                  <a:moveTo>
                    <a:pt x="8414" y="7144"/>
                  </a:moveTo>
                  <a:cubicBezTo>
                    <a:pt x="5556" y="7144"/>
                    <a:pt x="8414" y="7144"/>
                    <a:pt x="8414" y="7144"/>
                  </a:cubicBezTo>
                  <a:close/>
                </a:path>
              </a:pathLst>
            </a:custGeom>
            <a:grpFill/>
            <a:ln w="9525" cap="flat">
              <a:noFill/>
              <a:prstDash val="solid"/>
              <a:miter/>
            </a:ln>
          </p:spPr>
          <p:txBody>
            <a:bodyPr rtlCol="0" anchor="ctr"/>
            <a:lstStyle/>
            <a:p>
              <a:endParaRPr lang="en-US"/>
            </a:p>
          </p:txBody>
        </p:sp>
        <p:sp>
          <p:nvSpPr>
            <p:cNvPr id="4301" name="Freeform: Shape 4300">
              <a:extLst>
                <a:ext uri="{FF2B5EF4-FFF2-40B4-BE49-F238E27FC236}">
                  <a16:creationId xmlns:a16="http://schemas.microsoft.com/office/drawing/2014/main" xmlns="" id="{AAD4AEEE-8375-4C38-B8AB-3AFB694DEB21}"/>
                </a:ext>
              </a:extLst>
            </p:cNvPr>
            <p:cNvSpPr/>
            <p:nvPr/>
          </p:nvSpPr>
          <p:spPr>
            <a:xfrm>
              <a:off x="7231856" y="565308"/>
              <a:ext cx="9525" cy="9525"/>
            </a:xfrm>
            <a:custGeom>
              <a:avLst/>
              <a:gdLst>
                <a:gd name="connsiteX0" fmla="*/ 7144 w 9525"/>
                <a:gd name="connsiteY0" fmla="*/ 8096 h 9525"/>
                <a:gd name="connsiteX1" fmla="*/ 7144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lnTo>
                    <a:pt x="7144" y="7144"/>
                  </a:lnTo>
                  <a:cubicBezTo>
                    <a:pt x="7144" y="7144"/>
                    <a:pt x="7144" y="8096"/>
                    <a:pt x="7144" y="8096"/>
                  </a:cubicBezTo>
                  <a:close/>
                </a:path>
              </a:pathLst>
            </a:custGeom>
            <a:grpFill/>
            <a:ln w="9525" cap="flat">
              <a:noFill/>
              <a:prstDash val="solid"/>
              <a:miter/>
            </a:ln>
          </p:spPr>
          <p:txBody>
            <a:bodyPr rtlCol="0" anchor="ctr"/>
            <a:lstStyle/>
            <a:p>
              <a:endParaRPr lang="en-US"/>
            </a:p>
          </p:txBody>
        </p:sp>
        <p:sp>
          <p:nvSpPr>
            <p:cNvPr id="4302" name="Freeform: Shape 4301">
              <a:extLst>
                <a:ext uri="{FF2B5EF4-FFF2-40B4-BE49-F238E27FC236}">
                  <a16:creationId xmlns:a16="http://schemas.microsoft.com/office/drawing/2014/main" xmlns="" id="{3BB4D25D-6BAA-48FC-8FA8-586CB48E47C4}"/>
                </a:ext>
              </a:extLst>
            </p:cNvPr>
            <p:cNvSpPr/>
            <p:nvPr/>
          </p:nvSpPr>
          <p:spPr>
            <a:xfrm>
              <a:off x="7244239" y="45386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03" name="Freeform: Shape 4302">
              <a:extLst>
                <a:ext uri="{FF2B5EF4-FFF2-40B4-BE49-F238E27FC236}">
                  <a16:creationId xmlns:a16="http://schemas.microsoft.com/office/drawing/2014/main" xmlns="" id="{9031AEBE-621E-4ACD-84C3-65CC0750DF86}"/>
                </a:ext>
              </a:extLst>
            </p:cNvPr>
            <p:cNvSpPr/>
            <p:nvPr/>
          </p:nvSpPr>
          <p:spPr>
            <a:xfrm>
              <a:off x="7231856" y="560122"/>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10001" y="7567"/>
                    <a:pt x="9049" y="6615"/>
                    <a:pt x="7144" y="7567"/>
                  </a:cubicBezTo>
                  <a:close/>
                </a:path>
              </a:pathLst>
            </a:custGeom>
            <a:grpFill/>
            <a:ln w="9525" cap="flat">
              <a:noFill/>
              <a:prstDash val="solid"/>
              <a:miter/>
            </a:ln>
          </p:spPr>
          <p:txBody>
            <a:bodyPr rtlCol="0" anchor="ctr"/>
            <a:lstStyle/>
            <a:p>
              <a:endParaRPr lang="en-US"/>
            </a:p>
          </p:txBody>
        </p:sp>
        <p:sp>
          <p:nvSpPr>
            <p:cNvPr id="4304" name="Freeform: Shape 4303">
              <a:extLst>
                <a:ext uri="{FF2B5EF4-FFF2-40B4-BE49-F238E27FC236}">
                  <a16:creationId xmlns:a16="http://schemas.microsoft.com/office/drawing/2014/main" xmlns="" id="{DF72A85A-E80E-496A-A069-B4F0A3CD9280}"/>
                </a:ext>
              </a:extLst>
            </p:cNvPr>
            <p:cNvSpPr/>
            <p:nvPr/>
          </p:nvSpPr>
          <p:spPr>
            <a:xfrm>
              <a:off x="7250906" y="39576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4305" name="Freeform: Shape 4304">
              <a:extLst>
                <a:ext uri="{FF2B5EF4-FFF2-40B4-BE49-F238E27FC236}">
                  <a16:creationId xmlns:a16="http://schemas.microsoft.com/office/drawing/2014/main" xmlns="" id="{D0CA4227-3A49-4A19-AC88-E9CD41F20D9F}"/>
                </a:ext>
              </a:extLst>
            </p:cNvPr>
            <p:cNvSpPr/>
            <p:nvPr/>
          </p:nvSpPr>
          <p:spPr>
            <a:xfrm>
              <a:off x="7236619" y="229984"/>
              <a:ext cx="47625" cy="466725"/>
            </a:xfrm>
            <a:custGeom>
              <a:avLst/>
              <a:gdLst>
                <a:gd name="connsiteX0" fmla="*/ 14764 w 47625"/>
                <a:gd name="connsiteY0" fmla="*/ 164351 h 466725"/>
                <a:gd name="connsiteX1" fmla="*/ 17621 w 47625"/>
                <a:gd name="connsiteY1" fmla="*/ 173876 h 466725"/>
                <a:gd name="connsiteX2" fmla="*/ 16669 w 47625"/>
                <a:gd name="connsiteY2" fmla="*/ 369138 h 466725"/>
                <a:gd name="connsiteX3" fmla="*/ 15716 w 47625"/>
                <a:gd name="connsiteY3" fmla="*/ 459626 h 466725"/>
                <a:gd name="connsiteX4" fmla="*/ 13811 w 47625"/>
                <a:gd name="connsiteY4" fmla="*/ 458673 h 466725"/>
                <a:gd name="connsiteX5" fmla="*/ 16669 w 47625"/>
                <a:gd name="connsiteY5" fmla="*/ 458673 h 466725"/>
                <a:gd name="connsiteX6" fmla="*/ 25241 w 47625"/>
                <a:gd name="connsiteY6" fmla="*/ 415811 h 466725"/>
                <a:gd name="connsiteX7" fmla="*/ 21431 w 47625"/>
                <a:gd name="connsiteY7" fmla="*/ 387236 h 466725"/>
                <a:gd name="connsiteX8" fmla="*/ 30956 w 47625"/>
                <a:gd name="connsiteY8" fmla="*/ 359613 h 466725"/>
                <a:gd name="connsiteX9" fmla="*/ 46196 w 47625"/>
                <a:gd name="connsiteY9" fmla="*/ 197688 h 466725"/>
                <a:gd name="connsiteX10" fmla="*/ 44291 w 47625"/>
                <a:gd name="connsiteY10" fmla="*/ 190068 h 466725"/>
                <a:gd name="connsiteX11" fmla="*/ 34766 w 47625"/>
                <a:gd name="connsiteY11" fmla="*/ 7188 h 466725"/>
                <a:gd name="connsiteX12" fmla="*/ 15716 w 47625"/>
                <a:gd name="connsiteY12" fmla="*/ 140538 h 466725"/>
                <a:gd name="connsiteX13" fmla="*/ 16669 w 47625"/>
                <a:gd name="connsiteY13" fmla="*/ 141491 h 466725"/>
                <a:gd name="connsiteX14" fmla="*/ 15716 w 47625"/>
                <a:gd name="connsiteY14" fmla="*/ 143396 h 466725"/>
                <a:gd name="connsiteX15" fmla="*/ 14764 w 47625"/>
                <a:gd name="connsiteY15" fmla="*/ 164351 h 466725"/>
                <a:gd name="connsiteX16" fmla="*/ 23336 w 47625"/>
                <a:gd name="connsiteY16" fmla="*/ 192926 h 466725"/>
                <a:gd name="connsiteX17" fmla="*/ 23336 w 47625"/>
                <a:gd name="connsiteY17" fmla="*/ 192926 h 466725"/>
                <a:gd name="connsiteX18" fmla="*/ 23336 w 47625"/>
                <a:gd name="connsiteY18" fmla="*/ 195783 h 466725"/>
                <a:gd name="connsiteX19" fmla="*/ 23336 w 47625"/>
                <a:gd name="connsiteY19" fmla="*/ 195783 h 466725"/>
                <a:gd name="connsiteX20" fmla="*/ 43339 w 47625"/>
                <a:gd name="connsiteY20" fmla="*/ 191021 h 466725"/>
                <a:gd name="connsiteX21" fmla="*/ 43339 w 47625"/>
                <a:gd name="connsiteY21" fmla="*/ 191021 h 46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7625" h="466725">
                  <a:moveTo>
                    <a:pt x="14764" y="164351"/>
                  </a:moveTo>
                  <a:cubicBezTo>
                    <a:pt x="14764" y="173876"/>
                    <a:pt x="38576" y="170066"/>
                    <a:pt x="17621" y="173876"/>
                  </a:cubicBezTo>
                  <a:cubicBezTo>
                    <a:pt x="19526" y="171018"/>
                    <a:pt x="-6191" y="370091"/>
                    <a:pt x="16669" y="369138"/>
                  </a:cubicBezTo>
                  <a:cubicBezTo>
                    <a:pt x="10954" y="369138"/>
                    <a:pt x="18574" y="460578"/>
                    <a:pt x="15716" y="459626"/>
                  </a:cubicBezTo>
                  <a:cubicBezTo>
                    <a:pt x="17621" y="458673"/>
                    <a:pt x="16669" y="458673"/>
                    <a:pt x="13811" y="458673"/>
                  </a:cubicBezTo>
                  <a:cubicBezTo>
                    <a:pt x="14764" y="457721"/>
                    <a:pt x="15716" y="456768"/>
                    <a:pt x="16669" y="458673"/>
                  </a:cubicBezTo>
                  <a:cubicBezTo>
                    <a:pt x="30004" y="458673"/>
                    <a:pt x="25241" y="415811"/>
                    <a:pt x="25241" y="415811"/>
                  </a:cubicBezTo>
                  <a:cubicBezTo>
                    <a:pt x="28099" y="396761"/>
                    <a:pt x="32861" y="397713"/>
                    <a:pt x="21431" y="387236"/>
                  </a:cubicBezTo>
                  <a:cubicBezTo>
                    <a:pt x="23336" y="382473"/>
                    <a:pt x="39529" y="365328"/>
                    <a:pt x="30956" y="359613"/>
                  </a:cubicBezTo>
                  <a:cubicBezTo>
                    <a:pt x="1429" y="366281"/>
                    <a:pt x="52864" y="200546"/>
                    <a:pt x="46196" y="197688"/>
                  </a:cubicBezTo>
                  <a:cubicBezTo>
                    <a:pt x="37624" y="192926"/>
                    <a:pt x="43339" y="194831"/>
                    <a:pt x="44291" y="190068"/>
                  </a:cubicBezTo>
                  <a:cubicBezTo>
                    <a:pt x="32861" y="190068"/>
                    <a:pt x="35719" y="22428"/>
                    <a:pt x="34766" y="7188"/>
                  </a:cubicBezTo>
                  <a:cubicBezTo>
                    <a:pt x="31909" y="4331"/>
                    <a:pt x="15716" y="139586"/>
                    <a:pt x="15716" y="140538"/>
                  </a:cubicBezTo>
                  <a:cubicBezTo>
                    <a:pt x="15716" y="141491"/>
                    <a:pt x="19526" y="143396"/>
                    <a:pt x="16669" y="141491"/>
                  </a:cubicBezTo>
                  <a:cubicBezTo>
                    <a:pt x="18574" y="142443"/>
                    <a:pt x="18574" y="143396"/>
                    <a:pt x="15716" y="143396"/>
                  </a:cubicBezTo>
                  <a:cubicBezTo>
                    <a:pt x="20479" y="151016"/>
                    <a:pt x="14764" y="159588"/>
                    <a:pt x="14764" y="164351"/>
                  </a:cubicBezTo>
                  <a:close/>
                  <a:moveTo>
                    <a:pt x="23336" y="192926"/>
                  </a:moveTo>
                  <a:cubicBezTo>
                    <a:pt x="23336" y="192926"/>
                    <a:pt x="22384" y="191973"/>
                    <a:pt x="23336" y="192926"/>
                  </a:cubicBezTo>
                  <a:close/>
                  <a:moveTo>
                    <a:pt x="23336" y="195783"/>
                  </a:moveTo>
                  <a:cubicBezTo>
                    <a:pt x="23336" y="193878"/>
                    <a:pt x="27146" y="193878"/>
                    <a:pt x="23336" y="195783"/>
                  </a:cubicBezTo>
                  <a:close/>
                  <a:moveTo>
                    <a:pt x="43339" y="191021"/>
                  </a:moveTo>
                  <a:cubicBezTo>
                    <a:pt x="43339" y="191973"/>
                    <a:pt x="39529" y="190068"/>
                    <a:pt x="43339" y="191021"/>
                  </a:cubicBezTo>
                  <a:close/>
                </a:path>
              </a:pathLst>
            </a:custGeom>
            <a:grpFill/>
            <a:ln w="9525" cap="flat">
              <a:noFill/>
              <a:prstDash val="solid"/>
              <a:miter/>
            </a:ln>
          </p:spPr>
          <p:txBody>
            <a:bodyPr rtlCol="0" anchor="ctr"/>
            <a:lstStyle/>
            <a:p>
              <a:endParaRPr lang="en-US"/>
            </a:p>
          </p:txBody>
        </p:sp>
        <p:sp>
          <p:nvSpPr>
            <p:cNvPr id="4306" name="Freeform: Shape 4305">
              <a:extLst>
                <a:ext uri="{FF2B5EF4-FFF2-40B4-BE49-F238E27FC236}">
                  <a16:creationId xmlns:a16="http://schemas.microsoft.com/office/drawing/2014/main" xmlns="" id="{C6A84D44-3F3D-4EC6-8AF1-27AB09BA43BA}"/>
                </a:ext>
              </a:extLst>
            </p:cNvPr>
            <p:cNvSpPr/>
            <p:nvPr/>
          </p:nvSpPr>
          <p:spPr>
            <a:xfrm>
              <a:off x="7268289" y="412908"/>
              <a:ext cx="9525" cy="9525"/>
            </a:xfrm>
            <a:custGeom>
              <a:avLst/>
              <a:gdLst>
                <a:gd name="connsiteX0" fmla="*/ 7858 w 9525"/>
                <a:gd name="connsiteY0" fmla="*/ 7144 h 9525"/>
                <a:gd name="connsiteX1" fmla="*/ 7858 w 9525"/>
                <a:gd name="connsiteY1" fmla="*/ 7144 h 9525"/>
              </a:gdLst>
              <a:ahLst/>
              <a:cxnLst>
                <a:cxn ang="0">
                  <a:pos x="connsiteX0" y="connsiteY0"/>
                </a:cxn>
                <a:cxn ang="0">
                  <a:pos x="connsiteX1" y="connsiteY1"/>
                </a:cxn>
              </a:cxnLst>
              <a:rect l="l" t="t" r="r" b="b"/>
              <a:pathLst>
                <a:path w="9525" h="9525">
                  <a:moveTo>
                    <a:pt x="7858" y="7144"/>
                  </a:moveTo>
                  <a:cubicBezTo>
                    <a:pt x="6906" y="7144"/>
                    <a:pt x="6906" y="7144"/>
                    <a:pt x="7858" y="7144"/>
                  </a:cubicBezTo>
                  <a:close/>
                </a:path>
              </a:pathLst>
            </a:custGeom>
            <a:grpFill/>
            <a:ln w="9525" cap="flat">
              <a:noFill/>
              <a:prstDash val="solid"/>
              <a:miter/>
            </a:ln>
          </p:spPr>
          <p:txBody>
            <a:bodyPr rtlCol="0" anchor="ctr"/>
            <a:lstStyle/>
            <a:p>
              <a:endParaRPr lang="en-US"/>
            </a:p>
          </p:txBody>
        </p:sp>
        <p:sp>
          <p:nvSpPr>
            <p:cNvPr id="4307" name="Freeform: Shape 4306">
              <a:extLst>
                <a:ext uri="{FF2B5EF4-FFF2-40B4-BE49-F238E27FC236}">
                  <a16:creationId xmlns:a16="http://schemas.microsoft.com/office/drawing/2014/main" xmlns="" id="{9F901E9F-0737-4C7D-8C78-EF201C1983AB}"/>
                </a:ext>
              </a:extLst>
            </p:cNvPr>
            <p:cNvSpPr/>
            <p:nvPr/>
          </p:nvSpPr>
          <p:spPr>
            <a:xfrm>
              <a:off x="7253870" y="638651"/>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7990" y="7144"/>
                    <a:pt x="6086" y="7144"/>
                    <a:pt x="7990" y="7144"/>
                  </a:cubicBezTo>
                  <a:close/>
                </a:path>
              </a:pathLst>
            </a:custGeom>
            <a:grpFill/>
            <a:ln w="9525" cap="flat">
              <a:noFill/>
              <a:prstDash val="solid"/>
              <a:miter/>
            </a:ln>
          </p:spPr>
          <p:txBody>
            <a:bodyPr rtlCol="0" anchor="ctr"/>
            <a:lstStyle/>
            <a:p>
              <a:endParaRPr lang="en-US"/>
            </a:p>
          </p:txBody>
        </p:sp>
        <p:sp>
          <p:nvSpPr>
            <p:cNvPr id="4308" name="Freeform: Shape 4307">
              <a:extLst>
                <a:ext uri="{FF2B5EF4-FFF2-40B4-BE49-F238E27FC236}">
                  <a16:creationId xmlns:a16="http://schemas.microsoft.com/office/drawing/2014/main" xmlns="" id="{E5423812-CA8E-4F61-9B7F-9EF1BE4A7992}"/>
                </a:ext>
              </a:extLst>
            </p:cNvPr>
            <p:cNvSpPr/>
            <p:nvPr/>
          </p:nvSpPr>
          <p:spPr>
            <a:xfrm>
              <a:off x="7243286" y="45100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9049" y="7144"/>
                    <a:pt x="7144" y="7144"/>
                    <a:pt x="7144" y="7144"/>
                  </a:cubicBezTo>
                  <a:close/>
                </a:path>
              </a:pathLst>
            </a:custGeom>
            <a:grpFill/>
            <a:ln w="9525" cap="flat">
              <a:noFill/>
              <a:prstDash val="solid"/>
              <a:miter/>
            </a:ln>
          </p:spPr>
          <p:txBody>
            <a:bodyPr rtlCol="0" anchor="ctr"/>
            <a:lstStyle/>
            <a:p>
              <a:endParaRPr lang="en-US"/>
            </a:p>
          </p:txBody>
        </p:sp>
        <p:sp>
          <p:nvSpPr>
            <p:cNvPr id="4309" name="Freeform: Shape 4308">
              <a:extLst>
                <a:ext uri="{FF2B5EF4-FFF2-40B4-BE49-F238E27FC236}">
                  <a16:creationId xmlns:a16="http://schemas.microsoft.com/office/drawing/2014/main" xmlns="" id="{4FA3F74C-0181-4865-B062-A28EF3E7265E}"/>
                </a:ext>
              </a:extLst>
            </p:cNvPr>
            <p:cNvSpPr/>
            <p:nvPr/>
          </p:nvSpPr>
          <p:spPr>
            <a:xfrm>
              <a:off x="7244239" y="65198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310" name="Freeform: Shape 4309">
              <a:extLst>
                <a:ext uri="{FF2B5EF4-FFF2-40B4-BE49-F238E27FC236}">
                  <a16:creationId xmlns:a16="http://schemas.microsoft.com/office/drawing/2014/main" xmlns="" id="{9FF10A01-3071-426F-A469-E4DEBC4E96B6}"/>
                </a:ext>
              </a:extLst>
            </p:cNvPr>
            <p:cNvSpPr/>
            <p:nvPr/>
          </p:nvSpPr>
          <p:spPr>
            <a:xfrm>
              <a:off x="7243286" y="658653"/>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7144" y="7144"/>
                    <a:pt x="7144" y="7144"/>
                    <a:pt x="8096" y="7144"/>
                  </a:cubicBezTo>
                  <a:close/>
                </a:path>
              </a:pathLst>
            </a:custGeom>
            <a:grpFill/>
            <a:ln w="9525" cap="flat">
              <a:noFill/>
              <a:prstDash val="solid"/>
              <a:miter/>
            </a:ln>
          </p:spPr>
          <p:txBody>
            <a:bodyPr rtlCol="0" anchor="ctr"/>
            <a:lstStyle/>
            <a:p>
              <a:endParaRPr lang="en-US"/>
            </a:p>
          </p:txBody>
        </p:sp>
        <p:sp>
          <p:nvSpPr>
            <p:cNvPr id="4311" name="Freeform: Shape 4310">
              <a:extLst>
                <a:ext uri="{FF2B5EF4-FFF2-40B4-BE49-F238E27FC236}">
                  <a16:creationId xmlns:a16="http://schemas.microsoft.com/office/drawing/2014/main" xmlns="" id="{B969D579-663F-480F-8E15-E4B0E62BA1FE}"/>
                </a:ext>
              </a:extLst>
            </p:cNvPr>
            <p:cNvSpPr/>
            <p:nvPr/>
          </p:nvSpPr>
          <p:spPr>
            <a:xfrm>
              <a:off x="7242334" y="66246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8096"/>
                    <a:pt x="7144" y="7144"/>
                  </a:cubicBezTo>
                  <a:close/>
                </a:path>
              </a:pathLst>
            </a:custGeom>
            <a:grpFill/>
            <a:ln w="9525" cap="flat">
              <a:noFill/>
              <a:prstDash val="solid"/>
              <a:miter/>
            </a:ln>
          </p:spPr>
          <p:txBody>
            <a:bodyPr rtlCol="0" anchor="ctr"/>
            <a:lstStyle/>
            <a:p>
              <a:endParaRPr lang="en-US"/>
            </a:p>
          </p:txBody>
        </p:sp>
        <p:sp>
          <p:nvSpPr>
            <p:cNvPr id="4312" name="Freeform: Shape 4311">
              <a:extLst>
                <a:ext uri="{FF2B5EF4-FFF2-40B4-BE49-F238E27FC236}">
                  <a16:creationId xmlns:a16="http://schemas.microsoft.com/office/drawing/2014/main" xmlns="" id="{61385A23-E9D8-4B81-A7E1-98F32C0B34B8}"/>
                </a:ext>
              </a:extLst>
            </p:cNvPr>
            <p:cNvSpPr/>
            <p:nvPr/>
          </p:nvSpPr>
          <p:spPr>
            <a:xfrm>
              <a:off x="7235904" y="590602"/>
              <a:ext cx="9525" cy="9525"/>
            </a:xfrm>
            <a:custGeom>
              <a:avLst/>
              <a:gdLst>
                <a:gd name="connsiteX0" fmla="*/ 7858 w 9525"/>
                <a:gd name="connsiteY0" fmla="*/ 7567 h 9525"/>
                <a:gd name="connsiteX1" fmla="*/ 7858 w 9525"/>
                <a:gd name="connsiteY1" fmla="*/ 7567 h 9525"/>
                <a:gd name="connsiteX2" fmla="*/ 7858 w 9525"/>
                <a:gd name="connsiteY2" fmla="*/ 7567 h 9525"/>
              </a:gdLst>
              <a:ahLst/>
              <a:cxnLst>
                <a:cxn ang="0">
                  <a:pos x="connsiteX0" y="connsiteY0"/>
                </a:cxn>
                <a:cxn ang="0">
                  <a:pos x="connsiteX1" y="connsiteY1"/>
                </a:cxn>
                <a:cxn ang="0">
                  <a:pos x="connsiteX2" y="connsiteY2"/>
                </a:cxn>
              </a:cxnLst>
              <a:rect l="l" t="t" r="r" b="b"/>
              <a:pathLst>
                <a:path w="9525" h="9525">
                  <a:moveTo>
                    <a:pt x="7858" y="7567"/>
                  </a:moveTo>
                  <a:cubicBezTo>
                    <a:pt x="7858" y="7567"/>
                    <a:pt x="7858" y="7567"/>
                    <a:pt x="7858" y="7567"/>
                  </a:cubicBezTo>
                  <a:cubicBezTo>
                    <a:pt x="6906" y="6615"/>
                    <a:pt x="6906" y="7567"/>
                    <a:pt x="7858" y="7567"/>
                  </a:cubicBezTo>
                  <a:close/>
                </a:path>
              </a:pathLst>
            </a:custGeom>
            <a:grpFill/>
            <a:ln w="9525" cap="flat">
              <a:noFill/>
              <a:prstDash val="solid"/>
              <a:miter/>
            </a:ln>
          </p:spPr>
          <p:txBody>
            <a:bodyPr rtlCol="0" anchor="ctr"/>
            <a:lstStyle/>
            <a:p>
              <a:endParaRPr lang="en-US"/>
            </a:p>
          </p:txBody>
        </p:sp>
        <p:sp>
          <p:nvSpPr>
            <p:cNvPr id="4313" name="Freeform: Shape 4312">
              <a:extLst>
                <a:ext uri="{FF2B5EF4-FFF2-40B4-BE49-F238E27FC236}">
                  <a16:creationId xmlns:a16="http://schemas.microsoft.com/office/drawing/2014/main" xmlns="" id="{BEF605A1-E9E0-4EEE-B298-1EC94863C38A}"/>
                </a:ext>
              </a:extLst>
            </p:cNvPr>
            <p:cNvSpPr/>
            <p:nvPr/>
          </p:nvSpPr>
          <p:spPr>
            <a:xfrm>
              <a:off x="7243286" y="61102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cubicBezTo>
                    <a:pt x="7144" y="8096"/>
                    <a:pt x="7144" y="8096"/>
                    <a:pt x="7144" y="7144"/>
                  </a:cubicBezTo>
                  <a:cubicBezTo>
                    <a:pt x="7144" y="8096"/>
                    <a:pt x="7144" y="8096"/>
                    <a:pt x="8096" y="8096"/>
                  </a:cubicBezTo>
                  <a:close/>
                </a:path>
              </a:pathLst>
            </a:custGeom>
            <a:grpFill/>
            <a:ln w="9525" cap="flat">
              <a:noFill/>
              <a:prstDash val="solid"/>
              <a:miter/>
            </a:ln>
          </p:spPr>
          <p:txBody>
            <a:bodyPr rtlCol="0" anchor="ctr"/>
            <a:lstStyle/>
            <a:p>
              <a:endParaRPr lang="en-US"/>
            </a:p>
          </p:txBody>
        </p:sp>
        <p:sp>
          <p:nvSpPr>
            <p:cNvPr id="4314" name="Freeform: Shape 4313">
              <a:extLst>
                <a:ext uri="{FF2B5EF4-FFF2-40B4-BE49-F238E27FC236}">
                  <a16:creationId xmlns:a16="http://schemas.microsoft.com/office/drawing/2014/main" xmlns="" id="{7B3D3C92-D5AA-4A3B-A717-D36911371A44}"/>
                </a:ext>
              </a:extLst>
            </p:cNvPr>
            <p:cNvSpPr/>
            <p:nvPr/>
          </p:nvSpPr>
          <p:spPr>
            <a:xfrm>
              <a:off x="7231856" y="56626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15" name="Freeform: Shape 4314">
              <a:extLst>
                <a:ext uri="{FF2B5EF4-FFF2-40B4-BE49-F238E27FC236}">
                  <a16:creationId xmlns:a16="http://schemas.microsoft.com/office/drawing/2014/main" xmlns="" id="{33547ED3-4A80-4D3D-89D4-5C2E20EDEDB9}"/>
                </a:ext>
              </a:extLst>
            </p:cNvPr>
            <p:cNvSpPr/>
            <p:nvPr/>
          </p:nvSpPr>
          <p:spPr>
            <a:xfrm>
              <a:off x="7242863" y="611028"/>
              <a:ext cx="9525" cy="9525"/>
            </a:xfrm>
            <a:custGeom>
              <a:avLst/>
              <a:gdLst>
                <a:gd name="connsiteX0" fmla="*/ 7567 w 9525"/>
                <a:gd name="connsiteY0" fmla="*/ 7144 h 9525"/>
                <a:gd name="connsiteX1" fmla="*/ 7567 w 9525"/>
                <a:gd name="connsiteY1" fmla="*/ 8096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6615" y="7144"/>
                    <a:pt x="7567" y="8096"/>
                    <a:pt x="7567" y="8096"/>
                  </a:cubicBezTo>
                  <a:cubicBezTo>
                    <a:pt x="7567" y="7144"/>
                    <a:pt x="7567" y="7144"/>
                    <a:pt x="7567" y="7144"/>
                  </a:cubicBezTo>
                  <a:close/>
                </a:path>
              </a:pathLst>
            </a:custGeom>
            <a:grpFill/>
            <a:ln w="9525" cap="flat">
              <a:noFill/>
              <a:prstDash val="solid"/>
              <a:miter/>
            </a:ln>
          </p:spPr>
          <p:txBody>
            <a:bodyPr rtlCol="0" anchor="ctr"/>
            <a:lstStyle/>
            <a:p>
              <a:endParaRPr lang="en-US"/>
            </a:p>
          </p:txBody>
        </p:sp>
        <p:sp>
          <p:nvSpPr>
            <p:cNvPr id="4316" name="Freeform: Shape 4315">
              <a:extLst>
                <a:ext uri="{FF2B5EF4-FFF2-40B4-BE49-F238E27FC236}">
                  <a16:creationId xmlns:a16="http://schemas.microsoft.com/office/drawing/2014/main" xmlns="" id="{7A13910F-CD0E-4BC8-8758-6AC2F0363D5A}"/>
                </a:ext>
              </a:extLst>
            </p:cNvPr>
            <p:cNvSpPr/>
            <p:nvPr/>
          </p:nvSpPr>
          <p:spPr>
            <a:xfrm>
              <a:off x="7239476" y="68151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4317" name="Freeform: Shape 4316">
              <a:extLst>
                <a:ext uri="{FF2B5EF4-FFF2-40B4-BE49-F238E27FC236}">
                  <a16:creationId xmlns:a16="http://schemas.microsoft.com/office/drawing/2014/main" xmlns="" id="{1C89936B-C25C-4A63-B47E-6106C847BD9B}"/>
                </a:ext>
              </a:extLst>
            </p:cNvPr>
            <p:cNvSpPr/>
            <p:nvPr/>
          </p:nvSpPr>
          <p:spPr>
            <a:xfrm>
              <a:off x="7239476" y="68151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4318" name="Freeform: Shape 4317">
              <a:extLst>
                <a:ext uri="{FF2B5EF4-FFF2-40B4-BE49-F238E27FC236}">
                  <a16:creationId xmlns:a16="http://schemas.microsoft.com/office/drawing/2014/main" xmlns="" id="{DABC0169-5367-48B3-8995-98DA0271A9A0}"/>
                </a:ext>
              </a:extLst>
            </p:cNvPr>
            <p:cNvSpPr/>
            <p:nvPr/>
          </p:nvSpPr>
          <p:spPr>
            <a:xfrm>
              <a:off x="7240429" y="68246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19" name="Freeform: Shape 4318">
              <a:extLst>
                <a:ext uri="{FF2B5EF4-FFF2-40B4-BE49-F238E27FC236}">
                  <a16:creationId xmlns:a16="http://schemas.microsoft.com/office/drawing/2014/main" xmlns="" id="{641B11DC-799C-43C7-AA38-13364DAF4700}"/>
                </a:ext>
              </a:extLst>
            </p:cNvPr>
            <p:cNvSpPr/>
            <p:nvPr/>
          </p:nvSpPr>
          <p:spPr>
            <a:xfrm>
              <a:off x="7240429" y="675798"/>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7144"/>
                  </a:lnTo>
                  <a:cubicBezTo>
                    <a:pt x="7144" y="7144"/>
                    <a:pt x="8096" y="7144"/>
                    <a:pt x="8096" y="7144"/>
                  </a:cubicBezTo>
                  <a:close/>
                </a:path>
              </a:pathLst>
            </a:custGeom>
            <a:grpFill/>
            <a:ln w="9525" cap="flat">
              <a:noFill/>
              <a:prstDash val="solid"/>
              <a:miter/>
            </a:ln>
          </p:spPr>
          <p:txBody>
            <a:bodyPr rtlCol="0" anchor="ctr"/>
            <a:lstStyle/>
            <a:p>
              <a:endParaRPr lang="en-US"/>
            </a:p>
          </p:txBody>
        </p:sp>
        <p:sp>
          <p:nvSpPr>
            <p:cNvPr id="4320" name="Freeform: Shape 4319">
              <a:extLst>
                <a:ext uri="{FF2B5EF4-FFF2-40B4-BE49-F238E27FC236}">
                  <a16:creationId xmlns:a16="http://schemas.microsoft.com/office/drawing/2014/main" xmlns="" id="{223F658D-3873-41E5-8BAD-57A0DABEC567}"/>
                </a:ext>
              </a:extLst>
            </p:cNvPr>
            <p:cNvSpPr/>
            <p:nvPr/>
          </p:nvSpPr>
          <p:spPr>
            <a:xfrm>
              <a:off x="7239872" y="673893"/>
              <a:ext cx="9525" cy="9525"/>
            </a:xfrm>
            <a:custGeom>
              <a:avLst/>
              <a:gdLst>
                <a:gd name="connsiteX0" fmla="*/ 8653 w 9525"/>
                <a:gd name="connsiteY0" fmla="*/ 7144 h 9525"/>
                <a:gd name="connsiteX1" fmla="*/ 8653 w 9525"/>
                <a:gd name="connsiteY1" fmla="*/ 7144 h 9525"/>
              </a:gdLst>
              <a:ahLst/>
              <a:cxnLst>
                <a:cxn ang="0">
                  <a:pos x="connsiteX0" y="connsiteY0"/>
                </a:cxn>
                <a:cxn ang="0">
                  <a:pos x="connsiteX1" y="connsiteY1"/>
                </a:cxn>
              </a:cxnLst>
              <a:rect l="l" t="t" r="r" b="b"/>
              <a:pathLst>
                <a:path w="9525" h="9525">
                  <a:moveTo>
                    <a:pt x="8653" y="7144"/>
                  </a:moveTo>
                  <a:cubicBezTo>
                    <a:pt x="5796" y="11906"/>
                    <a:pt x="7700" y="7144"/>
                    <a:pt x="8653" y="7144"/>
                  </a:cubicBezTo>
                  <a:close/>
                </a:path>
              </a:pathLst>
            </a:custGeom>
            <a:grpFill/>
            <a:ln w="9525" cap="flat">
              <a:noFill/>
              <a:prstDash val="solid"/>
              <a:miter/>
            </a:ln>
          </p:spPr>
          <p:txBody>
            <a:bodyPr rtlCol="0" anchor="ctr"/>
            <a:lstStyle/>
            <a:p>
              <a:endParaRPr lang="en-US"/>
            </a:p>
          </p:txBody>
        </p:sp>
        <p:sp>
          <p:nvSpPr>
            <p:cNvPr id="4321" name="Freeform: Shape 4320">
              <a:extLst>
                <a:ext uri="{FF2B5EF4-FFF2-40B4-BE49-F238E27FC236}">
                  <a16:creationId xmlns:a16="http://schemas.microsoft.com/office/drawing/2014/main" xmlns="" id="{5E4A8EF3-CC9C-475F-AF5B-4F64F9D5637A}"/>
                </a:ext>
              </a:extLst>
            </p:cNvPr>
            <p:cNvSpPr/>
            <p:nvPr/>
          </p:nvSpPr>
          <p:spPr>
            <a:xfrm>
              <a:off x="7254716" y="66722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10954"/>
                    <a:pt x="7144" y="8096"/>
                    <a:pt x="7144" y="7144"/>
                  </a:cubicBezTo>
                  <a:close/>
                </a:path>
              </a:pathLst>
            </a:custGeom>
            <a:grpFill/>
            <a:ln w="9525" cap="flat">
              <a:noFill/>
              <a:prstDash val="solid"/>
              <a:miter/>
            </a:ln>
          </p:spPr>
          <p:txBody>
            <a:bodyPr rtlCol="0" anchor="ctr"/>
            <a:lstStyle/>
            <a:p>
              <a:endParaRPr lang="en-US"/>
            </a:p>
          </p:txBody>
        </p:sp>
        <p:sp>
          <p:nvSpPr>
            <p:cNvPr id="4322" name="Freeform: Shape 4321">
              <a:extLst>
                <a:ext uri="{FF2B5EF4-FFF2-40B4-BE49-F238E27FC236}">
                  <a16:creationId xmlns:a16="http://schemas.microsoft.com/office/drawing/2014/main" xmlns="" id="{60EC8C2D-DA57-44E5-82B3-A5D4946829F0}"/>
                </a:ext>
              </a:extLst>
            </p:cNvPr>
            <p:cNvSpPr/>
            <p:nvPr/>
          </p:nvSpPr>
          <p:spPr>
            <a:xfrm>
              <a:off x="7256621" y="662463"/>
              <a:ext cx="9525" cy="9525"/>
            </a:xfrm>
            <a:custGeom>
              <a:avLst/>
              <a:gdLst>
                <a:gd name="connsiteX0" fmla="*/ 7144 w 9525"/>
                <a:gd name="connsiteY0" fmla="*/ 7144 h 9525"/>
                <a:gd name="connsiteX1" fmla="*/ 9049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8096"/>
                    <a:pt x="9049" y="7144"/>
                    <a:pt x="9049" y="7144"/>
                  </a:cubicBez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4323" name="Freeform: Shape 4322">
              <a:extLst>
                <a:ext uri="{FF2B5EF4-FFF2-40B4-BE49-F238E27FC236}">
                  <a16:creationId xmlns:a16="http://schemas.microsoft.com/office/drawing/2014/main" xmlns="" id="{80A76731-40CD-4B6C-8D16-B83C11A34FFB}"/>
                </a:ext>
              </a:extLst>
            </p:cNvPr>
            <p:cNvSpPr/>
            <p:nvPr/>
          </p:nvSpPr>
          <p:spPr>
            <a:xfrm>
              <a:off x="7255669" y="627221"/>
              <a:ext cx="9525" cy="9525"/>
            </a:xfrm>
            <a:custGeom>
              <a:avLst/>
              <a:gdLst>
                <a:gd name="connsiteX0" fmla="*/ 7144 w 9525"/>
                <a:gd name="connsiteY0" fmla="*/ 7144 h 9525"/>
                <a:gd name="connsiteX1" fmla="*/ 10001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10001" y="7144"/>
                  </a:lnTo>
                  <a:cubicBezTo>
                    <a:pt x="10001" y="7144"/>
                    <a:pt x="9049" y="7144"/>
                    <a:pt x="7144" y="7144"/>
                  </a:cubicBezTo>
                  <a:close/>
                </a:path>
              </a:pathLst>
            </a:custGeom>
            <a:grpFill/>
            <a:ln w="9525" cap="flat">
              <a:noFill/>
              <a:prstDash val="solid"/>
              <a:miter/>
            </a:ln>
          </p:spPr>
          <p:txBody>
            <a:bodyPr rtlCol="0" anchor="ctr"/>
            <a:lstStyle/>
            <a:p>
              <a:endParaRPr lang="en-US"/>
            </a:p>
          </p:txBody>
        </p:sp>
        <p:sp>
          <p:nvSpPr>
            <p:cNvPr id="4324" name="Freeform: Shape 4323">
              <a:extLst>
                <a:ext uri="{FF2B5EF4-FFF2-40B4-BE49-F238E27FC236}">
                  <a16:creationId xmlns:a16="http://schemas.microsoft.com/office/drawing/2014/main" xmlns="" id="{BEAA29EA-19C0-4BD7-83AB-0DED6F3622C5}"/>
                </a:ext>
              </a:extLst>
            </p:cNvPr>
            <p:cNvSpPr/>
            <p:nvPr/>
          </p:nvSpPr>
          <p:spPr>
            <a:xfrm>
              <a:off x="7241487" y="621506"/>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6085" y="10001"/>
                    <a:pt x="7990" y="7144"/>
                    <a:pt x="7990" y="7144"/>
                  </a:cubicBezTo>
                  <a:close/>
                </a:path>
              </a:pathLst>
            </a:custGeom>
            <a:grpFill/>
            <a:ln w="9525" cap="flat">
              <a:noFill/>
              <a:prstDash val="solid"/>
              <a:miter/>
            </a:ln>
          </p:spPr>
          <p:txBody>
            <a:bodyPr rtlCol="0" anchor="ctr"/>
            <a:lstStyle/>
            <a:p>
              <a:endParaRPr lang="en-US"/>
            </a:p>
          </p:txBody>
        </p:sp>
        <p:sp>
          <p:nvSpPr>
            <p:cNvPr id="4325" name="Freeform: Shape 4324">
              <a:extLst>
                <a:ext uri="{FF2B5EF4-FFF2-40B4-BE49-F238E27FC236}">
                  <a16:creationId xmlns:a16="http://schemas.microsoft.com/office/drawing/2014/main" xmlns="" id="{B6E580F1-8049-4943-A4E3-A0FA83C72043}"/>
                </a:ext>
              </a:extLst>
            </p:cNvPr>
            <p:cNvSpPr/>
            <p:nvPr/>
          </p:nvSpPr>
          <p:spPr>
            <a:xfrm>
              <a:off x="7260156" y="615805"/>
              <a:ext cx="9525" cy="9525"/>
            </a:xfrm>
            <a:custGeom>
              <a:avLst/>
              <a:gdLst>
                <a:gd name="connsiteX0" fmla="*/ 7419 w 9525"/>
                <a:gd name="connsiteY0" fmla="*/ 8082 h 9525"/>
                <a:gd name="connsiteX1" fmla="*/ 7419 w 9525"/>
                <a:gd name="connsiteY1" fmla="*/ 8082 h 9525"/>
              </a:gdLst>
              <a:ahLst/>
              <a:cxnLst>
                <a:cxn ang="0">
                  <a:pos x="connsiteX0" y="connsiteY0"/>
                </a:cxn>
                <a:cxn ang="0">
                  <a:pos x="connsiteX1" y="connsiteY1"/>
                </a:cxn>
              </a:cxnLst>
              <a:rect l="l" t="t" r="r" b="b"/>
              <a:pathLst>
                <a:path w="9525" h="9525">
                  <a:moveTo>
                    <a:pt x="7419" y="8082"/>
                  </a:moveTo>
                  <a:cubicBezTo>
                    <a:pt x="8371" y="9987"/>
                    <a:pt x="6466" y="5225"/>
                    <a:pt x="7419" y="8082"/>
                  </a:cubicBezTo>
                  <a:close/>
                </a:path>
              </a:pathLst>
            </a:custGeom>
            <a:grpFill/>
            <a:ln w="9525" cap="flat">
              <a:noFill/>
              <a:prstDash val="solid"/>
              <a:miter/>
            </a:ln>
          </p:spPr>
          <p:txBody>
            <a:bodyPr rtlCol="0" anchor="ctr"/>
            <a:lstStyle/>
            <a:p>
              <a:endParaRPr lang="en-US"/>
            </a:p>
          </p:txBody>
        </p:sp>
        <p:sp>
          <p:nvSpPr>
            <p:cNvPr id="4326" name="Freeform: Shape 4325">
              <a:extLst>
                <a:ext uri="{FF2B5EF4-FFF2-40B4-BE49-F238E27FC236}">
                  <a16:creationId xmlns:a16="http://schemas.microsoft.com/office/drawing/2014/main" xmlns="" id="{44A4A0E3-6913-4D94-9D09-262517C4B760}"/>
                </a:ext>
              </a:extLst>
            </p:cNvPr>
            <p:cNvSpPr/>
            <p:nvPr/>
          </p:nvSpPr>
          <p:spPr>
            <a:xfrm>
              <a:off x="7253764" y="559593"/>
              <a:ext cx="9525" cy="9525"/>
            </a:xfrm>
            <a:custGeom>
              <a:avLst/>
              <a:gdLst>
                <a:gd name="connsiteX0" fmla="*/ 10001 w 9525"/>
                <a:gd name="connsiteY0" fmla="*/ 7144 h 9525"/>
                <a:gd name="connsiteX1" fmla="*/ 7144 w 9525"/>
                <a:gd name="connsiteY1" fmla="*/ 7144 h 9525"/>
                <a:gd name="connsiteX2" fmla="*/ 10001 w 9525"/>
                <a:gd name="connsiteY2" fmla="*/ 7144 h 9525"/>
              </a:gdLst>
              <a:ahLst/>
              <a:cxnLst>
                <a:cxn ang="0">
                  <a:pos x="connsiteX0" y="connsiteY0"/>
                </a:cxn>
                <a:cxn ang="0">
                  <a:pos x="connsiteX1" y="connsiteY1"/>
                </a:cxn>
                <a:cxn ang="0">
                  <a:pos x="connsiteX2" y="connsiteY2"/>
                </a:cxn>
              </a:cxnLst>
              <a:rect l="l" t="t" r="r" b="b"/>
              <a:pathLst>
                <a:path w="9525" h="9525">
                  <a:moveTo>
                    <a:pt x="10001" y="7144"/>
                  </a:moveTo>
                  <a:lnTo>
                    <a:pt x="7144" y="7144"/>
                  </a:lnTo>
                  <a:cubicBezTo>
                    <a:pt x="7144" y="7144"/>
                    <a:pt x="10954" y="7144"/>
                    <a:pt x="10001" y="7144"/>
                  </a:cubicBezTo>
                  <a:close/>
                </a:path>
              </a:pathLst>
            </a:custGeom>
            <a:grpFill/>
            <a:ln w="9525" cap="flat">
              <a:noFill/>
              <a:prstDash val="solid"/>
              <a:miter/>
            </a:ln>
          </p:spPr>
          <p:txBody>
            <a:bodyPr rtlCol="0" anchor="ctr"/>
            <a:lstStyle/>
            <a:p>
              <a:endParaRPr lang="en-US"/>
            </a:p>
          </p:txBody>
        </p:sp>
        <p:sp>
          <p:nvSpPr>
            <p:cNvPr id="4327" name="Freeform: Shape 4326">
              <a:extLst>
                <a:ext uri="{FF2B5EF4-FFF2-40B4-BE49-F238E27FC236}">
                  <a16:creationId xmlns:a16="http://schemas.microsoft.com/office/drawing/2014/main" xmlns="" id="{9BE72E63-CFB9-49EC-8550-B9E43BEFB5CD}"/>
                </a:ext>
              </a:extLst>
            </p:cNvPr>
            <p:cNvSpPr/>
            <p:nvPr/>
          </p:nvSpPr>
          <p:spPr>
            <a:xfrm>
              <a:off x="7253764" y="533876"/>
              <a:ext cx="9525" cy="9525"/>
            </a:xfrm>
            <a:custGeom>
              <a:avLst/>
              <a:gdLst>
                <a:gd name="connsiteX0" fmla="*/ 7144 w 9525"/>
                <a:gd name="connsiteY0" fmla="*/ 8096 h 9525"/>
                <a:gd name="connsiteX1" fmla="*/ 8096 w 9525"/>
                <a:gd name="connsiteY1" fmla="*/ 7144 h 9525"/>
                <a:gd name="connsiteX2" fmla="*/ 7144 w 9525"/>
                <a:gd name="connsiteY2" fmla="*/ 8096 h 9525"/>
              </a:gdLst>
              <a:ahLst/>
              <a:cxnLst>
                <a:cxn ang="0">
                  <a:pos x="connsiteX0" y="connsiteY0"/>
                </a:cxn>
                <a:cxn ang="0">
                  <a:pos x="connsiteX1" y="connsiteY1"/>
                </a:cxn>
                <a:cxn ang="0">
                  <a:pos x="connsiteX2" y="connsiteY2"/>
                </a:cxn>
              </a:cxnLst>
              <a:rect l="l" t="t" r="r" b="b"/>
              <a:pathLst>
                <a:path w="9525" h="9525">
                  <a:moveTo>
                    <a:pt x="7144" y="8096"/>
                  </a:moveTo>
                  <a:cubicBezTo>
                    <a:pt x="9049" y="8096"/>
                    <a:pt x="10001" y="7144"/>
                    <a:pt x="8096" y="7144"/>
                  </a:cubicBezTo>
                  <a:cubicBezTo>
                    <a:pt x="8096" y="7144"/>
                    <a:pt x="7144" y="8096"/>
                    <a:pt x="7144" y="8096"/>
                  </a:cubicBezTo>
                  <a:close/>
                </a:path>
              </a:pathLst>
            </a:custGeom>
            <a:grpFill/>
            <a:ln w="9525" cap="flat">
              <a:noFill/>
              <a:prstDash val="solid"/>
              <a:miter/>
            </a:ln>
          </p:spPr>
          <p:txBody>
            <a:bodyPr rtlCol="0" anchor="ctr"/>
            <a:lstStyle/>
            <a:p>
              <a:endParaRPr lang="en-US"/>
            </a:p>
          </p:txBody>
        </p:sp>
        <p:sp>
          <p:nvSpPr>
            <p:cNvPr id="4328" name="Freeform: Shape 4327">
              <a:extLst>
                <a:ext uri="{FF2B5EF4-FFF2-40B4-BE49-F238E27FC236}">
                  <a16:creationId xmlns:a16="http://schemas.microsoft.com/office/drawing/2014/main" xmlns="" id="{C6D041D5-6B76-4F9E-9C19-9AB61DBBCBC6}"/>
                </a:ext>
              </a:extLst>
            </p:cNvPr>
            <p:cNvSpPr/>
            <p:nvPr/>
          </p:nvSpPr>
          <p:spPr>
            <a:xfrm>
              <a:off x="7268051" y="46148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0001" y="8096"/>
                    <a:pt x="7144" y="7144"/>
                    <a:pt x="7144" y="7144"/>
                  </a:cubicBezTo>
                  <a:close/>
                </a:path>
              </a:pathLst>
            </a:custGeom>
            <a:grpFill/>
            <a:ln w="9525" cap="flat">
              <a:noFill/>
              <a:prstDash val="solid"/>
              <a:miter/>
            </a:ln>
          </p:spPr>
          <p:txBody>
            <a:bodyPr rtlCol="0" anchor="ctr"/>
            <a:lstStyle/>
            <a:p>
              <a:endParaRPr lang="en-US"/>
            </a:p>
          </p:txBody>
        </p:sp>
        <p:sp>
          <p:nvSpPr>
            <p:cNvPr id="4329" name="Freeform: Shape 4328">
              <a:extLst>
                <a:ext uri="{FF2B5EF4-FFF2-40B4-BE49-F238E27FC236}">
                  <a16:creationId xmlns:a16="http://schemas.microsoft.com/office/drawing/2014/main" xmlns="" id="{C210A8F6-1A96-450B-95EA-FFA1B2E46FB0}"/>
                </a:ext>
              </a:extLst>
            </p:cNvPr>
            <p:cNvSpPr/>
            <p:nvPr/>
          </p:nvSpPr>
          <p:spPr>
            <a:xfrm>
              <a:off x="7100136" y="741505"/>
              <a:ext cx="9525" cy="9525"/>
            </a:xfrm>
            <a:custGeom>
              <a:avLst/>
              <a:gdLst>
                <a:gd name="connsiteX0" fmla="*/ 7419 w 9525"/>
                <a:gd name="connsiteY0" fmla="*/ 9064 h 9525"/>
                <a:gd name="connsiteX1" fmla="*/ 7419 w 9525"/>
                <a:gd name="connsiteY1" fmla="*/ 9064 h 9525"/>
              </a:gdLst>
              <a:ahLst/>
              <a:cxnLst>
                <a:cxn ang="0">
                  <a:pos x="connsiteX0" y="connsiteY0"/>
                </a:cxn>
                <a:cxn ang="0">
                  <a:pos x="connsiteX1" y="connsiteY1"/>
                </a:cxn>
              </a:cxnLst>
              <a:rect l="l" t="t" r="r" b="b"/>
              <a:pathLst>
                <a:path w="9525" h="9525">
                  <a:moveTo>
                    <a:pt x="7419" y="9064"/>
                  </a:moveTo>
                  <a:cubicBezTo>
                    <a:pt x="6466" y="4302"/>
                    <a:pt x="8371" y="10017"/>
                    <a:pt x="7419" y="9064"/>
                  </a:cubicBezTo>
                  <a:close/>
                </a:path>
              </a:pathLst>
            </a:custGeom>
            <a:grpFill/>
            <a:ln w="9525" cap="flat">
              <a:noFill/>
              <a:prstDash val="solid"/>
              <a:miter/>
            </a:ln>
          </p:spPr>
          <p:txBody>
            <a:bodyPr rtlCol="0" anchor="ctr"/>
            <a:lstStyle/>
            <a:p>
              <a:endParaRPr lang="en-US"/>
            </a:p>
          </p:txBody>
        </p:sp>
        <p:sp>
          <p:nvSpPr>
            <p:cNvPr id="4330" name="Freeform: Shape 4329">
              <a:extLst>
                <a:ext uri="{FF2B5EF4-FFF2-40B4-BE49-F238E27FC236}">
                  <a16:creationId xmlns:a16="http://schemas.microsoft.com/office/drawing/2014/main" xmlns="" id="{A5A32C9E-718B-4B1D-83FC-9F416F4CD057}"/>
                </a:ext>
              </a:extLst>
            </p:cNvPr>
            <p:cNvSpPr/>
            <p:nvPr/>
          </p:nvSpPr>
          <p:spPr>
            <a:xfrm>
              <a:off x="7096601" y="737711"/>
              <a:ext cx="9525" cy="19050"/>
            </a:xfrm>
            <a:custGeom>
              <a:avLst/>
              <a:gdLst>
                <a:gd name="connsiteX0" fmla="*/ 7144 w 9525"/>
                <a:gd name="connsiteY0" fmla="*/ 7144 h 19050"/>
                <a:gd name="connsiteX1" fmla="*/ 7144 w 9525"/>
                <a:gd name="connsiteY1" fmla="*/ 7144 h 19050"/>
              </a:gdLst>
              <a:ahLst/>
              <a:cxnLst>
                <a:cxn ang="0">
                  <a:pos x="connsiteX0" y="connsiteY0"/>
                </a:cxn>
                <a:cxn ang="0">
                  <a:pos x="connsiteX1" y="connsiteY1"/>
                </a:cxn>
              </a:cxnLst>
              <a:rect l="l" t="t" r="r" b="b"/>
              <a:pathLst>
                <a:path w="9525" h="19050">
                  <a:moveTo>
                    <a:pt x="7144" y="7144"/>
                  </a:moveTo>
                  <a:cubicBezTo>
                    <a:pt x="8096" y="17621"/>
                    <a:pt x="8096" y="11906"/>
                    <a:pt x="7144" y="7144"/>
                  </a:cubicBezTo>
                  <a:close/>
                </a:path>
              </a:pathLst>
            </a:custGeom>
            <a:grpFill/>
            <a:ln w="9525" cap="flat">
              <a:noFill/>
              <a:prstDash val="solid"/>
              <a:miter/>
            </a:ln>
          </p:spPr>
          <p:txBody>
            <a:bodyPr rtlCol="0" anchor="ctr"/>
            <a:lstStyle/>
            <a:p>
              <a:endParaRPr lang="en-US"/>
            </a:p>
          </p:txBody>
        </p:sp>
        <p:sp>
          <p:nvSpPr>
            <p:cNvPr id="4331" name="Freeform: Shape 4330">
              <a:extLst>
                <a:ext uri="{FF2B5EF4-FFF2-40B4-BE49-F238E27FC236}">
                  <a16:creationId xmlns:a16="http://schemas.microsoft.com/office/drawing/2014/main" xmlns="" id="{68FEED90-1F17-47CE-89B6-8FAC205B6209}"/>
                </a:ext>
              </a:extLst>
            </p:cNvPr>
            <p:cNvSpPr/>
            <p:nvPr/>
          </p:nvSpPr>
          <p:spPr>
            <a:xfrm>
              <a:off x="7063264" y="7453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32" name="Freeform: Shape 4331">
              <a:extLst>
                <a:ext uri="{FF2B5EF4-FFF2-40B4-BE49-F238E27FC236}">
                  <a16:creationId xmlns:a16="http://schemas.microsoft.com/office/drawing/2014/main" xmlns="" id="{86C35929-1C52-4F6E-97BC-C81203F41AA2}"/>
                </a:ext>
              </a:extLst>
            </p:cNvPr>
            <p:cNvSpPr/>
            <p:nvPr/>
          </p:nvSpPr>
          <p:spPr>
            <a:xfrm>
              <a:off x="7044214" y="7548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33" name="Freeform: Shape 4332">
              <a:extLst>
                <a:ext uri="{FF2B5EF4-FFF2-40B4-BE49-F238E27FC236}">
                  <a16:creationId xmlns:a16="http://schemas.microsoft.com/office/drawing/2014/main" xmlns="" id="{D0EA81D7-A060-4409-B923-1D91AAE379EA}"/>
                </a:ext>
              </a:extLst>
            </p:cNvPr>
            <p:cNvSpPr/>
            <p:nvPr/>
          </p:nvSpPr>
          <p:spPr>
            <a:xfrm>
              <a:off x="7038499" y="75390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4334" name="Freeform: Shape 4333">
              <a:extLst>
                <a:ext uri="{FF2B5EF4-FFF2-40B4-BE49-F238E27FC236}">
                  <a16:creationId xmlns:a16="http://schemas.microsoft.com/office/drawing/2014/main" xmlns="" id="{0A513AAE-6953-4C5F-86FC-14B6C07DD793}"/>
                </a:ext>
              </a:extLst>
            </p:cNvPr>
            <p:cNvSpPr/>
            <p:nvPr/>
          </p:nvSpPr>
          <p:spPr>
            <a:xfrm>
              <a:off x="7062311" y="744378"/>
              <a:ext cx="9525" cy="9525"/>
            </a:xfrm>
            <a:custGeom>
              <a:avLst/>
              <a:gdLst>
                <a:gd name="connsiteX0" fmla="*/ 8096 w 9525"/>
                <a:gd name="connsiteY0" fmla="*/ 8096 h 9525"/>
                <a:gd name="connsiteX1" fmla="*/ 7144 w 9525"/>
                <a:gd name="connsiteY1" fmla="*/ 7144 h 9525"/>
                <a:gd name="connsiteX2" fmla="*/ 8096 w 9525"/>
                <a:gd name="connsiteY2" fmla="*/ 8096 h 9525"/>
              </a:gdLst>
              <a:ahLst/>
              <a:cxnLst>
                <a:cxn ang="0">
                  <a:pos x="connsiteX0" y="connsiteY0"/>
                </a:cxn>
                <a:cxn ang="0">
                  <a:pos x="connsiteX1" y="connsiteY1"/>
                </a:cxn>
                <a:cxn ang="0">
                  <a:pos x="connsiteX2" y="connsiteY2"/>
                </a:cxn>
              </a:cxnLst>
              <a:rect l="l" t="t" r="r" b="b"/>
              <a:pathLst>
                <a:path w="9525" h="9525">
                  <a:moveTo>
                    <a:pt x="8096" y="8096"/>
                  </a:moveTo>
                  <a:lnTo>
                    <a:pt x="7144" y="7144"/>
                  </a:lnTo>
                  <a:cubicBezTo>
                    <a:pt x="8096" y="9049"/>
                    <a:pt x="8096" y="8096"/>
                    <a:pt x="8096" y="8096"/>
                  </a:cubicBezTo>
                  <a:close/>
                </a:path>
              </a:pathLst>
            </a:custGeom>
            <a:grpFill/>
            <a:ln w="9525" cap="flat">
              <a:noFill/>
              <a:prstDash val="solid"/>
              <a:miter/>
            </a:ln>
          </p:spPr>
          <p:txBody>
            <a:bodyPr rtlCol="0" anchor="ctr"/>
            <a:lstStyle/>
            <a:p>
              <a:endParaRPr lang="en-US"/>
            </a:p>
          </p:txBody>
        </p:sp>
        <p:sp>
          <p:nvSpPr>
            <p:cNvPr id="4335" name="Freeform: Shape 4334">
              <a:extLst>
                <a:ext uri="{FF2B5EF4-FFF2-40B4-BE49-F238E27FC236}">
                  <a16:creationId xmlns:a16="http://schemas.microsoft.com/office/drawing/2014/main" xmlns="" id="{A19EA1B9-5595-49D5-A7A1-7048E2262B0D}"/>
                </a:ext>
              </a:extLst>
            </p:cNvPr>
            <p:cNvSpPr/>
            <p:nvPr/>
          </p:nvSpPr>
          <p:spPr>
            <a:xfrm>
              <a:off x="7094696" y="746521"/>
              <a:ext cx="9525" cy="9525"/>
            </a:xfrm>
            <a:custGeom>
              <a:avLst/>
              <a:gdLst>
                <a:gd name="connsiteX0" fmla="*/ 7144 w 9525"/>
                <a:gd name="connsiteY0" fmla="*/ 7858 h 9525"/>
                <a:gd name="connsiteX1" fmla="*/ 7144 w 9525"/>
                <a:gd name="connsiteY1" fmla="*/ 7858 h 9525"/>
              </a:gdLst>
              <a:ahLst/>
              <a:cxnLst>
                <a:cxn ang="0">
                  <a:pos x="connsiteX0" y="connsiteY0"/>
                </a:cxn>
                <a:cxn ang="0">
                  <a:pos x="connsiteX1" y="connsiteY1"/>
                </a:cxn>
              </a:cxnLst>
              <a:rect l="l" t="t" r="r" b="b"/>
              <a:pathLst>
                <a:path w="9525" h="9525">
                  <a:moveTo>
                    <a:pt x="7144" y="7858"/>
                  </a:moveTo>
                  <a:cubicBezTo>
                    <a:pt x="7144" y="6906"/>
                    <a:pt x="7144" y="6906"/>
                    <a:pt x="7144" y="7858"/>
                  </a:cubicBezTo>
                  <a:close/>
                </a:path>
              </a:pathLst>
            </a:custGeom>
            <a:grpFill/>
            <a:ln w="9525" cap="flat">
              <a:noFill/>
              <a:prstDash val="solid"/>
              <a:miter/>
            </a:ln>
          </p:spPr>
          <p:txBody>
            <a:bodyPr rtlCol="0" anchor="ctr"/>
            <a:lstStyle/>
            <a:p>
              <a:endParaRPr lang="en-US"/>
            </a:p>
          </p:txBody>
        </p:sp>
        <p:sp>
          <p:nvSpPr>
            <p:cNvPr id="4336" name="Freeform: Shape 4335">
              <a:extLst>
                <a:ext uri="{FF2B5EF4-FFF2-40B4-BE49-F238E27FC236}">
                  <a16:creationId xmlns:a16="http://schemas.microsoft.com/office/drawing/2014/main" xmlns="" id="{CCC269C5-B4E0-4101-B7BC-0FAAA4E30BF0}"/>
                </a:ext>
              </a:extLst>
            </p:cNvPr>
            <p:cNvSpPr/>
            <p:nvPr/>
          </p:nvSpPr>
          <p:spPr>
            <a:xfrm>
              <a:off x="7070460" y="737690"/>
              <a:ext cx="9525" cy="9525"/>
            </a:xfrm>
            <a:custGeom>
              <a:avLst/>
              <a:gdLst>
                <a:gd name="connsiteX0" fmla="*/ 7567 w 9525"/>
                <a:gd name="connsiteY0" fmla="*/ 9069 h 9525"/>
                <a:gd name="connsiteX1" fmla="*/ 7567 w 9525"/>
                <a:gd name="connsiteY1" fmla="*/ 9069 h 9525"/>
              </a:gdLst>
              <a:ahLst/>
              <a:cxnLst>
                <a:cxn ang="0">
                  <a:pos x="connsiteX0" y="connsiteY0"/>
                </a:cxn>
                <a:cxn ang="0">
                  <a:pos x="connsiteX1" y="connsiteY1"/>
                </a:cxn>
              </a:cxnLst>
              <a:rect l="l" t="t" r="r" b="b"/>
              <a:pathLst>
                <a:path w="9525" h="9525">
                  <a:moveTo>
                    <a:pt x="7567" y="9069"/>
                  </a:moveTo>
                  <a:cubicBezTo>
                    <a:pt x="7567" y="8117"/>
                    <a:pt x="6615" y="5259"/>
                    <a:pt x="7567" y="9069"/>
                  </a:cubicBezTo>
                  <a:close/>
                </a:path>
              </a:pathLst>
            </a:custGeom>
            <a:grpFill/>
            <a:ln w="9525" cap="flat">
              <a:noFill/>
              <a:prstDash val="solid"/>
              <a:miter/>
            </a:ln>
          </p:spPr>
          <p:txBody>
            <a:bodyPr rtlCol="0" anchor="ctr"/>
            <a:lstStyle/>
            <a:p>
              <a:endParaRPr lang="en-US"/>
            </a:p>
          </p:txBody>
        </p:sp>
        <p:sp>
          <p:nvSpPr>
            <p:cNvPr id="4337" name="Freeform: Shape 4336">
              <a:extLst>
                <a:ext uri="{FF2B5EF4-FFF2-40B4-BE49-F238E27FC236}">
                  <a16:creationId xmlns:a16="http://schemas.microsoft.com/office/drawing/2014/main" xmlns="" id="{91CCBD9A-0F0C-4BFC-B14A-CCD5CAD059FA}"/>
                </a:ext>
              </a:extLst>
            </p:cNvPr>
            <p:cNvSpPr/>
            <p:nvPr/>
          </p:nvSpPr>
          <p:spPr>
            <a:xfrm>
              <a:off x="7077551" y="73580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10001" y="13811"/>
                    <a:pt x="7144" y="7144"/>
                  </a:cubicBezTo>
                  <a:close/>
                </a:path>
              </a:pathLst>
            </a:custGeom>
            <a:grpFill/>
            <a:ln w="9525" cap="flat">
              <a:noFill/>
              <a:prstDash val="solid"/>
              <a:miter/>
            </a:ln>
          </p:spPr>
          <p:txBody>
            <a:bodyPr rtlCol="0" anchor="ctr"/>
            <a:lstStyle/>
            <a:p>
              <a:endParaRPr lang="en-US"/>
            </a:p>
          </p:txBody>
        </p:sp>
        <p:sp>
          <p:nvSpPr>
            <p:cNvPr id="4338" name="Freeform: Shape 4337">
              <a:extLst>
                <a:ext uri="{FF2B5EF4-FFF2-40B4-BE49-F238E27FC236}">
                  <a16:creationId xmlns:a16="http://schemas.microsoft.com/office/drawing/2014/main" xmlns="" id="{13D7BFD9-78B0-4C66-B436-524E80320E7C}"/>
                </a:ext>
              </a:extLst>
            </p:cNvPr>
            <p:cNvSpPr/>
            <p:nvPr/>
          </p:nvSpPr>
          <p:spPr>
            <a:xfrm>
              <a:off x="7089934" y="73675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39" name="Freeform: Shape 4338">
              <a:extLst>
                <a:ext uri="{FF2B5EF4-FFF2-40B4-BE49-F238E27FC236}">
                  <a16:creationId xmlns:a16="http://schemas.microsoft.com/office/drawing/2014/main" xmlns="" id="{A6F77701-E230-4C8C-89D8-62E55F9FB9B7}"/>
                </a:ext>
              </a:extLst>
            </p:cNvPr>
            <p:cNvSpPr/>
            <p:nvPr/>
          </p:nvSpPr>
          <p:spPr>
            <a:xfrm>
              <a:off x="7065407" y="740145"/>
              <a:ext cx="9525" cy="9525"/>
            </a:xfrm>
            <a:custGeom>
              <a:avLst/>
              <a:gdLst>
                <a:gd name="connsiteX0" fmla="*/ 7858 w 9525"/>
                <a:gd name="connsiteY0" fmla="*/ 7567 h 9525"/>
                <a:gd name="connsiteX1" fmla="*/ 7858 w 9525"/>
                <a:gd name="connsiteY1" fmla="*/ 7567 h 9525"/>
                <a:gd name="connsiteX2" fmla="*/ 7858 w 9525"/>
                <a:gd name="connsiteY2" fmla="*/ 7567 h 9525"/>
              </a:gdLst>
              <a:ahLst/>
              <a:cxnLst>
                <a:cxn ang="0">
                  <a:pos x="connsiteX0" y="connsiteY0"/>
                </a:cxn>
                <a:cxn ang="0">
                  <a:pos x="connsiteX1" y="connsiteY1"/>
                </a:cxn>
                <a:cxn ang="0">
                  <a:pos x="connsiteX2" y="connsiteY2"/>
                </a:cxn>
              </a:cxnLst>
              <a:rect l="l" t="t" r="r" b="b"/>
              <a:pathLst>
                <a:path w="9525" h="9525">
                  <a:moveTo>
                    <a:pt x="7858" y="7567"/>
                  </a:moveTo>
                  <a:cubicBezTo>
                    <a:pt x="6906" y="7567"/>
                    <a:pt x="6906" y="6615"/>
                    <a:pt x="7858" y="7567"/>
                  </a:cubicBezTo>
                  <a:lnTo>
                    <a:pt x="7858" y="7567"/>
                  </a:lnTo>
                  <a:close/>
                </a:path>
              </a:pathLst>
            </a:custGeom>
            <a:grpFill/>
            <a:ln w="9525" cap="flat">
              <a:noFill/>
              <a:prstDash val="solid"/>
              <a:miter/>
            </a:ln>
          </p:spPr>
          <p:txBody>
            <a:bodyPr rtlCol="0" anchor="ctr"/>
            <a:lstStyle/>
            <a:p>
              <a:endParaRPr lang="en-US"/>
            </a:p>
          </p:txBody>
        </p:sp>
        <p:sp>
          <p:nvSpPr>
            <p:cNvPr id="4340" name="Freeform: Shape 4339">
              <a:extLst>
                <a:ext uri="{FF2B5EF4-FFF2-40B4-BE49-F238E27FC236}">
                  <a16:creationId xmlns:a16="http://schemas.microsoft.com/office/drawing/2014/main" xmlns="" id="{69F53CA9-2F8B-49E6-898D-487509DC3492}"/>
                </a:ext>
              </a:extLst>
            </p:cNvPr>
            <p:cNvSpPr/>
            <p:nvPr/>
          </p:nvSpPr>
          <p:spPr>
            <a:xfrm>
              <a:off x="6943249" y="91868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41" name="Freeform: Shape 4340">
              <a:extLst>
                <a:ext uri="{FF2B5EF4-FFF2-40B4-BE49-F238E27FC236}">
                  <a16:creationId xmlns:a16="http://schemas.microsoft.com/office/drawing/2014/main" xmlns="" id="{FFEC1AA8-8A2B-4A18-A263-070E1B568EAF}"/>
                </a:ext>
              </a:extLst>
            </p:cNvPr>
            <p:cNvSpPr/>
            <p:nvPr/>
          </p:nvSpPr>
          <p:spPr>
            <a:xfrm>
              <a:off x="6925363" y="921396"/>
              <a:ext cx="9525" cy="9525"/>
            </a:xfrm>
            <a:custGeom>
              <a:avLst/>
              <a:gdLst>
                <a:gd name="connsiteX0" fmla="*/ 8837 w 9525"/>
                <a:gd name="connsiteY0" fmla="*/ 8244 h 9525"/>
                <a:gd name="connsiteX1" fmla="*/ 8837 w 9525"/>
                <a:gd name="connsiteY1" fmla="*/ 8244 h 9525"/>
              </a:gdLst>
              <a:ahLst/>
              <a:cxnLst>
                <a:cxn ang="0">
                  <a:pos x="connsiteX0" y="connsiteY0"/>
                </a:cxn>
                <a:cxn ang="0">
                  <a:pos x="connsiteX1" y="connsiteY1"/>
                </a:cxn>
              </a:cxnLst>
              <a:rect l="l" t="t" r="r" b="b"/>
              <a:pathLst>
                <a:path w="9525" h="9525">
                  <a:moveTo>
                    <a:pt x="8837" y="8244"/>
                  </a:moveTo>
                  <a:cubicBezTo>
                    <a:pt x="8837" y="7291"/>
                    <a:pt x="5027" y="6339"/>
                    <a:pt x="8837" y="8244"/>
                  </a:cubicBezTo>
                  <a:close/>
                </a:path>
              </a:pathLst>
            </a:custGeom>
            <a:grpFill/>
            <a:ln w="9525" cap="flat">
              <a:noFill/>
              <a:prstDash val="solid"/>
              <a:miter/>
            </a:ln>
          </p:spPr>
          <p:txBody>
            <a:bodyPr rtlCol="0" anchor="ctr"/>
            <a:lstStyle/>
            <a:p>
              <a:endParaRPr lang="en-US"/>
            </a:p>
          </p:txBody>
        </p:sp>
        <p:sp>
          <p:nvSpPr>
            <p:cNvPr id="4342" name="Freeform: Shape 4341">
              <a:extLst>
                <a:ext uri="{FF2B5EF4-FFF2-40B4-BE49-F238E27FC236}">
                  <a16:creationId xmlns:a16="http://schemas.microsoft.com/office/drawing/2014/main" xmlns="" id="{B7A3EF64-6B01-419A-A6E8-5D1B1683899C}"/>
                </a:ext>
              </a:extLst>
            </p:cNvPr>
            <p:cNvSpPr/>
            <p:nvPr/>
          </p:nvSpPr>
          <p:spPr>
            <a:xfrm>
              <a:off x="7030879" y="75485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43" name="Freeform: Shape 4342">
              <a:extLst>
                <a:ext uri="{FF2B5EF4-FFF2-40B4-BE49-F238E27FC236}">
                  <a16:creationId xmlns:a16="http://schemas.microsoft.com/office/drawing/2014/main" xmlns="" id="{E85D48CA-1175-4023-89DC-E9263723B5EB}"/>
                </a:ext>
              </a:extLst>
            </p:cNvPr>
            <p:cNvSpPr/>
            <p:nvPr/>
          </p:nvSpPr>
          <p:spPr>
            <a:xfrm>
              <a:off x="6990874" y="804386"/>
              <a:ext cx="19050" cy="9525"/>
            </a:xfrm>
            <a:custGeom>
              <a:avLst/>
              <a:gdLst>
                <a:gd name="connsiteX0" fmla="*/ 7144 w 19050"/>
                <a:gd name="connsiteY0" fmla="*/ 7144 h 9525"/>
                <a:gd name="connsiteX1" fmla="*/ 11906 w 19050"/>
                <a:gd name="connsiteY1" fmla="*/ 10001 h 9525"/>
                <a:gd name="connsiteX2" fmla="*/ 7144 w 19050"/>
                <a:gd name="connsiteY2" fmla="*/ 7144 h 9525"/>
              </a:gdLst>
              <a:ahLst/>
              <a:cxnLst>
                <a:cxn ang="0">
                  <a:pos x="connsiteX0" y="connsiteY0"/>
                </a:cxn>
                <a:cxn ang="0">
                  <a:pos x="connsiteX1" y="connsiteY1"/>
                </a:cxn>
                <a:cxn ang="0">
                  <a:pos x="connsiteX2" y="connsiteY2"/>
                </a:cxn>
              </a:cxnLst>
              <a:rect l="l" t="t" r="r" b="b"/>
              <a:pathLst>
                <a:path w="19050" h="9525">
                  <a:moveTo>
                    <a:pt x="7144" y="7144"/>
                  </a:moveTo>
                  <a:cubicBezTo>
                    <a:pt x="10001" y="8096"/>
                    <a:pt x="9049" y="10001"/>
                    <a:pt x="11906" y="10001"/>
                  </a:cubicBezTo>
                  <a:cubicBezTo>
                    <a:pt x="10954" y="10001"/>
                    <a:pt x="9049" y="7144"/>
                    <a:pt x="7144" y="7144"/>
                  </a:cubicBezTo>
                  <a:close/>
                </a:path>
              </a:pathLst>
            </a:custGeom>
            <a:grpFill/>
            <a:ln w="9525" cap="flat">
              <a:noFill/>
              <a:prstDash val="solid"/>
              <a:miter/>
            </a:ln>
          </p:spPr>
          <p:txBody>
            <a:bodyPr rtlCol="0" anchor="ctr"/>
            <a:lstStyle/>
            <a:p>
              <a:endParaRPr lang="en-US"/>
            </a:p>
          </p:txBody>
        </p:sp>
        <p:sp>
          <p:nvSpPr>
            <p:cNvPr id="4344" name="Freeform: Shape 4343">
              <a:extLst>
                <a:ext uri="{FF2B5EF4-FFF2-40B4-BE49-F238E27FC236}">
                  <a16:creationId xmlns:a16="http://schemas.microsoft.com/office/drawing/2014/main" xmlns="" id="{19372676-7831-4445-B9E5-E560C3DBE0CD}"/>
                </a:ext>
              </a:extLst>
            </p:cNvPr>
            <p:cNvSpPr/>
            <p:nvPr/>
          </p:nvSpPr>
          <p:spPr>
            <a:xfrm>
              <a:off x="7094696" y="74723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45" name="Freeform: Shape 4344">
              <a:extLst>
                <a:ext uri="{FF2B5EF4-FFF2-40B4-BE49-F238E27FC236}">
                  <a16:creationId xmlns:a16="http://schemas.microsoft.com/office/drawing/2014/main" xmlns="" id="{C821D372-47EB-4A06-B063-F15AE641385F}"/>
                </a:ext>
              </a:extLst>
            </p:cNvPr>
            <p:cNvSpPr/>
            <p:nvPr/>
          </p:nvSpPr>
          <p:spPr>
            <a:xfrm>
              <a:off x="6996589" y="80724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8096"/>
                    <a:pt x="7144" y="7144"/>
                  </a:cubicBezTo>
                  <a:close/>
                </a:path>
              </a:pathLst>
            </a:custGeom>
            <a:grpFill/>
            <a:ln w="9525" cap="flat">
              <a:noFill/>
              <a:prstDash val="solid"/>
              <a:miter/>
            </a:ln>
          </p:spPr>
          <p:txBody>
            <a:bodyPr rtlCol="0" anchor="ctr"/>
            <a:lstStyle/>
            <a:p>
              <a:endParaRPr lang="en-US"/>
            </a:p>
          </p:txBody>
        </p:sp>
        <p:sp>
          <p:nvSpPr>
            <p:cNvPr id="4346" name="Freeform: Shape 4345">
              <a:extLst>
                <a:ext uri="{FF2B5EF4-FFF2-40B4-BE49-F238E27FC236}">
                  <a16:creationId xmlns:a16="http://schemas.microsoft.com/office/drawing/2014/main" xmlns="" id="{222C8758-9D85-454D-8A9C-6078CC9FB23D}"/>
                </a:ext>
              </a:extLst>
            </p:cNvPr>
            <p:cNvSpPr/>
            <p:nvPr/>
          </p:nvSpPr>
          <p:spPr>
            <a:xfrm>
              <a:off x="7020401" y="767238"/>
              <a:ext cx="9525" cy="9525"/>
            </a:xfrm>
            <a:custGeom>
              <a:avLst/>
              <a:gdLst>
                <a:gd name="connsiteX0" fmla="*/ 7144 w 9525"/>
                <a:gd name="connsiteY0" fmla="*/ 7144 h 9525"/>
                <a:gd name="connsiteX1" fmla="*/ 8096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8096"/>
                    <a:pt x="8096" y="8096"/>
                  </a:cubicBezTo>
                  <a:cubicBezTo>
                    <a:pt x="8096" y="8096"/>
                    <a:pt x="7144" y="7144"/>
                    <a:pt x="7144" y="7144"/>
                  </a:cubicBezTo>
                  <a:close/>
                </a:path>
              </a:pathLst>
            </a:custGeom>
            <a:grpFill/>
            <a:ln w="9525" cap="flat">
              <a:noFill/>
              <a:prstDash val="solid"/>
              <a:miter/>
            </a:ln>
          </p:spPr>
          <p:txBody>
            <a:bodyPr rtlCol="0" anchor="ctr"/>
            <a:lstStyle/>
            <a:p>
              <a:endParaRPr lang="en-US"/>
            </a:p>
          </p:txBody>
        </p:sp>
        <p:sp>
          <p:nvSpPr>
            <p:cNvPr id="4347" name="Freeform: Shape 4346">
              <a:extLst>
                <a:ext uri="{FF2B5EF4-FFF2-40B4-BE49-F238E27FC236}">
                  <a16:creationId xmlns:a16="http://schemas.microsoft.com/office/drawing/2014/main" xmlns="" id="{2D377FC2-7C97-4A13-95DA-2FA533CF352F}"/>
                </a:ext>
              </a:extLst>
            </p:cNvPr>
            <p:cNvSpPr/>
            <p:nvPr/>
          </p:nvSpPr>
          <p:spPr>
            <a:xfrm>
              <a:off x="7031831" y="76247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48" name="Freeform: Shape 4347">
              <a:extLst>
                <a:ext uri="{FF2B5EF4-FFF2-40B4-BE49-F238E27FC236}">
                  <a16:creationId xmlns:a16="http://schemas.microsoft.com/office/drawing/2014/main" xmlns="" id="{32E0A2A0-5C69-4980-BC39-C59F36EDF9D2}"/>
                </a:ext>
              </a:extLst>
            </p:cNvPr>
            <p:cNvSpPr/>
            <p:nvPr/>
          </p:nvSpPr>
          <p:spPr>
            <a:xfrm>
              <a:off x="7017826" y="773906"/>
              <a:ext cx="9525" cy="9525"/>
            </a:xfrm>
            <a:custGeom>
              <a:avLst/>
              <a:gdLst>
                <a:gd name="connsiteX0" fmla="*/ 7815 w 9525"/>
                <a:gd name="connsiteY0" fmla="*/ 7144 h 9525"/>
                <a:gd name="connsiteX1" fmla="*/ 7815 w 9525"/>
                <a:gd name="connsiteY1" fmla="*/ 7144 h 9525"/>
              </a:gdLst>
              <a:ahLst/>
              <a:cxnLst>
                <a:cxn ang="0">
                  <a:pos x="connsiteX0" y="connsiteY0"/>
                </a:cxn>
                <a:cxn ang="0">
                  <a:pos x="connsiteX1" y="connsiteY1"/>
                </a:cxn>
              </a:cxnLst>
              <a:rect l="l" t="t" r="r" b="b"/>
              <a:pathLst>
                <a:path w="9525" h="9525">
                  <a:moveTo>
                    <a:pt x="7815" y="7144"/>
                  </a:moveTo>
                  <a:cubicBezTo>
                    <a:pt x="5909" y="7144"/>
                    <a:pt x="8767" y="8096"/>
                    <a:pt x="7815" y="7144"/>
                  </a:cubicBezTo>
                  <a:close/>
                </a:path>
              </a:pathLst>
            </a:custGeom>
            <a:grpFill/>
            <a:ln w="9525" cap="flat">
              <a:noFill/>
              <a:prstDash val="solid"/>
              <a:miter/>
            </a:ln>
          </p:spPr>
          <p:txBody>
            <a:bodyPr rtlCol="0" anchor="ctr"/>
            <a:lstStyle/>
            <a:p>
              <a:endParaRPr lang="en-US"/>
            </a:p>
          </p:txBody>
        </p:sp>
        <p:sp>
          <p:nvSpPr>
            <p:cNvPr id="4349" name="Freeform: Shape 4348">
              <a:extLst>
                <a:ext uri="{FF2B5EF4-FFF2-40B4-BE49-F238E27FC236}">
                  <a16:creationId xmlns:a16="http://schemas.microsoft.com/office/drawing/2014/main" xmlns="" id="{F99766BB-355B-414E-8F0B-D7FB64205EB2}"/>
                </a:ext>
              </a:extLst>
            </p:cNvPr>
            <p:cNvSpPr/>
            <p:nvPr/>
          </p:nvSpPr>
          <p:spPr>
            <a:xfrm>
              <a:off x="7014686" y="77866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350" name="Freeform: Shape 4349">
              <a:extLst>
                <a:ext uri="{FF2B5EF4-FFF2-40B4-BE49-F238E27FC236}">
                  <a16:creationId xmlns:a16="http://schemas.microsoft.com/office/drawing/2014/main" xmlns="" id="{C368830E-EDE3-471B-83EE-03481E924BA1}"/>
                </a:ext>
              </a:extLst>
            </p:cNvPr>
            <p:cNvSpPr/>
            <p:nvPr/>
          </p:nvSpPr>
          <p:spPr>
            <a:xfrm>
              <a:off x="6944201" y="899636"/>
              <a:ext cx="9525" cy="9525"/>
            </a:xfrm>
            <a:custGeom>
              <a:avLst/>
              <a:gdLst>
                <a:gd name="connsiteX0" fmla="*/ 10001 w 9525"/>
                <a:gd name="connsiteY0" fmla="*/ 8096 h 9525"/>
                <a:gd name="connsiteX1" fmla="*/ 7144 w 9525"/>
                <a:gd name="connsiteY1" fmla="*/ 7144 h 9525"/>
                <a:gd name="connsiteX2" fmla="*/ 10001 w 9525"/>
                <a:gd name="connsiteY2" fmla="*/ 8096 h 9525"/>
              </a:gdLst>
              <a:ahLst/>
              <a:cxnLst>
                <a:cxn ang="0">
                  <a:pos x="connsiteX0" y="connsiteY0"/>
                </a:cxn>
                <a:cxn ang="0">
                  <a:pos x="connsiteX1" y="connsiteY1"/>
                </a:cxn>
                <a:cxn ang="0">
                  <a:pos x="connsiteX2" y="connsiteY2"/>
                </a:cxn>
              </a:cxnLst>
              <a:rect l="l" t="t" r="r" b="b"/>
              <a:pathLst>
                <a:path w="9525" h="9525">
                  <a:moveTo>
                    <a:pt x="10001" y="8096"/>
                  </a:moveTo>
                  <a:cubicBezTo>
                    <a:pt x="9049" y="8096"/>
                    <a:pt x="8096" y="8096"/>
                    <a:pt x="7144" y="7144"/>
                  </a:cubicBezTo>
                  <a:cubicBezTo>
                    <a:pt x="9049" y="8096"/>
                    <a:pt x="10001" y="9049"/>
                    <a:pt x="10001" y="8096"/>
                  </a:cubicBezTo>
                  <a:close/>
                </a:path>
              </a:pathLst>
            </a:custGeom>
            <a:grpFill/>
            <a:ln w="9525" cap="flat">
              <a:noFill/>
              <a:prstDash val="solid"/>
              <a:miter/>
            </a:ln>
          </p:spPr>
          <p:txBody>
            <a:bodyPr rtlCol="0" anchor="ctr"/>
            <a:lstStyle/>
            <a:p>
              <a:endParaRPr lang="en-US"/>
            </a:p>
          </p:txBody>
        </p:sp>
        <p:sp>
          <p:nvSpPr>
            <p:cNvPr id="4351" name="Freeform: Shape 4350">
              <a:extLst>
                <a:ext uri="{FF2B5EF4-FFF2-40B4-BE49-F238E27FC236}">
                  <a16:creationId xmlns:a16="http://schemas.microsoft.com/office/drawing/2014/main" xmlns="" id="{A333B93D-5A12-4073-9D96-FD2AEA0FD44A}"/>
                </a:ext>
              </a:extLst>
            </p:cNvPr>
            <p:cNvSpPr/>
            <p:nvPr/>
          </p:nvSpPr>
          <p:spPr>
            <a:xfrm>
              <a:off x="7094696" y="745331"/>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10954"/>
                    <a:pt x="7144" y="8096"/>
                    <a:pt x="7144" y="7144"/>
                  </a:cubicBezTo>
                  <a:close/>
                </a:path>
              </a:pathLst>
            </a:custGeom>
            <a:grpFill/>
            <a:ln w="9525" cap="flat">
              <a:noFill/>
              <a:prstDash val="solid"/>
              <a:miter/>
            </a:ln>
          </p:spPr>
          <p:txBody>
            <a:bodyPr rtlCol="0" anchor="ctr"/>
            <a:lstStyle/>
            <a:p>
              <a:endParaRPr lang="en-US"/>
            </a:p>
          </p:txBody>
        </p:sp>
        <p:sp>
          <p:nvSpPr>
            <p:cNvPr id="4352" name="Freeform: Shape 4351">
              <a:extLst>
                <a:ext uri="{FF2B5EF4-FFF2-40B4-BE49-F238E27FC236}">
                  <a16:creationId xmlns:a16="http://schemas.microsoft.com/office/drawing/2014/main" xmlns="" id="{D12A6348-96EF-4911-BF07-ED7250460961}"/>
                </a:ext>
              </a:extLst>
            </p:cNvPr>
            <p:cNvSpPr/>
            <p:nvPr/>
          </p:nvSpPr>
          <p:spPr>
            <a:xfrm>
              <a:off x="7034265" y="790098"/>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lnTo>
                    <a:pt x="7567" y="7144"/>
                  </a:lnTo>
                  <a:cubicBezTo>
                    <a:pt x="6615" y="7144"/>
                    <a:pt x="7567" y="7144"/>
                    <a:pt x="7567" y="7144"/>
                  </a:cubicBezTo>
                  <a:close/>
                </a:path>
              </a:pathLst>
            </a:custGeom>
            <a:grpFill/>
            <a:ln w="9525" cap="flat">
              <a:noFill/>
              <a:prstDash val="solid"/>
              <a:miter/>
            </a:ln>
          </p:spPr>
          <p:txBody>
            <a:bodyPr rtlCol="0" anchor="ctr"/>
            <a:lstStyle/>
            <a:p>
              <a:endParaRPr lang="en-US"/>
            </a:p>
          </p:txBody>
        </p:sp>
        <p:sp>
          <p:nvSpPr>
            <p:cNvPr id="4353" name="Freeform: Shape 4352">
              <a:extLst>
                <a:ext uri="{FF2B5EF4-FFF2-40B4-BE49-F238E27FC236}">
                  <a16:creationId xmlns:a16="http://schemas.microsoft.com/office/drawing/2014/main" xmlns="" id="{F1ACED3F-C415-4B3A-913A-979EC8089F82}"/>
                </a:ext>
              </a:extLst>
            </p:cNvPr>
            <p:cNvSpPr/>
            <p:nvPr/>
          </p:nvSpPr>
          <p:spPr>
            <a:xfrm>
              <a:off x="6960394" y="86153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8096" y="7144"/>
                    <a:pt x="8096" y="7144"/>
                    <a:pt x="7144" y="7144"/>
                  </a:cubicBezTo>
                  <a:close/>
                </a:path>
              </a:pathLst>
            </a:custGeom>
            <a:grpFill/>
            <a:ln w="9525" cap="flat">
              <a:noFill/>
              <a:prstDash val="solid"/>
              <a:miter/>
            </a:ln>
          </p:spPr>
          <p:txBody>
            <a:bodyPr rtlCol="0" anchor="ctr"/>
            <a:lstStyle/>
            <a:p>
              <a:endParaRPr lang="en-US"/>
            </a:p>
          </p:txBody>
        </p:sp>
        <p:sp>
          <p:nvSpPr>
            <p:cNvPr id="4354" name="Freeform: Shape 4353">
              <a:extLst>
                <a:ext uri="{FF2B5EF4-FFF2-40B4-BE49-F238E27FC236}">
                  <a16:creationId xmlns:a16="http://schemas.microsoft.com/office/drawing/2014/main" xmlns="" id="{A1E7475F-2738-4638-BE9E-766FF75F23F2}"/>
                </a:ext>
              </a:extLst>
            </p:cNvPr>
            <p:cNvSpPr/>
            <p:nvPr/>
          </p:nvSpPr>
          <p:spPr>
            <a:xfrm>
              <a:off x="7030322" y="791856"/>
              <a:ext cx="9525" cy="9525"/>
            </a:xfrm>
            <a:custGeom>
              <a:avLst/>
              <a:gdLst>
                <a:gd name="connsiteX0" fmla="*/ 8653 w 9525"/>
                <a:gd name="connsiteY0" fmla="*/ 8244 h 9525"/>
                <a:gd name="connsiteX1" fmla="*/ 8653 w 9525"/>
                <a:gd name="connsiteY1" fmla="*/ 8244 h 9525"/>
              </a:gdLst>
              <a:ahLst/>
              <a:cxnLst>
                <a:cxn ang="0">
                  <a:pos x="connsiteX0" y="connsiteY0"/>
                </a:cxn>
                <a:cxn ang="0">
                  <a:pos x="connsiteX1" y="connsiteY1"/>
                </a:cxn>
              </a:cxnLst>
              <a:rect l="l" t="t" r="r" b="b"/>
              <a:pathLst>
                <a:path w="9525" h="9525">
                  <a:moveTo>
                    <a:pt x="8653" y="8244"/>
                  </a:moveTo>
                  <a:cubicBezTo>
                    <a:pt x="5796" y="6339"/>
                    <a:pt x="7700" y="7291"/>
                    <a:pt x="8653" y="8244"/>
                  </a:cubicBezTo>
                  <a:close/>
                </a:path>
              </a:pathLst>
            </a:custGeom>
            <a:grpFill/>
            <a:ln w="9525" cap="flat">
              <a:noFill/>
              <a:prstDash val="solid"/>
              <a:miter/>
            </a:ln>
          </p:spPr>
          <p:txBody>
            <a:bodyPr rtlCol="0" anchor="ctr"/>
            <a:lstStyle/>
            <a:p>
              <a:endParaRPr lang="en-US"/>
            </a:p>
          </p:txBody>
        </p:sp>
        <p:sp>
          <p:nvSpPr>
            <p:cNvPr id="4355" name="Freeform: Shape 4354">
              <a:extLst>
                <a:ext uri="{FF2B5EF4-FFF2-40B4-BE49-F238E27FC236}">
                  <a16:creationId xmlns:a16="http://schemas.microsoft.com/office/drawing/2014/main" xmlns="" id="{2FB1A642-479E-40A5-B572-A8E1E21C3616}"/>
                </a:ext>
              </a:extLst>
            </p:cNvPr>
            <p:cNvSpPr/>
            <p:nvPr/>
          </p:nvSpPr>
          <p:spPr>
            <a:xfrm>
              <a:off x="6944201" y="90058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lnTo>
                    <a:pt x="7144" y="7144"/>
                  </a:lnTo>
                  <a:close/>
                </a:path>
              </a:pathLst>
            </a:custGeom>
            <a:grpFill/>
            <a:ln w="9525" cap="flat">
              <a:noFill/>
              <a:prstDash val="solid"/>
              <a:miter/>
            </a:ln>
          </p:spPr>
          <p:txBody>
            <a:bodyPr rtlCol="0" anchor="ctr"/>
            <a:lstStyle/>
            <a:p>
              <a:endParaRPr lang="en-US"/>
            </a:p>
          </p:txBody>
        </p:sp>
        <p:sp>
          <p:nvSpPr>
            <p:cNvPr id="4356" name="Freeform: Shape 4355">
              <a:extLst>
                <a:ext uri="{FF2B5EF4-FFF2-40B4-BE49-F238E27FC236}">
                  <a16:creationId xmlns:a16="http://schemas.microsoft.com/office/drawing/2014/main" xmlns="" id="{AE315FE0-8E3C-41C9-B9C3-5818202BDF13}"/>
                </a:ext>
              </a:extLst>
            </p:cNvPr>
            <p:cNvSpPr/>
            <p:nvPr/>
          </p:nvSpPr>
          <p:spPr>
            <a:xfrm>
              <a:off x="6918484" y="738125"/>
              <a:ext cx="190500" cy="200025"/>
            </a:xfrm>
            <a:custGeom>
              <a:avLst/>
              <a:gdLst>
                <a:gd name="connsiteX0" fmla="*/ 37624 w 190500"/>
                <a:gd name="connsiteY0" fmla="*/ 177227 h 200025"/>
                <a:gd name="connsiteX1" fmla="*/ 37624 w 190500"/>
                <a:gd name="connsiteY1" fmla="*/ 169607 h 200025"/>
                <a:gd name="connsiteX2" fmla="*/ 128111 w 190500"/>
                <a:gd name="connsiteY2" fmla="*/ 38162 h 200025"/>
                <a:gd name="connsiteX3" fmla="*/ 137636 w 190500"/>
                <a:gd name="connsiteY3" fmla="*/ 30542 h 200025"/>
                <a:gd name="connsiteX4" fmla="*/ 165259 w 190500"/>
                <a:gd name="connsiteY4" fmla="*/ 14349 h 200025"/>
                <a:gd name="connsiteX5" fmla="*/ 178594 w 190500"/>
                <a:gd name="connsiteY5" fmla="*/ 8634 h 200025"/>
                <a:gd name="connsiteX6" fmla="*/ 183356 w 190500"/>
                <a:gd name="connsiteY6" fmla="*/ 16254 h 200025"/>
                <a:gd name="connsiteX7" fmla="*/ 184309 w 190500"/>
                <a:gd name="connsiteY7" fmla="*/ 16254 h 200025"/>
                <a:gd name="connsiteX8" fmla="*/ 185261 w 190500"/>
                <a:gd name="connsiteY8" fmla="*/ 13397 h 200025"/>
                <a:gd name="connsiteX9" fmla="*/ 184309 w 190500"/>
                <a:gd name="connsiteY9" fmla="*/ 11492 h 200025"/>
                <a:gd name="connsiteX10" fmla="*/ 152876 w 190500"/>
                <a:gd name="connsiteY10" fmla="*/ 16254 h 200025"/>
                <a:gd name="connsiteX11" fmla="*/ 135731 w 190500"/>
                <a:gd name="connsiteY11" fmla="*/ 28637 h 200025"/>
                <a:gd name="connsiteX12" fmla="*/ 121444 w 190500"/>
                <a:gd name="connsiteY12" fmla="*/ 22922 h 200025"/>
                <a:gd name="connsiteX13" fmla="*/ 121444 w 190500"/>
                <a:gd name="connsiteY13" fmla="*/ 35304 h 200025"/>
                <a:gd name="connsiteX14" fmla="*/ 112871 w 190500"/>
                <a:gd name="connsiteY14" fmla="*/ 32447 h 200025"/>
                <a:gd name="connsiteX15" fmla="*/ 119539 w 190500"/>
                <a:gd name="connsiteY15" fmla="*/ 38162 h 200025"/>
                <a:gd name="connsiteX16" fmla="*/ 73819 w 190500"/>
                <a:gd name="connsiteY16" fmla="*/ 74357 h 200025"/>
                <a:gd name="connsiteX17" fmla="*/ 14764 w 190500"/>
                <a:gd name="connsiteY17" fmla="*/ 146747 h 200025"/>
                <a:gd name="connsiteX18" fmla="*/ 14764 w 190500"/>
                <a:gd name="connsiteY18" fmla="*/ 152462 h 200025"/>
                <a:gd name="connsiteX19" fmla="*/ 24289 w 190500"/>
                <a:gd name="connsiteY19" fmla="*/ 155319 h 200025"/>
                <a:gd name="connsiteX20" fmla="*/ 7144 w 190500"/>
                <a:gd name="connsiteY20" fmla="*/ 188657 h 200025"/>
                <a:gd name="connsiteX21" fmla="*/ 28099 w 190500"/>
                <a:gd name="connsiteY21" fmla="*/ 195324 h 200025"/>
                <a:gd name="connsiteX22" fmla="*/ 28099 w 190500"/>
                <a:gd name="connsiteY22" fmla="*/ 194372 h 200025"/>
                <a:gd name="connsiteX23" fmla="*/ 30004 w 190500"/>
                <a:gd name="connsiteY23" fmla="*/ 193419 h 200025"/>
                <a:gd name="connsiteX24" fmla="*/ 37624 w 190500"/>
                <a:gd name="connsiteY24" fmla="*/ 177227 h 200025"/>
                <a:gd name="connsiteX25" fmla="*/ 35719 w 190500"/>
                <a:gd name="connsiteY25" fmla="*/ 155319 h 200025"/>
                <a:gd name="connsiteX26" fmla="*/ 35719 w 190500"/>
                <a:gd name="connsiteY26" fmla="*/ 155319 h 200025"/>
                <a:gd name="connsiteX27" fmla="*/ 36671 w 190500"/>
                <a:gd name="connsiteY27" fmla="*/ 153414 h 200025"/>
                <a:gd name="connsiteX28" fmla="*/ 36671 w 190500"/>
                <a:gd name="connsiteY28" fmla="*/ 153414 h 200025"/>
                <a:gd name="connsiteX29" fmla="*/ 16669 w 190500"/>
                <a:gd name="connsiteY29" fmla="*/ 150557 h 200025"/>
                <a:gd name="connsiteX30" fmla="*/ 16669 w 190500"/>
                <a:gd name="connsiteY30" fmla="*/ 150557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90500" h="200025">
                  <a:moveTo>
                    <a:pt x="37624" y="177227"/>
                  </a:moveTo>
                  <a:cubicBezTo>
                    <a:pt x="40481" y="170559"/>
                    <a:pt x="16669" y="165797"/>
                    <a:pt x="37624" y="169607"/>
                  </a:cubicBezTo>
                  <a:cubicBezTo>
                    <a:pt x="28099" y="176274"/>
                    <a:pt x="130016" y="40067"/>
                    <a:pt x="128111" y="38162"/>
                  </a:cubicBezTo>
                  <a:cubicBezTo>
                    <a:pt x="137636" y="52449"/>
                    <a:pt x="140494" y="31494"/>
                    <a:pt x="137636" y="30542"/>
                  </a:cubicBezTo>
                  <a:cubicBezTo>
                    <a:pt x="138589" y="39114"/>
                    <a:pt x="167164" y="14349"/>
                    <a:pt x="165259" y="14349"/>
                  </a:cubicBezTo>
                  <a:cubicBezTo>
                    <a:pt x="168116" y="20064"/>
                    <a:pt x="173831" y="21969"/>
                    <a:pt x="178594" y="8634"/>
                  </a:cubicBezTo>
                  <a:cubicBezTo>
                    <a:pt x="181451" y="13397"/>
                    <a:pt x="182404" y="11492"/>
                    <a:pt x="183356" y="16254"/>
                  </a:cubicBezTo>
                  <a:cubicBezTo>
                    <a:pt x="183356" y="10539"/>
                    <a:pt x="184309" y="10539"/>
                    <a:pt x="184309" y="16254"/>
                  </a:cubicBezTo>
                  <a:cubicBezTo>
                    <a:pt x="183356" y="18159"/>
                    <a:pt x="185261" y="4824"/>
                    <a:pt x="185261" y="13397"/>
                  </a:cubicBezTo>
                  <a:cubicBezTo>
                    <a:pt x="184309" y="12444"/>
                    <a:pt x="183356" y="12444"/>
                    <a:pt x="184309" y="11492"/>
                  </a:cubicBezTo>
                  <a:cubicBezTo>
                    <a:pt x="179546" y="-891"/>
                    <a:pt x="152876" y="17207"/>
                    <a:pt x="152876" y="16254"/>
                  </a:cubicBezTo>
                  <a:cubicBezTo>
                    <a:pt x="137636" y="21017"/>
                    <a:pt x="136684" y="14349"/>
                    <a:pt x="135731" y="28637"/>
                  </a:cubicBezTo>
                  <a:cubicBezTo>
                    <a:pt x="130016" y="29589"/>
                    <a:pt x="130969" y="24827"/>
                    <a:pt x="121444" y="22922"/>
                  </a:cubicBezTo>
                  <a:cubicBezTo>
                    <a:pt x="122396" y="33399"/>
                    <a:pt x="123349" y="21017"/>
                    <a:pt x="121444" y="35304"/>
                  </a:cubicBezTo>
                  <a:cubicBezTo>
                    <a:pt x="121444" y="34352"/>
                    <a:pt x="112871" y="31494"/>
                    <a:pt x="112871" y="32447"/>
                  </a:cubicBezTo>
                  <a:cubicBezTo>
                    <a:pt x="117634" y="36257"/>
                    <a:pt x="114776" y="33399"/>
                    <a:pt x="119539" y="38162"/>
                  </a:cubicBezTo>
                  <a:cubicBezTo>
                    <a:pt x="111919" y="32447"/>
                    <a:pt x="89059" y="76262"/>
                    <a:pt x="73819" y="74357"/>
                  </a:cubicBezTo>
                  <a:cubicBezTo>
                    <a:pt x="74771" y="74357"/>
                    <a:pt x="25241" y="152462"/>
                    <a:pt x="14764" y="146747"/>
                  </a:cubicBezTo>
                  <a:cubicBezTo>
                    <a:pt x="22384" y="153414"/>
                    <a:pt x="17621" y="149604"/>
                    <a:pt x="14764" y="152462"/>
                  </a:cubicBezTo>
                  <a:cubicBezTo>
                    <a:pt x="23336" y="155319"/>
                    <a:pt x="14764" y="151509"/>
                    <a:pt x="24289" y="155319"/>
                  </a:cubicBezTo>
                  <a:cubicBezTo>
                    <a:pt x="20479" y="154367"/>
                    <a:pt x="9049" y="184847"/>
                    <a:pt x="7144" y="188657"/>
                  </a:cubicBezTo>
                  <a:cubicBezTo>
                    <a:pt x="9049" y="192467"/>
                    <a:pt x="28099" y="195324"/>
                    <a:pt x="28099" y="195324"/>
                  </a:cubicBezTo>
                  <a:cubicBezTo>
                    <a:pt x="28099" y="194372"/>
                    <a:pt x="25241" y="191514"/>
                    <a:pt x="28099" y="194372"/>
                  </a:cubicBezTo>
                  <a:cubicBezTo>
                    <a:pt x="27146" y="192467"/>
                    <a:pt x="27146" y="192467"/>
                    <a:pt x="30004" y="193419"/>
                  </a:cubicBezTo>
                  <a:cubicBezTo>
                    <a:pt x="27146" y="182942"/>
                    <a:pt x="34766" y="181989"/>
                    <a:pt x="37624" y="177227"/>
                  </a:cubicBezTo>
                  <a:close/>
                  <a:moveTo>
                    <a:pt x="35719" y="155319"/>
                  </a:moveTo>
                  <a:cubicBezTo>
                    <a:pt x="35719" y="155319"/>
                    <a:pt x="35719" y="156272"/>
                    <a:pt x="35719" y="155319"/>
                  </a:cubicBezTo>
                  <a:close/>
                  <a:moveTo>
                    <a:pt x="36671" y="153414"/>
                  </a:moveTo>
                  <a:cubicBezTo>
                    <a:pt x="35719" y="153414"/>
                    <a:pt x="31909" y="153414"/>
                    <a:pt x="36671" y="153414"/>
                  </a:cubicBezTo>
                  <a:close/>
                  <a:moveTo>
                    <a:pt x="16669" y="150557"/>
                  </a:moveTo>
                  <a:cubicBezTo>
                    <a:pt x="16669" y="149604"/>
                    <a:pt x="20479" y="151509"/>
                    <a:pt x="16669" y="150557"/>
                  </a:cubicBezTo>
                  <a:close/>
                </a:path>
              </a:pathLst>
            </a:custGeom>
            <a:grpFill/>
            <a:ln w="9525" cap="flat">
              <a:noFill/>
              <a:prstDash val="solid"/>
              <a:miter/>
            </a:ln>
          </p:spPr>
          <p:txBody>
            <a:bodyPr rtlCol="0" anchor="ctr"/>
            <a:lstStyle/>
            <a:p>
              <a:endParaRPr lang="en-US"/>
            </a:p>
          </p:txBody>
        </p:sp>
        <p:sp>
          <p:nvSpPr>
            <p:cNvPr id="4357" name="Freeform: Shape 4356">
              <a:extLst>
                <a:ext uri="{FF2B5EF4-FFF2-40B4-BE49-F238E27FC236}">
                  <a16:creationId xmlns:a16="http://schemas.microsoft.com/office/drawing/2014/main" xmlns="" id="{4576715F-A917-4BFB-9FE2-627D924F1565}"/>
                </a:ext>
              </a:extLst>
            </p:cNvPr>
            <p:cNvSpPr/>
            <p:nvPr/>
          </p:nvSpPr>
          <p:spPr>
            <a:xfrm>
              <a:off x="6930866" y="88344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8096" y="7144"/>
                    <a:pt x="9049" y="7144"/>
                    <a:pt x="7144" y="7144"/>
                  </a:cubicBezTo>
                  <a:close/>
                </a:path>
              </a:pathLst>
            </a:custGeom>
            <a:grpFill/>
            <a:ln w="9525" cap="flat">
              <a:noFill/>
              <a:prstDash val="solid"/>
              <a:miter/>
            </a:ln>
          </p:spPr>
          <p:txBody>
            <a:bodyPr rtlCol="0" anchor="ctr"/>
            <a:lstStyle/>
            <a:p>
              <a:endParaRPr lang="en-US"/>
            </a:p>
          </p:txBody>
        </p:sp>
        <p:sp>
          <p:nvSpPr>
            <p:cNvPr id="4358" name="Freeform: Shape 4357">
              <a:extLst>
                <a:ext uri="{FF2B5EF4-FFF2-40B4-BE49-F238E27FC236}">
                  <a16:creationId xmlns:a16="http://schemas.microsoft.com/office/drawing/2014/main" xmlns="" id="{B16A0182-EAF5-434E-B325-A8C0BEA5D568}"/>
                </a:ext>
              </a:extLst>
            </p:cNvPr>
            <p:cNvSpPr/>
            <p:nvPr/>
          </p:nvSpPr>
          <p:spPr>
            <a:xfrm>
              <a:off x="7064216" y="745860"/>
              <a:ext cx="9525" cy="9525"/>
            </a:xfrm>
            <a:custGeom>
              <a:avLst/>
              <a:gdLst>
                <a:gd name="connsiteX0" fmla="*/ 7144 w 9525"/>
                <a:gd name="connsiteY0" fmla="*/ 7567 h 9525"/>
                <a:gd name="connsiteX1" fmla="*/ 7144 w 9525"/>
                <a:gd name="connsiteY1" fmla="*/ 7567 h 9525"/>
              </a:gdLst>
              <a:ahLst/>
              <a:cxnLst>
                <a:cxn ang="0">
                  <a:pos x="connsiteX0" y="connsiteY0"/>
                </a:cxn>
                <a:cxn ang="0">
                  <a:pos x="connsiteX1" y="connsiteY1"/>
                </a:cxn>
              </a:cxnLst>
              <a:rect l="l" t="t" r="r" b="b"/>
              <a:pathLst>
                <a:path w="9525" h="9525">
                  <a:moveTo>
                    <a:pt x="7144" y="7567"/>
                  </a:moveTo>
                  <a:cubicBezTo>
                    <a:pt x="7144" y="6615"/>
                    <a:pt x="7144" y="7567"/>
                    <a:pt x="7144" y="7567"/>
                  </a:cubicBezTo>
                  <a:close/>
                </a:path>
              </a:pathLst>
            </a:custGeom>
            <a:grpFill/>
            <a:ln w="9525" cap="flat">
              <a:noFill/>
              <a:prstDash val="solid"/>
              <a:miter/>
            </a:ln>
          </p:spPr>
          <p:txBody>
            <a:bodyPr rtlCol="0" anchor="ctr"/>
            <a:lstStyle/>
            <a:p>
              <a:endParaRPr lang="en-US"/>
            </a:p>
          </p:txBody>
        </p:sp>
        <p:sp>
          <p:nvSpPr>
            <p:cNvPr id="4359" name="Freeform: Shape 4358">
              <a:extLst>
                <a:ext uri="{FF2B5EF4-FFF2-40B4-BE49-F238E27FC236}">
                  <a16:creationId xmlns:a16="http://schemas.microsoft.com/office/drawing/2014/main" xmlns="" id="{86911C0E-09CE-4EDA-A422-67EBE9BA195D}"/>
                </a:ext>
              </a:extLst>
            </p:cNvPr>
            <p:cNvSpPr/>
            <p:nvPr/>
          </p:nvSpPr>
          <p:spPr>
            <a:xfrm>
              <a:off x="6960500" y="863441"/>
              <a:ext cx="9525" cy="9525"/>
            </a:xfrm>
            <a:custGeom>
              <a:avLst/>
              <a:gdLst>
                <a:gd name="connsiteX0" fmla="*/ 7990 w 9525"/>
                <a:gd name="connsiteY0" fmla="*/ 7144 h 9525"/>
                <a:gd name="connsiteX1" fmla="*/ 7990 w 9525"/>
                <a:gd name="connsiteY1" fmla="*/ 7144 h 9525"/>
              </a:gdLst>
              <a:ahLst/>
              <a:cxnLst>
                <a:cxn ang="0">
                  <a:pos x="connsiteX0" y="connsiteY0"/>
                </a:cxn>
                <a:cxn ang="0">
                  <a:pos x="connsiteX1" y="connsiteY1"/>
                </a:cxn>
              </a:cxnLst>
              <a:rect l="l" t="t" r="r" b="b"/>
              <a:pathLst>
                <a:path w="9525" h="9525">
                  <a:moveTo>
                    <a:pt x="7990" y="7144"/>
                  </a:moveTo>
                  <a:cubicBezTo>
                    <a:pt x="6085" y="7144"/>
                    <a:pt x="7990" y="7144"/>
                    <a:pt x="7990" y="7144"/>
                  </a:cubicBezTo>
                  <a:close/>
                </a:path>
              </a:pathLst>
            </a:custGeom>
            <a:grpFill/>
            <a:ln w="9525" cap="flat">
              <a:noFill/>
              <a:prstDash val="solid"/>
              <a:miter/>
            </a:ln>
          </p:spPr>
          <p:txBody>
            <a:bodyPr rtlCol="0" anchor="ctr"/>
            <a:lstStyle/>
            <a:p>
              <a:endParaRPr lang="en-US"/>
            </a:p>
          </p:txBody>
        </p:sp>
        <p:sp>
          <p:nvSpPr>
            <p:cNvPr id="4360" name="Freeform: Shape 4359">
              <a:extLst>
                <a:ext uri="{FF2B5EF4-FFF2-40B4-BE49-F238E27FC236}">
                  <a16:creationId xmlns:a16="http://schemas.microsoft.com/office/drawing/2014/main" xmlns="" id="{BEC62EDA-3CE5-4763-A61F-EF165B3884F6}"/>
                </a:ext>
              </a:extLst>
            </p:cNvPr>
            <p:cNvSpPr/>
            <p:nvPr/>
          </p:nvSpPr>
          <p:spPr>
            <a:xfrm>
              <a:off x="7076599" y="75104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cubicBezTo>
                    <a:pt x="8096" y="7144"/>
                    <a:pt x="7144" y="7144"/>
                    <a:pt x="7144" y="7144"/>
                  </a:cubicBezTo>
                  <a:close/>
                </a:path>
              </a:pathLst>
            </a:custGeom>
            <a:grpFill/>
            <a:ln w="9525" cap="flat">
              <a:noFill/>
              <a:prstDash val="solid"/>
              <a:miter/>
            </a:ln>
          </p:spPr>
          <p:txBody>
            <a:bodyPr rtlCol="0" anchor="ctr"/>
            <a:lstStyle/>
            <a:p>
              <a:endParaRPr lang="en-US"/>
            </a:p>
          </p:txBody>
        </p:sp>
        <p:sp>
          <p:nvSpPr>
            <p:cNvPr id="4361" name="Freeform: Shape 4360">
              <a:extLst>
                <a:ext uri="{FF2B5EF4-FFF2-40B4-BE49-F238E27FC236}">
                  <a16:creationId xmlns:a16="http://schemas.microsoft.com/office/drawing/2014/main" xmlns="" id="{82239C17-3335-4116-AD91-A45717D7A121}"/>
                </a:ext>
              </a:extLst>
            </p:cNvPr>
            <p:cNvSpPr/>
            <p:nvPr/>
          </p:nvSpPr>
          <p:spPr>
            <a:xfrm>
              <a:off x="7081361" y="75009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62" name="Freeform: Shape 4361">
              <a:extLst>
                <a:ext uri="{FF2B5EF4-FFF2-40B4-BE49-F238E27FC236}">
                  <a16:creationId xmlns:a16="http://schemas.microsoft.com/office/drawing/2014/main" xmlns="" id="{0E51BB7E-9057-4202-A302-94D1D10262E6}"/>
                </a:ext>
              </a:extLst>
            </p:cNvPr>
            <p:cNvSpPr/>
            <p:nvPr/>
          </p:nvSpPr>
          <p:spPr>
            <a:xfrm>
              <a:off x="7083795" y="748400"/>
              <a:ext cx="9525" cy="9525"/>
            </a:xfrm>
            <a:custGeom>
              <a:avLst/>
              <a:gdLst>
                <a:gd name="connsiteX0" fmla="*/ 7567 w 9525"/>
                <a:gd name="connsiteY0" fmla="*/ 8837 h 9525"/>
                <a:gd name="connsiteX1" fmla="*/ 7567 w 9525"/>
                <a:gd name="connsiteY1" fmla="*/ 8837 h 9525"/>
              </a:gdLst>
              <a:ahLst/>
              <a:cxnLst>
                <a:cxn ang="0">
                  <a:pos x="connsiteX0" y="connsiteY0"/>
                </a:cxn>
                <a:cxn ang="0">
                  <a:pos x="connsiteX1" y="connsiteY1"/>
                </a:cxn>
              </a:cxnLst>
              <a:rect l="l" t="t" r="r" b="b"/>
              <a:pathLst>
                <a:path w="9525" h="9525">
                  <a:moveTo>
                    <a:pt x="7567" y="8837"/>
                  </a:moveTo>
                  <a:cubicBezTo>
                    <a:pt x="7567" y="8837"/>
                    <a:pt x="6615" y="5027"/>
                    <a:pt x="7567" y="8837"/>
                  </a:cubicBezTo>
                  <a:close/>
                </a:path>
              </a:pathLst>
            </a:custGeom>
            <a:grpFill/>
            <a:ln w="9525" cap="flat">
              <a:noFill/>
              <a:prstDash val="solid"/>
              <a:miter/>
            </a:ln>
          </p:spPr>
          <p:txBody>
            <a:bodyPr rtlCol="0" anchor="ctr"/>
            <a:lstStyle/>
            <a:p>
              <a:endParaRPr lang="en-US"/>
            </a:p>
          </p:txBody>
        </p:sp>
        <p:sp>
          <p:nvSpPr>
            <p:cNvPr id="4363" name="Freeform: Shape 4362">
              <a:extLst>
                <a:ext uri="{FF2B5EF4-FFF2-40B4-BE49-F238E27FC236}">
                  <a16:creationId xmlns:a16="http://schemas.microsoft.com/office/drawing/2014/main" xmlns="" id="{CFD471C6-6158-4A52-A5B2-67C39579FE42}"/>
                </a:ext>
              </a:extLst>
            </p:cNvPr>
            <p:cNvSpPr/>
            <p:nvPr/>
          </p:nvSpPr>
          <p:spPr>
            <a:xfrm>
              <a:off x="7044214" y="77676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364" name="Freeform: Shape 4363">
              <a:extLst>
                <a:ext uri="{FF2B5EF4-FFF2-40B4-BE49-F238E27FC236}">
                  <a16:creationId xmlns:a16="http://schemas.microsoft.com/office/drawing/2014/main" xmlns="" id="{54E589FA-1381-4FF9-A28C-0C51628C7016}"/>
                </a:ext>
              </a:extLst>
            </p:cNvPr>
            <p:cNvSpPr/>
            <p:nvPr/>
          </p:nvSpPr>
          <p:spPr>
            <a:xfrm>
              <a:off x="7051834" y="762476"/>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8096"/>
                  </a:cubicBezTo>
                  <a:cubicBezTo>
                    <a:pt x="8096" y="9049"/>
                    <a:pt x="8096" y="9049"/>
                    <a:pt x="7144" y="7144"/>
                  </a:cubicBezTo>
                  <a:close/>
                </a:path>
              </a:pathLst>
            </a:custGeom>
            <a:grpFill/>
            <a:ln w="9525" cap="flat">
              <a:noFill/>
              <a:prstDash val="solid"/>
              <a:miter/>
            </a:ln>
          </p:spPr>
          <p:txBody>
            <a:bodyPr rtlCol="0" anchor="ctr"/>
            <a:lstStyle/>
            <a:p>
              <a:endParaRPr lang="en-US"/>
            </a:p>
          </p:txBody>
        </p:sp>
        <p:sp>
          <p:nvSpPr>
            <p:cNvPr id="4365" name="Freeform: Shape 4364">
              <a:extLst>
                <a:ext uri="{FF2B5EF4-FFF2-40B4-BE49-F238E27FC236}">
                  <a16:creationId xmlns:a16="http://schemas.microsoft.com/office/drawing/2014/main" xmlns="" id="{9BD67BBE-60C2-4037-BEED-D9F20F61AF7A}"/>
                </a:ext>
              </a:extLst>
            </p:cNvPr>
            <p:cNvSpPr/>
            <p:nvPr/>
          </p:nvSpPr>
          <p:spPr>
            <a:xfrm>
              <a:off x="7034689" y="790098"/>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66" name="Freeform: Shape 4365">
              <a:extLst>
                <a:ext uri="{FF2B5EF4-FFF2-40B4-BE49-F238E27FC236}">
                  <a16:creationId xmlns:a16="http://schemas.microsoft.com/office/drawing/2014/main" xmlns="" id="{61B85019-75A8-4D57-BF93-91B1ADC0020F}"/>
                </a:ext>
              </a:extLst>
            </p:cNvPr>
            <p:cNvSpPr/>
            <p:nvPr/>
          </p:nvSpPr>
          <p:spPr>
            <a:xfrm>
              <a:off x="7051834" y="76438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67" name="Freeform: Shape 4366">
              <a:extLst>
                <a:ext uri="{FF2B5EF4-FFF2-40B4-BE49-F238E27FC236}">
                  <a16:creationId xmlns:a16="http://schemas.microsoft.com/office/drawing/2014/main" xmlns="" id="{EA93E69A-98A1-448A-B4E9-F37A53D31002}"/>
                </a:ext>
              </a:extLst>
            </p:cNvPr>
            <p:cNvSpPr/>
            <p:nvPr/>
          </p:nvSpPr>
          <p:spPr>
            <a:xfrm>
              <a:off x="7097554" y="74628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4368" name="Freeform: Shape 4367">
              <a:extLst>
                <a:ext uri="{FF2B5EF4-FFF2-40B4-BE49-F238E27FC236}">
                  <a16:creationId xmlns:a16="http://schemas.microsoft.com/office/drawing/2014/main" xmlns="" id="{324206A8-3B2E-4CF8-972F-8E64648E93F9}"/>
                </a:ext>
              </a:extLst>
            </p:cNvPr>
            <p:cNvSpPr/>
            <p:nvPr/>
          </p:nvSpPr>
          <p:spPr>
            <a:xfrm>
              <a:off x="7097554" y="74628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69" name="Freeform: Shape 4368">
              <a:extLst>
                <a:ext uri="{FF2B5EF4-FFF2-40B4-BE49-F238E27FC236}">
                  <a16:creationId xmlns:a16="http://schemas.microsoft.com/office/drawing/2014/main" xmlns="" id="{4D9740AB-7764-4CAA-B5B9-7C21BF75F0C4}"/>
                </a:ext>
              </a:extLst>
            </p:cNvPr>
            <p:cNvSpPr/>
            <p:nvPr/>
          </p:nvSpPr>
          <p:spPr>
            <a:xfrm>
              <a:off x="7097554" y="7453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7144"/>
                  </a:lnTo>
                  <a:cubicBezTo>
                    <a:pt x="7144" y="8096"/>
                    <a:pt x="7144" y="8096"/>
                    <a:pt x="7144" y="7144"/>
                  </a:cubicBezTo>
                  <a:close/>
                </a:path>
              </a:pathLst>
            </a:custGeom>
            <a:grpFill/>
            <a:ln w="9525" cap="flat">
              <a:noFill/>
              <a:prstDash val="solid"/>
              <a:miter/>
            </a:ln>
          </p:spPr>
          <p:txBody>
            <a:bodyPr rtlCol="0" anchor="ctr"/>
            <a:lstStyle/>
            <a:p>
              <a:endParaRPr lang="en-US"/>
            </a:p>
          </p:txBody>
        </p:sp>
        <p:sp>
          <p:nvSpPr>
            <p:cNvPr id="4370" name="Freeform: Shape 4369">
              <a:extLst>
                <a:ext uri="{FF2B5EF4-FFF2-40B4-BE49-F238E27FC236}">
                  <a16:creationId xmlns:a16="http://schemas.microsoft.com/office/drawing/2014/main" xmlns="" id="{5D121110-BC1F-4B65-8784-354260A9A9FE}"/>
                </a:ext>
              </a:extLst>
            </p:cNvPr>
            <p:cNvSpPr/>
            <p:nvPr/>
          </p:nvSpPr>
          <p:spPr>
            <a:xfrm>
              <a:off x="7092791" y="746283"/>
              <a:ext cx="9525" cy="9525"/>
            </a:xfrm>
            <a:custGeom>
              <a:avLst/>
              <a:gdLst>
                <a:gd name="connsiteX0" fmla="*/ 7144 w 9525"/>
                <a:gd name="connsiteY0" fmla="*/ 7144 h 9525"/>
                <a:gd name="connsiteX1" fmla="*/ 7144 w 9525"/>
                <a:gd name="connsiteY1" fmla="*/ 8096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lnTo>
                    <a:pt x="7144" y="8096"/>
                  </a:lnTo>
                  <a:cubicBezTo>
                    <a:pt x="8096" y="8096"/>
                    <a:pt x="8096" y="8096"/>
                    <a:pt x="7144" y="7144"/>
                  </a:cubicBezTo>
                  <a:close/>
                </a:path>
              </a:pathLst>
            </a:custGeom>
            <a:grpFill/>
            <a:ln w="9525" cap="flat">
              <a:noFill/>
              <a:prstDash val="solid"/>
              <a:miter/>
            </a:ln>
          </p:spPr>
          <p:txBody>
            <a:bodyPr rtlCol="0" anchor="ctr"/>
            <a:lstStyle/>
            <a:p>
              <a:endParaRPr lang="en-US"/>
            </a:p>
          </p:txBody>
        </p:sp>
        <p:sp>
          <p:nvSpPr>
            <p:cNvPr id="4371" name="Freeform: Shape 4370">
              <a:extLst>
                <a:ext uri="{FF2B5EF4-FFF2-40B4-BE49-F238E27FC236}">
                  <a16:creationId xmlns:a16="http://schemas.microsoft.com/office/drawing/2014/main" xmlns="" id="{8008FA54-9A82-456F-A729-81617B00CEB2}"/>
                </a:ext>
              </a:extLst>
            </p:cNvPr>
            <p:cNvSpPr/>
            <p:nvPr/>
          </p:nvSpPr>
          <p:spPr>
            <a:xfrm>
              <a:off x="7091839" y="747236"/>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cubicBezTo>
                    <a:pt x="11906" y="9049"/>
                    <a:pt x="7144" y="8096"/>
                    <a:pt x="7144" y="7144"/>
                  </a:cubicBezTo>
                  <a:close/>
                </a:path>
              </a:pathLst>
            </a:custGeom>
            <a:grpFill/>
            <a:ln w="9525" cap="flat">
              <a:noFill/>
              <a:prstDash val="solid"/>
              <a:miter/>
            </a:ln>
          </p:spPr>
          <p:txBody>
            <a:bodyPr rtlCol="0" anchor="ctr"/>
            <a:lstStyle/>
            <a:p>
              <a:endParaRPr lang="en-US"/>
            </a:p>
          </p:txBody>
        </p:sp>
        <p:sp>
          <p:nvSpPr>
            <p:cNvPr id="4372" name="Freeform: Shape 4371">
              <a:extLst>
                <a:ext uri="{FF2B5EF4-FFF2-40B4-BE49-F238E27FC236}">
                  <a16:creationId xmlns:a16="http://schemas.microsoft.com/office/drawing/2014/main" xmlns="" id="{F69E16EA-901E-41C6-B651-59BAFEADFB80}"/>
                </a:ext>
              </a:extLst>
            </p:cNvPr>
            <p:cNvSpPr/>
            <p:nvPr/>
          </p:nvSpPr>
          <p:spPr>
            <a:xfrm>
              <a:off x="7082314" y="735912"/>
              <a:ext cx="9525" cy="9525"/>
            </a:xfrm>
            <a:custGeom>
              <a:avLst/>
              <a:gdLst>
                <a:gd name="connsiteX0" fmla="*/ 7144 w 9525"/>
                <a:gd name="connsiteY0" fmla="*/ 7990 h 9525"/>
                <a:gd name="connsiteX1" fmla="*/ 7144 w 9525"/>
                <a:gd name="connsiteY1" fmla="*/ 7990 h 9525"/>
              </a:gdLst>
              <a:ahLst/>
              <a:cxnLst>
                <a:cxn ang="0">
                  <a:pos x="connsiteX0" y="connsiteY0"/>
                </a:cxn>
                <a:cxn ang="0">
                  <a:pos x="connsiteX1" y="connsiteY1"/>
                </a:cxn>
              </a:cxnLst>
              <a:rect l="l" t="t" r="r" b="b"/>
              <a:pathLst>
                <a:path w="9525" h="9525">
                  <a:moveTo>
                    <a:pt x="7144" y="7990"/>
                  </a:moveTo>
                  <a:cubicBezTo>
                    <a:pt x="9049" y="6085"/>
                    <a:pt x="8096" y="7990"/>
                    <a:pt x="7144" y="7990"/>
                  </a:cubicBezTo>
                  <a:close/>
                </a:path>
              </a:pathLst>
            </a:custGeom>
            <a:grpFill/>
            <a:ln w="9525" cap="flat">
              <a:noFill/>
              <a:prstDash val="solid"/>
              <a:miter/>
            </a:ln>
          </p:spPr>
          <p:txBody>
            <a:bodyPr rtlCol="0" anchor="ctr"/>
            <a:lstStyle/>
            <a:p>
              <a:endParaRPr lang="en-US"/>
            </a:p>
          </p:txBody>
        </p:sp>
        <p:sp>
          <p:nvSpPr>
            <p:cNvPr id="4373" name="Freeform: Shape 4372">
              <a:extLst>
                <a:ext uri="{FF2B5EF4-FFF2-40B4-BE49-F238E27FC236}">
                  <a16:creationId xmlns:a16="http://schemas.microsoft.com/office/drawing/2014/main" xmlns="" id="{47D8DB60-F280-4DDE-9296-633FC3755917}"/>
                </a:ext>
              </a:extLst>
            </p:cNvPr>
            <p:cNvSpPr/>
            <p:nvPr/>
          </p:nvSpPr>
          <p:spPr>
            <a:xfrm>
              <a:off x="7077551" y="734853"/>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cubicBezTo>
                    <a:pt x="8096" y="8096"/>
                    <a:pt x="7144" y="7144"/>
                    <a:pt x="7144" y="7144"/>
                  </a:cubicBezTo>
                  <a:cubicBezTo>
                    <a:pt x="8096" y="8096"/>
                    <a:pt x="8096" y="8096"/>
                    <a:pt x="8096" y="9049"/>
                  </a:cubicBezTo>
                  <a:close/>
                </a:path>
              </a:pathLst>
            </a:custGeom>
            <a:grpFill/>
            <a:ln w="9525" cap="flat">
              <a:noFill/>
              <a:prstDash val="solid"/>
              <a:miter/>
            </a:ln>
          </p:spPr>
          <p:txBody>
            <a:bodyPr rtlCol="0" anchor="ctr"/>
            <a:lstStyle/>
            <a:p>
              <a:endParaRPr lang="en-US"/>
            </a:p>
          </p:txBody>
        </p:sp>
        <p:sp>
          <p:nvSpPr>
            <p:cNvPr id="4374" name="Freeform: Shape 4373">
              <a:extLst>
                <a:ext uri="{FF2B5EF4-FFF2-40B4-BE49-F238E27FC236}">
                  <a16:creationId xmlns:a16="http://schemas.microsoft.com/office/drawing/2014/main" xmlns="" id="{24C1BB8C-580F-4BEA-AEBD-DC89146776F6}"/>
                </a:ext>
              </a:extLst>
            </p:cNvPr>
            <p:cNvSpPr/>
            <p:nvPr/>
          </p:nvSpPr>
          <p:spPr>
            <a:xfrm>
              <a:off x="7054691" y="745331"/>
              <a:ext cx="9525" cy="9525"/>
            </a:xfrm>
            <a:custGeom>
              <a:avLst/>
              <a:gdLst>
                <a:gd name="connsiteX0" fmla="*/ 8096 w 9525"/>
                <a:gd name="connsiteY0" fmla="*/ 9049 h 9525"/>
                <a:gd name="connsiteX1" fmla="*/ 7144 w 9525"/>
                <a:gd name="connsiteY1" fmla="*/ 7144 h 9525"/>
                <a:gd name="connsiteX2" fmla="*/ 8096 w 9525"/>
                <a:gd name="connsiteY2" fmla="*/ 9049 h 9525"/>
              </a:gdLst>
              <a:ahLst/>
              <a:cxnLst>
                <a:cxn ang="0">
                  <a:pos x="connsiteX0" y="connsiteY0"/>
                </a:cxn>
                <a:cxn ang="0">
                  <a:pos x="connsiteX1" y="connsiteY1"/>
                </a:cxn>
                <a:cxn ang="0">
                  <a:pos x="connsiteX2" y="connsiteY2"/>
                </a:cxn>
              </a:cxnLst>
              <a:rect l="l" t="t" r="r" b="b"/>
              <a:pathLst>
                <a:path w="9525" h="9525">
                  <a:moveTo>
                    <a:pt x="8096" y="9049"/>
                  </a:moveTo>
                  <a:lnTo>
                    <a:pt x="7144" y="7144"/>
                  </a:lnTo>
                  <a:cubicBezTo>
                    <a:pt x="7144" y="8096"/>
                    <a:pt x="7144" y="8096"/>
                    <a:pt x="8096" y="9049"/>
                  </a:cubicBezTo>
                  <a:close/>
                </a:path>
              </a:pathLst>
            </a:custGeom>
            <a:grpFill/>
            <a:ln w="9525" cap="flat">
              <a:noFill/>
              <a:prstDash val="solid"/>
              <a:miter/>
            </a:ln>
          </p:spPr>
          <p:txBody>
            <a:bodyPr rtlCol="0" anchor="ctr"/>
            <a:lstStyle/>
            <a:p>
              <a:endParaRPr lang="en-US"/>
            </a:p>
          </p:txBody>
        </p:sp>
        <p:sp>
          <p:nvSpPr>
            <p:cNvPr id="4375" name="Freeform: Shape 4374">
              <a:extLst>
                <a:ext uri="{FF2B5EF4-FFF2-40B4-BE49-F238E27FC236}">
                  <a16:creationId xmlns:a16="http://schemas.microsoft.com/office/drawing/2014/main" xmlns="" id="{992B94D4-3349-4AFE-B5AF-709D26529386}"/>
                </a:ext>
              </a:extLst>
            </p:cNvPr>
            <p:cNvSpPr/>
            <p:nvPr/>
          </p:nvSpPr>
          <p:spPr>
            <a:xfrm>
              <a:off x="7058372" y="761523"/>
              <a:ext cx="9525" cy="9525"/>
            </a:xfrm>
            <a:custGeom>
              <a:avLst/>
              <a:gdLst>
                <a:gd name="connsiteX0" fmla="*/ 7273 w 9525"/>
                <a:gd name="connsiteY0" fmla="*/ 7144 h 9525"/>
                <a:gd name="connsiteX1" fmla="*/ 7273 w 9525"/>
                <a:gd name="connsiteY1" fmla="*/ 7144 h 9525"/>
              </a:gdLst>
              <a:ahLst/>
              <a:cxnLst>
                <a:cxn ang="0">
                  <a:pos x="connsiteX0" y="connsiteY0"/>
                </a:cxn>
                <a:cxn ang="0">
                  <a:pos x="connsiteX1" y="connsiteY1"/>
                </a:cxn>
              </a:cxnLst>
              <a:rect l="l" t="t" r="r" b="b"/>
              <a:pathLst>
                <a:path w="9525" h="9525">
                  <a:moveTo>
                    <a:pt x="7273" y="7144"/>
                  </a:moveTo>
                  <a:cubicBezTo>
                    <a:pt x="11083" y="8096"/>
                    <a:pt x="6320" y="7144"/>
                    <a:pt x="7273" y="7144"/>
                  </a:cubicBezTo>
                  <a:close/>
                </a:path>
              </a:pathLst>
            </a:custGeom>
            <a:grpFill/>
            <a:ln w="9525" cap="flat">
              <a:noFill/>
              <a:prstDash val="solid"/>
              <a:miter/>
            </a:ln>
          </p:spPr>
          <p:txBody>
            <a:bodyPr rtlCol="0" anchor="ctr"/>
            <a:lstStyle/>
            <a:p>
              <a:endParaRPr lang="en-US"/>
            </a:p>
          </p:txBody>
        </p:sp>
        <p:sp>
          <p:nvSpPr>
            <p:cNvPr id="4376" name="Freeform: Shape 4375">
              <a:extLst>
                <a:ext uri="{FF2B5EF4-FFF2-40B4-BE49-F238E27FC236}">
                  <a16:creationId xmlns:a16="http://schemas.microsoft.com/office/drawing/2014/main" xmlns="" id="{709E5B05-2EEF-4422-96B1-A238B9B7A7BB}"/>
                </a:ext>
              </a:extLst>
            </p:cNvPr>
            <p:cNvSpPr/>
            <p:nvPr/>
          </p:nvSpPr>
          <p:spPr>
            <a:xfrm>
              <a:off x="7045844" y="747079"/>
              <a:ext cx="9525" cy="9525"/>
            </a:xfrm>
            <a:custGeom>
              <a:avLst/>
              <a:gdLst>
                <a:gd name="connsiteX0" fmla="*/ 7419 w 9525"/>
                <a:gd name="connsiteY0" fmla="*/ 7301 h 9525"/>
                <a:gd name="connsiteX1" fmla="*/ 7419 w 9525"/>
                <a:gd name="connsiteY1" fmla="*/ 7301 h 9525"/>
              </a:gdLst>
              <a:ahLst/>
              <a:cxnLst>
                <a:cxn ang="0">
                  <a:pos x="connsiteX0" y="connsiteY0"/>
                </a:cxn>
                <a:cxn ang="0">
                  <a:pos x="connsiteX1" y="connsiteY1"/>
                </a:cxn>
              </a:cxnLst>
              <a:rect l="l" t="t" r="r" b="b"/>
              <a:pathLst>
                <a:path w="9525" h="9525">
                  <a:moveTo>
                    <a:pt x="7419" y="7301"/>
                  </a:moveTo>
                  <a:cubicBezTo>
                    <a:pt x="8371" y="6348"/>
                    <a:pt x="6466" y="10158"/>
                    <a:pt x="7419" y="7301"/>
                  </a:cubicBezTo>
                  <a:close/>
                </a:path>
              </a:pathLst>
            </a:custGeom>
            <a:grpFill/>
            <a:ln w="9525" cap="flat">
              <a:noFill/>
              <a:prstDash val="solid"/>
              <a:miter/>
            </a:ln>
          </p:spPr>
          <p:txBody>
            <a:bodyPr rtlCol="0" anchor="ctr"/>
            <a:lstStyle/>
            <a:p>
              <a:endParaRPr lang="en-US"/>
            </a:p>
          </p:txBody>
        </p:sp>
        <p:sp>
          <p:nvSpPr>
            <p:cNvPr id="4377" name="Freeform: Shape 4376">
              <a:extLst>
                <a:ext uri="{FF2B5EF4-FFF2-40B4-BE49-F238E27FC236}">
                  <a16:creationId xmlns:a16="http://schemas.microsoft.com/office/drawing/2014/main" xmlns="" id="{B0EB1953-463C-4F1D-A8C8-E137D0A16550}"/>
                </a:ext>
              </a:extLst>
            </p:cNvPr>
            <p:cNvSpPr/>
            <p:nvPr/>
          </p:nvSpPr>
          <p:spPr>
            <a:xfrm>
              <a:off x="7012781" y="776122"/>
              <a:ext cx="9525" cy="9525"/>
            </a:xfrm>
            <a:custGeom>
              <a:avLst/>
              <a:gdLst>
                <a:gd name="connsiteX0" fmla="*/ 7144 w 9525"/>
                <a:gd name="connsiteY0" fmla="*/ 7785 h 9525"/>
                <a:gd name="connsiteX1" fmla="*/ 10001 w 9525"/>
                <a:gd name="connsiteY1" fmla="*/ 9690 h 9525"/>
                <a:gd name="connsiteX2" fmla="*/ 7144 w 9525"/>
                <a:gd name="connsiteY2" fmla="*/ 7785 h 9525"/>
              </a:gdLst>
              <a:ahLst/>
              <a:cxnLst>
                <a:cxn ang="0">
                  <a:pos x="connsiteX0" y="connsiteY0"/>
                </a:cxn>
                <a:cxn ang="0">
                  <a:pos x="connsiteX1" y="connsiteY1"/>
                </a:cxn>
                <a:cxn ang="0">
                  <a:pos x="connsiteX2" y="connsiteY2"/>
                </a:cxn>
              </a:cxnLst>
              <a:rect l="l" t="t" r="r" b="b"/>
              <a:pathLst>
                <a:path w="9525" h="9525">
                  <a:moveTo>
                    <a:pt x="7144" y="7785"/>
                  </a:moveTo>
                  <a:lnTo>
                    <a:pt x="10001" y="9690"/>
                  </a:lnTo>
                  <a:cubicBezTo>
                    <a:pt x="10001" y="8737"/>
                    <a:pt x="7144" y="5880"/>
                    <a:pt x="7144" y="7785"/>
                  </a:cubicBezTo>
                  <a:close/>
                </a:path>
              </a:pathLst>
            </a:custGeom>
            <a:grpFill/>
            <a:ln w="9525" cap="flat">
              <a:noFill/>
              <a:prstDash val="solid"/>
              <a:miter/>
            </a:ln>
          </p:spPr>
          <p:txBody>
            <a:bodyPr rtlCol="0" anchor="ctr"/>
            <a:lstStyle/>
            <a:p>
              <a:endParaRPr lang="en-US"/>
            </a:p>
          </p:txBody>
        </p:sp>
        <p:sp>
          <p:nvSpPr>
            <p:cNvPr id="4378" name="Freeform: Shape 4377">
              <a:extLst>
                <a:ext uri="{FF2B5EF4-FFF2-40B4-BE49-F238E27FC236}">
                  <a16:creationId xmlns:a16="http://schemas.microsoft.com/office/drawing/2014/main" xmlns="" id="{502C7112-AE7E-4A4E-A08C-6D45D2D415D3}"/>
                </a:ext>
              </a:extLst>
            </p:cNvPr>
            <p:cNvSpPr/>
            <p:nvPr/>
          </p:nvSpPr>
          <p:spPr>
            <a:xfrm>
              <a:off x="7002044" y="792241"/>
              <a:ext cx="9525" cy="9525"/>
            </a:xfrm>
            <a:custGeom>
              <a:avLst/>
              <a:gdLst>
                <a:gd name="connsiteX0" fmla="*/ 9308 w 9525"/>
                <a:gd name="connsiteY0" fmla="*/ 7858 h 9525"/>
                <a:gd name="connsiteX1" fmla="*/ 7403 w 9525"/>
                <a:gd name="connsiteY1" fmla="*/ 7858 h 9525"/>
                <a:gd name="connsiteX2" fmla="*/ 9308 w 9525"/>
                <a:gd name="connsiteY2" fmla="*/ 7858 h 9525"/>
              </a:gdLst>
              <a:ahLst/>
              <a:cxnLst>
                <a:cxn ang="0">
                  <a:pos x="connsiteX0" y="connsiteY0"/>
                </a:cxn>
                <a:cxn ang="0">
                  <a:pos x="connsiteX1" y="connsiteY1"/>
                </a:cxn>
                <a:cxn ang="0">
                  <a:pos x="connsiteX2" y="connsiteY2"/>
                </a:cxn>
              </a:cxnLst>
              <a:rect l="l" t="t" r="r" b="b"/>
              <a:pathLst>
                <a:path w="9525" h="9525">
                  <a:moveTo>
                    <a:pt x="9308" y="7858"/>
                  </a:moveTo>
                  <a:cubicBezTo>
                    <a:pt x="8356" y="6906"/>
                    <a:pt x="6451" y="6906"/>
                    <a:pt x="7403" y="7858"/>
                  </a:cubicBezTo>
                  <a:cubicBezTo>
                    <a:pt x="8356" y="7858"/>
                    <a:pt x="9308" y="7858"/>
                    <a:pt x="9308" y="7858"/>
                  </a:cubicBezTo>
                  <a:close/>
                </a:path>
              </a:pathLst>
            </a:custGeom>
            <a:grpFill/>
            <a:ln w="9525" cap="flat">
              <a:noFill/>
              <a:prstDash val="solid"/>
              <a:miter/>
            </a:ln>
          </p:spPr>
          <p:txBody>
            <a:bodyPr rtlCol="0" anchor="ctr"/>
            <a:lstStyle/>
            <a:p>
              <a:endParaRPr lang="en-US"/>
            </a:p>
          </p:txBody>
        </p:sp>
        <p:sp>
          <p:nvSpPr>
            <p:cNvPr id="4379" name="Freeform: Shape 4378">
              <a:extLst>
                <a:ext uri="{FF2B5EF4-FFF2-40B4-BE49-F238E27FC236}">
                  <a16:creationId xmlns:a16="http://schemas.microsoft.com/office/drawing/2014/main" xmlns="" id="{C6AD3B6D-2FE4-490E-B7FA-CD15384F72AA}"/>
                </a:ext>
              </a:extLst>
            </p:cNvPr>
            <p:cNvSpPr/>
            <p:nvPr/>
          </p:nvSpPr>
          <p:spPr>
            <a:xfrm>
              <a:off x="6938592" y="848730"/>
              <a:ext cx="9525" cy="9525"/>
            </a:xfrm>
            <a:custGeom>
              <a:avLst/>
              <a:gdLst>
                <a:gd name="connsiteX0" fmla="*/ 7990 w 9525"/>
                <a:gd name="connsiteY0" fmla="*/ 7567 h 9525"/>
                <a:gd name="connsiteX1" fmla="*/ 7990 w 9525"/>
                <a:gd name="connsiteY1" fmla="*/ 7567 h 9525"/>
              </a:gdLst>
              <a:ahLst/>
              <a:cxnLst>
                <a:cxn ang="0">
                  <a:pos x="connsiteX0" y="connsiteY0"/>
                </a:cxn>
                <a:cxn ang="0">
                  <a:pos x="connsiteX1" y="connsiteY1"/>
                </a:cxn>
              </a:cxnLst>
              <a:rect l="l" t="t" r="r" b="b"/>
              <a:pathLst>
                <a:path w="9525" h="9525">
                  <a:moveTo>
                    <a:pt x="7990" y="7567"/>
                  </a:moveTo>
                  <a:cubicBezTo>
                    <a:pt x="6086" y="6615"/>
                    <a:pt x="7990" y="7567"/>
                    <a:pt x="7990" y="7567"/>
                  </a:cubicBezTo>
                  <a:close/>
                </a:path>
              </a:pathLst>
            </a:custGeom>
            <a:grpFill/>
            <a:ln w="9525" cap="flat">
              <a:noFill/>
              <a:prstDash val="solid"/>
              <a:miter/>
            </a:ln>
          </p:spPr>
          <p:txBody>
            <a:bodyPr rtlCol="0" anchor="ctr"/>
            <a:lstStyle/>
            <a:p>
              <a:endParaRPr lang="en-US"/>
            </a:p>
          </p:txBody>
        </p:sp>
        <p:sp>
          <p:nvSpPr>
            <p:cNvPr id="4380" name="Freeform: Shape 4379">
              <a:extLst>
                <a:ext uri="{FF2B5EF4-FFF2-40B4-BE49-F238E27FC236}">
                  <a16:creationId xmlns:a16="http://schemas.microsoft.com/office/drawing/2014/main" xmlns="" id="{97BD2F77-3CDC-4F6E-A519-065BC451E5DF}"/>
                </a:ext>
              </a:extLst>
            </p:cNvPr>
            <p:cNvSpPr/>
            <p:nvPr/>
          </p:nvSpPr>
          <p:spPr>
            <a:xfrm>
              <a:off x="7761658" y="937259"/>
              <a:ext cx="9525" cy="9525"/>
            </a:xfrm>
            <a:custGeom>
              <a:avLst/>
              <a:gdLst>
                <a:gd name="connsiteX0" fmla="*/ 8837 w 9525"/>
                <a:gd name="connsiteY0" fmla="*/ 8573 h 9525"/>
                <a:gd name="connsiteX1" fmla="*/ 8837 w 9525"/>
                <a:gd name="connsiteY1" fmla="*/ 8573 h 9525"/>
                <a:gd name="connsiteX2" fmla="*/ 8837 w 9525"/>
                <a:gd name="connsiteY2" fmla="*/ 8573 h 9525"/>
              </a:gdLst>
              <a:ahLst/>
              <a:cxnLst>
                <a:cxn ang="0">
                  <a:pos x="connsiteX0" y="connsiteY0"/>
                </a:cxn>
                <a:cxn ang="0">
                  <a:pos x="connsiteX1" y="connsiteY1"/>
                </a:cxn>
                <a:cxn ang="0">
                  <a:pos x="connsiteX2" y="connsiteY2"/>
                </a:cxn>
              </a:cxnLst>
              <a:rect l="l" t="t" r="r" b="b"/>
              <a:pathLst>
                <a:path w="9525" h="9525">
                  <a:moveTo>
                    <a:pt x="8837" y="8573"/>
                  </a:moveTo>
                  <a:cubicBezTo>
                    <a:pt x="8837" y="6667"/>
                    <a:pt x="5027" y="6667"/>
                    <a:pt x="8837" y="8573"/>
                  </a:cubicBezTo>
                  <a:lnTo>
                    <a:pt x="8837" y="8573"/>
                  </a:lnTo>
                  <a:close/>
                </a:path>
              </a:pathLst>
            </a:custGeom>
            <a:grpFill/>
            <a:ln w="9525" cap="flat">
              <a:noFill/>
              <a:prstDash val="solid"/>
              <a:miter/>
            </a:ln>
          </p:spPr>
          <p:txBody>
            <a:bodyPr rtlCol="0" anchor="ctr"/>
            <a:lstStyle/>
            <a:p>
              <a:endParaRPr lang="en-US"/>
            </a:p>
          </p:txBody>
        </p:sp>
        <p:sp>
          <p:nvSpPr>
            <p:cNvPr id="4381" name="Freeform: Shape 4380">
              <a:extLst>
                <a:ext uri="{FF2B5EF4-FFF2-40B4-BE49-F238E27FC236}">
                  <a16:creationId xmlns:a16="http://schemas.microsoft.com/office/drawing/2014/main" xmlns="" id="{F733781A-E409-4E47-B52F-D3E91BC59384}"/>
                </a:ext>
              </a:extLst>
            </p:cNvPr>
            <p:cNvSpPr/>
            <p:nvPr/>
          </p:nvSpPr>
          <p:spPr>
            <a:xfrm>
              <a:off x="7753403" y="933926"/>
              <a:ext cx="9525" cy="9525"/>
            </a:xfrm>
            <a:custGeom>
              <a:avLst/>
              <a:gdLst>
                <a:gd name="connsiteX0" fmla="*/ 7567 w 9525"/>
                <a:gd name="connsiteY0" fmla="*/ 7144 h 9525"/>
                <a:gd name="connsiteX1" fmla="*/ 7567 w 9525"/>
                <a:gd name="connsiteY1" fmla="*/ 7144 h 9525"/>
                <a:gd name="connsiteX2" fmla="*/ 7567 w 9525"/>
                <a:gd name="connsiteY2" fmla="*/ 7144 h 9525"/>
              </a:gdLst>
              <a:ahLst/>
              <a:cxnLst>
                <a:cxn ang="0">
                  <a:pos x="connsiteX0" y="connsiteY0"/>
                </a:cxn>
                <a:cxn ang="0">
                  <a:pos x="connsiteX1" y="connsiteY1"/>
                </a:cxn>
                <a:cxn ang="0">
                  <a:pos x="connsiteX2" y="connsiteY2"/>
                </a:cxn>
              </a:cxnLst>
              <a:rect l="l" t="t" r="r" b="b"/>
              <a:pathLst>
                <a:path w="9525" h="9525">
                  <a:moveTo>
                    <a:pt x="7567" y="7144"/>
                  </a:moveTo>
                  <a:cubicBezTo>
                    <a:pt x="6615" y="8096"/>
                    <a:pt x="7567" y="14764"/>
                    <a:pt x="7567" y="7144"/>
                  </a:cubicBezTo>
                  <a:lnTo>
                    <a:pt x="7567" y="7144"/>
                  </a:lnTo>
                  <a:close/>
                </a:path>
              </a:pathLst>
            </a:custGeom>
            <a:grpFill/>
            <a:ln w="9525" cap="flat">
              <a:noFill/>
              <a:prstDash val="solid"/>
              <a:miter/>
            </a:ln>
          </p:spPr>
          <p:txBody>
            <a:bodyPr rtlCol="0" anchor="ctr"/>
            <a:lstStyle/>
            <a:p>
              <a:endParaRPr lang="en-US"/>
            </a:p>
          </p:txBody>
        </p:sp>
        <p:sp>
          <p:nvSpPr>
            <p:cNvPr id="4382" name="Freeform: Shape 4381">
              <a:extLst>
                <a:ext uri="{FF2B5EF4-FFF2-40B4-BE49-F238E27FC236}">
                  <a16:creationId xmlns:a16="http://schemas.microsoft.com/office/drawing/2014/main" xmlns="" id="{960F9522-A4E9-4F51-9917-7D77BE0B4A92}"/>
                </a:ext>
              </a:extLst>
            </p:cNvPr>
            <p:cNvSpPr/>
            <p:nvPr/>
          </p:nvSpPr>
          <p:spPr>
            <a:xfrm>
              <a:off x="7630954" y="922496"/>
              <a:ext cx="9525" cy="9525"/>
            </a:xfrm>
            <a:custGeom>
              <a:avLst/>
              <a:gdLst>
                <a:gd name="connsiteX0" fmla="*/ 9049 w 9525"/>
                <a:gd name="connsiteY0" fmla="*/ 8096 h 9525"/>
                <a:gd name="connsiteX1" fmla="*/ 7144 w 9525"/>
                <a:gd name="connsiteY1" fmla="*/ 7144 h 9525"/>
                <a:gd name="connsiteX2" fmla="*/ 9049 w 9525"/>
                <a:gd name="connsiteY2" fmla="*/ 8096 h 9525"/>
              </a:gdLst>
              <a:ahLst/>
              <a:cxnLst>
                <a:cxn ang="0">
                  <a:pos x="connsiteX0" y="connsiteY0"/>
                </a:cxn>
                <a:cxn ang="0">
                  <a:pos x="connsiteX1" y="connsiteY1"/>
                </a:cxn>
                <a:cxn ang="0">
                  <a:pos x="connsiteX2" y="connsiteY2"/>
                </a:cxn>
              </a:cxnLst>
              <a:rect l="l" t="t" r="r" b="b"/>
              <a:pathLst>
                <a:path w="9525" h="9525">
                  <a:moveTo>
                    <a:pt x="9049" y="8096"/>
                  </a:moveTo>
                  <a:lnTo>
                    <a:pt x="7144" y="7144"/>
                  </a:lnTo>
                  <a:cubicBezTo>
                    <a:pt x="7144" y="9049"/>
                    <a:pt x="8096" y="8096"/>
                    <a:pt x="9049" y="8096"/>
                  </a:cubicBezTo>
                  <a:close/>
                </a:path>
              </a:pathLst>
            </a:custGeom>
            <a:grpFill/>
            <a:ln w="9525" cap="flat">
              <a:noFill/>
              <a:prstDash val="solid"/>
              <a:miter/>
            </a:ln>
          </p:spPr>
          <p:txBody>
            <a:bodyPr rtlCol="0" anchor="ctr"/>
            <a:lstStyle/>
            <a:p>
              <a:endParaRPr lang="en-US"/>
            </a:p>
          </p:txBody>
        </p:sp>
        <p:sp>
          <p:nvSpPr>
            <p:cNvPr id="4383" name="Freeform: Shape 4382">
              <a:extLst>
                <a:ext uri="{FF2B5EF4-FFF2-40B4-BE49-F238E27FC236}">
                  <a16:creationId xmlns:a16="http://schemas.microsoft.com/office/drawing/2014/main" xmlns="" id="{E9F42348-A564-4E09-98DC-AEB14CA3AA82}"/>
                </a:ext>
              </a:extLst>
            </p:cNvPr>
            <p:cNvSpPr/>
            <p:nvPr/>
          </p:nvSpPr>
          <p:spPr>
            <a:xfrm>
              <a:off x="7738586" y="944641"/>
              <a:ext cx="9525" cy="9525"/>
            </a:xfrm>
            <a:custGeom>
              <a:avLst/>
              <a:gdLst>
                <a:gd name="connsiteX0" fmla="*/ 7144 w 9525"/>
                <a:gd name="connsiteY0" fmla="*/ 7858 h 9525"/>
                <a:gd name="connsiteX1" fmla="*/ 7144 w 9525"/>
                <a:gd name="connsiteY1" fmla="*/ 7858 h 9525"/>
                <a:gd name="connsiteX2" fmla="*/ 7144 w 9525"/>
                <a:gd name="connsiteY2" fmla="*/ 7858 h 9525"/>
              </a:gdLst>
              <a:ahLst/>
              <a:cxnLst>
                <a:cxn ang="0">
                  <a:pos x="connsiteX0" y="connsiteY0"/>
                </a:cxn>
                <a:cxn ang="0">
                  <a:pos x="connsiteX1" y="connsiteY1"/>
                </a:cxn>
                <a:cxn ang="0">
                  <a:pos x="connsiteX2" y="connsiteY2"/>
                </a:cxn>
              </a:cxnLst>
              <a:rect l="l" t="t" r="r" b="b"/>
              <a:pathLst>
                <a:path w="9525" h="9525">
                  <a:moveTo>
                    <a:pt x="7144" y="7858"/>
                  </a:moveTo>
                  <a:cubicBezTo>
                    <a:pt x="9049" y="6906"/>
                    <a:pt x="8096" y="6906"/>
                    <a:pt x="7144" y="7858"/>
                  </a:cubicBezTo>
                  <a:lnTo>
                    <a:pt x="7144" y="7858"/>
                  </a:lnTo>
                  <a:close/>
                </a:path>
              </a:pathLst>
            </a:custGeom>
            <a:grpFill/>
            <a:ln w="9525" cap="flat">
              <a:noFill/>
              <a:prstDash val="solid"/>
              <a:miter/>
            </a:ln>
          </p:spPr>
          <p:txBody>
            <a:bodyPr rtlCol="0" anchor="ctr"/>
            <a:lstStyle/>
            <a:p>
              <a:endParaRPr lang="en-US"/>
            </a:p>
          </p:txBody>
        </p:sp>
        <p:sp>
          <p:nvSpPr>
            <p:cNvPr id="4384" name="Freeform: Shape 4383">
              <a:extLst>
                <a:ext uri="{FF2B5EF4-FFF2-40B4-BE49-F238E27FC236}">
                  <a16:creationId xmlns:a16="http://schemas.microsoft.com/office/drawing/2014/main" xmlns="" id="{2BED6557-7A5B-46C4-990C-8E896B0CD6FD}"/>
                </a:ext>
              </a:extLst>
            </p:cNvPr>
            <p:cNvSpPr/>
            <p:nvPr/>
          </p:nvSpPr>
          <p:spPr>
            <a:xfrm>
              <a:off x="7665244" y="913606"/>
              <a:ext cx="9525" cy="9525"/>
            </a:xfrm>
            <a:custGeom>
              <a:avLst/>
              <a:gdLst>
                <a:gd name="connsiteX0" fmla="*/ 7144 w 9525"/>
                <a:gd name="connsiteY0" fmla="*/ 8414 h 9525"/>
                <a:gd name="connsiteX1" fmla="*/ 7144 w 9525"/>
                <a:gd name="connsiteY1" fmla="*/ 8414 h 9525"/>
                <a:gd name="connsiteX2" fmla="*/ 7144 w 9525"/>
                <a:gd name="connsiteY2" fmla="*/ 8414 h 9525"/>
              </a:gdLst>
              <a:ahLst/>
              <a:cxnLst>
                <a:cxn ang="0">
                  <a:pos x="connsiteX0" y="connsiteY0"/>
                </a:cxn>
                <a:cxn ang="0">
                  <a:pos x="connsiteX1" y="connsiteY1"/>
                </a:cxn>
                <a:cxn ang="0">
                  <a:pos x="connsiteX2" y="connsiteY2"/>
                </a:cxn>
              </a:cxnLst>
              <a:rect l="l" t="t" r="r" b="b"/>
              <a:pathLst>
                <a:path w="9525" h="9525">
                  <a:moveTo>
                    <a:pt x="7144" y="8414"/>
                  </a:moveTo>
                  <a:cubicBezTo>
                    <a:pt x="7144" y="8414"/>
                    <a:pt x="9049" y="5556"/>
                    <a:pt x="7144" y="8414"/>
                  </a:cubicBezTo>
                  <a:lnTo>
                    <a:pt x="7144" y="8414"/>
                  </a:lnTo>
                  <a:close/>
                </a:path>
              </a:pathLst>
            </a:custGeom>
            <a:grpFill/>
            <a:ln w="9525" cap="flat">
              <a:noFill/>
              <a:prstDash val="solid"/>
              <a:miter/>
            </a:ln>
          </p:spPr>
          <p:txBody>
            <a:bodyPr rtlCol="0" anchor="ctr"/>
            <a:lstStyle/>
            <a:p>
              <a:endParaRPr lang="en-US"/>
            </a:p>
          </p:txBody>
        </p:sp>
        <p:sp>
          <p:nvSpPr>
            <p:cNvPr id="4385" name="Freeform: Shape 4384">
              <a:extLst>
                <a:ext uri="{FF2B5EF4-FFF2-40B4-BE49-F238E27FC236}">
                  <a16:creationId xmlns:a16="http://schemas.microsoft.com/office/drawing/2014/main" xmlns="" id="{57E08754-0A3E-4041-BCC6-60841D0E1AD2}"/>
                </a:ext>
              </a:extLst>
            </p:cNvPr>
            <p:cNvSpPr/>
            <p:nvPr/>
          </p:nvSpPr>
          <p:spPr>
            <a:xfrm>
              <a:off x="7688909" y="910113"/>
              <a:ext cx="9525" cy="9525"/>
            </a:xfrm>
            <a:custGeom>
              <a:avLst/>
              <a:gdLst>
                <a:gd name="connsiteX0" fmla="*/ 8244 w 9525"/>
                <a:gd name="connsiteY0" fmla="*/ 7144 h 9525"/>
                <a:gd name="connsiteX1" fmla="*/ 8244 w 9525"/>
                <a:gd name="connsiteY1" fmla="*/ 7144 h 9525"/>
                <a:gd name="connsiteX2" fmla="*/ 8244 w 9525"/>
                <a:gd name="connsiteY2" fmla="*/ 7144 h 9525"/>
              </a:gdLst>
              <a:ahLst/>
              <a:cxnLst>
                <a:cxn ang="0">
                  <a:pos x="connsiteX0" y="connsiteY0"/>
                </a:cxn>
                <a:cxn ang="0">
                  <a:pos x="connsiteX1" y="connsiteY1"/>
                </a:cxn>
                <a:cxn ang="0">
                  <a:pos x="connsiteX2" y="connsiteY2"/>
                </a:cxn>
              </a:cxnLst>
              <a:rect l="l" t="t" r="r" b="b"/>
              <a:pathLst>
                <a:path w="9525" h="9525">
                  <a:moveTo>
                    <a:pt x="8244" y="7144"/>
                  </a:moveTo>
                  <a:cubicBezTo>
                    <a:pt x="4434" y="7144"/>
                    <a:pt x="12054" y="13811"/>
                    <a:pt x="8244" y="7144"/>
                  </a:cubicBezTo>
                  <a:lnTo>
                    <a:pt x="8244" y="7144"/>
                  </a:lnTo>
                  <a:close/>
                </a:path>
              </a:pathLst>
            </a:custGeom>
            <a:grpFill/>
            <a:ln w="9525" cap="flat">
              <a:noFill/>
              <a:prstDash val="solid"/>
              <a:miter/>
            </a:ln>
          </p:spPr>
          <p:txBody>
            <a:bodyPr rtlCol="0" anchor="ctr"/>
            <a:lstStyle/>
            <a:p>
              <a:endParaRPr lang="en-US"/>
            </a:p>
          </p:txBody>
        </p:sp>
        <p:sp>
          <p:nvSpPr>
            <p:cNvPr id="4386" name="Freeform: Shape 4385">
              <a:extLst>
                <a:ext uri="{FF2B5EF4-FFF2-40B4-BE49-F238E27FC236}">
                  <a16:creationId xmlns:a16="http://schemas.microsoft.com/office/drawing/2014/main" xmlns="" id="{D96BF344-6C25-4719-876E-3C773F1CC1B2}"/>
                </a:ext>
              </a:extLst>
            </p:cNvPr>
            <p:cNvSpPr/>
            <p:nvPr/>
          </p:nvSpPr>
          <p:spPr>
            <a:xfrm>
              <a:off x="6845141" y="101298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8096"/>
                    <a:pt x="7144" y="7144"/>
                  </a:cubicBezTo>
                  <a:cubicBezTo>
                    <a:pt x="7144" y="8096"/>
                    <a:pt x="7144" y="7144"/>
                    <a:pt x="7144" y="7144"/>
                  </a:cubicBezTo>
                  <a:close/>
                </a:path>
              </a:pathLst>
            </a:custGeom>
            <a:grpFill/>
            <a:ln w="9525" cap="flat">
              <a:noFill/>
              <a:prstDash val="solid"/>
              <a:miter/>
            </a:ln>
          </p:spPr>
          <p:txBody>
            <a:bodyPr rtlCol="0" anchor="ctr"/>
            <a:lstStyle/>
            <a:p>
              <a:endParaRPr lang="en-US"/>
            </a:p>
          </p:txBody>
        </p:sp>
        <p:sp>
          <p:nvSpPr>
            <p:cNvPr id="4387" name="Freeform: Shape 4386">
              <a:extLst>
                <a:ext uri="{FF2B5EF4-FFF2-40B4-BE49-F238E27FC236}">
                  <a16:creationId xmlns:a16="http://schemas.microsoft.com/office/drawing/2014/main" xmlns="" id="{AF768E47-1EE7-4AF2-A097-4751C32AC425}"/>
                </a:ext>
              </a:extLst>
            </p:cNvPr>
            <p:cNvSpPr/>
            <p:nvPr/>
          </p:nvSpPr>
          <p:spPr>
            <a:xfrm>
              <a:off x="6844189" y="10120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8096"/>
                    <a:pt x="7144" y="7144"/>
                  </a:cubicBezTo>
                  <a:cubicBezTo>
                    <a:pt x="8096" y="8096"/>
                    <a:pt x="7144" y="8096"/>
                    <a:pt x="7144" y="7144"/>
                  </a:cubicBezTo>
                  <a:close/>
                </a:path>
              </a:pathLst>
            </a:custGeom>
            <a:grpFill/>
            <a:ln w="9525" cap="flat">
              <a:noFill/>
              <a:prstDash val="solid"/>
              <a:miter/>
            </a:ln>
          </p:spPr>
          <p:txBody>
            <a:bodyPr rtlCol="0" anchor="ctr"/>
            <a:lstStyle/>
            <a:p>
              <a:endParaRPr lang="en-US"/>
            </a:p>
          </p:txBody>
        </p:sp>
        <p:sp>
          <p:nvSpPr>
            <p:cNvPr id="4388" name="Freeform: Shape 4387">
              <a:extLst>
                <a:ext uri="{FF2B5EF4-FFF2-40B4-BE49-F238E27FC236}">
                  <a16:creationId xmlns:a16="http://schemas.microsoft.com/office/drawing/2014/main" xmlns="" id="{C7CDE1B2-174A-4CC0-8EC0-E384FDD220BF}"/>
                </a:ext>
              </a:extLst>
            </p:cNvPr>
            <p:cNvSpPr/>
            <p:nvPr/>
          </p:nvSpPr>
          <p:spPr>
            <a:xfrm>
              <a:off x="6844189" y="101203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7144" y="7144"/>
                    <a:pt x="7144" y="7144"/>
                  </a:cubicBezTo>
                  <a:lnTo>
                    <a:pt x="7144" y="7144"/>
                  </a:lnTo>
                  <a:close/>
                </a:path>
              </a:pathLst>
            </a:custGeom>
            <a:grpFill/>
            <a:ln w="9525" cap="flat">
              <a:noFill/>
              <a:prstDash val="solid"/>
              <a:miter/>
            </a:ln>
          </p:spPr>
          <p:txBody>
            <a:bodyPr rtlCol="0" anchor="ctr"/>
            <a:lstStyle/>
            <a:p>
              <a:endParaRPr lang="en-US"/>
            </a:p>
          </p:txBody>
        </p:sp>
        <p:sp>
          <p:nvSpPr>
            <p:cNvPr id="4389" name="Freeform: Shape 4388">
              <a:extLst>
                <a:ext uri="{FF2B5EF4-FFF2-40B4-BE49-F238E27FC236}">
                  <a16:creationId xmlns:a16="http://schemas.microsoft.com/office/drawing/2014/main" xmlns="" id="{BBB68AEC-D66C-4968-A28E-ECD41A1D63C0}"/>
                </a:ext>
              </a:extLst>
            </p:cNvPr>
            <p:cNvSpPr/>
            <p:nvPr/>
          </p:nvSpPr>
          <p:spPr>
            <a:xfrm>
              <a:off x="7231856" y="928211"/>
              <a:ext cx="9525" cy="19050"/>
            </a:xfrm>
            <a:custGeom>
              <a:avLst/>
              <a:gdLst>
                <a:gd name="connsiteX0" fmla="*/ 9049 w 9525"/>
                <a:gd name="connsiteY0" fmla="*/ 12859 h 19050"/>
                <a:gd name="connsiteX1" fmla="*/ 7144 w 9525"/>
                <a:gd name="connsiteY1" fmla="*/ 7144 h 19050"/>
                <a:gd name="connsiteX2" fmla="*/ 9049 w 9525"/>
                <a:gd name="connsiteY2" fmla="*/ 12859 h 19050"/>
              </a:gdLst>
              <a:ahLst/>
              <a:cxnLst>
                <a:cxn ang="0">
                  <a:pos x="connsiteX0" y="connsiteY0"/>
                </a:cxn>
                <a:cxn ang="0">
                  <a:pos x="connsiteX1" y="connsiteY1"/>
                </a:cxn>
                <a:cxn ang="0">
                  <a:pos x="connsiteX2" y="connsiteY2"/>
                </a:cxn>
              </a:cxnLst>
              <a:rect l="l" t="t" r="r" b="b"/>
              <a:pathLst>
                <a:path w="9525" h="19050">
                  <a:moveTo>
                    <a:pt x="9049" y="12859"/>
                  </a:moveTo>
                  <a:cubicBezTo>
                    <a:pt x="8096" y="11906"/>
                    <a:pt x="10954" y="7144"/>
                    <a:pt x="7144" y="7144"/>
                  </a:cubicBezTo>
                  <a:cubicBezTo>
                    <a:pt x="10954" y="8096"/>
                    <a:pt x="4286" y="10954"/>
                    <a:pt x="9049" y="12859"/>
                  </a:cubicBezTo>
                  <a:close/>
                </a:path>
              </a:pathLst>
            </a:custGeom>
            <a:grpFill/>
            <a:ln w="9525" cap="flat">
              <a:noFill/>
              <a:prstDash val="solid"/>
              <a:miter/>
            </a:ln>
          </p:spPr>
          <p:txBody>
            <a:bodyPr rtlCol="0" anchor="ctr"/>
            <a:lstStyle/>
            <a:p>
              <a:endParaRPr lang="en-US"/>
            </a:p>
          </p:txBody>
        </p:sp>
        <p:sp>
          <p:nvSpPr>
            <p:cNvPr id="4390" name="Freeform: Shape 4389">
              <a:extLst>
                <a:ext uri="{FF2B5EF4-FFF2-40B4-BE49-F238E27FC236}">
                  <a16:creationId xmlns:a16="http://schemas.microsoft.com/office/drawing/2014/main" xmlns="" id="{BBFA3FD9-662F-46A3-AA26-05C72069A34B}"/>
                </a:ext>
              </a:extLst>
            </p:cNvPr>
            <p:cNvSpPr/>
            <p:nvPr/>
          </p:nvSpPr>
          <p:spPr>
            <a:xfrm>
              <a:off x="7233761" y="933926"/>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7144"/>
                    <a:pt x="8096" y="7144"/>
                    <a:pt x="7144" y="7144"/>
                  </a:cubicBezTo>
                  <a:lnTo>
                    <a:pt x="7144" y="7144"/>
                  </a:lnTo>
                  <a:close/>
                </a:path>
              </a:pathLst>
            </a:custGeom>
            <a:grpFill/>
            <a:ln w="9525" cap="flat">
              <a:noFill/>
              <a:prstDash val="solid"/>
              <a:miter/>
            </a:ln>
          </p:spPr>
          <p:txBody>
            <a:bodyPr rtlCol="0" anchor="ctr"/>
            <a:lstStyle/>
            <a:p>
              <a:endParaRPr lang="en-US"/>
            </a:p>
          </p:txBody>
        </p:sp>
        <p:sp>
          <p:nvSpPr>
            <p:cNvPr id="4391" name="Freeform: Shape 4390">
              <a:extLst>
                <a:ext uri="{FF2B5EF4-FFF2-40B4-BE49-F238E27FC236}">
                  <a16:creationId xmlns:a16="http://schemas.microsoft.com/office/drawing/2014/main" xmlns="" id="{396925F3-79C3-442A-8762-0B56D78567EA}"/>
                </a:ext>
              </a:extLst>
            </p:cNvPr>
            <p:cNvSpPr/>
            <p:nvPr/>
          </p:nvSpPr>
          <p:spPr>
            <a:xfrm>
              <a:off x="6933898" y="992028"/>
              <a:ext cx="9525" cy="9525"/>
            </a:xfrm>
            <a:custGeom>
              <a:avLst/>
              <a:gdLst>
                <a:gd name="connsiteX0" fmla="*/ 8875 w 9525"/>
                <a:gd name="connsiteY0" fmla="*/ 10001 h 9525"/>
                <a:gd name="connsiteX1" fmla="*/ 7922 w 9525"/>
                <a:gd name="connsiteY1" fmla="*/ 7144 h 9525"/>
                <a:gd name="connsiteX2" fmla="*/ 8875 w 9525"/>
                <a:gd name="connsiteY2" fmla="*/ 10001 h 9525"/>
              </a:gdLst>
              <a:ahLst/>
              <a:cxnLst>
                <a:cxn ang="0">
                  <a:pos x="connsiteX0" y="connsiteY0"/>
                </a:cxn>
                <a:cxn ang="0">
                  <a:pos x="connsiteX1" y="connsiteY1"/>
                </a:cxn>
                <a:cxn ang="0">
                  <a:pos x="connsiteX2" y="connsiteY2"/>
                </a:cxn>
              </a:cxnLst>
              <a:rect l="l" t="t" r="r" b="b"/>
              <a:pathLst>
                <a:path w="9525" h="9525">
                  <a:moveTo>
                    <a:pt x="8875" y="10001"/>
                  </a:moveTo>
                  <a:cubicBezTo>
                    <a:pt x="7922" y="9049"/>
                    <a:pt x="7922" y="8096"/>
                    <a:pt x="7922" y="7144"/>
                  </a:cubicBezTo>
                  <a:cubicBezTo>
                    <a:pt x="8875" y="9049"/>
                    <a:pt x="5065" y="10001"/>
                    <a:pt x="8875" y="10001"/>
                  </a:cubicBezTo>
                  <a:close/>
                </a:path>
              </a:pathLst>
            </a:custGeom>
            <a:grpFill/>
            <a:ln w="9525" cap="flat">
              <a:noFill/>
              <a:prstDash val="solid"/>
              <a:miter/>
            </a:ln>
          </p:spPr>
          <p:txBody>
            <a:bodyPr rtlCol="0" anchor="ctr"/>
            <a:lstStyle/>
            <a:p>
              <a:endParaRPr lang="en-US"/>
            </a:p>
          </p:txBody>
        </p:sp>
        <p:sp>
          <p:nvSpPr>
            <p:cNvPr id="4392" name="Freeform: Shape 4391">
              <a:extLst>
                <a:ext uri="{FF2B5EF4-FFF2-40B4-BE49-F238E27FC236}">
                  <a16:creationId xmlns:a16="http://schemas.microsoft.com/office/drawing/2014/main" xmlns="" id="{CB923B32-73E8-475D-8DB2-FA2F8488B1B2}"/>
                </a:ext>
              </a:extLst>
            </p:cNvPr>
            <p:cNvSpPr/>
            <p:nvPr/>
          </p:nvSpPr>
          <p:spPr>
            <a:xfrm>
              <a:off x="7738586" y="94440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10001"/>
                    <a:pt x="7144" y="7144"/>
                    <a:pt x="7144" y="7144"/>
                  </a:cubicBezTo>
                  <a:lnTo>
                    <a:pt x="7144" y="7144"/>
                  </a:lnTo>
                  <a:close/>
                </a:path>
              </a:pathLst>
            </a:custGeom>
            <a:grpFill/>
            <a:ln w="9525" cap="flat">
              <a:noFill/>
              <a:prstDash val="solid"/>
              <a:miter/>
            </a:ln>
          </p:spPr>
          <p:txBody>
            <a:bodyPr rtlCol="0" anchor="ctr"/>
            <a:lstStyle/>
            <a:p>
              <a:endParaRPr lang="en-US"/>
            </a:p>
          </p:txBody>
        </p:sp>
        <p:sp>
          <p:nvSpPr>
            <p:cNvPr id="4393" name="Freeform: Shape 4392">
              <a:extLst>
                <a:ext uri="{FF2B5EF4-FFF2-40B4-BE49-F238E27FC236}">
                  <a16:creationId xmlns:a16="http://schemas.microsoft.com/office/drawing/2014/main" xmlns="" id="{F9A596FA-175D-4917-AE8E-5F0B7827A667}"/>
                </a:ext>
              </a:extLst>
            </p:cNvPr>
            <p:cNvSpPr/>
            <p:nvPr/>
          </p:nvSpPr>
          <p:spPr>
            <a:xfrm>
              <a:off x="6981900" y="942369"/>
              <a:ext cx="9525" cy="9525"/>
            </a:xfrm>
            <a:custGeom>
              <a:avLst/>
              <a:gdLst>
                <a:gd name="connsiteX0" fmla="*/ 7544 w 9525"/>
                <a:gd name="connsiteY0" fmla="*/ 7273 h 9525"/>
                <a:gd name="connsiteX1" fmla="*/ 7544 w 9525"/>
                <a:gd name="connsiteY1" fmla="*/ 7273 h 9525"/>
                <a:gd name="connsiteX2" fmla="*/ 7544 w 9525"/>
                <a:gd name="connsiteY2" fmla="*/ 7273 h 9525"/>
              </a:gdLst>
              <a:ahLst/>
              <a:cxnLst>
                <a:cxn ang="0">
                  <a:pos x="connsiteX0" y="connsiteY0"/>
                </a:cxn>
                <a:cxn ang="0">
                  <a:pos x="connsiteX1" y="connsiteY1"/>
                </a:cxn>
                <a:cxn ang="0">
                  <a:pos x="connsiteX2" y="connsiteY2"/>
                </a:cxn>
              </a:cxnLst>
              <a:rect l="l" t="t" r="r" b="b"/>
              <a:pathLst>
                <a:path w="9525" h="9525">
                  <a:moveTo>
                    <a:pt x="7544" y="7273"/>
                  </a:moveTo>
                  <a:cubicBezTo>
                    <a:pt x="5640" y="11083"/>
                    <a:pt x="11355" y="6320"/>
                    <a:pt x="7544" y="7273"/>
                  </a:cubicBezTo>
                  <a:lnTo>
                    <a:pt x="7544" y="7273"/>
                  </a:lnTo>
                  <a:close/>
                </a:path>
              </a:pathLst>
            </a:custGeom>
            <a:grpFill/>
            <a:ln w="9525" cap="flat">
              <a:noFill/>
              <a:prstDash val="solid"/>
              <a:miter/>
            </a:ln>
          </p:spPr>
          <p:txBody>
            <a:bodyPr rtlCol="0" anchor="ctr"/>
            <a:lstStyle/>
            <a:p>
              <a:endParaRPr lang="en-US"/>
            </a:p>
          </p:txBody>
        </p:sp>
        <p:sp>
          <p:nvSpPr>
            <p:cNvPr id="4394" name="Freeform: Shape 4393">
              <a:extLst>
                <a:ext uri="{FF2B5EF4-FFF2-40B4-BE49-F238E27FC236}">
                  <a16:creationId xmlns:a16="http://schemas.microsoft.com/office/drawing/2014/main" xmlns="" id="{6545651D-365B-4295-9327-9044EB7BB84C}"/>
                </a:ext>
              </a:extLst>
            </p:cNvPr>
            <p:cNvSpPr/>
            <p:nvPr/>
          </p:nvSpPr>
          <p:spPr>
            <a:xfrm>
              <a:off x="6844189" y="913278"/>
              <a:ext cx="914400" cy="352425"/>
            </a:xfrm>
            <a:custGeom>
              <a:avLst/>
              <a:gdLst>
                <a:gd name="connsiteX0" fmla="*/ 910114 w 914400"/>
                <a:gd name="connsiteY0" fmla="*/ 31601 h 352425"/>
                <a:gd name="connsiteX1" fmla="*/ 816769 w 914400"/>
                <a:gd name="connsiteY1" fmla="*/ 21124 h 352425"/>
                <a:gd name="connsiteX2" fmla="*/ 796767 w 914400"/>
                <a:gd name="connsiteY2" fmla="*/ 18267 h 352425"/>
                <a:gd name="connsiteX3" fmla="*/ 768192 w 914400"/>
                <a:gd name="connsiteY3" fmla="*/ 19219 h 352425"/>
                <a:gd name="connsiteX4" fmla="*/ 768192 w 914400"/>
                <a:gd name="connsiteY4" fmla="*/ 17314 h 352425"/>
                <a:gd name="connsiteX5" fmla="*/ 768192 w 914400"/>
                <a:gd name="connsiteY5" fmla="*/ 19219 h 352425"/>
                <a:gd name="connsiteX6" fmla="*/ 613886 w 914400"/>
                <a:gd name="connsiteY6" fmla="*/ 14456 h 352425"/>
                <a:gd name="connsiteX7" fmla="*/ 620554 w 914400"/>
                <a:gd name="connsiteY7" fmla="*/ 18267 h 352425"/>
                <a:gd name="connsiteX8" fmla="*/ 440531 w 914400"/>
                <a:gd name="connsiteY8" fmla="*/ 21124 h 352425"/>
                <a:gd name="connsiteX9" fmla="*/ 163354 w 914400"/>
                <a:gd name="connsiteY9" fmla="*/ 35411 h 352425"/>
                <a:gd name="connsiteX10" fmla="*/ 142399 w 914400"/>
                <a:gd name="connsiteY10" fmla="*/ 40174 h 352425"/>
                <a:gd name="connsiteX11" fmla="*/ 7144 w 914400"/>
                <a:gd name="connsiteY11" fmla="*/ 104944 h 352425"/>
                <a:gd name="connsiteX12" fmla="*/ 18574 w 914400"/>
                <a:gd name="connsiteY12" fmla="*/ 115421 h 352425"/>
                <a:gd name="connsiteX13" fmla="*/ 20479 w 914400"/>
                <a:gd name="connsiteY13" fmla="*/ 112564 h 352425"/>
                <a:gd name="connsiteX14" fmla="*/ 76676 w 914400"/>
                <a:gd name="connsiteY14" fmla="*/ 94467 h 352425"/>
                <a:gd name="connsiteX15" fmla="*/ 99536 w 914400"/>
                <a:gd name="connsiteY15" fmla="*/ 80179 h 352425"/>
                <a:gd name="connsiteX16" fmla="*/ 106204 w 914400"/>
                <a:gd name="connsiteY16" fmla="*/ 81131 h 352425"/>
                <a:gd name="connsiteX17" fmla="*/ 101441 w 914400"/>
                <a:gd name="connsiteY17" fmla="*/ 89704 h 352425"/>
                <a:gd name="connsiteX18" fmla="*/ 156686 w 914400"/>
                <a:gd name="connsiteY18" fmla="*/ 96371 h 352425"/>
                <a:gd name="connsiteX19" fmla="*/ 112871 w 914400"/>
                <a:gd name="connsiteY19" fmla="*/ 111611 h 352425"/>
                <a:gd name="connsiteX20" fmla="*/ 144304 w 914400"/>
                <a:gd name="connsiteY20" fmla="*/ 213529 h 352425"/>
                <a:gd name="connsiteX21" fmla="*/ 339566 w 914400"/>
                <a:gd name="connsiteY21" fmla="*/ 336401 h 352425"/>
                <a:gd name="connsiteX22" fmla="*/ 423386 w 914400"/>
                <a:gd name="connsiteY22" fmla="*/ 348784 h 352425"/>
                <a:gd name="connsiteX23" fmla="*/ 493871 w 914400"/>
                <a:gd name="connsiteY23" fmla="*/ 305921 h 352425"/>
                <a:gd name="connsiteX24" fmla="*/ 644367 w 914400"/>
                <a:gd name="connsiteY24" fmla="*/ 238294 h 352425"/>
                <a:gd name="connsiteX25" fmla="*/ 702469 w 914400"/>
                <a:gd name="connsiteY25" fmla="*/ 225911 h 352425"/>
                <a:gd name="connsiteX26" fmla="*/ 772001 w 914400"/>
                <a:gd name="connsiteY26" fmla="*/ 149711 h 352425"/>
                <a:gd name="connsiteX27" fmla="*/ 791051 w 914400"/>
                <a:gd name="connsiteY27" fmla="*/ 85894 h 352425"/>
                <a:gd name="connsiteX28" fmla="*/ 746284 w 914400"/>
                <a:gd name="connsiteY28" fmla="*/ 54461 h 352425"/>
                <a:gd name="connsiteX29" fmla="*/ 613886 w 914400"/>
                <a:gd name="connsiteY29" fmla="*/ 59224 h 352425"/>
                <a:gd name="connsiteX30" fmla="*/ 792004 w 914400"/>
                <a:gd name="connsiteY30" fmla="*/ 27792 h 352425"/>
                <a:gd name="connsiteX31" fmla="*/ 908209 w 914400"/>
                <a:gd name="connsiteY31" fmla="*/ 33506 h 352425"/>
                <a:gd name="connsiteX32" fmla="*/ 910114 w 914400"/>
                <a:gd name="connsiteY32" fmla="*/ 31601 h 352425"/>
                <a:gd name="connsiteX33" fmla="*/ 150971 w 914400"/>
                <a:gd name="connsiteY33" fmla="*/ 56367 h 352425"/>
                <a:gd name="connsiteX34" fmla="*/ 150971 w 914400"/>
                <a:gd name="connsiteY34" fmla="*/ 56367 h 352425"/>
                <a:gd name="connsiteX35" fmla="*/ 150971 w 914400"/>
                <a:gd name="connsiteY35" fmla="*/ 56367 h 352425"/>
                <a:gd name="connsiteX36" fmla="*/ 157639 w 914400"/>
                <a:gd name="connsiteY36" fmla="*/ 57319 h 352425"/>
                <a:gd name="connsiteX37" fmla="*/ 157639 w 914400"/>
                <a:gd name="connsiteY37" fmla="*/ 57319 h 352425"/>
                <a:gd name="connsiteX38" fmla="*/ 157639 w 914400"/>
                <a:gd name="connsiteY38" fmla="*/ 57319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14400" h="352425">
                  <a:moveTo>
                    <a:pt x="910114" y="31601"/>
                  </a:moveTo>
                  <a:cubicBezTo>
                    <a:pt x="903446" y="18267"/>
                    <a:pt x="830104" y="13504"/>
                    <a:pt x="816769" y="21124"/>
                  </a:cubicBezTo>
                  <a:cubicBezTo>
                    <a:pt x="812959" y="8742"/>
                    <a:pt x="810101" y="15409"/>
                    <a:pt x="796767" y="18267"/>
                  </a:cubicBezTo>
                  <a:cubicBezTo>
                    <a:pt x="788194" y="19219"/>
                    <a:pt x="778669" y="19219"/>
                    <a:pt x="768192" y="19219"/>
                  </a:cubicBezTo>
                  <a:lnTo>
                    <a:pt x="768192" y="17314"/>
                  </a:lnTo>
                  <a:cubicBezTo>
                    <a:pt x="767239" y="18267"/>
                    <a:pt x="768192" y="18267"/>
                    <a:pt x="768192" y="19219"/>
                  </a:cubicBezTo>
                  <a:cubicBezTo>
                    <a:pt x="711994" y="17314"/>
                    <a:pt x="634842" y="-3641"/>
                    <a:pt x="613886" y="14456"/>
                  </a:cubicBezTo>
                  <a:cubicBezTo>
                    <a:pt x="621506" y="13504"/>
                    <a:pt x="617696" y="13504"/>
                    <a:pt x="620554" y="18267"/>
                  </a:cubicBezTo>
                  <a:cubicBezTo>
                    <a:pt x="609124" y="1121"/>
                    <a:pt x="455771" y="15409"/>
                    <a:pt x="440531" y="21124"/>
                  </a:cubicBezTo>
                  <a:cubicBezTo>
                    <a:pt x="425291" y="50651"/>
                    <a:pt x="164306" y="33506"/>
                    <a:pt x="163354" y="35411"/>
                  </a:cubicBezTo>
                  <a:cubicBezTo>
                    <a:pt x="159544" y="37317"/>
                    <a:pt x="141446" y="38269"/>
                    <a:pt x="142399" y="40174"/>
                  </a:cubicBezTo>
                  <a:cubicBezTo>
                    <a:pt x="122396" y="22076"/>
                    <a:pt x="34766" y="106849"/>
                    <a:pt x="7144" y="104944"/>
                  </a:cubicBezTo>
                  <a:cubicBezTo>
                    <a:pt x="10001" y="106849"/>
                    <a:pt x="16669" y="115421"/>
                    <a:pt x="18574" y="115421"/>
                  </a:cubicBezTo>
                  <a:cubicBezTo>
                    <a:pt x="19526" y="114469"/>
                    <a:pt x="20479" y="113517"/>
                    <a:pt x="20479" y="112564"/>
                  </a:cubicBezTo>
                  <a:cubicBezTo>
                    <a:pt x="28099" y="108754"/>
                    <a:pt x="72866" y="95419"/>
                    <a:pt x="76676" y="94467"/>
                  </a:cubicBezTo>
                  <a:cubicBezTo>
                    <a:pt x="78581" y="93514"/>
                    <a:pt x="98584" y="83989"/>
                    <a:pt x="99536" y="80179"/>
                  </a:cubicBezTo>
                  <a:cubicBezTo>
                    <a:pt x="102394" y="80179"/>
                    <a:pt x="107156" y="81131"/>
                    <a:pt x="106204" y="81131"/>
                  </a:cubicBezTo>
                  <a:cubicBezTo>
                    <a:pt x="108109" y="92561"/>
                    <a:pt x="94774" y="76369"/>
                    <a:pt x="101441" y="89704"/>
                  </a:cubicBezTo>
                  <a:cubicBezTo>
                    <a:pt x="118586" y="92561"/>
                    <a:pt x="136684" y="94467"/>
                    <a:pt x="156686" y="96371"/>
                  </a:cubicBezTo>
                  <a:cubicBezTo>
                    <a:pt x="133826" y="103992"/>
                    <a:pt x="112871" y="111611"/>
                    <a:pt x="112871" y="111611"/>
                  </a:cubicBezTo>
                  <a:lnTo>
                    <a:pt x="144304" y="213529"/>
                  </a:lnTo>
                  <a:lnTo>
                    <a:pt x="339566" y="336401"/>
                  </a:lnTo>
                  <a:lnTo>
                    <a:pt x="423386" y="348784"/>
                  </a:lnTo>
                  <a:lnTo>
                    <a:pt x="493871" y="305921"/>
                  </a:lnTo>
                  <a:lnTo>
                    <a:pt x="644367" y="238294"/>
                  </a:lnTo>
                  <a:cubicBezTo>
                    <a:pt x="644367" y="238294"/>
                    <a:pt x="692944" y="229721"/>
                    <a:pt x="702469" y="225911"/>
                  </a:cubicBezTo>
                  <a:cubicBezTo>
                    <a:pt x="711994" y="223054"/>
                    <a:pt x="762476" y="159236"/>
                    <a:pt x="772001" y="149711"/>
                  </a:cubicBezTo>
                  <a:cubicBezTo>
                    <a:pt x="781526" y="140186"/>
                    <a:pt x="791051" y="85894"/>
                    <a:pt x="791051" y="85894"/>
                  </a:cubicBezTo>
                  <a:cubicBezTo>
                    <a:pt x="791051" y="85894"/>
                    <a:pt x="765334" y="54461"/>
                    <a:pt x="746284" y="54461"/>
                  </a:cubicBezTo>
                  <a:cubicBezTo>
                    <a:pt x="740569" y="54461"/>
                    <a:pt x="686276" y="56367"/>
                    <a:pt x="613886" y="59224"/>
                  </a:cubicBezTo>
                  <a:cubicBezTo>
                    <a:pt x="686276" y="47794"/>
                    <a:pt x="749142" y="36364"/>
                    <a:pt x="792004" y="27792"/>
                  </a:cubicBezTo>
                  <a:cubicBezTo>
                    <a:pt x="812006" y="23981"/>
                    <a:pt x="890111" y="36364"/>
                    <a:pt x="908209" y="33506"/>
                  </a:cubicBezTo>
                  <a:cubicBezTo>
                    <a:pt x="908209" y="33506"/>
                    <a:pt x="908209" y="32554"/>
                    <a:pt x="910114" y="31601"/>
                  </a:cubicBezTo>
                  <a:close/>
                  <a:moveTo>
                    <a:pt x="150971" y="56367"/>
                  </a:moveTo>
                  <a:cubicBezTo>
                    <a:pt x="150019" y="56367"/>
                    <a:pt x="147161" y="57319"/>
                    <a:pt x="150971" y="56367"/>
                  </a:cubicBezTo>
                  <a:lnTo>
                    <a:pt x="150971" y="56367"/>
                  </a:lnTo>
                  <a:close/>
                  <a:moveTo>
                    <a:pt x="157639" y="57319"/>
                  </a:moveTo>
                  <a:cubicBezTo>
                    <a:pt x="153829" y="56367"/>
                    <a:pt x="154781" y="54461"/>
                    <a:pt x="157639" y="57319"/>
                  </a:cubicBezTo>
                  <a:lnTo>
                    <a:pt x="157639" y="57319"/>
                  </a:lnTo>
                  <a:close/>
                </a:path>
              </a:pathLst>
            </a:custGeom>
            <a:grpFill/>
            <a:ln w="9525" cap="flat">
              <a:noFill/>
              <a:prstDash val="solid"/>
              <a:miter/>
            </a:ln>
          </p:spPr>
          <p:txBody>
            <a:bodyPr rtlCol="0" anchor="ctr"/>
            <a:lstStyle/>
            <a:p>
              <a:endParaRPr lang="en-US"/>
            </a:p>
          </p:txBody>
        </p:sp>
        <p:sp>
          <p:nvSpPr>
            <p:cNvPr id="4395" name="Freeform: Shape 4394">
              <a:extLst>
                <a:ext uri="{FF2B5EF4-FFF2-40B4-BE49-F238E27FC236}">
                  <a16:creationId xmlns:a16="http://schemas.microsoft.com/office/drawing/2014/main" xmlns="" id="{5AC0AF54-40DD-495D-8490-B8D48CF75463}"/>
                </a:ext>
              </a:extLst>
            </p:cNvPr>
            <p:cNvSpPr/>
            <p:nvPr/>
          </p:nvSpPr>
          <p:spPr>
            <a:xfrm>
              <a:off x="7747738" y="937166"/>
              <a:ext cx="9525" cy="9525"/>
            </a:xfrm>
            <a:custGeom>
              <a:avLst/>
              <a:gdLst>
                <a:gd name="connsiteX0" fmla="*/ 9422 w 9525"/>
                <a:gd name="connsiteY0" fmla="*/ 7713 h 9525"/>
                <a:gd name="connsiteX1" fmla="*/ 7517 w 9525"/>
                <a:gd name="connsiteY1" fmla="*/ 9618 h 9525"/>
                <a:gd name="connsiteX2" fmla="*/ 9422 w 9525"/>
                <a:gd name="connsiteY2" fmla="*/ 7713 h 9525"/>
              </a:gdLst>
              <a:ahLst/>
              <a:cxnLst>
                <a:cxn ang="0">
                  <a:pos x="connsiteX0" y="connsiteY0"/>
                </a:cxn>
                <a:cxn ang="0">
                  <a:pos x="connsiteX1" y="connsiteY1"/>
                </a:cxn>
                <a:cxn ang="0">
                  <a:pos x="connsiteX2" y="connsiteY2"/>
                </a:cxn>
              </a:cxnLst>
              <a:rect l="l" t="t" r="r" b="b"/>
              <a:pathLst>
                <a:path w="9525" h="9525">
                  <a:moveTo>
                    <a:pt x="9422" y="7713"/>
                  </a:moveTo>
                  <a:cubicBezTo>
                    <a:pt x="7517" y="6761"/>
                    <a:pt x="6565" y="6761"/>
                    <a:pt x="7517" y="9618"/>
                  </a:cubicBezTo>
                  <a:cubicBezTo>
                    <a:pt x="9422" y="8666"/>
                    <a:pt x="9422" y="8666"/>
                    <a:pt x="9422" y="7713"/>
                  </a:cubicBezTo>
                  <a:close/>
                </a:path>
              </a:pathLst>
            </a:custGeom>
            <a:grpFill/>
            <a:ln w="9525" cap="flat">
              <a:noFill/>
              <a:prstDash val="solid"/>
              <a:miter/>
            </a:ln>
          </p:spPr>
          <p:txBody>
            <a:bodyPr rtlCol="0" anchor="ctr"/>
            <a:lstStyle/>
            <a:p>
              <a:endParaRPr lang="en-US"/>
            </a:p>
          </p:txBody>
        </p:sp>
        <p:sp>
          <p:nvSpPr>
            <p:cNvPr id="4396" name="Freeform: Shape 4395">
              <a:extLst>
                <a:ext uri="{FF2B5EF4-FFF2-40B4-BE49-F238E27FC236}">
                  <a16:creationId xmlns:a16="http://schemas.microsoft.com/office/drawing/2014/main" xmlns="" id="{91B5792B-8490-470F-8295-940E96218243}"/>
                </a:ext>
              </a:extLst>
            </p:cNvPr>
            <p:cNvSpPr/>
            <p:nvPr/>
          </p:nvSpPr>
          <p:spPr>
            <a:xfrm>
              <a:off x="7747159" y="939641"/>
              <a:ext cx="9525" cy="9525"/>
            </a:xfrm>
            <a:custGeom>
              <a:avLst/>
              <a:gdLst>
                <a:gd name="connsiteX0" fmla="*/ 9049 w 9525"/>
                <a:gd name="connsiteY0" fmla="*/ 7144 h 9525"/>
                <a:gd name="connsiteX1" fmla="*/ 7144 w 9525"/>
                <a:gd name="connsiteY1" fmla="*/ 7144 h 9525"/>
                <a:gd name="connsiteX2" fmla="*/ 9049 w 9525"/>
                <a:gd name="connsiteY2" fmla="*/ 7144 h 9525"/>
                <a:gd name="connsiteX3" fmla="*/ 9049 w 9525"/>
                <a:gd name="connsiteY3" fmla="*/ 7144 h 9525"/>
              </a:gdLst>
              <a:ahLst/>
              <a:cxnLst>
                <a:cxn ang="0">
                  <a:pos x="connsiteX0" y="connsiteY0"/>
                </a:cxn>
                <a:cxn ang="0">
                  <a:pos x="connsiteX1" y="connsiteY1"/>
                </a:cxn>
                <a:cxn ang="0">
                  <a:pos x="connsiteX2" y="connsiteY2"/>
                </a:cxn>
                <a:cxn ang="0">
                  <a:pos x="connsiteX3" y="connsiteY3"/>
                </a:cxn>
              </a:cxnLst>
              <a:rect l="l" t="t" r="r" b="b"/>
              <a:pathLst>
                <a:path w="9525" h="9525">
                  <a:moveTo>
                    <a:pt x="9049" y="7144"/>
                  </a:moveTo>
                  <a:cubicBezTo>
                    <a:pt x="8096" y="7144"/>
                    <a:pt x="8096" y="7144"/>
                    <a:pt x="7144" y="7144"/>
                  </a:cubicBezTo>
                  <a:cubicBezTo>
                    <a:pt x="7144" y="7144"/>
                    <a:pt x="8096" y="7144"/>
                    <a:pt x="9049" y="7144"/>
                  </a:cubicBezTo>
                  <a:cubicBezTo>
                    <a:pt x="9049" y="7144"/>
                    <a:pt x="9049" y="7144"/>
                    <a:pt x="9049" y="7144"/>
                  </a:cubicBezTo>
                  <a:close/>
                </a:path>
              </a:pathLst>
            </a:custGeom>
            <a:grpFill/>
            <a:ln w="9525" cap="flat">
              <a:noFill/>
              <a:prstDash val="solid"/>
              <a:miter/>
            </a:ln>
          </p:spPr>
          <p:txBody>
            <a:bodyPr rtlCol="0" anchor="ctr"/>
            <a:lstStyle/>
            <a:p>
              <a:endParaRPr lang="en-US"/>
            </a:p>
          </p:txBody>
        </p:sp>
        <p:sp>
          <p:nvSpPr>
            <p:cNvPr id="4397" name="Freeform: Shape 4396">
              <a:extLst>
                <a:ext uri="{FF2B5EF4-FFF2-40B4-BE49-F238E27FC236}">
                  <a16:creationId xmlns:a16="http://schemas.microsoft.com/office/drawing/2014/main" xmlns="" id="{DA44EA9E-A91E-40DC-A8C4-D4520F11973F}"/>
                </a:ext>
              </a:extLst>
            </p:cNvPr>
            <p:cNvSpPr/>
            <p:nvPr/>
          </p:nvSpPr>
          <p:spPr>
            <a:xfrm>
              <a:off x="6913721" y="1001553"/>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8096" y="7144"/>
                    <a:pt x="8096" y="7144"/>
                    <a:pt x="7144" y="7144"/>
                  </a:cubicBezTo>
                  <a:cubicBezTo>
                    <a:pt x="7144" y="7144"/>
                    <a:pt x="7144" y="7144"/>
                    <a:pt x="7144" y="7144"/>
                  </a:cubicBezTo>
                  <a:close/>
                </a:path>
              </a:pathLst>
            </a:custGeom>
            <a:grpFill/>
            <a:ln w="9525" cap="flat">
              <a:noFill/>
              <a:prstDash val="solid"/>
              <a:miter/>
            </a:ln>
          </p:spPr>
          <p:txBody>
            <a:bodyPr rtlCol="0" anchor="ctr"/>
            <a:lstStyle/>
            <a:p>
              <a:endParaRPr lang="en-US"/>
            </a:p>
          </p:txBody>
        </p:sp>
        <p:sp>
          <p:nvSpPr>
            <p:cNvPr id="4398" name="Freeform: Shape 4397">
              <a:extLst>
                <a:ext uri="{FF2B5EF4-FFF2-40B4-BE49-F238E27FC236}">
                  <a16:creationId xmlns:a16="http://schemas.microsoft.com/office/drawing/2014/main" xmlns="" id="{C4FE8014-F2FF-4FD3-843E-C241B76E906E}"/>
                </a:ext>
              </a:extLst>
            </p:cNvPr>
            <p:cNvSpPr/>
            <p:nvPr/>
          </p:nvSpPr>
          <p:spPr>
            <a:xfrm>
              <a:off x="6843236" y="1011078"/>
              <a:ext cx="9525" cy="9525"/>
            </a:xfrm>
            <a:custGeom>
              <a:avLst/>
              <a:gdLst>
                <a:gd name="connsiteX0" fmla="*/ 8096 w 9525"/>
                <a:gd name="connsiteY0" fmla="*/ 7144 h 9525"/>
                <a:gd name="connsiteX1" fmla="*/ 7144 w 9525"/>
                <a:gd name="connsiteY1" fmla="*/ 7144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cubicBezTo>
                    <a:pt x="7144" y="7144"/>
                    <a:pt x="7144" y="7144"/>
                    <a:pt x="7144" y="7144"/>
                  </a:cubicBezTo>
                  <a:cubicBezTo>
                    <a:pt x="7144" y="7144"/>
                    <a:pt x="7144" y="7144"/>
                    <a:pt x="8096" y="7144"/>
                  </a:cubicBezTo>
                  <a:close/>
                </a:path>
              </a:pathLst>
            </a:custGeom>
            <a:grpFill/>
            <a:ln w="9525" cap="flat">
              <a:noFill/>
              <a:prstDash val="solid"/>
              <a:miter/>
            </a:ln>
          </p:spPr>
          <p:txBody>
            <a:bodyPr rtlCol="0" anchor="ctr"/>
            <a:lstStyle/>
            <a:p>
              <a:endParaRPr lang="en-US"/>
            </a:p>
          </p:txBody>
        </p:sp>
        <p:sp>
          <p:nvSpPr>
            <p:cNvPr id="4399" name="Freeform: Shape 4398">
              <a:extLst>
                <a:ext uri="{FF2B5EF4-FFF2-40B4-BE49-F238E27FC236}">
                  <a16:creationId xmlns:a16="http://schemas.microsoft.com/office/drawing/2014/main" xmlns="" id="{E664A820-4A44-496D-9B6D-AB1D3A8A6B3C}"/>
                </a:ext>
              </a:extLst>
            </p:cNvPr>
            <p:cNvSpPr/>
            <p:nvPr/>
          </p:nvSpPr>
          <p:spPr>
            <a:xfrm>
              <a:off x="7633811" y="923448"/>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7144" y="8096"/>
                    <a:pt x="7144" y="7144"/>
                    <a:pt x="7144" y="7144"/>
                  </a:cubicBezTo>
                  <a:lnTo>
                    <a:pt x="7144" y="7144"/>
                  </a:lnTo>
                  <a:close/>
                </a:path>
              </a:pathLst>
            </a:custGeom>
            <a:grpFill/>
            <a:ln w="9525" cap="flat">
              <a:noFill/>
              <a:prstDash val="solid"/>
              <a:miter/>
            </a:ln>
          </p:spPr>
          <p:txBody>
            <a:bodyPr rtlCol="0" anchor="ctr"/>
            <a:lstStyle/>
            <a:p>
              <a:endParaRPr lang="en-US"/>
            </a:p>
          </p:txBody>
        </p:sp>
        <p:sp>
          <p:nvSpPr>
            <p:cNvPr id="4400" name="Freeform: Shape 4399">
              <a:extLst>
                <a:ext uri="{FF2B5EF4-FFF2-40B4-BE49-F238E27FC236}">
                  <a16:creationId xmlns:a16="http://schemas.microsoft.com/office/drawing/2014/main" xmlns="" id="{0ECF801B-CF30-4512-8AF4-76B88E9B992A}"/>
                </a:ext>
              </a:extLst>
            </p:cNvPr>
            <p:cNvSpPr/>
            <p:nvPr/>
          </p:nvSpPr>
          <p:spPr>
            <a:xfrm>
              <a:off x="7698581" y="922707"/>
              <a:ext cx="9525" cy="9525"/>
            </a:xfrm>
            <a:custGeom>
              <a:avLst/>
              <a:gdLst>
                <a:gd name="connsiteX0" fmla="*/ 7144 w 9525"/>
                <a:gd name="connsiteY0" fmla="*/ 8837 h 9525"/>
                <a:gd name="connsiteX1" fmla="*/ 7144 w 9525"/>
                <a:gd name="connsiteY1" fmla="*/ 8837 h 9525"/>
                <a:gd name="connsiteX2" fmla="*/ 7144 w 9525"/>
                <a:gd name="connsiteY2" fmla="*/ 8837 h 9525"/>
              </a:gdLst>
              <a:ahLst/>
              <a:cxnLst>
                <a:cxn ang="0">
                  <a:pos x="connsiteX0" y="connsiteY0"/>
                </a:cxn>
                <a:cxn ang="0">
                  <a:pos x="connsiteX1" y="connsiteY1"/>
                </a:cxn>
                <a:cxn ang="0">
                  <a:pos x="connsiteX2" y="connsiteY2"/>
                </a:cxn>
              </a:cxnLst>
              <a:rect l="l" t="t" r="r" b="b"/>
              <a:pathLst>
                <a:path w="9525" h="9525">
                  <a:moveTo>
                    <a:pt x="7144" y="8837"/>
                  </a:moveTo>
                  <a:cubicBezTo>
                    <a:pt x="7144" y="8837"/>
                    <a:pt x="7144" y="5027"/>
                    <a:pt x="7144" y="8837"/>
                  </a:cubicBezTo>
                  <a:lnTo>
                    <a:pt x="7144" y="8837"/>
                  </a:lnTo>
                  <a:close/>
                </a:path>
              </a:pathLst>
            </a:custGeom>
            <a:grpFill/>
            <a:ln w="9525" cap="flat">
              <a:noFill/>
              <a:prstDash val="solid"/>
              <a:miter/>
            </a:ln>
          </p:spPr>
          <p:txBody>
            <a:bodyPr rtlCol="0" anchor="ctr"/>
            <a:lstStyle/>
            <a:p>
              <a:endParaRPr lang="en-US"/>
            </a:p>
          </p:txBody>
        </p:sp>
        <p:sp>
          <p:nvSpPr>
            <p:cNvPr id="4401" name="Freeform: Shape 4400">
              <a:extLst>
                <a:ext uri="{FF2B5EF4-FFF2-40B4-BE49-F238E27FC236}">
                  <a16:creationId xmlns:a16="http://schemas.microsoft.com/office/drawing/2014/main" xmlns="" id="{A03C102B-5705-40EC-B170-40A597ABF5B2}"/>
                </a:ext>
              </a:extLst>
            </p:cNvPr>
            <p:cNvSpPr/>
            <p:nvPr/>
          </p:nvSpPr>
          <p:spPr>
            <a:xfrm>
              <a:off x="7749064" y="943451"/>
              <a:ext cx="9525" cy="9525"/>
            </a:xfrm>
            <a:custGeom>
              <a:avLst/>
              <a:gdLst>
                <a:gd name="connsiteX0" fmla="*/ 7144 w 9525"/>
                <a:gd name="connsiteY0" fmla="*/ 7144 h 9525"/>
                <a:gd name="connsiteX1" fmla="*/ 7144 w 9525"/>
                <a:gd name="connsiteY1" fmla="*/ 7144 h 9525"/>
                <a:gd name="connsiteX2" fmla="*/ 7144 w 9525"/>
                <a:gd name="connsiteY2" fmla="*/ 7144 h 9525"/>
              </a:gdLst>
              <a:ahLst/>
              <a:cxnLst>
                <a:cxn ang="0">
                  <a:pos x="connsiteX0" y="connsiteY0"/>
                </a:cxn>
                <a:cxn ang="0">
                  <a:pos x="connsiteX1" y="connsiteY1"/>
                </a:cxn>
                <a:cxn ang="0">
                  <a:pos x="connsiteX2" y="connsiteY2"/>
                </a:cxn>
              </a:cxnLst>
              <a:rect l="l" t="t" r="r" b="b"/>
              <a:pathLst>
                <a:path w="9525" h="9525">
                  <a:moveTo>
                    <a:pt x="7144" y="7144"/>
                  </a:moveTo>
                  <a:cubicBezTo>
                    <a:pt x="9049" y="7144"/>
                    <a:pt x="8096" y="7144"/>
                    <a:pt x="7144" y="7144"/>
                  </a:cubicBezTo>
                  <a:lnTo>
                    <a:pt x="7144" y="7144"/>
                  </a:lnTo>
                  <a:close/>
                </a:path>
              </a:pathLst>
            </a:custGeom>
            <a:grpFill/>
            <a:ln w="9525" cap="flat">
              <a:noFill/>
              <a:prstDash val="solid"/>
              <a:miter/>
            </a:ln>
          </p:spPr>
          <p:txBody>
            <a:bodyPr rtlCol="0" anchor="ctr"/>
            <a:lstStyle/>
            <a:p>
              <a:endParaRPr lang="en-US"/>
            </a:p>
          </p:txBody>
        </p:sp>
        <p:sp>
          <p:nvSpPr>
            <p:cNvPr id="4402" name="Freeform: Shape 4401">
              <a:extLst>
                <a:ext uri="{FF2B5EF4-FFF2-40B4-BE49-F238E27FC236}">
                  <a16:creationId xmlns:a16="http://schemas.microsoft.com/office/drawing/2014/main" xmlns="" id="{D3A32788-68CC-4F37-B3B8-A64CC80195FF}"/>
                </a:ext>
              </a:extLst>
            </p:cNvPr>
            <p:cNvSpPr/>
            <p:nvPr/>
          </p:nvSpPr>
          <p:spPr>
            <a:xfrm>
              <a:off x="7750969" y="941546"/>
              <a:ext cx="9525" cy="9525"/>
            </a:xfrm>
            <a:custGeom>
              <a:avLst/>
              <a:gdLst>
                <a:gd name="connsiteX0" fmla="*/ 8096 w 9525"/>
                <a:gd name="connsiteY0" fmla="*/ 7144 h 9525"/>
                <a:gd name="connsiteX1" fmla="*/ 7144 w 9525"/>
                <a:gd name="connsiteY1" fmla="*/ 8096 h 9525"/>
                <a:gd name="connsiteX2" fmla="*/ 8096 w 9525"/>
                <a:gd name="connsiteY2" fmla="*/ 7144 h 9525"/>
              </a:gdLst>
              <a:ahLst/>
              <a:cxnLst>
                <a:cxn ang="0">
                  <a:pos x="connsiteX0" y="connsiteY0"/>
                </a:cxn>
                <a:cxn ang="0">
                  <a:pos x="connsiteX1" y="connsiteY1"/>
                </a:cxn>
                <a:cxn ang="0">
                  <a:pos x="connsiteX2" y="connsiteY2"/>
                </a:cxn>
              </a:cxnLst>
              <a:rect l="l" t="t" r="r" b="b"/>
              <a:pathLst>
                <a:path w="9525" h="9525">
                  <a:moveTo>
                    <a:pt x="8096" y="7144"/>
                  </a:moveTo>
                  <a:lnTo>
                    <a:pt x="7144" y="8096"/>
                  </a:lnTo>
                  <a:cubicBezTo>
                    <a:pt x="7144" y="8096"/>
                    <a:pt x="8096" y="8096"/>
                    <a:pt x="8096" y="7144"/>
                  </a:cubicBezTo>
                  <a:close/>
                </a:path>
              </a:pathLst>
            </a:custGeom>
            <a:grpFill/>
            <a:ln w="9525" cap="flat">
              <a:noFill/>
              <a:prstDash val="solid"/>
              <a:miter/>
            </a:ln>
          </p:spPr>
          <p:txBody>
            <a:bodyPr rtlCol="0" anchor="ctr"/>
            <a:lstStyle/>
            <a:p>
              <a:endParaRPr lang="en-US"/>
            </a:p>
          </p:txBody>
        </p:sp>
        <p:sp>
          <p:nvSpPr>
            <p:cNvPr id="4403" name="Freeform: Shape 4402">
              <a:extLst>
                <a:ext uri="{FF2B5EF4-FFF2-40B4-BE49-F238E27FC236}">
                  <a16:creationId xmlns:a16="http://schemas.microsoft.com/office/drawing/2014/main" xmlns="" id="{3552664D-CBE6-41BF-842D-F7231C4C6CA7}"/>
                </a:ext>
              </a:extLst>
            </p:cNvPr>
            <p:cNvSpPr/>
            <p:nvPr/>
          </p:nvSpPr>
          <p:spPr>
            <a:xfrm>
              <a:off x="7729061" y="946837"/>
              <a:ext cx="19050" cy="9525"/>
            </a:xfrm>
            <a:custGeom>
              <a:avLst/>
              <a:gdLst>
                <a:gd name="connsiteX0" fmla="*/ 7144 w 19050"/>
                <a:gd name="connsiteY0" fmla="*/ 7567 h 9525"/>
                <a:gd name="connsiteX1" fmla="*/ 7144 w 19050"/>
                <a:gd name="connsiteY1" fmla="*/ 7567 h 9525"/>
                <a:gd name="connsiteX2" fmla="*/ 7144 w 19050"/>
                <a:gd name="connsiteY2" fmla="*/ 7567 h 9525"/>
              </a:gdLst>
              <a:ahLst/>
              <a:cxnLst>
                <a:cxn ang="0">
                  <a:pos x="connsiteX0" y="connsiteY0"/>
                </a:cxn>
                <a:cxn ang="0">
                  <a:pos x="connsiteX1" y="connsiteY1"/>
                </a:cxn>
                <a:cxn ang="0">
                  <a:pos x="connsiteX2" y="connsiteY2"/>
                </a:cxn>
              </a:cxnLst>
              <a:rect l="l" t="t" r="r" b="b"/>
              <a:pathLst>
                <a:path w="19050" h="9525">
                  <a:moveTo>
                    <a:pt x="7144" y="7567"/>
                  </a:moveTo>
                  <a:cubicBezTo>
                    <a:pt x="7144" y="7567"/>
                    <a:pt x="19526" y="6615"/>
                    <a:pt x="7144" y="7567"/>
                  </a:cubicBezTo>
                  <a:lnTo>
                    <a:pt x="7144" y="7567"/>
                  </a:lnTo>
                  <a:close/>
                </a:path>
              </a:pathLst>
            </a:custGeom>
            <a:grpFill/>
            <a:ln w="9525" cap="flat">
              <a:noFill/>
              <a:prstDash val="solid"/>
              <a:miter/>
            </a:ln>
          </p:spPr>
          <p:txBody>
            <a:bodyPr rtlCol="0" anchor="ctr"/>
            <a:lstStyle/>
            <a:p>
              <a:endParaRPr lang="en-US"/>
            </a:p>
          </p:txBody>
        </p:sp>
        <p:sp>
          <p:nvSpPr>
            <p:cNvPr id="4404" name="Freeform: Shape 4403">
              <a:extLst>
                <a:ext uri="{FF2B5EF4-FFF2-40B4-BE49-F238E27FC236}">
                  <a16:creationId xmlns:a16="http://schemas.microsoft.com/office/drawing/2014/main" xmlns="" id="{CB13C6A3-C16C-4F1D-BD0B-3B82ACAE24F0}"/>
                </a:ext>
              </a:extLst>
            </p:cNvPr>
            <p:cNvSpPr/>
            <p:nvPr/>
          </p:nvSpPr>
          <p:spPr>
            <a:xfrm>
              <a:off x="7707154" y="908604"/>
              <a:ext cx="9525" cy="9525"/>
            </a:xfrm>
            <a:custGeom>
              <a:avLst/>
              <a:gdLst>
                <a:gd name="connsiteX0" fmla="*/ 7144 w 9525"/>
                <a:gd name="connsiteY0" fmla="*/ 8653 h 9525"/>
                <a:gd name="connsiteX1" fmla="*/ 7144 w 9525"/>
                <a:gd name="connsiteY1" fmla="*/ 8653 h 9525"/>
                <a:gd name="connsiteX2" fmla="*/ 7144 w 9525"/>
                <a:gd name="connsiteY2" fmla="*/ 8653 h 9525"/>
              </a:gdLst>
              <a:ahLst/>
              <a:cxnLst>
                <a:cxn ang="0">
                  <a:pos x="connsiteX0" y="connsiteY0"/>
                </a:cxn>
                <a:cxn ang="0">
                  <a:pos x="connsiteX1" y="connsiteY1"/>
                </a:cxn>
                <a:cxn ang="0">
                  <a:pos x="connsiteX2" y="connsiteY2"/>
                </a:cxn>
              </a:cxnLst>
              <a:rect l="l" t="t" r="r" b="b"/>
              <a:pathLst>
                <a:path w="9525" h="9525">
                  <a:moveTo>
                    <a:pt x="7144" y="8653"/>
                  </a:moveTo>
                  <a:cubicBezTo>
                    <a:pt x="10954" y="7700"/>
                    <a:pt x="13811" y="5795"/>
                    <a:pt x="7144" y="8653"/>
                  </a:cubicBezTo>
                  <a:lnTo>
                    <a:pt x="7144" y="8653"/>
                  </a:lnTo>
                  <a:close/>
                </a:path>
              </a:pathLst>
            </a:custGeom>
            <a:grpFill/>
            <a:ln w="9525" cap="flat">
              <a:noFill/>
              <a:prstDash val="solid"/>
              <a:miter/>
            </a:ln>
          </p:spPr>
          <p:txBody>
            <a:bodyPr rtlCol="0" anchor="ctr"/>
            <a:lstStyle/>
            <a:p>
              <a:endParaRPr lang="en-US"/>
            </a:p>
          </p:txBody>
        </p:sp>
        <p:sp>
          <p:nvSpPr>
            <p:cNvPr id="4405" name="Freeform: Shape 4404">
              <a:extLst>
                <a:ext uri="{FF2B5EF4-FFF2-40B4-BE49-F238E27FC236}">
                  <a16:creationId xmlns:a16="http://schemas.microsoft.com/office/drawing/2014/main" xmlns="" id="{E720BEC3-9B67-490E-89B4-245E644D3F51}"/>
                </a:ext>
              </a:extLst>
            </p:cNvPr>
            <p:cNvSpPr/>
            <p:nvPr/>
          </p:nvSpPr>
          <p:spPr>
            <a:xfrm>
              <a:off x="7693104" y="909161"/>
              <a:ext cx="9525" cy="9525"/>
            </a:xfrm>
            <a:custGeom>
              <a:avLst/>
              <a:gdLst>
                <a:gd name="connsiteX0" fmla="*/ 7858 w 9525"/>
                <a:gd name="connsiteY0" fmla="*/ 9049 h 9525"/>
                <a:gd name="connsiteX1" fmla="*/ 7858 w 9525"/>
                <a:gd name="connsiteY1" fmla="*/ 7144 h 9525"/>
                <a:gd name="connsiteX2" fmla="*/ 7858 w 9525"/>
                <a:gd name="connsiteY2" fmla="*/ 9049 h 9525"/>
              </a:gdLst>
              <a:ahLst/>
              <a:cxnLst>
                <a:cxn ang="0">
                  <a:pos x="connsiteX0" y="connsiteY0"/>
                </a:cxn>
                <a:cxn ang="0">
                  <a:pos x="connsiteX1" y="connsiteY1"/>
                </a:cxn>
                <a:cxn ang="0">
                  <a:pos x="connsiteX2" y="connsiteY2"/>
                </a:cxn>
              </a:cxnLst>
              <a:rect l="l" t="t" r="r" b="b"/>
              <a:pathLst>
                <a:path w="9525" h="9525">
                  <a:moveTo>
                    <a:pt x="7858" y="9049"/>
                  </a:moveTo>
                  <a:cubicBezTo>
                    <a:pt x="9763" y="8096"/>
                    <a:pt x="7858" y="7144"/>
                    <a:pt x="7858" y="7144"/>
                  </a:cubicBezTo>
                  <a:cubicBezTo>
                    <a:pt x="6906" y="8096"/>
                    <a:pt x="6906" y="8096"/>
                    <a:pt x="7858" y="9049"/>
                  </a:cubicBezTo>
                  <a:close/>
                </a:path>
              </a:pathLst>
            </a:custGeom>
            <a:grpFill/>
            <a:ln w="9525" cap="flat">
              <a:noFill/>
              <a:prstDash val="solid"/>
              <a:miter/>
            </a:ln>
          </p:spPr>
          <p:txBody>
            <a:bodyPr rtlCol="0" anchor="ctr"/>
            <a:lstStyle/>
            <a:p>
              <a:endParaRPr lang="en-US"/>
            </a:p>
          </p:txBody>
        </p:sp>
        <p:sp>
          <p:nvSpPr>
            <p:cNvPr id="4406" name="Freeform: Shape 4405">
              <a:extLst>
                <a:ext uri="{FF2B5EF4-FFF2-40B4-BE49-F238E27FC236}">
                  <a16:creationId xmlns:a16="http://schemas.microsoft.com/office/drawing/2014/main" xmlns="" id="{9883BFD6-7313-440F-A30F-F01A9A505456}"/>
                </a:ext>
              </a:extLst>
            </p:cNvPr>
            <p:cNvSpPr/>
            <p:nvPr/>
          </p:nvSpPr>
          <p:spPr>
            <a:xfrm>
              <a:off x="7289006" y="920505"/>
              <a:ext cx="9525" cy="9525"/>
            </a:xfrm>
            <a:custGeom>
              <a:avLst/>
              <a:gdLst>
                <a:gd name="connsiteX0" fmla="*/ 10954 w 9525"/>
                <a:gd name="connsiteY0" fmla="*/ 9135 h 9525"/>
                <a:gd name="connsiteX1" fmla="*/ 7144 w 9525"/>
                <a:gd name="connsiteY1" fmla="*/ 8182 h 9525"/>
                <a:gd name="connsiteX2" fmla="*/ 10954 w 9525"/>
                <a:gd name="connsiteY2" fmla="*/ 9135 h 9525"/>
              </a:gdLst>
              <a:ahLst/>
              <a:cxnLst>
                <a:cxn ang="0">
                  <a:pos x="connsiteX0" y="connsiteY0"/>
                </a:cxn>
                <a:cxn ang="0">
                  <a:pos x="connsiteX1" y="connsiteY1"/>
                </a:cxn>
                <a:cxn ang="0">
                  <a:pos x="connsiteX2" y="connsiteY2"/>
                </a:cxn>
              </a:cxnLst>
              <a:rect l="l" t="t" r="r" b="b"/>
              <a:pathLst>
                <a:path w="9525" h="9525">
                  <a:moveTo>
                    <a:pt x="10954" y="9135"/>
                  </a:moveTo>
                  <a:cubicBezTo>
                    <a:pt x="10001" y="7230"/>
                    <a:pt x="8096" y="6277"/>
                    <a:pt x="7144" y="8182"/>
                  </a:cubicBezTo>
                  <a:cubicBezTo>
                    <a:pt x="9049" y="8182"/>
                    <a:pt x="10954" y="9135"/>
                    <a:pt x="10954" y="9135"/>
                  </a:cubicBezTo>
                  <a:close/>
                </a:path>
              </a:pathLst>
            </a:custGeom>
            <a:grpFill/>
            <a:ln w="9525" cap="flat">
              <a:noFill/>
              <a:prstDash val="solid"/>
              <a:miter/>
            </a:ln>
          </p:spPr>
          <p:txBody>
            <a:bodyPr rtlCol="0" anchor="ctr"/>
            <a:lstStyle/>
            <a:p>
              <a:endParaRPr lang="en-US"/>
            </a:p>
          </p:txBody>
        </p:sp>
      </p:grpSp>
      <p:grpSp>
        <p:nvGrpSpPr>
          <p:cNvPr id="4407" name="Group 4406">
            <a:extLst>
              <a:ext uri="{FF2B5EF4-FFF2-40B4-BE49-F238E27FC236}">
                <a16:creationId xmlns:a16="http://schemas.microsoft.com/office/drawing/2014/main" xmlns="" id="{D09931C6-E2DF-4BC0-BA05-B3F4F110D32B}"/>
              </a:ext>
            </a:extLst>
          </p:cNvPr>
          <p:cNvGrpSpPr/>
          <p:nvPr/>
        </p:nvGrpSpPr>
        <p:grpSpPr>
          <a:xfrm rot="4229431" flipH="1">
            <a:off x="4691733" y="1261429"/>
            <a:ext cx="398468" cy="225143"/>
            <a:chOff x="3699986" y="6116874"/>
            <a:chExt cx="301942" cy="170604"/>
          </a:xfrm>
          <a:solidFill>
            <a:schemeClr val="accent1">
              <a:lumMod val="75000"/>
            </a:schemeClr>
          </a:solidFill>
        </p:grpSpPr>
        <p:sp>
          <p:nvSpPr>
            <p:cNvPr id="4408" name="Freeform: Shape 4407">
              <a:extLst>
                <a:ext uri="{FF2B5EF4-FFF2-40B4-BE49-F238E27FC236}">
                  <a16:creationId xmlns:a16="http://schemas.microsoft.com/office/drawing/2014/main" xmlns="" id="{324976BF-1D35-403B-90C0-3495DFC25A81}"/>
                </a:ext>
              </a:extLst>
            </p:cNvPr>
            <p:cNvSpPr/>
            <p:nvPr/>
          </p:nvSpPr>
          <p:spPr>
            <a:xfrm>
              <a:off x="3699986" y="6118885"/>
              <a:ext cx="28575" cy="161925"/>
            </a:xfrm>
            <a:custGeom>
              <a:avLst/>
              <a:gdLst>
                <a:gd name="connsiteX0" fmla="*/ 7144 w 28575"/>
                <a:gd name="connsiteY0" fmla="*/ 7144 h 161925"/>
                <a:gd name="connsiteX1" fmla="*/ 23336 w 28575"/>
                <a:gd name="connsiteY1" fmla="*/ 155734 h 161925"/>
                <a:gd name="connsiteX2" fmla="*/ 18574 w 28575"/>
                <a:gd name="connsiteY2" fmla="*/ 74771 h 161925"/>
                <a:gd name="connsiteX3" fmla="*/ 7144 w 28575"/>
                <a:gd name="connsiteY3" fmla="*/ 7144 h 161925"/>
              </a:gdLst>
              <a:ahLst/>
              <a:cxnLst>
                <a:cxn ang="0">
                  <a:pos x="connsiteX0" y="connsiteY0"/>
                </a:cxn>
                <a:cxn ang="0">
                  <a:pos x="connsiteX1" y="connsiteY1"/>
                </a:cxn>
                <a:cxn ang="0">
                  <a:pos x="connsiteX2" y="connsiteY2"/>
                </a:cxn>
                <a:cxn ang="0">
                  <a:pos x="connsiteX3" y="connsiteY3"/>
                </a:cxn>
              </a:cxnLst>
              <a:rect l="l" t="t" r="r" b="b"/>
              <a:pathLst>
                <a:path w="28575" h="161925">
                  <a:moveTo>
                    <a:pt x="7144" y="7144"/>
                  </a:moveTo>
                  <a:cubicBezTo>
                    <a:pt x="7144" y="19526"/>
                    <a:pt x="19526" y="155734"/>
                    <a:pt x="23336" y="155734"/>
                  </a:cubicBezTo>
                  <a:cubicBezTo>
                    <a:pt x="30004" y="155734"/>
                    <a:pt x="19526" y="84296"/>
                    <a:pt x="18574" y="74771"/>
                  </a:cubicBezTo>
                  <a:cubicBezTo>
                    <a:pt x="16669" y="56674"/>
                    <a:pt x="7144" y="13811"/>
                    <a:pt x="7144" y="7144"/>
                  </a:cubicBezTo>
                  <a:close/>
                </a:path>
              </a:pathLst>
            </a:custGeom>
            <a:grpFill/>
            <a:ln w="9525" cap="flat">
              <a:noFill/>
              <a:prstDash val="solid"/>
              <a:miter/>
            </a:ln>
          </p:spPr>
          <p:txBody>
            <a:bodyPr rtlCol="0" anchor="ctr"/>
            <a:lstStyle/>
            <a:p>
              <a:endParaRPr lang="en-US"/>
            </a:p>
          </p:txBody>
        </p:sp>
        <p:sp>
          <p:nvSpPr>
            <p:cNvPr id="4409" name="Freeform: Shape 4408">
              <a:extLst>
                <a:ext uri="{FF2B5EF4-FFF2-40B4-BE49-F238E27FC236}">
                  <a16:creationId xmlns:a16="http://schemas.microsoft.com/office/drawing/2014/main" xmlns="" id="{19EACB44-B560-4D17-945B-7F4B2340626A}"/>
                </a:ext>
              </a:extLst>
            </p:cNvPr>
            <p:cNvSpPr/>
            <p:nvPr/>
          </p:nvSpPr>
          <p:spPr>
            <a:xfrm>
              <a:off x="3716178" y="6267475"/>
              <a:ext cx="285750" cy="19050"/>
            </a:xfrm>
            <a:custGeom>
              <a:avLst/>
              <a:gdLst>
                <a:gd name="connsiteX0" fmla="*/ 7144 w 285750"/>
                <a:gd name="connsiteY0" fmla="*/ 7144 h 19050"/>
                <a:gd name="connsiteX1" fmla="*/ 278606 w 285750"/>
                <a:gd name="connsiteY1" fmla="*/ 9049 h 19050"/>
                <a:gd name="connsiteX2" fmla="*/ 7144 w 285750"/>
                <a:gd name="connsiteY2" fmla="*/ 7144 h 19050"/>
              </a:gdLst>
              <a:ahLst/>
              <a:cxnLst>
                <a:cxn ang="0">
                  <a:pos x="connsiteX0" y="connsiteY0"/>
                </a:cxn>
                <a:cxn ang="0">
                  <a:pos x="connsiteX1" y="connsiteY1"/>
                </a:cxn>
                <a:cxn ang="0">
                  <a:pos x="connsiteX2" y="connsiteY2"/>
                </a:cxn>
              </a:cxnLst>
              <a:rect l="l" t="t" r="r" b="b"/>
              <a:pathLst>
                <a:path w="285750" h="19050">
                  <a:moveTo>
                    <a:pt x="7144" y="7144"/>
                  </a:moveTo>
                  <a:cubicBezTo>
                    <a:pt x="31909" y="7144"/>
                    <a:pt x="278606" y="24289"/>
                    <a:pt x="278606" y="9049"/>
                  </a:cubicBezTo>
                  <a:cubicBezTo>
                    <a:pt x="278606" y="10001"/>
                    <a:pt x="19526" y="8096"/>
                    <a:pt x="7144" y="7144"/>
                  </a:cubicBezTo>
                  <a:close/>
                </a:path>
              </a:pathLst>
            </a:custGeom>
            <a:grpFill/>
            <a:ln w="9525" cap="flat">
              <a:noFill/>
              <a:prstDash val="solid"/>
              <a:miter/>
            </a:ln>
          </p:spPr>
          <p:txBody>
            <a:bodyPr rtlCol="0" anchor="ctr"/>
            <a:lstStyle/>
            <a:p>
              <a:endParaRPr lang="en-US"/>
            </a:p>
          </p:txBody>
        </p:sp>
        <p:sp>
          <p:nvSpPr>
            <p:cNvPr id="4410" name="Freeform: Shape 4409">
              <a:extLst>
                <a:ext uri="{FF2B5EF4-FFF2-40B4-BE49-F238E27FC236}">
                  <a16:creationId xmlns:a16="http://schemas.microsoft.com/office/drawing/2014/main" xmlns="" id="{4B40BBEB-4AB9-4F55-863F-9875033CB9D8}"/>
                </a:ext>
              </a:extLst>
            </p:cNvPr>
            <p:cNvSpPr/>
            <p:nvPr/>
          </p:nvSpPr>
          <p:spPr>
            <a:xfrm>
              <a:off x="3700938" y="6116874"/>
              <a:ext cx="295275" cy="161925"/>
            </a:xfrm>
            <a:custGeom>
              <a:avLst/>
              <a:gdLst>
                <a:gd name="connsiteX0" fmla="*/ 10001 w 295275"/>
                <a:gd name="connsiteY0" fmla="*/ 7250 h 161925"/>
                <a:gd name="connsiteX1" fmla="*/ 67151 w 295275"/>
                <a:gd name="connsiteY1" fmla="*/ 41540 h 161925"/>
                <a:gd name="connsiteX2" fmla="*/ 149066 w 295275"/>
                <a:gd name="connsiteY2" fmla="*/ 85355 h 161925"/>
                <a:gd name="connsiteX3" fmla="*/ 293846 w 295275"/>
                <a:gd name="connsiteY3" fmla="*/ 159650 h 161925"/>
                <a:gd name="connsiteX4" fmla="*/ 7144 w 295275"/>
                <a:gd name="connsiteY4" fmla="*/ 7250 h 161925"/>
                <a:gd name="connsiteX5" fmla="*/ 9049 w 295275"/>
                <a:gd name="connsiteY5" fmla="*/ 10107 h 161925"/>
                <a:gd name="connsiteX6" fmla="*/ 10001 w 295275"/>
                <a:gd name="connsiteY6" fmla="*/ 7250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275" h="161925">
                  <a:moveTo>
                    <a:pt x="10001" y="7250"/>
                  </a:moveTo>
                  <a:cubicBezTo>
                    <a:pt x="16669" y="9155"/>
                    <a:pt x="50959" y="33920"/>
                    <a:pt x="67151" y="41540"/>
                  </a:cubicBezTo>
                  <a:cubicBezTo>
                    <a:pt x="94774" y="55827"/>
                    <a:pt x="121444" y="72020"/>
                    <a:pt x="149066" y="85355"/>
                  </a:cubicBezTo>
                  <a:cubicBezTo>
                    <a:pt x="161449" y="92022"/>
                    <a:pt x="290036" y="163460"/>
                    <a:pt x="293846" y="159650"/>
                  </a:cubicBezTo>
                  <a:cubicBezTo>
                    <a:pt x="293846" y="159650"/>
                    <a:pt x="8096" y="2487"/>
                    <a:pt x="7144" y="7250"/>
                  </a:cubicBezTo>
                  <a:cubicBezTo>
                    <a:pt x="7144" y="9155"/>
                    <a:pt x="8096" y="10107"/>
                    <a:pt x="9049" y="10107"/>
                  </a:cubicBezTo>
                  <a:cubicBezTo>
                    <a:pt x="11906" y="11060"/>
                    <a:pt x="11906" y="9155"/>
                    <a:pt x="10001" y="7250"/>
                  </a:cubicBezTo>
                  <a:close/>
                </a:path>
              </a:pathLst>
            </a:custGeom>
            <a:grpFill/>
            <a:ln w="9525" cap="flat">
              <a:noFill/>
              <a:prstDash val="solid"/>
              <a:miter/>
            </a:ln>
          </p:spPr>
          <p:txBody>
            <a:bodyPr rtlCol="0" anchor="ctr"/>
            <a:lstStyle/>
            <a:p>
              <a:endParaRPr lang="en-US"/>
            </a:p>
          </p:txBody>
        </p:sp>
        <p:sp>
          <p:nvSpPr>
            <p:cNvPr id="4411" name="Freeform: Shape 4410">
              <a:extLst>
                <a:ext uri="{FF2B5EF4-FFF2-40B4-BE49-F238E27FC236}">
                  <a16:creationId xmlns:a16="http://schemas.microsoft.com/office/drawing/2014/main" xmlns="" id="{95B40724-5C04-431E-B887-B28FA2B9E6FE}"/>
                </a:ext>
              </a:extLst>
            </p:cNvPr>
            <p:cNvSpPr/>
            <p:nvPr/>
          </p:nvSpPr>
          <p:spPr>
            <a:xfrm>
              <a:off x="3745910" y="6186461"/>
              <a:ext cx="19050" cy="57150"/>
            </a:xfrm>
            <a:custGeom>
              <a:avLst/>
              <a:gdLst>
                <a:gd name="connsiteX0" fmla="*/ 9797 w 19050"/>
                <a:gd name="connsiteY0" fmla="*/ 7195 h 57150"/>
                <a:gd name="connsiteX1" fmla="*/ 11702 w 19050"/>
                <a:gd name="connsiteY1" fmla="*/ 56725 h 57150"/>
                <a:gd name="connsiteX2" fmla="*/ 9797 w 19050"/>
                <a:gd name="connsiteY2" fmla="*/ 7195 h 57150"/>
              </a:gdLst>
              <a:ahLst/>
              <a:cxnLst>
                <a:cxn ang="0">
                  <a:pos x="connsiteX0" y="connsiteY0"/>
                </a:cxn>
                <a:cxn ang="0">
                  <a:pos x="connsiteX1" y="connsiteY1"/>
                </a:cxn>
                <a:cxn ang="0">
                  <a:pos x="connsiteX2" y="connsiteY2"/>
                </a:cxn>
              </a:cxnLst>
              <a:rect l="l" t="t" r="r" b="b"/>
              <a:pathLst>
                <a:path w="19050" h="57150">
                  <a:moveTo>
                    <a:pt x="9797" y="7195"/>
                  </a:moveTo>
                  <a:cubicBezTo>
                    <a:pt x="7892" y="11958"/>
                    <a:pt x="4082" y="56725"/>
                    <a:pt x="11702" y="56725"/>
                  </a:cubicBezTo>
                  <a:cubicBezTo>
                    <a:pt x="16465" y="56725"/>
                    <a:pt x="10750" y="5290"/>
                    <a:pt x="9797" y="7195"/>
                  </a:cubicBezTo>
                  <a:close/>
                </a:path>
              </a:pathLst>
            </a:custGeom>
            <a:grpFill/>
            <a:ln w="9525" cap="flat">
              <a:noFill/>
              <a:prstDash val="solid"/>
              <a:miter/>
            </a:ln>
          </p:spPr>
          <p:txBody>
            <a:bodyPr rtlCol="0" anchor="ctr"/>
            <a:lstStyle/>
            <a:p>
              <a:endParaRPr lang="en-US"/>
            </a:p>
          </p:txBody>
        </p:sp>
        <p:sp>
          <p:nvSpPr>
            <p:cNvPr id="4412" name="Freeform: Shape 4411">
              <a:extLst>
                <a:ext uri="{FF2B5EF4-FFF2-40B4-BE49-F238E27FC236}">
                  <a16:creationId xmlns:a16="http://schemas.microsoft.com/office/drawing/2014/main" xmlns="" id="{DFBA6075-0007-44B2-8A59-C25DF5631865}"/>
                </a:ext>
              </a:extLst>
            </p:cNvPr>
            <p:cNvSpPr/>
            <p:nvPr/>
          </p:nvSpPr>
          <p:spPr>
            <a:xfrm>
              <a:off x="3750442" y="6230353"/>
              <a:ext cx="114300" cy="19050"/>
            </a:xfrm>
            <a:custGeom>
              <a:avLst/>
              <a:gdLst>
                <a:gd name="connsiteX0" fmla="*/ 7170 w 114300"/>
                <a:gd name="connsiteY0" fmla="*/ 13786 h 19050"/>
                <a:gd name="connsiteX1" fmla="*/ 106230 w 114300"/>
                <a:gd name="connsiteY1" fmla="*/ 9976 h 19050"/>
                <a:gd name="connsiteX2" fmla="*/ 101467 w 114300"/>
                <a:gd name="connsiteY2" fmla="*/ 12833 h 19050"/>
                <a:gd name="connsiteX3" fmla="*/ 109087 w 114300"/>
                <a:gd name="connsiteY3" fmla="*/ 12833 h 19050"/>
                <a:gd name="connsiteX4" fmla="*/ 7170 w 114300"/>
                <a:gd name="connsiteY4" fmla="*/ 13786 h 1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19050">
                  <a:moveTo>
                    <a:pt x="7170" y="13786"/>
                  </a:moveTo>
                  <a:cubicBezTo>
                    <a:pt x="19552" y="14738"/>
                    <a:pt x="106230" y="14738"/>
                    <a:pt x="106230" y="9976"/>
                  </a:cubicBezTo>
                  <a:cubicBezTo>
                    <a:pt x="104325" y="9023"/>
                    <a:pt x="102420" y="9976"/>
                    <a:pt x="101467" y="12833"/>
                  </a:cubicBezTo>
                  <a:cubicBezTo>
                    <a:pt x="101467" y="16643"/>
                    <a:pt x="109087" y="16643"/>
                    <a:pt x="109087" y="12833"/>
                  </a:cubicBezTo>
                  <a:cubicBezTo>
                    <a:pt x="108135" y="-502"/>
                    <a:pt x="5265" y="13786"/>
                    <a:pt x="7170" y="13786"/>
                  </a:cubicBezTo>
                  <a:close/>
                </a:path>
              </a:pathLst>
            </a:custGeom>
            <a:grpFill/>
            <a:ln w="9525" cap="flat">
              <a:noFill/>
              <a:prstDash val="solid"/>
              <a:miter/>
            </a:ln>
          </p:spPr>
          <p:txBody>
            <a:bodyPr rtlCol="0" anchor="ctr"/>
            <a:lstStyle/>
            <a:p>
              <a:endParaRPr lang="en-US"/>
            </a:p>
          </p:txBody>
        </p:sp>
        <p:sp>
          <p:nvSpPr>
            <p:cNvPr id="4413" name="Freeform: Shape 4412">
              <a:extLst>
                <a:ext uri="{FF2B5EF4-FFF2-40B4-BE49-F238E27FC236}">
                  <a16:creationId xmlns:a16="http://schemas.microsoft.com/office/drawing/2014/main" xmlns="" id="{E8D9CD07-80B2-4930-8ABF-E6EA507F76FF}"/>
                </a:ext>
              </a:extLst>
            </p:cNvPr>
            <p:cNvSpPr/>
            <p:nvPr/>
          </p:nvSpPr>
          <p:spPr>
            <a:xfrm>
              <a:off x="3749516" y="6190323"/>
              <a:ext cx="114300" cy="57150"/>
            </a:xfrm>
            <a:custGeom>
              <a:avLst/>
              <a:gdLst>
                <a:gd name="connsiteX0" fmla="*/ 7144 w 114300"/>
                <a:gd name="connsiteY0" fmla="*/ 7144 h 57150"/>
                <a:gd name="connsiteX1" fmla="*/ 73819 w 114300"/>
                <a:gd name="connsiteY1" fmla="*/ 41434 h 57150"/>
                <a:gd name="connsiteX2" fmla="*/ 109061 w 114300"/>
                <a:gd name="connsiteY2" fmla="*/ 51911 h 57150"/>
                <a:gd name="connsiteX3" fmla="*/ 105251 w 114300"/>
                <a:gd name="connsiteY3" fmla="*/ 54769 h 57150"/>
                <a:gd name="connsiteX4" fmla="*/ 7144 w 114300"/>
                <a:gd name="connsiteY4" fmla="*/ 7144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57150">
                  <a:moveTo>
                    <a:pt x="7144" y="7144"/>
                  </a:moveTo>
                  <a:cubicBezTo>
                    <a:pt x="28099" y="20479"/>
                    <a:pt x="51911" y="30956"/>
                    <a:pt x="73819" y="41434"/>
                  </a:cubicBezTo>
                  <a:cubicBezTo>
                    <a:pt x="71914" y="40481"/>
                    <a:pt x="117634" y="60484"/>
                    <a:pt x="109061" y="51911"/>
                  </a:cubicBezTo>
                  <a:cubicBezTo>
                    <a:pt x="108109" y="50959"/>
                    <a:pt x="102394" y="51911"/>
                    <a:pt x="105251" y="54769"/>
                  </a:cubicBezTo>
                  <a:cubicBezTo>
                    <a:pt x="87154" y="36671"/>
                    <a:pt x="25241" y="18574"/>
                    <a:pt x="7144" y="7144"/>
                  </a:cubicBezTo>
                  <a:close/>
                </a:path>
              </a:pathLst>
            </a:custGeom>
            <a:grpFill/>
            <a:ln w="9525" cap="flat">
              <a:noFill/>
              <a:prstDash val="solid"/>
              <a:miter/>
            </a:ln>
          </p:spPr>
          <p:txBody>
            <a:bodyPr rtlCol="0" anchor="ctr"/>
            <a:lstStyle/>
            <a:p>
              <a:endParaRPr lang="en-US"/>
            </a:p>
          </p:txBody>
        </p:sp>
        <p:sp>
          <p:nvSpPr>
            <p:cNvPr id="4414" name="Freeform: Shape 4413">
              <a:extLst>
                <a:ext uri="{FF2B5EF4-FFF2-40B4-BE49-F238E27FC236}">
                  <a16:creationId xmlns:a16="http://schemas.microsoft.com/office/drawing/2014/main" xmlns="" id="{898850A3-F6CB-4AED-B073-D1CEC9A7434B}"/>
                </a:ext>
              </a:extLst>
            </p:cNvPr>
            <p:cNvSpPr/>
            <p:nvPr/>
          </p:nvSpPr>
          <p:spPr>
            <a:xfrm>
              <a:off x="3718954" y="6252235"/>
              <a:ext cx="19050" cy="28575"/>
            </a:xfrm>
            <a:custGeom>
              <a:avLst/>
              <a:gdLst>
                <a:gd name="connsiteX0" fmla="*/ 12941 w 19050"/>
                <a:gd name="connsiteY0" fmla="*/ 19526 h 28575"/>
                <a:gd name="connsiteX1" fmla="*/ 11988 w 19050"/>
                <a:gd name="connsiteY1" fmla="*/ 7144 h 28575"/>
                <a:gd name="connsiteX2" fmla="*/ 12941 w 19050"/>
                <a:gd name="connsiteY2" fmla="*/ 19526 h 28575"/>
              </a:gdLst>
              <a:ahLst/>
              <a:cxnLst>
                <a:cxn ang="0">
                  <a:pos x="connsiteX0" y="connsiteY0"/>
                </a:cxn>
                <a:cxn ang="0">
                  <a:pos x="connsiteX1" y="connsiteY1"/>
                </a:cxn>
                <a:cxn ang="0">
                  <a:pos x="connsiteX2" y="connsiteY2"/>
                </a:cxn>
              </a:cxnLst>
              <a:rect l="l" t="t" r="r" b="b"/>
              <a:pathLst>
                <a:path w="19050" h="28575">
                  <a:moveTo>
                    <a:pt x="12941" y="19526"/>
                  </a:moveTo>
                  <a:cubicBezTo>
                    <a:pt x="15798" y="13811"/>
                    <a:pt x="15798" y="10001"/>
                    <a:pt x="11988" y="7144"/>
                  </a:cubicBezTo>
                  <a:cubicBezTo>
                    <a:pt x="558" y="7144"/>
                    <a:pt x="12941" y="28099"/>
                    <a:pt x="12941" y="19526"/>
                  </a:cubicBezTo>
                  <a:close/>
                </a:path>
              </a:pathLst>
            </a:custGeom>
            <a:grpFill/>
            <a:ln w="9525" cap="flat">
              <a:noFill/>
              <a:prstDash val="solid"/>
              <a:miter/>
            </a:ln>
          </p:spPr>
          <p:txBody>
            <a:bodyPr rtlCol="0" anchor="ctr"/>
            <a:lstStyle/>
            <a:p>
              <a:endParaRPr lang="en-US"/>
            </a:p>
          </p:txBody>
        </p:sp>
        <p:sp>
          <p:nvSpPr>
            <p:cNvPr id="4415" name="Freeform: Shape 4414">
              <a:extLst>
                <a:ext uri="{FF2B5EF4-FFF2-40B4-BE49-F238E27FC236}">
                  <a16:creationId xmlns:a16="http://schemas.microsoft.com/office/drawing/2014/main" xmlns="" id="{8219379E-0019-4512-82EF-D694118CD1DB}"/>
                </a:ext>
              </a:extLst>
            </p:cNvPr>
            <p:cNvSpPr/>
            <p:nvPr/>
          </p:nvSpPr>
          <p:spPr>
            <a:xfrm>
              <a:off x="3728901" y="6255750"/>
              <a:ext cx="19050" cy="19050"/>
            </a:xfrm>
            <a:custGeom>
              <a:avLst/>
              <a:gdLst>
                <a:gd name="connsiteX0" fmla="*/ 12518 w 19050"/>
                <a:gd name="connsiteY0" fmla="*/ 15059 h 19050"/>
                <a:gd name="connsiteX1" fmla="*/ 11566 w 19050"/>
                <a:gd name="connsiteY1" fmla="*/ 7439 h 19050"/>
                <a:gd name="connsiteX2" fmla="*/ 12518 w 19050"/>
                <a:gd name="connsiteY2" fmla="*/ 15059 h 19050"/>
              </a:gdLst>
              <a:ahLst/>
              <a:cxnLst>
                <a:cxn ang="0">
                  <a:pos x="connsiteX0" y="connsiteY0"/>
                </a:cxn>
                <a:cxn ang="0">
                  <a:pos x="connsiteX1" y="connsiteY1"/>
                </a:cxn>
                <a:cxn ang="0">
                  <a:pos x="connsiteX2" y="connsiteY2"/>
                </a:cxn>
              </a:cxnLst>
              <a:rect l="l" t="t" r="r" b="b"/>
              <a:pathLst>
                <a:path w="19050" h="19050">
                  <a:moveTo>
                    <a:pt x="12518" y="15059"/>
                  </a:moveTo>
                  <a:cubicBezTo>
                    <a:pt x="13471" y="12201"/>
                    <a:pt x="13471" y="9344"/>
                    <a:pt x="11566" y="7439"/>
                  </a:cubicBezTo>
                  <a:cubicBezTo>
                    <a:pt x="1088" y="4581"/>
                    <a:pt x="12518" y="23631"/>
                    <a:pt x="12518" y="15059"/>
                  </a:cubicBezTo>
                  <a:close/>
                </a:path>
              </a:pathLst>
            </a:custGeom>
            <a:grpFill/>
            <a:ln w="9525" cap="flat">
              <a:noFill/>
              <a:prstDash val="solid"/>
              <a:miter/>
            </a:ln>
          </p:spPr>
          <p:txBody>
            <a:bodyPr rtlCol="0" anchor="ctr"/>
            <a:lstStyle/>
            <a:p>
              <a:endParaRPr lang="en-US"/>
            </a:p>
          </p:txBody>
        </p:sp>
        <p:sp>
          <p:nvSpPr>
            <p:cNvPr id="4416" name="Freeform: Shape 4415">
              <a:extLst>
                <a:ext uri="{FF2B5EF4-FFF2-40B4-BE49-F238E27FC236}">
                  <a16:creationId xmlns:a16="http://schemas.microsoft.com/office/drawing/2014/main" xmlns="" id="{1FEF1E5A-05E1-46F9-A474-F62F374A9199}"/>
                </a:ext>
              </a:extLst>
            </p:cNvPr>
            <p:cNvSpPr/>
            <p:nvPr/>
          </p:nvSpPr>
          <p:spPr>
            <a:xfrm>
              <a:off x="3737626" y="6257625"/>
              <a:ext cx="19050" cy="19050"/>
            </a:xfrm>
            <a:custGeom>
              <a:avLst/>
              <a:gdLst>
                <a:gd name="connsiteX0" fmla="*/ 11413 w 19050"/>
                <a:gd name="connsiteY0" fmla="*/ 14136 h 19050"/>
                <a:gd name="connsiteX1" fmla="*/ 11413 w 19050"/>
                <a:gd name="connsiteY1" fmla="*/ 7469 h 19050"/>
                <a:gd name="connsiteX2" fmla="*/ 11413 w 19050"/>
                <a:gd name="connsiteY2" fmla="*/ 14136 h 19050"/>
              </a:gdLst>
              <a:ahLst/>
              <a:cxnLst>
                <a:cxn ang="0">
                  <a:pos x="connsiteX0" y="connsiteY0"/>
                </a:cxn>
                <a:cxn ang="0">
                  <a:pos x="connsiteX1" y="connsiteY1"/>
                </a:cxn>
                <a:cxn ang="0">
                  <a:pos x="connsiteX2" y="connsiteY2"/>
                </a:cxn>
              </a:cxnLst>
              <a:rect l="l" t="t" r="r" b="b"/>
              <a:pathLst>
                <a:path w="19050" h="19050">
                  <a:moveTo>
                    <a:pt x="11413" y="14136"/>
                  </a:moveTo>
                  <a:cubicBezTo>
                    <a:pt x="13318" y="11279"/>
                    <a:pt x="13318" y="9374"/>
                    <a:pt x="11413" y="7469"/>
                  </a:cubicBezTo>
                  <a:cubicBezTo>
                    <a:pt x="2841" y="4611"/>
                    <a:pt x="9508" y="21756"/>
                    <a:pt x="11413" y="14136"/>
                  </a:cubicBezTo>
                  <a:close/>
                </a:path>
              </a:pathLst>
            </a:custGeom>
            <a:grpFill/>
            <a:ln w="9525" cap="flat">
              <a:noFill/>
              <a:prstDash val="solid"/>
              <a:miter/>
            </a:ln>
          </p:spPr>
          <p:txBody>
            <a:bodyPr rtlCol="0" anchor="ctr"/>
            <a:lstStyle/>
            <a:p>
              <a:endParaRPr lang="en-US"/>
            </a:p>
          </p:txBody>
        </p:sp>
        <p:sp>
          <p:nvSpPr>
            <p:cNvPr id="4417" name="Freeform: Shape 4416">
              <a:extLst>
                <a:ext uri="{FF2B5EF4-FFF2-40B4-BE49-F238E27FC236}">
                  <a16:creationId xmlns:a16="http://schemas.microsoft.com/office/drawing/2014/main" xmlns="" id="{C6498C81-899A-424D-9712-0C320A7543E4}"/>
                </a:ext>
              </a:extLst>
            </p:cNvPr>
            <p:cNvSpPr/>
            <p:nvPr/>
          </p:nvSpPr>
          <p:spPr>
            <a:xfrm>
              <a:off x="3758297" y="6255093"/>
              <a:ext cx="19050" cy="19050"/>
            </a:xfrm>
            <a:custGeom>
              <a:avLst/>
              <a:gdLst>
                <a:gd name="connsiteX0" fmla="*/ 13603 w 19050"/>
                <a:gd name="connsiteY0" fmla="*/ 15716 h 19050"/>
                <a:gd name="connsiteX1" fmla="*/ 10745 w 19050"/>
                <a:gd name="connsiteY1" fmla="*/ 7144 h 19050"/>
                <a:gd name="connsiteX2" fmla="*/ 13603 w 19050"/>
                <a:gd name="connsiteY2" fmla="*/ 15716 h 19050"/>
              </a:gdLst>
              <a:ahLst/>
              <a:cxnLst>
                <a:cxn ang="0">
                  <a:pos x="connsiteX0" y="connsiteY0"/>
                </a:cxn>
                <a:cxn ang="0">
                  <a:pos x="connsiteX1" y="connsiteY1"/>
                </a:cxn>
                <a:cxn ang="0">
                  <a:pos x="connsiteX2" y="connsiteY2"/>
                </a:cxn>
              </a:cxnLst>
              <a:rect l="l" t="t" r="r" b="b"/>
              <a:pathLst>
                <a:path w="19050" h="19050">
                  <a:moveTo>
                    <a:pt x="13603" y="15716"/>
                  </a:moveTo>
                  <a:cubicBezTo>
                    <a:pt x="15508" y="11906"/>
                    <a:pt x="14555" y="9049"/>
                    <a:pt x="10745" y="7144"/>
                  </a:cubicBezTo>
                  <a:cubicBezTo>
                    <a:pt x="1220" y="8096"/>
                    <a:pt x="13603" y="24289"/>
                    <a:pt x="13603" y="15716"/>
                  </a:cubicBezTo>
                  <a:close/>
                </a:path>
              </a:pathLst>
            </a:custGeom>
            <a:grpFill/>
            <a:ln w="9525" cap="flat">
              <a:noFill/>
              <a:prstDash val="solid"/>
              <a:miter/>
            </a:ln>
          </p:spPr>
          <p:txBody>
            <a:bodyPr rtlCol="0" anchor="ctr"/>
            <a:lstStyle/>
            <a:p>
              <a:endParaRPr lang="en-US"/>
            </a:p>
          </p:txBody>
        </p:sp>
        <p:sp>
          <p:nvSpPr>
            <p:cNvPr id="4418" name="Freeform: Shape 4417">
              <a:extLst>
                <a:ext uri="{FF2B5EF4-FFF2-40B4-BE49-F238E27FC236}">
                  <a16:creationId xmlns:a16="http://schemas.microsoft.com/office/drawing/2014/main" xmlns="" id="{15483285-3CDE-414F-B466-6FF79054BD16}"/>
                </a:ext>
              </a:extLst>
            </p:cNvPr>
            <p:cNvSpPr/>
            <p:nvPr/>
          </p:nvSpPr>
          <p:spPr>
            <a:xfrm>
              <a:off x="3770432" y="6257950"/>
              <a:ext cx="19050" cy="19050"/>
            </a:xfrm>
            <a:custGeom>
              <a:avLst/>
              <a:gdLst>
                <a:gd name="connsiteX0" fmla="*/ 12897 w 19050"/>
                <a:gd name="connsiteY0" fmla="*/ 13811 h 19050"/>
                <a:gd name="connsiteX1" fmla="*/ 10040 w 19050"/>
                <a:gd name="connsiteY1" fmla="*/ 7144 h 19050"/>
                <a:gd name="connsiteX2" fmla="*/ 8135 w 19050"/>
                <a:gd name="connsiteY2" fmla="*/ 15716 h 19050"/>
                <a:gd name="connsiteX3" fmla="*/ 12897 w 19050"/>
                <a:gd name="connsiteY3" fmla="*/ 13811 h 19050"/>
              </a:gdLst>
              <a:ahLst/>
              <a:cxnLst>
                <a:cxn ang="0">
                  <a:pos x="connsiteX0" y="connsiteY0"/>
                </a:cxn>
                <a:cxn ang="0">
                  <a:pos x="connsiteX1" y="connsiteY1"/>
                </a:cxn>
                <a:cxn ang="0">
                  <a:pos x="connsiteX2" y="connsiteY2"/>
                </a:cxn>
                <a:cxn ang="0">
                  <a:pos x="connsiteX3" y="connsiteY3"/>
                </a:cxn>
              </a:cxnLst>
              <a:rect l="l" t="t" r="r" b="b"/>
              <a:pathLst>
                <a:path w="19050" h="19050">
                  <a:moveTo>
                    <a:pt x="12897" y="13811"/>
                  </a:moveTo>
                  <a:cubicBezTo>
                    <a:pt x="13850" y="10954"/>
                    <a:pt x="12897" y="9049"/>
                    <a:pt x="10040" y="7144"/>
                  </a:cubicBezTo>
                  <a:cubicBezTo>
                    <a:pt x="7182" y="9049"/>
                    <a:pt x="6230" y="11906"/>
                    <a:pt x="8135" y="15716"/>
                  </a:cubicBezTo>
                  <a:cubicBezTo>
                    <a:pt x="11945" y="17621"/>
                    <a:pt x="12897" y="16669"/>
                    <a:pt x="12897" y="13811"/>
                  </a:cubicBezTo>
                  <a:close/>
                </a:path>
              </a:pathLst>
            </a:custGeom>
            <a:grpFill/>
            <a:ln w="9525" cap="flat">
              <a:noFill/>
              <a:prstDash val="solid"/>
              <a:miter/>
            </a:ln>
          </p:spPr>
          <p:txBody>
            <a:bodyPr rtlCol="0" anchor="ctr"/>
            <a:lstStyle/>
            <a:p>
              <a:endParaRPr lang="en-US"/>
            </a:p>
          </p:txBody>
        </p:sp>
        <p:sp>
          <p:nvSpPr>
            <p:cNvPr id="4419" name="Freeform: Shape 4418">
              <a:extLst>
                <a:ext uri="{FF2B5EF4-FFF2-40B4-BE49-F238E27FC236}">
                  <a16:creationId xmlns:a16="http://schemas.microsoft.com/office/drawing/2014/main" xmlns="" id="{D6EAFE1D-83DF-46DA-95A5-F34906982F1C}"/>
                </a:ext>
              </a:extLst>
            </p:cNvPr>
            <p:cNvSpPr/>
            <p:nvPr/>
          </p:nvSpPr>
          <p:spPr>
            <a:xfrm>
              <a:off x="3778111" y="6256998"/>
              <a:ext cx="19050" cy="19050"/>
            </a:xfrm>
            <a:custGeom>
              <a:avLst/>
              <a:gdLst>
                <a:gd name="connsiteX0" fmla="*/ 12839 w 19050"/>
                <a:gd name="connsiteY0" fmla="*/ 15716 h 19050"/>
                <a:gd name="connsiteX1" fmla="*/ 10934 w 19050"/>
                <a:gd name="connsiteY1" fmla="*/ 7144 h 19050"/>
                <a:gd name="connsiteX2" fmla="*/ 12839 w 19050"/>
                <a:gd name="connsiteY2" fmla="*/ 15716 h 19050"/>
              </a:gdLst>
              <a:ahLst/>
              <a:cxnLst>
                <a:cxn ang="0">
                  <a:pos x="connsiteX0" y="connsiteY0"/>
                </a:cxn>
                <a:cxn ang="0">
                  <a:pos x="connsiteX1" y="connsiteY1"/>
                </a:cxn>
                <a:cxn ang="0">
                  <a:pos x="connsiteX2" y="connsiteY2"/>
                </a:cxn>
              </a:cxnLst>
              <a:rect l="l" t="t" r="r" b="b"/>
              <a:pathLst>
                <a:path w="19050" h="19050">
                  <a:moveTo>
                    <a:pt x="12839" y="15716"/>
                  </a:moveTo>
                  <a:cubicBezTo>
                    <a:pt x="14744" y="11906"/>
                    <a:pt x="13791" y="9049"/>
                    <a:pt x="10934" y="7144"/>
                  </a:cubicBezTo>
                  <a:cubicBezTo>
                    <a:pt x="1409" y="7144"/>
                    <a:pt x="12839" y="23336"/>
                    <a:pt x="12839" y="15716"/>
                  </a:cubicBezTo>
                  <a:close/>
                </a:path>
              </a:pathLst>
            </a:custGeom>
            <a:grpFill/>
            <a:ln w="9525" cap="flat">
              <a:noFill/>
              <a:prstDash val="solid"/>
              <a:miter/>
            </a:ln>
          </p:spPr>
          <p:txBody>
            <a:bodyPr rtlCol="0" anchor="ctr"/>
            <a:lstStyle/>
            <a:p>
              <a:endParaRPr lang="en-US"/>
            </a:p>
          </p:txBody>
        </p:sp>
        <p:sp>
          <p:nvSpPr>
            <p:cNvPr id="4420" name="Freeform: Shape 4419">
              <a:extLst>
                <a:ext uri="{FF2B5EF4-FFF2-40B4-BE49-F238E27FC236}">
                  <a16:creationId xmlns:a16="http://schemas.microsoft.com/office/drawing/2014/main" xmlns="" id="{BBC2548B-7E3F-4650-B5CF-182A8C06B80A}"/>
                </a:ext>
              </a:extLst>
            </p:cNvPr>
            <p:cNvSpPr/>
            <p:nvPr/>
          </p:nvSpPr>
          <p:spPr>
            <a:xfrm>
              <a:off x="3811029" y="6254140"/>
              <a:ext cx="19050" cy="19050"/>
            </a:xfrm>
            <a:custGeom>
              <a:avLst/>
              <a:gdLst>
                <a:gd name="connsiteX0" fmla="*/ 13258 w 19050"/>
                <a:gd name="connsiteY0" fmla="*/ 17621 h 19050"/>
                <a:gd name="connsiteX1" fmla="*/ 11353 w 19050"/>
                <a:gd name="connsiteY1" fmla="*/ 7144 h 19050"/>
                <a:gd name="connsiteX2" fmla="*/ 13258 w 19050"/>
                <a:gd name="connsiteY2" fmla="*/ 17621 h 19050"/>
              </a:gdLst>
              <a:ahLst/>
              <a:cxnLst>
                <a:cxn ang="0">
                  <a:pos x="connsiteX0" y="connsiteY0"/>
                </a:cxn>
                <a:cxn ang="0">
                  <a:pos x="connsiteX1" y="connsiteY1"/>
                </a:cxn>
                <a:cxn ang="0">
                  <a:pos x="connsiteX2" y="connsiteY2"/>
                </a:cxn>
              </a:cxnLst>
              <a:rect l="l" t="t" r="r" b="b"/>
              <a:pathLst>
                <a:path w="19050" h="19050">
                  <a:moveTo>
                    <a:pt x="13258" y="17621"/>
                  </a:moveTo>
                  <a:cubicBezTo>
                    <a:pt x="15163" y="12859"/>
                    <a:pt x="15163" y="10001"/>
                    <a:pt x="11353" y="7144"/>
                  </a:cubicBezTo>
                  <a:cubicBezTo>
                    <a:pt x="876" y="7144"/>
                    <a:pt x="13258" y="25241"/>
                    <a:pt x="13258" y="17621"/>
                  </a:cubicBezTo>
                  <a:close/>
                </a:path>
              </a:pathLst>
            </a:custGeom>
            <a:grpFill/>
            <a:ln w="9525" cap="flat">
              <a:noFill/>
              <a:prstDash val="solid"/>
              <a:miter/>
            </a:ln>
          </p:spPr>
          <p:txBody>
            <a:bodyPr rtlCol="0" anchor="ctr"/>
            <a:lstStyle/>
            <a:p>
              <a:endParaRPr lang="en-US"/>
            </a:p>
          </p:txBody>
        </p:sp>
        <p:sp>
          <p:nvSpPr>
            <p:cNvPr id="4421" name="Freeform: Shape 4420">
              <a:extLst>
                <a:ext uri="{FF2B5EF4-FFF2-40B4-BE49-F238E27FC236}">
                  <a16:creationId xmlns:a16="http://schemas.microsoft.com/office/drawing/2014/main" xmlns="" id="{2E25EC6B-5AA6-4A98-8D8F-647EC6F5BE7E}"/>
                </a:ext>
              </a:extLst>
            </p:cNvPr>
            <p:cNvSpPr/>
            <p:nvPr/>
          </p:nvSpPr>
          <p:spPr>
            <a:xfrm>
              <a:off x="3821316" y="6256045"/>
              <a:ext cx="19050" cy="19050"/>
            </a:xfrm>
            <a:custGeom>
              <a:avLst/>
              <a:gdLst>
                <a:gd name="connsiteX0" fmla="*/ 13449 w 19050"/>
                <a:gd name="connsiteY0" fmla="*/ 16669 h 19050"/>
                <a:gd name="connsiteX1" fmla="*/ 10591 w 19050"/>
                <a:gd name="connsiteY1" fmla="*/ 7144 h 19050"/>
                <a:gd name="connsiteX2" fmla="*/ 13449 w 19050"/>
                <a:gd name="connsiteY2" fmla="*/ 16669 h 19050"/>
              </a:gdLst>
              <a:ahLst/>
              <a:cxnLst>
                <a:cxn ang="0">
                  <a:pos x="connsiteX0" y="connsiteY0"/>
                </a:cxn>
                <a:cxn ang="0">
                  <a:pos x="connsiteX1" y="connsiteY1"/>
                </a:cxn>
                <a:cxn ang="0">
                  <a:pos x="connsiteX2" y="connsiteY2"/>
                </a:cxn>
              </a:cxnLst>
              <a:rect l="l" t="t" r="r" b="b"/>
              <a:pathLst>
                <a:path w="19050" h="19050">
                  <a:moveTo>
                    <a:pt x="13449" y="16669"/>
                  </a:moveTo>
                  <a:cubicBezTo>
                    <a:pt x="14401" y="12859"/>
                    <a:pt x="13449" y="9049"/>
                    <a:pt x="10591" y="7144"/>
                  </a:cubicBezTo>
                  <a:cubicBezTo>
                    <a:pt x="1066" y="8096"/>
                    <a:pt x="14401" y="25241"/>
                    <a:pt x="13449" y="16669"/>
                  </a:cubicBezTo>
                  <a:close/>
                </a:path>
              </a:pathLst>
            </a:custGeom>
            <a:grpFill/>
            <a:ln w="9525" cap="flat">
              <a:noFill/>
              <a:prstDash val="solid"/>
              <a:miter/>
            </a:ln>
          </p:spPr>
          <p:txBody>
            <a:bodyPr rtlCol="0" anchor="ctr"/>
            <a:lstStyle/>
            <a:p>
              <a:endParaRPr lang="en-US"/>
            </a:p>
          </p:txBody>
        </p:sp>
        <p:sp>
          <p:nvSpPr>
            <p:cNvPr id="4422" name="Freeform: Shape 4421">
              <a:extLst>
                <a:ext uri="{FF2B5EF4-FFF2-40B4-BE49-F238E27FC236}">
                  <a16:creationId xmlns:a16="http://schemas.microsoft.com/office/drawing/2014/main" xmlns="" id="{A20DA8BC-61BB-4800-BFA4-3344F05A1F5A}"/>
                </a:ext>
              </a:extLst>
            </p:cNvPr>
            <p:cNvSpPr/>
            <p:nvPr/>
          </p:nvSpPr>
          <p:spPr>
            <a:xfrm>
              <a:off x="3840347" y="6252235"/>
              <a:ext cx="19050" cy="28575"/>
            </a:xfrm>
            <a:custGeom>
              <a:avLst/>
              <a:gdLst>
                <a:gd name="connsiteX0" fmla="*/ 11562 w 19050"/>
                <a:gd name="connsiteY0" fmla="*/ 19526 h 28575"/>
                <a:gd name="connsiteX1" fmla="*/ 10610 w 19050"/>
                <a:gd name="connsiteY1" fmla="*/ 7144 h 28575"/>
                <a:gd name="connsiteX2" fmla="*/ 8705 w 19050"/>
                <a:gd name="connsiteY2" fmla="*/ 22384 h 28575"/>
                <a:gd name="connsiteX3" fmla="*/ 11562 w 19050"/>
                <a:gd name="connsiteY3" fmla="*/ 19526 h 28575"/>
              </a:gdLst>
              <a:ahLst/>
              <a:cxnLst>
                <a:cxn ang="0">
                  <a:pos x="connsiteX0" y="connsiteY0"/>
                </a:cxn>
                <a:cxn ang="0">
                  <a:pos x="connsiteX1" y="connsiteY1"/>
                </a:cxn>
                <a:cxn ang="0">
                  <a:pos x="connsiteX2" y="connsiteY2"/>
                </a:cxn>
                <a:cxn ang="0">
                  <a:pos x="connsiteX3" y="connsiteY3"/>
                </a:cxn>
              </a:cxnLst>
              <a:rect l="l" t="t" r="r" b="b"/>
              <a:pathLst>
                <a:path w="19050" h="28575">
                  <a:moveTo>
                    <a:pt x="11562" y="19526"/>
                  </a:moveTo>
                  <a:cubicBezTo>
                    <a:pt x="9657" y="17621"/>
                    <a:pt x="15372" y="7144"/>
                    <a:pt x="10610" y="7144"/>
                  </a:cubicBezTo>
                  <a:cubicBezTo>
                    <a:pt x="5847" y="7144"/>
                    <a:pt x="6800" y="21431"/>
                    <a:pt x="8705" y="22384"/>
                  </a:cubicBezTo>
                  <a:cubicBezTo>
                    <a:pt x="11562" y="23336"/>
                    <a:pt x="12515" y="22384"/>
                    <a:pt x="11562" y="19526"/>
                  </a:cubicBezTo>
                  <a:close/>
                </a:path>
              </a:pathLst>
            </a:custGeom>
            <a:grpFill/>
            <a:ln w="9525" cap="flat">
              <a:noFill/>
              <a:prstDash val="solid"/>
              <a:miter/>
            </a:ln>
          </p:spPr>
          <p:txBody>
            <a:bodyPr rtlCol="0" anchor="ctr"/>
            <a:lstStyle/>
            <a:p>
              <a:endParaRPr lang="en-US"/>
            </a:p>
          </p:txBody>
        </p:sp>
        <p:sp>
          <p:nvSpPr>
            <p:cNvPr id="4423" name="Freeform: Shape 4422">
              <a:extLst>
                <a:ext uri="{FF2B5EF4-FFF2-40B4-BE49-F238E27FC236}">
                  <a16:creationId xmlns:a16="http://schemas.microsoft.com/office/drawing/2014/main" xmlns="" id="{230AECF5-E871-4472-A449-E6DA39EF8931}"/>
                </a:ext>
              </a:extLst>
            </p:cNvPr>
            <p:cNvSpPr/>
            <p:nvPr/>
          </p:nvSpPr>
          <p:spPr>
            <a:xfrm>
              <a:off x="3849910" y="6254140"/>
              <a:ext cx="19050" cy="19050"/>
            </a:xfrm>
            <a:custGeom>
              <a:avLst/>
              <a:gdLst>
                <a:gd name="connsiteX0" fmla="*/ 14382 w 19050"/>
                <a:gd name="connsiteY0" fmla="*/ 17621 h 19050"/>
                <a:gd name="connsiteX1" fmla="*/ 11525 w 19050"/>
                <a:gd name="connsiteY1" fmla="*/ 7144 h 19050"/>
                <a:gd name="connsiteX2" fmla="*/ 14382 w 19050"/>
                <a:gd name="connsiteY2" fmla="*/ 17621 h 19050"/>
              </a:gdLst>
              <a:ahLst/>
              <a:cxnLst>
                <a:cxn ang="0">
                  <a:pos x="connsiteX0" y="connsiteY0"/>
                </a:cxn>
                <a:cxn ang="0">
                  <a:pos x="connsiteX1" y="connsiteY1"/>
                </a:cxn>
                <a:cxn ang="0">
                  <a:pos x="connsiteX2" y="connsiteY2"/>
                </a:cxn>
              </a:cxnLst>
              <a:rect l="l" t="t" r="r" b="b"/>
              <a:pathLst>
                <a:path w="19050" h="19050">
                  <a:moveTo>
                    <a:pt x="14382" y="17621"/>
                  </a:moveTo>
                  <a:cubicBezTo>
                    <a:pt x="16287" y="12859"/>
                    <a:pt x="15335" y="9049"/>
                    <a:pt x="11525" y="7144"/>
                  </a:cubicBezTo>
                  <a:cubicBezTo>
                    <a:pt x="-858" y="7144"/>
                    <a:pt x="17240" y="26194"/>
                    <a:pt x="14382" y="17621"/>
                  </a:cubicBezTo>
                  <a:close/>
                </a:path>
              </a:pathLst>
            </a:custGeom>
            <a:grpFill/>
            <a:ln w="9525" cap="flat">
              <a:noFill/>
              <a:prstDash val="solid"/>
              <a:miter/>
            </a:ln>
          </p:spPr>
          <p:txBody>
            <a:bodyPr rtlCol="0" anchor="ctr"/>
            <a:lstStyle/>
            <a:p>
              <a:endParaRPr lang="en-US"/>
            </a:p>
          </p:txBody>
        </p:sp>
        <p:sp>
          <p:nvSpPr>
            <p:cNvPr id="4424" name="Freeform: Shape 4423">
              <a:extLst>
                <a:ext uri="{FF2B5EF4-FFF2-40B4-BE49-F238E27FC236}">
                  <a16:creationId xmlns:a16="http://schemas.microsoft.com/office/drawing/2014/main" xmlns="" id="{3163C3D3-1135-4D82-8DEC-EFB9F870116C}"/>
                </a:ext>
              </a:extLst>
            </p:cNvPr>
            <p:cNvSpPr/>
            <p:nvPr/>
          </p:nvSpPr>
          <p:spPr>
            <a:xfrm>
              <a:off x="3862753" y="6250330"/>
              <a:ext cx="19050" cy="28575"/>
            </a:xfrm>
            <a:custGeom>
              <a:avLst/>
              <a:gdLst>
                <a:gd name="connsiteX0" fmla="*/ 13921 w 19050"/>
                <a:gd name="connsiteY0" fmla="*/ 20479 h 28575"/>
                <a:gd name="connsiteX1" fmla="*/ 12016 w 19050"/>
                <a:gd name="connsiteY1" fmla="*/ 7144 h 28575"/>
                <a:gd name="connsiteX2" fmla="*/ 13921 w 19050"/>
                <a:gd name="connsiteY2" fmla="*/ 20479 h 28575"/>
              </a:gdLst>
              <a:ahLst/>
              <a:cxnLst>
                <a:cxn ang="0">
                  <a:pos x="connsiteX0" y="connsiteY0"/>
                </a:cxn>
                <a:cxn ang="0">
                  <a:pos x="connsiteX1" y="connsiteY1"/>
                </a:cxn>
                <a:cxn ang="0">
                  <a:pos x="connsiteX2" y="connsiteY2"/>
                </a:cxn>
              </a:cxnLst>
              <a:rect l="l" t="t" r="r" b="b"/>
              <a:pathLst>
                <a:path w="19050" h="28575">
                  <a:moveTo>
                    <a:pt x="13921" y="20479"/>
                  </a:moveTo>
                  <a:cubicBezTo>
                    <a:pt x="16779" y="14764"/>
                    <a:pt x="15826" y="10001"/>
                    <a:pt x="12016" y="7144"/>
                  </a:cubicBezTo>
                  <a:cubicBezTo>
                    <a:pt x="-366" y="8096"/>
                    <a:pt x="14874" y="28099"/>
                    <a:pt x="13921" y="20479"/>
                  </a:cubicBezTo>
                  <a:close/>
                </a:path>
              </a:pathLst>
            </a:custGeom>
            <a:grpFill/>
            <a:ln w="9525" cap="flat">
              <a:noFill/>
              <a:prstDash val="solid"/>
              <a:miter/>
            </a:ln>
          </p:spPr>
          <p:txBody>
            <a:bodyPr rtlCol="0" anchor="ctr"/>
            <a:lstStyle/>
            <a:p>
              <a:endParaRPr lang="en-US"/>
            </a:p>
          </p:txBody>
        </p:sp>
        <p:sp>
          <p:nvSpPr>
            <p:cNvPr id="4425" name="Freeform: Shape 4424">
              <a:extLst>
                <a:ext uri="{FF2B5EF4-FFF2-40B4-BE49-F238E27FC236}">
                  <a16:creationId xmlns:a16="http://schemas.microsoft.com/office/drawing/2014/main" xmlns="" id="{37AA5D06-D57F-40AC-B129-6C86AE7FFEB1}"/>
                </a:ext>
              </a:extLst>
            </p:cNvPr>
            <p:cNvSpPr/>
            <p:nvPr/>
          </p:nvSpPr>
          <p:spPr>
            <a:xfrm>
              <a:off x="3897900" y="6262713"/>
              <a:ext cx="19050" cy="19050"/>
            </a:xfrm>
            <a:custGeom>
              <a:avLst/>
              <a:gdLst>
                <a:gd name="connsiteX0" fmla="*/ 14017 w 19050"/>
                <a:gd name="connsiteY0" fmla="*/ 18574 h 19050"/>
                <a:gd name="connsiteX1" fmla="*/ 11160 w 19050"/>
                <a:gd name="connsiteY1" fmla="*/ 7144 h 19050"/>
                <a:gd name="connsiteX2" fmla="*/ 14017 w 19050"/>
                <a:gd name="connsiteY2" fmla="*/ 18574 h 19050"/>
              </a:gdLst>
              <a:ahLst/>
              <a:cxnLst>
                <a:cxn ang="0">
                  <a:pos x="connsiteX0" y="connsiteY0"/>
                </a:cxn>
                <a:cxn ang="0">
                  <a:pos x="connsiteX1" y="connsiteY1"/>
                </a:cxn>
                <a:cxn ang="0">
                  <a:pos x="connsiteX2" y="connsiteY2"/>
                </a:cxn>
              </a:cxnLst>
              <a:rect l="l" t="t" r="r" b="b"/>
              <a:pathLst>
                <a:path w="19050" h="19050">
                  <a:moveTo>
                    <a:pt x="14017" y="18574"/>
                  </a:moveTo>
                  <a:cubicBezTo>
                    <a:pt x="15922" y="13811"/>
                    <a:pt x="14970" y="10001"/>
                    <a:pt x="11160" y="7144"/>
                  </a:cubicBezTo>
                  <a:cubicBezTo>
                    <a:pt x="682" y="8096"/>
                    <a:pt x="14017" y="27146"/>
                    <a:pt x="14017" y="18574"/>
                  </a:cubicBezTo>
                  <a:close/>
                </a:path>
              </a:pathLst>
            </a:custGeom>
            <a:grpFill/>
            <a:ln w="9525" cap="flat">
              <a:noFill/>
              <a:prstDash val="solid"/>
              <a:miter/>
            </a:ln>
          </p:spPr>
          <p:txBody>
            <a:bodyPr rtlCol="0" anchor="ctr"/>
            <a:lstStyle/>
            <a:p>
              <a:endParaRPr lang="en-US"/>
            </a:p>
          </p:txBody>
        </p:sp>
        <p:sp>
          <p:nvSpPr>
            <p:cNvPr id="4426" name="Freeform: Shape 4425">
              <a:extLst>
                <a:ext uri="{FF2B5EF4-FFF2-40B4-BE49-F238E27FC236}">
                  <a16:creationId xmlns:a16="http://schemas.microsoft.com/office/drawing/2014/main" xmlns="" id="{CD6531E6-9D0C-41D4-B1E0-FBF212324179}"/>
                </a:ext>
              </a:extLst>
            </p:cNvPr>
            <p:cNvSpPr/>
            <p:nvPr/>
          </p:nvSpPr>
          <p:spPr>
            <a:xfrm>
              <a:off x="3911539" y="6257950"/>
              <a:ext cx="19050" cy="28575"/>
            </a:xfrm>
            <a:custGeom>
              <a:avLst/>
              <a:gdLst>
                <a:gd name="connsiteX0" fmla="*/ 15618 w 19050"/>
                <a:gd name="connsiteY0" fmla="*/ 22384 h 28575"/>
                <a:gd name="connsiteX1" fmla="*/ 11808 w 19050"/>
                <a:gd name="connsiteY1" fmla="*/ 7144 h 28575"/>
                <a:gd name="connsiteX2" fmla="*/ 15618 w 19050"/>
                <a:gd name="connsiteY2" fmla="*/ 22384 h 28575"/>
              </a:gdLst>
              <a:ahLst/>
              <a:cxnLst>
                <a:cxn ang="0">
                  <a:pos x="connsiteX0" y="connsiteY0"/>
                </a:cxn>
                <a:cxn ang="0">
                  <a:pos x="connsiteX1" y="connsiteY1"/>
                </a:cxn>
                <a:cxn ang="0">
                  <a:pos x="connsiteX2" y="connsiteY2"/>
                </a:cxn>
              </a:cxnLst>
              <a:rect l="l" t="t" r="r" b="b"/>
              <a:pathLst>
                <a:path w="19050" h="28575">
                  <a:moveTo>
                    <a:pt x="15618" y="22384"/>
                  </a:moveTo>
                  <a:cubicBezTo>
                    <a:pt x="17523" y="15716"/>
                    <a:pt x="16570" y="10954"/>
                    <a:pt x="11808" y="7144"/>
                  </a:cubicBezTo>
                  <a:cubicBezTo>
                    <a:pt x="-575" y="7144"/>
                    <a:pt x="15618" y="30004"/>
                    <a:pt x="15618" y="22384"/>
                  </a:cubicBezTo>
                  <a:close/>
                </a:path>
              </a:pathLst>
            </a:custGeom>
            <a:grpFill/>
            <a:ln w="9525" cap="flat">
              <a:noFill/>
              <a:prstDash val="solid"/>
              <a:miter/>
            </a:ln>
          </p:spPr>
          <p:txBody>
            <a:bodyPr rtlCol="0" anchor="ctr"/>
            <a:lstStyle/>
            <a:p>
              <a:endParaRPr lang="en-US"/>
            </a:p>
          </p:txBody>
        </p:sp>
        <p:sp>
          <p:nvSpPr>
            <p:cNvPr id="4427" name="Freeform: Shape 4426">
              <a:extLst>
                <a:ext uri="{FF2B5EF4-FFF2-40B4-BE49-F238E27FC236}">
                  <a16:creationId xmlns:a16="http://schemas.microsoft.com/office/drawing/2014/main" xmlns="" id="{D770670D-3CEC-4013-9B83-24E8ED0E12E4}"/>
                </a:ext>
              </a:extLst>
            </p:cNvPr>
            <p:cNvSpPr/>
            <p:nvPr/>
          </p:nvSpPr>
          <p:spPr>
            <a:xfrm>
              <a:off x="3923201" y="6258903"/>
              <a:ext cx="19050" cy="28575"/>
            </a:xfrm>
            <a:custGeom>
              <a:avLst/>
              <a:gdLst>
                <a:gd name="connsiteX0" fmla="*/ 14433 w 19050"/>
                <a:gd name="connsiteY0" fmla="*/ 21431 h 28575"/>
                <a:gd name="connsiteX1" fmla="*/ 11576 w 19050"/>
                <a:gd name="connsiteY1" fmla="*/ 7144 h 28575"/>
                <a:gd name="connsiteX2" fmla="*/ 14433 w 19050"/>
                <a:gd name="connsiteY2" fmla="*/ 21431 h 28575"/>
              </a:gdLst>
              <a:ahLst/>
              <a:cxnLst>
                <a:cxn ang="0">
                  <a:pos x="connsiteX0" y="connsiteY0"/>
                </a:cxn>
                <a:cxn ang="0">
                  <a:pos x="connsiteX1" y="connsiteY1"/>
                </a:cxn>
                <a:cxn ang="0">
                  <a:pos x="connsiteX2" y="connsiteY2"/>
                </a:cxn>
              </a:cxnLst>
              <a:rect l="l" t="t" r="r" b="b"/>
              <a:pathLst>
                <a:path w="19050" h="28575">
                  <a:moveTo>
                    <a:pt x="14433" y="21431"/>
                  </a:moveTo>
                  <a:cubicBezTo>
                    <a:pt x="17291" y="14764"/>
                    <a:pt x="16338" y="10001"/>
                    <a:pt x="11576" y="7144"/>
                  </a:cubicBezTo>
                  <a:cubicBezTo>
                    <a:pt x="146" y="7144"/>
                    <a:pt x="14433" y="30004"/>
                    <a:pt x="14433" y="21431"/>
                  </a:cubicBezTo>
                  <a:close/>
                </a:path>
              </a:pathLst>
            </a:custGeom>
            <a:grpFill/>
            <a:ln w="9525" cap="flat">
              <a:noFill/>
              <a:prstDash val="solid"/>
              <a:miter/>
            </a:ln>
          </p:spPr>
          <p:txBody>
            <a:bodyPr rtlCol="0" anchor="ctr"/>
            <a:lstStyle/>
            <a:p>
              <a:endParaRPr lang="en-US"/>
            </a:p>
          </p:txBody>
        </p:sp>
        <p:sp>
          <p:nvSpPr>
            <p:cNvPr id="4428" name="Freeform: Shape 4427">
              <a:extLst>
                <a:ext uri="{FF2B5EF4-FFF2-40B4-BE49-F238E27FC236}">
                  <a16:creationId xmlns:a16="http://schemas.microsoft.com/office/drawing/2014/main" xmlns="" id="{03C56DB0-4716-4BBF-B8C1-9EA7155C99D0}"/>
                </a:ext>
              </a:extLst>
            </p:cNvPr>
            <p:cNvSpPr/>
            <p:nvPr/>
          </p:nvSpPr>
          <p:spPr>
            <a:xfrm>
              <a:off x="3933018" y="6264618"/>
              <a:ext cx="19050" cy="19050"/>
            </a:xfrm>
            <a:custGeom>
              <a:avLst/>
              <a:gdLst>
                <a:gd name="connsiteX0" fmla="*/ 13189 w 19050"/>
                <a:gd name="connsiteY0" fmla="*/ 15716 h 19050"/>
                <a:gd name="connsiteX1" fmla="*/ 10332 w 19050"/>
                <a:gd name="connsiteY1" fmla="*/ 7144 h 19050"/>
                <a:gd name="connsiteX2" fmla="*/ 13189 w 19050"/>
                <a:gd name="connsiteY2" fmla="*/ 15716 h 19050"/>
              </a:gdLst>
              <a:ahLst/>
              <a:cxnLst>
                <a:cxn ang="0">
                  <a:pos x="connsiteX0" y="connsiteY0"/>
                </a:cxn>
                <a:cxn ang="0">
                  <a:pos x="connsiteX1" y="connsiteY1"/>
                </a:cxn>
                <a:cxn ang="0">
                  <a:pos x="connsiteX2" y="connsiteY2"/>
                </a:cxn>
              </a:cxnLst>
              <a:rect l="l" t="t" r="r" b="b"/>
              <a:pathLst>
                <a:path w="19050" h="19050">
                  <a:moveTo>
                    <a:pt x="13189" y="15716"/>
                  </a:moveTo>
                  <a:cubicBezTo>
                    <a:pt x="15094" y="11906"/>
                    <a:pt x="14142" y="9049"/>
                    <a:pt x="10332" y="7144"/>
                  </a:cubicBezTo>
                  <a:cubicBezTo>
                    <a:pt x="1759" y="7144"/>
                    <a:pt x="13189" y="24289"/>
                    <a:pt x="13189" y="15716"/>
                  </a:cubicBezTo>
                  <a:close/>
                </a:path>
              </a:pathLst>
            </a:custGeom>
            <a:grpFill/>
            <a:ln w="9525" cap="flat">
              <a:noFill/>
              <a:prstDash val="solid"/>
              <a:miter/>
            </a:ln>
          </p:spPr>
          <p:txBody>
            <a:bodyPr rtlCol="0" anchor="ctr"/>
            <a:lstStyle/>
            <a:p>
              <a:endParaRPr lang="en-US"/>
            </a:p>
          </p:txBody>
        </p:sp>
        <p:sp>
          <p:nvSpPr>
            <p:cNvPr id="4429" name="Freeform: Shape 4428">
              <a:extLst>
                <a:ext uri="{FF2B5EF4-FFF2-40B4-BE49-F238E27FC236}">
                  <a16:creationId xmlns:a16="http://schemas.microsoft.com/office/drawing/2014/main" xmlns="" id="{1E9E2CCB-B06F-4B95-AAAC-C1CF2E270FC1}"/>
                </a:ext>
              </a:extLst>
            </p:cNvPr>
            <p:cNvSpPr/>
            <p:nvPr/>
          </p:nvSpPr>
          <p:spPr>
            <a:xfrm>
              <a:off x="3948608" y="6259855"/>
              <a:ext cx="19050" cy="19050"/>
            </a:xfrm>
            <a:custGeom>
              <a:avLst/>
              <a:gdLst>
                <a:gd name="connsiteX0" fmla="*/ 12839 w 19050"/>
                <a:gd name="connsiteY0" fmla="*/ 16669 h 19050"/>
                <a:gd name="connsiteX1" fmla="*/ 10934 w 19050"/>
                <a:gd name="connsiteY1" fmla="*/ 7144 h 19050"/>
                <a:gd name="connsiteX2" fmla="*/ 12839 w 19050"/>
                <a:gd name="connsiteY2" fmla="*/ 16669 h 19050"/>
              </a:gdLst>
              <a:ahLst/>
              <a:cxnLst>
                <a:cxn ang="0">
                  <a:pos x="connsiteX0" y="connsiteY0"/>
                </a:cxn>
                <a:cxn ang="0">
                  <a:pos x="connsiteX1" y="connsiteY1"/>
                </a:cxn>
                <a:cxn ang="0">
                  <a:pos x="connsiteX2" y="connsiteY2"/>
                </a:cxn>
              </a:cxnLst>
              <a:rect l="l" t="t" r="r" b="b"/>
              <a:pathLst>
                <a:path w="19050" h="19050">
                  <a:moveTo>
                    <a:pt x="12839" y="16669"/>
                  </a:moveTo>
                  <a:cubicBezTo>
                    <a:pt x="14744" y="11906"/>
                    <a:pt x="14744" y="9049"/>
                    <a:pt x="10934" y="7144"/>
                  </a:cubicBezTo>
                  <a:cubicBezTo>
                    <a:pt x="1409" y="7144"/>
                    <a:pt x="12839" y="25241"/>
                    <a:pt x="12839" y="16669"/>
                  </a:cubicBezTo>
                  <a:close/>
                </a:path>
              </a:pathLst>
            </a:custGeom>
            <a:grpFill/>
            <a:ln w="9525" cap="flat">
              <a:noFill/>
              <a:prstDash val="solid"/>
              <a:miter/>
            </a:ln>
          </p:spPr>
          <p:txBody>
            <a:bodyPr rtlCol="0" anchor="ctr"/>
            <a:lstStyle/>
            <a:p>
              <a:endParaRPr lang="en-US"/>
            </a:p>
          </p:txBody>
        </p:sp>
      </p:grpSp>
      <p:grpSp>
        <p:nvGrpSpPr>
          <p:cNvPr id="4430" name="Group 4429">
            <a:extLst>
              <a:ext uri="{FF2B5EF4-FFF2-40B4-BE49-F238E27FC236}">
                <a16:creationId xmlns:a16="http://schemas.microsoft.com/office/drawing/2014/main" xmlns="" id="{9EB27031-BB9E-408B-8F9F-7D8042836FA4}"/>
              </a:ext>
            </a:extLst>
          </p:cNvPr>
          <p:cNvGrpSpPr/>
          <p:nvPr/>
        </p:nvGrpSpPr>
        <p:grpSpPr>
          <a:xfrm rot="18823380" flipH="1">
            <a:off x="4362088" y="1730448"/>
            <a:ext cx="442463" cy="326412"/>
            <a:chOff x="3625593" y="6426852"/>
            <a:chExt cx="335279" cy="247341"/>
          </a:xfrm>
          <a:solidFill>
            <a:schemeClr val="accent1">
              <a:lumMod val="75000"/>
            </a:schemeClr>
          </a:solidFill>
        </p:grpSpPr>
        <p:sp>
          <p:nvSpPr>
            <p:cNvPr id="4431" name="Freeform: Shape 4430">
              <a:extLst>
                <a:ext uri="{FF2B5EF4-FFF2-40B4-BE49-F238E27FC236}">
                  <a16:creationId xmlns:a16="http://schemas.microsoft.com/office/drawing/2014/main" xmlns="" id="{B012D3E6-644A-4005-82D3-B5AED7F7CF55}"/>
                </a:ext>
              </a:extLst>
            </p:cNvPr>
            <p:cNvSpPr/>
            <p:nvPr/>
          </p:nvSpPr>
          <p:spPr>
            <a:xfrm>
              <a:off x="3625691" y="6427877"/>
              <a:ext cx="95250" cy="161925"/>
            </a:xfrm>
            <a:custGeom>
              <a:avLst/>
              <a:gdLst>
                <a:gd name="connsiteX0" fmla="*/ 88106 w 95250"/>
                <a:gd name="connsiteY0" fmla="*/ 8667 h 161925"/>
                <a:gd name="connsiteX1" fmla="*/ 60484 w 95250"/>
                <a:gd name="connsiteY1" fmla="*/ 99155 h 161925"/>
                <a:gd name="connsiteX2" fmla="*/ 7144 w 95250"/>
                <a:gd name="connsiteY2" fmla="*/ 160115 h 161925"/>
                <a:gd name="connsiteX3" fmla="*/ 72866 w 95250"/>
                <a:gd name="connsiteY3" fmla="*/ 86772 h 161925"/>
                <a:gd name="connsiteX4" fmla="*/ 88106 w 95250"/>
                <a:gd name="connsiteY4" fmla="*/ 41052 h 161925"/>
                <a:gd name="connsiteX5" fmla="*/ 88106 w 95250"/>
                <a:gd name="connsiteY5" fmla="*/ 8667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250" h="161925">
                  <a:moveTo>
                    <a:pt x="88106" y="8667"/>
                  </a:moveTo>
                  <a:cubicBezTo>
                    <a:pt x="83344" y="40100"/>
                    <a:pt x="76676" y="70580"/>
                    <a:pt x="60484" y="99155"/>
                  </a:cubicBezTo>
                  <a:cubicBezTo>
                    <a:pt x="56674" y="104870"/>
                    <a:pt x="8096" y="161067"/>
                    <a:pt x="7144" y="160115"/>
                  </a:cubicBezTo>
                  <a:cubicBezTo>
                    <a:pt x="12859" y="171545"/>
                    <a:pt x="69056" y="94392"/>
                    <a:pt x="72866" y="86772"/>
                  </a:cubicBezTo>
                  <a:cubicBezTo>
                    <a:pt x="79534" y="72485"/>
                    <a:pt x="84296" y="57245"/>
                    <a:pt x="88106" y="41052"/>
                  </a:cubicBezTo>
                  <a:cubicBezTo>
                    <a:pt x="88106" y="37242"/>
                    <a:pt x="89059" y="-858"/>
                    <a:pt x="88106" y="8667"/>
                  </a:cubicBezTo>
                  <a:close/>
                </a:path>
              </a:pathLst>
            </a:custGeom>
            <a:grpFill/>
            <a:ln w="9525" cap="flat">
              <a:noFill/>
              <a:prstDash val="solid"/>
              <a:miter/>
            </a:ln>
          </p:spPr>
          <p:txBody>
            <a:bodyPr rtlCol="0" anchor="ctr"/>
            <a:lstStyle/>
            <a:p>
              <a:endParaRPr lang="en-US"/>
            </a:p>
          </p:txBody>
        </p:sp>
        <p:sp>
          <p:nvSpPr>
            <p:cNvPr id="4432" name="Freeform: Shape 4431">
              <a:extLst>
                <a:ext uri="{FF2B5EF4-FFF2-40B4-BE49-F238E27FC236}">
                  <a16:creationId xmlns:a16="http://schemas.microsoft.com/office/drawing/2014/main" xmlns="" id="{1A57763F-E2F8-4D26-99DA-9D6E995CEB74}"/>
                </a:ext>
              </a:extLst>
            </p:cNvPr>
            <p:cNvSpPr/>
            <p:nvPr/>
          </p:nvSpPr>
          <p:spPr>
            <a:xfrm>
              <a:off x="3710463" y="6426852"/>
              <a:ext cx="114300" cy="66675"/>
            </a:xfrm>
            <a:custGeom>
              <a:avLst/>
              <a:gdLst>
                <a:gd name="connsiteX0" fmla="*/ 7144 w 114300"/>
                <a:gd name="connsiteY0" fmla="*/ 11597 h 66675"/>
                <a:gd name="connsiteX1" fmla="*/ 80486 w 114300"/>
                <a:gd name="connsiteY1" fmla="*/ 23979 h 66675"/>
                <a:gd name="connsiteX2" fmla="*/ 113824 w 114300"/>
                <a:gd name="connsiteY2" fmla="*/ 60174 h 66675"/>
                <a:gd name="connsiteX3" fmla="*/ 64294 w 114300"/>
                <a:gd name="connsiteY3" fmla="*/ 11597 h 66675"/>
                <a:gd name="connsiteX4" fmla="*/ 7144 w 114300"/>
                <a:gd name="connsiteY4" fmla="*/ 11597 h 6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66675">
                  <a:moveTo>
                    <a:pt x="7144" y="11597"/>
                  </a:moveTo>
                  <a:cubicBezTo>
                    <a:pt x="30004" y="7787"/>
                    <a:pt x="59531" y="9692"/>
                    <a:pt x="80486" y="23979"/>
                  </a:cubicBezTo>
                  <a:cubicBezTo>
                    <a:pt x="86201" y="27789"/>
                    <a:pt x="110966" y="63032"/>
                    <a:pt x="113824" y="60174"/>
                  </a:cubicBezTo>
                  <a:cubicBezTo>
                    <a:pt x="122396" y="52554"/>
                    <a:pt x="70009" y="14454"/>
                    <a:pt x="64294" y="11597"/>
                  </a:cubicBezTo>
                  <a:cubicBezTo>
                    <a:pt x="44291" y="2072"/>
                    <a:pt x="13811" y="10644"/>
                    <a:pt x="7144" y="11597"/>
                  </a:cubicBezTo>
                  <a:close/>
                </a:path>
              </a:pathLst>
            </a:custGeom>
            <a:grpFill/>
            <a:ln w="9525" cap="flat">
              <a:noFill/>
              <a:prstDash val="solid"/>
              <a:miter/>
            </a:ln>
          </p:spPr>
          <p:txBody>
            <a:bodyPr rtlCol="0" anchor="ctr"/>
            <a:lstStyle/>
            <a:p>
              <a:endParaRPr lang="en-US"/>
            </a:p>
          </p:txBody>
        </p:sp>
        <p:sp>
          <p:nvSpPr>
            <p:cNvPr id="4433" name="Freeform: Shape 4432">
              <a:extLst>
                <a:ext uri="{FF2B5EF4-FFF2-40B4-BE49-F238E27FC236}">
                  <a16:creationId xmlns:a16="http://schemas.microsoft.com/office/drawing/2014/main" xmlns="" id="{BD5C519C-7893-428A-920C-3B84F6BE6DDE}"/>
                </a:ext>
              </a:extLst>
            </p:cNvPr>
            <p:cNvSpPr/>
            <p:nvPr/>
          </p:nvSpPr>
          <p:spPr>
            <a:xfrm>
              <a:off x="3817997" y="6469223"/>
              <a:ext cx="142875" cy="76200"/>
            </a:xfrm>
            <a:custGeom>
              <a:avLst/>
              <a:gdLst>
                <a:gd name="connsiteX0" fmla="*/ 8195 w 142875"/>
                <a:gd name="connsiteY0" fmla="*/ 18756 h 76200"/>
                <a:gd name="connsiteX1" fmla="*/ 80585 w 142875"/>
                <a:gd name="connsiteY1" fmla="*/ 24471 h 76200"/>
                <a:gd name="connsiteX2" fmla="*/ 133925 w 142875"/>
                <a:gd name="connsiteY2" fmla="*/ 70191 h 76200"/>
                <a:gd name="connsiteX3" fmla="*/ 70108 w 142875"/>
                <a:gd name="connsiteY3" fmla="*/ 13994 h 76200"/>
                <a:gd name="connsiteX4" fmla="*/ 30103 w 142875"/>
                <a:gd name="connsiteY4" fmla="*/ 7326 h 76200"/>
                <a:gd name="connsiteX5" fmla="*/ 8195 w 142875"/>
                <a:gd name="connsiteY5" fmla="*/ 1875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2875" h="76200">
                  <a:moveTo>
                    <a:pt x="8195" y="18756"/>
                  </a:moveTo>
                  <a:cubicBezTo>
                    <a:pt x="30103" y="5421"/>
                    <a:pt x="59630" y="13994"/>
                    <a:pt x="80585" y="24471"/>
                  </a:cubicBezTo>
                  <a:cubicBezTo>
                    <a:pt x="87253" y="27329"/>
                    <a:pt x="137735" y="67334"/>
                    <a:pt x="133925" y="70191"/>
                  </a:cubicBezTo>
                  <a:cubicBezTo>
                    <a:pt x="150118" y="60666"/>
                    <a:pt x="76775" y="16851"/>
                    <a:pt x="70108" y="13994"/>
                  </a:cubicBezTo>
                  <a:cubicBezTo>
                    <a:pt x="57725" y="9231"/>
                    <a:pt x="43438" y="6374"/>
                    <a:pt x="30103" y="7326"/>
                  </a:cubicBezTo>
                  <a:cubicBezTo>
                    <a:pt x="21530" y="9231"/>
                    <a:pt x="2480" y="22566"/>
                    <a:pt x="8195" y="18756"/>
                  </a:cubicBezTo>
                  <a:close/>
                </a:path>
              </a:pathLst>
            </a:custGeom>
            <a:grpFill/>
            <a:ln w="9525" cap="flat">
              <a:noFill/>
              <a:prstDash val="solid"/>
              <a:miter/>
            </a:ln>
          </p:spPr>
          <p:txBody>
            <a:bodyPr rtlCol="0" anchor="ctr"/>
            <a:lstStyle/>
            <a:p>
              <a:endParaRPr lang="en-US"/>
            </a:p>
          </p:txBody>
        </p:sp>
        <p:sp>
          <p:nvSpPr>
            <p:cNvPr id="4434" name="Freeform: Shape 4433">
              <a:extLst>
                <a:ext uri="{FF2B5EF4-FFF2-40B4-BE49-F238E27FC236}">
                  <a16:creationId xmlns:a16="http://schemas.microsoft.com/office/drawing/2014/main" xmlns="" id="{FDDD4582-09B5-4BE1-960D-FEEA78301FA3}"/>
                </a:ext>
              </a:extLst>
            </p:cNvPr>
            <p:cNvSpPr/>
            <p:nvPr/>
          </p:nvSpPr>
          <p:spPr>
            <a:xfrm>
              <a:off x="3864768" y="6530365"/>
              <a:ext cx="85725" cy="142875"/>
            </a:xfrm>
            <a:custGeom>
              <a:avLst/>
              <a:gdLst>
                <a:gd name="connsiteX0" fmla="*/ 86201 w 85725"/>
                <a:gd name="connsiteY0" fmla="*/ 7144 h 142875"/>
                <a:gd name="connsiteX1" fmla="*/ 33814 w 85725"/>
                <a:gd name="connsiteY1" fmla="*/ 80486 h 142875"/>
                <a:gd name="connsiteX2" fmla="*/ 10001 w 85725"/>
                <a:gd name="connsiteY2" fmla="*/ 138589 h 142875"/>
                <a:gd name="connsiteX3" fmla="*/ 7144 w 85725"/>
                <a:gd name="connsiteY3" fmla="*/ 134779 h 142875"/>
                <a:gd name="connsiteX4" fmla="*/ 46196 w 85725"/>
                <a:gd name="connsiteY4" fmla="*/ 67151 h 142875"/>
                <a:gd name="connsiteX5" fmla="*/ 86201 w 85725"/>
                <a:gd name="connsiteY5" fmla="*/ 7144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142875">
                  <a:moveTo>
                    <a:pt x="86201" y="7144"/>
                  </a:moveTo>
                  <a:cubicBezTo>
                    <a:pt x="60484" y="19526"/>
                    <a:pt x="46196" y="56674"/>
                    <a:pt x="33814" y="80486"/>
                  </a:cubicBezTo>
                  <a:cubicBezTo>
                    <a:pt x="27146" y="92869"/>
                    <a:pt x="12859" y="135731"/>
                    <a:pt x="10001" y="138589"/>
                  </a:cubicBezTo>
                  <a:cubicBezTo>
                    <a:pt x="16669" y="132874"/>
                    <a:pt x="7144" y="131921"/>
                    <a:pt x="7144" y="134779"/>
                  </a:cubicBezTo>
                  <a:cubicBezTo>
                    <a:pt x="8096" y="130016"/>
                    <a:pt x="39529" y="80486"/>
                    <a:pt x="46196" y="67151"/>
                  </a:cubicBezTo>
                  <a:cubicBezTo>
                    <a:pt x="54769" y="53816"/>
                    <a:pt x="76676" y="11906"/>
                    <a:pt x="86201" y="7144"/>
                  </a:cubicBezTo>
                  <a:close/>
                </a:path>
              </a:pathLst>
            </a:custGeom>
            <a:grpFill/>
            <a:ln w="9525" cap="flat">
              <a:noFill/>
              <a:prstDash val="solid"/>
              <a:miter/>
            </a:ln>
          </p:spPr>
          <p:txBody>
            <a:bodyPr rtlCol="0" anchor="ctr"/>
            <a:lstStyle/>
            <a:p>
              <a:endParaRPr lang="en-US"/>
            </a:p>
          </p:txBody>
        </p:sp>
        <p:sp>
          <p:nvSpPr>
            <p:cNvPr id="4435" name="Freeform: Shape 4434">
              <a:extLst>
                <a:ext uri="{FF2B5EF4-FFF2-40B4-BE49-F238E27FC236}">
                  <a16:creationId xmlns:a16="http://schemas.microsoft.com/office/drawing/2014/main" xmlns="" id="{5176AD75-1BE9-441A-88C4-90CEBA998CFE}"/>
                </a:ext>
              </a:extLst>
            </p:cNvPr>
            <p:cNvSpPr/>
            <p:nvPr/>
          </p:nvSpPr>
          <p:spPr>
            <a:xfrm>
              <a:off x="3742608" y="6477978"/>
              <a:ext cx="85725" cy="161925"/>
            </a:xfrm>
            <a:custGeom>
              <a:avLst/>
              <a:gdLst>
                <a:gd name="connsiteX0" fmla="*/ 79774 w 85725"/>
                <a:gd name="connsiteY0" fmla="*/ 7144 h 161925"/>
                <a:gd name="connsiteX1" fmla="*/ 7384 w 85725"/>
                <a:gd name="connsiteY1" fmla="*/ 155734 h 161925"/>
                <a:gd name="connsiteX2" fmla="*/ 79774 w 85725"/>
                <a:gd name="connsiteY2" fmla="*/ 7144 h 161925"/>
              </a:gdLst>
              <a:ahLst/>
              <a:cxnLst>
                <a:cxn ang="0">
                  <a:pos x="connsiteX0" y="connsiteY0"/>
                </a:cxn>
                <a:cxn ang="0">
                  <a:pos x="connsiteX1" y="connsiteY1"/>
                </a:cxn>
                <a:cxn ang="0">
                  <a:pos x="connsiteX2" y="connsiteY2"/>
                </a:cxn>
              </a:cxnLst>
              <a:rect l="l" t="t" r="r" b="b"/>
              <a:pathLst>
                <a:path w="85725" h="161925">
                  <a:moveTo>
                    <a:pt x="79774" y="7144"/>
                  </a:moveTo>
                  <a:cubicBezTo>
                    <a:pt x="70249" y="19526"/>
                    <a:pt x="2621" y="153829"/>
                    <a:pt x="7384" y="155734"/>
                  </a:cubicBezTo>
                  <a:cubicBezTo>
                    <a:pt x="15004" y="157639"/>
                    <a:pt x="77869" y="10001"/>
                    <a:pt x="79774" y="7144"/>
                  </a:cubicBezTo>
                  <a:close/>
                </a:path>
              </a:pathLst>
            </a:custGeom>
            <a:grpFill/>
            <a:ln w="9525" cap="flat">
              <a:noFill/>
              <a:prstDash val="solid"/>
              <a:miter/>
            </a:ln>
          </p:spPr>
          <p:txBody>
            <a:bodyPr rtlCol="0" anchor="ctr"/>
            <a:lstStyle/>
            <a:p>
              <a:endParaRPr lang="en-US"/>
            </a:p>
          </p:txBody>
        </p:sp>
        <p:sp>
          <p:nvSpPr>
            <p:cNvPr id="4436" name="Freeform: Shape 4435">
              <a:extLst>
                <a:ext uri="{FF2B5EF4-FFF2-40B4-BE49-F238E27FC236}">
                  <a16:creationId xmlns:a16="http://schemas.microsoft.com/office/drawing/2014/main" xmlns="" id="{6B5E3506-386E-4860-9598-C99F4F3AF2E8}"/>
                </a:ext>
              </a:extLst>
            </p:cNvPr>
            <p:cNvSpPr/>
            <p:nvPr/>
          </p:nvSpPr>
          <p:spPr>
            <a:xfrm>
              <a:off x="3625593" y="6575022"/>
              <a:ext cx="123825" cy="57150"/>
            </a:xfrm>
            <a:custGeom>
              <a:avLst/>
              <a:gdLst>
                <a:gd name="connsiteX0" fmla="*/ 125351 w 123825"/>
                <a:gd name="connsiteY0" fmla="*/ 56785 h 57150"/>
                <a:gd name="connsiteX1" fmla="*/ 71059 w 123825"/>
                <a:gd name="connsiteY1" fmla="*/ 15827 h 57150"/>
                <a:gd name="connsiteX2" fmla="*/ 7241 w 123825"/>
                <a:gd name="connsiteY2" fmla="*/ 12970 h 57150"/>
                <a:gd name="connsiteX3" fmla="*/ 79631 w 123825"/>
                <a:gd name="connsiteY3" fmla="*/ 26305 h 57150"/>
                <a:gd name="connsiteX4" fmla="*/ 125351 w 123825"/>
                <a:gd name="connsiteY4" fmla="*/ 5678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25" h="57150">
                  <a:moveTo>
                    <a:pt x="125351" y="56785"/>
                  </a:moveTo>
                  <a:cubicBezTo>
                    <a:pt x="107254" y="42497"/>
                    <a:pt x="92014" y="25352"/>
                    <a:pt x="71059" y="15827"/>
                  </a:cubicBezTo>
                  <a:cubicBezTo>
                    <a:pt x="65344" y="12970"/>
                    <a:pt x="4384" y="-365"/>
                    <a:pt x="7241" y="12970"/>
                  </a:cubicBezTo>
                  <a:cubicBezTo>
                    <a:pt x="5336" y="5350"/>
                    <a:pt x="73916" y="23447"/>
                    <a:pt x="79631" y="26305"/>
                  </a:cubicBezTo>
                  <a:cubicBezTo>
                    <a:pt x="92014" y="33925"/>
                    <a:pt x="121541" y="53927"/>
                    <a:pt x="125351" y="56785"/>
                  </a:cubicBezTo>
                  <a:close/>
                </a:path>
              </a:pathLst>
            </a:custGeom>
            <a:grpFill/>
            <a:ln w="9525" cap="flat">
              <a:noFill/>
              <a:prstDash val="solid"/>
              <a:miter/>
            </a:ln>
          </p:spPr>
          <p:txBody>
            <a:bodyPr rtlCol="0" anchor="ctr"/>
            <a:lstStyle/>
            <a:p>
              <a:endParaRPr lang="en-US"/>
            </a:p>
          </p:txBody>
        </p:sp>
        <p:sp>
          <p:nvSpPr>
            <p:cNvPr id="4437" name="Freeform: Shape 4436">
              <a:extLst>
                <a:ext uri="{FF2B5EF4-FFF2-40B4-BE49-F238E27FC236}">
                  <a16:creationId xmlns:a16="http://schemas.microsoft.com/office/drawing/2014/main" xmlns="" id="{433C55A0-D89C-43B2-835B-361F5F4AC7AC}"/>
                </a:ext>
              </a:extLst>
            </p:cNvPr>
            <p:cNvSpPr/>
            <p:nvPr/>
          </p:nvSpPr>
          <p:spPr>
            <a:xfrm>
              <a:off x="3741876" y="6616990"/>
              <a:ext cx="133350" cy="57150"/>
            </a:xfrm>
            <a:custGeom>
              <a:avLst/>
              <a:gdLst>
                <a:gd name="connsiteX0" fmla="*/ 7163 w 133350"/>
                <a:gd name="connsiteY0" fmla="*/ 18626 h 57150"/>
                <a:gd name="connsiteX1" fmla="*/ 84316 w 133350"/>
                <a:gd name="connsiteY1" fmla="*/ 21484 h 57150"/>
                <a:gd name="connsiteX2" fmla="*/ 134798 w 133350"/>
                <a:gd name="connsiteY2" fmla="*/ 51011 h 57150"/>
                <a:gd name="connsiteX3" fmla="*/ 51931 w 133350"/>
                <a:gd name="connsiteY3" fmla="*/ 7196 h 57150"/>
                <a:gd name="connsiteX4" fmla="*/ 7163 w 133350"/>
                <a:gd name="connsiteY4" fmla="*/ 18626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 h="57150">
                  <a:moveTo>
                    <a:pt x="7163" y="18626"/>
                  </a:moveTo>
                  <a:cubicBezTo>
                    <a:pt x="33833" y="23389"/>
                    <a:pt x="53836" y="8149"/>
                    <a:pt x="84316" y="21484"/>
                  </a:cubicBezTo>
                  <a:cubicBezTo>
                    <a:pt x="90983" y="24341"/>
                    <a:pt x="131941" y="54821"/>
                    <a:pt x="134798" y="51011"/>
                  </a:cubicBezTo>
                  <a:cubicBezTo>
                    <a:pt x="140513" y="41486"/>
                    <a:pt x="58598" y="7196"/>
                    <a:pt x="51931" y="7196"/>
                  </a:cubicBezTo>
                  <a:cubicBezTo>
                    <a:pt x="40501" y="6244"/>
                    <a:pt x="6211" y="18626"/>
                    <a:pt x="7163" y="18626"/>
                  </a:cubicBezTo>
                  <a:close/>
                </a:path>
              </a:pathLst>
            </a:custGeom>
            <a:grpFill/>
            <a:ln w="9525" cap="flat">
              <a:noFill/>
              <a:prstDash val="solid"/>
              <a:miter/>
            </a:ln>
          </p:spPr>
          <p:txBody>
            <a:bodyPr rtlCol="0" anchor="ctr"/>
            <a:lstStyle/>
            <a:p>
              <a:endParaRPr lang="en-US"/>
            </a:p>
          </p:txBody>
        </p:sp>
        <p:sp>
          <p:nvSpPr>
            <p:cNvPr id="4438" name="Freeform: Shape 4437">
              <a:extLst>
                <a:ext uri="{FF2B5EF4-FFF2-40B4-BE49-F238E27FC236}">
                  <a16:creationId xmlns:a16="http://schemas.microsoft.com/office/drawing/2014/main" xmlns="" id="{4647922B-EB17-4826-9112-5D8CBCC5C7D3}"/>
                </a:ext>
              </a:extLst>
            </p:cNvPr>
            <p:cNvSpPr/>
            <p:nvPr/>
          </p:nvSpPr>
          <p:spPr>
            <a:xfrm>
              <a:off x="3865721" y="6531318"/>
              <a:ext cx="85725" cy="142875"/>
            </a:xfrm>
            <a:custGeom>
              <a:avLst/>
              <a:gdLst>
                <a:gd name="connsiteX0" fmla="*/ 84296 w 85725"/>
                <a:gd name="connsiteY0" fmla="*/ 7144 h 142875"/>
                <a:gd name="connsiteX1" fmla="*/ 7144 w 85725"/>
                <a:gd name="connsiteY1" fmla="*/ 138589 h 142875"/>
                <a:gd name="connsiteX2" fmla="*/ 84296 w 85725"/>
                <a:gd name="connsiteY2" fmla="*/ 7144 h 142875"/>
              </a:gdLst>
              <a:ahLst/>
              <a:cxnLst>
                <a:cxn ang="0">
                  <a:pos x="connsiteX0" y="connsiteY0"/>
                </a:cxn>
                <a:cxn ang="0">
                  <a:pos x="connsiteX1" y="connsiteY1"/>
                </a:cxn>
                <a:cxn ang="0">
                  <a:pos x="connsiteX2" y="connsiteY2"/>
                </a:cxn>
              </a:cxnLst>
              <a:rect l="l" t="t" r="r" b="b"/>
              <a:pathLst>
                <a:path w="85725" h="142875">
                  <a:moveTo>
                    <a:pt x="84296" y="7144"/>
                  </a:moveTo>
                  <a:cubicBezTo>
                    <a:pt x="77629" y="18574"/>
                    <a:pt x="8096" y="139541"/>
                    <a:pt x="7144" y="138589"/>
                  </a:cubicBezTo>
                  <a:cubicBezTo>
                    <a:pt x="19526" y="148114"/>
                    <a:pt x="82391" y="9049"/>
                    <a:pt x="84296" y="7144"/>
                  </a:cubicBezTo>
                  <a:close/>
                </a:path>
              </a:pathLst>
            </a:custGeom>
            <a:grpFill/>
            <a:ln w="9525" cap="flat">
              <a:noFill/>
              <a:prstDash val="solid"/>
              <a:miter/>
            </a:ln>
          </p:spPr>
          <p:txBody>
            <a:bodyPr rtlCol="0" anchor="ctr"/>
            <a:lstStyle/>
            <a:p>
              <a:endParaRPr lang="en-US"/>
            </a:p>
          </p:txBody>
        </p:sp>
        <p:sp>
          <p:nvSpPr>
            <p:cNvPr id="4439" name="Freeform: Shape 4438">
              <a:extLst>
                <a:ext uri="{FF2B5EF4-FFF2-40B4-BE49-F238E27FC236}">
                  <a16:creationId xmlns:a16="http://schemas.microsoft.com/office/drawing/2014/main" xmlns="" id="{7E7F5558-EC55-4009-83C7-6D08012ACD7C}"/>
                </a:ext>
              </a:extLst>
            </p:cNvPr>
            <p:cNvSpPr/>
            <p:nvPr/>
          </p:nvSpPr>
          <p:spPr>
            <a:xfrm>
              <a:off x="3724620" y="6451704"/>
              <a:ext cx="66675" cy="38100"/>
            </a:xfrm>
            <a:custGeom>
              <a:avLst/>
              <a:gdLst>
                <a:gd name="connsiteX0" fmla="*/ 9180 w 66675"/>
                <a:gd name="connsiteY0" fmla="*/ 8653 h 38100"/>
                <a:gd name="connsiteX1" fmla="*/ 61567 w 66675"/>
                <a:gd name="connsiteY1" fmla="*/ 34370 h 38100"/>
                <a:gd name="connsiteX2" fmla="*/ 32040 w 66675"/>
                <a:gd name="connsiteY2" fmla="*/ 8653 h 38100"/>
                <a:gd name="connsiteX3" fmla="*/ 9180 w 66675"/>
                <a:gd name="connsiteY3" fmla="*/ 8653 h 38100"/>
              </a:gdLst>
              <a:ahLst/>
              <a:cxnLst>
                <a:cxn ang="0">
                  <a:pos x="connsiteX0" y="connsiteY0"/>
                </a:cxn>
                <a:cxn ang="0">
                  <a:pos x="connsiteX1" y="connsiteY1"/>
                </a:cxn>
                <a:cxn ang="0">
                  <a:pos x="connsiteX2" y="connsiteY2"/>
                </a:cxn>
                <a:cxn ang="0">
                  <a:pos x="connsiteX3" y="connsiteY3"/>
                </a:cxn>
              </a:cxnLst>
              <a:rect l="l" t="t" r="r" b="b"/>
              <a:pathLst>
                <a:path w="66675" h="38100">
                  <a:moveTo>
                    <a:pt x="9180" y="8653"/>
                  </a:moveTo>
                  <a:cubicBezTo>
                    <a:pt x="16800" y="8653"/>
                    <a:pt x="64425" y="33418"/>
                    <a:pt x="61567" y="34370"/>
                  </a:cubicBezTo>
                  <a:cubicBezTo>
                    <a:pt x="71092" y="28655"/>
                    <a:pt x="34897" y="9605"/>
                    <a:pt x="32040" y="8653"/>
                  </a:cubicBezTo>
                  <a:cubicBezTo>
                    <a:pt x="26325" y="5795"/>
                    <a:pt x="-345" y="7700"/>
                    <a:pt x="9180" y="8653"/>
                  </a:cubicBezTo>
                  <a:close/>
                </a:path>
              </a:pathLst>
            </a:custGeom>
            <a:grpFill/>
            <a:ln w="9525" cap="flat">
              <a:noFill/>
              <a:prstDash val="solid"/>
              <a:miter/>
            </a:ln>
          </p:spPr>
          <p:txBody>
            <a:bodyPr rtlCol="0" anchor="ctr"/>
            <a:lstStyle/>
            <a:p>
              <a:endParaRPr lang="en-US"/>
            </a:p>
          </p:txBody>
        </p:sp>
        <p:sp>
          <p:nvSpPr>
            <p:cNvPr id="4440" name="Freeform: Shape 4439">
              <a:extLst>
                <a:ext uri="{FF2B5EF4-FFF2-40B4-BE49-F238E27FC236}">
                  <a16:creationId xmlns:a16="http://schemas.microsoft.com/office/drawing/2014/main" xmlns="" id="{D7FEE0BA-A1D7-46E8-94E5-5C9C53601573}"/>
                </a:ext>
              </a:extLst>
            </p:cNvPr>
            <p:cNvSpPr/>
            <p:nvPr/>
          </p:nvSpPr>
          <p:spPr>
            <a:xfrm>
              <a:off x="3716178" y="6468463"/>
              <a:ext cx="66675" cy="38100"/>
            </a:xfrm>
            <a:custGeom>
              <a:avLst/>
              <a:gdLst>
                <a:gd name="connsiteX0" fmla="*/ 7144 w 66675"/>
                <a:gd name="connsiteY0" fmla="*/ 9991 h 38100"/>
                <a:gd name="connsiteX1" fmla="*/ 64294 w 66675"/>
                <a:gd name="connsiteY1" fmla="*/ 37614 h 38100"/>
                <a:gd name="connsiteX2" fmla="*/ 32861 w 66675"/>
                <a:gd name="connsiteY2" fmla="*/ 9039 h 38100"/>
                <a:gd name="connsiteX3" fmla="*/ 7144 w 66675"/>
                <a:gd name="connsiteY3" fmla="*/ 9991 h 38100"/>
              </a:gdLst>
              <a:ahLst/>
              <a:cxnLst>
                <a:cxn ang="0">
                  <a:pos x="connsiteX0" y="connsiteY0"/>
                </a:cxn>
                <a:cxn ang="0">
                  <a:pos x="connsiteX1" y="connsiteY1"/>
                </a:cxn>
                <a:cxn ang="0">
                  <a:pos x="connsiteX2" y="connsiteY2"/>
                </a:cxn>
                <a:cxn ang="0">
                  <a:pos x="connsiteX3" y="connsiteY3"/>
                </a:cxn>
              </a:cxnLst>
              <a:rect l="l" t="t" r="r" b="b"/>
              <a:pathLst>
                <a:path w="66675" h="38100">
                  <a:moveTo>
                    <a:pt x="7144" y="9991"/>
                  </a:moveTo>
                  <a:cubicBezTo>
                    <a:pt x="18574" y="7134"/>
                    <a:pt x="67151" y="35709"/>
                    <a:pt x="64294" y="37614"/>
                  </a:cubicBezTo>
                  <a:cubicBezTo>
                    <a:pt x="70009" y="31899"/>
                    <a:pt x="34766" y="9991"/>
                    <a:pt x="32861" y="9039"/>
                  </a:cubicBezTo>
                  <a:cubicBezTo>
                    <a:pt x="19526" y="4276"/>
                    <a:pt x="7144" y="9991"/>
                    <a:pt x="7144" y="9991"/>
                  </a:cubicBezTo>
                  <a:close/>
                </a:path>
              </a:pathLst>
            </a:custGeom>
            <a:grpFill/>
            <a:ln w="9525" cap="flat">
              <a:noFill/>
              <a:prstDash val="solid"/>
              <a:miter/>
            </a:ln>
          </p:spPr>
          <p:txBody>
            <a:bodyPr rtlCol="0" anchor="ctr"/>
            <a:lstStyle/>
            <a:p>
              <a:endParaRPr lang="en-US"/>
            </a:p>
          </p:txBody>
        </p:sp>
        <p:sp>
          <p:nvSpPr>
            <p:cNvPr id="4441" name="Freeform: Shape 4440">
              <a:extLst>
                <a:ext uri="{FF2B5EF4-FFF2-40B4-BE49-F238E27FC236}">
                  <a16:creationId xmlns:a16="http://schemas.microsoft.com/office/drawing/2014/main" xmlns="" id="{F74408C6-388F-41FB-BA63-589C2C8D569E}"/>
                </a:ext>
              </a:extLst>
            </p:cNvPr>
            <p:cNvSpPr/>
            <p:nvPr/>
          </p:nvSpPr>
          <p:spPr>
            <a:xfrm>
              <a:off x="3705413" y="6482048"/>
              <a:ext cx="66675" cy="38100"/>
            </a:xfrm>
            <a:custGeom>
              <a:avLst/>
              <a:gdLst>
                <a:gd name="connsiteX0" fmla="*/ 10289 w 66675"/>
                <a:gd name="connsiteY0" fmla="*/ 13551 h 38100"/>
                <a:gd name="connsiteX1" fmla="*/ 66486 w 66675"/>
                <a:gd name="connsiteY1" fmla="*/ 37364 h 38100"/>
                <a:gd name="connsiteX2" fmla="*/ 43626 w 66675"/>
                <a:gd name="connsiteY2" fmla="*/ 15456 h 38100"/>
                <a:gd name="connsiteX3" fmla="*/ 15051 w 66675"/>
                <a:gd name="connsiteY3" fmla="*/ 7836 h 38100"/>
                <a:gd name="connsiteX4" fmla="*/ 10289 w 66675"/>
                <a:gd name="connsiteY4" fmla="*/ 13551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 h="38100">
                  <a:moveTo>
                    <a:pt x="10289" y="13551"/>
                  </a:moveTo>
                  <a:cubicBezTo>
                    <a:pt x="20766" y="11646"/>
                    <a:pt x="67439" y="36411"/>
                    <a:pt x="66486" y="37364"/>
                  </a:cubicBezTo>
                  <a:cubicBezTo>
                    <a:pt x="72201" y="31649"/>
                    <a:pt x="44579" y="16409"/>
                    <a:pt x="43626" y="15456"/>
                  </a:cubicBezTo>
                  <a:cubicBezTo>
                    <a:pt x="35054" y="11646"/>
                    <a:pt x="25529" y="4979"/>
                    <a:pt x="15051" y="7836"/>
                  </a:cubicBezTo>
                  <a:cubicBezTo>
                    <a:pt x="16004" y="8789"/>
                    <a:pt x="764" y="15456"/>
                    <a:pt x="10289" y="13551"/>
                  </a:cubicBezTo>
                  <a:close/>
                </a:path>
              </a:pathLst>
            </a:custGeom>
            <a:grpFill/>
            <a:ln w="9525" cap="flat">
              <a:noFill/>
              <a:prstDash val="solid"/>
              <a:miter/>
            </a:ln>
          </p:spPr>
          <p:txBody>
            <a:bodyPr rtlCol="0" anchor="ctr"/>
            <a:lstStyle/>
            <a:p>
              <a:endParaRPr lang="en-US"/>
            </a:p>
          </p:txBody>
        </p:sp>
        <p:sp>
          <p:nvSpPr>
            <p:cNvPr id="4442" name="Freeform: Shape 4441">
              <a:extLst>
                <a:ext uri="{FF2B5EF4-FFF2-40B4-BE49-F238E27FC236}">
                  <a16:creationId xmlns:a16="http://schemas.microsoft.com/office/drawing/2014/main" xmlns="" id="{047DB7B1-4F58-4557-8B2D-9D647EAF9A74}"/>
                </a:ext>
              </a:extLst>
            </p:cNvPr>
            <p:cNvSpPr/>
            <p:nvPr/>
          </p:nvSpPr>
          <p:spPr>
            <a:xfrm>
              <a:off x="3701359" y="6504078"/>
              <a:ext cx="66675" cy="38100"/>
            </a:xfrm>
            <a:custGeom>
              <a:avLst/>
              <a:gdLst>
                <a:gd name="connsiteX0" fmla="*/ 8628 w 66675"/>
                <a:gd name="connsiteY0" fmla="*/ 7713 h 38100"/>
                <a:gd name="connsiteX1" fmla="*/ 65778 w 66675"/>
                <a:gd name="connsiteY1" fmla="*/ 35336 h 38100"/>
                <a:gd name="connsiteX2" fmla="*/ 32441 w 66675"/>
                <a:gd name="connsiteY2" fmla="*/ 9618 h 38100"/>
                <a:gd name="connsiteX3" fmla="*/ 8628 w 66675"/>
                <a:gd name="connsiteY3" fmla="*/ 7713 h 38100"/>
              </a:gdLst>
              <a:ahLst/>
              <a:cxnLst>
                <a:cxn ang="0">
                  <a:pos x="connsiteX0" y="connsiteY0"/>
                </a:cxn>
                <a:cxn ang="0">
                  <a:pos x="connsiteX1" y="connsiteY1"/>
                </a:cxn>
                <a:cxn ang="0">
                  <a:pos x="connsiteX2" y="connsiteY2"/>
                </a:cxn>
                <a:cxn ang="0">
                  <a:pos x="connsiteX3" y="connsiteY3"/>
                </a:cxn>
              </a:cxnLst>
              <a:rect l="l" t="t" r="r" b="b"/>
              <a:pathLst>
                <a:path w="66675" h="38100">
                  <a:moveTo>
                    <a:pt x="8628" y="7713"/>
                  </a:moveTo>
                  <a:cubicBezTo>
                    <a:pt x="14343" y="8666"/>
                    <a:pt x="67683" y="33431"/>
                    <a:pt x="65778" y="35336"/>
                  </a:cubicBezTo>
                  <a:cubicBezTo>
                    <a:pt x="71493" y="29621"/>
                    <a:pt x="37203" y="10571"/>
                    <a:pt x="32441" y="9618"/>
                  </a:cubicBezTo>
                  <a:cubicBezTo>
                    <a:pt x="24821" y="6761"/>
                    <a:pt x="1008" y="6761"/>
                    <a:pt x="8628" y="7713"/>
                  </a:cubicBezTo>
                  <a:close/>
                </a:path>
              </a:pathLst>
            </a:custGeom>
            <a:grpFill/>
            <a:ln w="9525" cap="flat">
              <a:noFill/>
              <a:prstDash val="solid"/>
              <a:miter/>
            </a:ln>
          </p:spPr>
          <p:txBody>
            <a:bodyPr rtlCol="0" anchor="ctr"/>
            <a:lstStyle/>
            <a:p>
              <a:endParaRPr lang="en-US"/>
            </a:p>
          </p:txBody>
        </p:sp>
        <p:sp>
          <p:nvSpPr>
            <p:cNvPr id="4443" name="Freeform: Shape 4442">
              <a:extLst>
                <a:ext uri="{FF2B5EF4-FFF2-40B4-BE49-F238E27FC236}">
                  <a16:creationId xmlns:a16="http://schemas.microsoft.com/office/drawing/2014/main" xmlns="" id="{7D0799A3-436C-4343-95F1-13579A430B4D}"/>
                </a:ext>
              </a:extLst>
            </p:cNvPr>
            <p:cNvSpPr/>
            <p:nvPr/>
          </p:nvSpPr>
          <p:spPr>
            <a:xfrm>
              <a:off x="3685433" y="6524693"/>
              <a:ext cx="76200" cy="47625"/>
            </a:xfrm>
            <a:custGeom>
              <a:avLst/>
              <a:gdLst>
                <a:gd name="connsiteX0" fmla="*/ 13124 w 76200"/>
                <a:gd name="connsiteY0" fmla="*/ 13768 h 47625"/>
                <a:gd name="connsiteX1" fmla="*/ 71227 w 76200"/>
                <a:gd name="connsiteY1" fmla="*/ 40438 h 47625"/>
                <a:gd name="connsiteX2" fmla="*/ 7409 w 76200"/>
                <a:gd name="connsiteY2" fmla="*/ 10911 h 47625"/>
                <a:gd name="connsiteX3" fmla="*/ 13124 w 76200"/>
                <a:gd name="connsiteY3" fmla="*/ 13768 h 47625"/>
              </a:gdLst>
              <a:ahLst/>
              <a:cxnLst>
                <a:cxn ang="0">
                  <a:pos x="connsiteX0" y="connsiteY0"/>
                </a:cxn>
                <a:cxn ang="0">
                  <a:pos x="connsiteX1" y="connsiteY1"/>
                </a:cxn>
                <a:cxn ang="0">
                  <a:pos x="connsiteX2" y="connsiteY2"/>
                </a:cxn>
                <a:cxn ang="0">
                  <a:pos x="connsiteX3" y="connsiteY3"/>
                </a:cxn>
              </a:cxnLst>
              <a:rect l="l" t="t" r="r" b="b"/>
              <a:pathLst>
                <a:path w="76200" h="47625">
                  <a:moveTo>
                    <a:pt x="13124" y="13768"/>
                  </a:moveTo>
                  <a:cubicBezTo>
                    <a:pt x="33127" y="5196"/>
                    <a:pt x="60749" y="42343"/>
                    <a:pt x="71227" y="40438"/>
                  </a:cubicBezTo>
                  <a:cubicBezTo>
                    <a:pt x="90277" y="35676"/>
                    <a:pt x="1694" y="-5282"/>
                    <a:pt x="7409" y="10911"/>
                  </a:cubicBezTo>
                  <a:cubicBezTo>
                    <a:pt x="8362" y="15673"/>
                    <a:pt x="12172" y="13768"/>
                    <a:pt x="13124" y="13768"/>
                  </a:cubicBezTo>
                  <a:close/>
                </a:path>
              </a:pathLst>
            </a:custGeom>
            <a:grpFill/>
            <a:ln w="9525" cap="flat">
              <a:noFill/>
              <a:prstDash val="solid"/>
              <a:miter/>
            </a:ln>
          </p:spPr>
          <p:txBody>
            <a:bodyPr rtlCol="0" anchor="ctr"/>
            <a:lstStyle/>
            <a:p>
              <a:endParaRPr lang="en-US"/>
            </a:p>
          </p:txBody>
        </p:sp>
        <p:sp>
          <p:nvSpPr>
            <p:cNvPr id="4444" name="Freeform: Shape 4443">
              <a:extLst>
                <a:ext uri="{FF2B5EF4-FFF2-40B4-BE49-F238E27FC236}">
                  <a16:creationId xmlns:a16="http://schemas.microsoft.com/office/drawing/2014/main" xmlns="" id="{AB601079-5CF4-4431-BB01-3385E9EB066C}"/>
                </a:ext>
              </a:extLst>
            </p:cNvPr>
            <p:cNvSpPr/>
            <p:nvPr/>
          </p:nvSpPr>
          <p:spPr>
            <a:xfrm>
              <a:off x="3681253" y="6548071"/>
              <a:ext cx="76200" cy="38100"/>
            </a:xfrm>
            <a:custGeom>
              <a:avLst/>
              <a:gdLst>
                <a:gd name="connsiteX0" fmla="*/ 8732 w 76200"/>
                <a:gd name="connsiteY0" fmla="*/ 10393 h 38100"/>
                <a:gd name="connsiteX1" fmla="*/ 71597 w 76200"/>
                <a:gd name="connsiteY1" fmla="*/ 37063 h 38100"/>
                <a:gd name="connsiteX2" fmla="*/ 36354 w 76200"/>
                <a:gd name="connsiteY2" fmla="*/ 7535 h 38100"/>
                <a:gd name="connsiteX3" fmla="*/ 8732 w 76200"/>
                <a:gd name="connsiteY3" fmla="*/ 10393 h 38100"/>
              </a:gdLst>
              <a:ahLst/>
              <a:cxnLst>
                <a:cxn ang="0">
                  <a:pos x="connsiteX0" y="connsiteY0"/>
                </a:cxn>
                <a:cxn ang="0">
                  <a:pos x="connsiteX1" y="connsiteY1"/>
                </a:cxn>
                <a:cxn ang="0">
                  <a:pos x="connsiteX2" y="connsiteY2"/>
                </a:cxn>
                <a:cxn ang="0">
                  <a:pos x="connsiteX3" y="connsiteY3"/>
                </a:cxn>
              </a:cxnLst>
              <a:rect l="l" t="t" r="r" b="b"/>
              <a:pathLst>
                <a:path w="76200" h="38100">
                  <a:moveTo>
                    <a:pt x="8732" y="10393"/>
                  </a:moveTo>
                  <a:cubicBezTo>
                    <a:pt x="16352" y="10393"/>
                    <a:pt x="80169" y="28490"/>
                    <a:pt x="71597" y="37063"/>
                  </a:cubicBezTo>
                  <a:cubicBezTo>
                    <a:pt x="80169" y="28490"/>
                    <a:pt x="41117" y="8488"/>
                    <a:pt x="36354" y="7535"/>
                  </a:cubicBezTo>
                  <a:cubicBezTo>
                    <a:pt x="28734" y="5630"/>
                    <a:pt x="159" y="11345"/>
                    <a:pt x="8732" y="10393"/>
                  </a:cubicBezTo>
                  <a:close/>
                </a:path>
              </a:pathLst>
            </a:custGeom>
            <a:grpFill/>
            <a:ln w="9525" cap="flat">
              <a:noFill/>
              <a:prstDash val="solid"/>
              <a:miter/>
            </a:ln>
          </p:spPr>
          <p:txBody>
            <a:bodyPr rtlCol="0" anchor="ctr"/>
            <a:lstStyle/>
            <a:p>
              <a:endParaRPr lang="en-US"/>
            </a:p>
          </p:txBody>
        </p:sp>
        <p:sp>
          <p:nvSpPr>
            <p:cNvPr id="4445" name="Freeform: Shape 4444">
              <a:extLst>
                <a:ext uri="{FF2B5EF4-FFF2-40B4-BE49-F238E27FC236}">
                  <a16:creationId xmlns:a16="http://schemas.microsoft.com/office/drawing/2014/main" xmlns="" id="{114E03B4-9B43-415E-B598-C7A34EE671DF}"/>
                </a:ext>
              </a:extLst>
            </p:cNvPr>
            <p:cNvSpPr/>
            <p:nvPr/>
          </p:nvSpPr>
          <p:spPr>
            <a:xfrm>
              <a:off x="3827621" y="6493895"/>
              <a:ext cx="104775" cy="47625"/>
            </a:xfrm>
            <a:custGeom>
              <a:avLst/>
              <a:gdLst>
                <a:gd name="connsiteX0" fmla="*/ 7144 w 104775"/>
                <a:gd name="connsiteY0" fmla="*/ 8372 h 47625"/>
                <a:gd name="connsiteX1" fmla="*/ 97631 w 104775"/>
                <a:gd name="connsiteY1" fmla="*/ 46472 h 47625"/>
                <a:gd name="connsiteX2" fmla="*/ 50959 w 104775"/>
                <a:gd name="connsiteY2" fmla="*/ 13134 h 47625"/>
                <a:gd name="connsiteX3" fmla="*/ 7144 w 104775"/>
                <a:gd name="connsiteY3" fmla="*/ 8372 h 47625"/>
              </a:gdLst>
              <a:ahLst/>
              <a:cxnLst>
                <a:cxn ang="0">
                  <a:pos x="connsiteX0" y="connsiteY0"/>
                </a:cxn>
                <a:cxn ang="0">
                  <a:pos x="connsiteX1" y="connsiteY1"/>
                </a:cxn>
                <a:cxn ang="0">
                  <a:pos x="connsiteX2" y="connsiteY2"/>
                </a:cxn>
                <a:cxn ang="0">
                  <a:pos x="connsiteX3" y="connsiteY3"/>
                </a:cxn>
              </a:cxnLst>
              <a:rect l="l" t="t" r="r" b="b"/>
              <a:pathLst>
                <a:path w="104775" h="47625">
                  <a:moveTo>
                    <a:pt x="7144" y="8372"/>
                  </a:moveTo>
                  <a:cubicBezTo>
                    <a:pt x="28099" y="752"/>
                    <a:pt x="92869" y="50282"/>
                    <a:pt x="97631" y="46472"/>
                  </a:cubicBezTo>
                  <a:cubicBezTo>
                    <a:pt x="104299" y="41710"/>
                    <a:pt x="53816" y="14087"/>
                    <a:pt x="50959" y="13134"/>
                  </a:cubicBezTo>
                  <a:cubicBezTo>
                    <a:pt x="32861" y="4562"/>
                    <a:pt x="10954" y="7419"/>
                    <a:pt x="7144" y="8372"/>
                  </a:cubicBezTo>
                  <a:close/>
                </a:path>
              </a:pathLst>
            </a:custGeom>
            <a:grpFill/>
            <a:ln w="9525" cap="flat">
              <a:noFill/>
              <a:prstDash val="solid"/>
              <a:miter/>
            </a:ln>
          </p:spPr>
          <p:txBody>
            <a:bodyPr rtlCol="0" anchor="ctr"/>
            <a:lstStyle/>
            <a:p>
              <a:endParaRPr lang="en-US"/>
            </a:p>
          </p:txBody>
        </p:sp>
        <p:sp>
          <p:nvSpPr>
            <p:cNvPr id="4446" name="Freeform: Shape 4445">
              <a:extLst>
                <a:ext uri="{FF2B5EF4-FFF2-40B4-BE49-F238E27FC236}">
                  <a16:creationId xmlns:a16="http://schemas.microsoft.com/office/drawing/2014/main" xmlns="" id="{716B6869-2767-4A48-A8C0-04FF6F5C62AC}"/>
                </a:ext>
              </a:extLst>
            </p:cNvPr>
            <p:cNvSpPr/>
            <p:nvPr/>
          </p:nvSpPr>
          <p:spPr>
            <a:xfrm>
              <a:off x="3826439" y="6512030"/>
              <a:ext cx="85725" cy="38100"/>
            </a:xfrm>
            <a:custGeom>
              <a:avLst/>
              <a:gdLst>
                <a:gd name="connsiteX0" fmla="*/ 8325 w 85725"/>
                <a:gd name="connsiteY0" fmla="*/ 7382 h 38100"/>
                <a:gd name="connsiteX1" fmla="*/ 79763 w 85725"/>
                <a:gd name="connsiteY1" fmla="*/ 35004 h 38100"/>
                <a:gd name="connsiteX2" fmla="*/ 39758 w 85725"/>
                <a:gd name="connsiteY2" fmla="*/ 8334 h 38100"/>
                <a:gd name="connsiteX3" fmla="*/ 8325 w 85725"/>
                <a:gd name="connsiteY3" fmla="*/ 7382 h 38100"/>
              </a:gdLst>
              <a:ahLst/>
              <a:cxnLst>
                <a:cxn ang="0">
                  <a:pos x="connsiteX0" y="connsiteY0"/>
                </a:cxn>
                <a:cxn ang="0">
                  <a:pos x="connsiteX1" y="connsiteY1"/>
                </a:cxn>
                <a:cxn ang="0">
                  <a:pos x="connsiteX2" y="connsiteY2"/>
                </a:cxn>
                <a:cxn ang="0">
                  <a:pos x="connsiteX3" y="connsiteY3"/>
                </a:cxn>
              </a:cxnLst>
              <a:rect l="l" t="t" r="r" b="b"/>
              <a:pathLst>
                <a:path w="85725" h="38100">
                  <a:moveTo>
                    <a:pt x="8325" y="7382"/>
                  </a:moveTo>
                  <a:cubicBezTo>
                    <a:pt x="17850" y="8334"/>
                    <a:pt x="80715" y="34052"/>
                    <a:pt x="79763" y="35004"/>
                  </a:cubicBezTo>
                  <a:cubicBezTo>
                    <a:pt x="87383" y="30242"/>
                    <a:pt x="42615" y="9287"/>
                    <a:pt x="39758" y="8334"/>
                  </a:cubicBezTo>
                  <a:cubicBezTo>
                    <a:pt x="32138" y="6429"/>
                    <a:pt x="705" y="7382"/>
                    <a:pt x="8325" y="7382"/>
                  </a:cubicBezTo>
                  <a:close/>
                </a:path>
              </a:pathLst>
            </a:custGeom>
            <a:grpFill/>
            <a:ln w="9525" cap="flat">
              <a:noFill/>
              <a:prstDash val="solid"/>
              <a:miter/>
            </a:ln>
          </p:spPr>
          <p:txBody>
            <a:bodyPr rtlCol="0" anchor="ctr"/>
            <a:lstStyle/>
            <a:p>
              <a:endParaRPr lang="en-US"/>
            </a:p>
          </p:txBody>
        </p:sp>
        <p:sp>
          <p:nvSpPr>
            <p:cNvPr id="4447" name="Freeform: Shape 4446">
              <a:extLst>
                <a:ext uri="{FF2B5EF4-FFF2-40B4-BE49-F238E27FC236}">
                  <a16:creationId xmlns:a16="http://schemas.microsoft.com/office/drawing/2014/main" xmlns="" id="{68A2A8D4-1A27-493E-AFCD-4E5905CD0ACB}"/>
                </a:ext>
              </a:extLst>
            </p:cNvPr>
            <p:cNvSpPr/>
            <p:nvPr/>
          </p:nvSpPr>
          <p:spPr>
            <a:xfrm>
              <a:off x="3817762" y="6528865"/>
              <a:ext cx="76200" cy="38100"/>
            </a:xfrm>
            <a:custGeom>
              <a:avLst/>
              <a:gdLst>
                <a:gd name="connsiteX0" fmla="*/ 8430 w 76200"/>
                <a:gd name="connsiteY0" fmla="*/ 8644 h 38100"/>
                <a:gd name="connsiteX1" fmla="*/ 72248 w 76200"/>
                <a:gd name="connsiteY1" fmla="*/ 33409 h 38100"/>
                <a:gd name="connsiteX2" fmla="*/ 32243 w 76200"/>
                <a:gd name="connsiteY2" fmla="*/ 8644 h 38100"/>
                <a:gd name="connsiteX3" fmla="*/ 8430 w 76200"/>
                <a:gd name="connsiteY3" fmla="*/ 8644 h 38100"/>
              </a:gdLst>
              <a:ahLst/>
              <a:cxnLst>
                <a:cxn ang="0">
                  <a:pos x="connsiteX0" y="connsiteY0"/>
                </a:cxn>
                <a:cxn ang="0">
                  <a:pos x="connsiteX1" y="connsiteY1"/>
                </a:cxn>
                <a:cxn ang="0">
                  <a:pos x="connsiteX2" y="connsiteY2"/>
                </a:cxn>
                <a:cxn ang="0">
                  <a:pos x="connsiteX3" y="connsiteY3"/>
                </a:cxn>
              </a:cxnLst>
              <a:rect l="l" t="t" r="r" b="b"/>
              <a:pathLst>
                <a:path w="76200" h="38100">
                  <a:moveTo>
                    <a:pt x="8430" y="8644"/>
                  </a:moveTo>
                  <a:cubicBezTo>
                    <a:pt x="20813" y="6739"/>
                    <a:pt x="68438" y="36267"/>
                    <a:pt x="72248" y="33409"/>
                  </a:cubicBezTo>
                  <a:cubicBezTo>
                    <a:pt x="77963" y="29599"/>
                    <a:pt x="37005" y="9597"/>
                    <a:pt x="32243" y="8644"/>
                  </a:cubicBezTo>
                  <a:cubicBezTo>
                    <a:pt x="22718" y="4834"/>
                    <a:pt x="1763" y="9597"/>
                    <a:pt x="8430" y="8644"/>
                  </a:cubicBezTo>
                  <a:close/>
                </a:path>
              </a:pathLst>
            </a:custGeom>
            <a:grpFill/>
            <a:ln w="9525" cap="flat">
              <a:noFill/>
              <a:prstDash val="solid"/>
              <a:miter/>
            </a:ln>
          </p:spPr>
          <p:txBody>
            <a:bodyPr rtlCol="0" anchor="ctr"/>
            <a:lstStyle/>
            <a:p>
              <a:endParaRPr lang="en-US"/>
            </a:p>
          </p:txBody>
        </p:sp>
        <p:sp>
          <p:nvSpPr>
            <p:cNvPr id="4448" name="Freeform: Shape 4447">
              <a:extLst>
                <a:ext uri="{FF2B5EF4-FFF2-40B4-BE49-F238E27FC236}">
                  <a16:creationId xmlns:a16="http://schemas.microsoft.com/office/drawing/2014/main" xmlns="" id="{A2182B06-C80B-48F0-B368-D376ACBD12DF}"/>
                </a:ext>
              </a:extLst>
            </p:cNvPr>
            <p:cNvSpPr/>
            <p:nvPr/>
          </p:nvSpPr>
          <p:spPr>
            <a:xfrm>
              <a:off x="3809911" y="6546215"/>
              <a:ext cx="76200" cy="47625"/>
            </a:xfrm>
            <a:custGeom>
              <a:avLst/>
              <a:gdLst>
                <a:gd name="connsiteX0" fmla="*/ 7708 w 76200"/>
                <a:gd name="connsiteY0" fmla="*/ 11296 h 47625"/>
                <a:gd name="connsiteX1" fmla="*/ 49618 w 76200"/>
                <a:gd name="connsiteY1" fmla="*/ 18916 h 47625"/>
                <a:gd name="connsiteX2" fmla="*/ 76288 w 76200"/>
                <a:gd name="connsiteY2" fmla="*/ 44634 h 47625"/>
                <a:gd name="connsiteX3" fmla="*/ 39141 w 76200"/>
                <a:gd name="connsiteY3" fmla="*/ 8439 h 47625"/>
                <a:gd name="connsiteX4" fmla="*/ 7708 w 76200"/>
                <a:gd name="connsiteY4" fmla="*/ 11296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47625">
                  <a:moveTo>
                    <a:pt x="7708" y="11296"/>
                  </a:moveTo>
                  <a:cubicBezTo>
                    <a:pt x="24853" y="12249"/>
                    <a:pt x="34378" y="9391"/>
                    <a:pt x="49618" y="18916"/>
                  </a:cubicBezTo>
                  <a:cubicBezTo>
                    <a:pt x="54381" y="21774"/>
                    <a:pt x="75336" y="45586"/>
                    <a:pt x="76288" y="44634"/>
                  </a:cubicBezTo>
                  <a:cubicBezTo>
                    <a:pt x="88671" y="37966"/>
                    <a:pt x="42951" y="9391"/>
                    <a:pt x="39141" y="8439"/>
                  </a:cubicBezTo>
                  <a:cubicBezTo>
                    <a:pt x="29616" y="4629"/>
                    <a:pt x="2946" y="10344"/>
                    <a:pt x="7708" y="11296"/>
                  </a:cubicBezTo>
                  <a:close/>
                </a:path>
              </a:pathLst>
            </a:custGeom>
            <a:grpFill/>
            <a:ln w="9525" cap="flat">
              <a:noFill/>
              <a:prstDash val="solid"/>
              <a:miter/>
            </a:ln>
          </p:spPr>
          <p:txBody>
            <a:bodyPr rtlCol="0" anchor="ctr"/>
            <a:lstStyle/>
            <a:p>
              <a:endParaRPr lang="en-US"/>
            </a:p>
          </p:txBody>
        </p:sp>
        <p:sp>
          <p:nvSpPr>
            <p:cNvPr id="4449" name="Freeform: Shape 4448">
              <a:extLst>
                <a:ext uri="{FF2B5EF4-FFF2-40B4-BE49-F238E27FC236}">
                  <a16:creationId xmlns:a16="http://schemas.microsoft.com/office/drawing/2014/main" xmlns="" id="{4C00383A-FD46-4639-AE31-79192DB10B5D}"/>
                </a:ext>
              </a:extLst>
            </p:cNvPr>
            <p:cNvSpPr/>
            <p:nvPr/>
          </p:nvSpPr>
          <p:spPr>
            <a:xfrm>
              <a:off x="3800458" y="6572009"/>
              <a:ext cx="76200" cy="38100"/>
            </a:xfrm>
            <a:custGeom>
              <a:avLst/>
              <a:gdLst>
                <a:gd name="connsiteX0" fmla="*/ 8589 w 76200"/>
                <a:gd name="connsiteY0" fmla="*/ 8363 h 38100"/>
                <a:gd name="connsiteX1" fmla="*/ 73359 w 76200"/>
                <a:gd name="connsiteY1" fmla="*/ 31223 h 38100"/>
                <a:gd name="connsiteX2" fmla="*/ 30496 w 76200"/>
                <a:gd name="connsiteY2" fmla="*/ 7410 h 38100"/>
                <a:gd name="connsiteX3" fmla="*/ 8589 w 76200"/>
                <a:gd name="connsiteY3" fmla="*/ 8363 h 38100"/>
              </a:gdLst>
              <a:ahLst/>
              <a:cxnLst>
                <a:cxn ang="0">
                  <a:pos x="connsiteX0" y="connsiteY0"/>
                </a:cxn>
                <a:cxn ang="0">
                  <a:pos x="connsiteX1" y="connsiteY1"/>
                </a:cxn>
                <a:cxn ang="0">
                  <a:pos x="connsiteX2" y="connsiteY2"/>
                </a:cxn>
                <a:cxn ang="0">
                  <a:pos x="connsiteX3" y="connsiteY3"/>
                </a:cxn>
              </a:cxnLst>
              <a:rect l="l" t="t" r="r" b="b"/>
              <a:pathLst>
                <a:path w="76200" h="38100">
                  <a:moveTo>
                    <a:pt x="8589" y="8363"/>
                  </a:moveTo>
                  <a:cubicBezTo>
                    <a:pt x="17161" y="8363"/>
                    <a:pt x="73359" y="31223"/>
                    <a:pt x="73359" y="31223"/>
                  </a:cubicBezTo>
                  <a:cubicBezTo>
                    <a:pt x="81931" y="26460"/>
                    <a:pt x="33354" y="8363"/>
                    <a:pt x="30496" y="7410"/>
                  </a:cubicBezTo>
                  <a:cubicBezTo>
                    <a:pt x="25734" y="6458"/>
                    <a:pt x="969" y="8363"/>
                    <a:pt x="8589" y="8363"/>
                  </a:cubicBezTo>
                  <a:close/>
                </a:path>
              </a:pathLst>
            </a:custGeom>
            <a:grpFill/>
            <a:ln w="9525" cap="flat">
              <a:noFill/>
              <a:prstDash val="solid"/>
              <a:miter/>
            </a:ln>
          </p:spPr>
          <p:txBody>
            <a:bodyPr rtlCol="0" anchor="ctr"/>
            <a:lstStyle/>
            <a:p>
              <a:endParaRPr lang="en-US"/>
            </a:p>
          </p:txBody>
        </p:sp>
        <p:sp>
          <p:nvSpPr>
            <p:cNvPr id="4450" name="Freeform: Shape 4449">
              <a:extLst>
                <a:ext uri="{FF2B5EF4-FFF2-40B4-BE49-F238E27FC236}">
                  <a16:creationId xmlns:a16="http://schemas.microsoft.com/office/drawing/2014/main" xmlns="" id="{F7A6C85B-1B42-46E8-B667-F4D1E9F02FBF}"/>
                </a:ext>
              </a:extLst>
            </p:cNvPr>
            <p:cNvSpPr/>
            <p:nvPr/>
          </p:nvSpPr>
          <p:spPr>
            <a:xfrm>
              <a:off x="3793301" y="6586774"/>
              <a:ext cx="85725" cy="38100"/>
            </a:xfrm>
            <a:custGeom>
              <a:avLst/>
              <a:gdLst>
                <a:gd name="connsiteX0" fmla="*/ 7174 w 85725"/>
                <a:gd name="connsiteY0" fmla="*/ 8837 h 38100"/>
                <a:gd name="connsiteX1" fmla="*/ 78611 w 85725"/>
                <a:gd name="connsiteY1" fmla="*/ 34555 h 38100"/>
                <a:gd name="connsiteX2" fmla="*/ 38606 w 85725"/>
                <a:gd name="connsiteY2" fmla="*/ 8837 h 38100"/>
                <a:gd name="connsiteX3" fmla="*/ 7174 w 85725"/>
                <a:gd name="connsiteY3" fmla="*/ 8837 h 38100"/>
              </a:gdLst>
              <a:ahLst/>
              <a:cxnLst>
                <a:cxn ang="0">
                  <a:pos x="connsiteX0" y="connsiteY0"/>
                </a:cxn>
                <a:cxn ang="0">
                  <a:pos x="connsiteX1" y="connsiteY1"/>
                </a:cxn>
                <a:cxn ang="0">
                  <a:pos x="connsiteX2" y="connsiteY2"/>
                </a:cxn>
                <a:cxn ang="0">
                  <a:pos x="connsiteX3" y="connsiteY3"/>
                </a:cxn>
              </a:cxnLst>
              <a:rect l="l" t="t" r="r" b="b"/>
              <a:pathLst>
                <a:path w="85725" h="38100">
                  <a:moveTo>
                    <a:pt x="7174" y="8837"/>
                  </a:moveTo>
                  <a:cubicBezTo>
                    <a:pt x="15746" y="8837"/>
                    <a:pt x="81469" y="28840"/>
                    <a:pt x="78611" y="34555"/>
                  </a:cubicBezTo>
                  <a:cubicBezTo>
                    <a:pt x="82421" y="28840"/>
                    <a:pt x="43369" y="9790"/>
                    <a:pt x="38606" y="8837"/>
                  </a:cubicBezTo>
                  <a:cubicBezTo>
                    <a:pt x="28129" y="5027"/>
                    <a:pt x="6221" y="8837"/>
                    <a:pt x="7174" y="8837"/>
                  </a:cubicBezTo>
                  <a:close/>
                </a:path>
              </a:pathLst>
            </a:custGeom>
            <a:grpFill/>
            <a:ln w="9525" cap="flat">
              <a:noFill/>
              <a:prstDash val="solid"/>
              <a:miter/>
            </a:ln>
          </p:spPr>
          <p:txBody>
            <a:bodyPr rtlCol="0" anchor="ctr"/>
            <a:lstStyle/>
            <a:p>
              <a:endParaRPr lang="en-US"/>
            </a:p>
          </p:txBody>
        </p:sp>
        <p:sp>
          <p:nvSpPr>
            <p:cNvPr id="4451" name="Freeform: Shape 4450">
              <a:extLst>
                <a:ext uri="{FF2B5EF4-FFF2-40B4-BE49-F238E27FC236}">
                  <a16:creationId xmlns:a16="http://schemas.microsoft.com/office/drawing/2014/main" xmlns="" id="{83B35E91-B828-4A67-927D-3FA64FD33A7A}"/>
                </a:ext>
              </a:extLst>
            </p:cNvPr>
            <p:cNvSpPr/>
            <p:nvPr/>
          </p:nvSpPr>
          <p:spPr>
            <a:xfrm>
              <a:off x="3782181" y="6602186"/>
              <a:ext cx="76200" cy="28575"/>
            </a:xfrm>
            <a:custGeom>
              <a:avLst/>
              <a:gdLst>
                <a:gd name="connsiteX0" fmla="*/ 7816 w 76200"/>
                <a:gd name="connsiteY0" fmla="*/ 7713 h 28575"/>
                <a:gd name="connsiteX1" fmla="*/ 76396 w 76200"/>
                <a:gd name="connsiteY1" fmla="*/ 30573 h 28575"/>
                <a:gd name="connsiteX2" fmla="*/ 42106 w 76200"/>
                <a:gd name="connsiteY2" fmla="*/ 9618 h 28575"/>
                <a:gd name="connsiteX3" fmla="*/ 7816 w 76200"/>
                <a:gd name="connsiteY3" fmla="*/ 7713 h 28575"/>
              </a:gdLst>
              <a:ahLst/>
              <a:cxnLst>
                <a:cxn ang="0">
                  <a:pos x="connsiteX0" y="connsiteY0"/>
                </a:cxn>
                <a:cxn ang="0">
                  <a:pos x="connsiteX1" y="connsiteY1"/>
                </a:cxn>
                <a:cxn ang="0">
                  <a:pos x="connsiteX2" y="connsiteY2"/>
                </a:cxn>
                <a:cxn ang="0">
                  <a:pos x="connsiteX3" y="connsiteY3"/>
                </a:cxn>
              </a:cxnLst>
              <a:rect l="l" t="t" r="r" b="b"/>
              <a:pathLst>
                <a:path w="76200" h="28575">
                  <a:moveTo>
                    <a:pt x="7816" y="7713"/>
                  </a:moveTo>
                  <a:cubicBezTo>
                    <a:pt x="13531" y="7713"/>
                    <a:pt x="76396" y="31526"/>
                    <a:pt x="76396" y="30573"/>
                  </a:cubicBezTo>
                  <a:cubicBezTo>
                    <a:pt x="79254" y="27716"/>
                    <a:pt x="45916" y="11523"/>
                    <a:pt x="42106" y="9618"/>
                  </a:cubicBezTo>
                  <a:cubicBezTo>
                    <a:pt x="34486" y="6761"/>
                    <a:pt x="2101" y="6761"/>
                    <a:pt x="7816" y="7713"/>
                  </a:cubicBezTo>
                  <a:close/>
                </a:path>
              </a:pathLst>
            </a:custGeom>
            <a:grpFill/>
            <a:ln w="9525" cap="flat">
              <a:noFill/>
              <a:prstDash val="solid"/>
              <a:miter/>
            </a:ln>
          </p:spPr>
          <p:txBody>
            <a:bodyPr rtlCol="0" anchor="ctr"/>
            <a:lstStyle/>
            <a:p>
              <a:endParaRPr lang="en-US"/>
            </a:p>
          </p:txBody>
        </p:sp>
        <p:sp>
          <p:nvSpPr>
            <p:cNvPr id="4452" name="Freeform: Shape 4451">
              <a:extLst>
                <a:ext uri="{FF2B5EF4-FFF2-40B4-BE49-F238E27FC236}">
                  <a16:creationId xmlns:a16="http://schemas.microsoft.com/office/drawing/2014/main" xmlns="" id="{F672C25B-D728-416B-8E31-18BBC8D30FAB}"/>
                </a:ext>
              </a:extLst>
            </p:cNvPr>
            <p:cNvSpPr/>
            <p:nvPr/>
          </p:nvSpPr>
          <p:spPr>
            <a:xfrm>
              <a:off x="3742848" y="6626346"/>
              <a:ext cx="133350" cy="47625"/>
            </a:xfrm>
            <a:custGeom>
              <a:avLst/>
              <a:gdLst>
                <a:gd name="connsiteX0" fmla="*/ 7144 w 133350"/>
                <a:gd name="connsiteY0" fmla="*/ 9271 h 47625"/>
                <a:gd name="connsiteX1" fmla="*/ 79534 w 133350"/>
                <a:gd name="connsiteY1" fmla="*/ 19748 h 47625"/>
                <a:gd name="connsiteX2" fmla="*/ 133826 w 133350"/>
                <a:gd name="connsiteY2" fmla="*/ 43561 h 47625"/>
                <a:gd name="connsiteX3" fmla="*/ 64294 w 133350"/>
                <a:gd name="connsiteY3" fmla="*/ 10223 h 47625"/>
                <a:gd name="connsiteX4" fmla="*/ 7144 w 133350"/>
                <a:gd name="connsiteY4" fmla="*/ 9271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 h="47625">
                  <a:moveTo>
                    <a:pt x="7144" y="9271"/>
                  </a:moveTo>
                  <a:cubicBezTo>
                    <a:pt x="31909" y="6413"/>
                    <a:pt x="55721" y="11176"/>
                    <a:pt x="79534" y="19748"/>
                  </a:cubicBezTo>
                  <a:cubicBezTo>
                    <a:pt x="86201" y="21653"/>
                    <a:pt x="130016" y="46418"/>
                    <a:pt x="133826" y="43561"/>
                  </a:cubicBezTo>
                  <a:cubicBezTo>
                    <a:pt x="137636" y="39751"/>
                    <a:pt x="70961" y="12128"/>
                    <a:pt x="64294" y="10223"/>
                  </a:cubicBezTo>
                  <a:cubicBezTo>
                    <a:pt x="44291" y="4508"/>
                    <a:pt x="12859" y="8318"/>
                    <a:pt x="7144" y="9271"/>
                  </a:cubicBezTo>
                  <a:close/>
                </a:path>
              </a:pathLst>
            </a:custGeom>
            <a:grpFill/>
            <a:ln w="9525" cap="flat">
              <a:noFill/>
              <a:prstDash val="solid"/>
              <a:miter/>
            </a:ln>
          </p:spPr>
          <p:txBody>
            <a:bodyPr rtlCol="0" anchor="ctr"/>
            <a:lstStyle/>
            <a:p>
              <a:endParaRPr lang="en-US"/>
            </a:p>
          </p:txBody>
        </p:sp>
      </p:grpSp>
      <p:grpSp>
        <p:nvGrpSpPr>
          <p:cNvPr id="4453" name="Group 4452">
            <a:extLst>
              <a:ext uri="{FF2B5EF4-FFF2-40B4-BE49-F238E27FC236}">
                <a16:creationId xmlns:a16="http://schemas.microsoft.com/office/drawing/2014/main" xmlns="" id="{66B7DF65-01EF-4627-8510-18793A45C8A6}"/>
              </a:ext>
            </a:extLst>
          </p:cNvPr>
          <p:cNvGrpSpPr/>
          <p:nvPr/>
        </p:nvGrpSpPr>
        <p:grpSpPr>
          <a:xfrm flipH="1">
            <a:off x="5639513" y="1265951"/>
            <a:ext cx="301680" cy="230103"/>
            <a:chOff x="3617118" y="5760691"/>
            <a:chExt cx="228600" cy="174362"/>
          </a:xfrm>
          <a:solidFill>
            <a:schemeClr val="accent1">
              <a:lumMod val="75000"/>
            </a:schemeClr>
          </a:solidFill>
        </p:grpSpPr>
        <p:sp>
          <p:nvSpPr>
            <p:cNvPr id="4454" name="Freeform: Shape 4453">
              <a:extLst>
                <a:ext uri="{FF2B5EF4-FFF2-40B4-BE49-F238E27FC236}">
                  <a16:creationId xmlns:a16="http://schemas.microsoft.com/office/drawing/2014/main" xmlns="" id="{05C61EA2-4528-4421-8FAF-3836F180B008}"/>
                </a:ext>
              </a:extLst>
            </p:cNvPr>
            <p:cNvSpPr/>
            <p:nvPr/>
          </p:nvSpPr>
          <p:spPr>
            <a:xfrm>
              <a:off x="3657123" y="5763603"/>
              <a:ext cx="19050" cy="171450"/>
            </a:xfrm>
            <a:custGeom>
              <a:avLst/>
              <a:gdLst>
                <a:gd name="connsiteX0" fmla="*/ 7144 w 19050"/>
                <a:gd name="connsiteY0" fmla="*/ 7144 h 171450"/>
                <a:gd name="connsiteX1" fmla="*/ 10001 w 19050"/>
                <a:gd name="connsiteY1" fmla="*/ 166211 h 171450"/>
                <a:gd name="connsiteX2" fmla="*/ 7144 w 19050"/>
                <a:gd name="connsiteY2" fmla="*/ 7144 h 171450"/>
              </a:gdLst>
              <a:ahLst/>
              <a:cxnLst>
                <a:cxn ang="0">
                  <a:pos x="connsiteX0" y="connsiteY0"/>
                </a:cxn>
                <a:cxn ang="0">
                  <a:pos x="connsiteX1" y="connsiteY1"/>
                </a:cxn>
                <a:cxn ang="0">
                  <a:pos x="connsiteX2" y="connsiteY2"/>
                </a:cxn>
              </a:cxnLst>
              <a:rect l="l" t="t" r="r" b="b"/>
              <a:pathLst>
                <a:path w="19050" h="171450">
                  <a:moveTo>
                    <a:pt x="7144" y="7144"/>
                  </a:moveTo>
                  <a:cubicBezTo>
                    <a:pt x="7144" y="21431"/>
                    <a:pt x="7144" y="166211"/>
                    <a:pt x="10001" y="166211"/>
                  </a:cubicBezTo>
                  <a:cubicBezTo>
                    <a:pt x="19526" y="166211"/>
                    <a:pt x="7144" y="9049"/>
                    <a:pt x="7144" y="7144"/>
                  </a:cubicBezTo>
                  <a:close/>
                </a:path>
              </a:pathLst>
            </a:custGeom>
            <a:grpFill/>
            <a:ln w="9525" cap="flat">
              <a:noFill/>
              <a:prstDash val="solid"/>
              <a:miter/>
            </a:ln>
          </p:spPr>
          <p:txBody>
            <a:bodyPr rtlCol="0" anchor="ctr"/>
            <a:lstStyle/>
            <a:p>
              <a:endParaRPr lang="en-US"/>
            </a:p>
          </p:txBody>
        </p:sp>
        <p:sp>
          <p:nvSpPr>
            <p:cNvPr id="4455" name="Freeform: Shape 4454">
              <a:extLst>
                <a:ext uri="{FF2B5EF4-FFF2-40B4-BE49-F238E27FC236}">
                  <a16:creationId xmlns:a16="http://schemas.microsoft.com/office/drawing/2014/main" xmlns="" id="{EACE8C32-4C9A-406F-B4C4-3C0F80DE39EE}"/>
                </a:ext>
              </a:extLst>
            </p:cNvPr>
            <p:cNvSpPr/>
            <p:nvPr/>
          </p:nvSpPr>
          <p:spPr>
            <a:xfrm>
              <a:off x="3648342" y="5760691"/>
              <a:ext cx="19050" cy="38100"/>
            </a:xfrm>
            <a:custGeom>
              <a:avLst/>
              <a:gdLst>
                <a:gd name="connsiteX0" fmla="*/ 14972 w 19050"/>
                <a:gd name="connsiteY0" fmla="*/ 8150 h 38100"/>
                <a:gd name="connsiteX1" fmla="*/ 8305 w 19050"/>
                <a:gd name="connsiteY1" fmla="*/ 31963 h 38100"/>
                <a:gd name="connsiteX2" fmla="*/ 14972 w 19050"/>
                <a:gd name="connsiteY2" fmla="*/ 8150 h 38100"/>
              </a:gdLst>
              <a:ahLst/>
              <a:cxnLst>
                <a:cxn ang="0">
                  <a:pos x="connsiteX0" y="connsiteY0"/>
                </a:cxn>
                <a:cxn ang="0">
                  <a:pos x="connsiteX1" y="connsiteY1"/>
                </a:cxn>
                <a:cxn ang="0">
                  <a:pos x="connsiteX2" y="connsiteY2"/>
                </a:cxn>
              </a:cxnLst>
              <a:rect l="l" t="t" r="r" b="b"/>
              <a:pathLst>
                <a:path w="19050" h="38100">
                  <a:moveTo>
                    <a:pt x="14972" y="8150"/>
                  </a:moveTo>
                  <a:cubicBezTo>
                    <a:pt x="14972" y="8150"/>
                    <a:pt x="3542" y="32915"/>
                    <a:pt x="8305" y="31963"/>
                  </a:cubicBezTo>
                  <a:cubicBezTo>
                    <a:pt x="18782" y="30058"/>
                    <a:pt x="15925" y="1483"/>
                    <a:pt x="14972" y="8150"/>
                  </a:cubicBezTo>
                  <a:close/>
                </a:path>
              </a:pathLst>
            </a:custGeom>
            <a:grpFill/>
            <a:ln w="9525" cap="flat">
              <a:noFill/>
              <a:prstDash val="solid"/>
              <a:miter/>
            </a:ln>
          </p:spPr>
          <p:txBody>
            <a:bodyPr rtlCol="0" anchor="ctr"/>
            <a:lstStyle/>
            <a:p>
              <a:endParaRPr lang="en-US"/>
            </a:p>
          </p:txBody>
        </p:sp>
        <p:sp>
          <p:nvSpPr>
            <p:cNvPr id="4456" name="Freeform: Shape 4455">
              <a:extLst>
                <a:ext uri="{FF2B5EF4-FFF2-40B4-BE49-F238E27FC236}">
                  <a16:creationId xmlns:a16="http://schemas.microsoft.com/office/drawing/2014/main" xmlns="" id="{95B000E0-3733-452F-A37B-43EE376A0239}"/>
                </a:ext>
              </a:extLst>
            </p:cNvPr>
            <p:cNvSpPr/>
            <p:nvPr/>
          </p:nvSpPr>
          <p:spPr>
            <a:xfrm>
              <a:off x="3654388" y="5765921"/>
              <a:ext cx="28575" cy="28575"/>
            </a:xfrm>
            <a:custGeom>
              <a:avLst/>
              <a:gdLst>
                <a:gd name="connsiteX0" fmla="*/ 7974 w 28575"/>
                <a:gd name="connsiteY0" fmla="*/ 8636 h 28575"/>
                <a:gd name="connsiteX1" fmla="*/ 20357 w 28575"/>
                <a:gd name="connsiteY1" fmla="*/ 29591 h 28575"/>
                <a:gd name="connsiteX2" fmla="*/ 7974 w 28575"/>
                <a:gd name="connsiteY2" fmla="*/ 8636 h 28575"/>
              </a:gdLst>
              <a:ahLst/>
              <a:cxnLst>
                <a:cxn ang="0">
                  <a:pos x="connsiteX0" y="connsiteY0"/>
                </a:cxn>
                <a:cxn ang="0">
                  <a:pos x="connsiteX1" y="connsiteY1"/>
                </a:cxn>
                <a:cxn ang="0">
                  <a:pos x="connsiteX2" y="connsiteY2"/>
                </a:cxn>
              </a:cxnLst>
              <a:rect l="l" t="t" r="r" b="b"/>
              <a:pathLst>
                <a:path w="28575" h="28575">
                  <a:moveTo>
                    <a:pt x="7974" y="8636"/>
                  </a:moveTo>
                  <a:cubicBezTo>
                    <a:pt x="7974" y="20066"/>
                    <a:pt x="11784" y="26733"/>
                    <a:pt x="20357" y="29591"/>
                  </a:cubicBezTo>
                  <a:cubicBezTo>
                    <a:pt x="37502" y="24828"/>
                    <a:pt x="1307" y="1016"/>
                    <a:pt x="7974" y="8636"/>
                  </a:cubicBezTo>
                  <a:close/>
                </a:path>
              </a:pathLst>
            </a:custGeom>
            <a:grpFill/>
            <a:ln w="9525" cap="flat">
              <a:noFill/>
              <a:prstDash val="solid"/>
              <a:miter/>
            </a:ln>
          </p:spPr>
          <p:txBody>
            <a:bodyPr rtlCol="0" anchor="ctr"/>
            <a:lstStyle/>
            <a:p>
              <a:endParaRPr lang="en-US"/>
            </a:p>
          </p:txBody>
        </p:sp>
        <p:sp>
          <p:nvSpPr>
            <p:cNvPr id="4457" name="Freeform: Shape 4456">
              <a:extLst>
                <a:ext uri="{FF2B5EF4-FFF2-40B4-BE49-F238E27FC236}">
                  <a16:creationId xmlns:a16="http://schemas.microsoft.com/office/drawing/2014/main" xmlns="" id="{8FADDF3F-B818-4E25-BEB9-E7C2A3282C87}"/>
                </a:ext>
              </a:extLst>
            </p:cNvPr>
            <p:cNvSpPr/>
            <p:nvPr/>
          </p:nvSpPr>
          <p:spPr>
            <a:xfrm>
              <a:off x="3617118" y="5880760"/>
              <a:ext cx="228600" cy="9525"/>
            </a:xfrm>
            <a:custGeom>
              <a:avLst/>
              <a:gdLst>
                <a:gd name="connsiteX0" fmla="*/ 7144 w 228600"/>
                <a:gd name="connsiteY0" fmla="*/ 7144 h 9525"/>
                <a:gd name="connsiteX1" fmla="*/ 223361 w 228600"/>
                <a:gd name="connsiteY1" fmla="*/ 10001 h 9525"/>
                <a:gd name="connsiteX2" fmla="*/ 7144 w 228600"/>
                <a:gd name="connsiteY2" fmla="*/ 7144 h 9525"/>
              </a:gdLst>
              <a:ahLst/>
              <a:cxnLst>
                <a:cxn ang="0">
                  <a:pos x="connsiteX0" y="connsiteY0"/>
                </a:cxn>
                <a:cxn ang="0">
                  <a:pos x="connsiteX1" y="connsiteY1"/>
                </a:cxn>
                <a:cxn ang="0">
                  <a:pos x="connsiteX2" y="connsiteY2"/>
                </a:cxn>
              </a:cxnLst>
              <a:rect l="l" t="t" r="r" b="b"/>
              <a:pathLst>
                <a:path w="228600" h="9525">
                  <a:moveTo>
                    <a:pt x="7144" y="7144"/>
                  </a:moveTo>
                  <a:cubicBezTo>
                    <a:pt x="79534" y="7144"/>
                    <a:pt x="151924" y="10001"/>
                    <a:pt x="223361" y="10001"/>
                  </a:cubicBezTo>
                  <a:cubicBezTo>
                    <a:pt x="153829" y="10001"/>
                    <a:pt x="66199" y="8096"/>
                    <a:pt x="7144" y="7144"/>
                  </a:cubicBezTo>
                  <a:close/>
                </a:path>
              </a:pathLst>
            </a:custGeom>
            <a:grpFill/>
            <a:ln w="9525" cap="flat">
              <a:noFill/>
              <a:prstDash val="solid"/>
              <a:miter/>
            </a:ln>
          </p:spPr>
          <p:txBody>
            <a:bodyPr rtlCol="0" anchor="ctr"/>
            <a:lstStyle/>
            <a:p>
              <a:endParaRPr lang="en-US"/>
            </a:p>
          </p:txBody>
        </p:sp>
        <p:sp>
          <p:nvSpPr>
            <p:cNvPr id="4458" name="Freeform: Shape 4457">
              <a:extLst>
                <a:ext uri="{FF2B5EF4-FFF2-40B4-BE49-F238E27FC236}">
                  <a16:creationId xmlns:a16="http://schemas.microsoft.com/office/drawing/2014/main" xmlns="" id="{6E71995B-E57B-4A61-ACED-8B2E9E3795D4}"/>
                </a:ext>
              </a:extLst>
            </p:cNvPr>
            <p:cNvSpPr/>
            <p:nvPr/>
          </p:nvSpPr>
          <p:spPr>
            <a:xfrm>
              <a:off x="3811428" y="5874093"/>
              <a:ext cx="9525" cy="9525"/>
            </a:xfrm>
            <a:custGeom>
              <a:avLst/>
              <a:gdLst>
                <a:gd name="connsiteX0" fmla="*/ 7144 w 9525"/>
                <a:gd name="connsiteY0" fmla="*/ 7144 h 9525"/>
                <a:gd name="connsiteX1" fmla="*/ 7144 w 9525"/>
                <a:gd name="connsiteY1" fmla="*/ 7144 h 9525"/>
              </a:gdLst>
              <a:ahLst/>
              <a:cxnLst>
                <a:cxn ang="0">
                  <a:pos x="connsiteX0" y="connsiteY0"/>
                </a:cxn>
                <a:cxn ang="0">
                  <a:pos x="connsiteX1" y="connsiteY1"/>
                </a:cxn>
              </a:cxnLst>
              <a:rect l="l" t="t" r="r" b="b"/>
              <a:pathLst>
                <a:path w="9525" h="9525">
                  <a:moveTo>
                    <a:pt x="7144" y="7144"/>
                  </a:moveTo>
                  <a:lnTo>
                    <a:pt x="7144" y="7144"/>
                  </a:lnTo>
                  <a:close/>
                </a:path>
              </a:pathLst>
            </a:custGeom>
            <a:grpFill/>
            <a:ln w="9525" cap="flat">
              <a:noFill/>
              <a:prstDash val="solid"/>
              <a:miter/>
            </a:ln>
          </p:spPr>
          <p:txBody>
            <a:bodyPr rtlCol="0" anchor="ctr"/>
            <a:lstStyle/>
            <a:p>
              <a:endParaRPr lang="en-US"/>
            </a:p>
          </p:txBody>
        </p:sp>
        <p:sp>
          <p:nvSpPr>
            <p:cNvPr id="4459" name="Freeform: Shape 4458">
              <a:extLst>
                <a:ext uri="{FF2B5EF4-FFF2-40B4-BE49-F238E27FC236}">
                  <a16:creationId xmlns:a16="http://schemas.microsoft.com/office/drawing/2014/main" xmlns="" id="{95D0E66C-ABC9-4341-A216-63229AF988D3}"/>
                </a:ext>
              </a:extLst>
            </p:cNvPr>
            <p:cNvSpPr/>
            <p:nvPr/>
          </p:nvSpPr>
          <p:spPr>
            <a:xfrm>
              <a:off x="3811278" y="5884570"/>
              <a:ext cx="28575" cy="19050"/>
            </a:xfrm>
            <a:custGeom>
              <a:avLst/>
              <a:gdLst>
                <a:gd name="connsiteX0" fmla="*/ 28249 w 28575"/>
                <a:gd name="connsiteY0" fmla="*/ 7144 h 19050"/>
                <a:gd name="connsiteX1" fmla="*/ 8246 w 28575"/>
                <a:gd name="connsiteY1" fmla="*/ 16669 h 19050"/>
                <a:gd name="connsiteX2" fmla="*/ 28249 w 28575"/>
                <a:gd name="connsiteY2" fmla="*/ 7144 h 19050"/>
              </a:gdLst>
              <a:ahLst/>
              <a:cxnLst>
                <a:cxn ang="0">
                  <a:pos x="connsiteX0" y="connsiteY0"/>
                </a:cxn>
                <a:cxn ang="0">
                  <a:pos x="connsiteX1" y="connsiteY1"/>
                </a:cxn>
                <a:cxn ang="0">
                  <a:pos x="connsiteX2" y="connsiteY2"/>
                </a:cxn>
              </a:cxnLst>
              <a:rect l="l" t="t" r="r" b="b"/>
              <a:pathLst>
                <a:path w="28575" h="19050">
                  <a:moveTo>
                    <a:pt x="28249" y="7144"/>
                  </a:moveTo>
                  <a:cubicBezTo>
                    <a:pt x="27296" y="8096"/>
                    <a:pt x="1579" y="5239"/>
                    <a:pt x="8246" y="16669"/>
                  </a:cubicBezTo>
                  <a:cubicBezTo>
                    <a:pt x="9199" y="19526"/>
                    <a:pt x="25391" y="10001"/>
                    <a:pt x="28249" y="7144"/>
                  </a:cubicBezTo>
                  <a:close/>
                </a:path>
              </a:pathLst>
            </a:custGeom>
            <a:grpFill/>
            <a:ln w="9525" cap="flat">
              <a:noFill/>
              <a:prstDash val="solid"/>
              <a:miter/>
            </a:ln>
          </p:spPr>
          <p:txBody>
            <a:bodyPr rtlCol="0" anchor="ctr"/>
            <a:lstStyle/>
            <a:p>
              <a:endParaRPr lang="en-US"/>
            </a:p>
          </p:txBody>
        </p:sp>
        <p:sp>
          <p:nvSpPr>
            <p:cNvPr id="4460" name="Freeform: Shape 4459">
              <a:extLst>
                <a:ext uri="{FF2B5EF4-FFF2-40B4-BE49-F238E27FC236}">
                  <a16:creationId xmlns:a16="http://schemas.microsoft.com/office/drawing/2014/main" xmlns="" id="{82A049C1-F243-46AB-8CDC-1CE5E553048D}"/>
                </a:ext>
              </a:extLst>
            </p:cNvPr>
            <p:cNvSpPr/>
            <p:nvPr/>
          </p:nvSpPr>
          <p:spPr>
            <a:xfrm>
              <a:off x="3657056" y="5779780"/>
              <a:ext cx="161925" cy="85725"/>
            </a:xfrm>
            <a:custGeom>
              <a:avLst/>
              <a:gdLst>
                <a:gd name="connsiteX0" fmla="*/ 157706 w 161925"/>
                <a:gd name="connsiteY0" fmla="*/ 81454 h 85725"/>
                <a:gd name="connsiteX1" fmla="*/ 116749 w 161925"/>
                <a:gd name="connsiteY1" fmla="*/ 15732 h 85725"/>
                <a:gd name="connsiteX2" fmla="*/ 74839 w 161925"/>
                <a:gd name="connsiteY2" fmla="*/ 64309 h 85725"/>
                <a:gd name="connsiteX3" fmla="*/ 50074 w 161925"/>
                <a:gd name="connsiteY3" fmla="*/ 46212 h 85725"/>
                <a:gd name="connsiteX4" fmla="*/ 32929 w 161925"/>
                <a:gd name="connsiteY4" fmla="*/ 50974 h 85725"/>
                <a:gd name="connsiteX5" fmla="*/ 10069 w 161925"/>
                <a:gd name="connsiteY5" fmla="*/ 65262 h 85725"/>
                <a:gd name="connsiteX6" fmla="*/ 25309 w 161925"/>
                <a:gd name="connsiteY6" fmla="*/ 74787 h 85725"/>
                <a:gd name="connsiteX7" fmla="*/ 50074 w 161925"/>
                <a:gd name="connsiteY7" fmla="*/ 41449 h 85725"/>
                <a:gd name="connsiteX8" fmla="*/ 71029 w 161925"/>
                <a:gd name="connsiteY8" fmla="*/ 65262 h 85725"/>
                <a:gd name="connsiteX9" fmla="*/ 82459 w 161925"/>
                <a:gd name="connsiteY9" fmla="*/ 40497 h 85725"/>
                <a:gd name="connsiteX10" fmla="*/ 125321 w 161925"/>
                <a:gd name="connsiteY10" fmla="*/ 16684 h 85725"/>
                <a:gd name="connsiteX11" fmla="*/ 157706 w 161925"/>
                <a:gd name="connsiteY11" fmla="*/ 81454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25" h="85725">
                  <a:moveTo>
                    <a:pt x="157706" y="81454"/>
                  </a:moveTo>
                  <a:cubicBezTo>
                    <a:pt x="104366" y="83359"/>
                    <a:pt x="143419" y="22399"/>
                    <a:pt x="116749" y="15732"/>
                  </a:cubicBezTo>
                  <a:cubicBezTo>
                    <a:pt x="78649" y="6207"/>
                    <a:pt x="94841" y="57642"/>
                    <a:pt x="74839" y="64309"/>
                  </a:cubicBezTo>
                  <a:cubicBezTo>
                    <a:pt x="55789" y="70977"/>
                    <a:pt x="57694" y="46212"/>
                    <a:pt x="50074" y="46212"/>
                  </a:cubicBezTo>
                  <a:cubicBezTo>
                    <a:pt x="39596" y="46212"/>
                    <a:pt x="46264" y="47164"/>
                    <a:pt x="32929" y="50974"/>
                  </a:cubicBezTo>
                  <a:cubicBezTo>
                    <a:pt x="51026" y="46212"/>
                    <a:pt x="-6124" y="101457"/>
                    <a:pt x="10069" y="65262"/>
                  </a:cubicBezTo>
                  <a:cubicBezTo>
                    <a:pt x="11974" y="60499"/>
                    <a:pt x="20546" y="77644"/>
                    <a:pt x="25309" y="74787"/>
                  </a:cubicBezTo>
                  <a:cubicBezTo>
                    <a:pt x="42454" y="63357"/>
                    <a:pt x="16736" y="40497"/>
                    <a:pt x="50074" y="41449"/>
                  </a:cubicBezTo>
                  <a:cubicBezTo>
                    <a:pt x="58646" y="41449"/>
                    <a:pt x="54836" y="68119"/>
                    <a:pt x="71029" y="65262"/>
                  </a:cubicBezTo>
                  <a:cubicBezTo>
                    <a:pt x="79601" y="64309"/>
                    <a:pt x="77696" y="44307"/>
                    <a:pt x="82459" y="40497"/>
                  </a:cubicBezTo>
                  <a:cubicBezTo>
                    <a:pt x="93889" y="29067"/>
                    <a:pt x="95794" y="-10938"/>
                    <a:pt x="125321" y="16684"/>
                  </a:cubicBezTo>
                  <a:cubicBezTo>
                    <a:pt x="140561" y="30019"/>
                    <a:pt x="117701" y="81454"/>
                    <a:pt x="157706" y="81454"/>
                  </a:cubicBezTo>
                  <a:close/>
                </a:path>
              </a:pathLst>
            </a:custGeom>
            <a:grpFill/>
            <a:ln w="9525" cap="flat">
              <a:noFill/>
              <a:prstDash val="solid"/>
              <a:miter/>
            </a:ln>
          </p:spPr>
          <p:txBody>
            <a:bodyPr rtlCol="0" anchor="ctr"/>
            <a:lstStyle/>
            <a:p>
              <a:endParaRPr lang="en-US"/>
            </a:p>
          </p:txBody>
        </p:sp>
      </p:grpSp>
      <p:sp>
        <p:nvSpPr>
          <p:cNvPr id="4461" name="Freeform: Shape 4460">
            <a:extLst>
              <a:ext uri="{FF2B5EF4-FFF2-40B4-BE49-F238E27FC236}">
                <a16:creationId xmlns:a16="http://schemas.microsoft.com/office/drawing/2014/main" xmlns="" id="{5734AC69-CF57-43D9-95A8-B2EA3622545F}"/>
              </a:ext>
            </a:extLst>
          </p:cNvPr>
          <p:cNvSpPr/>
          <p:nvPr/>
        </p:nvSpPr>
        <p:spPr>
          <a:xfrm>
            <a:off x="5310863" y="2399612"/>
            <a:ext cx="355697" cy="965464"/>
          </a:xfrm>
          <a:custGeom>
            <a:avLst/>
            <a:gdLst>
              <a:gd name="connsiteX0" fmla="*/ 190551 w 384952"/>
              <a:gd name="connsiteY0" fmla="*/ 1041847 h 1044871"/>
              <a:gd name="connsiteX1" fmla="*/ 42620 w 384952"/>
              <a:gd name="connsiteY1" fmla="*/ 898315 h 1044871"/>
              <a:gd name="connsiteX2" fmla="*/ 4124 w 384952"/>
              <a:gd name="connsiteY2" fmla="*/ 523811 h 1044871"/>
              <a:gd name="connsiteX3" fmla="*/ 42069 w 384952"/>
              <a:gd name="connsiteY3" fmla="*/ 151506 h 1044871"/>
              <a:gd name="connsiteX4" fmla="*/ 192201 w 384952"/>
              <a:gd name="connsiteY4" fmla="*/ 4124 h 1044871"/>
              <a:gd name="connsiteX5" fmla="*/ 342333 w 384952"/>
              <a:gd name="connsiteY5" fmla="*/ 148207 h 1044871"/>
              <a:gd name="connsiteX6" fmla="*/ 380828 w 384952"/>
              <a:gd name="connsiteY6" fmla="*/ 523261 h 1044871"/>
              <a:gd name="connsiteX7" fmla="*/ 352231 w 384952"/>
              <a:gd name="connsiteY7" fmla="*/ 848821 h 1044871"/>
              <a:gd name="connsiteX8" fmla="*/ 190551 w 384952"/>
              <a:gd name="connsiteY8" fmla="*/ 1041847 h 1044871"/>
              <a:gd name="connsiteX9" fmla="*/ 192201 w 384952"/>
              <a:gd name="connsiteY9" fmla="*/ 59118 h 1044871"/>
              <a:gd name="connsiteX10" fmla="*/ 94313 w 384952"/>
              <a:gd name="connsiteY10" fmla="*/ 166905 h 1044871"/>
              <a:gd name="connsiteX11" fmla="*/ 58567 w 384952"/>
              <a:gd name="connsiteY11" fmla="*/ 524361 h 1044871"/>
              <a:gd name="connsiteX12" fmla="*/ 94863 w 384952"/>
              <a:gd name="connsiteY12" fmla="*/ 882917 h 1044871"/>
              <a:gd name="connsiteX13" fmla="*/ 190001 w 384952"/>
              <a:gd name="connsiteY13" fmla="*/ 987404 h 1044871"/>
              <a:gd name="connsiteX14" fmla="*/ 297788 w 384952"/>
              <a:gd name="connsiteY14" fmla="*/ 840022 h 1044871"/>
              <a:gd name="connsiteX15" fmla="*/ 325284 w 384952"/>
              <a:gd name="connsiteY15" fmla="*/ 523261 h 1044871"/>
              <a:gd name="connsiteX16" fmla="*/ 288989 w 384952"/>
              <a:gd name="connsiteY16" fmla="*/ 164155 h 1044871"/>
              <a:gd name="connsiteX17" fmla="*/ 192201 w 384952"/>
              <a:gd name="connsiteY17" fmla="*/ 59118 h 1044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4952" h="1044871">
                <a:moveTo>
                  <a:pt x="190551" y="1041847"/>
                </a:moveTo>
                <a:cubicBezTo>
                  <a:pt x="121260" y="1041847"/>
                  <a:pt x="71216" y="993453"/>
                  <a:pt x="42620" y="898315"/>
                </a:cubicBezTo>
                <a:cubicBezTo>
                  <a:pt x="16773" y="813625"/>
                  <a:pt x="4124" y="687141"/>
                  <a:pt x="4124" y="523811"/>
                </a:cubicBezTo>
                <a:cubicBezTo>
                  <a:pt x="4124" y="363780"/>
                  <a:pt x="16773" y="238396"/>
                  <a:pt x="42069" y="151506"/>
                </a:cubicBezTo>
                <a:cubicBezTo>
                  <a:pt x="70116" y="53618"/>
                  <a:pt x="120710" y="4124"/>
                  <a:pt x="192201" y="4124"/>
                </a:cubicBezTo>
                <a:cubicBezTo>
                  <a:pt x="263143" y="4124"/>
                  <a:pt x="313186" y="52519"/>
                  <a:pt x="342333" y="148207"/>
                </a:cubicBezTo>
                <a:cubicBezTo>
                  <a:pt x="368179" y="233446"/>
                  <a:pt x="380828" y="359381"/>
                  <a:pt x="380828" y="523261"/>
                </a:cubicBezTo>
                <a:cubicBezTo>
                  <a:pt x="380828" y="624998"/>
                  <a:pt x="371479" y="734435"/>
                  <a:pt x="352231" y="848821"/>
                </a:cubicBezTo>
                <a:cubicBezTo>
                  <a:pt x="331334" y="976955"/>
                  <a:pt x="276891" y="1041847"/>
                  <a:pt x="190551" y="1041847"/>
                </a:cubicBezTo>
                <a:close/>
                <a:moveTo>
                  <a:pt x="192201" y="59118"/>
                </a:moveTo>
                <a:cubicBezTo>
                  <a:pt x="175703" y="59118"/>
                  <a:pt x="125659" y="59118"/>
                  <a:pt x="94313" y="166905"/>
                </a:cubicBezTo>
                <a:cubicBezTo>
                  <a:pt x="70666" y="248844"/>
                  <a:pt x="58567" y="369280"/>
                  <a:pt x="58567" y="524361"/>
                </a:cubicBezTo>
                <a:cubicBezTo>
                  <a:pt x="58567" y="682191"/>
                  <a:pt x="70666" y="803176"/>
                  <a:pt x="94863" y="882917"/>
                </a:cubicBezTo>
                <a:cubicBezTo>
                  <a:pt x="126759" y="987404"/>
                  <a:pt x="174604" y="987404"/>
                  <a:pt x="190001" y="987404"/>
                </a:cubicBezTo>
                <a:cubicBezTo>
                  <a:pt x="210899" y="987404"/>
                  <a:pt x="273591" y="987404"/>
                  <a:pt x="297788" y="840022"/>
                </a:cubicBezTo>
                <a:cubicBezTo>
                  <a:pt x="315936" y="728386"/>
                  <a:pt x="325284" y="621699"/>
                  <a:pt x="325284" y="523261"/>
                </a:cubicBezTo>
                <a:cubicBezTo>
                  <a:pt x="325284" y="365430"/>
                  <a:pt x="313186" y="244445"/>
                  <a:pt x="288989" y="164155"/>
                </a:cubicBezTo>
                <a:cubicBezTo>
                  <a:pt x="258193" y="59118"/>
                  <a:pt x="208699" y="59118"/>
                  <a:pt x="192201" y="59118"/>
                </a:cubicBezTo>
                <a:close/>
              </a:path>
            </a:pathLst>
          </a:custGeom>
          <a:solidFill>
            <a:schemeClr val="accent1">
              <a:lumMod val="90000"/>
            </a:schemeClr>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223546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xmlns="" id="{64F114B5-BF08-46FB-880A-2EB8C212F8E7}"/>
              </a:ext>
            </a:extLst>
          </p:cNvPr>
          <p:cNvSpPr/>
          <p:nvPr/>
        </p:nvSpPr>
        <p:spPr>
          <a:xfrm>
            <a:off x="16420" y="0"/>
            <a:ext cx="4868173" cy="6858000"/>
          </a:xfrm>
          <a:custGeom>
            <a:avLst/>
            <a:gdLst>
              <a:gd name="connsiteX0" fmla="*/ 0 w 4868173"/>
              <a:gd name="connsiteY0" fmla="*/ 0 h 6858000"/>
              <a:gd name="connsiteX1" fmla="*/ 4868173 w 4868173"/>
              <a:gd name="connsiteY1" fmla="*/ 0 h 6858000"/>
              <a:gd name="connsiteX2" fmla="*/ 2126832 w 4868173"/>
              <a:gd name="connsiteY2" fmla="*/ 6858000 h 6858000"/>
              <a:gd name="connsiteX3" fmla="*/ 0 w 486817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68173" h="6858000">
                <a:moveTo>
                  <a:pt x="0" y="0"/>
                </a:moveTo>
                <a:lnTo>
                  <a:pt x="4868173" y="0"/>
                </a:lnTo>
                <a:lnTo>
                  <a:pt x="2126832" y="6858000"/>
                </a:lnTo>
                <a:lnTo>
                  <a:pt x="0" y="685800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036568" y="199220"/>
            <a:ext cx="6829968" cy="830997"/>
          </a:xfrm>
          <a:prstGeom prst="rect">
            <a:avLst/>
          </a:prstGeom>
          <a:noFill/>
        </p:spPr>
        <p:txBody>
          <a:bodyPr wrap="square" rtlCol="0" anchor="ctr">
            <a:spAutoFit/>
          </a:bodyPr>
          <a:lstStyle/>
          <a:p>
            <a:r>
              <a:rPr lang="id-ID" sz="2400" b="1" dirty="0" smtClean="0">
                <a:latin typeface="Tahoma" panose="020B0604030504040204" pitchFamily="34" charset="0"/>
                <a:ea typeface="Tahoma" panose="020B0604030504040204" pitchFamily="34" charset="0"/>
                <a:cs typeface="Tahoma" panose="020B0604030504040204" pitchFamily="34" charset="0"/>
              </a:rPr>
              <a:t>Setelah mengikuti kegiatan pembelajaran ini, Anda diharapkan mampu:</a:t>
            </a:r>
            <a:endParaRPr lang="ko-KR" altLang="en-US" sz="2400" b="1" dirty="0">
              <a:solidFill>
                <a:schemeClr val="tx1">
                  <a:lumMod val="85000"/>
                  <a:lumOff val="15000"/>
                </a:schemeClr>
              </a:solidFill>
              <a:latin typeface="Tahoma" panose="020B0604030504040204" pitchFamily="34" charset="0"/>
              <a:cs typeface="Tahoma" panose="020B0604030504040204" pitchFamily="34" charset="0"/>
            </a:endParaRPr>
          </a:p>
        </p:txBody>
      </p:sp>
      <p:grpSp>
        <p:nvGrpSpPr>
          <p:cNvPr id="36" name="Group 35">
            <a:extLst>
              <a:ext uri="{FF2B5EF4-FFF2-40B4-BE49-F238E27FC236}">
                <a16:creationId xmlns:a16="http://schemas.microsoft.com/office/drawing/2014/main" xmlns="" id="{0EA5F8CF-EB57-4958-A812-E545D84B5A02}"/>
              </a:ext>
            </a:extLst>
          </p:cNvPr>
          <p:cNvGrpSpPr/>
          <p:nvPr/>
        </p:nvGrpSpPr>
        <p:grpSpPr>
          <a:xfrm>
            <a:off x="5092668" y="1137960"/>
            <a:ext cx="6087246" cy="1181745"/>
            <a:chOff x="5999092" y="1555203"/>
            <a:chExt cx="5394958" cy="1181745"/>
          </a:xfrm>
        </p:grpSpPr>
        <p:sp>
          <p:nvSpPr>
            <p:cNvPr id="8" name="TextBox 7"/>
            <p:cNvSpPr txBox="1"/>
            <p:nvPr/>
          </p:nvSpPr>
          <p:spPr>
            <a:xfrm>
              <a:off x="6770451" y="2090617"/>
              <a:ext cx="4623599" cy="646331"/>
            </a:xfrm>
            <a:prstGeom prst="rect">
              <a:avLst/>
            </a:prstGeom>
            <a:noFill/>
          </p:spPr>
          <p:txBody>
            <a:bodyPr wrap="square" rtlCol="0">
              <a:spAutoFit/>
            </a:bodyPr>
            <a:lstStyle/>
            <a:p>
              <a:r>
                <a:rPr lang="id-ID" dirty="0"/>
                <a:t>Menerapkan konsep pemrograman berorientasi obyek dalam pengembangan aplikasi/sistem informasi </a:t>
              </a:r>
            </a:p>
          </p:txBody>
        </p:sp>
        <p:sp>
          <p:nvSpPr>
            <p:cNvPr id="9" name="TextBox 8"/>
            <p:cNvSpPr txBox="1"/>
            <p:nvPr/>
          </p:nvSpPr>
          <p:spPr>
            <a:xfrm>
              <a:off x="6751979" y="1666120"/>
              <a:ext cx="4507692" cy="507831"/>
            </a:xfrm>
            <a:prstGeom prst="rect">
              <a:avLst/>
            </a:prstGeom>
            <a:noFill/>
          </p:spPr>
          <p:txBody>
            <a:bodyPr wrap="square" lIns="108000" rIns="108000" rtlCol="0">
              <a:spAutoFit/>
            </a:bodyPr>
            <a:lstStyle/>
            <a:p>
              <a:r>
                <a:rPr lang="id-ID" altLang="ko-KR" sz="2700" b="1" dirty="0" smtClean="0">
                  <a:cs typeface="Arial" pitchFamily="34" charset="0"/>
                </a:rPr>
                <a:t>Mampu</a:t>
              </a:r>
              <a:endParaRPr lang="ko-KR" altLang="en-US" sz="2700" b="1" dirty="0">
                <a:cs typeface="Arial" pitchFamily="34" charset="0"/>
              </a:endParaRPr>
            </a:p>
          </p:txBody>
        </p:sp>
        <p:sp>
          <p:nvSpPr>
            <p:cNvPr id="7" name="TextBox 6"/>
            <p:cNvSpPr txBox="1"/>
            <p:nvPr/>
          </p:nvSpPr>
          <p:spPr>
            <a:xfrm>
              <a:off x="5999092" y="1555203"/>
              <a:ext cx="958096" cy="646331"/>
            </a:xfrm>
            <a:prstGeom prst="rect">
              <a:avLst/>
            </a:prstGeom>
            <a:noFill/>
          </p:spPr>
          <p:txBody>
            <a:bodyPr wrap="square" lIns="108000" rIns="108000" rtlCol="0">
              <a:spAutoFit/>
            </a:bodyPr>
            <a:lstStyle/>
            <a:p>
              <a:pPr algn="ctr"/>
              <a:r>
                <a:rPr lang="en-US" altLang="ko-KR" sz="3600" b="1" dirty="0" smtClean="0">
                  <a:cs typeface="Arial" pitchFamily="34" charset="0"/>
                </a:rPr>
                <a:t>1</a:t>
              </a:r>
              <a:endParaRPr lang="ko-KR" altLang="en-US" sz="3600" b="1" dirty="0">
                <a:cs typeface="Arial" pitchFamily="34" charset="0"/>
              </a:endParaRPr>
            </a:p>
          </p:txBody>
        </p:sp>
      </p:grpSp>
      <p:sp>
        <p:nvSpPr>
          <p:cNvPr id="10" name="TextBox 9">
            <a:extLst>
              <a:ext uri="{FF2B5EF4-FFF2-40B4-BE49-F238E27FC236}">
                <a16:creationId xmlns:a16="http://schemas.microsoft.com/office/drawing/2014/main" xmlns="" id="{8464A061-4D0C-4603-9DE2-0D5C5BC3E7BF}"/>
              </a:ext>
            </a:extLst>
          </p:cNvPr>
          <p:cNvSpPr txBox="1"/>
          <p:nvPr/>
        </p:nvSpPr>
        <p:spPr>
          <a:xfrm>
            <a:off x="226493" y="1058944"/>
            <a:ext cx="3517324" cy="769441"/>
          </a:xfrm>
          <a:prstGeom prst="rect">
            <a:avLst/>
          </a:prstGeom>
          <a:noFill/>
        </p:spPr>
        <p:txBody>
          <a:bodyPr wrap="square" rtlCol="0" anchor="ctr">
            <a:spAutoFit/>
          </a:bodyPr>
          <a:lstStyle/>
          <a:p>
            <a:r>
              <a:rPr lang="id-ID" altLang="ko-KR" sz="4400" dirty="0" smtClean="0">
                <a:ln w="0"/>
                <a:effectLst>
                  <a:outerShdw blurRad="38100" dist="19050" dir="2700000" algn="tl" rotWithShape="0">
                    <a:schemeClr val="dk1">
                      <a:alpha val="40000"/>
                    </a:schemeClr>
                  </a:outerShdw>
                </a:effectLst>
                <a:cs typeface="Arial" pitchFamily="34" charset="0"/>
              </a:rPr>
              <a:t>Tujuan</a:t>
            </a:r>
            <a:endParaRPr lang="ko-KR" altLang="en-US" sz="4400" dirty="0">
              <a:ln w="0"/>
              <a:effectLst>
                <a:outerShdw blurRad="38100" dist="19050" dir="2700000" algn="tl" rotWithShape="0">
                  <a:schemeClr val="dk1">
                    <a:alpha val="40000"/>
                  </a:schemeClr>
                </a:outerShdw>
              </a:effectLst>
              <a:cs typeface="Arial" pitchFamily="34" charset="0"/>
            </a:endParaRPr>
          </a:p>
        </p:txBody>
      </p:sp>
      <p:sp>
        <p:nvSpPr>
          <p:cNvPr id="11" name="TextBox 10">
            <a:extLst>
              <a:ext uri="{FF2B5EF4-FFF2-40B4-BE49-F238E27FC236}">
                <a16:creationId xmlns:a16="http://schemas.microsoft.com/office/drawing/2014/main" xmlns="" id="{39D99326-936C-4507-A5D7-D631E5FA9D40}"/>
              </a:ext>
            </a:extLst>
          </p:cNvPr>
          <p:cNvSpPr txBox="1"/>
          <p:nvPr/>
        </p:nvSpPr>
        <p:spPr>
          <a:xfrm>
            <a:off x="224495" y="1981223"/>
            <a:ext cx="3517324" cy="707886"/>
          </a:xfrm>
          <a:prstGeom prst="rect">
            <a:avLst/>
          </a:prstGeom>
          <a:noFill/>
        </p:spPr>
        <p:txBody>
          <a:bodyPr wrap="square" rtlCol="0" anchor="ctr">
            <a:spAutoFit/>
          </a:bodyPr>
          <a:lstStyle/>
          <a:p>
            <a:r>
              <a:rPr lang="id-ID" altLang="ko-KR" sz="4000" dirty="0" smtClean="0">
                <a:ln w="0"/>
                <a:effectLst>
                  <a:outerShdw blurRad="38100" dist="19050" dir="2700000" algn="tl" rotWithShape="0">
                    <a:schemeClr val="dk1">
                      <a:alpha val="40000"/>
                    </a:schemeClr>
                  </a:outerShdw>
                </a:effectLst>
                <a:cs typeface="Arial" pitchFamily="34" charset="0"/>
              </a:rPr>
              <a:t>Pembelajaran</a:t>
            </a:r>
            <a:endParaRPr lang="ko-KR" altLang="en-US" sz="4000" dirty="0">
              <a:ln w="0"/>
              <a:effectLst>
                <a:outerShdw blurRad="38100" dist="19050" dir="2700000" algn="tl" rotWithShape="0">
                  <a:schemeClr val="dk1">
                    <a:alpha val="40000"/>
                  </a:schemeClr>
                </a:outerShdw>
              </a:effectLst>
              <a:cs typeface="Arial" pitchFamily="34" charset="0"/>
            </a:endParaRPr>
          </a:p>
        </p:txBody>
      </p:sp>
      <p:grpSp>
        <p:nvGrpSpPr>
          <p:cNvPr id="37" name="Group 36">
            <a:extLst>
              <a:ext uri="{FF2B5EF4-FFF2-40B4-BE49-F238E27FC236}">
                <a16:creationId xmlns:a16="http://schemas.microsoft.com/office/drawing/2014/main" xmlns="" id="{6C11F8C7-1CD1-4C7A-A272-0A5C754C1147}"/>
              </a:ext>
            </a:extLst>
          </p:cNvPr>
          <p:cNvGrpSpPr/>
          <p:nvPr/>
        </p:nvGrpSpPr>
        <p:grpSpPr>
          <a:xfrm>
            <a:off x="4753565" y="2219524"/>
            <a:ext cx="5560329" cy="1181745"/>
            <a:chOff x="5999092" y="1555203"/>
            <a:chExt cx="5279051" cy="1181745"/>
          </a:xfrm>
        </p:grpSpPr>
        <p:sp>
          <p:nvSpPr>
            <p:cNvPr id="38" name="TextBox 37">
              <a:extLst>
                <a:ext uri="{FF2B5EF4-FFF2-40B4-BE49-F238E27FC236}">
                  <a16:creationId xmlns:a16="http://schemas.microsoft.com/office/drawing/2014/main" xmlns="" id="{27A77F05-BF4D-4D74-B789-7717A3814F1A}"/>
                </a:ext>
              </a:extLst>
            </p:cNvPr>
            <p:cNvSpPr txBox="1"/>
            <p:nvPr/>
          </p:nvSpPr>
          <p:spPr>
            <a:xfrm>
              <a:off x="6770451" y="2090617"/>
              <a:ext cx="4507692" cy="646331"/>
            </a:xfrm>
            <a:prstGeom prst="rect">
              <a:avLst/>
            </a:prstGeom>
            <a:noFill/>
          </p:spPr>
          <p:txBody>
            <a:bodyPr wrap="square" rtlCol="0">
              <a:spAutoFit/>
            </a:bodyPr>
            <a:lstStyle/>
            <a:p>
              <a:r>
                <a:rPr lang="id-ID" dirty="0"/>
                <a:t>Memodifikasi program untuk mengatasi kesalahan </a:t>
              </a:r>
              <a:r>
                <a:rPr lang="id-ID" i="1" dirty="0"/>
                <a:t>(error handling)</a:t>
              </a:r>
              <a:endParaRPr lang="id-ID" b="1" dirty="0" smtClean="0"/>
            </a:p>
          </p:txBody>
        </p:sp>
        <p:sp>
          <p:nvSpPr>
            <p:cNvPr id="39" name="TextBox 38">
              <a:extLst>
                <a:ext uri="{FF2B5EF4-FFF2-40B4-BE49-F238E27FC236}">
                  <a16:creationId xmlns:a16="http://schemas.microsoft.com/office/drawing/2014/main" xmlns="" id="{448CA0A5-A571-4EFA-BFCC-7BA48C5C620B}"/>
                </a:ext>
              </a:extLst>
            </p:cNvPr>
            <p:cNvSpPr txBox="1"/>
            <p:nvPr/>
          </p:nvSpPr>
          <p:spPr>
            <a:xfrm>
              <a:off x="6751979" y="1666120"/>
              <a:ext cx="4507692" cy="507831"/>
            </a:xfrm>
            <a:prstGeom prst="rect">
              <a:avLst/>
            </a:prstGeom>
            <a:noFill/>
          </p:spPr>
          <p:txBody>
            <a:bodyPr wrap="square" lIns="108000" rIns="108000" rtlCol="0">
              <a:spAutoFit/>
            </a:bodyPr>
            <a:lstStyle/>
            <a:p>
              <a:r>
                <a:rPr lang="id-ID" altLang="ko-KR" sz="2700" b="1" dirty="0" smtClean="0">
                  <a:cs typeface="Arial" pitchFamily="34" charset="0"/>
                </a:rPr>
                <a:t>Mampu</a:t>
              </a:r>
              <a:endParaRPr lang="ko-KR" altLang="en-US" sz="2700" b="1" dirty="0">
                <a:cs typeface="Arial" pitchFamily="34" charset="0"/>
              </a:endParaRPr>
            </a:p>
          </p:txBody>
        </p:sp>
        <p:sp>
          <p:nvSpPr>
            <p:cNvPr id="40" name="TextBox 39">
              <a:extLst>
                <a:ext uri="{FF2B5EF4-FFF2-40B4-BE49-F238E27FC236}">
                  <a16:creationId xmlns:a16="http://schemas.microsoft.com/office/drawing/2014/main" xmlns="" id="{97006DBC-DF5A-4E9E-9BF8-2CEF49917F1C}"/>
                </a:ext>
              </a:extLst>
            </p:cNvPr>
            <p:cNvSpPr txBox="1"/>
            <p:nvPr/>
          </p:nvSpPr>
          <p:spPr>
            <a:xfrm>
              <a:off x="5999092" y="1555203"/>
              <a:ext cx="958096" cy="646331"/>
            </a:xfrm>
            <a:prstGeom prst="rect">
              <a:avLst/>
            </a:prstGeom>
            <a:noFill/>
          </p:spPr>
          <p:txBody>
            <a:bodyPr wrap="square" lIns="108000" rIns="108000" rtlCol="0">
              <a:spAutoFit/>
            </a:bodyPr>
            <a:lstStyle/>
            <a:p>
              <a:pPr algn="ctr"/>
              <a:r>
                <a:rPr lang="en-US" altLang="ko-KR" sz="3600" b="1" dirty="0" smtClean="0">
                  <a:cs typeface="Arial" pitchFamily="34" charset="0"/>
                </a:rPr>
                <a:t>2</a:t>
              </a:r>
              <a:endParaRPr lang="ko-KR" altLang="en-US" sz="3600" b="1" dirty="0">
                <a:cs typeface="Arial" pitchFamily="34" charset="0"/>
              </a:endParaRPr>
            </a:p>
          </p:txBody>
        </p:sp>
      </p:grpSp>
      <p:grpSp>
        <p:nvGrpSpPr>
          <p:cNvPr id="45" name="Group 44">
            <a:extLst>
              <a:ext uri="{FF2B5EF4-FFF2-40B4-BE49-F238E27FC236}">
                <a16:creationId xmlns:a16="http://schemas.microsoft.com/office/drawing/2014/main" xmlns="" id="{7D868B60-6ADB-4C77-A4B3-5A8E54EA45CD}"/>
              </a:ext>
            </a:extLst>
          </p:cNvPr>
          <p:cNvGrpSpPr/>
          <p:nvPr/>
        </p:nvGrpSpPr>
        <p:grpSpPr>
          <a:xfrm>
            <a:off x="4283681" y="3500186"/>
            <a:ext cx="5279051" cy="904746"/>
            <a:chOff x="5999092" y="1555203"/>
            <a:chExt cx="5279051" cy="904746"/>
          </a:xfrm>
        </p:grpSpPr>
        <p:sp>
          <p:nvSpPr>
            <p:cNvPr id="46" name="TextBox 45">
              <a:extLst>
                <a:ext uri="{FF2B5EF4-FFF2-40B4-BE49-F238E27FC236}">
                  <a16:creationId xmlns:a16="http://schemas.microsoft.com/office/drawing/2014/main" xmlns="" id="{B34B442B-F03F-434B-9D99-11FC2FE9EE89}"/>
                </a:ext>
              </a:extLst>
            </p:cNvPr>
            <p:cNvSpPr txBox="1"/>
            <p:nvPr/>
          </p:nvSpPr>
          <p:spPr>
            <a:xfrm>
              <a:off x="6770451" y="2090617"/>
              <a:ext cx="4507692" cy="369332"/>
            </a:xfrm>
            <a:prstGeom prst="rect">
              <a:avLst/>
            </a:prstGeom>
            <a:noFill/>
          </p:spPr>
          <p:txBody>
            <a:bodyPr wrap="square" rtlCol="0">
              <a:spAutoFit/>
            </a:bodyPr>
            <a:lstStyle/>
            <a:p>
              <a:r>
                <a:rPr lang="id-ID" dirty="0"/>
                <a:t>Membuat desain </a:t>
              </a:r>
              <a:r>
                <a:rPr lang="id-ID" i="1" dirty="0"/>
                <a:t>user interface</a:t>
              </a:r>
              <a:r>
                <a:rPr lang="id-ID" dirty="0"/>
                <a:t> </a:t>
              </a:r>
            </a:p>
          </p:txBody>
        </p:sp>
        <p:sp>
          <p:nvSpPr>
            <p:cNvPr id="47" name="TextBox 46">
              <a:extLst>
                <a:ext uri="{FF2B5EF4-FFF2-40B4-BE49-F238E27FC236}">
                  <a16:creationId xmlns:a16="http://schemas.microsoft.com/office/drawing/2014/main" xmlns="" id="{EFE9869F-753F-4A51-B57B-3F7ADDB61784}"/>
                </a:ext>
              </a:extLst>
            </p:cNvPr>
            <p:cNvSpPr txBox="1"/>
            <p:nvPr/>
          </p:nvSpPr>
          <p:spPr>
            <a:xfrm>
              <a:off x="6751979" y="1666120"/>
              <a:ext cx="4507692" cy="507831"/>
            </a:xfrm>
            <a:prstGeom prst="rect">
              <a:avLst/>
            </a:prstGeom>
            <a:noFill/>
          </p:spPr>
          <p:txBody>
            <a:bodyPr wrap="square" lIns="108000" rIns="108000" rtlCol="0">
              <a:spAutoFit/>
            </a:bodyPr>
            <a:lstStyle/>
            <a:p>
              <a:r>
                <a:rPr lang="id-ID" altLang="ko-KR" sz="2700" b="1" dirty="0" smtClean="0">
                  <a:cs typeface="Arial" pitchFamily="34" charset="0"/>
                </a:rPr>
                <a:t>Mampu</a:t>
              </a:r>
              <a:endParaRPr lang="ko-KR" altLang="en-US" sz="2700" b="1" dirty="0">
                <a:cs typeface="Arial" pitchFamily="34" charset="0"/>
              </a:endParaRPr>
            </a:p>
          </p:txBody>
        </p:sp>
        <p:sp>
          <p:nvSpPr>
            <p:cNvPr id="48" name="TextBox 47">
              <a:extLst>
                <a:ext uri="{FF2B5EF4-FFF2-40B4-BE49-F238E27FC236}">
                  <a16:creationId xmlns:a16="http://schemas.microsoft.com/office/drawing/2014/main" xmlns="" id="{78CBDD7A-B997-4592-BC53-8B38F7A8DB3C}"/>
                </a:ext>
              </a:extLst>
            </p:cNvPr>
            <p:cNvSpPr txBox="1"/>
            <p:nvPr/>
          </p:nvSpPr>
          <p:spPr>
            <a:xfrm>
              <a:off x="5999092" y="1555203"/>
              <a:ext cx="958096" cy="646331"/>
            </a:xfrm>
            <a:prstGeom prst="rect">
              <a:avLst/>
            </a:prstGeom>
            <a:noFill/>
          </p:spPr>
          <p:txBody>
            <a:bodyPr wrap="square" lIns="108000" rIns="108000" rtlCol="0">
              <a:spAutoFit/>
            </a:bodyPr>
            <a:lstStyle/>
            <a:p>
              <a:pPr algn="ctr"/>
              <a:r>
                <a:rPr lang="en-US" altLang="ko-KR" sz="3600" b="1" dirty="0" smtClean="0">
                  <a:cs typeface="Arial" pitchFamily="34" charset="0"/>
                </a:rPr>
                <a:t>3</a:t>
              </a:r>
              <a:endParaRPr lang="ko-KR" altLang="en-US" sz="3600" b="1" dirty="0">
                <a:cs typeface="Arial" pitchFamily="34" charset="0"/>
              </a:endParaRPr>
            </a:p>
          </p:txBody>
        </p:sp>
      </p:grpSp>
      <p:grpSp>
        <p:nvGrpSpPr>
          <p:cNvPr id="49" name="Group 48">
            <a:extLst>
              <a:ext uri="{FF2B5EF4-FFF2-40B4-BE49-F238E27FC236}">
                <a16:creationId xmlns:a16="http://schemas.microsoft.com/office/drawing/2014/main" xmlns="" id="{5604C525-5794-4C78-8AEE-8BE73356A4C7}"/>
              </a:ext>
            </a:extLst>
          </p:cNvPr>
          <p:cNvGrpSpPr/>
          <p:nvPr/>
        </p:nvGrpSpPr>
        <p:grpSpPr>
          <a:xfrm>
            <a:off x="3813797" y="4364835"/>
            <a:ext cx="5279051" cy="1181745"/>
            <a:chOff x="5999092" y="1555203"/>
            <a:chExt cx="5279051" cy="1181745"/>
          </a:xfrm>
        </p:grpSpPr>
        <p:sp>
          <p:nvSpPr>
            <p:cNvPr id="50" name="TextBox 49">
              <a:extLst>
                <a:ext uri="{FF2B5EF4-FFF2-40B4-BE49-F238E27FC236}">
                  <a16:creationId xmlns:a16="http://schemas.microsoft.com/office/drawing/2014/main" xmlns="" id="{F8BE6DAD-A8B8-45C0-A09A-7239F35989EC}"/>
                </a:ext>
              </a:extLst>
            </p:cNvPr>
            <p:cNvSpPr txBox="1"/>
            <p:nvPr/>
          </p:nvSpPr>
          <p:spPr>
            <a:xfrm>
              <a:off x="6770451" y="2090617"/>
              <a:ext cx="4507692" cy="646331"/>
            </a:xfrm>
            <a:prstGeom prst="rect">
              <a:avLst/>
            </a:prstGeom>
            <a:noFill/>
          </p:spPr>
          <p:txBody>
            <a:bodyPr wrap="square" rtlCol="0">
              <a:spAutoFit/>
            </a:bodyPr>
            <a:lstStyle/>
            <a:p>
              <a:r>
                <a:rPr lang="id-ID" dirty="0"/>
                <a:t>Membuat koneksi database server melalui client-server</a:t>
              </a:r>
            </a:p>
          </p:txBody>
        </p:sp>
        <p:sp>
          <p:nvSpPr>
            <p:cNvPr id="51" name="TextBox 50">
              <a:extLst>
                <a:ext uri="{FF2B5EF4-FFF2-40B4-BE49-F238E27FC236}">
                  <a16:creationId xmlns:a16="http://schemas.microsoft.com/office/drawing/2014/main" xmlns="" id="{7E2E89BE-BCF0-47B8-B475-F454BADF5AD5}"/>
                </a:ext>
              </a:extLst>
            </p:cNvPr>
            <p:cNvSpPr txBox="1"/>
            <p:nvPr/>
          </p:nvSpPr>
          <p:spPr>
            <a:xfrm>
              <a:off x="6751979" y="1666120"/>
              <a:ext cx="4507692" cy="507831"/>
            </a:xfrm>
            <a:prstGeom prst="rect">
              <a:avLst/>
            </a:prstGeom>
            <a:noFill/>
          </p:spPr>
          <p:txBody>
            <a:bodyPr wrap="square" lIns="108000" rIns="108000" rtlCol="0">
              <a:spAutoFit/>
            </a:bodyPr>
            <a:lstStyle/>
            <a:p>
              <a:r>
                <a:rPr lang="id-ID" altLang="ko-KR" sz="2700" b="1" dirty="0" smtClean="0">
                  <a:cs typeface="Arial" pitchFamily="34" charset="0"/>
                </a:rPr>
                <a:t>Mampu</a:t>
              </a:r>
              <a:endParaRPr lang="ko-KR" altLang="en-US" sz="2700" b="1" dirty="0">
                <a:cs typeface="Arial" pitchFamily="34" charset="0"/>
              </a:endParaRPr>
            </a:p>
          </p:txBody>
        </p:sp>
        <p:sp>
          <p:nvSpPr>
            <p:cNvPr id="52" name="TextBox 51">
              <a:extLst>
                <a:ext uri="{FF2B5EF4-FFF2-40B4-BE49-F238E27FC236}">
                  <a16:creationId xmlns:a16="http://schemas.microsoft.com/office/drawing/2014/main" xmlns="" id="{B47E03FC-FBD7-46D9-B960-27230C6FFAD6}"/>
                </a:ext>
              </a:extLst>
            </p:cNvPr>
            <p:cNvSpPr txBox="1"/>
            <p:nvPr/>
          </p:nvSpPr>
          <p:spPr>
            <a:xfrm>
              <a:off x="5999092" y="1555203"/>
              <a:ext cx="958096" cy="646331"/>
            </a:xfrm>
            <a:prstGeom prst="rect">
              <a:avLst/>
            </a:prstGeom>
            <a:noFill/>
          </p:spPr>
          <p:txBody>
            <a:bodyPr wrap="square" lIns="108000" rIns="108000" rtlCol="0">
              <a:spAutoFit/>
            </a:bodyPr>
            <a:lstStyle/>
            <a:p>
              <a:pPr algn="ctr"/>
              <a:r>
                <a:rPr lang="en-US" altLang="ko-KR" sz="3600" b="1" dirty="0" smtClean="0">
                  <a:cs typeface="Arial" pitchFamily="34" charset="0"/>
                </a:rPr>
                <a:t>4</a:t>
              </a:r>
              <a:endParaRPr lang="ko-KR" altLang="en-US" sz="3600" b="1" dirty="0">
                <a:cs typeface="Arial" pitchFamily="34" charset="0"/>
              </a:endParaRPr>
            </a:p>
          </p:txBody>
        </p:sp>
      </p:grpSp>
      <p:cxnSp>
        <p:nvCxnSpPr>
          <p:cNvPr id="57" name="Straight Connector 56">
            <a:extLst>
              <a:ext uri="{FF2B5EF4-FFF2-40B4-BE49-F238E27FC236}">
                <a16:creationId xmlns:a16="http://schemas.microsoft.com/office/drawing/2014/main" xmlns="" id="{3AEFA7AC-34B4-45A5-BE3F-7C686A56B498}"/>
              </a:ext>
            </a:extLst>
          </p:cNvPr>
          <p:cNvCxnSpPr>
            <a:cxnSpLocks/>
          </p:cNvCxnSpPr>
          <p:nvPr/>
        </p:nvCxnSpPr>
        <p:spPr>
          <a:xfrm flipH="1">
            <a:off x="10945789" y="4140745"/>
            <a:ext cx="1001829" cy="2528035"/>
          </a:xfrm>
          <a:prstGeom prst="line">
            <a:avLst/>
          </a:prstGeom>
          <a:ln w="762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23" name="Straight Connector 722">
            <a:extLst>
              <a:ext uri="{FF2B5EF4-FFF2-40B4-BE49-F238E27FC236}">
                <a16:creationId xmlns:a16="http://schemas.microsoft.com/office/drawing/2014/main" xmlns="" id="{08DAAE6F-835C-44D8-A927-AA56CC07EDA3}"/>
              </a:ext>
            </a:extLst>
          </p:cNvPr>
          <p:cNvCxnSpPr>
            <a:cxnSpLocks/>
          </p:cNvCxnSpPr>
          <p:nvPr/>
        </p:nvCxnSpPr>
        <p:spPr>
          <a:xfrm flipH="1">
            <a:off x="1797103" y="4140745"/>
            <a:ext cx="1001829" cy="2528035"/>
          </a:xfrm>
          <a:prstGeom prst="line">
            <a:avLst/>
          </a:prstGeom>
          <a:ln w="76200" cap="rnd"/>
        </p:spPr>
        <p:style>
          <a:lnRef idx="1">
            <a:schemeClr val="accent1"/>
          </a:lnRef>
          <a:fillRef idx="0">
            <a:schemeClr val="accent1"/>
          </a:fillRef>
          <a:effectRef idx="0">
            <a:schemeClr val="accent1"/>
          </a:effectRef>
          <a:fontRef idx="minor">
            <a:schemeClr val="tx1"/>
          </a:fontRef>
        </p:style>
      </p:cxnSp>
      <p:cxnSp>
        <p:nvCxnSpPr>
          <p:cNvPr id="724" name="Straight Connector 723">
            <a:extLst>
              <a:ext uri="{FF2B5EF4-FFF2-40B4-BE49-F238E27FC236}">
                <a16:creationId xmlns:a16="http://schemas.microsoft.com/office/drawing/2014/main" xmlns="" id="{9F276600-9B9D-4CAF-B10B-041D668C0848}"/>
              </a:ext>
            </a:extLst>
          </p:cNvPr>
          <p:cNvCxnSpPr>
            <a:cxnSpLocks/>
          </p:cNvCxnSpPr>
          <p:nvPr/>
        </p:nvCxnSpPr>
        <p:spPr>
          <a:xfrm flipH="1">
            <a:off x="1393342" y="4920916"/>
            <a:ext cx="679417" cy="1714456"/>
          </a:xfrm>
          <a:prstGeom prst="line">
            <a:avLst/>
          </a:prstGeom>
          <a:ln w="76200" cap="rnd"/>
        </p:spPr>
        <p:style>
          <a:lnRef idx="1">
            <a:schemeClr val="accent1"/>
          </a:lnRef>
          <a:fillRef idx="0">
            <a:schemeClr val="accent1"/>
          </a:fillRef>
          <a:effectRef idx="0">
            <a:schemeClr val="accent1"/>
          </a:effectRef>
          <a:fontRef idx="minor">
            <a:schemeClr val="tx1"/>
          </a:fontRef>
        </p:style>
      </p:cxnSp>
      <p:cxnSp>
        <p:nvCxnSpPr>
          <p:cNvPr id="726" name="Straight Connector 725">
            <a:extLst>
              <a:ext uri="{FF2B5EF4-FFF2-40B4-BE49-F238E27FC236}">
                <a16:creationId xmlns:a16="http://schemas.microsoft.com/office/drawing/2014/main" xmlns="" id="{651915D1-9D71-4DBF-A0E7-F7F093CBD117}"/>
              </a:ext>
            </a:extLst>
          </p:cNvPr>
          <p:cNvCxnSpPr>
            <a:cxnSpLocks/>
          </p:cNvCxnSpPr>
          <p:nvPr/>
        </p:nvCxnSpPr>
        <p:spPr>
          <a:xfrm flipH="1">
            <a:off x="972424" y="5607124"/>
            <a:ext cx="402446" cy="1015544"/>
          </a:xfrm>
          <a:prstGeom prst="line">
            <a:avLst/>
          </a:prstGeom>
          <a:ln w="76200" cap="rnd"/>
        </p:spPr>
        <p:style>
          <a:lnRef idx="1">
            <a:schemeClr val="accent1"/>
          </a:lnRef>
          <a:fillRef idx="0">
            <a:schemeClr val="accent1"/>
          </a:fillRef>
          <a:effectRef idx="0">
            <a:schemeClr val="accent1"/>
          </a:effectRef>
          <a:fontRef idx="minor">
            <a:schemeClr val="tx1"/>
          </a:fontRef>
        </p:style>
      </p:cxnSp>
      <p:cxnSp>
        <p:nvCxnSpPr>
          <p:cNvPr id="728" name="Straight Connector 727">
            <a:extLst>
              <a:ext uri="{FF2B5EF4-FFF2-40B4-BE49-F238E27FC236}">
                <a16:creationId xmlns:a16="http://schemas.microsoft.com/office/drawing/2014/main" xmlns="" id="{B394B36D-783E-4560-94FB-5F422257D671}"/>
              </a:ext>
            </a:extLst>
          </p:cNvPr>
          <p:cNvCxnSpPr>
            <a:cxnSpLocks/>
          </p:cNvCxnSpPr>
          <p:nvPr/>
        </p:nvCxnSpPr>
        <p:spPr>
          <a:xfrm flipH="1">
            <a:off x="10604895" y="5230026"/>
            <a:ext cx="575020" cy="1451018"/>
          </a:xfrm>
          <a:prstGeom prst="line">
            <a:avLst/>
          </a:prstGeom>
          <a:ln w="76200" cap="rnd">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xmlns="" id="{5604C525-5794-4C78-8AEE-8BE73356A4C7}"/>
              </a:ext>
            </a:extLst>
          </p:cNvPr>
          <p:cNvGrpSpPr/>
          <p:nvPr/>
        </p:nvGrpSpPr>
        <p:grpSpPr>
          <a:xfrm>
            <a:off x="3246283" y="5487035"/>
            <a:ext cx="5613845" cy="1181745"/>
            <a:chOff x="5999092" y="1555203"/>
            <a:chExt cx="5613845" cy="1181745"/>
          </a:xfrm>
        </p:grpSpPr>
        <p:sp>
          <p:nvSpPr>
            <p:cNvPr id="28" name="TextBox 27">
              <a:extLst>
                <a:ext uri="{FF2B5EF4-FFF2-40B4-BE49-F238E27FC236}">
                  <a16:creationId xmlns:a16="http://schemas.microsoft.com/office/drawing/2014/main" xmlns="" id="{F8BE6DAD-A8B8-45C0-A09A-7239F35989EC}"/>
                </a:ext>
              </a:extLst>
            </p:cNvPr>
            <p:cNvSpPr txBox="1"/>
            <p:nvPr/>
          </p:nvSpPr>
          <p:spPr>
            <a:xfrm>
              <a:off x="6770451" y="2090617"/>
              <a:ext cx="4842486" cy="646331"/>
            </a:xfrm>
            <a:prstGeom prst="rect">
              <a:avLst/>
            </a:prstGeom>
            <a:noFill/>
          </p:spPr>
          <p:txBody>
            <a:bodyPr wrap="square" rtlCol="0">
              <a:spAutoFit/>
            </a:bodyPr>
            <a:lstStyle/>
            <a:p>
              <a:r>
                <a:rPr lang="id-ID" dirty="0"/>
                <a:t>Menerapkan model MVC dalam pengembangan aplikasi</a:t>
              </a:r>
            </a:p>
          </p:txBody>
        </p:sp>
        <p:sp>
          <p:nvSpPr>
            <p:cNvPr id="29" name="TextBox 28">
              <a:extLst>
                <a:ext uri="{FF2B5EF4-FFF2-40B4-BE49-F238E27FC236}">
                  <a16:creationId xmlns:a16="http://schemas.microsoft.com/office/drawing/2014/main" xmlns="" id="{7E2E89BE-BCF0-47B8-B475-F454BADF5AD5}"/>
                </a:ext>
              </a:extLst>
            </p:cNvPr>
            <p:cNvSpPr txBox="1"/>
            <p:nvPr/>
          </p:nvSpPr>
          <p:spPr>
            <a:xfrm>
              <a:off x="6751979" y="1666120"/>
              <a:ext cx="4507692" cy="507831"/>
            </a:xfrm>
            <a:prstGeom prst="rect">
              <a:avLst/>
            </a:prstGeom>
            <a:noFill/>
          </p:spPr>
          <p:txBody>
            <a:bodyPr wrap="square" lIns="108000" rIns="108000" rtlCol="0">
              <a:spAutoFit/>
            </a:bodyPr>
            <a:lstStyle/>
            <a:p>
              <a:r>
                <a:rPr lang="id-ID" altLang="ko-KR" sz="2700" b="1" dirty="0" smtClean="0">
                  <a:cs typeface="Arial" pitchFamily="34" charset="0"/>
                </a:rPr>
                <a:t>Mampu</a:t>
              </a:r>
              <a:endParaRPr lang="ko-KR" altLang="en-US" sz="2700" b="1" dirty="0">
                <a:cs typeface="Arial" pitchFamily="34" charset="0"/>
              </a:endParaRPr>
            </a:p>
          </p:txBody>
        </p:sp>
        <p:sp>
          <p:nvSpPr>
            <p:cNvPr id="30" name="TextBox 29">
              <a:extLst>
                <a:ext uri="{FF2B5EF4-FFF2-40B4-BE49-F238E27FC236}">
                  <a16:creationId xmlns:a16="http://schemas.microsoft.com/office/drawing/2014/main" xmlns="" id="{B47E03FC-FBD7-46D9-B960-27230C6FFAD6}"/>
                </a:ext>
              </a:extLst>
            </p:cNvPr>
            <p:cNvSpPr txBox="1"/>
            <p:nvPr/>
          </p:nvSpPr>
          <p:spPr>
            <a:xfrm>
              <a:off x="5999092" y="1555203"/>
              <a:ext cx="958096" cy="646331"/>
            </a:xfrm>
            <a:prstGeom prst="rect">
              <a:avLst/>
            </a:prstGeom>
            <a:noFill/>
          </p:spPr>
          <p:txBody>
            <a:bodyPr wrap="square" lIns="108000" rIns="108000" rtlCol="0">
              <a:spAutoFit/>
            </a:bodyPr>
            <a:lstStyle/>
            <a:p>
              <a:pPr algn="ctr"/>
              <a:r>
                <a:rPr lang="id-ID" altLang="ko-KR" sz="3600" b="1" dirty="0">
                  <a:cs typeface="Arial" pitchFamily="34" charset="0"/>
                </a:rPr>
                <a:t>5</a:t>
              </a:r>
              <a:endParaRPr lang="ko-KR" altLang="en-US" sz="3600" b="1" dirty="0">
                <a:cs typeface="Arial" pitchFamily="34" charset="0"/>
              </a:endParaRPr>
            </a:p>
          </p:txBody>
        </p:sp>
      </p:grpSp>
    </p:spTree>
    <p:extLst>
      <p:ext uri="{BB962C8B-B14F-4D97-AF65-F5344CB8AC3E}">
        <p14:creationId xmlns:p14="http://schemas.microsoft.com/office/powerpoint/2010/main" val="384279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additive="base">
                                        <p:cTn id="13" dur="500" fill="hold"/>
                                        <p:tgtEl>
                                          <p:spTgt spid="36"/>
                                        </p:tgtEl>
                                        <p:attrNameLst>
                                          <p:attrName>ppt_x</p:attrName>
                                        </p:attrNameLst>
                                      </p:cBhvr>
                                      <p:tavLst>
                                        <p:tav tm="0">
                                          <p:val>
                                            <p:strVal val="#ppt_x"/>
                                          </p:val>
                                        </p:tav>
                                        <p:tav tm="100000">
                                          <p:val>
                                            <p:strVal val="#ppt_x"/>
                                          </p:val>
                                        </p:tav>
                                      </p:tavLst>
                                    </p:anim>
                                    <p:anim calcmode="lin" valueType="num">
                                      <p:cBhvr additive="base">
                                        <p:cTn id="1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ppt_x"/>
                                          </p:val>
                                        </p:tav>
                                        <p:tav tm="100000">
                                          <p:val>
                                            <p:strVal val="#ppt_x"/>
                                          </p:val>
                                        </p:tav>
                                      </p:tavLst>
                                    </p:anim>
                                    <p:anim calcmode="lin" valueType="num">
                                      <p:cBhvr additive="base">
                                        <p:cTn id="2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additive="base">
                                        <p:cTn id="25" dur="500" fill="hold"/>
                                        <p:tgtEl>
                                          <p:spTgt spid="45"/>
                                        </p:tgtEl>
                                        <p:attrNameLst>
                                          <p:attrName>ppt_x</p:attrName>
                                        </p:attrNameLst>
                                      </p:cBhvr>
                                      <p:tavLst>
                                        <p:tav tm="0">
                                          <p:val>
                                            <p:strVal val="#ppt_x"/>
                                          </p:val>
                                        </p:tav>
                                        <p:tav tm="100000">
                                          <p:val>
                                            <p:strVal val="#ppt_x"/>
                                          </p:val>
                                        </p:tav>
                                      </p:tavLst>
                                    </p:anim>
                                    <p:anim calcmode="lin" valueType="num">
                                      <p:cBhvr additive="base">
                                        <p:cTn id="2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9"/>
                                        </p:tgtEl>
                                        <p:attrNameLst>
                                          <p:attrName>style.visibility</p:attrName>
                                        </p:attrNameLst>
                                      </p:cBhvr>
                                      <p:to>
                                        <p:strVal val="visible"/>
                                      </p:to>
                                    </p:set>
                                    <p:anim calcmode="lin" valueType="num">
                                      <p:cBhvr additive="base">
                                        <p:cTn id="31" dur="500" fill="hold"/>
                                        <p:tgtEl>
                                          <p:spTgt spid="49"/>
                                        </p:tgtEl>
                                        <p:attrNameLst>
                                          <p:attrName>ppt_x</p:attrName>
                                        </p:attrNameLst>
                                      </p:cBhvr>
                                      <p:tavLst>
                                        <p:tav tm="0">
                                          <p:val>
                                            <p:strVal val="#ppt_x"/>
                                          </p:val>
                                        </p:tav>
                                        <p:tav tm="100000">
                                          <p:val>
                                            <p:strVal val="#ppt_x"/>
                                          </p:val>
                                        </p:tav>
                                      </p:tavLst>
                                    </p:anim>
                                    <p:anim calcmode="lin" valueType="num">
                                      <p:cBhvr additive="base">
                                        <p:cTn id="32"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sosceles Triangle 6">
            <a:extLst>
              <a:ext uri="{FF2B5EF4-FFF2-40B4-BE49-F238E27FC236}">
                <a16:creationId xmlns:a16="http://schemas.microsoft.com/office/drawing/2014/main" xmlns="" id="{E4955C9E-2A95-4977-984F-98C39F6671F1}"/>
              </a:ext>
            </a:extLst>
          </p:cNvPr>
          <p:cNvSpPr/>
          <p:nvPr/>
        </p:nvSpPr>
        <p:spPr>
          <a:xfrm rot="14400000">
            <a:off x="8663142" y="1420547"/>
            <a:ext cx="3605063" cy="1905399"/>
          </a:xfrm>
          <a:prstGeom prst="triangle">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자유형: 도형 28">
            <a:extLst>
              <a:ext uri="{FF2B5EF4-FFF2-40B4-BE49-F238E27FC236}">
                <a16:creationId xmlns:a16="http://schemas.microsoft.com/office/drawing/2014/main" xmlns="" id="{AFA1CE82-8EE8-4273-B529-2575C5AC3D74}"/>
              </a:ext>
            </a:extLst>
          </p:cNvPr>
          <p:cNvSpPr/>
          <p:nvPr/>
        </p:nvSpPr>
        <p:spPr>
          <a:xfrm>
            <a:off x="9001148" y="873755"/>
            <a:ext cx="2929050" cy="3375515"/>
          </a:xfrm>
          <a:custGeom>
            <a:avLst/>
            <a:gdLst>
              <a:gd name="connsiteX0" fmla="*/ 133414 w 5674631"/>
              <a:gd name="connsiteY0" fmla="*/ 124105 h 5574403"/>
              <a:gd name="connsiteX1" fmla="*/ 1760847 w 5674631"/>
              <a:gd name="connsiteY1" fmla="*/ 5375439 h 5574403"/>
              <a:gd name="connsiteX2" fmla="*/ 5479167 w 5674631"/>
              <a:gd name="connsiteY2" fmla="*/ 1345256 h 5574403"/>
              <a:gd name="connsiteX3" fmla="*/ 0 w 5674631"/>
              <a:gd name="connsiteY3" fmla="*/ 0 h 5574403"/>
              <a:gd name="connsiteX4" fmla="*/ 5674631 w 5674631"/>
              <a:gd name="connsiteY4" fmla="*/ 1296278 h 5574403"/>
              <a:gd name="connsiteX5" fmla="*/ 1727555 w 5674631"/>
              <a:gd name="connsiteY5" fmla="*/ 5574403 h 5574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4631" h="5574403">
                <a:moveTo>
                  <a:pt x="133414" y="124105"/>
                </a:moveTo>
                <a:lnTo>
                  <a:pt x="1760847" y="5375439"/>
                </a:lnTo>
                <a:lnTo>
                  <a:pt x="5479167" y="1345256"/>
                </a:lnTo>
                <a:close/>
                <a:moveTo>
                  <a:pt x="0" y="0"/>
                </a:moveTo>
                <a:lnTo>
                  <a:pt x="5674631" y="1296278"/>
                </a:lnTo>
                <a:lnTo>
                  <a:pt x="1727555" y="5574403"/>
                </a:lnTo>
                <a:close/>
              </a:path>
            </a:pathLst>
          </a:custGeom>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 name="TextBox 3">
            <a:extLst>
              <a:ext uri="{FF2B5EF4-FFF2-40B4-BE49-F238E27FC236}">
                <a16:creationId xmlns:a16="http://schemas.microsoft.com/office/drawing/2014/main" xmlns="" id="{42493E20-0B32-47EF-A280-5C92CC4024DB}"/>
              </a:ext>
            </a:extLst>
          </p:cNvPr>
          <p:cNvSpPr txBox="1"/>
          <p:nvPr/>
        </p:nvSpPr>
        <p:spPr>
          <a:xfrm>
            <a:off x="771527" y="1945229"/>
            <a:ext cx="8040482" cy="4524315"/>
          </a:xfrm>
          <a:prstGeom prst="rect">
            <a:avLst/>
          </a:prstGeom>
          <a:noFill/>
        </p:spPr>
        <p:txBody>
          <a:bodyPr wrap="square" rtlCol="0">
            <a:spAutoFit/>
          </a:bodyPr>
          <a:lstStyle/>
          <a:p>
            <a:r>
              <a:rPr lang="en-US" sz="3200" dirty="0"/>
              <a:t>OOP </a:t>
            </a:r>
            <a:r>
              <a:rPr lang="en-US" sz="3200" i="1" dirty="0"/>
              <a:t>(Object Oriented Programming) </a:t>
            </a:r>
            <a:r>
              <a:rPr lang="en-US" sz="3200" dirty="0" err="1"/>
              <a:t>adalah</a:t>
            </a:r>
            <a:r>
              <a:rPr lang="en-US" sz="3200" dirty="0"/>
              <a:t> </a:t>
            </a:r>
            <a:r>
              <a:rPr lang="en-US" sz="3200" dirty="0" err="1"/>
              <a:t>suatu</a:t>
            </a:r>
            <a:r>
              <a:rPr lang="en-US" sz="3200" dirty="0"/>
              <a:t> </a:t>
            </a:r>
            <a:r>
              <a:rPr lang="en-US" sz="3200" dirty="0" err="1"/>
              <a:t>metode</a:t>
            </a:r>
            <a:r>
              <a:rPr lang="en-US" sz="3200" dirty="0"/>
              <a:t> </a:t>
            </a:r>
            <a:r>
              <a:rPr lang="en-US" sz="3200" dirty="0" err="1"/>
              <a:t>pemrograman</a:t>
            </a:r>
            <a:r>
              <a:rPr lang="en-US" sz="3200" dirty="0"/>
              <a:t> yang </a:t>
            </a:r>
            <a:r>
              <a:rPr lang="en-US" sz="3200" dirty="0" err="1"/>
              <a:t>berorientasi</a:t>
            </a:r>
            <a:r>
              <a:rPr lang="en-US" sz="3200" dirty="0"/>
              <a:t> </a:t>
            </a:r>
            <a:r>
              <a:rPr lang="en-US" sz="3200" dirty="0" err="1"/>
              <a:t>kepada</a:t>
            </a:r>
            <a:r>
              <a:rPr lang="en-US" sz="3200" dirty="0"/>
              <a:t> </a:t>
            </a:r>
            <a:r>
              <a:rPr lang="en-US" sz="3200" dirty="0" err="1"/>
              <a:t>objek</a:t>
            </a:r>
            <a:r>
              <a:rPr lang="en-US" sz="3200" dirty="0"/>
              <a:t>. </a:t>
            </a:r>
            <a:r>
              <a:rPr lang="en-US" sz="3200" dirty="0" err="1"/>
              <a:t>Tujuan</a:t>
            </a:r>
            <a:r>
              <a:rPr lang="en-US" sz="3200" dirty="0"/>
              <a:t> </a:t>
            </a:r>
            <a:r>
              <a:rPr lang="en-US" sz="3200" dirty="0" err="1"/>
              <a:t>dari</a:t>
            </a:r>
            <a:r>
              <a:rPr lang="en-US" sz="3200" dirty="0"/>
              <a:t> OOP </a:t>
            </a:r>
            <a:r>
              <a:rPr lang="en-US" sz="3200" dirty="0" err="1"/>
              <a:t>diciptakan</a:t>
            </a:r>
            <a:r>
              <a:rPr lang="en-US" sz="3200" dirty="0"/>
              <a:t> </a:t>
            </a:r>
            <a:r>
              <a:rPr lang="en-US" sz="3200" dirty="0" err="1"/>
              <a:t>adalah</a:t>
            </a:r>
            <a:r>
              <a:rPr lang="en-US" sz="3200" dirty="0"/>
              <a:t> </a:t>
            </a:r>
            <a:r>
              <a:rPr lang="en-US" sz="3200" dirty="0" err="1"/>
              <a:t>untuk</a:t>
            </a:r>
            <a:r>
              <a:rPr lang="en-US" sz="3200" dirty="0"/>
              <a:t> </a:t>
            </a:r>
            <a:r>
              <a:rPr lang="en-US" sz="3200" dirty="0" err="1"/>
              <a:t>mempermudah</a:t>
            </a:r>
            <a:r>
              <a:rPr lang="en-US" sz="3200" dirty="0"/>
              <a:t> </a:t>
            </a:r>
            <a:r>
              <a:rPr lang="en-US" sz="3200" dirty="0" err="1"/>
              <a:t>pengembangan</a:t>
            </a:r>
            <a:r>
              <a:rPr lang="en-US" sz="3200" dirty="0"/>
              <a:t> program </a:t>
            </a:r>
            <a:r>
              <a:rPr lang="en-US" sz="3200" dirty="0" err="1"/>
              <a:t>dengan</a:t>
            </a:r>
            <a:r>
              <a:rPr lang="en-US" sz="3200" dirty="0"/>
              <a:t> </a:t>
            </a:r>
            <a:r>
              <a:rPr lang="en-US" sz="3200" dirty="0" err="1"/>
              <a:t>cara</a:t>
            </a:r>
            <a:r>
              <a:rPr lang="en-US" sz="3200" dirty="0"/>
              <a:t> </a:t>
            </a:r>
            <a:r>
              <a:rPr lang="en-US" sz="3200" dirty="0" err="1"/>
              <a:t>mengikuti</a:t>
            </a:r>
            <a:r>
              <a:rPr lang="en-US" sz="3200" dirty="0"/>
              <a:t> model yang </a:t>
            </a:r>
            <a:r>
              <a:rPr lang="en-US" sz="3200" dirty="0" err="1"/>
              <a:t>telah</a:t>
            </a:r>
            <a:r>
              <a:rPr lang="en-US" sz="3200" dirty="0"/>
              <a:t> </a:t>
            </a:r>
            <a:r>
              <a:rPr lang="en-US" sz="3200" dirty="0" err="1"/>
              <a:t>ada</a:t>
            </a:r>
            <a:r>
              <a:rPr lang="en-US" sz="3200" dirty="0"/>
              <a:t> di </a:t>
            </a:r>
            <a:r>
              <a:rPr lang="en-US" sz="3200" dirty="0" err="1"/>
              <a:t>kehidupan</a:t>
            </a:r>
            <a:r>
              <a:rPr lang="en-US" sz="3200" dirty="0"/>
              <a:t> </a:t>
            </a:r>
            <a:r>
              <a:rPr lang="en-US" sz="3200" dirty="0" err="1"/>
              <a:t>sehari-hari</a:t>
            </a:r>
            <a:r>
              <a:rPr lang="en-US" sz="3200" dirty="0"/>
              <a:t>. </a:t>
            </a:r>
            <a:r>
              <a:rPr lang="en-US" sz="3200" dirty="0" err="1"/>
              <a:t>Jadi</a:t>
            </a:r>
            <a:r>
              <a:rPr lang="en-US" sz="3200" dirty="0"/>
              <a:t> </a:t>
            </a:r>
            <a:r>
              <a:rPr lang="en-US" sz="3200" dirty="0" err="1"/>
              <a:t>setiap</a:t>
            </a:r>
            <a:r>
              <a:rPr lang="en-US" sz="3200" dirty="0"/>
              <a:t> </a:t>
            </a:r>
            <a:r>
              <a:rPr lang="en-US" sz="3200" dirty="0" err="1"/>
              <a:t>bagian</a:t>
            </a:r>
            <a:r>
              <a:rPr lang="en-US" sz="3200" dirty="0"/>
              <a:t> </a:t>
            </a:r>
            <a:r>
              <a:rPr lang="en-US" sz="3200" dirty="0" err="1"/>
              <a:t>dari</a:t>
            </a:r>
            <a:r>
              <a:rPr lang="en-US" sz="3200" dirty="0"/>
              <a:t> </a:t>
            </a:r>
            <a:r>
              <a:rPr lang="en-US" sz="3200" dirty="0" err="1"/>
              <a:t>suatu</a:t>
            </a:r>
            <a:r>
              <a:rPr lang="en-US" sz="3200" dirty="0"/>
              <a:t> </a:t>
            </a:r>
            <a:r>
              <a:rPr lang="en-US" sz="3200" dirty="0" err="1"/>
              <a:t>permasalahan</a:t>
            </a:r>
            <a:r>
              <a:rPr lang="en-US" sz="3200" dirty="0"/>
              <a:t> </a:t>
            </a:r>
            <a:r>
              <a:rPr lang="en-US" sz="3200" dirty="0" err="1"/>
              <a:t>adalah</a:t>
            </a:r>
            <a:r>
              <a:rPr lang="en-US" sz="3200" dirty="0"/>
              <a:t> </a:t>
            </a:r>
            <a:r>
              <a:rPr lang="en-US" sz="3200" dirty="0" err="1"/>
              <a:t>objek</a:t>
            </a:r>
            <a:r>
              <a:rPr lang="en-US" sz="3200" dirty="0"/>
              <a:t>, nah </a:t>
            </a:r>
            <a:r>
              <a:rPr lang="en-US" sz="3200" dirty="0" err="1"/>
              <a:t>objek</a:t>
            </a:r>
            <a:r>
              <a:rPr lang="en-US" sz="3200" dirty="0"/>
              <a:t> </a:t>
            </a:r>
            <a:r>
              <a:rPr lang="en-US" sz="3200" dirty="0" err="1"/>
              <a:t>itu</a:t>
            </a:r>
            <a:r>
              <a:rPr lang="en-US" sz="3200" dirty="0"/>
              <a:t> </a:t>
            </a:r>
            <a:r>
              <a:rPr lang="en-US" sz="3200" dirty="0" err="1"/>
              <a:t>sendiri</a:t>
            </a:r>
            <a:r>
              <a:rPr lang="en-US" sz="3200" dirty="0"/>
              <a:t> </a:t>
            </a:r>
            <a:r>
              <a:rPr lang="en-US" sz="3200" dirty="0" err="1"/>
              <a:t>merupakan</a:t>
            </a:r>
            <a:r>
              <a:rPr lang="en-US" sz="3200" dirty="0"/>
              <a:t> </a:t>
            </a:r>
            <a:r>
              <a:rPr lang="en-US" sz="3200" dirty="0" err="1"/>
              <a:t>gabungan</a:t>
            </a:r>
            <a:r>
              <a:rPr lang="en-US" sz="3200" dirty="0"/>
              <a:t> </a:t>
            </a:r>
            <a:r>
              <a:rPr lang="en-US" sz="3200" dirty="0" err="1"/>
              <a:t>dari</a:t>
            </a:r>
            <a:r>
              <a:rPr lang="en-US" sz="3200" dirty="0"/>
              <a:t> </a:t>
            </a:r>
            <a:r>
              <a:rPr lang="en-US" sz="3200" dirty="0" err="1"/>
              <a:t>beberapa</a:t>
            </a:r>
            <a:r>
              <a:rPr lang="en-US" sz="3200" dirty="0"/>
              <a:t> </a:t>
            </a:r>
            <a:r>
              <a:rPr lang="en-US" sz="3200" dirty="0" err="1"/>
              <a:t>objek</a:t>
            </a:r>
            <a:r>
              <a:rPr lang="en-US" sz="3200" dirty="0"/>
              <a:t> yang </a:t>
            </a:r>
            <a:r>
              <a:rPr lang="en-US" sz="3200" dirty="0" err="1"/>
              <a:t>lebih</a:t>
            </a:r>
            <a:r>
              <a:rPr lang="en-US" sz="3200" dirty="0"/>
              <a:t> </a:t>
            </a:r>
            <a:r>
              <a:rPr lang="en-US" sz="3200" dirty="0" err="1"/>
              <a:t>kecil</a:t>
            </a:r>
            <a:r>
              <a:rPr lang="en-US" sz="3200" dirty="0"/>
              <a:t> </a:t>
            </a:r>
            <a:r>
              <a:rPr lang="en-US" sz="3200" dirty="0" err="1"/>
              <a:t>lagi</a:t>
            </a:r>
            <a:r>
              <a:rPr lang="en-US" sz="3200" dirty="0"/>
              <a:t>. </a:t>
            </a:r>
            <a:endParaRPr lang="id-ID" sz="3200" dirty="0"/>
          </a:p>
        </p:txBody>
      </p:sp>
      <p:sp>
        <p:nvSpPr>
          <p:cNvPr id="6" name="Title 1">
            <a:extLst>
              <a:ext uri="{FF2B5EF4-FFF2-40B4-BE49-F238E27FC236}">
                <a16:creationId xmlns:a16="http://schemas.microsoft.com/office/drawing/2014/main" xmlns="" id="{EDF11676-6622-42A2-A86C-9D73AFBFCD9C}"/>
              </a:ext>
            </a:extLst>
          </p:cNvPr>
          <p:cNvSpPr txBox="1">
            <a:spLocks/>
          </p:cNvSpPr>
          <p:nvPr/>
        </p:nvSpPr>
        <p:spPr>
          <a:xfrm>
            <a:off x="771527" y="259658"/>
            <a:ext cx="6563128" cy="1416742"/>
          </a:xfrm>
          <a:prstGeom prst="rect">
            <a:avLst/>
          </a:prstGeom>
        </p:spPr>
        <p:txBody>
          <a:bodyPr anchor="ctr">
            <a:noAutofit/>
          </a:bodyPr>
          <a:lstStyle>
            <a:lvl1pPr algn="l" defTabSz="914400" rtl="0" eaLnBrk="1" latinLnBrk="1" hangingPunct="1">
              <a:spcBef>
                <a:spcPct val="0"/>
              </a:spcBef>
              <a:buNone/>
              <a:defRPr sz="3600" b="0" kern="1200" baseline="0">
                <a:solidFill>
                  <a:schemeClr val="tx1">
                    <a:lumMod val="75000"/>
                    <a:lumOff val="25000"/>
                  </a:schemeClr>
                </a:solidFill>
                <a:latin typeface="+mj-lt"/>
                <a:ea typeface="+mj-ea"/>
                <a:cs typeface="Arial" pitchFamily="34" charset="0"/>
              </a:defRPr>
            </a:lvl1pPr>
          </a:lstStyle>
          <a:p>
            <a:r>
              <a:rPr lang="id-ID" sz="4000" b="1" dirty="0" smtClean="0"/>
              <a:t>Object Oriented Programmng</a:t>
            </a:r>
            <a:endParaRPr lang="ko-KR" altLang="en-US" sz="40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7267" y="1277900"/>
            <a:ext cx="2034702" cy="2034702"/>
          </a:xfrm>
          <a:prstGeom prst="rect">
            <a:avLst/>
          </a:prstGeom>
        </p:spPr>
      </p:pic>
    </p:spTree>
    <p:extLst>
      <p:ext uri="{BB962C8B-B14F-4D97-AF65-F5344CB8AC3E}">
        <p14:creationId xmlns:p14="http://schemas.microsoft.com/office/powerpoint/2010/main" val="314284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sosceles Triangle 6">
            <a:extLst>
              <a:ext uri="{FF2B5EF4-FFF2-40B4-BE49-F238E27FC236}">
                <a16:creationId xmlns:a16="http://schemas.microsoft.com/office/drawing/2014/main" xmlns="" id="{E4955C9E-2A95-4977-984F-98C39F6671F1}"/>
              </a:ext>
            </a:extLst>
          </p:cNvPr>
          <p:cNvSpPr/>
          <p:nvPr/>
        </p:nvSpPr>
        <p:spPr>
          <a:xfrm rot="14400000">
            <a:off x="8663142" y="1420547"/>
            <a:ext cx="3605063" cy="1905399"/>
          </a:xfrm>
          <a:prstGeom prst="triangle">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자유형: 도형 28">
            <a:extLst>
              <a:ext uri="{FF2B5EF4-FFF2-40B4-BE49-F238E27FC236}">
                <a16:creationId xmlns:a16="http://schemas.microsoft.com/office/drawing/2014/main" xmlns="" id="{AFA1CE82-8EE8-4273-B529-2575C5AC3D74}"/>
              </a:ext>
            </a:extLst>
          </p:cNvPr>
          <p:cNvSpPr/>
          <p:nvPr/>
        </p:nvSpPr>
        <p:spPr>
          <a:xfrm>
            <a:off x="9001148" y="873755"/>
            <a:ext cx="2929050" cy="3375515"/>
          </a:xfrm>
          <a:custGeom>
            <a:avLst/>
            <a:gdLst>
              <a:gd name="connsiteX0" fmla="*/ 133414 w 5674631"/>
              <a:gd name="connsiteY0" fmla="*/ 124105 h 5574403"/>
              <a:gd name="connsiteX1" fmla="*/ 1760847 w 5674631"/>
              <a:gd name="connsiteY1" fmla="*/ 5375439 h 5574403"/>
              <a:gd name="connsiteX2" fmla="*/ 5479167 w 5674631"/>
              <a:gd name="connsiteY2" fmla="*/ 1345256 h 5574403"/>
              <a:gd name="connsiteX3" fmla="*/ 0 w 5674631"/>
              <a:gd name="connsiteY3" fmla="*/ 0 h 5574403"/>
              <a:gd name="connsiteX4" fmla="*/ 5674631 w 5674631"/>
              <a:gd name="connsiteY4" fmla="*/ 1296278 h 5574403"/>
              <a:gd name="connsiteX5" fmla="*/ 1727555 w 5674631"/>
              <a:gd name="connsiteY5" fmla="*/ 5574403 h 5574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4631" h="5574403">
                <a:moveTo>
                  <a:pt x="133414" y="124105"/>
                </a:moveTo>
                <a:lnTo>
                  <a:pt x="1760847" y="5375439"/>
                </a:lnTo>
                <a:lnTo>
                  <a:pt x="5479167" y="1345256"/>
                </a:lnTo>
                <a:close/>
                <a:moveTo>
                  <a:pt x="0" y="0"/>
                </a:moveTo>
                <a:lnTo>
                  <a:pt x="5674631" y="1296278"/>
                </a:lnTo>
                <a:lnTo>
                  <a:pt x="1727555" y="5574403"/>
                </a:lnTo>
                <a:close/>
              </a:path>
            </a:pathLst>
          </a:custGeom>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 name="TextBox 3">
            <a:extLst>
              <a:ext uri="{FF2B5EF4-FFF2-40B4-BE49-F238E27FC236}">
                <a16:creationId xmlns:a16="http://schemas.microsoft.com/office/drawing/2014/main" xmlns="" id="{42493E20-0B32-47EF-A280-5C92CC4024DB}"/>
              </a:ext>
            </a:extLst>
          </p:cNvPr>
          <p:cNvSpPr txBox="1"/>
          <p:nvPr/>
        </p:nvSpPr>
        <p:spPr>
          <a:xfrm>
            <a:off x="771527" y="1945229"/>
            <a:ext cx="8040482" cy="4154984"/>
          </a:xfrm>
          <a:prstGeom prst="rect">
            <a:avLst/>
          </a:prstGeom>
          <a:noFill/>
        </p:spPr>
        <p:txBody>
          <a:bodyPr wrap="square" rtlCol="0">
            <a:spAutoFit/>
          </a:bodyPr>
          <a:lstStyle/>
          <a:p>
            <a:r>
              <a:rPr lang="id-ID" sz="2400" dirty="0"/>
              <a:t>Sebagai </a:t>
            </a:r>
            <a:r>
              <a:rPr lang="en-US" sz="2400" dirty="0" err="1"/>
              <a:t>contoh</a:t>
            </a:r>
            <a:r>
              <a:rPr lang="en-US" sz="2400" dirty="0"/>
              <a:t> </a:t>
            </a:r>
            <a:r>
              <a:rPr lang="id-ID" sz="2400" dirty="0"/>
              <a:t>adalah sebuah p</a:t>
            </a:r>
            <a:r>
              <a:rPr lang="en-US" sz="2400" dirty="0" err="1"/>
              <a:t>esawat</a:t>
            </a:r>
            <a:r>
              <a:rPr lang="en-US" sz="2400" dirty="0"/>
              <a:t>. </a:t>
            </a:r>
            <a:r>
              <a:rPr lang="en-US" sz="2400" dirty="0" err="1"/>
              <a:t>Pesawat</a:t>
            </a:r>
            <a:r>
              <a:rPr lang="en-US" sz="2400" dirty="0"/>
              <a:t> </a:t>
            </a:r>
            <a:r>
              <a:rPr lang="en-US" sz="2400" dirty="0" err="1"/>
              <a:t>adalah</a:t>
            </a:r>
            <a:r>
              <a:rPr lang="en-US" sz="2400" dirty="0"/>
              <a:t> </a:t>
            </a:r>
            <a:r>
              <a:rPr lang="en-US" sz="2400" dirty="0" err="1"/>
              <a:t>sebuah</a:t>
            </a:r>
            <a:r>
              <a:rPr lang="en-US" sz="2400" dirty="0"/>
              <a:t> </a:t>
            </a:r>
            <a:r>
              <a:rPr lang="en-US" sz="2400" dirty="0" err="1"/>
              <a:t>objek</a:t>
            </a:r>
            <a:r>
              <a:rPr lang="en-US" sz="2400" dirty="0"/>
              <a:t>. </a:t>
            </a:r>
            <a:r>
              <a:rPr lang="en-US" sz="2400" dirty="0" err="1"/>
              <a:t>Pesawat</a:t>
            </a:r>
            <a:r>
              <a:rPr lang="en-US" sz="2400" dirty="0"/>
              <a:t> </a:t>
            </a:r>
            <a:r>
              <a:rPr lang="en-US" sz="2400" dirty="0" err="1"/>
              <a:t>itu</a:t>
            </a:r>
            <a:r>
              <a:rPr lang="en-US" sz="2400" dirty="0"/>
              <a:t> </a:t>
            </a:r>
            <a:r>
              <a:rPr lang="en-US" sz="2400" dirty="0" err="1"/>
              <a:t>sendiri</a:t>
            </a:r>
            <a:r>
              <a:rPr lang="en-US" sz="2400" dirty="0"/>
              <a:t> </a:t>
            </a:r>
            <a:r>
              <a:rPr lang="en-US" sz="2400" dirty="0" err="1"/>
              <a:t>terbentuk</a:t>
            </a:r>
            <a:r>
              <a:rPr lang="en-US" sz="2400" dirty="0"/>
              <a:t> </a:t>
            </a:r>
            <a:r>
              <a:rPr lang="en-US" sz="2400" dirty="0" err="1"/>
              <a:t>dari</a:t>
            </a:r>
            <a:r>
              <a:rPr lang="en-US" sz="2400" dirty="0"/>
              <a:t> </a:t>
            </a:r>
            <a:r>
              <a:rPr lang="en-US" sz="2400" dirty="0" err="1"/>
              <a:t>beberapa</a:t>
            </a:r>
            <a:r>
              <a:rPr lang="en-US" sz="2400" dirty="0"/>
              <a:t> </a:t>
            </a:r>
            <a:r>
              <a:rPr lang="en-US" sz="2400" dirty="0" err="1"/>
              <a:t>objek</a:t>
            </a:r>
            <a:r>
              <a:rPr lang="en-US" sz="2400" dirty="0"/>
              <a:t> yang </a:t>
            </a:r>
            <a:r>
              <a:rPr lang="en-US" sz="2400" dirty="0" err="1"/>
              <a:t>lebih</a:t>
            </a:r>
            <a:r>
              <a:rPr lang="en-US" sz="2400" dirty="0"/>
              <a:t> </a:t>
            </a:r>
            <a:r>
              <a:rPr lang="en-US" sz="2400" dirty="0" err="1"/>
              <a:t>kecil</a:t>
            </a:r>
            <a:r>
              <a:rPr lang="en-US" sz="2400" dirty="0"/>
              <a:t> </a:t>
            </a:r>
            <a:r>
              <a:rPr lang="en-US" sz="2400" dirty="0" err="1"/>
              <a:t>lagi</a:t>
            </a:r>
            <a:r>
              <a:rPr lang="en-US" sz="2400" dirty="0"/>
              <a:t> </a:t>
            </a:r>
            <a:r>
              <a:rPr lang="en-US" sz="2400" dirty="0" err="1"/>
              <a:t>seperti</a:t>
            </a:r>
            <a:r>
              <a:rPr lang="en-US" sz="2400" dirty="0"/>
              <a:t> </a:t>
            </a:r>
            <a:r>
              <a:rPr lang="en-US" sz="2400" dirty="0" err="1"/>
              <a:t>mesin</a:t>
            </a:r>
            <a:r>
              <a:rPr lang="en-US" sz="2400" dirty="0"/>
              <a:t>, </a:t>
            </a:r>
            <a:r>
              <a:rPr lang="en-US" sz="2400" dirty="0" err="1"/>
              <a:t>roda</a:t>
            </a:r>
            <a:r>
              <a:rPr lang="en-US" sz="2400" dirty="0"/>
              <a:t>, baling-baling, </a:t>
            </a:r>
            <a:r>
              <a:rPr lang="en-US" sz="2400" dirty="0" err="1"/>
              <a:t>kursi</a:t>
            </a:r>
            <a:r>
              <a:rPr lang="en-US" sz="2400" dirty="0"/>
              <a:t>, d</a:t>
            </a:r>
            <a:r>
              <a:rPr lang="id-ID" sz="2400" dirty="0"/>
              <a:t>an </a:t>
            </a:r>
            <a:r>
              <a:rPr lang="en-US" sz="2400" dirty="0"/>
              <a:t>l</a:t>
            </a:r>
            <a:r>
              <a:rPr lang="id-ID" sz="2400" dirty="0"/>
              <a:t>ain-</a:t>
            </a:r>
            <a:r>
              <a:rPr lang="en-US" sz="2400" dirty="0"/>
              <a:t>l</a:t>
            </a:r>
            <a:r>
              <a:rPr lang="id-ID" sz="2400" dirty="0"/>
              <a:t>ain</a:t>
            </a:r>
            <a:r>
              <a:rPr lang="en-US" sz="2400" dirty="0"/>
              <a:t>. </a:t>
            </a:r>
            <a:endParaRPr lang="id-ID" sz="2400" dirty="0"/>
          </a:p>
          <a:p>
            <a:r>
              <a:rPr lang="en-US" sz="2400" dirty="0" err="1"/>
              <a:t>Pesawat</a:t>
            </a:r>
            <a:r>
              <a:rPr lang="en-US" sz="2400" dirty="0"/>
              <a:t> </a:t>
            </a:r>
            <a:r>
              <a:rPr lang="en-US" sz="2400" dirty="0" err="1"/>
              <a:t>sebagai</a:t>
            </a:r>
            <a:r>
              <a:rPr lang="en-US" sz="2400" dirty="0"/>
              <a:t> </a:t>
            </a:r>
            <a:r>
              <a:rPr lang="en-US" sz="2400" dirty="0" err="1"/>
              <a:t>objek</a:t>
            </a:r>
            <a:r>
              <a:rPr lang="en-US" sz="2400" dirty="0"/>
              <a:t> yang </a:t>
            </a:r>
            <a:r>
              <a:rPr lang="en-US" sz="2400" dirty="0" err="1"/>
              <a:t>terbentuk</a:t>
            </a:r>
            <a:r>
              <a:rPr lang="en-US" sz="2400" dirty="0"/>
              <a:t> </a:t>
            </a:r>
            <a:r>
              <a:rPr lang="en-US" sz="2400" dirty="0" err="1"/>
              <a:t>dari</a:t>
            </a:r>
            <a:r>
              <a:rPr lang="en-US" sz="2400" dirty="0"/>
              <a:t> </a:t>
            </a:r>
            <a:r>
              <a:rPr lang="en-US" sz="2400" dirty="0" err="1"/>
              <a:t>objek-objek</a:t>
            </a:r>
            <a:r>
              <a:rPr lang="en-US" sz="2400" dirty="0"/>
              <a:t> yang </a:t>
            </a:r>
            <a:r>
              <a:rPr lang="en-US" sz="2400" dirty="0" err="1"/>
              <a:t>lebih</a:t>
            </a:r>
            <a:r>
              <a:rPr lang="en-US" sz="2400" dirty="0"/>
              <a:t> </a:t>
            </a:r>
            <a:r>
              <a:rPr lang="en-US" sz="2400" dirty="0" err="1"/>
              <a:t>kecil</a:t>
            </a:r>
            <a:r>
              <a:rPr lang="en-US" sz="2400" dirty="0"/>
              <a:t> </a:t>
            </a:r>
            <a:r>
              <a:rPr lang="en-US" sz="2400" dirty="0" err="1"/>
              <a:t>saling</a:t>
            </a:r>
            <a:r>
              <a:rPr lang="en-US" sz="2400" dirty="0"/>
              <a:t> </a:t>
            </a:r>
            <a:r>
              <a:rPr lang="en-US" sz="2400" dirty="0" err="1"/>
              <a:t>berhubungan</a:t>
            </a:r>
            <a:r>
              <a:rPr lang="en-US" sz="2400" dirty="0"/>
              <a:t>, </a:t>
            </a:r>
            <a:r>
              <a:rPr lang="en-US" sz="2400" dirty="0" err="1"/>
              <a:t>berinteraksi</a:t>
            </a:r>
            <a:r>
              <a:rPr lang="en-US" sz="2400" dirty="0"/>
              <a:t>, </a:t>
            </a:r>
            <a:r>
              <a:rPr lang="en-US" sz="2400" dirty="0" err="1"/>
              <a:t>berkomunikasi</a:t>
            </a:r>
            <a:r>
              <a:rPr lang="en-US" sz="2400" dirty="0"/>
              <a:t> </a:t>
            </a:r>
            <a:r>
              <a:rPr lang="en-US" sz="2400" dirty="0" err="1"/>
              <a:t>dan</a:t>
            </a:r>
            <a:r>
              <a:rPr lang="en-US" sz="2400" dirty="0"/>
              <a:t> </a:t>
            </a:r>
            <a:r>
              <a:rPr lang="en-US" sz="2400" dirty="0" err="1"/>
              <a:t>saling</a:t>
            </a:r>
            <a:r>
              <a:rPr lang="en-US" sz="2400" dirty="0"/>
              <a:t> </a:t>
            </a:r>
            <a:r>
              <a:rPr lang="en-US" sz="2400" dirty="0" err="1"/>
              <a:t>mengirim</a:t>
            </a:r>
            <a:r>
              <a:rPr lang="en-US" sz="2400" dirty="0"/>
              <a:t> </a:t>
            </a:r>
            <a:r>
              <a:rPr lang="en-US" sz="2400" dirty="0" err="1"/>
              <a:t>pesan</a:t>
            </a:r>
            <a:r>
              <a:rPr lang="en-US" sz="2400" dirty="0"/>
              <a:t> </a:t>
            </a:r>
            <a:r>
              <a:rPr lang="en-US" sz="2400" dirty="0" err="1"/>
              <a:t>kepada</a:t>
            </a:r>
            <a:r>
              <a:rPr lang="en-US" sz="2400" dirty="0"/>
              <a:t> </a:t>
            </a:r>
            <a:r>
              <a:rPr lang="en-US" sz="2400" dirty="0" err="1"/>
              <a:t>objek-objek</a:t>
            </a:r>
            <a:r>
              <a:rPr lang="en-US" sz="2400" dirty="0"/>
              <a:t> yang </a:t>
            </a:r>
            <a:r>
              <a:rPr lang="en-US" sz="2400" dirty="0" err="1"/>
              <a:t>lainnya</a:t>
            </a:r>
            <a:r>
              <a:rPr lang="en-US" sz="2400" dirty="0"/>
              <a:t>. </a:t>
            </a:r>
            <a:r>
              <a:rPr lang="en-US" sz="2400" dirty="0" err="1"/>
              <a:t>Begitu</a:t>
            </a:r>
            <a:r>
              <a:rPr lang="en-US" sz="2400" dirty="0"/>
              <a:t> juga </a:t>
            </a:r>
            <a:r>
              <a:rPr lang="en-US" sz="2400" dirty="0" err="1"/>
              <a:t>dengan</a:t>
            </a:r>
            <a:r>
              <a:rPr lang="en-US" sz="2400" dirty="0"/>
              <a:t> program, </a:t>
            </a:r>
            <a:r>
              <a:rPr lang="en-US" sz="2400" dirty="0" err="1"/>
              <a:t>sebuah</a:t>
            </a:r>
            <a:r>
              <a:rPr lang="en-US" sz="2400" dirty="0"/>
              <a:t> </a:t>
            </a:r>
            <a:r>
              <a:rPr lang="en-US" sz="2400" dirty="0" err="1"/>
              <a:t>objek</a:t>
            </a:r>
            <a:r>
              <a:rPr lang="en-US" sz="2400" dirty="0"/>
              <a:t> yang </a:t>
            </a:r>
            <a:r>
              <a:rPr lang="en-US" sz="2400" dirty="0" err="1"/>
              <a:t>besar</a:t>
            </a:r>
            <a:r>
              <a:rPr lang="en-US" sz="2400" dirty="0"/>
              <a:t> </a:t>
            </a:r>
            <a:r>
              <a:rPr lang="en-US" sz="2400" dirty="0" err="1"/>
              <a:t>dibentuk</a:t>
            </a:r>
            <a:r>
              <a:rPr lang="en-US" sz="2400" dirty="0"/>
              <a:t> </a:t>
            </a:r>
            <a:r>
              <a:rPr lang="en-US" sz="2400" dirty="0" err="1"/>
              <a:t>dari</a:t>
            </a:r>
            <a:r>
              <a:rPr lang="en-US" sz="2400" dirty="0"/>
              <a:t> </a:t>
            </a:r>
            <a:r>
              <a:rPr lang="en-US" sz="2400" dirty="0" err="1"/>
              <a:t>beberapa</a:t>
            </a:r>
            <a:r>
              <a:rPr lang="en-US" sz="2400" dirty="0"/>
              <a:t> </a:t>
            </a:r>
            <a:r>
              <a:rPr lang="en-US" sz="2400" dirty="0" err="1"/>
              <a:t>objek</a:t>
            </a:r>
            <a:r>
              <a:rPr lang="en-US" sz="2400" dirty="0"/>
              <a:t> yang </a:t>
            </a:r>
            <a:r>
              <a:rPr lang="en-US" sz="2400" dirty="0" err="1"/>
              <a:t>lebih</a:t>
            </a:r>
            <a:r>
              <a:rPr lang="en-US" sz="2400" dirty="0"/>
              <a:t> </a:t>
            </a:r>
            <a:r>
              <a:rPr lang="en-US" sz="2400" dirty="0" err="1"/>
              <a:t>kecil</a:t>
            </a:r>
            <a:r>
              <a:rPr lang="en-US" sz="2400" dirty="0"/>
              <a:t>, </a:t>
            </a:r>
            <a:r>
              <a:rPr lang="en-US" sz="2400" dirty="0" err="1"/>
              <a:t>objek-objek</a:t>
            </a:r>
            <a:r>
              <a:rPr lang="en-US" sz="2400" dirty="0"/>
              <a:t> </a:t>
            </a:r>
            <a:r>
              <a:rPr lang="en-US" sz="2400" dirty="0" err="1"/>
              <a:t>itu</a:t>
            </a:r>
            <a:r>
              <a:rPr lang="en-US" sz="2400" dirty="0"/>
              <a:t> </a:t>
            </a:r>
            <a:r>
              <a:rPr lang="en-US" sz="2400" dirty="0" err="1"/>
              <a:t>saling</a:t>
            </a:r>
            <a:r>
              <a:rPr lang="en-US" sz="2400" dirty="0"/>
              <a:t> </a:t>
            </a:r>
            <a:r>
              <a:rPr lang="en-US" sz="2400" dirty="0" err="1"/>
              <a:t>berkomunikasi</a:t>
            </a:r>
            <a:r>
              <a:rPr lang="en-US" sz="2400" dirty="0"/>
              <a:t>, </a:t>
            </a:r>
            <a:r>
              <a:rPr lang="en-US" sz="2400" dirty="0" err="1"/>
              <a:t>dan</a:t>
            </a:r>
            <a:r>
              <a:rPr lang="en-US" sz="2400" dirty="0"/>
              <a:t> </a:t>
            </a:r>
            <a:r>
              <a:rPr lang="en-US" sz="2400" dirty="0" err="1"/>
              <a:t>saling</a:t>
            </a:r>
            <a:r>
              <a:rPr lang="en-US" sz="2400" dirty="0"/>
              <a:t> </a:t>
            </a:r>
            <a:r>
              <a:rPr lang="en-US" sz="2400" dirty="0" err="1"/>
              <a:t>berkirim</a:t>
            </a:r>
            <a:r>
              <a:rPr lang="en-US" sz="2400" dirty="0"/>
              <a:t> </a:t>
            </a:r>
            <a:r>
              <a:rPr lang="en-US" sz="2400" dirty="0" err="1"/>
              <a:t>pesan</a:t>
            </a:r>
            <a:r>
              <a:rPr lang="en-US" sz="2400" dirty="0"/>
              <a:t> </a:t>
            </a:r>
            <a:r>
              <a:rPr lang="en-US" sz="2400" dirty="0" err="1"/>
              <a:t>kepada</a:t>
            </a:r>
            <a:r>
              <a:rPr lang="en-US" sz="2400" dirty="0"/>
              <a:t> </a:t>
            </a:r>
            <a:r>
              <a:rPr lang="en-US" sz="2400" dirty="0" err="1"/>
              <a:t>objek</a:t>
            </a:r>
            <a:r>
              <a:rPr lang="en-US" sz="2400" dirty="0"/>
              <a:t> yang lain.</a:t>
            </a:r>
            <a:endParaRPr lang="id-ID" sz="2400" dirty="0"/>
          </a:p>
        </p:txBody>
      </p:sp>
      <p:sp>
        <p:nvSpPr>
          <p:cNvPr id="6" name="Title 1">
            <a:extLst>
              <a:ext uri="{FF2B5EF4-FFF2-40B4-BE49-F238E27FC236}">
                <a16:creationId xmlns:a16="http://schemas.microsoft.com/office/drawing/2014/main" xmlns="" id="{EDF11676-6622-42A2-A86C-9D73AFBFCD9C}"/>
              </a:ext>
            </a:extLst>
          </p:cNvPr>
          <p:cNvSpPr txBox="1">
            <a:spLocks/>
          </p:cNvSpPr>
          <p:nvPr/>
        </p:nvSpPr>
        <p:spPr>
          <a:xfrm>
            <a:off x="771527" y="259658"/>
            <a:ext cx="6563128" cy="1416742"/>
          </a:xfrm>
          <a:prstGeom prst="rect">
            <a:avLst/>
          </a:prstGeom>
        </p:spPr>
        <p:txBody>
          <a:bodyPr anchor="ctr">
            <a:noAutofit/>
          </a:bodyPr>
          <a:lstStyle>
            <a:lvl1pPr algn="l" defTabSz="914400" rtl="0" eaLnBrk="1" latinLnBrk="1" hangingPunct="1">
              <a:spcBef>
                <a:spcPct val="0"/>
              </a:spcBef>
              <a:buNone/>
              <a:defRPr sz="3600" b="0" kern="1200" baseline="0">
                <a:solidFill>
                  <a:schemeClr val="tx1">
                    <a:lumMod val="75000"/>
                    <a:lumOff val="25000"/>
                  </a:schemeClr>
                </a:solidFill>
                <a:latin typeface="+mj-lt"/>
                <a:ea typeface="+mj-ea"/>
                <a:cs typeface="Arial" pitchFamily="34" charset="0"/>
              </a:defRPr>
            </a:lvl1pPr>
          </a:lstStyle>
          <a:p>
            <a:r>
              <a:rPr lang="id-ID" sz="4000" b="1" dirty="0" smtClean="0"/>
              <a:t>Object Oriented Programmng</a:t>
            </a:r>
            <a:endParaRPr lang="ko-KR" altLang="en-US" sz="40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7267" y="1277900"/>
            <a:ext cx="2034702" cy="2034702"/>
          </a:xfrm>
          <a:prstGeom prst="rect">
            <a:avLst/>
          </a:prstGeom>
        </p:spPr>
      </p:pic>
    </p:spTree>
    <p:extLst>
      <p:ext uri="{BB962C8B-B14F-4D97-AF65-F5344CB8AC3E}">
        <p14:creationId xmlns:p14="http://schemas.microsoft.com/office/powerpoint/2010/main" val="145529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9" y="390309"/>
            <a:ext cx="11573197" cy="724247"/>
          </a:xfrm>
        </p:spPr>
        <p:txBody>
          <a:bodyPr>
            <a:normAutofit fontScale="92500" lnSpcReduction="10000"/>
          </a:bodyPr>
          <a:lstStyle/>
          <a:p>
            <a:r>
              <a:rPr lang="id-ID" dirty="0" smtClean="0">
                <a:latin typeface="Arial Rounded MT Bold" panose="020F0704030504030204" pitchFamily="34" charset="0"/>
              </a:rPr>
              <a:t>Konsep OOP</a:t>
            </a:r>
            <a:endParaRPr lang="id-ID" dirty="0">
              <a:latin typeface="Arial Rounded MT Bold" panose="020F0704030504030204" pitchFamily="34" charset="0"/>
            </a:endParaRPr>
          </a:p>
        </p:txBody>
      </p:sp>
      <p:sp>
        <p:nvSpPr>
          <p:cNvPr id="5" name="Rounded Rectangle 4"/>
          <p:cNvSpPr/>
          <p:nvPr/>
        </p:nvSpPr>
        <p:spPr>
          <a:xfrm>
            <a:off x="1143000" y="1651000"/>
            <a:ext cx="431800" cy="25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1905000" y="1397000"/>
            <a:ext cx="1245854" cy="707886"/>
          </a:xfrm>
          <a:prstGeom prst="rect">
            <a:avLst/>
          </a:prstGeom>
          <a:noFill/>
        </p:spPr>
        <p:txBody>
          <a:bodyPr wrap="none" rtlCol="0">
            <a:spAutoFit/>
          </a:bodyPr>
          <a:lstStyle/>
          <a:p>
            <a:r>
              <a:rPr lang="id-ID" sz="4000" b="1" dirty="0" smtClean="0"/>
              <a:t>Class</a:t>
            </a:r>
            <a:endParaRPr lang="id-ID" sz="4000" b="1" dirty="0"/>
          </a:p>
        </p:txBody>
      </p:sp>
      <p:sp>
        <p:nvSpPr>
          <p:cNvPr id="7" name="Rectangle 6"/>
          <p:cNvSpPr/>
          <p:nvPr/>
        </p:nvSpPr>
        <p:spPr>
          <a:xfrm>
            <a:off x="1905000" y="2336800"/>
            <a:ext cx="9550400" cy="2554545"/>
          </a:xfrm>
          <a:prstGeom prst="rect">
            <a:avLst/>
          </a:prstGeom>
        </p:spPr>
        <p:txBody>
          <a:bodyPr wrap="square">
            <a:spAutoFit/>
          </a:bodyPr>
          <a:lstStyle/>
          <a:p>
            <a:r>
              <a:rPr lang="id-ID" sz="3200" dirty="0"/>
              <a:t>Class adalah model dari suatu obyek yang menjelaskan karakteristik (sifat) serta fungsi yang dimiliki dari suatu obyek. Class merupakan wadah (tempat) yang digunakan untuk menciptakan suatu obyek. Dengan kata lain sebuah Class merupakan </a:t>
            </a:r>
            <a:r>
              <a:rPr lang="id-ID" sz="3200" i="1" dirty="0"/>
              <a:t>blueprint </a:t>
            </a:r>
            <a:r>
              <a:rPr lang="id-ID" sz="3200" dirty="0"/>
              <a:t>dari suatu obyek</a:t>
            </a:r>
          </a:p>
        </p:txBody>
      </p:sp>
      <p:sp>
        <p:nvSpPr>
          <p:cNvPr id="3" name="Rectangle 2"/>
          <p:cNvSpPr/>
          <p:nvPr/>
        </p:nvSpPr>
        <p:spPr>
          <a:xfrm>
            <a:off x="3810000" y="4891345"/>
            <a:ext cx="6096000" cy="1574149"/>
          </a:xfrm>
          <a:prstGeom prst="rect">
            <a:avLst/>
          </a:prstGeom>
        </p:spPr>
        <p:txBody>
          <a:bodyPr>
            <a:spAutoFit/>
          </a:bodyPr>
          <a:lstStyle/>
          <a:p>
            <a:pPr marL="73025">
              <a:lnSpc>
                <a:spcPct val="107000"/>
              </a:lnSpc>
              <a:spcAft>
                <a:spcPts val="0"/>
              </a:spcAft>
            </a:pPr>
            <a:r>
              <a:rPr lang="id-ID" dirty="0">
                <a:latin typeface="Courier New" panose="02070309020205020404" pitchFamily="49" charset="0"/>
                <a:ea typeface="Calibri" panose="020F0502020204030204" pitchFamily="34" charset="0"/>
                <a:cs typeface="Times New Roman" panose="02020603050405020304" pitchFamily="18" charset="0"/>
              </a:rPr>
              <a:t>public class Project1 {</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marL="518160">
              <a:lnSpc>
                <a:spcPct val="107000"/>
              </a:lnSpc>
              <a:spcAft>
                <a:spcPts val="0"/>
              </a:spcAft>
            </a:pPr>
            <a:r>
              <a:rPr lang="id-ID" dirty="0">
                <a:latin typeface="Courier New" panose="02070309020205020404" pitchFamily="49" charset="0"/>
                <a:ea typeface="Calibri" panose="020F0502020204030204" pitchFamily="34" charset="0"/>
                <a:cs typeface="Times New Roman" panose="02020603050405020304" pitchFamily="18" charset="0"/>
              </a:rPr>
              <a:t>  .</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marL="518160">
              <a:lnSpc>
                <a:spcPct val="107000"/>
              </a:lnSpc>
              <a:spcAft>
                <a:spcPts val="0"/>
              </a:spcAft>
            </a:pPr>
            <a:r>
              <a:rPr lang="id-ID" dirty="0">
                <a:latin typeface="Courier New" panose="02070309020205020404" pitchFamily="49" charset="0"/>
                <a:ea typeface="Calibri" panose="020F0502020204030204" pitchFamily="34" charset="0"/>
                <a:cs typeface="Times New Roman" panose="02020603050405020304" pitchFamily="18" charset="0"/>
              </a:rPr>
              <a:t>  .</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marL="518160">
              <a:lnSpc>
                <a:spcPct val="107000"/>
              </a:lnSpc>
              <a:spcAft>
                <a:spcPts val="0"/>
              </a:spcAft>
            </a:pPr>
            <a:r>
              <a:rPr lang="id-ID" dirty="0">
                <a:latin typeface="Courier New" panose="02070309020205020404" pitchFamily="49" charset="0"/>
                <a:ea typeface="Calibri" panose="020F0502020204030204" pitchFamily="34" charset="0"/>
                <a:cs typeface="Times New Roman" panose="02020603050405020304" pitchFamily="18" charset="0"/>
              </a:rPr>
              <a:t>  .</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marL="73025">
              <a:lnSpc>
                <a:spcPct val="107000"/>
              </a:lnSpc>
              <a:spcAft>
                <a:spcPts val="0"/>
              </a:spcAft>
            </a:pPr>
            <a:r>
              <a:rPr lang="id-ID" dirty="0">
                <a:latin typeface="Courier New" panose="02070309020205020404" pitchFamily="49" charset="0"/>
                <a:ea typeface="Calibri" panose="020F0502020204030204" pitchFamily="34" charset="0"/>
                <a:cs typeface="Times New Roman" panose="02020603050405020304" pitchFamily="18" charset="0"/>
              </a:rPr>
              <a:t>   }</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591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9" y="390309"/>
            <a:ext cx="11573197" cy="724247"/>
          </a:xfrm>
        </p:spPr>
        <p:txBody>
          <a:bodyPr>
            <a:normAutofit fontScale="92500" lnSpcReduction="10000"/>
          </a:bodyPr>
          <a:lstStyle/>
          <a:p>
            <a:r>
              <a:rPr lang="id-ID" dirty="0" smtClean="0">
                <a:latin typeface="Arial Rounded MT Bold" panose="020F0704030504030204" pitchFamily="34" charset="0"/>
              </a:rPr>
              <a:t>Konsep OOP</a:t>
            </a:r>
            <a:endParaRPr lang="id-ID" dirty="0">
              <a:latin typeface="Arial Rounded MT Bold" panose="020F0704030504030204" pitchFamily="34" charset="0"/>
            </a:endParaRPr>
          </a:p>
        </p:txBody>
      </p:sp>
      <p:sp>
        <p:nvSpPr>
          <p:cNvPr id="5" name="Rounded Rectangle 4"/>
          <p:cNvSpPr/>
          <p:nvPr/>
        </p:nvSpPr>
        <p:spPr>
          <a:xfrm>
            <a:off x="1143000" y="1651000"/>
            <a:ext cx="431800" cy="25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1905000" y="1397000"/>
            <a:ext cx="1696555" cy="707886"/>
          </a:xfrm>
          <a:prstGeom prst="rect">
            <a:avLst/>
          </a:prstGeom>
          <a:noFill/>
        </p:spPr>
        <p:txBody>
          <a:bodyPr wrap="none" rtlCol="0">
            <a:spAutoFit/>
          </a:bodyPr>
          <a:lstStyle/>
          <a:p>
            <a:r>
              <a:rPr lang="id-ID" sz="4000" b="1" dirty="0" smtClean="0"/>
              <a:t>Atribut</a:t>
            </a:r>
            <a:endParaRPr lang="id-ID" sz="4000" b="1" dirty="0"/>
          </a:p>
        </p:txBody>
      </p:sp>
      <p:sp>
        <p:nvSpPr>
          <p:cNvPr id="7" name="Rectangle 6"/>
          <p:cNvSpPr/>
          <p:nvPr/>
        </p:nvSpPr>
        <p:spPr>
          <a:xfrm>
            <a:off x="1905000" y="2870200"/>
            <a:ext cx="9245600" cy="2308324"/>
          </a:xfrm>
          <a:prstGeom prst="rect">
            <a:avLst/>
          </a:prstGeom>
        </p:spPr>
        <p:txBody>
          <a:bodyPr wrap="square">
            <a:spAutoFit/>
          </a:bodyPr>
          <a:lstStyle/>
          <a:p>
            <a:r>
              <a:rPr lang="id-ID" sz="3600" dirty="0"/>
              <a:t>Atribut adalah elemen data dari suatu class. Atribut menyimpan informasi tentang class. Atribut dapat diartikan sebagai data, variabel, properti atau sebuah field.</a:t>
            </a:r>
          </a:p>
        </p:txBody>
      </p:sp>
    </p:spTree>
    <p:extLst>
      <p:ext uri="{BB962C8B-B14F-4D97-AF65-F5344CB8AC3E}">
        <p14:creationId xmlns:p14="http://schemas.microsoft.com/office/powerpoint/2010/main" val="2252779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9" y="390309"/>
            <a:ext cx="11573197" cy="724247"/>
          </a:xfrm>
        </p:spPr>
        <p:txBody>
          <a:bodyPr>
            <a:normAutofit fontScale="92500" lnSpcReduction="10000"/>
          </a:bodyPr>
          <a:lstStyle/>
          <a:p>
            <a:r>
              <a:rPr lang="id-ID" dirty="0" smtClean="0">
                <a:latin typeface="Arial Rounded MT Bold" panose="020F0704030504030204" pitchFamily="34" charset="0"/>
              </a:rPr>
              <a:t>Konsep OOP</a:t>
            </a:r>
            <a:endParaRPr lang="id-ID" dirty="0">
              <a:latin typeface="Arial Rounded MT Bold" panose="020F0704030504030204" pitchFamily="34" charset="0"/>
            </a:endParaRPr>
          </a:p>
        </p:txBody>
      </p:sp>
      <p:sp>
        <p:nvSpPr>
          <p:cNvPr id="5" name="Rounded Rectangle 4"/>
          <p:cNvSpPr/>
          <p:nvPr/>
        </p:nvSpPr>
        <p:spPr>
          <a:xfrm>
            <a:off x="1143000" y="1651000"/>
            <a:ext cx="431800" cy="25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1905000" y="1397000"/>
            <a:ext cx="1893147" cy="707886"/>
          </a:xfrm>
          <a:prstGeom prst="rect">
            <a:avLst/>
          </a:prstGeom>
          <a:noFill/>
        </p:spPr>
        <p:txBody>
          <a:bodyPr wrap="none" rtlCol="0">
            <a:spAutoFit/>
          </a:bodyPr>
          <a:lstStyle/>
          <a:p>
            <a:r>
              <a:rPr lang="id-ID" sz="4000" b="1" dirty="0" smtClean="0"/>
              <a:t>Method</a:t>
            </a:r>
            <a:endParaRPr lang="id-ID" sz="4000" b="1" dirty="0"/>
          </a:p>
        </p:txBody>
      </p:sp>
      <p:sp>
        <p:nvSpPr>
          <p:cNvPr id="7" name="Rectangle 6"/>
          <p:cNvSpPr/>
          <p:nvPr/>
        </p:nvSpPr>
        <p:spPr>
          <a:xfrm>
            <a:off x="1905000" y="2336800"/>
            <a:ext cx="9245600" cy="1200329"/>
          </a:xfrm>
          <a:prstGeom prst="rect">
            <a:avLst/>
          </a:prstGeom>
        </p:spPr>
        <p:txBody>
          <a:bodyPr wrap="square">
            <a:spAutoFit/>
          </a:bodyPr>
          <a:lstStyle/>
          <a:p>
            <a:r>
              <a:rPr lang="id-ID" sz="3600" i="1" dirty="0"/>
              <a:t>Method </a:t>
            </a:r>
            <a:r>
              <a:rPr lang="id-ID" sz="3600" dirty="0"/>
              <a:t>adalah sebuah </a:t>
            </a:r>
            <a:r>
              <a:rPr lang="id-ID" sz="3600" i="1" dirty="0"/>
              <a:t>function </a:t>
            </a:r>
            <a:r>
              <a:rPr lang="id-ID" sz="3600" dirty="0"/>
              <a:t>atau fungsi yang ada dalam suatu class</a:t>
            </a:r>
          </a:p>
        </p:txBody>
      </p:sp>
      <p:sp>
        <p:nvSpPr>
          <p:cNvPr id="3" name="Rectangle 2"/>
          <p:cNvSpPr/>
          <p:nvPr/>
        </p:nvSpPr>
        <p:spPr>
          <a:xfrm>
            <a:off x="2851573" y="3794443"/>
            <a:ext cx="6096000" cy="2166875"/>
          </a:xfrm>
          <a:prstGeom prst="rect">
            <a:avLst/>
          </a:prstGeom>
        </p:spPr>
        <p:txBody>
          <a:bodyPr>
            <a:spAutoFit/>
          </a:bodyPr>
          <a:lstStyle/>
          <a:p>
            <a:pPr marL="585470">
              <a:lnSpc>
                <a:spcPct val="107000"/>
              </a:lnSpc>
              <a:spcAft>
                <a:spcPts val="0"/>
              </a:spcAft>
            </a:pPr>
            <a:r>
              <a:rPr lang="id-ID" dirty="0">
                <a:latin typeface="Courier New" panose="02070309020205020404" pitchFamily="49" charset="0"/>
                <a:ea typeface="Calibri" panose="020F0502020204030204" pitchFamily="34" charset="0"/>
                <a:cs typeface="Times New Roman" panose="02020603050405020304" pitchFamily="18" charset="0"/>
              </a:rPr>
              <a:t>public class Project1 {</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marL="1030605">
              <a:lnSpc>
                <a:spcPct val="107000"/>
              </a:lnSpc>
              <a:spcAft>
                <a:spcPts val="0"/>
              </a:spcAft>
            </a:pPr>
            <a:r>
              <a:rPr lang="id-ID" dirty="0">
                <a:latin typeface="Courier New" panose="02070309020205020404" pitchFamily="49" charset="0"/>
                <a:ea typeface="Calibri" panose="020F0502020204030204" pitchFamily="34" charset="0"/>
                <a:cs typeface="Times New Roman" panose="02020603050405020304" pitchFamily="18" charset="0"/>
              </a:rPr>
              <a:t>public static void main(String[] args) {</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marL="1475740">
              <a:lnSpc>
                <a:spcPct val="107000"/>
              </a:lnSpc>
              <a:spcAft>
                <a:spcPts val="0"/>
              </a:spcAft>
            </a:pPr>
            <a:r>
              <a:rPr lang="id-ID" dirty="0">
                <a:latin typeface="Courier New" panose="02070309020205020404" pitchFamily="49" charset="0"/>
                <a:ea typeface="Calibri" panose="020F0502020204030204" pitchFamily="34" charset="0"/>
                <a:cs typeface="Times New Roman" panose="02020603050405020304" pitchFamily="18" charset="0"/>
              </a:rPr>
              <a:t>.</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marL="1475740">
              <a:lnSpc>
                <a:spcPct val="107000"/>
              </a:lnSpc>
              <a:spcAft>
                <a:spcPts val="0"/>
              </a:spcAft>
            </a:pPr>
            <a:r>
              <a:rPr lang="id-ID" dirty="0">
                <a:latin typeface="Courier New" panose="02070309020205020404" pitchFamily="49" charset="0"/>
                <a:ea typeface="Calibri" panose="020F0502020204030204" pitchFamily="34" charset="0"/>
                <a:cs typeface="Times New Roman" panose="02020603050405020304" pitchFamily="18" charset="0"/>
              </a:rPr>
              <a:t>.</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marL="1030605">
              <a:lnSpc>
                <a:spcPct val="107000"/>
              </a:lnSpc>
              <a:spcAft>
                <a:spcPts val="0"/>
              </a:spcAft>
            </a:pPr>
            <a:r>
              <a:rPr lang="id-ID" dirty="0">
                <a:latin typeface="Courier New" panose="02070309020205020404" pitchFamily="49" charset="0"/>
                <a:ea typeface="Calibri" panose="020F0502020204030204" pitchFamily="34" charset="0"/>
                <a:cs typeface="Times New Roman" panose="02020603050405020304" pitchFamily="18" charset="0"/>
              </a:rPr>
              <a:t>}</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marL="585470">
              <a:lnSpc>
                <a:spcPct val="107000"/>
              </a:lnSpc>
              <a:spcAft>
                <a:spcPts val="0"/>
              </a:spcAft>
            </a:pPr>
            <a:r>
              <a:rPr lang="id-ID" dirty="0">
                <a:latin typeface="Courier New" panose="02070309020205020404" pitchFamily="49" charset="0"/>
                <a:ea typeface="Calibri" panose="020F0502020204030204" pitchFamily="34" charset="0"/>
                <a:cs typeface="Times New Roman" panose="02020603050405020304" pitchFamily="18" charset="0"/>
              </a:rPr>
              <a:t>}</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5233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9" y="390309"/>
            <a:ext cx="11573197" cy="724247"/>
          </a:xfrm>
        </p:spPr>
        <p:txBody>
          <a:bodyPr>
            <a:normAutofit fontScale="92500" lnSpcReduction="10000"/>
          </a:bodyPr>
          <a:lstStyle/>
          <a:p>
            <a:r>
              <a:rPr lang="id-ID" dirty="0" smtClean="0">
                <a:latin typeface="Arial Rounded MT Bold" panose="020F0704030504030204" pitchFamily="34" charset="0"/>
              </a:rPr>
              <a:t>Konsep OOP</a:t>
            </a:r>
            <a:endParaRPr lang="id-ID" dirty="0">
              <a:latin typeface="Arial Rounded MT Bold" panose="020F0704030504030204" pitchFamily="34" charset="0"/>
            </a:endParaRPr>
          </a:p>
        </p:txBody>
      </p:sp>
      <p:sp>
        <p:nvSpPr>
          <p:cNvPr id="5" name="Rounded Rectangle 4"/>
          <p:cNvSpPr/>
          <p:nvPr/>
        </p:nvSpPr>
        <p:spPr>
          <a:xfrm>
            <a:off x="1143000" y="1651000"/>
            <a:ext cx="431800" cy="25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1905000" y="1397000"/>
            <a:ext cx="3189591" cy="707886"/>
          </a:xfrm>
          <a:prstGeom prst="rect">
            <a:avLst/>
          </a:prstGeom>
          <a:noFill/>
        </p:spPr>
        <p:txBody>
          <a:bodyPr wrap="none" rtlCol="0">
            <a:spAutoFit/>
          </a:bodyPr>
          <a:lstStyle/>
          <a:p>
            <a:r>
              <a:rPr lang="id-ID" sz="4000" b="1" dirty="0" smtClean="0"/>
              <a:t>Enkapsulation</a:t>
            </a:r>
            <a:endParaRPr lang="id-ID" sz="4000" b="1" dirty="0"/>
          </a:p>
        </p:txBody>
      </p:sp>
      <p:sp>
        <p:nvSpPr>
          <p:cNvPr id="7" name="Rectangle 6"/>
          <p:cNvSpPr/>
          <p:nvPr/>
        </p:nvSpPr>
        <p:spPr>
          <a:xfrm>
            <a:off x="1143000" y="2441444"/>
            <a:ext cx="9982200" cy="3785652"/>
          </a:xfrm>
          <a:prstGeom prst="rect">
            <a:avLst/>
          </a:prstGeom>
        </p:spPr>
        <p:txBody>
          <a:bodyPr wrap="square">
            <a:spAutoFit/>
          </a:bodyPr>
          <a:lstStyle/>
          <a:p>
            <a:pPr marL="342900" indent="-342900">
              <a:buFont typeface="Arial" panose="020B0604020202020204" pitchFamily="34" charset="0"/>
              <a:buChar char="•"/>
            </a:pPr>
            <a:r>
              <a:rPr lang="id-ID" sz="2400" dirty="0"/>
              <a:t>Istilah enkapsulasi sebenarnya adalah kombinasi data dan fungsionalitas dalam sebuah unit tunggal sebagai bentuk untuk menyembunyikan detail informasi.</a:t>
            </a:r>
          </a:p>
          <a:p>
            <a:pPr marL="342900" indent="-342900">
              <a:buFont typeface="Arial" panose="020B0604020202020204" pitchFamily="34" charset="0"/>
              <a:buChar char="•"/>
            </a:pPr>
            <a:r>
              <a:rPr lang="id-ID" sz="2400" dirty="0"/>
              <a:t>Proses enkapsulasi memudahkan kita untuk menggunakan sebuah objek dari suatu kelas karena kita tidak perlu mengetahui segala hal secara rinci.</a:t>
            </a:r>
          </a:p>
          <a:p>
            <a:pPr marL="342900" indent="-342900">
              <a:buFont typeface="Arial" panose="020B0604020202020204" pitchFamily="34" charset="0"/>
              <a:buChar char="•"/>
            </a:pPr>
            <a:r>
              <a:rPr lang="id-ID" sz="2400" dirty="0"/>
              <a:t>Enkapsulasi menekankan pada antarmuka suatu kelas, atau dengan kata lain bagaimana menggunakan objek kelas tertentu.</a:t>
            </a:r>
          </a:p>
          <a:p>
            <a:pPr marL="342900" indent="-342900">
              <a:buFont typeface="Arial" panose="020B0604020202020204" pitchFamily="34" charset="0"/>
              <a:buChar char="•"/>
            </a:pPr>
            <a:r>
              <a:rPr lang="id-ID" sz="2400" dirty="0"/>
              <a:t>Contoh: kelas mobil menyediakan antarmuka fungsi untuk menjalankan mobil tersebut, tanpa kita perlu tahu komposisi bahan bakar, udara dan kalor yang diperlukan untuk proses tersebut.</a:t>
            </a:r>
          </a:p>
        </p:txBody>
      </p:sp>
    </p:spTree>
    <p:extLst>
      <p:ext uri="{BB962C8B-B14F-4D97-AF65-F5344CB8AC3E}">
        <p14:creationId xmlns:p14="http://schemas.microsoft.com/office/powerpoint/2010/main" val="257299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9" y="390309"/>
            <a:ext cx="11573197" cy="724247"/>
          </a:xfrm>
        </p:spPr>
        <p:txBody>
          <a:bodyPr>
            <a:normAutofit fontScale="92500" lnSpcReduction="10000"/>
          </a:bodyPr>
          <a:lstStyle/>
          <a:p>
            <a:r>
              <a:rPr lang="id-ID" dirty="0" smtClean="0">
                <a:latin typeface="Arial Rounded MT Bold" panose="020F0704030504030204" pitchFamily="34" charset="0"/>
              </a:rPr>
              <a:t>Konsep OOP</a:t>
            </a:r>
            <a:endParaRPr lang="id-ID" dirty="0">
              <a:latin typeface="Arial Rounded MT Bold" panose="020F0704030504030204" pitchFamily="34" charset="0"/>
            </a:endParaRPr>
          </a:p>
        </p:txBody>
      </p:sp>
      <p:sp>
        <p:nvSpPr>
          <p:cNvPr id="5" name="Rounded Rectangle 4"/>
          <p:cNvSpPr/>
          <p:nvPr/>
        </p:nvSpPr>
        <p:spPr>
          <a:xfrm>
            <a:off x="1143000" y="1651000"/>
            <a:ext cx="431800" cy="25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1905000" y="1397000"/>
            <a:ext cx="2618153" cy="707886"/>
          </a:xfrm>
          <a:prstGeom prst="rect">
            <a:avLst/>
          </a:prstGeom>
          <a:noFill/>
        </p:spPr>
        <p:txBody>
          <a:bodyPr wrap="none" rtlCol="0">
            <a:spAutoFit/>
          </a:bodyPr>
          <a:lstStyle/>
          <a:p>
            <a:r>
              <a:rPr lang="id-ID" sz="4000" b="1" dirty="0" smtClean="0"/>
              <a:t>Inheritence</a:t>
            </a:r>
            <a:endParaRPr lang="id-ID" sz="4000" b="1" dirty="0"/>
          </a:p>
        </p:txBody>
      </p:sp>
      <p:sp>
        <p:nvSpPr>
          <p:cNvPr id="7" name="Rectangle 6"/>
          <p:cNvSpPr/>
          <p:nvPr/>
        </p:nvSpPr>
        <p:spPr>
          <a:xfrm>
            <a:off x="1143000" y="2441444"/>
            <a:ext cx="9982200" cy="3416320"/>
          </a:xfrm>
          <a:prstGeom prst="rect">
            <a:avLst/>
          </a:prstGeom>
        </p:spPr>
        <p:txBody>
          <a:bodyPr wrap="square">
            <a:spAutoFit/>
          </a:bodyPr>
          <a:lstStyle/>
          <a:p>
            <a:pPr marL="342900" indent="-342900">
              <a:buFont typeface="Arial" panose="020B0604020202020204" pitchFamily="34" charset="0"/>
              <a:buChar char="•"/>
            </a:pPr>
            <a:r>
              <a:rPr lang="id-ID" sz="2400" dirty="0"/>
              <a:t>Kita dapat mendefinisikan suatu kelas baru dengan mewarisi sifat dari kelas lain yang sudah ada.</a:t>
            </a:r>
          </a:p>
          <a:p>
            <a:pPr marL="342900" indent="-342900">
              <a:buFont typeface="Arial" panose="020B0604020202020204" pitchFamily="34" charset="0"/>
              <a:buChar char="•"/>
            </a:pPr>
            <a:r>
              <a:rPr lang="id-ID" sz="2400" dirty="0"/>
              <a:t>Penurunan sifat ini bisa dilakukan secara bertingkattingkat, sehingga semakin ke bawah kelas tersebut menjadi semakin spesifik.</a:t>
            </a:r>
          </a:p>
          <a:p>
            <a:pPr marL="342900" indent="-342900">
              <a:buFont typeface="Arial" panose="020B0604020202020204" pitchFamily="34" charset="0"/>
              <a:buChar char="•"/>
            </a:pPr>
            <a:r>
              <a:rPr lang="id-ID" sz="2400" dirty="0"/>
              <a:t>Sub kelas memungkinkan kita untuk melakukan spesifikasi detail dan perilaku khusus dari kelas supernya.</a:t>
            </a:r>
          </a:p>
          <a:p>
            <a:pPr marL="342900" indent="-342900">
              <a:buFont typeface="Arial" panose="020B0604020202020204" pitchFamily="34" charset="0"/>
              <a:buChar char="•"/>
            </a:pPr>
            <a:r>
              <a:rPr lang="id-ID" sz="2400" dirty="0"/>
              <a:t>Dengan konsep pewarisan, seorang programmer dapat menggunakan kode yang telah ditulisnya pada kelas super berulang kali pada kelas-kelas turunannya tanpa harus menulis ulang semua kodekode itu</a:t>
            </a:r>
          </a:p>
        </p:txBody>
      </p:sp>
    </p:spTree>
    <p:extLst>
      <p:ext uri="{BB962C8B-B14F-4D97-AF65-F5344CB8AC3E}">
        <p14:creationId xmlns:p14="http://schemas.microsoft.com/office/powerpoint/2010/main" val="1468295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1454</TotalTime>
  <Words>937</Words>
  <Application>Microsoft Office PowerPoint</Application>
  <PresentationFormat>Widescreen</PresentationFormat>
  <Paragraphs>129</Paragraphs>
  <Slides>18</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18</vt:i4>
      </vt:variant>
    </vt:vector>
  </HeadingPairs>
  <TitlesOfParts>
    <vt:vector size="31" baseType="lpstr">
      <vt:lpstr>Malgun Gothic</vt:lpstr>
      <vt:lpstr>Arial</vt:lpstr>
      <vt:lpstr>Arial Rounded MT Bold</vt:lpstr>
      <vt:lpstr>Bahnschrift SemiBold</vt:lpstr>
      <vt:lpstr>Calibri</vt:lpstr>
      <vt:lpstr>Calibri Light</vt:lpstr>
      <vt:lpstr>Courier New</vt:lpstr>
      <vt:lpstr>FZShuTi</vt:lpstr>
      <vt:lpstr>Symbol</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Object Oriented Analysis Design Dalam Perancangan Aplikasi/ Sistem Informasi</dc:title>
  <dc:creator>HASRUL BAKRI</dc:creator>
  <cp:lastModifiedBy>HASRUL BAKRI</cp:lastModifiedBy>
  <cp:revision>54</cp:revision>
  <dcterms:created xsi:type="dcterms:W3CDTF">2019-09-28T07:45:39Z</dcterms:created>
  <dcterms:modified xsi:type="dcterms:W3CDTF">2019-11-06T04:43:43Z</dcterms:modified>
</cp:coreProperties>
</file>