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5C942-ADAB-4F0C-872A-887CDEE16F4F}" type="doc">
      <dgm:prSet loTypeId="urn:microsoft.com/office/officeart/2005/8/layout/arrow2" loCatId="process" qsTypeId="urn:microsoft.com/office/officeart/2005/8/quickstyle/3d3" qsCatId="3D" csTypeId="urn:microsoft.com/office/officeart/2005/8/colors/accent3_4" csCatId="accent3" phldr="1"/>
      <dgm:spPr/>
    </dgm:pt>
    <dgm:pt modelId="{048567F2-6A20-4735-9559-E8BF9B9A185D}">
      <dgm:prSet phldrT="[Text]"/>
      <dgm:spPr/>
      <dgm:t>
        <a:bodyPr/>
        <a:lstStyle/>
        <a:p>
          <a:r>
            <a:rPr lang="id-ID" b="1" dirty="0">
              <a:latin typeface="Times New Roman" pitchFamily="18" charset="0"/>
              <a:cs typeface="Times New Roman" pitchFamily="18" charset="0"/>
            </a:rPr>
            <a:t>Aristoteles </a:t>
          </a:r>
          <a:r>
            <a:rPr lang="id-ID" dirty="0">
              <a:latin typeface="Times New Roman" pitchFamily="18" charset="0"/>
              <a:cs typeface="Times New Roman" pitchFamily="18" charset="0"/>
            </a:rPr>
            <a:t>(384 - 322 SM)</a:t>
          </a:r>
          <a:endParaRPr lang="en-US" dirty="0"/>
        </a:p>
      </dgm:t>
    </dgm:pt>
    <dgm:pt modelId="{8B2DF422-CD4C-4041-881C-BE410AC09C85}" type="parTrans" cxnId="{F24407D4-8D64-4900-A94B-E081AAC1F334}">
      <dgm:prSet/>
      <dgm:spPr/>
      <dgm:t>
        <a:bodyPr/>
        <a:lstStyle/>
        <a:p>
          <a:endParaRPr lang="en-US"/>
        </a:p>
      </dgm:t>
    </dgm:pt>
    <dgm:pt modelId="{513CE044-5965-4A7E-99E9-59CFAEFAE9FC}" type="sibTrans" cxnId="{F24407D4-8D64-4900-A94B-E081AAC1F334}">
      <dgm:prSet/>
      <dgm:spPr/>
      <dgm:t>
        <a:bodyPr/>
        <a:lstStyle/>
        <a:p>
          <a:endParaRPr lang="en-US"/>
        </a:p>
      </dgm:t>
    </dgm:pt>
    <dgm:pt modelId="{03B8C332-2C71-4337-8DF2-7A5C590B033F}">
      <dgm:prSet phldrT="[Text]"/>
      <dgm:spPr/>
      <dgm:t>
        <a:bodyPr/>
        <a:lstStyle/>
        <a:p>
          <a:r>
            <a:rPr lang="en-US" b="1" dirty="0" err="1"/>
            <a:t>Antonie</a:t>
          </a:r>
          <a:r>
            <a:rPr lang="en-US" b="1" dirty="0"/>
            <a:t> Van Leeuwenhoek </a:t>
          </a:r>
          <a:r>
            <a:rPr lang="en-US" b="0" dirty="0"/>
            <a:t>(1632-1723)</a:t>
          </a:r>
        </a:p>
      </dgm:t>
    </dgm:pt>
    <dgm:pt modelId="{83AE1481-FBF0-46EE-A2F4-1C4572B46D4F}" type="parTrans" cxnId="{F34965E5-4D78-4566-A1AE-1BF43402A216}">
      <dgm:prSet/>
      <dgm:spPr/>
      <dgm:t>
        <a:bodyPr/>
        <a:lstStyle/>
        <a:p>
          <a:endParaRPr lang="en-US"/>
        </a:p>
      </dgm:t>
    </dgm:pt>
    <dgm:pt modelId="{6E6CAA60-BA62-45EF-A39F-49D6DB225F2D}" type="sibTrans" cxnId="{F34965E5-4D78-4566-A1AE-1BF43402A216}">
      <dgm:prSet/>
      <dgm:spPr/>
      <dgm:t>
        <a:bodyPr/>
        <a:lstStyle/>
        <a:p>
          <a:endParaRPr lang="en-US"/>
        </a:p>
      </dgm:t>
    </dgm:pt>
    <dgm:pt modelId="{554A3468-1479-4BD9-A708-2895B5D1696F}">
      <dgm:prSet phldrT="[Text]" custT="1"/>
      <dgm:spPr/>
      <dgm:t>
        <a:bodyPr/>
        <a:lstStyle/>
        <a:p>
          <a:r>
            <a:rPr lang="en-US" sz="2400" b="1" dirty="0" err="1"/>
            <a:t>Jhon</a:t>
          </a:r>
          <a:r>
            <a:rPr lang="en-US" sz="2400" b="1" dirty="0"/>
            <a:t> Needham </a:t>
          </a:r>
          <a:r>
            <a:rPr lang="en-US" sz="2400" b="0" dirty="0"/>
            <a:t>(1713-1781)</a:t>
          </a:r>
        </a:p>
      </dgm:t>
    </dgm:pt>
    <dgm:pt modelId="{36EEEC4E-A587-4805-B0A0-4C863B55650D}" type="parTrans" cxnId="{9BED6AD9-2B28-4335-BE71-D31FFEFEA199}">
      <dgm:prSet/>
      <dgm:spPr/>
      <dgm:t>
        <a:bodyPr/>
        <a:lstStyle/>
        <a:p>
          <a:endParaRPr lang="en-US"/>
        </a:p>
      </dgm:t>
    </dgm:pt>
    <dgm:pt modelId="{719CC041-A5D7-485F-A300-6438053194F9}" type="sibTrans" cxnId="{9BED6AD9-2B28-4335-BE71-D31FFEFEA199}">
      <dgm:prSet/>
      <dgm:spPr/>
      <dgm:t>
        <a:bodyPr/>
        <a:lstStyle/>
        <a:p>
          <a:endParaRPr lang="en-US"/>
        </a:p>
      </dgm:t>
    </dgm:pt>
    <dgm:pt modelId="{626C336C-617E-4097-9793-0858DA00BB31}" type="pres">
      <dgm:prSet presAssocID="{D5D5C942-ADAB-4F0C-872A-887CDEE16F4F}" presName="arrowDiagram" presStyleCnt="0">
        <dgm:presLayoutVars>
          <dgm:chMax val="5"/>
          <dgm:dir/>
          <dgm:resizeHandles val="exact"/>
        </dgm:presLayoutVars>
      </dgm:prSet>
      <dgm:spPr/>
    </dgm:pt>
    <dgm:pt modelId="{7888A219-8134-4257-8C46-64D66AB656F3}" type="pres">
      <dgm:prSet presAssocID="{D5D5C942-ADAB-4F0C-872A-887CDEE16F4F}" presName="arrow" presStyleLbl="bgShp" presStyleIdx="0" presStyleCn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F4006F8A-2DFE-4318-96D9-439274574C73}" type="pres">
      <dgm:prSet presAssocID="{D5D5C942-ADAB-4F0C-872A-887CDEE16F4F}" presName="arrowDiagram3" presStyleCnt="0"/>
      <dgm:spPr/>
    </dgm:pt>
    <dgm:pt modelId="{D552E862-C268-4F59-807F-4D356922B8E7}" type="pres">
      <dgm:prSet presAssocID="{048567F2-6A20-4735-9559-E8BF9B9A185D}" presName="bullet3a" presStyleLbl="node1" presStyleIdx="0" presStyleCnt="3" custScaleX="591822" custScaleY="8566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29E156-8682-446D-83C9-3287DFBB3539}" type="pres">
      <dgm:prSet presAssocID="{048567F2-6A20-4735-9559-E8BF9B9A185D}" presName="textBox3a" presStyleLbl="revTx" presStyleIdx="0" presStyleCnt="3" custLinFactNeighborX="25508" custLinFactNeighborY="21509">
        <dgm:presLayoutVars>
          <dgm:bulletEnabled val="1"/>
        </dgm:presLayoutVars>
      </dgm:prSet>
      <dgm:spPr/>
    </dgm:pt>
    <dgm:pt modelId="{17AAFC55-560F-455F-B6B2-48D9CD79C341}" type="pres">
      <dgm:prSet presAssocID="{03B8C332-2C71-4337-8DF2-7A5C590B033F}" presName="bullet3b" presStyleLbl="node1" presStyleIdx="1" presStyleCnt="3" custScaleX="338126" custScaleY="5346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F75B46-4527-4167-9D2D-CAF20D026008}" type="pres">
      <dgm:prSet presAssocID="{03B8C332-2C71-4337-8DF2-7A5C590B033F}" presName="textBox3b" presStyleLbl="revTx" presStyleIdx="1" presStyleCnt="3" custLinFactNeighborX="23198" custLinFactNeighborY="11427">
        <dgm:presLayoutVars>
          <dgm:bulletEnabled val="1"/>
        </dgm:presLayoutVars>
      </dgm:prSet>
      <dgm:spPr/>
    </dgm:pt>
    <dgm:pt modelId="{3B2A9ACF-78A0-4312-AAC9-18E390889C70}" type="pres">
      <dgm:prSet presAssocID="{554A3468-1479-4BD9-A708-2895B5D1696F}" presName="bullet3c" presStyleLbl="node1" presStyleIdx="2" presStyleCnt="3" custScaleX="226889" custScaleY="3734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0A12A78-DB77-42CB-9053-894230FFF1DD}" type="pres">
      <dgm:prSet presAssocID="{554A3468-1479-4BD9-A708-2895B5D1696F}" presName="textBox3c" presStyleLbl="revTx" presStyleIdx="2" presStyleCnt="3" custScaleX="110210" custScaleY="87555" custLinFactNeighborX="5799" custLinFactNeighborY="15167">
        <dgm:presLayoutVars>
          <dgm:bulletEnabled val="1"/>
        </dgm:presLayoutVars>
      </dgm:prSet>
      <dgm:spPr/>
    </dgm:pt>
  </dgm:ptLst>
  <dgm:cxnLst>
    <dgm:cxn modelId="{7AA52204-8871-4D48-828D-7F18A3316A0D}" type="presOf" srcId="{554A3468-1479-4BD9-A708-2895B5D1696F}" destId="{70A12A78-DB77-42CB-9053-894230FFF1DD}" srcOrd="0" destOrd="0" presId="urn:microsoft.com/office/officeart/2005/8/layout/arrow2"/>
    <dgm:cxn modelId="{064D6D7B-B466-4F91-A9B2-BF7438C0820C}" type="presOf" srcId="{D5D5C942-ADAB-4F0C-872A-887CDEE16F4F}" destId="{626C336C-617E-4097-9793-0858DA00BB31}" srcOrd="0" destOrd="0" presId="urn:microsoft.com/office/officeart/2005/8/layout/arrow2"/>
    <dgm:cxn modelId="{27846DA4-EEE4-4B85-BDE9-C7C953E5213D}" type="presOf" srcId="{03B8C332-2C71-4337-8DF2-7A5C590B033F}" destId="{3BF75B46-4527-4167-9D2D-CAF20D026008}" srcOrd="0" destOrd="0" presId="urn:microsoft.com/office/officeart/2005/8/layout/arrow2"/>
    <dgm:cxn modelId="{32C328C7-3579-431C-B7B2-E8973947EEB4}" type="presOf" srcId="{048567F2-6A20-4735-9559-E8BF9B9A185D}" destId="{9029E156-8682-446D-83C9-3287DFBB3539}" srcOrd="0" destOrd="0" presId="urn:microsoft.com/office/officeart/2005/8/layout/arrow2"/>
    <dgm:cxn modelId="{F24407D4-8D64-4900-A94B-E081AAC1F334}" srcId="{D5D5C942-ADAB-4F0C-872A-887CDEE16F4F}" destId="{048567F2-6A20-4735-9559-E8BF9B9A185D}" srcOrd="0" destOrd="0" parTransId="{8B2DF422-CD4C-4041-881C-BE410AC09C85}" sibTransId="{513CE044-5965-4A7E-99E9-59CFAEFAE9FC}"/>
    <dgm:cxn modelId="{9BED6AD9-2B28-4335-BE71-D31FFEFEA199}" srcId="{D5D5C942-ADAB-4F0C-872A-887CDEE16F4F}" destId="{554A3468-1479-4BD9-A708-2895B5D1696F}" srcOrd="2" destOrd="0" parTransId="{36EEEC4E-A587-4805-B0A0-4C863B55650D}" sibTransId="{719CC041-A5D7-485F-A300-6438053194F9}"/>
    <dgm:cxn modelId="{F34965E5-4D78-4566-A1AE-1BF43402A216}" srcId="{D5D5C942-ADAB-4F0C-872A-887CDEE16F4F}" destId="{03B8C332-2C71-4337-8DF2-7A5C590B033F}" srcOrd="1" destOrd="0" parTransId="{83AE1481-FBF0-46EE-A2F4-1C4572B46D4F}" sibTransId="{6E6CAA60-BA62-45EF-A39F-49D6DB225F2D}"/>
    <dgm:cxn modelId="{4E7C459B-93EB-4700-87E8-CCF7BBCB6E6D}" type="presParOf" srcId="{626C336C-617E-4097-9793-0858DA00BB31}" destId="{7888A219-8134-4257-8C46-64D66AB656F3}" srcOrd="0" destOrd="0" presId="urn:microsoft.com/office/officeart/2005/8/layout/arrow2"/>
    <dgm:cxn modelId="{BD9CFE0C-C276-4319-A4D3-88F9497936C9}" type="presParOf" srcId="{626C336C-617E-4097-9793-0858DA00BB31}" destId="{F4006F8A-2DFE-4318-96D9-439274574C73}" srcOrd="1" destOrd="0" presId="urn:microsoft.com/office/officeart/2005/8/layout/arrow2"/>
    <dgm:cxn modelId="{0745BD16-69C8-4913-851E-5AC0300354C3}" type="presParOf" srcId="{F4006F8A-2DFE-4318-96D9-439274574C73}" destId="{D552E862-C268-4F59-807F-4D356922B8E7}" srcOrd="0" destOrd="0" presId="urn:microsoft.com/office/officeart/2005/8/layout/arrow2"/>
    <dgm:cxn modelId="{6C8BDBC5-4350-4B68-B507-5053E0BAEDD1}" type="presParOf" srcId="{F4006F8A-2DFE-4318-96D9-439274574C73}" destId="{9029E156-8682-446D-83C9-3287DFBB3539}" srcOrd="1" destOrd="0" presId="urn:microsoft.com/office/officeart/2005/8/layout/arrow2"/>
    <dgm:cxn modelId="{2CD8D691-F7B2-4521-B3F4-C0AD17148B41}" type="presParOf" srcId="{F4006F8A-2DFE-4318-96D9-439274574C73}" destId="{17AAFC55-560F-455F-B6B2-48D9CD79C341}" srcOrd="2" destOrd="0" presId="urn:microsoft.com/office/officeart/2005/8/layout/arrow2"/>
    <dgm:cxn modelId="{A06C6B32-97B9-49E6-ABF8-356B73BD17B0}" type="presParOf" srcId="{F4006F8A-2DFE-4318-96D9-439274574C73}" destId="{3BF75B46-4527-4167-9D2D-CAF20D026008}" srcOrd="3" destOrd="0" presId="urn:microsoft.com/office/officeart/2005/8/layout/arrow2"/>
    <dgm:cxn modelId="{AAD29CBD-2532-4120-9F8A-6B8C9138EA94}" type="presParOf" srcId="{F4006F8A-2DFE-4318-96D9-439274574C73}" destId="{3B2A9ACF-78A0-4312-AAC9-18E390889C70}" srcOrd="4" destOrd="0" presId="urn:microsoft.com/office/officeart/2005/8/layout/arrow2"/>
    <dgm:cxn modelId="{7B48918B-CEC9-4AF4-A039-1A74D0B77EE0}" type="presParOf" srcId="{F4006F8A-2DFE-4318-96D9-439274574C73}" destId="{70A12A78-DB77-42CB-9053-894230FFF1D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B8B9F-6D8A-476B-B53D-7B927B7E2DF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66FCFC7-2634-4090-9C46-9628FCCF982A}">
      <dgm:prSet custT="1"/>
      <dgm:spPr/>
      <dgm:t>
        <a:bodyPr/>
        <a:lstStyle/>
        <a:p>
          <a:pPr algn="l"/>
          <a:r>
            <a:rPr lang="en-US" sz="2400" b="1" dirty="0"/>
            <a:t>Francesco </a:t>
          </a:r>
          <a:r>
            <a:rPr lang="en-US" sz="2400" b="1" dirty="0" err="1"/>
            <a:t>Redi</a:t>
          </a:r>
          <a:r>
            <a:rPr lang="en-US" sz="2400" b="1" dirty="0"/>
            <a:t> </a:t>
          </a:r>
          <a:endParaRPr lang="id-ID" sz="2400" b="1" dirty="0"/>
        </a:p>
        <a:p>
          <a:pPr algn="l"/>
          <a:r>
            <a:rPr lang="en-US" sz="2000" dirty="0"/>
            <a:t>(1626-1697)</a:t>
          </a:r>
          <a:endParaRPr lang="en-US" sz="2400" dirty="0"/>
        </a:p>
      </dgm:t>
    </dgm:pt>
    <dgm:pt modelId="{22457063-3278-49D9-8DF6-4EF0B27D463E}" type="parTrans" cxnId="{2492B474-322D-4095-84D4-E673E61FB76C}">
      <dgm:prSet/>
      <dgm:spPr/>
      <dgm:t>
        <a:bodyPr/>
        <a:lstStyle/>
        <a:p>
          <a:endParaRPr lang="en-US"/>
        </a:p>
      </dgm:t>
    </dgm:pt>
    <dgm:pt modelId="{EB9605E1-EC44-4D5B-AE87-2E02081E268F}" type="sibTrans" cxnId="{2492B474-322D-4095-84D4-E673E61FB76C}">
      <dgm:prSet/>
      <dgm:spPr/>
      <dgm:t>
        <a:bodyPr/>
        <a:lstStyle/>
        <a:p>
          <a:endParaRPr lang="en-US"/>
        </a:p>
      </dgm:t>
    </dgm:pt>
    <dgm:pt modelId="{06486634-7EB7-49C6-8DEA-333CA0D62B33}">
      <dgm:prSet phldrT="[Text]" custT="1"/>
      <dgm:spPr/>
      <dgm:t>
        <a:bodyPr/>
        <a:lstStyle/>
        <a:p>
          <a:r>
            <a:rPr lang="en-US" sz="2400" b="1" dirty="0"/>
            <a:t>Louis Pasteur </a:t>
          </a:r>
        </a:p>
        <a:p>
          <a:r>
            <a:rPr lang="en-US" sz="2000" dirty="0"/>
            <a:t>(1822-1895)</a:t>
          </a:r>
          <a:endParaRPr lang="en-US" sz="2300" dirty="0"/>
        </a:p>
      </dgm:t>
    </dgm:pt>
    <dgm:pt modelId="{55B38075-42DC-41C8-80C1-4E49CDBC640E}" type="parTrans" cxnId="{77D54DBB-DC28-4706-A621-CE90E0750759}">
      <dgm:prSet/>
      <dgm:spPr/>
      <dgm:t>
        <a:bodyPr/>
        <a:lstStyle/>
        <a:p>
          <a:endParaRPr lang="en-US"/>
        </a:p>
      </dgm:t>
    </dgm:pt>
    <dgm:pt modelId="{A22BF423-2123-4759-B126-0D023D539400}" type="sibTrans" cxnId="{77D54DBB-DC28-4706-A621-CE90E0750759}">
      <dgm:prSet/>
      <dgm:spPr/>
      <dgm:t>
        <a:bodyPr/>
        <a:lstStyle/>
        <a:p>
          <a:endParaRPr lang="en-US"/>
        </a:p>
      </dgm:t>
    </dgm:pt>
    <dgm:pt modelId="{C819C908-E0ED-4585-A0E9-84BBF96CBE64}">
      <dgm:prSet custT="1"/>
      <dgm:spPr/>
      <dgm:t>
        <a:bodyPr/>
        <a:lstStyle/>
        <a:p>
          <a:r>
            <a:rPr lang="en-US" sz="2500" b="1" dirty="0" err="1"/>
            <a:t>Lazzaro</a:t>
          </a:r>
          <a:r>
            <a:rPr lang="en-US" sz="2500" b="1" dirty="0"/>
            <a:t> </a:t>
          </a:r>
          <a:r>
            <a:rPr lang="en-US" sz="2500" b="1" dirty="0" err="1"/>
            <a:t>Spallanzani</a:t>
          </a:r>
          <a:r>
            <a:rPr lang="en-US" sz="2500" b="1" dirty="0"/>
            <a:t> </a:t>
          </a:r>
          <a:r>
            <a:rPr lang="en-US" sz="2400" dirty="0"/>
            <a:t>(1729 - 1799)</a:t>
          </a:r>
          <a:endParaRPr lang="en-US" sz="2500" dirty="0"/>
        </a:p>
      </dgm:t>
    </dgm:pt>
    <dgm:pt modelId="{E96AE820-E2FA-4471-BA9E-F63FE0F9E60F}" type="parTrans" cxnId="{1AD87402-5A31-418B-9BCC-B9D40B5F155A}">
      <dgm:prSet/>
      <dgm:spPr/>
      <dgm:t>
        <a:bodyPr/>
        <a:lstStyle/>
        <a:p>
          <a:endParaRPr lang="en-US"/>
        </a:p>
      </dgm:t>
    </dgm:pt>
    <dgm:pt modelId="{16243B8E-C82F-498D-9C7E-D9AA05A3736C}" type="sibTrans" cxnId="{1AD87402-5A31-418B-9BCC-B9D40B5F155A}">
      <dgm:prSet/>
      <dgm:spPr/>
      <dgm:t>
        <a:bodyPr/>
        <a:lstStyle/>
        <a:p>
          <a:endParaRPr lang="en-US"/>
        </a:p>
      </dgm:t>
    </dgm:pt>
    <dgm:pt modelId="{07681693-F028-4C43-BB4C-6E62F099DF34}" type="pres">
      <dgm:prSet presAssocID="{37DB8B9F-6D8A-476B-B53D-7B927B7E2DFA}" presName="Name0" presStyleCnt="0">
        <dgm:presLayoutVars>
          <dgm:dir/>
          <dgm:resizeHandles val="exact"/>
        </dgm:presLayoutVars>
      </dgm:prSet>
      <dgm:spPr/>
    </dgm:pt>
    <dgm:pt modelId="{CF343250-13E8-41CF-B571-0EF376D92DB8}" type="pres">
      <dgm:prSet presAssocID="{37DB8B9F-6D8A-476B-B53D-7B927B7E2DFA}" presName="arrow" presStyleLbl="bgShp" presStyleIdx="0" presStyleCnt="1" custLinFactNeighborY="-3446"/>
      <dgm:spPr/>
    </dgm:pt>
    <dgm:pt modelId="{E585D940-25A4-4297-AB44-95F971656420}" type="pres">
      <dgm:prSet presAssocID="{37DB8B9F-6D8A-476B-B53D-7B927B7E2DFA}" presName="points" presStyleCnt="0"/>
      <dgm:spPr/>
    </dgm:pt>
    <dgm:pt modelId="{9E90A7D5-AF3E-480B-9E45-8757B76370D4}" type="pres">
      <dgm:prSet presAssocID="{566FCFC7-2634-4090-9C46-9628FCCF982A}" presName="compositeA" presStyleCnt="0"/>
      <dgm:spPr/>
    </dgm:pt>
    <dgm:pt modelId="{7E9A3639-291C-4D5E-9D64-8C8EB294FAF5}" type="pres">
      <dgm:prSet presAssocID="{566FCFC7-2634-4090-9C46-9628FCCF982A}" presName="textA" presStyleLbl="revTx" presStyleIdx="0" presStyleCnt="3" custScaleX="180709">
        <dgm:presLayoutVars>
          <dgm:bulletEnabled val="1"/>
        </dgm:presLayoutVars>
      </dgm:prSet>
      <dgm:spPr/>
    </dgm:pt>
    <dgm:pt modelId="{DB041667-75EC-4AD9-BE07-AAC70D590884}" type="pres">
      <dgm:prSet presAssocID="{566FCFC7-2634-4090-9C46-9628FCCF982A}" presName="circleA" presStyleLbl="node1" presStyleIdx="0" presStyleCnt="3" custScaleX="234247" custScaleY="225535" custLinFactX="-1" custLinFactNeighborX="-100000" custLinFactNeighborY="-10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19460F-3EA6-4B7D-ABFD-3B7F47C97C6E}" type="pres">
      <dgm:prSet presAssocID="{566FCFC7-2634-4090-9C46-9628FCCF982A}" presName="spaceA" presStyleCnt="0"/>
      <dgm:spPr/>
    </dgm:pt>
    <dgm:pt modelId="{6B73D0A1-DBC1-4499-876E-E831099788C0}" type="pres">
      <dgm:prSet presAssocID="{EB9605E1-EC44-4D5B-AE87-2E02081E268F}" presName="space" presStyleCnt="0"/>
      <dgm:spPr/>
    </dgm:pt>
    <dgm:pt modelId="{8C490204-A7A9-4785-A6D0-7844A1B955DC}" type="pres">
      <dgm:prSet presAssocID="{C819C908-E0ED-4585-A0E9-84BBF96CBE64}" presName="compositeB" presStyleCnt="0"/>
      <dgm:spPr/>
    </dgm:pt>
    <dgm:pt modelId="{D9557AFE-F5AA-4748-8F1A-F8499E7AA659}" type="pres">
      <dgm:prSet presAssocID="{C819C908-E0ED-4585-A0E9-84BBF96CBE64}" presName="textB" presStyleLbl="revTx" presStyleIdx="1" presStyleCnt="3" custScaleX="101885">
        <dgm:presLayoutVars>
          <dgm:bulletEnabled val="1"/>
        </dgm:presLayoutVars>
      </dgm:prSet>
      <dgm:spPr/>
    </dgm:pt>
    <dgm:pt modelId="{D64302C7-E5CB-4748-A98C-C7670067D457}" type="pres">
      <dgm:prSet presAssocID="{C819C908-E0ED-4585-A0E9-84BBF96CBE64}" presName="circleB" presStyleLbl="node1" presStyleIdx="1" presStyleCnt="3" custScaleX="220039" custScaleY="2122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F7DB02A-FFFD-4787-9CA9-4D04FEB43ED9}" type="pres">
      <dgm:prSet presAssocID="{C819C908-E0ED-4585-A0E9-84BBF96CBE64}" presName="spaceB" presStyleCnt="0"/>
      <dgm:spPr/>
    </dgm:pt>
    <dgm:pt modelId="{65B948C3-CC92-481A-8CD2-EA84BD3330F6}" type="pres">
      <dgm:prSet presAssocID="{16243B8E-C82F-498D-9C7E-D9AA05A3736C}" presName="space" presStyleCnt="0"/>
      <dgm:spPr/>
    </dgm:pt>
    <dgm:pt modelId="{CB44775E-AF38-4ADA-B5CA-62317E065ED7}" type="pres">
      <dgm:prSet presAssocID="{06486634-7EB7-49C6-8DEA-333CA0D62B33}" presName="compositeA" presStyleCnt="0"/>
      <dgm:spPr/>
    </dgm:pt>
    <dgm:pt modelId="{B22EDED3-4570-4BAD-9606-2D42B31C3140}" type="pres">
      <dgm:prSet presAssocID="{06486634-7EB7-49C6-8DEA-333CA0D62B33}" presName="textA" presStyleLbl="revTx" presStyleIdx="2" presStyleCnt="3" custLinFactNeighborX="25311" custLinFactNeighborY="-2138">
        <dgm:presLayoutVars>
          <dgm:bulletEnabled val="1"/>
        </dgm:presLayoutVars>
      </dgm:prSet>
      <dgm:spPr/>
    </dgm:pt>
    <dgm:pt modelId="{115F817C-5B38-4C2B-BEA1-EE9642A5DE45}" type="pres">
      <dgm:prSet presAssocID="{06486634-7EB7-49C6-8DEA-333CA0D62B33}" presName="circleA" presStyleLbl="node1" presStyleIdx="2" presStyleCnt="3" custScaleX="232632" custScaleY="1918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8E06E5D-9DD2-401F-B0BA-C0C32BD38587}" type="pres">
      <dgm:prSet presAssocID="{06486634-7EB7-49C6-8DEA-333CA0D62B33}" presName="spaceA" presStyleCnt="0"/>
      <dgm:spPr/>
    </dgm:pt>
  </dgm:ptLst>
  <dgm:cxnLst>
    <dgm:cxn modelId="{1AD87402-5A31-418B-9BCC-B9D40B5F155A}" srcId="{37DB8B9F-6D8A-476B-B53D-7B927B7E2DFA}" destId="{C819C908-E0ED-4585-A0E9-84BBF96CBE64}" srcOrd="1" destOrd="0" parTransId="{E96AE820-E2FA-4471-BA9E-F63FE0F9E60F}" sibTransId="{16243B8E-C82F-498D-9C7E-D9AA05A3736C}"/>
    <dgm:cxn modelId="{C4F15C10-644E-4EA7-B942-50734E0A25D8}" type="presOf" srcId="{37DB8B9F-6D8A-476B-B53D-7B927B7E2DFA}" destId="{07681693-F028-4C43-BB4C-6E62F099DF34}" srcOrd="0" destOrd="0" presId="urn:microsoft.com/office/officeart/2005/8/layout/hProcess11"/>
    <dgm:cxn modelId="{980F6E73-E22B-40D3-8E18-A6991114E063}" type="presOf" srcId="{06486634-7EB7-49C6-8DEA-333CA0D62B33}" destId="{B22EDED3-4570-4BAD-9606-2D42B31C3140}" srcOrd="0" destOrd="0" presId="urn:microsoft.com/office/officeart/2005/8/layout/hProcess11"/>
    <dgm:cxn modelId="{6DF3CD53-B593-4EC5-9699-49145C1EAC99}" type="presOf" srcId="{C819C908-E0ED-4585-A0E9-84BBF96CBE64}" destId="{D9557AFE-F5AA-4748-8F1A-F8499E7AA659}" srcOrd="0" destOrd="0" presId="urn:microsoft.com/office/officeart/2005/8/layout/hProcess11"/>
    <dgm:cxn modelId="{2492B474-322D-4095-84D4-E673E61FB76C}" srcId="{37DB8B9F-6D8A-476B-B53D-7B927B7E2DFA}" destId="{566FCFC7-2634-4090-9C46-9628FCCF982A}" srcOrd="0" destOrd="0" parTransId="{22457063-3278-49D9-8DF6-4EF0B27D463E}" sibTransId="{EB9605E1-EC44-4D5B-AE87-2E02081E268F}"/>
    <dgm:cxn modelId="{77D54DBB-DC28-4706-A621-CE90E0750759}" srcId="{37DB8B9F-6D8A-476B-B53D-7B927B7E2DFA}" destId="{06486634-7EB7-49C6-8DEA-333CA0D62B33}" srcOrd="2" destOrd="0" parTransId="{55B38075-42DC-41C8-80C1-4E49CDBC640E}" sibTransId="{A22BF423-2123-4759-B126-0D023D539400}"/>
    <dgm:cxn modelId="{2BA736C0-10F9-4105-9AD3-03AA61562E63}" type="presOf" srcId="{566FCFC7-2634-4090-9C46-9628FCCF982A}" destId="{7E9A3639-291C-4D5E-9D64-8C8EB294FAF5}" srcOrd="0" destOrd="0" presId="urn:microsoft.com/office/officeart/2005/8/layout/hProcess11"/>
    <dgm:cxn modelId="{6E933D0B-F908-4285-BC4F-0AFE2535BBBB}" type="presParOf" srcId="{07681693-F028-4C43-BB4C-6E62F099DF34}" destId="{CF343250-13E8-41CF-B571-0EF376D92DB8}" srcOrd="0" destOrd="0" presId="urn:microsoft.com/office/officeart/2005/8/layout/hProcess11"/>
    <dgm:cxn modelId="{2C3501B7-EF32-49C8-A59D-458811A9136F}" type="presParOf" srcId="{07681693-F028-4C43-BB4C-6E62F099DF34}" destId="{E585D940-25A4-4297-AB44-95F971656420}" srcOrd="1" destOrd="0" presId="urn:microsoft.com/office/officeart/2005/8/layout/hProcess11"/>
    <dgm:cxn modelId="{09998ACB-C36C-4124-8E4E-BD9CB54D4F24}" type="presParOf" srcId="{E585D940-25A4-4297-AB44-95F971656420}" destId="{9E90A7D5-AF3E-480B-9E45-8757B76370D4}" srcOrd="0" destOrd="0" presId="urn:microsoft.com/office/officeart/2005/8/layout/hProcess11"/>
    <dgm:cxn modelId="{5151417C-17DC-44AA-85FE-5F66D7F5A3A2}" type="presParOf" srcId="{9E90A7D5-AF3E-480B-9E45-8757B76370D4}" destId="{7E9A3639-291C-4D5E-9D64-8C8EB294FAF5}" srcOrd="0" destOrd="0" presId="urn:microsoft.com/office/officeart/2005/8/layout/hProcess11"/>
    <dgm:cxn modelId="{67EC74BF-3B62-4649-9B34-793D5A0AFD16}" type="presParOf" srcId="{9E90A7D5-AF3E-480B-9E45-8757B76370D4}" destId="{DB041667-75EC-4AD9-BE07-AAC70D590884}" srcOrd="1" destOrd="0" presId="urn:microsoft.com/office/officeart/2005/8/layout/hProcess11"/>
    <dgm:cxn modelId="{97C38AB5-9957-47C8-8CF3-0B063E256CFB}" type="presParOf" srcId="{9E90A7D5-AF3E-480B-9E45-8757B76370D4}" destId="{B519460F-3EA6-4B7D-ABFD-3B7F47C97C6E}" srcOrd="2" destOrd="0" presId="urn:microsoft.com/office/officeart/2005/8/layout/hProcess11"/>
    <dgm:cxn modelId="{6FFEDE69-DBE0-48EF-A990-22CB606B335A}" type="presParOf" srcId="{E585D940-25A4-4297-AB44-95F971656420}" destId="{6B73D0A1-DBC1-4499-876E-E831099788C0}" srcOrd="1" destOrd="0" presId="urn:microsoft.com/office/officeart/2005/8/layout/hProcess11"/>
    <dgm:cxn modelId="{6C5F185D-CC7D-4A1E-A2D5-F4E2AB0A7277}" type="presParOf" srcId="{E585D940-25A4-4297-AB44-95F971656420}" destId="{8C490204-A7A9-4785-A6D0-7844A1B955DC}" srcOrd="2" destOrd="0" presId="urn:microsoft.com/office/officeart/2005/8/layout/hProcess11"/>
    <dgm:cxn modelId="{A0C5AD21-1AB6-4713-8448-34872572FC66}" type="presParOf" srcId="{8C490204-A7A9-4785-A6D0-7844A1B955DC}" destId="{D9557AFE-F5AA-4748-8F1A-F8499E7AA659}" srcOrd="0" destOrd="0" presId="urn:microsoft.com/office/officeart/2005/8/layout/hProcess11"/>
    <dgm:cxn modelId="{3AD5B8FF-0FBF-4A67-B78E-79FEF6D348DF}" type="presParOf" srcId="{8C490204-A7A9-4785-A6D0-7844A1B955DC}" destId="{D64302C7-E5CB-4748-A98C-C7670067D457}" srcOrd="1" destOrd="0" presId="urn:microsoft.com/office/officeart/2005/8/layout/hProcess11"/>
    <dgm:cxn modelId="{9D80C69C-9749-4A57-9BA2-95E3148CA8E2}" type="presParOf" srcId="{8C490204-A7A9-4785-A6D0-7844A1B955DC}" destId="{6F7DB02A-FFFD-4787-9CA9-4D04FEB43ED9}" srcOrd="2" destOrd="0" presId="urn:microsoft.com/office/officeart/2005/8/layout/hProcess11"/>
    <dgm:cxn modelId="{E2A258D4-009F-4987-A053-ACDADE0C9523}" type="presParOf" srcId="{E585D940-25A4-4297-AB44-95F971656420}" destId="{65B948C3-CC92-481A-8CD2-EA84BD3330F6}" srcOrd="3" destOrd="0" presId="urn:microsoft.com/office/officeart/2005/8/layout/hProcess11"/>
    <dgm:cxn modelId="{B0A3829E-8A84-4FF9-972D-D544E2F9820D}" type="presParOf" srcId="{E585D940-25A4-4297-AB44-95F971656420}" destId="{CB44775E-AF38-4ADA-B5CA-62317E065ED7}" srcOrd="4" destOrd="0" presId="urn:microsoft.com/office/officeart/2005/8/layout/hProcess11"/>
    <dgm:cxn modelId="{BAC04567-965A-46C3-ADD6-1FC57BB8A955}" type="presParOf" srcId="{CB44775E-AF38-4ADA-B5CA-62317E065ED7}" destId="{B22EDED3-4570-4BAD-9606-2D42B31C3140}" srcOrd="0" destOrd="0" presId="urn:microsoft.com/office/officeart/2005/8/layout/hProcess11"/>
    <dgm:cxn modelId="{6AE7DA22-AD44-42FD-B8B6-33E7A7977ED4}" type="presParOf" srcId="{CB44775E-AF38-4ADA-B5CA-62317E065ED7}" destId="{115F817C-5B38-4C2B-BEA1-EE9642A5DE45}" srcOrd="1" destOrd="0" presId="urn:microsoft.com/office/officeart/2005/8/layout/hProcess11"/>
    <dgm:cxn modelId="{3BD5CED5-1D78-4E05-BB09-06BD62898C54}" type="presParOf" srcId="{CB44775E-AF38-4ADA-B5CA-62317E065ED7}" destId="{28E06E5D-9DD2-401F-B0BA-C0C32BD3858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00B72D-6464-4B86-80DE-0CF9B67C8C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B298AA9-A2AA-4A71-BA50-0FC6982F944D}">
      <dgm:prSet phldrT="[Text]"/>
      <dgm:spPr/>
      <dgm:t>
        <a:bodyPr/>
        <a:lstStyle/>
        <a:p>
          <a:r>
            <a:rPr lang="id-ID" dirty="0"/>
            <a:t>TERIMAKASIH</a:t>
          </a:r>
        </a:p>
      </dgm:t>
    </dgm:pt>
    <dgm:pt modelId="{6CBC6D9F-4E50-4B4A-A9B4-36A1A4AE5B73}" type="parTrans" cxnId="{5929C949-B563-4BFC-A8CC-B7342146428E}">
      <dgm:prSet/>
      <dgm:spPr/>
      <dgm:t>
        <a:bodyPr/>
        <a:lstStyle/>
        <a:p>
          <a:endParaRPr lang="id-ID"/>
        </a:p>
      </dgm:t>
    </dgm:pt>
    <dgm:pt modelId="{328C27BB-DC69-42D2-A21A-0F115382E6F7}" type="sibTrans" cxnId="{5929C949-B563-4BFC-A8CC-B7342146428E}">
      <dgm:prSet/>
      <dgm:spPr/>
      <dgm:t>
        <a:bodyPr/>
        <a:lstStyle/>
        <a:p>
          <a:endParaRPr lang="id-ID"/>
        </a:p>
      </dgm:t>
    </dgm:pt>
    <dgm:pt modelId="{C779228D-3BBE-42BC-8D96-8CA847B93CD2}">
      <dgm:prSet phldrT="[Text]"/>
      <dgm:spPr/>
      <dgm:t>
        <a:bodyPr/>
        <a:lstStyle/>
        <a:p>
          <a:r>
            <a:rPr lang="id-ID" dirty="0"/>
            <a:t>TERIMAKASIH</a:t>
          </a:r>
        </a:p>
      </dgm:t>
    </dgm:pt>
    <dgm:pt modelId="{DCF0864A-F405-43A4-99B6-2BD7D1D67090}" type="parTrans" cxnId="{745037FA-9B7E-4C12-A2F7-3648E8FB864A}">
      <dgm:prSet/>
      <dgm:spPr/>
      <dgm:t>
        <a:bodyPr/>
        <a:lstStyle/>
        <a:p>
          <a:endParaRPr lang="id-ID"/>
        </a:p>
      </dgm:t>
    </dgm:pt>
    <dgm:pt modelId="{A63D0021-F913-46CF-8645-E62D2CFB1B7A}" type="sibTrans" cxnId="{745037FA-9B7E-4C12-A2F7-3648E8FB864A}">
      <dgm:prSet/>
      <dgm:spPr/>
      <dgm:t>
        <a:bodyPr/>
        <a:lstStyle/>
        <a:p>
          <a:endParaRPr lang="id-ID"/>
        </a:p>
      </dgm:t>
    </dgm:pt>
    <dgm:pt modelId="{75E721EA-879E-46A0-A528-D8FA86705F53}">
      <dgm:prSet phldrT="[Text]"/>
      <dgm:spPr/>
      <dgm:t>
        <a:bodyPr/>
        <a:lstStyle/>
        <a:p>
          <a:r>
            <a:rPr lang="id-ID" dirty="0"/>
            <a:t>MARI KITA DISKUSIKAN </a:t>
          </a:r>
        </a:p>
      </dgm:t>
    </dgm:pt>
    <dgm:pt modelId="{A115B545-8655-4C8C-B18B-5C3D8563C01A}" type="parTrans" cxnId="{5148890D-23BB-4236-B7DE-CD41F85FB988}">
      <dgm:prSet/>
      <dgm:spPr/>
      <dgm:t>
        <a:bodyPr/>
        <a:lstStyle/>
        <a:p>
          <a:endParaRPr lang="id-ID"/>
        </a:p>
      </dgm:t>
    </dgm:pt>
    <dgm:pt modelId="{A9A1AD98-1A08-443C-A53F-05658C62A3C3}" type="sibTrans" cxnId="{5148890D-23BB-4236-B7DE-CD41F85FB988}">
      <dgm:prSet/>
      <dgm:spPr/>
      <dgm:t>
        <a:bodyPr/>
        <a:lstStyle/>
        <a:p>
          <a:endParaRPr lang="id-ID"/>
        </a:p>
      </dgm:t>
    </dgm:pt>
    <dgm:pt modelId="{39578BC5-55AA-4442-B33F-10EC29B83E1F}">
      <dgm:prSet phldrT="[Text]"/>
      <dgm:spPr/>
      <dgm:t>
        <a:bodyPr/>
        <a:lstStyle/>
        <a:p>
          <a:r>
            <a:rPr lang="id-ID" dirty="0"/>
            <a:t>MARI KITA DISKUSIKAN </a:t>
          </a:r>
        </a:p>
      </dgm:t>
    </dgm:pt>
    <dgm:pt modelId="{BBD03A64-7E03-4430-AE8C-34F6156D765C}" type="parTrans" cxnId="{F3F258D2-82E6-47C5-93CB-4F881B6F75FB}">
      <dgm:prSet/>
      <dgm:spPr/>
      <dgm:t>
        <a:bodyPr/>
        <a:lstStyle/>
        <a:p>
          <a:endParaRPr lang="id-ID"/>
        </a:p>
      </dgm:t>
    </dgm:pt>
    <dgm:pt modelId="{E48AD28A-E792-4076-8D72-6700B382193D}" type="sibTrans" cxnId="{F3F258D2-82E6-47C5-93CB-4F881B6F75FB}">
      <dgm:prSet/>
      <dgm:spPr/>
      <dgm:t>
        <a:bodyPr/>
        <a:lstStyle/>
        <a:p>
          <a:endParaRPr lang="id-ID"/>
        </a:p>
      </dgm:t>
    </dgm:pt>
    <dgm:pt modelId="{C2F99934-F6CF-4598-8EF4-9DA93BB5C338}">
      <dgm:prSet phldrT="[Text]"/>
      <dgm:spPr/>
      <dgm:t>
        <a:bodyPr/>
        <a:lstStyle/>
        <a:p>
          <a:r>
            <a:rPr lang="id-ID" dirty="0"/>
            <a:t>MARI KITA DISKUSIKAN </a:t>
          </a:r>
        </a:p>
      </dgm:t>
    </dgm:pt>
    <dgm:pt modelId="{F18BD113-3EEF-496D-A785-0ACA8E2E32C2}" type="parTrans" cxnId="{60DCA939-B84F-4752-9026-8FEC05202CE7}">
      <dgm:prSet/>
      <dgm:spPr/>
      <dgm:t>
        <a:bodyPr/>
        <a:lstStyle/>
        <a:p>
          <a:endParaRPr lang="id-ID"/>
        </a:p>
      </dgm:t>
    </dgm:pt>
    <dgm:pt modelId="{00CA94B1-7BFB-4122-8C6B-9A299BEC2382}" type="sibTrans" cxnId="{60DCA939-B84F-4752-9026-8FEC05202CE7}">
      <dgm:prSet/>
      <dgm:spPr/>
      <dgm:t>
        <a:bodyPr/>
        <a:lstStyle/>
        <a:p>
          <a:endParaRPr lang="id-ID"/>
        </a:p>
      </dgm:t>
    </dgm:pt>
    <dgm:pt modelId="{5B70C6CC-E5D1-44A0-8B40-22EB3A4A0426}" type="pres">
      <dgm:prSet presAssocID="{A200B72D-6464-4B86-80DE-0CF9B67C8CDE}" presName="diagram" presStyleCnt="0">
        <dgm:presLayoutVars>
          <dgm:dir/>
          <dgm:resizeHandles val="exact"/>
        </dgm:presLayoutVars>
      </dgm:prSet>
      <dgm:spPr/>
    </dgm:pt>
    <dgm:pt modelId="{573D1810-E86C-4450-9064-A7AE88291A0B}" type="pres">
      <dgm:prSet presAssocID="{DB298AA9-A2AA-4A71-BA50-0FC6982F944D}" presName="node" presStyleLbl="node1" presStyleIdx="0" presStyleCnt="5">
        <dgm:presLayoutVars>
          <dgm:bulletEnabled val="1"/>
        </dgm:presLayoutVars>
      </dgm:prSet>
      <dgm:spPr/>
    </dgm:pt>
    <dgm:pt modelId="{AA37050E-A747-4ABF-9A01-6152084621DD}" type="pres">
      <dgm:prSet presAssocID="{328C27BB-DC69-42D2-A21A-0F115382E6F7}" presName="sibTrans" presStyleCnt="0"/>
      <dgm:spPr/>
    </dgm:pt>
    <dgm:pt modelId="{A111F615-170B-4D65-B702-4B7054A1632C}" type="pres">
      <dgm:prSet presAssocID="{C779228D-3BBE-42BC-8D96-8CA847B93CD2}" presName="node" presStyleLbl="node1" presStyleIdx="1" presStyleCnt="5" custLinFactNeighborX="6261" custLinFactNeighborY="-2248">
        <dgm:presLayoutVars>
          <dgm:bulletEnabled val="1"/>
        </dgm:presLayoutVars>
      </dgm:prSet>
      <dgm:spPr/>
    </dgm:pt>
    <dgm:pt modelId="{138112B6-396B-422B-AD26-DD9C807CD626}" type="pres">
      <dgm:prSet presAssocID="{A63D0021-F913-46CF-8645-E62D2CFB1B7A}" presName="sibTrans" presStyleCnt="0"/>
      <dgm:spPr/>
    </dgm:pt>
    <dgm:pt modelId="{4D79FB04-1B27-40D6-A072-9439125A4775}" type="pres">
      <dgm:prSet presAssocID="{75E721EA-879E-46A0-A528-D8FA86705F53}" presName="node" presStyleLbl="node1" presStyleIdx="2" presStyleCnt="5">
        <dgm:presLayoutVars>
          <dgm:bulletEnabled val="1"/>
        </dgm:presLayoutVars>
      </dgm:prSet>
      <dgm:spPr/>
    </dgm:pt>
    <dgm:pt modelId="{7CE742C8-ED0E-4FF3-900E-00C2C4BE52F8}" type="pres">
      <dgm:prSet presAssocID="{A9A1AD98-1A08-443C-A53F-05658C62A3C3}" presName="sibTrans" presStyleCnt="0"/>
      <dgm:spPr/>
    </dgm:pt>
    <dgm:pt modelId="{FEB7F5F1-92E5-4997-8F74-47374EEFC421}" type="pres">
      <dgm:prSet presAssocID="{39578BC5-55AA-4442-B33F-10EC29B83E1F}" presName="node" presStyleLbl="node1" presStyleIdx="3" presStyleCnt="5">
        <dgm:presLayoutVars>
          <dgm:bulletEnabled val="1"/>
        </dgm:presLayoutVars>
      </dgm:prSet>
      <dgm:spPr/>
    </dgm:pt>
    <dgm:pt modelId="{B11B8F68-4BBD-4E56-AD66-82750F22579C}" type="pres">
      <dgm:prSet presAssocID="{E48AD28A-E792-4076-8D72-6700B382193D}" presName="sibTrans" presStyleCnt="0"/>
      <dgm:spPr/>
    </dgm:pt>
    <dgm:pt modelId="{83D46636-ECB4-4B1B-A030-B2C980F08D43}" type="pres">
      <dgm:prSet presAssocID="{C2F99934-F6CF-4598-8EF4-9DA93BB5C338}" presName="node" presStyleLbl="node1" presStyleIdx="4" presStyleCnt="5">
        <dgm:presLayoutVars>
          <dgm:bulletEnabled val="1"/>
        </dgm:presLayoutVars>
      </dgm:prSet>
      <dgm:spPr/>
    </dgm:pt>
  </dgm:ptLst>
  <dgm:cxnLst>
    <dgm:cxn modelId="{5148890D-23BB-4236-B7DE-CD41F85FB988}" srcId="{A200B72D-6464-4B86-80DE-0CF9B67C8CDE}" destId="{75E721EA-879E-46A0-A528-D8FA86705F53}" srcOrd="2" destOrd="0" parTransId="{A115B545-8655-4C8C-B18B-5C3D8563C01A}" sibTransId="{A9A1AD98-1A08-443C-A53F-05658C62A3C3}"/>
    <dgm:cxn modelId="{60DCA939-B84F-4752-9026-8FEC05202CE7}" srcId="{A200B72D-6464-4B86-80DE-0CF9B67C8CDE}" destId="{C2F99934-F6CF-4598-8EF4-9DA93BB5C338}" srcOrd="4" destOrd="0" parTransId="{F18BD113-3EEF-496D-A785-0ACA8E2E32C2}" sibTransId="{00CA94B1-7BFB-4122-8C6B-9A299BEC2382}"/>
    <dgm:cxn modelId="{5929C949-B563-4BFC-A8CC-B7342146428E}" srcId="{A200B72D-6464-4B86-80DE-0CF9B67C8CDE}" destId="{DB298AA9-A2AA-4A71-BA50-0FC6982F944D}" srcOrd="0" destOrd="0" parTransId="{6CBC6D9F-4E50-4B4A-A9B4-36A1A4AE5B73}" sibTransId="{328C27BB-DC69-42D2-A21A-0F115382E6F7}"/>
    <dgm:cxn modelId="{1C83E998-ED35-4112-AB9E-B53C073D159F}" type="presOf" srcId="{C2F99934-F6CF-4598-8EF4-9DA93BB5C338}" destId="{83D46636-ECB4-4B1B-A030-B2C980F08D43}" srcOrd="0" destOrd="0" presId="urn:microsoft.com/office/officeart/2005/8/layout/default"/>
    <dgm:cxn modelId="{DDB67FB6-AA93-4E5F-B340-3AE60C9257A2}" type="presOf" srcId="{39578BC5-55AA-4442-B33F-10EC29B83E1F}" destId="{FEB7F5F1-92E5-4997-8F74-47374EEFC421}" srcOrd="0" destOrd="0" presId="urn:microsoft.com/office/officeart/2005/8/layout/default"/>
    <dgm:cxn modelId="{388621C5-085F-45F8-9030-53F4A73A2893}" type="presOf" srcId="{75E721EA-879E-46A0-A528-D8FA86705F53}" destId="{4D79FB04-1B27-40D6-A072-9439125A4775}" srcOrd="0" destOrd="0" presId="urn:microsoft.com/office/officeart/2005/8/layout/default"/>
    <dgm:cxn modelId="{6C5884CC-094F-41C0-8D4E-E659335C07C7}" type="presOf" srcId="{DB298AA9-A2AA-4A71-BA50-0FC6982F944D}" destId="{573D1810-E86C-4450-9064-A7AE88291A0B}" srcOrd="0" destOrd="0" presId="urn:microsoft.com/office/officeart/2005/8/layout/default"/>
    <dgm:cxn modelId="{F3F258D2-82E6-47C5-93CB-4F881B6F75FB}" srcId="{A200B72D-6464-4B86-80DE-0CF9B67C8CDE}" destId="{39578BC5-55AA-4442-B33F-10EC29B83E1F}" srcOrd="3" destOrd="0" parTransId="{BBD03A64-7E03-4430-AE8C-34F6156D765C}" sibTransId="{E48AD28A-E792-4076-8D72-6700B382193D}"/>
    <dgm:cxn modelId="{E00277DE-F2DC-4657-9795-F85840B472DE}" type="presOf" srcId="{A200B72D-6464-4B86-80DE-0CF9B67C8CDE}" destId="{5B70C6CC-E5D1-44A0-8B40-22EB3A4A0426}" srcOrd="0" destOrd="0" presId="urn:microsoft.com/office/officeart/2005/8/layout/default"/>
    <dgm:cxn modelId="{745037FA-9B7E-4C12-A2F7-3648E8FB864A}" srcId="{A200B72D-6464-4B86-80DE-0CF9B67C8CDE}" destId="{C779228D-3BBE-42BC-8D96-8CA847B93CD2}" srcOrd="1" destOrd="0" parTransId="{DCF0864A-F405-43A4-99B6-2BD7D1D67090}" sibTransId="{A63D0021-F913-46CF-8645-E62D2CFB1B7A}"/>
    <dgm:cxn modelId="{5889B4FD-6D5D-4F37-BC02-3EAC082A0C79}" type="presOf" srcId="{C779228D-3BBE-42BC-8D96-8CA847B93CD2}" destId="{A111F615-170B-4D65-B702-4B7054A1632C}" srcOrd="0" destOrd="0" presId="urn:microsoft.com/office/officeart/2005/8/layout/default"/>
    <dgm:cxn modelId="{B4EA2F75-FE72-46F0-9350-47DE5F136D99}" type="presParOf" srcId="{5B70C6CC-E5D1-44A0-8B40-22EB3A4A0426}" destId="{573D1810-E86C-4450-9064-A7AE88291A0B}" srcOrd="0" destOrd="0" presId="urn:microsoft.com/office/officeart/2005/8/layout/default"/>
    <dgm:cxn modelId="{789963EF-BF10-4343-8572-9832FAE6517B}" type="presParOf" srcId="{5B70C6CC-E5D1-44A0-8B40-22EB3A4A0426}" destId="{AA37050E-A747-4ABF-9A01-6152084621DD}" srcOrd="1" destOrd="0" presId="urn:microsoft.com/office/officeart/2005/8/layout/default"/>
    <dgm:cxn modelId="{7B763F69-7AB8-4A66-92D4-EBD1CB989DEF}" type="presParOf" srcId="{5B70C6CC-E5D1-44A0-8B40-22EB3A4A0426}" destId="{A111F615-170B-4D65-B702-4B7054A1632C}" srcOrd="2" destOrd="0" presId="urn:microsoft.com/office/officeart/2005/8/layout/default"/>
    <dgm:cxn modelId="{B770940B-3D9F-416B-A1CA-6C36D2CFA550}" type="presParOf" srcId="{5B70C6CC-E5D1-44A0-8B40-22EB3A4A0426}" destId="{138112B6-396B-422B-AD26-DD9C807CD626}" srcOrd="3" destOrd="0" presId="urn:microsoft.com/office/officeart/2005/8/layout/default"/>
    <dgm:cxn modelId="{24D1E907-592C-419E-87F3-09951F733A78}" type="presParOf" srcId="{5B70C6CC-E5D1-44A0-8B40-22EB3A4A0426}" destId="{4D79FB04-1B27-40D6-A072-9439125A4775}" srcOrd="4" destOrd="0" presId="urn:microsoft.com/office/officeart/2005/8/layout/default"/>
    <dgm:cxn modelId="{D295495E-DF64-4E3E-9133-41786D844A67}" type="presParOf" srcId="{5B70C6CC-E5D1-44A0-8B40-22EB3A4A0426}" destId="{7CE742C8-ED0E-4FF3-900E-00C2C4BE52F8}" srcOrd="5" destOrd="0" presId="urn:microsoft.com/office/officeart/2005/8/layout/default"/>
    <dgm:cxn modelId="{C9B02B34-8FA1-4B38-B5F8-2117FDAAE77B}" type="presParOf" srcId="{5B70C6CC-E5D1-44A0-8B40-22EB3A4A0426}" destId="{FEB7F5F1-92E5-4997-8F74-47374EEFC421}" srcOrd="6" destOrd="0" presId="urn:microsoft.com/office/officeart/2005/8/layout/default"/>
    <dgm:cxn modelId="{B82ADC9E-10D7-4756-96ED-99403DBFE780}" type="presParOf" srcId="{5B70C6CC-E5D1-44A0-8B40-22EB3A4A0426}" destId="{B11B8F68-4BBD-4E56-AD66-82750F22579C}" srcOrd="7" destOrd="0" presId="urn:microsoft.com/office/officeart/2005/8/layout/default"/>
    <dgm:cxn modelId="{E14F3E6B-C5C8-4889-AC64-938F0DFEC82D}" type="presParOf" srcId="{5B70C6CC-E5D1-44A0-8B40-22EB3A4A0426}" destId="{83D46636-ECB4-4B1B-A030-B2C980F08D4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8A219-8134-4257-8C46-64D66AB656F3}">
      <dsp:nvSpPr>
        <dsp:cNvPr id="0" name=""/>
        <dsp:cNvSpPr/>
      </dsp:nvSpPr>
      <dsp:spPr>
        <a:xfrm>
          <a:off x="0" y="328612"/>
          <a:ext cx="8458200" cy="52863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D552E862-C268-4F59-807F-4D356922B8E7}">
      <dsp:nvSpPr>
        <dsp:cNvPr id="0" name=""/>
        <dsp:cNvSpPr/>
      </dsp:nvSpPr>
      <dsp:spPr>
        <a:xfrm>
          <a:off x="533400" y="3145250"/>
          <a:ext cx="1301494" cy="18839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29E156-8682-446D-83C9-3287DFBB3539}">
      <dsp:nvSpPr>
        <dsp:cNvPr id="0" name=""/>
        <dsp:cNvSpPr/>
      </dsp:nvSpPr>
      <dsp:spPr>
        <a:xfrm>
          <a:off x="1686849" y="4415831"/>
          <a:ext cx="1970760" cy="152776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2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latin typeface="Times New Roman" pitchFamily="18" charset="0"/>
              <a:cs typeface="Times New Roman" pitchFamily="18" charset="0"/>
            </a:rPr>
            <a:t>Aristoteles </a:t>
          </a:r>
          <a:r>
            <a:rPr lang="id-ID" sz="2400" kern="1200" dirty="0">
              <a:latin typeface="Times New Roman" pitchFamily="18" charset="0"/>
              <a:cs typeface="Times New Roman" pitchFamily="18" charset="0"/>
            </a:rPr>
            <a:t>(384 - 322 SM)</a:t>
          </a:r>
          <a:endParaRPr lang="en-US" sz="2400" kern="1200" dirty="0"/>
        </a:p>
      </dsp:txBody>
      <dsp:txXfrm>
        <a:off x="1686849" y="4415831"/>
        <a:ext cx="1970760" cy="1527762"/>
      </dsp:txXfrm>
    </dsp:sp>
    <dsp:sp modelId="{17AAFC55-560F-455F-B6B2-48D9CD79C341}">
      <dsp:nvSpPr>
        <dsp:cNvPr id="0" name=""/>
        <dsp:cNvSpPr/>
      </dsp:nvSpPr>
      <dsp:spPr>
        <a:xfrm>
          <a:off x="2542030" y="1676400"/>
          <a:ext cx="1344170" cy="21255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75B46-4527-4167-9D2D-CAF20D026008}">
      <dsp:nvSpPr>
        <dsp:cNvPr id="0" name=""/>
        <dsp:cNvSpPr/>
      </dsp:nvSpPr>
      <dsp:spPr>
        <a:xfrm>
          <a:off x="3685027" y="3067812"/>
          <a:ext cx="2029968" cy="28757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4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Antonie</a:t>
          </a:r>
          <a:r>
            <a:rPr lang="en-US" sz="2400" b="1" kern="1200" dirty="0"/>
            <a:t> Van Leeuwenhoek </a:t>
          </a:r>
          <a:r>
            <a:rPr lang="en-US" sz="2400" b="0" kern="1200" dirty="0"/>
            <a:t>(1632-1723)</a:t>
          </a:r>
        </a:p>
      </dsp:txBody>
      <dsp:txXfrm>
        <a:off x="3685027" y="3067812"/>
        <a:ext cx="2029968" cy="2875788"/>
      </dsp:txXfrm>
    </dsp:sp>
    <dsp:sp modelId="{3B2A9ACF-78A0-4312-AAC9-18E390889C70}">
      <dsp:nvSpPr>
        <dsp:cNvPr id="0" name=""/>
        <dsp:cNvSpPr/>
      </dsp:nvSpPr>
      <dsp:spPr>
        <a:xfrm>
          <a:off x="5001004" y="914402"/>
          <a:ext cx="1247397" cy="20531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12A78-DB77-42CB-9053-894230FFF1DD}">
      <dsp:nvSpPr>
        <dsp:cNvPr id="0" name=""/>
        <dsp:cNvSpPr/>
      </dsp:nvSpPr>
      <dsp:spPr>
        <a:xfrm>
          <a:off x="5638790" y="2726802"/>
          <a:ext cx="2237227" cy="321679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31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Jhon</a:t>
          </a:r>
          <a:r>
            <a:rPr lang="en-US" sz="2400" b="1" kern="1200" dirty="0"/>
            <a:t> Needham </a:t>
          </a:r>
          <a:r>
            <a:rPr lang="en-US" sz="2400" b="0" kern="1200" dirty="0"/>
            <a:t>(1713-1781)</a:t>
          </a:r>
        </a:p>
      </dsp:txBody>
      <dsp:txXfrm>
        <a:off x="5638790" y="2726802"/>
        <a:ext cx="2237227" cy="3216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43250-13E8-41CF-B571-0EF376D92DB8}">
      <dsp:nvSpPr>
        <dsp:cNvPr id="0" name=""/>
        <dsp:cNvSpPr/>
      </dsp:nvSpPr>
      <dsp:spPr>
        <a:xfrm>
          <a:off x="0" y="1306300"/>
          <a:ext cx="8763000" cy="182561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A3639-291C-4D5E-9D64-8C8EB294FAF5}">
      <dsp:nvSpPr>
        <dsp:cNvPr id="0" name=""/>
        <dsp:cNvSpPr/>
      </dsp:nvSpPr>
      <dsp:spPr>
        <a:xfrm>
          <a:off x="4977" y="0"/>
          <a:ext cx="3625624" cy="182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Francesco </a:t>
          </a:r>
          <a:r>
            <a:rPr lang="en-US" sz="2400" b="1" kern="1200" dirty="0" err="1"/>
            <a:t>Redi</a:t>
          </a:r>
          <a:r>
            <a:rPr lang="en-US" sz="2400" b="1" kern="1200" dirty="0"/>
            <a:t> </a:t>
          </a:r>
          <a:endParaRPr lang="id-ID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(1626-1697)</a:t>
          </a:r>
          <a:endParaRPr lang="en-US" sz="2400" kern="1200" dirty="0"/>
        </a:p>
      </dsp:txBody>
      <dsp:txXfrm>
        <a:off x="4977" y="0"/>
        <a:ext cx="3625624" cy="1825615"/>
      </dsp:txXfrm>
    </dsp:sp>
    <dsp:sp modelId="{DB041667-75EC-4AD9-BE07-AAC70D590884}">
      <dsp:nvSpPr>
        <dsp:cNvPr id="0" name=""/>
        <dsp:cNvSpPr/>
      </dsp:nvSpPr>
      <dsp:spPr>
        <a:xfrm>
          <a:off x="826825" y="1762706"/>
          <a:ext cx="1069112" cy="10293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57AFE-F5AA-4748-8F1A-F8499E7AA659}">
      <dsp:nvSpPr>
        <dsp:cNvPr id="0" name=""/>
        <dsp:cNvSpPr/>
      </dsp:nvSpPr>
      <dsp:spPr>
        <a:xfrm>
          <a:off x="3730919" y="2738422"/>
          <a:ext cx="2044152" cy="182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/>
            <a:t>Lazzaro</a:t>
          </a:r>
          <a:r>
            <a:rPr lang="en-US" sz="2500" b="1" kern="1200" dirty="0"/>
            <a:t> </a:t>
          </a:r>
          <a:r>
            <a:rPr lang="en-US" sz="2500" b="1" kern="1200" dirty="0" err="1"/>
            <a:t>Spallanzani</a:t>
          </a:r>
          <a:r>
            <a:rPr lang="en-US" sz="2500" b="1" kern="1200" dirty="0"/>
            <a:t> </a:t>
          </a:r>
          <a:r>
            <a:rPr lang="en-US" sz="2400" kern="1200" dirty="0"/>
            <a:t>(1729 - 1799)</a:t>
          </a:r>
          <a:endParaRPr lang="en-US" sz="2500" kern="1200" dirty="0"/>
        </a:p>
      </dsp:txBody>
      <dsp:txXfrm>
        <a:off x="3730919" y="2738422"/>
        <a:ext cx="2044152" cy="1825615"/>
      </dsp:txXfrm>
    </dsp:sp>
    <dsp:sp modelId="{D64302C7-E5CB-4748-A98C-C7670067D457}">
      <dsp:nvSpPr>
        <dsp:cNvPr id="0" name=""/>
        <dsp:cNvSpPr/>
      </dsp:nvSpPr>
      <dsp:spPr>
        <a:xfrm>
          <a:off x="4250862" y="1797760"/>
          <a:ext cx="1004266" cy="9685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EDED3-4570-4BAD-9606-2D42B31C3140}">
      <dsp:nvSpPr>
        <dsp:cNvPr id="0" name=""/>
        <dsp:cNvSpPr/>
      </dsp:nvSpPr>
      <dsp:spPr>
        <a:xfrm>
          <a:off x="6383211" y="0"/>
          <a:ext cx="2006333" cy="182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Louis Pasteur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(1822-1895)</a:t>
          </a:r>
          <a:endParaRPr lang="en-US" sz="2300" kern="1200" dirty="0"/>
        </a:p>
      </dsp:txBody>
      <dsp:txXfrm>
        <a:off x="6383211" y="0"/>
        <a:ext cx="2006333" cy="1825615"/>
      </dsp:txXfrm>
    </dsp:sp>
    <dsp:sp modelId="{115F817C-5B38-4C2B-BEA1-EE9642A5DE45}">
      <dsp:nvSpPr>
        <dsp:cNvPr id="0" name=""/>
        <dsp:cNvSpPr/>
      </dsp:nvSpPr>
      <dsp:spPr>
        <a:xfrm>
          <a:off x="6347684" y="1844186"/>
          <a:ext cx="1061741" cy="87566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D1810-E86C-4450-9064-A7AE88291A0B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TERIMAKASIH</a:t>
          </a:r>
        </a:p>
      </dsp:txBody>
      <dsp:txXfrm>
        <a:off x="1221978" y="2645"/>
        <a:ext cx="2706687" cy="1624012"/>
      </dsp:txXfrm>
    </dsp:sp>
    <dsp:sp modelId="{A111F615-170B-4D65-B702-4B7054A1632C}">
      <dsp:nvSpPr>
        <dsp:cNvPr id="0" name=""/>
        <dsp:cNvSpPr/>
      </dsp:nvSpPr>
      <dsp:spPr>
        <a:xfrm>
          <a:off x="4368800" y="0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TERIMAKASIH</a:t>
          </a:r>
        </a:p>
      </dsp:txBody>
      <dsp:txXfrm>
        <a:off x="4368800" y="0"/>
        <a:ext cx="2706687" cy="1624012"/>
      </dsp:txXfrm>
    </dsp:sp>
    <dsp:sp modelId="{4D79FB04-1B27-40D6-A072-9439125A4775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MARI KITA DISKUSIKAN </a:t>
          </a:r>
        </a:p>
      </dsp:txBody>
      <dsp:txXfrm>
        <a:off x="1221978" y="1897327"/>
        <a:ext cx="2706687" cy="1624012"/>
      </dsp:txXfrm>
    </dsp:sp>
    <dsp:sp modelId="{FEB7F5F1-92E5-4997-8F74-47374EEFC421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MARI KITA DISKUSIKAN </a:t>
          </a:r>
        </a:p>
      </dsp:txBody>
      <dsp:txXfrm>
        <a:off x="4199334" y="1897327"/>
        <a:ext cx="2706687" cy="1624012"/>
      </dsp:txXfrm>
    </dsp:sp>
    <dsp:sp modelId="{83D46636-ECB4-4B1B-A030-B2C980F08D43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MARI KITA DISKUSIKAN </a:t>
          </a:r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594A1-1086-45A9-B63B-36E1A50145D7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A2834-4708-41D9-95CF-6C7D5DB46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A2834-4708-41D9-95CF-6C7D5DB46F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9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3">
                <a:lumMod val="40000"/>
                <a:lumOff val="60000"/>
                <a:alpha val="68000"/>
              </a:schemeClr>
            </a:gs>
            <a:gs pos="0">
              <a:schemeClr val="accent3">
                <a:lumMod val="40000"/>
                <a:lumOff val="60000"/>
                <a:alpha val="68000"/>
              </a:schemeClr>
            </a:gs>
            <a:gs pos="9000">
              <a:schemeClr val="accent6">
                <a:lumMod val="75000"/>
                <a:alpha val="84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88D2-D167-470A-96EF-E9782EAA899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D336-C704-474B-BF05-C83CFAEFA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lh6.ggpht.com/_wYv4UjyptOQ/TQ7ZSoUZ9-I/AAAAAAAABJo/TGCNkPXBd9k/s1600-h/image701.pn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h3.ggpht.com/_wYv4UjyptOQ/TQ7Y5tnuvYI/AAAAAAAABJY/Zt0LuqhTz1E/s1600-h/image173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7667" y="2727930"/>
            <a:ext cx="5247333" cy="990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MEKANISME EVOLUSI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0700" y="5057240"/>
            <a:ext cx="8305800" cy="7867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KEMENTERIAN PENDIDIDKAN DAN KEBUDAYAAN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id-ID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F62452-7B05-49BC-BA9E-48FCA1C37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38400"/>
            <a:ext cx="2220267" cy="15696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343400"/>
            <a:ext cx="7239000" cy="211233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57400" y="228600"/>
            <a:ext cx="8077200" cy="68580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haroni" pitchFamily="2" charset="-79"/>
                <a:cs typeface="Aharoni" pitchFamily="2" charset="-79"/>
              </a:rPr>
              <a:t>Fakta-fakta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mendukung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pemikiran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 Darwin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52600" y="1143000"/>
            <a:ext cx="8763000" cy="54102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Adanya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variasi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dalam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satu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spesies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Setiap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populasi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cenderung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bertambah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banyak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karena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memiliki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kemampuan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untuk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berkembang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biak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Untuk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dapat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berkembang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biak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diperlukan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ruang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makanan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cukup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Pada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kenyataanya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ada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faktor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pembatas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mencegas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populasi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untuk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bertambah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terus</a:t>
            </a:r>
            <a:r>
              <a:rPr lang="en-US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</a:t>
            </a:r>
            <a:endParaRPr lang="en-US" sz="2800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5791200"/>
            <a:ext cx="9448800" cy="762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Gambar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Teori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jerapah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berleher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panjang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menurut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(a)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teori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Lamarck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(b)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teori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Darwin</a:t>
            </a:r>
          </a:p>
          <a:p>
            <a:pPr algn="ctr"/>
            <a:endParaRPr lang="en-US" dirty="0"/>
          </a:p>
        </p:txBody>
      </p:sp>
      <p:pic>
        <p:nvPicPr>
          <p:cNvPr id="4" name="Picture 3" descr="tumblr_inline_nqs2uk6GBe1r60001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"/>
            <a:ext cx="8666618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334001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Sumber</a:t>
            </a:r>
            <a:r>
              <a:rPr lang="en-US" sz="1400" i="1" dirty="0"/>
              <a:t>: https://rebanas.com/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8800" y="5943600"/>
            <a:ext cx="8839200" cy="68580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Perkembangan variasi paruh burung Finch. Terjadi karena terseleksi secara alami oleh jenis makanan yang berbeda.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752600" y="228600"/>
            <a:ext cx="8686800" cy="1447800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kepulauan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Galapagos, Darwin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berhasil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mengumpulkan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14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spesies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burung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finch.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Burung-burung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tersebut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agak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mirip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burung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ada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Amerika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Selatan,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spesies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berbeda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perbedaan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pada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paruhnya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sesuai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jenis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makanannya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pic>
        <p:nvPicPr>
          <p:cNvPr id="9" name="Picture 8" descr="https://4.bp.blogspot.com/-bmfWU4MKJ7U/V_b2Nb_fpcI/AAAAAAAAEcU/yTyJh7FhOfEfbrodSeRCEDUvcyN7RrH5gCLcB/s1600/variasi%2Bparuh%2Bburung%2Bfinch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1752600"/>
            <a:ext cx="80009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05000" y="5559624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Sumber</a:t>
            </a:r>
            <a:r>
              <a:rPr lang="en-US" sz="1400" i="1" dirty="0"/>
              <a:t>: https://rebanas.com/</a:t>
            </a:r>
          </a:p>
        </p:txBody>
      </p:sp>
    </p:spTree>
    <p:extLst>
      <p:ext uri="{BB962C8B-B14F-4D97-AF65-F5344CB8AC3E}">
        <p14:creationId xmlns:p14="http://schemas.microsoft.com/office/powerpoint/2010/main" val="401410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ugust Weismann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143000"/>
            <a:ext cx="213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905000" y="228600"/>
            <a:ext cx="2743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August Weismann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38800" y="1524000"/>
            <a:ext cx="4495800" cy="426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Weismann 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menyatakan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bahwa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evolusi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menyangkut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pewarisan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sifat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gen-gen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melalui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sel-sel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kelamin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atau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evolusi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berkaitan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dengan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gejala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seleksi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alam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terhadap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faktor-faktor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Baskerville Old Face" pitchFamily="18" charset="0"/>
              </a:rPr>
              <a:t>genetik</a:t>
            </a:r>
            <a:r>
              <a:rPr lang="en-US" sz="2400" b="1" dirty="0">
                <a:solidFill>
                  <a:srgbClr val="0070C0"/>
                </a:solidFill>
                <a:latin typeface="Baskerville Old Face" pitchFamily="18" charset="0"/>
              </a:rPr>
              <a:t>.</a:t>
            </a:r>
          </a:p>
        </p:txBody>
      </p:sp>
      <p:sp>
        <p:nvSpPr>
          <p:cNvPr id="14" name="Striped Right Arrow 13"/>
          <p:cNvSpPr/>
          <p:nvPr/>
        </p:nvSpPr>
        <p:spPr>
          <a:xfrm>
            <a:off x="4191000" y="2819400"/>
            <a:ext cx="1295400" cy="12192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html1-f.scribdassets.com/8mqovbfeo04em1gz/images/5-78131e1620.jpg"/>
          <p:cNvPicPr/>
          <p:nvPr/>
        </p:nvPicPr>
        <p:blipFill>
          <a:blip r:embed="rId2"/>
          <a:srcRect t="40000" r="56835"/>
          <a:stretch>
            <a:fillRect/>
          </a:stretch>
        </p:blipFill>
        <p:spPr bwMode="auto">
          <a:xfrm>
            <a:off x="1905000" y="1143000"/>
            <a:ext cx="365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8800" y="228600"/>
            <a:ext cx="7848600" cy="6096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Baskerville Old Face" pitchFamily="18" charset="0"/>
                <a:cs typeface="Aharoni" pitchFamily="2" charset="-79"/>
              </a:rPr>
              <a:t>Percobaan</a:t>
            </a:r>
            <a:r>
              <a:rPr lang="en-US" sz="2800" dirty="0">
                <a:solidFill>
                  <a:srgbClr val="FFFF00"/>
                </a:solidFill>
                <a:latin typeface="Baskerville Old Face" pitchFamily="18" charset="0"/>
                <a:cs typeface="Aharoni" pitchFamily="2" charset="-79"/>
              </a:rPr>
              <a:t> August Weismann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38800" y="1143000"/>
            <a:ext cx="4876800" cy="55626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Weismann </a:t>
            </a:r>
            <a:r>
              <a:rPr lang="en-US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menyimpulkan</a:t>
            </a:r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bahwa</a:t>
            </a:r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marL="521208" lvl="1" indent="-228600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Perubahan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sel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tubuh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karena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pengaruh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lingkungan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diwariskan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generasi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berikutnya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</a:t>
            </a:r>
          </a:p>
          <a:p>
            <a:pPr marL="521208" lvl="1" indent="-228600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Evolusi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masalah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pewarisan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gen-gen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melalui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sel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kelamin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evolusi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gejala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seleksi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alam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faktor-faktor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genetik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3444" y="3625664"/>
            <a:ext cx="1939758" cy="8034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BUKTI-BUKTI EVOLUSI</a:t>
            </a:r>
          </a:p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421834" y="1071547"/>
            <a:ext cx="31094" cy="4313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21830" y="1896097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810117" y="1583370"/>
            <a:ext cx="5041001" cy="5000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Peninggalan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beberapa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fosil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21830" y="2598719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810117" y="2285992"/>
            <a:ext cx="5041001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Homologi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Analogi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organ-organ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tubuh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makhluk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hidup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21830" y="3313099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810117" y="3071810"/>
            <a:ext cx="5041001" cy="5000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Perbandingan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Embriologi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21830" y="407194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21830" y="4741859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810117" y="4429132"/>
            <a:ext cx="5041001" cy="5000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Petunjuk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secara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biokimia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21830" y="5384801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10117" y="5072074"/>
            <a:ext cx="5041001" cy="5000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Adanya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alat-alat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tubuh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tersisa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982270" y="405429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000" y="0"/>
            <a:ext cx="9144000" cy="7143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Georgia" pitchFamily="18" charset="0"/>
              </a:rPr>
              <a:t>FAKTA</a:t>
            </a:r>
            <a:r>
              <a:rPr lang="id-ID" sz="3200" b="1" dirty="0">
                <a:solidFill>
                  <a:srgbClr val="FFFF00"/>
                </a:solidFill>
                <a:latin typeface="Georgia" pitchFamily="18" charset="0"/>
              </a:rPr>
              <a:t> EVOLUSI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41214" y="857232"/>
            <a:ext cx="5041001" cy="5000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Adanya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variasi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individu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satu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keturunan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10117" y="3786190"/>
            <a:ext cx="5041001" cy="5000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Perbandingan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fisiologi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452926" y="1071546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857771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636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1D40A6-D416-4CBA-9D14-6886FF34C8B0}"/>
              </a:ext>
            </a:extLst>
          </p:cNvPr>
          <p:cNvSpPr txBox="1"/>
          <p:nvPr/>
        </p:nvSpPr>
        <p:spPr>
          <a:xfrm>
            <a:off x="4152900" y="3276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22846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685800"/>
            <a:ext cx="62484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MEKANISME EVOLUSI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742406" y="1219994"/>
            <a:ext cx="6098382" cy="1219200"/>
            <a:chOff x="1218406" y="1219994"/>
            <a:chExt cx="6098382" cy="12192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4077494" y="1562100"/>
              <a:ext cx="6850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19200" y="1905000"/>
              <a:ext cx="6096000" cy="1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952500" y="21717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049294" y="2170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4153694" y="2170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981200" y="2514600"/>
            <a:ext cx="1600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Usul</a:t>
            </a:r>
            <a:r>
              <a:rPr lang="en-US" dirty="0"/>
              <a:t> </a:t>
            </a:r>
            <a:r>
              <a:rPr lang="en-US" dirty="0" err="1"/>
              <a:t>Kehidupan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105400" y="2514600"/>
            <a:ext cx="2209800" cy="2209800"/>
            <a:chOff x="3962400" y="2514600"/>
            <a:chExt cx="2209800" cy="2209800"/>
          </a:xfrm>
        </p:grpSpPr>
        <p:sp>
          <p:nvSpPr>
            <p:cNvPr id="19" name="Rectangle 18"/>
            <p:cNvSpPr/>
            <p:nvPr/>
          </p:nvSpPr>
          <p:spPr>
            <a:xfrm>
              <a:off x="3962400" y="2514600"/>
              <a:ext cx="1600200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Teori</a:t>
              </a:r>
              <a:r>
                <a:rPr lang="en-US" dirty="0"/>
                <a:t> </a:t>
              </a:r>
              <a:r>
                <a:rPr lang="en-US" dirty="0" err="1"/>
                <a:t>Evolusi</a:t>
              </a:r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038600" y="3123406"/>
              <a:ext cx="610394" cy="1372394"/>
              <a:chOff x="913606" y="3124994"/>
              <a:chExt cx="610394" cy="1372394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228600" y="3810000"/>
                <a:ext cx="1371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914400" y="3505200"/>
                <a:ext cx="609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914400" y="4495800"/>
                <a:ext cx="609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4724400" y="3276600"/>
              <a:ext cx="1447800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Pra</a:t>
              </a:r>
              <a:r>
                <a:rPr lang="en-US" dirty="0"/>
                <a:t> Darwin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24400" y="4267200"/>
              <a:ext cx="1447800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Darwinian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077200" y="2514600"/>
            <a:ext cx="1600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Evolusi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2057400" y="3124994"/>
            <a:ext cx="2438400" cy="2437606"/>
            <a:chOff x="533400" y="3124994"/>
            <a:chExt cx="2438400" cy="2437606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-570706" y="4229100"/>
              <a:ext cx="22090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33400" y="35052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33400" y="44958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219200" y="3352800"/>
              <a:ext cx="1447800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Abiogenesis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19200" y="4267200"/>
              <a:ext cx="1447800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Biogenesis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533400" y="53340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219200" y="5105400"/>
              <a:ext cx="1752600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Neo-</a:t>
              </a:r>
              <a:r>
                <a:rPr lang="en-US" dirty="0" err="1"/>
                <a:t>Abiogenesis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81200" y="1524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1828800" y="1447800"/>
            <a:ext cx="1828800" cy="1600200"/>
          </a:xfrm>
          <a:prstGeom prst="downArrowCallout">
            <a:avLst>
              <a:gd name="adj1" fmla="val 17258"/>
              <a:gd name="adj2" fmla="val 18548"/>
              <a:gd name="adj3" fmla="val 36613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latin typeface="Berlin Sans FB" pitchFamily="34" charset="0"/>
              </a:rPr>
              <a:t>Ahli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filsafat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Yunani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Kuno</a:t>
            </a:r>
            <a:r>
              <a:rPr lang="en-US" sz="1600" dirty="0">
                <a:latin typeface="Berlin Sans FB" pitchFamily="34" charset="0"/>
              </a:rPr>
              <a:t> :</a:t>
            </a:r>
          </a:p>
          <a:p>
            <a:r>
              <a:rPr lang="en-US" sz="1600" dirty="0">
                <a:latin typeface="Berlin Sans FB" pitchFamily="34" charset="0"/>
              </a:rPr>
              <a:t>“</a:t>
            </a:r>
            <a:r>
              <a:rPr lang="en-US" sz="1600" dirty="0" err="1">
                <a:latin typeface="Berlin Sans FB" pitchFamily="34" charset="0"/>
              </a:rPr>
              <a:t>mahluk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hidup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terjadi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begitu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saja</a:t>
            </a:r>
            <a:r>
              <a:rPr lang="en-US" sz="1600" dirty="0">
                <a:latin typeface="Berlin Sans FB" pitchFamily="34" charset="0"/>
              </a:rPr>
              <a:t>”</a:t>
            </a:r>
          </a:p>
        </p:txBody>
      </p:sp>
      <p:sp>
        <p:nvSpPr>
          <p:cNvPr id="6" name="Up Arrow Callout 5"/>
          <p:cNvSpPr/>
          <p:nvPr/>
        </p:nvSpPr>
        <p:spPr>
          <a:xfrm>
            <a:off x="5257800" y="4191000"/>
            <a:ext cx="2895600" cy="1447800"/>
          </a:xfrm>
          <a:prstGeom prst="upArrowCallout">
            <a:avLst>
              <a:gd name="adj1" fmla="val 12097"/>
              <a:gd name="adj2" fmla="val 21313"/>
              <a:gd name="adj3" fmla="val 25000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latin typeface="Berlin Sans FB" pitchFamily="34" charset="0"/>
              </a:rPr>
              <a:t>Berhasil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membuat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mikroskop</a:t>
            </a:r>
            <a:r>
              <a:rPr lang="en-US" sz="1600" dirty="0">
                <a:latin typeface="Berlin Sans FB" pitchFamily="34" charset="0"/>
              </a:rPr>
              <a:t>, </a:t>
            </a:r>
            <a:r>
              <a:rPr lang="en-US" sz="1600" dirty="0" err="1">
                <a:latin typeface="Berlin Sans FB" pitchFamily="34" charset="0"/>
              </a:rPr>
              <a:t>melihat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jasad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renik</a:t>
            </a:r>
            <a:r>
              <a:rPr lang="en-US" sz="1600" dirty="0">
                <a:latin typeface="Berlin Sans FB" pitchFamily="34" charset="0"/>
              </a:rPr>
              <a:t> di </a:t>
            </a:r>
            <a:r>
              <a:rPr lang="en-US" sz="1600" dirty="0" err="1">
                <a:latin typeface="Berlin Sans FB" pitchFamily="34" charset="0"/>
              </a:rPr>
              <a:t>dalam</a:t>
            </a:r>
            <a:r>
              <a:rPr lang="en-US" sz="1600" dirty="0">
                <a:latin typeface="Berlin Sans FB" pitchFamily="34" charset="0"/>
              </a:rPr>
              <a:t> air </a:t>
            </a:r>
            <a:r>
              <a:rPr lang="en-US" sz="1600" dirty="0" err="1">
                <a:latin typeface="Berlin Sans FB" pitchFamily="34" charset="0"/>
              </a:rPr>
              <a:t>bekas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rendaman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Jerami</a:t>
            </a:r>
            <a:endParaRPr lang="en-US" sz="1600" dirty="0"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8700" y="5782101"/>
            <a:ext cx="37338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>
                <a:latin typeface="Berlin Sans FB" pitchFamily="34" charset="0"/>
              </a:rPr>
              <a:t>Memperkuat</a:t>
            </a:r>
            <a:r>
              <a:rPr lang="en-US" sz="1400" dirty="0">
                <a:latin typeface="Berlin Sans FB" pitchFamily="34" charset="0"/>
              </a:rPr>
              <a:t> </a:t>
            </a:r>
            <a:r>
              <a:rPr lang="en-US" sz="1400" dirty="0" err="1">
                <a:latin typeface="Berlin Sans FB" pitchFamily="34" charset="0"/>
              </a:rPr>
              <a:t>teori</a:t>
            </a:r>
            <a:r>
              <a:rPr lang="en-US" sz="1400" dirty="0">
                <a:latin typeface="Berlin Sans FB" pitchFamily="34" charset="0"/>
              </a:rPr>
              <a:t> </a:t>
            </a:r>
            <a:r>
              <a:rPr lang="en-US" sz="1400" dirty="0" err="1">
                <a:latin typeface="Berlin Sans FB" pitchFamily="34" charset="0"/>
              </a:rPr>
              <a:t>generatio</a:t>
            </a:r>
            <a:r>
              <a:rPr lang="en-US" sz="1400" dirty="0">
                <a:latin typeface="Berlin Sans FB" pitchFamily="34" charset="0"/>
              </a:rPr>
              <a:t> </a:t>
            </a:r>
            <a:r>
              <a:rPr lang="en-US" sz="1400" dirty="0" err="1">
                <a:latin typeface="Berlin Sans FB" pitchFamily="34" charset="0"/>
              </a:rPr>
              <a:t>spontanea</a:t>
            </a:r>
            <a:r>
              <a:rPr lang="en-US" sz="1400" dirty="0">
                <a:latin typeface="Berlin Sans FB" pitchFamily="34" charset="0"/>
              </a:rPr>
              <a:t> </a:t>
            </a:r>
            <a:r>
              <a:rPr lang="sv-SE" sz="1400" dirty="0">
                <a:latin typeface="Berlin Sans FB" pitchFamily="34" charset="0"/>
              </a:rPr>
              <a:t>“terbukti makhluk hidup berasal dari benda mati (jasad renik berasal dari air </a:t>
            </a:r>
            <a:r>
              <a:rPr lang="en-US" sz="1400" dirty="0" err="1">
                <a:latin typeface="Berlin Sans FB" pitchFamily="34" charset="0"/>
              </a:rPr>
              <a:t>bekas</a:t>
            </a:r>
            <a:r>
              <a:rPr lang="en-US" sz="1400" dirty="0">
                <a:latin typeface="Berlin Sans FB" pitchFamily="34" charset="0"/>
              </a:rPr>
              <a:t> </a:t>
            </a:r>
            <a:r>
              <a:rPr lang="en-US" sz="1400" dirty="0" err="1">
                <a:latin typeface="Berlin Sans FB" pitchFamily="34" charset="0"/>
              </a:rPr>
              <a:t>rendaman</a:t>
            </a:r>
            <a:r>
              <a:rPr lang="en-US" sz="1400" dirty="0">
                <a:latin typeface="Berlin Sans FB" pitchFamily="34" charset="0"/>
              </a:rPr>
              <a:t> </a:t>
            </a:r>
            <a:r>
              <a:rPr lang="en-US" sz="1400" dirty="0" err="1">
                <a:latin typeface="Berlin Sans FB" pitchFamily="34" charset="0"/>
              </a:rPr>
              <a:t>jerami</a:t>
            </a:r>
            <a:r>
              <a:rPr lang="en-US" sz="1400" dirty="0">
                <a:latin typeface="Berlin Sans FB" pitchFamily="34" charset="0"/>
              </a:rPr>
              <a:t>)”</a:t>
            </a:r>
          </a:p>
        </p:txBody>
      </p:sp>
      <p:sp>
        <p:nvSpPr>
          <p:cNvPr id="9" name="Up Arrow Callout 8"/>
          <p:cNvSpPr/>
          <p:nvPr/>
        </p:nvSpPr>
        <p:spPr>
          <a:xfrm>
            <a:off x="8305800" y="3657600"/>
            <a:ext cx="2286000" cy="144780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600" dirty="0">
                <a:latin typeface="Berlin Sans FB" pitchFamily="34" charset="0"/>
              </a:rPr>
              <a:t>Air </a:t>
            </a:r>
            <a:r>
              <a:rPr lang="en-US" sz="1600" dirty="0" err="1">
                <a:latin typeface="Berlin Sans FB" pitchFamily="34" charset="0"/>
              </a:rPr>
              <a:t>kaldu</a:t>
            </a:r>
            <a:r>
              <a:rPr lang="en-US" sz="1600" dirty="0">
                <a:latin typeface="Berlin Sans FB" pitchFamily="34" charset="0"/>
              </a:rPr>
              <a:t> yang </a:t>
            </a:r>
            <a:r>
              <a:rPr lang="en-US" sz="1600" dirty="0" err="1">
                <a:latin typeface="Berlin Sans FB" pitchFamily="34" charset="0"/>
              </a:rPr>
              <a:t>dipanaskan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dan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terdapat</a:t>
            </a:r>
            <a:r>
              <a:rPr lang="en-US" sz="1600" dirty="0">
                <a:latin typeface="Berlin Sans FB" pitchFamily="34" charset="0"/>
              </a:rPr>
              <a:t> </a:t>
            </a:r>
            <a:r>
              <a:rPr lang="en-US" sz="1600" dirty="0" err="1">
                <a:latin typeface="Berlin Sans FB" pitchFamily="34" charset="0"/>
              </a:rPr>
              <a:t>bakteri</a:t>
            </a:r>
            <a:r>
              <a:rPr lang="en-US" sz="1600" dirty="0">
                <a:latin typeface="Berlin Sans FB" pitchFamily="34" charset="0"/>
              </a:rPr>
              <a:t>.</a:t>
            </a:r>
            <a:endParaRPr lang="en-US" sz="1600" dirty="0">
              <a:solidFill>
                <a:schemeClr val="tx1">
                  <a:lumMod val="95000"/>
                </a:schemeClr>
              </a:solidFill>
              <a:latin typeface="Berlin Sans FB" pitchFamily="34" charset="0"/>
            </a:endParaRPr>
          </a:p>
          <a:p>
            <a:pPr algn="ctr"/>
            <a:endParaRPr lang="en-US" sz="1200" dirty="0">
              <a:latin typeface="Berlin Sans FB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28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Teori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Abiogenesiis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Generatio</a:t>
            </a:r>
            <a:r>
              <a:rPr lang="en-U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Spontanea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0" y="836612"/>
            <a:ext cx="6019800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002517"/>
              </p:ext>
            </p:extLst>
          </p:nvPr>
        </p:nvGraphicFramePr>
        <p:xfrm>
          <a:off x="1535373" y="1066800"/>
          <a:ext cx="8763000" cy="456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3764102"/>
            <a:ext cx="3657600" cy="31700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/>
              <a:t>mengadakan percobaan menggunakan toples dan daging</a:t>
            </a:r>
          </a:p>
          <a:p>
            <a:r>
              <a:rPr lang="en-US" sz="2000" b="1" dirty="0"/>
              <a:t>Dari </a:t>
            </a:r>
            <a:r>
              <a:rPr lang="en-US" sz="2000" b="1" dirty="0" err="1"/>
              <a:t>hasil</a:t>
            </a:r>
            <a:r>
              <a:rPr lang="en-US" sz="2000" b="1" dirty="0"/>
              <a:t> </a:t>
            </a:r>
            <a:r>
              <a:rPr lang="en-US" sz="2000" b="1" dirty="0" err="1"/>
              <a:t>percobaan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mengambil</a:t>
            </a:r>
            <a:r>
              <a:rPr lang="en-US" sz="2000" b="1" dirty="0"/>
              <a:t> </a:t>
            </a:r>
            <a:r>
              <a:rPr lang="en-US" sz="2000" b="1" dirty="0" err="1"/>
              <a:t>kesimpulan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berikut</a:t>
            </a:r>
            <a:r>
              <a:rPr lang="en-US" sz="2000" b="1" dirty="0"/>
              <a:t> : Larva (</a:t>
            </a:r>
            <a:r>
              <a:rPr lang="en-US" sz="2000" b="1" dirty="0" err="1"/>
              <a:t>kehidupan</a:t>
            </a:r>
            <a:r>
              <a:rPr lang="en-US" sz="2000" b="1" dirty="0"/>
              <a:t>) </a:t>
            </a:r>
            <a:r>
              <a:rPr lang="en-US" sz="2000" b="1" dirty="0" err="1"/>
              <a:t>bukan</a:t>
            </a:r>
            <a:r>
              <a:rPr lang="en-US" sz="2000" b="1" dirty="0"/>
              <a:t> </a:t>
            </a:r>
            <a:r>
              <a:rPr lang="en-US" sz="2000" b="1" dirty="0" err="1"/>
              <a:t>berasal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daging</a:t>
            </a:r>
            <a:r>
              <a:rPr lang="en-US" sz="2000" b="1" dirty="0"/>
              <a:t> yang </a:t>
            </a:r>
            <a:r>
              <a:rPr lang="en-US" sz="2000" b="1" dirty="0" err="1"/>
              <a:t>membusuk</a:t>
            </a:r>
            <a:r>
              <a:rPr lang="en-US" sz="2000" b="1" dirty="0"/>
              <a:t> </a:t>
            </a:r>
            <a:r>
              <a:rPr lang="en-US" sz="2000" b="1" dirty="0" err="1"/>
              <a:t>tetapi</a:t>
            </a:r>
            <a:r>
              <a:rPr lang="en-US" sz="2000" b="1" dirty="0"/>
              <a:t> </a:t>
            </a:r>
            <a:r>
              <a:rPr lang="en-US" sz="2000" b="1" dirty="0" err="1"/>
              <a:t>berasal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lalat</a:t>
            </a:r>
            <a:r>
              <a:rPr lang="en-US" sz="2000" b="1" dirty="0"/>
              <a:t> yang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masuk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tabung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bertelur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keratin </a:t>
            </a:r>
            <a:r>
              <a:rPr lang="en-US" sz="2000" b="1" dirty="0" err="1"/>
              <a:t>daging</a:t>
            </a:r>
            <a:r>
              <a:rPr lang="en-US" sz="20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3810000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Spallanzanimenentang</a:t>
            </a:r>
            <a:r>
              <a:rPr lang="en-US" sz="2000" b="1" dirty="0"/>
              <a:t> </a:t>
            </a:r>
            <a:r>
              <a:rPr lang="en-US" sz="2000" b="1" dirty="0" err="1"/>
              <a:t>pendapat</a:t>
            </a:r>
            <a:r>
              <a:rPr lang="en-US" sz="2000" b="1" dirty="0"/>
              <a:t> John Needham (</a:t>
            </a:r>
            <a:r>
              <a:rPr lang="en-US" sz="2000" b="1" dirty="0" err="1"/>
              <a:t>penganut</a:t>
            </a:r>
            <a:r>
              <a:rPr lang="en-US" sz="2000" b="1" dirty="0"/>
              <a:t> </a:t>
            </a:r>
            <a:r>
              <a:rPr lang="en-US" sz="2000" b="1" dirty="0" err="1"/>
              <a:t>paham</a:t>
            </a:r>
            <a:r>
              <a:rPr lang="en-US" sz="2000" b="1" dirty="0"/>
              <a:t> </a:t>
            </a:r>
            <a:r>
              <a:rPr lang="en-US" sz="2000" b="1" dirty="0" err="1"/>
              <a:t>abiogenesis</a:t>
            </a:r>
            <a:r>
              <a:rPr lang="en-US" sz="2000" b="1" dirty="0"/>
              <a:t>), </a:t>
            </a:r>
            <a:r>
              <a:rPr lang="en-US" sz="2000" b="1" dirty="0" err="1"/>
              <a:t>menurutnya</a:t>
            </a:r>
            <a:r>
              <a:rPr lang="en-US" sz="2000" b="1" dirty="0"/>
              <a:t> </a:t>
            </a:r>
            <a:r>
              <a:rPr lang="en-US" sz="2000" b="1" dirty="0" err="1"/>
              <a:t>kehidupan</a:t>
            </a:r>
            <a:r>
              <a:rPr lang="en-US" sz="2000" b="1" dirty="0"/>
              <a:t> yang </a:t>
            </a:r>
            <a:r>
              <a:rPr lang="en-US" sz="2000" b="1" dirty="0" err="1"/>
              <a:t>terjadi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air </a:t>
            </a:r>
            <a:r>
              <a:rPr lang="en-US" sz="2000" b="1" dirty="0" err="1"/>
              <a:t>kaldu</a:t>
            </a:r>
            <a:r>
              <a:rPr lang="en-US" sz="2000" b="1" dirty="0"/>
              <a:t> </a:t>
            </a:r>
            <a:r>
              <a:rPr lang="en-US" sz="2000" b="1" dirty="0" err="1"/>
              <a:t>disebabkan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</a:t>
            </a:r>
            <a:r>
              <a:rPr lang="en-US" sz="2000" b="1" dirty="0" err="1"/>
              <a:t>pemanasan</a:t>
            </a:r>
            <a:r>
              <a:rPr lang="en-US" sz="2000" b="1" dirty="0"/>
              <a:t> yang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sempurna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3995678"/>
            <a:ext cx="297180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Pasteur </a:t>
            </a:r>
            <a:r>
              <a:rPr lang="en-US" dirty="0" err="1"/>
              <a:t>terkenal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semboyannya</a:t>
            </a:r>
            <a:r>
              <a:rPr lang="en-US" dirty="0"/>
              <a:t> “</a:t>
            </a:r>
            <a:r>
              <a:rPr lang="en-US" b="1" dirty="0" err="1"/>
              <a:t>Omne</a:t>
            </a:r>
            <a:r>
              <a:rPr lang="en-US" b="1" dirty="0"/>
              <a:t> </a:t>
            </a:r>
            <a:r>
              <a:rPr lang="en-US" b="1" dirty="0" err="1"/>
              <a:t>vivum</a:t>
            </a:r>
            <a:r>
              <a:rPr lang="en-US" b="1" dirty="0"/>
              <a:t> ex </a:t>
            </a:r>
            <a:r>
              <a:rPr lang="en-US" b="1" dirty="0" err="1"/>
              <a:t>ovo</a:t>
            </a:r>
            <a:r>
              <a:rPr lang="en-US" b="1" dirty="0"/>
              <a:t>, </a:t>
            </a:r>
            <a:r>
              <a:rPr lang="en-US" b="1" dirty="0" err="1"/>
              <a:t>omne</a:t>
            </a:r>
            <a:r>
              <a:rPr lang="en-US" b="1" dirty="0"/>
              <a:t> ovum ex vivo”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telur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telur</a:t>
            </a:r>
            <a:r>
              <a:rPr lang="en-US" b="1" dirty="0"/>
              <a:t> </a:t>
            </a:r>
            <a:r>
              <a:rPr lang="en-US" b="1" dirty="0" err="1"/>
              <a:t>dihasilkan</a:t>
            </a:r>
            <a:r>
              <a:rPr lang="en-US" b="1" dirty="0"/>
              <a:t> </a:t>
            </a:r>
            <a:r>
              <a:rPr lang="en-US" b="1" dirty="0" err="1"/>
              <a:t>makhluk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, </a:t>
            </a:r>
            <a:r>
              <a:rPr lang="en-US" b="1" dirty="0" err="1"/>
              <a:t>makhluk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sekarang</a:t>
            </a:r>
            <a:r>
              <a:rPr lang="en-US" b="1" dirty="0"/>
              <a:t> 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makhluk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sebelumnya</a:t>
            </a:r>
            <a:r>
              <a:rPr lang="en-US" b="1" dirty="0"/>
              <a:t>, </a:t>
            </a:r>
            <a:r>
              <a:rPr lang="en-US" b="1" dirty="0" err="1"/>
              <a:t>makhluk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makhluk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juga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28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Teori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Biogenesis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836612"/>
            <a:ext cx="6019800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1722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Teori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Neo-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Abiogenesis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Evolusi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Kimia)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836612"/>
            <a:ext cx="6019800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2"/>
            <a:ext cx="1524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75000" y="3733800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(1893 –1981)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1" y="3429000"/>
            <a:ext cx="210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Harold Clayton Urey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10100" y="1570764"/>
            <a:ext cx="6286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id-ID" dirty="0"/>
              <a:t> </a:t>
            </a:r>
            <a:r>
              <a:rPr lang="en-US" dirty="0"/>
              <a:t>kali di </a:t>
            </a:r>
            <a:r>
              <a:rPr lang="en-US" dirty="0" err="1"/>
              <a:t>udara</a:t>
            </a:r>
            <a:r>
              <a:rPr lang="en-US" dirty="0"/>
              <a:t> (</a:t>
            </a:r>
            <a:r>
              <a:rPr lang="en-US" dirty="0" err="1"/>
              <a:t>atmosfer</a:t>
            </a:r>
            <a:r>
              <a:rPr lang="en-US" dirty="0"/>
              <a:t>).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id-ID" dirty="0"/>
              <a:t> 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atmosfer</a:t>
            </a:r>
            <a:r>
              <a:rPr lang="en-US" dirty="0"/>
              <a:t> yang kaya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molekul-molekul</a:t>
            </a:r>
            <a:r>
              <a:rPr lang="en-US" dirty="0"/>
              <a:t> CH4, NH3, H2, H2O.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loncatan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halilintar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kosmik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.”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114800"/>
            <a:ext cx="1409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524000" y="60198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Alexander </a:t>
            </a:r>
            <a:r>
              <a:rPr lang="en-US" b="1" dirty="0" err="1"/>
              <a:t>Ivanovich</a:t>
            </a:r>
            <a:r>
              <a:rPr lang="en-US" b="1" dirty="0"/>
              <a:t> </a:t>
            </a:r>
            <a:r>
              <a:rPr lang="en-US" b="1" dirty="0" err="1"/>
              <a:t>Oparin</a:t>
            </a:r>
            <a:endParaRPr lang="en-US" b="1" dirty="0"/>
          </a:p>
          <a:p>
            <a:pPr algn="ctr"/>
            <a:r>
              <a:rPr lang="en-US" dirty="0"/>
              <a:t>(1894 –1980)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10100" y="42654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laut</a:t>
            </a:r>
            <a:endParaRPr lang="en-US" dirty="0"/>
          </a:p>
          <a:p>
            <a:pPr algn="just"/>
            <a:r>
              <a:rPr lang="en-US" dirty="0"/>
              <a:t>CH4, NH3, H2O, H2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hujan</a:t>
            </a:r>
            <a:endParaRPr lang="en-US" dirty="0"/>
          </a:p>
          <a:p>
            <a:pPr algn="just"/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garam</a:t>
            </a:r>
            <a:r>
              <a:rPr lang="en-US" dirty="0"/>
              <a:t> mineral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CH4, NH3, H2O,H2</a:t>
            </a:r>
          </a:p>
          <a:p>
            <a:pPr algn="just"/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6993" y="1209241"/>
            <a:ext cx="2281531" cy="336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26497" y="5071281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(1930 –2007)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2765" y="4735772"/>
            <a:ext cx="2838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Stanley Lloyd Miller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0475" y="1447800"/>
            <a:ext cx="28892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murid</a:t>
            </a:r>
            <a:r>
              <a:rPr lang="en-US" b="1" dirty="0"/>
              <a:t> Harold Urey yang </a:t>
            </a:r>
            <a:r>
              <a:rPr lang="en-US" b="1" dirty="0" err="1"/>
              <a:t>tertarik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asal</a:t>
            </a:r>
            <a:r>
              <a:rPr lang="en-US" b="1" dirty="0"/>
              <a:t> </a:t>
            </a:r>
            <a:r>
              <a:rPr lang="en-US" b="1" dirty="0" err="1"/>
              <a:t>usul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. </a:t>
            </a:r>
            <a:endParaRPr lang="id-ID" b="1" dirty="0"/>
          </a:p>
          <a:p>
            <a:r>
              <a:rPr lang="en-US" b="1" dirty="0" err="1"/>
              <a:t>Dia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percobaan</a:t>
            </a:r>
            <a:r>
              <a:rPr lang="en-US" b="1" dirty="0"/>
              <a:t> </a:t>
            </a:r>
            <a:r>
              <a:rPr lang="id-ID" b="1" dirty="0">
                <a:sym typeface="Wingdings" panose="05000000000000000000" pitchFamily="2" charset="2"/>
              </a:rPr>
              <a:t> </a:t>
            </a:r>
            <a:r>
              <a:rPr lang="en-US" b="1" dirty="0" err="1"/>
              <a:t>menguji</a:t>
            </a:r>
            <a:r>
              <a:rPr lang="en-US" b="1" dirty="0"/>
              <a:t> </a:t>
            </a:r>
            <a:r>
              <a:rPr lang="en-US" b="1" dirty="0" err="1"/>
              <a:t>hipotesis</a:t>
            </a:r>
            <a:r>
              <a:rPr lang="en-US" b="1" dirty="0"/>
              <a:t> Harold Urey. </a:t>
            </a:r>
            <a:r>
              <a:rPr lang="id-ID" b="1" dirty="0"/>
              <a:t>H</a:t>
            </a:r>
            <a:r>
              <a:rPr lang="en-US" b="1" dirty="0" err="1"/>
              <a:t>asil</a:t>
            </a:r>
            <a:r>
              <a:rPr lang="en-US" b="1" dirty="0"/>
              <a:t> </a:t>
            </a:r>
            <a:r>
              <a:rPr lang="en-US" b="1" dirty="0" err="1"/>
              <a:t>eksperimennya</a:t>
            </a:r>
            <a:r>
              <a:rPr lang="en-US" b="1" dirty="0"/>
              <a:t>  </a:t>
            </a: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petunjuk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satuan-satuan</a:t>
            </a:r>
            <a:r>
              <a:rPr lang="en-US" b="1" dirty="0"/>
              <a:t> </a:t>
            </a:r>
            <a:r>
              <a:rPr lang="en-US" b="1" dirty="0" err="1"/>
              <a:t>kompleks</a:t>
            </a:r>
            <a:r>
              <a:rPr lang="en-US" b="1" dirty="0"/>
              <a:t> di </a:t>
            </a:r>
            <a:r>
              <a:rPr lang="en-US" b="1" dirty="0" err="1"/>
              <a:t>dalam</a:t>
            </a:r>
            <a:r>
              <a:rPr lang="en-US" b="1" dirty="0"/>
              <a:t> system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lipida</a:t>
            </a:r>
            <a:r>
              <a:rPr lang="en-US" b="1" dirty="0"/>
              <a:t>, </a:t>
            </a:r>
            <a:r>
              <a:rPr lang="en-US" b="1" dirty="0" err="1"/>
              <a:t>karbohidrat</a:t>
            </a:r>
            <a:r>
              <a:rPr lang="en-US" b="1" dirty="0"/>
              <a:t>, </a:t>
            </a:r>
            <a:r>
              <a:rPr lang="en-US" b="1" dirty="0" err="1"/>
              <a:t>asam</a:t>
            </a:r>
            <a:r>
              <a:rPr lang="en-US" b="1" dirty="0"/>
              <a:t> amino, protein, </a:t>
            </a:r>
            <a:r>
              <a:rPr lang="en-US" b="1" dirty="0" err="1"/>
              <a:t>nukleotida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lain-lain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terbentuk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kondisi</a:t>
            </a:r>
            <a:r>
              <a:rPr lang="en-US" b="1" dirty="0"/>
              <a:t> </a:t>
            </a:r>
            <a:r>
              <a:rPr lang="en-US" b="1" dirty="0" err="1"/>
              <a:t>abiotik</a:t>
            </a:r>
            <a:r>
              <a:rPr lang="en-US" b="1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1114635"/>
            <a:ext cx="3362325" cy="379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543800" y="5382964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Model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Miller </a:t>
            </a:r>
            <a:r>
              <a:rPr lang="en-US" dirty="0" err="1"/>
              <a:t>dan</a:t>
            </a:r>
            <a:r>
              <a:rPr lang="en-US" dirty="0"/>
              <a:t> Urey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sintesis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abiotik</a:t>
            </a:r>
            <a:r>
              <a:rPr lang="en-US" dirty="0"/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537473" y="2892937"/>
            <a:ext cx="677940" cy="1221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0" y="381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TEORI EVOLUSI PRA DARWIN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990600"/>
            <a:ext cx="48006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438400" y="2209800"/>
            <a:ext cx="7696200" cy="1601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39725" indent="-339725">
              <a:buFont typeface="Arial" pitchFamily="34" charset="0"/>
              <a:buChar char="•"/>
            </a:pPr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yang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permanen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(</a:t>
            </a:r>
            <a:r>
              <a:rPr lang="en-US" dirty="0" err="1"/>
              <a:t>pengklasifikasian</a:t>
            </a:r>
            <a:r>
              <a:rPr lang="en-US" dirty="0"/>
              <a:t>)</a:t>
            </a:r>
          </a:p>
          <a:p>
            <a:pPr marL="339725" indent="-339725">
              <a:buFont typeface="Arial" pitchFamily="34" charset="0"/>
              <a:buChar char="•"/>
            </a:pPr>
            <a:r>
              <a:rPr lang="en-US" dirty="0" err="1"/>
              <a:t>Pengelompokan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mengimplikasikan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pertalian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evolusi</a:t>
            </a:r>
            <a:r>
              <a:rPr lang="en-US" dirty="0"/>
              <a:t>.”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24000" y="1371600"/>
            <a:ext cx="3200400" cy="685800"/>
          </a:xfrm>
          <a:prstGeom prst="wedgeRoundRectCallout">
            <a:avLst>
              <a:gd name="adj1" fmla="val 36234"/>
              <a:gd name="adj2" fmla="val 79436"/>
              <a:gd name="adj3" fmla="val 16667"/>
            </a:avLst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l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Carolus</a:t>
            </a:r>
            <a:r>
              <a:rPr lang="en-US" sz="2000" b="1" dirty="0">
                <a:solidFill>
                  <a:schemeClr val="tx1"/>
                </a:solidFill>
              </a:rPr>
              <a:t> Linnaeus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(1707-1778)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38400" y="4876800"/>
            <a:ext cx="7696200" cy="1447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39725" indent="-339725">
              <a:buFont typeface="Arial" pitchFamily="34" charset="0"/>
              <a:buChar char="•"/>
            </a:pP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modifikasi-modifikasi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diwariskan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keturunannya</a:t>
            </a:r>
            <a:r>
              <a:rPr lang="en-US" dirty="0"/>
              <a:t>.</a:t>
            </a:r>
          </a:p>
          <a:p>
            <a:pPr marL="339725" indent="-339725">
              <a:buFont typeface="Arial" pitchFamily="34" charset="0"/>
              <a:buChar char="•"/>
            </a:pPr>
            <a:r>
              <a:rPr lang="en-US" dirty="0" err="1"/>
              <a:t>Pengelompokan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mengimplikasikan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pertalian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evolusi</a:t>
            </a:r>
            <a:r>
              <a:rPr lang="en-US" dirty="0"/>
              <a:t>.”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524000" y="4038600"/>
            <a:ext cx="3200400" cy="685800"/>
          </a:xfrm>
          <a:prstGeom prst="wedgeRoundRectCallout">
            <a:avLst>
              <a:gd name="adj1" fmla="val 36234"/>
              <a:gd name="adj2" fmla="val 79436"/>
              <a:gd name="adj3" fmla="val 16667"/>
            </a:avLst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l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Eramus</a:t>
            </a:r>
            <a:r>
              <a:rPr lang="en-US" sz="2000" b="1" dirty="0">
                <a:solidFill>
                  <a:schemeClr val="tx1"/>
                </a:solidFill>
              </a:rPr>
              <a:t> Darwin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(1731-1802)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1219200"/>
            <a:ext cx="10363200" cy="419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39725" indent="-339725">
              <a:buFont typeface="Arial" pitchFamily="34" charset="0"/>
              <a:buChar char="•"/>
            </a:pPr>
            <a:r>
              <a:rPr lang="en-US" sz="2000" dirty="0" err="1"/>
              <a:t>Bagian-bagian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yang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id-ID" sz="2000" dirty="0">
                <a:sym typeface="Wingdings" panose="05000000000000000000" pitchFamily="2" charset="2"/>
              </a:rPr>
              <a:t> </a:t>
            </a:r>
            <a:r>
              <a:rPr lang="id-ID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berkembang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membesar</a:t>
            </a:r>
            <a:r>
              <a:rPr lang="en-US" sz="2000" dirty="0"/>
              <a:t>, </a:t>
            </a:r>
            <a:r>
              <a:rPr lang="id-ID" sz="2000" dirty="0"/>
              <a:t> 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yang </a:t>
            </a:r>
            <a:r>
              <a:rPr lang="en-US" sz="2000" dirty="0" err="1"/>
              <a:t>jaran</a:t>
            </a:r>
            <a:r>
              <a:rPr lang="id-ID" sz="2000" dirty="0"/>
              <a:t>g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id-ID" sz="2000" dirty="0">
                <a:sym typeface="Wingdings" panose="05000000000000000000" pitchFamily="2" charset="2"/>
              </a:rPr>
              <a:t> </a:t>
            </a:r>
            <a:r>
              <a:rPr lang="en-US" sz="2000" dirty="0" err="1"/>
              <a:t>engalami</a:t>
            </a:r>
            <a:r>
              <a:rPr lang="en-US" sz="2000" dirty="0"/>
              <a:t> </a:t>
            </a:r>
            <a:r>
              <a:rPr lang="en-US" sz="2000" dirty="0" err="1"/>
              <a:t>atrofi</a:t>
            </a:r>
            <a:r>
              <a:rPr lang="en-US" sz="2000" dirty="0"/>
              <a:t> (</a:t>
            </a: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i="1" dirty="0"/>
              <a:t>use-disuse</a:t>
            </a:r>
            <a:r>
              <a:rPr lang="en-US" sz="2000" dirty="0"/>
              <a:t>)</a:t>
            </a:r>
          </a:p>
          <a:p>
            <a:pPr marL="339725" indent="-339725">
              <a:buFont typeface="Arial" pitchFamily="34" charset="0"/>
              <a:buChar char="•"/>
            </a:pPr>
            <a:r>
              <a:rPr lang="en-US" sz="2000" dirty="0" err="1"/>
              <a:t>Perubahan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id-ID" sz="2000" dirty="0"/>
              <a:t> </a:t>
            </a:r>
            <a:r>
              <a:rPr lang="id-ID" sz="2000" dirty="0">
                <a:sym typeface="Wingdings" panose="05000000000000000000" pitchFamily="2" charset="2"/>
              </a:rPr>
              <a:t>  </a:t>
            </a:r>
            <a:r>
              <a:rPr lang="en-US" sz="2000" dirty="0" err="1"/>
              <a:t>ditransmisikan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generasi</a:t>
            </a:r>
            <a:r>
              <a:rPr lang="en-US" sz="2000" dirty="0"/>
              <a:t> </a:t>
            </a:r>
            <a:r>
              <a:rPr lang="en-US" sz="2000" dirty="0" err="1"/>
              <a:t>berikutnya</a:t>
            </a:r>
            <a:r>
              <a:rPr lang="en-US" sz="2000" dirty="0"/>
              <a:t>.</a:t>
            </a:r>
          </a:p>
          <a:p>
            <a:pPr marL="339725" indent="-339725">
              <a:buFont typeface="Arial" pitchFamily="34" charset="0"/>
              <a:buChar char="•"/>
            </a:pPr>
            <a:r>
              <a:rPr lang="en-US" sz="2000" dirty="0" err="1"/>
              <a:t>Evolusi</a:t>
            </a:r>
            <a:r>
              <a:rPr lang="en-US" sz="2000" dirty="0"/>
              <a:t> </a:t>
            </a:r>
            <a:r>
              <a:rPr lang="en-US" sz="2000" dirty="0" err="1"/>
              <a:t>dibentuk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biologi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merefleksikan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program </a:t>
            </a:r>
            <a:r>
              <a:rPr lang="en-US" sz="2000" dirty="0" err="1"/>
              <a:t>pragmatik</a:t>
            </a:r>
            <a:r>
              <a:rPr lang="en-US" sz="2000" dirty="0"/>
              <a:t> yang </a:t>
            </a:r>
            <a:r>
              <a:rPr lang="en-US" sz="2000" dirty="0" err="1"/>
              <a:t>mengarahkan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 </a:t>
            </a:r>
            <a:r>
              <a:rPr lang="en-US" sz="2000" dirty="0" err="1"/>
              <a:t>menghadapi</a:t>
            </a:r>
            <a:r>
              <a:rPr lang="en-US" sz="2000" dirty="0"/>
              <a:t> </a:t>
            </a:r>
            <a:r>
              <a:rPr lang="en-US" sz="2000" dirty="0" err="1"/>
              <a:t>tantangan-tantangan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.</a:t>
            </a:r>
          </a:p>
          <a:p>
            <a:pPr marL="339725" indent="-339725">
              <a:buFont typeface="Arial" pitchFamily="34" charset="0"/>
              <a:buChar char="•"/>
            </a:pPr>
            <a:r>
              <a:rPr lang="en-US" sz="2000" dirty="0" err="1"/>
              <a:t>Contoh</a:t>
            </a:r>
            <a:r>
              <a:rPr lang="en-US" sz="2000" dirty="0"/>
              <a:t>: </a:t>
            </a:r>
            <a:r>
              <a:rPr lang="en-US" sz="2000" dirty="0" err="1"/>
              <a:t>leher</a:t>
            </a:r>
            <a:r>
              <a:rPr lang="en-US" sz="2000" dirty="0"/>
              <a:t> </a:t>
            </a:r>
            <a:r>
              <a:rPr lang="en-US" sz="2000" dirty="0" err="1"/>
              <a:t>jerapah</a:t>
            </a:r>
            <a:r>
              <a:rPr lang="en-US" sz="2000" dirty="0"/>
              <a:t> yang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id-ID" sz="2000" dirty="0"/>
              <a:t> </a:t>
            </a:r>
            <a:r>
              <a:rPr lang="en-US" sz="2000" dirty="0" err="1"/>
              <a:t>jerapah</a:t>
            </a:r>
            <a:r>
              <a:rPr lang="en-US" sz="2000" dirty="0"/>
              <a:t> yang </a:t>
            </a:r>
            <a:r>
              <a:rPr lang="en-US" sz="2000" dirty="0" err="1"/>
              <a:t>mencoba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ranting-ranting </a:t>
            </a:r>
            <a:r>
              <a:rPr lang="en-US" sz="2000" dirty="0" err="1"/>
              <a:t>daun</a:t>
            </a:r>
            <a:r>
              <a:rPr lang="en-US" sz="2000" dirty="0"/>
              <a:t> </a:t>
            </a:r>
            <a:r>
              <a:rPr lang="en-US" sz="2000" dirty="0" err="1"/>
              <a:t>teratas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pohon</a:t>
            </a:r>
            <a:r>
              <a:rPr lang="en-US" sz="2000" dirty="0"/>
              <a:t> agar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berkompetisi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melawan</a:t>
            </a:r>
            <a:r>
              <a:rPr lang="en-US" sz="2000" dirty="0"/>
              <a:t> </a:t>
            </a:r>
            <a:r>
              <a:rPr lang="en-US" sz="2000" dirty="0" err="1"/>
              <a:t>herbivora</a:t>
            </a:r>
            <a:r>
              <a:rPr lang="en-US" sz="2000" dirty="0"/>
              <a:t> lain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keterbatasan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memakan</a:t>
            </a:r>
            <a:r>
              <a:rPr lang="en-US" sz="2000" dirty="0"/>
              <a:t> </a:t>
            </a:r>
            <a:r>
              <a:rPr lang="en-US" sz="2000" dirty="0" err="1"/>
              <a:t>daun-daun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524000" y="304800"/>
            <a:ext cx="6172200" cy="685800"/>
          </a:xfrm>
          <a:prstGeom prst="wedgeRoundRectCallout">
            <a:avLst>
              <a:gd name="adj1" fmla="val 36234"/>
              <a:gd name="adj2" fmla="val 79436"/>
              <a:gd name="adj3" fmla="val 16667"/>
            </a:avLst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l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Jean </a:t>
            </a:r>
            <a:r>
              <a:rPr lang="en-US" sz="2400" b="1" dirty="0" err="1">
                <a:solidFill>
                  <a:schemeClr val="tx1"/>
                </a:solidFill>
              </a:rPr>
              <a:t>Baptise</a:t>
            </a:r>
            <a:r>
              <a:rPr lang="en-US" sz="2400" b="1" dirty="0">
                <a:solidFill>
                  <a:schemeClr val="tx1"/>
                </a:solidFill>
              </a:rPr>
              <a:t> Lamarck</a:t>
            </a:r>
            <a:r>
              <a:rPr lang="id-ID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>
                <a:solidFill>
                  <a:schemeClr val="tx1"/>
                </a:solidFill>
              </a:rPr>
              <a:t>1744-1829)</a:t>
            </a:r>
          </a:p>
        </p:txBody>
      </p:sp>
      <p:pic>
        <p:nvPicPr>
          <p:cNvPr id="6" name="Picture 5" descr="tumblr_inline_nqs2uk6GBe1r60001_1280 (1).jpg"/>
          <p:cNvPicPr>
            <a:picLocks noChangeAspect="1"/>
          </p:cNvPicPr>
          <p:nvPr/>
        </p:nvPicPr>
        <p:blipFill>
          <a:blip r:embed="rId2"/>
          <a:srcRect l="3061" b="49976"/>
          <a:stretch>
            <a:fillRect/>
          </a:stretch>
        </p:blipFill>
        <p:spPr>
          <a:xfrm>
            <a:off x="4893990" y="5029201"/>
            <a:ext cx="5774010" cy="18287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81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TEORI EVOLUSI DARWIN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990600"/>
            <a:ext cx="48006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6" descr="Charles Darwin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1981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810000" y="1447800"/>
            <a:ext cx="6705600" cy="144780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 </a:t>
            </a:r>
            <a:r>
              <a:rPr lang="en-US" sz="2400" dirty="0" err="1"/>
              <a:t>evolusi</a:t>
            </a:r>
            <a:r>
              <a:rPr lang="en-US" sz="2400" dirty="0"/>
              <a:t>  Darwin </a:t>
            </a:r>
            <a:r>
              <a:rPr lang="en-US" sz="2400" dirty="0" err="1"/>
              <a:t>tertuang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bukunya</a:t>
            </a:r>
            <a:r>
              <a:rPr lang="en-US" sz="2400" dirty="0"/>
              <a:t> yang </a:t>
            </a:r>
            <a:r>
              <a:rPr lang="en-US" sz="2400" dirty="0" err="1"/>
              <a:t>berjudul</a:t>
            </a:r>
            <a:r>
              <a:rPr lang="en-US" sz="2400" dirty="0"/>
              <a:t> “</a:t>
            </a:r>
            <a:r>
              <a:rPr lang="en-US" sz="2400" b="1" i="1" dirty="0"/>
              <a:t>On the Origin </a:t>
            </a:r>
            <a:r>
              <a:rPr lang="en-US" sz="2400" b="1" i="1" dirty="0" err="1"/>
              <a:t>Spesies</a:t>
            </a:r>
            <a:r>
              <a:rPr lang="en-US" sz="2400" b="1" i="1" dirty="0"/>
              <a:t> by Means of Natural</a:t>
            </a:r>
            <a:r>
              <a:rPr lang="en-US" sz="2400" dirty="0"/>
              <a:t> </a:t>
            </a:r>
            <a:r>
              <a:rPr lang="en-US" sz="2400" b="1" i="1" dirty="0"/>
              <a:t>Selection”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0" y="3276600"/>
            <a:ext cx="6629400" cy="99060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haroni" pitchFamily="2" charset="-79"/>
                <a:cs typeface="Aharoni" pitchFamily="2" charset="-79"/>
              </a:rPr>
              <a:t>asal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mula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spesies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terjadi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melalui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seleksi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alam</a:t>
            </a:r>
            <a:r>
              <a:rPr lang="en-US" dirty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0" y="4495800"/>
            <a:ext cx="6858000" cy="2057400"/>
          </a:xfrm>
          <a:prstGeom prst="roundRect">
            <a:avLst>
              <a:gd name="adj" fmla="val 28975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</a:p>
          <a:p>
            <a:pPr marL="514350" indent="-514350" algn="just">
              <a:buAutoNum type="arabicPeriod"/>
            </a:pPr>
            <a:r>
              <a:rPr lang="en-US" sz="2000" dirty="0" err="1"/>
              <a:t>Spesies</a:t>
            </a:r>
            <a:r>
              <a:rPr lang="en-US" sz="2000" dirty="0"/>
              <a:t> yang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sekarang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spesies</a:t>
            </a:r>
            <a:r>
              <a:rPr lang="en-US" sz="2000" dirty="0"/>
              <a:t> –</a:t>
            </a:r>
            <a:r>
              <a:rPr lang="en-US" sz="2000" dirty="0" err="1"/>
              <a:t>spesies</a:t>
            </a:r>
            <a:r>
              <a:rPr lang="en-US" sz="2000" dirty="0"/>
              <a:t> yang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endParaRPr lang="en-US" sz="2000" dirty="0"/>
          </a:p>
          <a:p>
            <a:pPr marL="514350" indent="-514350" algn="just">
              <a:buAutoNum type="arabicPeriod"/>
            </a:pPr>
            <a:r>
              <a:rPr lang="en-US" sz="2000" dirty="0" err="1"/>
              <a:t>Evolusi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seleksi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seleksi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penyebab</a:t>
            </a:r>
            <a:r>
              <a:rPr lang="en-US" sz="2000" dirty="0"/>
              <a:t> </a:t>
            </a:r>
            <a:r>
              <a:rPr lang="en-US" sz="2000" dirty="0" err="1"/>
              <a:t>evolusi</a:t>
            </a:r>
            <a:r>
              <a:rPr lang="en-US" sz="2000" dirty="0"/>
              <a:t> </a:t>
            </a:r>
            <a:r>
              <a:rPr lang="en-US" sz="2000" dirty="0" err="1"/>
              <a:t>adaptif</a:t>
            </a:r>
            <a:endParaRPr lang="en-US" sz="2000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897</Words>
  <Application>Microsoft Office PowerPoint</Application>
  <PresentationFormat>Widescreen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Baskerville Old Face</vt:lpstr>
      <vt:lpstr>Berlin Sans FB</vt:lpstr>
      <vt:lpstr>Calibri</vt:lpstr>
      <vt:lpstr>Georgia</vt:lpstr>
      <vt:lpstr>Times New Roman</vt:lpstr>
      <vt:lpstr>Wingdings 2</vt:lpstr>
      <vt:lpstr>Office Theme</vt:lpstr>
      <vt:lpstr>MEKANISME EVOLUSI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Mekanisme Evolusi</dc:title>
  <dc:creator>User</dc:creator>
  <cp:lastModifiedBy> </cp:lastModifiedBy>
  <cp:revision>44</cp:revision>
  <dcterms:created xsi:type="dcterms:W3CDTF">2018-04-21T23:43:14Z</dcterms:created>
  <dcterms:modified xsi:type="dcterms:W3CDTF">2019-10-26T10:25:22Z</dcterms:modified>
</cp:coreProperties>
</file>