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7"/>
  </p:notesMasterIdLst>
  <p:sldIdLst>
    <p:sldId id="256" r:id="rId2"/>
    <p:sldId id="291" r:id="rId3"/>
    <p:sldId id="259" r:id="rId4"/>
    <p:sldId id="274" r:id="rId5"/>
    <p:sldId id="275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93" r:id="rId15"/>
    <p:sldId id="294" r:id="rId16"/>
    <p:sldId id="290" r:id="rId17"/>
    <p:sldId id="292" r:id="rId18"/>
    <p:sldId id="295" r:id="rId19"/>
    <p:sldId id="296" r:id="rId20"/>
    <p:sldId id="297" r:id="rId21"/>
    <p:sldId id="298" r:id="rId22"/>
    <p:sldId id="300" r:id="rId23"/>
    <p:sldId id="299" r:id="rId24"/>
    <p:sldId id="258" r:id="rId25"/>
    <p:sldId id="257" r:id="rId26"/>
    <p:sldId id="278" r:id="rId27"/>
    <p:sldId id="279" r:id="rId28"/>
    <p:sldId id="301" r:id="rId29"/>
    <p:sldId id="260" r:id="rId30"/>
    <p:sldId id="261" r:id="rId31"/>
    <p:sldId id="277" r:id="rId32"/>
    <p:sldId id="273" r:id="rId33"/>
    <p:sldId id="303" r:id="rId34"/>
    <p:sldId id="265" r:id="rId35"/>
    <p:sldId id="304" r:id="rId3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FF6"/>
    <a:srgbClr val="C0C0C0"/>
    <a:srgbClr val="663300"/>
    <a:srgbClr val="F6B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6B6128-2E57-45D8-8A86-7441A8F544F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96B2FD8-BB07-44EC-B202-B3D1750E490E}">
      <dgm:prSet phldrT="[Text]"/>
      <dgm:spPr/>
      <dgm:t>
        <a:bodyPr/>
        <a:lstStyle/>
        <a:p>
          <a:r>
            <a:rPr lang="en-US"/>
            <a:t>Sistem Gerak</a:t>
          </a:r>
          <a:endParaRPr lang="id-ID"/>
        </a:p>
      </dgm:t>
    </dgm:pt>
    <dgm:pt modelId="{DC5BB1B9-2FDB-4F7D-ACCB-0B8B4F2C3A77}" type="parTrans" cxnId="{6D24C46B-6073-462E-BC41-44F2FCD9AC18}">
      <dgm:prSet/>
      <dgm:spPr/>
      <dgm:t>
        <a:bodyPr/>
        <a:lstStyle/>
        <a:p>
          <a:endParaRPr lang="id-ID"/>
        </a:p>
      </dgm:t>
    </dgm:pt>
    <dgm:pt modelId="{2160649C-25C8-4203-B399-CA20C58FC062}" type="sibTrans" cxnId="{6D24C46B-6073-462E-BC41-44F2FCD9AC18}">
      <dgm:prSet/>
      <dgm:spPr/>
      <dgm:t>
        <a:bodyPr/>
        <a:lstStyle/>
        <a:p>
          <a:endParaRPr lang="id-ID"/>
        </a:p>
      </dgm:t>
    </dgm:pt>
    <dgm:pt modelId="{4071C091-7265-49DA-8230-783283705589}">
      <dgm:prSet phldrT="[Text]" custT="1"/>
      <dgm:spPr/>
      <dgm:t>
        <a:bodyPr/>
        <a:lstStyle/>
        <a:p>
          <a:r>
            <a:rPr lang="en-US" sz="2800"/>
            <a:t>Rangka</a:t>
          </a:r>
          <a:endParaRPr lang="id-ID" sz="2800"/>
        </a:p>
      </dgm:t>
    </dgm:pt>
    <dgm:pt modelId="{173AED3F-0027-49C9-9669-9A5828D50D5C}" type="parTrans" cxnId="{52C4A6EE-4D8F-4024-8EFD-692111B3D56D}">
      <dgm:prSet/>
      <dgm:spPr/>
      <dgm:t>
        <a:bodyPr/>
        <a:lstStyle/>
        <a:p>
          <a:endParaRPr lang="id-ID"/>
        </a:p>
      </dgm:t>
    </dgm:pt>
    <dgm:pt modelId="{73954CF6-6C40-4F62-A739-71A14859A345}" type="sibTrans" cxnId="{52C4A6EE-4D8F-4024-8EFD-692111B3D56D}">
      <dgm:prSet/>
      <dgm:spPr/>
      <dgm:t>
        <a:bodyPr/>
        <a:lstStyle/>
        <a:p>
          <a:endParaRPr lang="id-ID"/>
        </a:p>
      </dgm:t>
    </dgm:pt>
    <dgm:pt modelId="{8751FCA6-AA96-46C0-AB7A-E4AA0C97F969}">
      <dgm:prSet phldrT="[Text]" custT="1"/>
      <dgm:spPr/>
      <dgm:t>
        <a:bodyPr/>
        <a:lstStyle/>
        <a:p>
          <a:r>
            <a:rPr lang="en-US" sz="2800"/>
            <a:t>Otot</a:t>
          </a:r>
          <a:endParaRPr lang="id-ID" sz="2800"/>
        </a:p>
      </dgm:t>
    </dgm:pt>
    <dgm:pt modelId="{13B1AE36-7F54-4E04-9380-B10B7DA4AE0C}" type="parTrans" cxnId="{0607CF6B-396B-4A55-A76D-42589FA0EB72}">
      <dgm:prSet/>
      <dgm:spPr/>
      <dgm:t>
        <a:bodyPr/>
        <a:lstStyle/>
        <a:p>
          <a:endParaRPr lang="id-ID"/>
        </a:p>
      </dgm:t>
    </dgm:pt>
    <dgm:pt modelId="{D4D8BAD3-4821-4A5A-A3D5-C5D401A48B52}" type="sibTrans" cxnId="{0607CF6B-396B-4A55-A76D-42589FA0EB72}">
      <dgm:prSet/>
      <dgm:spPr/>
      <dgm:t>
        <a:bodyPr/>
        <a:lstStyle/>
        <a:p>
          <a:endParaRPr lang="id-ID"/>
        </a:p>
      </dgm:t>
    </dgm:pt>
    <dgm:pt modelId="{0DD30600-F5F9-40C8-8681-1BC848BE613E}">
      <dgm:prSet phldrT="[Text]" custT="1"/>
      <dgm:spPr/>
      <dgm:t>
        <a:bodyPr/>
        <a:lstStyle/>
        <a:p>
          <a:r>
            <a:rPr lang="en-US" sz="2800"/>
            <a:t>Persendian</a:t>
          </a:r>
          <a:endParaRPr lang="id-ID" sz="2800"/>
        </a:p>
      </dgm:t>
    </dgm:pt>
    <dgm:pt modelId="{599C5534-A6B7-41C0-8338-F0E9C20F2D2B}" type="parTrans" cxnId="{D10C909D-23E5-4B44-B84C-75F10CE0F0E4}">
      <dgm:prSet/>
      <dgm:spPr/>
      <dgm:t>
        <a:bodyPr/>
        <a:lstStyle/>
        <a:p>
          <a:endParaRPr lang="id-ID"/>
        </a:p>
      </dgm:t>
    </dgm:pt>
    <dgm:pt modelId="{D4B44026-566F-462E-A21C-03946AC484D1}" type="sibTrans" cxnId="{D10C909D-23E5-4B44-B84C-75F10CE0F0E4}">
      <dgm:prSet/>
      <dgm:spPr/>
      <dgm:t>
        <a:bodyPr/>
        <a:lstStyle/>
        <a:p>
          <a:endParaRPr lang="id-ID"/>
        </a:p>
      </dgm:t>
    </dgm:pt>
    <dgm:pt modelId="{8E9F95E8-0B55-4F21-9AE0-18625AA1FB71}" type="pres">
      <dgm:prSet presAssocID="{316B6128-2E57-45D8-8A86-7441A8F544F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7D840D-DDC9-40B3-B747-18FD8601E72A}" type="pres">
      <dgm:prSet presAssocID="{296B2FD8-BB07-44EC-B202-B3D1750E490E}" presName="centerShape" presStyleLbl="node0" presStyleIdx="0" presStyleCnt="1"/>
      <dgm:spPr/>
    </dgm:pt>
    <dgm:pt modelId="{747B15EC-6488-4F75-A11C-ED36AF3A2800}" type="pres">
      <dgm:prSet presAssocID="{4071C091-7265-49DA-8230-783283705589}" presName="node" presStyleLbl="node1" presStyleIdx="0" presStyleCnt="3" custScaleX="135347" custScaleY="102344" custRadScaleRad="100526" custRadScaleInc="-1557">
        <dgm:presLayoutVars>
          <dgm:bulletEnabled val="1"/>
        </dgm:presLayoutVars>
      </dgm:prSet>
      <dgm:spPr/>
    </dgm:pt>
    <dgm:pt modelId="{454C379D-C233-43A2-9202-8CBDA003114A}" type="pres">
      <dgm:prSet presAssocID="{4071C091-7265-49DA-8230-783283705589}" presName="dummy" presStyleCnt="0"/>
      <dgm:spPr/>
    </dgm:pt>
    <dgm:pt modelId="{A130BAF7-6886-4E8B-BE4C-404379049863}" type="pres">
      <dgm:prSet presAssocID="{73954CF6-6C40-4F62-A739-71A14859A345}" presName="sibTrans" presStyleLbl="sibTrans2D1" presStyleIdx="0" presStyleCnt="3"/>
      <dgm:spPr/>
    </dgm:pt>
    <dgm:pt modelId="{9D21E8FD-9DE2-4C5F-A18A-9738FDCD2C78}" type="pres">
      <dgm:prSet presAssocID="{8751FCA6-AA96-46C0-AB7A-E4AA0C97F969}" presName="node" presStyleLbl="node1" presStyleIdx="1" presStyleCnt="3" custScaleX="123899">
        <dgm:presLayoutVars>
          <dgm:bulletEnabled val="1"/>
        </dgm:presLayoutVars>
      </dgm:prSet>
      <dgm:spPr/>
    </dgm:pt>
    <dgm:pt modelId="{07F733E6-67B7-4D97-B4FE-126B5C52DAE8}" type="pres">
      <dgm:prSet presAssocID="{8751FCA6-AA96-46C0-AB7A-E4AA0C97F969}" presName="dummy" presStyleCnt="0"/>
      <dgm:spPr/>
    </dgm:pt>
    <dgm:pt modelId="{125B6A8F-D812-4457-ACD8-3408C9680788}" type="pres">
      <dgm:prSet presAssocID="{D4D8BAD3-4821-4A5A-A3D5-C5D401A48B52}" presName="sibTrans" presStyleLbl="sibTrans2D1" presStyleIdx="1" presStyleCnt="3"/>
      <dgm:spPr/>
    </dgm:pt>
    <dgm:pt modelId="{2605E5F6-E727-4AB7-87F1-CD1C85F3BD61}" type="pres">
      <dgm:prSet presAssocID="{0DD30600-F5F9-40C8-8681-1BC848BE613E}" presName="node" presStyleLbl="node1" presStyleIdx="2" presStyleCnt="3" custScaleX="133206">
        <dgm:presLayoutVars>
          <dgm:bulletEnabled val="1"/>
        </dgm:presLayoutVars>
      </dgm:prSet>
      <dgm:spPr/>
    </dgm:pt>
    <dgm:pt modelId="{6ED13078-71D6-4985-A637-9BCAC2D7C40F}" type="pres">
      <dgm:prSet presAssocID="{0DD30600-F5F9-40C8-8681-1BC848BE613E}" presName="dummy" presStyleCnt="0"/>
      <dgm:spPr/>
    </dgm:pt>
    <dgm:pt modelId="{D279E781-9450-4ADE-8158-9C9FF1E0E4E5}" type="pres">
      <dgm:prSet presAssocID="{D4B44026-566F-462E-A21C-03946AC484D1}" presName="sibTrans" presStyleLbl="sibTrans2D1" presStyleIdx="2" presStyleCnt="3"/>
      <dgm:spPr/>
    </dgm:pt>
  </dgm:ptLst>
  <dgm:cxnLst>
    <dgm:cxn modelId="{3E327627-2870-41C7-84F8-BCB27138FF25}" type="presOf" srcId="{316B6128-2E57-45D8-8A86-7441A8F544F8}" destId="{8E9F95E8-0B55-4F21-9AE0-18625AA1FB71}" srcOrd="0" destOrd="0" presId="urn:microsoft.com/office/officeart/2005/8/layout/radial6"/>
    <dgm:cxn modelId="{E0F8F232-B0E5-4372-99F5-6E3333AB7F8B}" type="presOf" srcId="{8751FCA6-AA96-46C0-AB7A-E4AA0C97F969}" destId="{9D21E8FD-9DE2-4C5F-A18A-9738FDCD2C78}" srcOrd="0" destOrd="0" presId="urn:microsoft.com/office/officeart/2005/8/layout/radial6"/>
    <dgm:cxn modelId="{59954945-A089-434C-9CD7-9F4B75B3B195}" type="presOf" srcId="{D4D8BAD3-4821-4A5A-A3D5-C5D401A48B52}" destId="{125B6A8F-D812-4457-ACD8-3408C9680788}" srcOrd="0" destOrd="0" presId="urn:microsoft.com/office/officeart/2005/8/layout/radial6"/>
    <dgm:cxn modelId="{6D24C46B-6073-462E-BC41-44F2FCD9AC18}" srcId="{316B6128-2E57-45D8-8A86-7441A8F544F8}" destId="{296B2FD8-BB07-44EC-B202-B3D1750E490E}" srcOrd="0" destOrd="0" parTransId="{DC5BB1B9-2FDB-4F7D-ACCB-0B8B4F2C3A77}" sibTransId="{2160649C-25C8-4203-B399-CA20C58FC062}"/>
    <dgm:cxn modelId="{0607CF6B-396B-4A55-A76D-42589FA0EB72}" srcId="{296B2FD8-BB07-44EC-B202-B3D1750E490E}" destId="{8751FCA6-AA96-46C0-AB7A-E4AA0C97F969}" srcOrd="1" destOrd="0" parTransId="{13B1AE36-7F54-4E04-9380-B10B7DA4AE0C}" sibTransId="{D4D8BAD3-4821-4A5A-A3D5-C5D401A48B52}"/>
    <dgm:cxn modelId="{BCBFC46F-4EE7-4C9A-81A5-019BB6481401}" type="presOf" srcId="{0DD30600-F5F9-40C8-8681-1BC848BE613E}" destId="{2605E5F6-E727-4AB7-87F1-CD1C85F3BD61}" srcOrd="0" destOrd="0" presId="urn:microsoft.com/office/officeart/2005/8/layout/radial6"/>
    <dgm:cxn modelId="{F39CA554-C880-440B-881C-666F2546A76E}" type="presOf" srcId="{73954CF6-6C40-4F62-A739-71A14859A345}" destId="{A130BAF7-6886-4E8B-BE4C-404379049863}" srcOrd="0" destOrd="0" presId="urn:microsoft.com/office/officeart/2005/8/layout/radial6"/>
    <dgm:cxn modelId="{D10C909D-23E5-4B44-B84C-75F10CE0F0E4}" srcId="{296B2FD8-BB07-44EC-B202-B3D1750E490E}" destId="{0DD30600-F5F9-40C8-8681-1BC848BE613E}" srcOrd="2" destOrd="0" parTransId="{599C5534-A6B7-41C0-8338-F0E9C20F2D2B}" sibTransId="{D4B44026-566F-462E-A21C-03946AC484D1}"/>
    <dgm:cxn modelId="{BABEF7A2-20DD-4355-924E-D11434AA4305}" type="presOf" srcId="{D4B44026-566F-462E-A21C-03946AC484D1}" destId="{D279E781-9450-4ADE-8158-9C9FF1E0E4E5}" srcOrd="0" destOrd="0" presId="urn:microsoft.com/office/officeart/2005/8/layout/radial6"/>
    <dgm:cxn modelId="{C94F56B7-114B-4999-992E-7AE2E0FE8D8C}" type="presOf" srcId="{296B2FD8-BB07-44EC-B202-B3D1750E490E}" destId="{537D840D-DDC9-40B3-B747-18FD8601E72A}" srcOrd="0" destOrd="0" presId="urn:microsoft.com/office/officeart/2005/8/layout/radial6"/>
    <dgm:cxn modelId="{34EF03D9-913E-40EB-AF84-373B0B99F1B0}" type="presOf" srcId="{4071C091-7265-49DA-8230-783283705589}" destId="{747B15EC-6488-4F75-A11C-ED36AF3A2800}" srcOrd="0" destOrd="0" presId="urn:microsoft.com/office/officeart/2005/8/layout/radial6"/>
    <dgm:cxn modelId="{52C4A6EE-4D8F-4024-8EFD-692111B3D56D}" srcId="{296B2FD8-BB07-44EC-B202-B3D1750E490E}" destId="{4071C091-7265-49DA-8230-783283705589}" srcOrd="0" destOrd="0" parTransId="{173AED3F-0027-49C9-9669-9A5828D50D5C}" sibTransId="{73954CF6-6C40-4F62-A739-71A14859A345}"/>
    <dgm:cxn modelId="{E3934728-6EE3-4C56-9F08-7E2FE0109FCD}" type="presParOf" srcId="{8E9F95E8-0B55-4F21-9AE0-18625AA1FB71}" destId="{537D840D-DDC9-40B3-B747-18FD8601E72A}" srcOrd="0" destOrd="0" presId="urn:microsoft.com/office/officeart/2005/8/layout/radial6"/>
    <dgm:cxn modelId="{4287B3AB-F995-4A0B-A436-8FE1DA5ADC33}" type="presParOf" srcId="{8E9F95E8-0B55-4F21-9AE0-18625AA1FB71}" destId="{747B15EC-6488-4F75-A11C-ED36AF3A2800}" srcOrd="1" destOrd="0" presId="urn:microsoft.com/office/officeart/2005/8/layout/radial6"/>
    <dgm:cxn modelId="{05F7DA7D-D483-46F4-83A7-248E3503A1C9}" type="presParOf" srcId="{8E9F95E8-0B55-4F21-9AE0-18625AA1FB71}" destId="{454C379D-C233-43A2-9202-8CBDA003114A}" srcOrd="2" destOrd="0" presId="urn:microsoft.com/office/officeart/2005/8/layout/radial6"/>
    <dgm:cxn modelId="{AE38DE99-674E-4118-BED1-3B5DFDB9C273}" type="presParOf" srcId="{8E9F95E8-0B55-4F21-9AE0-18625AA1FB71}" destId="{A130BAF7-6886-4E8B-BE4C-404379049863}" srcOrd="3" destOrd="0" presId="urn:microsoft.com/office/officeart/2005/8/layout/radial6"/>
    <dgm:cxn modelId="{9776C245-1062-4114-90E5-1A7F9BD6D2C0}" type="presParOf" srcId="{8E9F95E8-0B55-4F21-9AE0-18625AA1FB71}" destId="{9D21E8FD-9DE2-4C5F-A18A-9738FDCD2C78}" srcOrd="4" destOrd="0" presId="urn:microsoft.com/office/officeart/2005/8/layout/radial6"/>
    <dgm:cxn modelId="{3D7F29E1-53CB-4660-B41B-EC638C041AF5}" type="presParOf" srcId="{8E9F95E8-0B55-4F21-9AE0-18625AA1FB71}" destId="{07F733E6-67B7-4D97-B4FE-126B5C52DAE8}" srcOrd="5" destOrd="0" presId="urn:microsoft.com/office/officeart/2005/8/layout/radial6"/>
    <dgm:cxn modelId="{5BC1F637-4C61-4BA5-A7E4-F2E5A77BB0D9}" type="presParOf" srcId="{8E9F95E8-0B55-4F21-9AE0-18625AA1FB71}" destId="{125B6A8F-D812-4457-ACD8-3408C9680788}" srcOrd="6" destOrd="0" presId="urn:microsoft.com/office/officeart/2005/8/layout/radial6"/>
    <dgm:cxn modelId="{74591941-CF79-4B87-80E6-E417F12DEE40}" type="presParOf" srcId="{8E9F95E8-0B55-4F21-9AE0-18625AA1FB71}" destId="{2605E5F6-E727-4AB7-87F1-CD1C85F3BD61}" srcOrd="7" destOrd="0" presId="urn:microsoft.com/office/officeart/2005/8/layout/radial6"/>
    <dgm:cxn modelId="{ED7F79B5-F96A-4B89-A408-B1E503A57225}" type="presParOf" srcId="{8E9F95E8-0B55-4F21-9AE0-18625AA1FB71}" destId="{6ED13078-71D6-4985-A637-9BCAC2D7C40F}" srcOrd="8" destOrd="0" presId="urn:microsoft.com/office/officeart/2005/8/layout/radial6"/>
    <dgm:cxn modelId="{62990F42-15E6-4E3F-B77E-01FE38F6A77E}" type="presParOf" srcId="{8E9F95E8-0B55-4F21-9AE0-18625AA1FB71}" destId="{D279E781-9450-4ADE-8158-9C9FF1E0E4E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9E781-9450-4ADE-8158-9C9FF1E0E4E5}">
      <dsp:nvSpPr>
        <dsp:cNvPr id="0" name=""/>
        <dsp:cNvSpPr/>
      </dsp:nvSpPr>
      <dsp:spPr>
        <a:xfrm>
          <a:off x="2515702" y="611457"/>
          <a:ext cx="4029876" cy="4029876"/>
        </a:xfrm>
        <a:prstGeom prst="blockArc">
          <a:avLst>
            <a:gd name="adj1" fmla="val 8999764"/>
            <a:gd name="adj2" fmla="val 16162553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B6A8F-D812-4457-ACD8-3408C9680788}">
      <dsp:nvSpPr>
        <dsp:cNvPr id="0" name=""/>
        <dsp:cNvSpPr/>
      </dsp:nvSpPr>
      <dsp:spPr>
        <a:xfrm>
          <a:off x="2515769" y="611573"/>
          <a:ext cx="4029876" cy="4029876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0BAF7-6886-4E8B-BE4C-404379049863}">
      <dsp:nvSpPr>
        <dsp:cNvPr id="0" name=""/>
        <dsp:cNvSpPr/>
      </dsp:nvSpPr>
      <dsp:spPr>
        <a:xfrm>
          <a:off x="2515838" y="611455"/>
          <a:ext cx="4029876" cy="4029876"/>
        </a:xfrm>
        <a:prstGeom prst="blockArc">
          <a:avLst>
            <a:gd name="adj1" fmla="val 16162316"/>
            <a:gd name="adj2" fmla="val 1800238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D840D-DDC9-40B3-B747-18FD8601E72A}">
      <dsp:nvSpPr>
        <dsp:cNvPr id="0" name=""/>
        <dsp:cNvSpPr/>
      </dsp:nvSpPr>
      <dsp:spPr>
        <a:xfrm>
          <a:off x="3603358" y="1699162"/>
          <a:ext cx="1854698" cy="1854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Sistem Gerak</a:t>
          </a:r>
          <a:endParaRPr lang="id-ID" sz="3200" kern="1200"/>
        </a:p>
      </dsp:txBody>
      <dsp:txXfrm>
        <a:off x="3874972" y="1970776"/>
        <a:ext cx="1311470" cy="1311470"/>
      </dsp:txXfrm>
    </dsp:sp>
    <dsp:sp modelId="{747B15EC-6488-4F75-A11C-ED36AF3A2800}">
      <dsp:nvSpPr>
        <dsp:cNvPr id="0" name=""/>
        <dsp:cNvSpPr/>
      </dsp:nvSpPr>
      <dsp:spPr>
        <a:xfrm>
          <a:off x="3630604" y="-6047"/>
          <a:ext cx="1757194" cy="132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Rangka</a:t>
          </a:r>
          <a:endParaRPr lang="id-ID" sz="2800" kern="1200"/>
        </a:p>
      </dsp:txBody>
      <dsp:txXfrm>
        <a:off x="3887939" y="188540"/>
        <a:ext cx="1242524" cy="939546"/>
      </dsp:txXfrm>
    </dsp:sp>
    <dsp:sp modelId="{9D21E8FD-9DE2-4C5F-A18A-9738FDCD2C78}">
      <dsp:nvSpPr>
        <dsp:cNvPr id="0" name=""/>
        <dsp:cNvSpPr/>
      </dsp:nvSpPr>
      <dsp:spPr>
        <a:xfrm>
          <a:off x="5430935" y="2961467"/>
          <a:ext cx="1608566" cy="1298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Otot</a:t>
          </a:r>
          <a:endParaRPr lang="id-ID" sz="2800" kern="1200"/>
        </a:p>
      </dsp:txBody>
      <dsp:txXfrm>
        <a:off x="5666504" y="3151597"/>
        <a:ext cx="1137428" cy="918028"/>
      </dsp:txXfrm>
    </dsp:sp>
    <dsp:sp modelId="{2605E5F6-E727-4AB7-87F1-CD1C85F3BD61}">
      <dsp:nvSpPr>
        <dsp:cNvPr id="0" name=""/>
        <dsp:cNvSpPr/>
      </dsp:nvSpPr>
      <dsp:spPr>
        <a:xfrm>
          <a:off x="1961497" y="2961467"/>
          <a:ext cx="1729398" cy="1298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Persendian</a:t>
          </a:r>
          <a:endParaRPr lang="id-ID" sz="2800" kern="1200"/>
        </a:p>
      </dsp:txBody>
      <dsp:txXfrm>
        <a:off x="2214761" y="3151597"/>
        <a:ext cx="1222870" cy="918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4D6E-A39D-48D7-A5F7-E0A8E4A17E18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AE34F-9665-4961-B201-427A3F08EC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988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E34F-9665-4961-B201-427A3F08ECCD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140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096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886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65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241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2913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52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450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280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28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06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905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44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418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385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362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413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3DAA7-633B-47E9-9748-D9AD655D2873}" type="datetimeFigureOut">
              <a:rPr lang="id-ID" smtClean="0"/>
              <a:t>26/10/2019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F7AE3E-7B98-456C-A1C1-62E2813596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018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-OH4f76LLEm0/VOnnTZ1UsTI/AAAAAAAADf4/YCcyWBCWyqM/s1600/kulit%2B1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1.bp.blogspot.com/-g1UrXQHQBuQ/UqmipiCzMFI/AAAAAAAAAas/h7dNp3Odq94/s1600/1.jpg" TargetMode="External"/><Relationship Id="rId5" Type="http://schemas.microsoft.com/office/2007/relationships/hdphoto" Target="../media/hdphoto12.wdp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1.bp.blogspot.com/-yy15nghwQu8/UVtxKruTMhI/AAAAAAAAANk/nGfUbAOLqa4/s1600/thermoregulation-feedback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s://cdn.britannica.com/44/54244-004-892C5169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15666" y="1916832"/>
            <a:ext cx="10008926" cy="4361522"/>
            <a:chOff x="191344" y="1916832"/>
            <a:chExt cx="11323860" cy="43615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4" y="1916832"/>
              <a:ext cx="4752528" cy="436152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583832" y="3312763"/>
              <a:ext cx="6931372" cy="15081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4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JARINGAN DAN SISTEM ORGAN</a:t>
              </a:r>
            </a:p>
            <a:p>
              <a:pPr algn="r"/>
              <a:r>
                <a:rPr lang="en-US" sz="4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HEWAN/MANUSIA</a:t>
              </a:r>
              <a:endParaRPr lang="id-ID" sz="4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33552" y="1707539"/>
            <a:ext cx="98211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Biologi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02kb03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A19EE8-BBBE-4468-83CF-F607B9761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704" y="161674"/>
            <a:ext cx="2186610" cy="15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2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280020"/>
            <a:ext cx="2781341" cy="5871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Rangka Aksial</a:t>
            </a:r>
            <a:endParaRPr lang="id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D:\SSP_3\referensi\tulang-belakan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268760"/>
            <a:ext cx="4032448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SSP_3\referensi\Tulang Rusuk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268760"/>
            <a:ext cx="3912096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59496" y="530120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Tulang Belakang  </a:t>
            </a:r>
            <a:endParaRPr lang="id-ID" sz="2400" b="1"/>
          </a:p>
        </p:txBody>
      </p:sp>
      <p:sp>
        <p:nvSpPr>
          <p:cNvPr id="7" name="TextBox 6"/>
          <p:cNvSpPr txBox="1"/>
          <p:nvPr/>
        </p:nvSpPr>
        <p:spPr>
          <a:xfrm>
            <a:off x="5327576" y="530120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Tulang Dada/Tulang Rusuk</a:t>
            </a:r>
            <a:endParaRPr lang="id-ID" sz="2400" b="1"/>
          </a:p>
        </p:txBody>
      </p:sp>
    </p:spTree>
    <p:extLst>
      <p:ext uri="{BB962C8B-B14F-4D97-AF65-F5344CB8AC3E}">
        <p14:creationId xmlns:p14="http://schemas.microsoft.com/office/powerpoint/2010/main" val="415793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360" y="187234"/>
            <a:ext cx="5004556" cy="6494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Rangka Apendikular</a:t>
            </a:r>
            <a:endParaRPr lang="id-ID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43" r="-817" b="-7614"/>
          <a:stretch/>
        </p:blipFill>
        <p:spPr bwMode="auto">
          <a:xfrm>
            <a:off x="1438400" y="1196753"/>
            <a:ext cx="3672408" cy="4464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Image result for alat gerak bawah manusia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79" t="3102" r="2800" b="7547"/>
          <a:stretch/>
        </p:blipFill>
        <p:spPr bwMode="auto">
          <a:xfrm>
            <a:off x="5231904" y="1196753"/>
            <a:ext cx="3960440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1544" y="574988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Alat Gerak Atas</a:t>
            </a:r>
            <a:endParaRPr lang="id-ID" sz="2400" b="1"/>
          </a:p>
        </p:txBody>
      </p:sp>
      <p:sp>
        <p:nvSpPr>
          <p:cNvPr id="7" name="TextBox 6"/>
          <p:cNvSpPr txBox="1"/>
          <p:nvPr/>
        </p:nvSpPr>
        <p:spPr>
          <a:xfrm>
            <a:off x="5771964" y="574988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Alat Gerak Bawah</a:t>
            </a:r>
            <a:endParaRPr lang="id-ID" sz="2400" b="1"/>
          </a:p>
        </p:txBody>
      </p:sp>
    </p:spTree>
    <p:extLst>
      <p:ext uri="{BB962C8B-B14F-4D97-AF65-F5344CB8AC3E}">
        <p14:creationId xmlns:p14="http://schemas.microsoft.com/office/powerpoint/2010/main" val="998521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299221"/>
            <a:ext cx="4266538" cy="6946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Rangka Apendikular</a:t>
            </a:r>
            <a:endParaRPr lang="id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D:\SSP_3\referensi\0f9fe52bb770d66a71ce75fefbf75b5e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2" t="12146" r="10092" b="12146"/>
          <a:stretch/>
        </p:blipFill>
        <p:spPr bwMode="auto">
          <a:xfrm>
            <a:off x="1055440" y="1268760"/>
            <a:ext cx="3888432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D:\SSP_3\referensi\rangka2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76" t="-8705" r="1379" b="10344"/>
          <a:stretch/>
        </p:blipFill>
        <p:spPr bwMode="auto">
          <a:xfrm>
            <a:off x="5105954" y="869132"/>
            <a:ext cx="4176464" cy="4432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1484" y="576505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Gelang Bahu</a:t>
            </a:r>
            <a:endParaRPr lang="id-ID" sz="2400"/>
          </a:p>
        </p:txBody>
      </p:sp>
      <p:sp>
        <p:nvSpPr>
          <p:cNvPr id="7" name="TextBox 6"/>
          <p:cNvSpPr txBox="1"/>
          <p:nvPr/>
        </p:nvSpPr>
        <p:spPr>
          <a:xfrm>
            <a:off x="5807968" y="576505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Gelang Panggung</a:t>
            </a:r>
            <a:endParaRPr lang="id-ID" sz="2400"/>
          </a:p>
        </p:txBody>
      </p:sp>
    </p:spTree>
    <p:extLst>
      <p:ext uri="{BB962C8B-B14F-4D97-AF65-F5344CB8AC3E}">
        <p14:creationId xmlns:p14="http://schemas.microsoft.com/office/powerpoint/2010/main" val="238200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08" y="116632"/>
            <a:ext cx="6436428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Bentuk Tulang dan Bagian Tulang</a:t>
            </a:r>
            <a:endParaRPr lang="id-ID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" t="709" r="174" b="7392"/>
          <a:stretch/>
        </p:blipFill>
        <p:spPr>
          <a:xfrm>
            <a:off x="1919536" y="731520"/>
            <a:ext cx="8280920" cy="5721816"/>
          </a:xfrm>
        </p:spPr>
      </p:pic>
    </p:spTree>
    <p:extLst>
      <p:ext uri="{BB962C8B-B14F-4D97-AF65-F5344CB8AC3E}">
        <p14:creationId xmlns:p14="http://schemas.microsoft.com/office/powerpoint/2010/main" val="130223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80" y="188640"/>
            <a:ext cx="3960440" cy="7200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b="1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SISTEM SIRKULASI</a:t>
            </a:r>
            <a:endParaRPr lang="id-ID" sz="4400" b="1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2050" name="Diagram 1"/>
          <p:cNvPicPr>
            <a:picLocks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19" b="-10648"/>
          <a:stretch>
            <a:fillRect/>
          </a:stretch>
        </p:blipFill>
        <p:spPr bwMode="auto">
          <a:xfrm>
            <a:off x="983432" y="1268760"/>
            <a:ext cx="842493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2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2700"/>
            <a:ext cx="5904656" cy="7536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JANTUNG DAN PEMBULUH DARAH</a:t>
            </a:r>
            <a:endParaRPr lang="id-ID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3074" name="Picture 2" descr="jnt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980728"/>
            <a:ext cx="748883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52184" y="1196752"/>
            <a:ext cx="3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Pembuluh Darah :</a:t>
            </a:r>
            <a:endParaRPr lang="en-US" sz="2800"/>
          </a:p>
          <a:p>
            <a:pPr marL="342900" indent="-342900">
              <a:buAutoNum type="arabicPeriod"/>
            </a:pPr>
            <a:r>
              <a:rPr lang="en-US" sz="2800"/>
              <a:t>Arteri, terdiri dari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/>
              <a:t>Aorta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/>
              <a:t>Arteri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/>
              <a:t>Arteriola</a:t>
            </a:r>
          </a:p>
          <a:p>
            <a:r>
              <a:rPr lang="en-US" sz="2800"/>
              <a:t>2. Vena, terdiri dari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/>
              <a:t>Vena Kava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/>
              <a:t>Vena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/>
              <a:t>Venula</a:t>
            </a:r>
          </a:p>
          <a:p>
            <a:r>
              <a:rPr lang="en-US" sz="2800"/>
              <a:t>3. Kapiler</a:t>
            </a:r>
            <a:endParaRPr lang="id-ID" sz="2800"/>
          </a:p>
        </p:txBody>
      </p:sp>
    </p:spTree>
    <p:extLst>
      <p:ext uri="{BB962C8B-B14F-4D97-AF65-F5344CB8AC3E}">
        <p14:creationId xmlns:p14="http://schemas.microsoft.com/office/powerpoint/2010/main" val="2425679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664" y="0"/>
            <a:ext cx="4536504" cy="692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SISTEM SIRKULASI</a:t>
            </a:r>
            <a:endParaRPr lang="id-ID" sz="40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Picture 4" descr="Hasil gambar untuk PETA KONSEP PEREDARAN DAR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9456" y="1196752"/>
            <a:ext cx="6120680" cy="5760640"/>
          </a:xfrm>
          <a:prstGeom prst="rect">
            <a:avLst/>
          </a:prstGeom>
          <a:ln w="38100" cap="sq">
            <a:solidFill>
              <a:srgbClr val="C0C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08168" y="1988840"/>
            <a:ext cx="45838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Peredaran Darah Kecil :</a:t>
            </a:r>
          </a:p>
          <a:p>
            <a:r>
              <a:rPr lang="en-US" sz="2800"/>
              <a:t>1</a:t>
            </a:r>
            <a:r>
              <a:rPr lang="en-US" sz="2800">
                <a:sym typeface="Wingdings" panose="05000000000000000000" pitchFamily="2" charset="2"/>
              </a:rPr>
              <a:t></a:t>
            </a:r>
            <a:r>
              <a:rPr lang="en-US" sz="2800"/>
              <a:t> 2</a:t>
            </a:r>
            <a:r>
              <a:rPr lang="en-US" sz="2800">
                <a:sym typeface="Wingdings" panose="05000000000000000000" pitchFamily="2" charset="2"/>
              </a:rPr>
              <a:t></a:t>
            </a:r>
            <a:r>
              <a:rPr lang="en-US" sz="2800"/>
              <a:t> 3</a:t>
            </a:r>
            <a:r>
              <a:rPr lang="en-US" sz="2800">
                <a:sym typeface="Wingdings" panose="05000000000000000000" pitchFamily="2" charset="2"/>
              </a:rPr>
              <a:t></a:t>
            </a:r>
            <a:r>
              <a:rPr lang="en-US" sz="2800"/>
              <a:t> 4</a:t>
            </a:r>
            <a:r>
              <a:rPr lang="en-US" sz="2800">
                <a:sym typeface="Wingdings" panose="05000000000000000000" pitchFamily="2" charset="2"/>
              </a:rPr>
              <a:t></a:t>
            </a:r>
            <a:r>
              <a:rPr lang="en-US" sz="2800"/>
              <a:t> 5</a:t>
            </a:r>
          </a:p>
          <a:p>
            <a:endParaRPr lang="en-US" sz="2800"/>
          </a:p>
          <a:p>
            <a:r>
              <a:rPr lang="en-US" sz="2800" b="1"/>
              <a:t>Peredaran Darah Besar</a:t>
            </a:r>
          </a:p>
          <a:p>
            <a:r>
              <a:rPr lang="en-US" sz="2800"/>
              <a:t>6 </a:t>
            </a:r>
            <a:r>
              <a:rPr lang="en-US" sz="2800">
                <a:sym typeface="Wingdings" panose="05000000000000000000" pitchFamily="2" charset="2"/>
              </a:rPr>
              <a:t></a:t>
            </a:r>
            <a:r>
              <a:rPr lang="en-US" sz="2800"/>
              <a:t> 7/8</a:t>
            </a:r>
            <a:r>
              <a:rPr lang="en-US" sz="2800">
                <a:sym typeface="Wingdings" panose="05000000000000000000" pitchFamily="2" charset="2"/>
              </a:rPr>
              <a:t></a:t>
            </a:r>
            <a:r>
              <a:rPr lang="en-US" sz="2800"/>
              <a:t> 9/10</a:t>
            </a:r>
            <a:r>
              <a:rPr lang="en-US" sz="2800">
                <a:sym typeface="Wingdings" panose="05000000000000000000" pitchFamily="2" charset="2"/>
              </a:rPr>
              <a:t></a:t>
            </a:r>
            <a:r>
              <a:rPr lang="en-US" sz="2800"/>
              <a:t> 11</a:t>
            </a:r>
          </a:p>
          <a:p>
            <a:pPr marL="342900" indent="-342900">
              <a:buAutoNum type="arabicPlain"/>
            </a:pPr>
            <a:endParaRPr lang="en-US" sz="2800"/>
          </a:p>
          <a:p>
            <a:pPr marL="342900" indent="-342900">
              <a:buAutoNum type="arabicPlain"/>
            </a:pPr>
            <a:endParaRPr lang="en-US" sz="2800"/>
          </a:p>
          <a:p>
            <a:pPr marL="342900" indent="-342900">
              <a:buAutoNum type="arabicPlain"/>
            </a:pPr>
            <a:endParaRPr lang="en-US" sz="2800"/>
          </a:p>
          <a:p>
            <a:pPr marL="342900" indent="-342900">
              <a:buAutoNum type="arabicPlain"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091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632" y="116632"/>
            <a:ext cx="3744416" cy="7311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SISTEM PENCERNAAN</a:t>
            </a:r>
            <a:endParaRPr lang="id-ID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Picture 3" descr="G:\sistem pencernaan\gambar\sistem-pencernaan-manusia-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10" b="6810"/>
          <a:stretch/>
        </p:blipFill>
        <p:spPr bwMode="auto">
          <a:xfrm>
            <a:off x="1343472" y="640080"/>
            <a:ext cx="7344816" cy="5885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67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39512"/>
            <a:ext cx="3888432" cy="6224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Sistem Pencernaan - gigi</a:t>
            </a:r>
            <a:endParaRPr lang="id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55440" y="1628800"/>
            <a:ext cx="8784976" cy="4296743"/>
            <a:chOff x="911424" y="1635029"/>
            <a:chExt cx="8784976" cy="4296743"/>
          </a:xfrm>
        </p:grpSpPr>
        <p:pic>
          <p:nvPicPr>
            <p:cNvPr id="5" name="Picture 4" descr="G:\sistem pencernaan\gambar\jenis gigi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4" t="-6250" r="-164" b="6250"/>
            <a:stretch/>
          </p:blipFill>
          <p:spPr bwMode="auto">
            <a:xfrm>
              <a:off x="911424" y="1635029"/>
              <a:ext cx="4896544" cy="3479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b72ef97b4b1800cdc5f91658f9bc9de5.jp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951984" y="1635029"/>
              <a:ext cx="3744416" cy="34792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719736" y="5408552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Susunan Geligi Manusia</a:t>
              </a:r>
              <a:endParaRPr lang="id-ID" sz="2800"/>
            </a:p>
          </p:txBody>
        </p:sp>
      </p:grpSp>
    </p:spTree>
    <p:extLst>
      <p:ext uri="{BB962C8B-B14F-4D97-AF65-F5344CB8AC3E}">
        <p14:creationId xmlns:p14="http://schemas.microsoft.com/office/powerpoint/2010/main" val="4094797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8424936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Sisitem Pencernaan –esofgus dan ventrikulus</a:t>
            </a:r>
            <a:endParaRPr lang="id-ID" sz="4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8" y="3789040"/>
            <a:ext cx="4318535" cy="2636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8168" y="1312609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Keterangan </a:t>
            </a:r>
          </a:p>
          <a:p>
            <a:r>
              <a:rPr lang="en-US"/>
              <a:t>a. Gearakan masuknya makanan dari esophagus ke ventrikulus</a:t>
            </a:r>
          </a:p>
          <a:p>
            <a:endParaRPr lang="en-US"/>
          </a:p>
          <a:p>
            <a:r>
              <a:rPr lang="en-US"/>
              <a:t>b. Gerakan peristaltik pada esofagus</a:t>
            </a:r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767408" y="1099242"/>
            <a:ext cx="6552728" cy="2244827"/>
            <a:chOff x="767408" y="1099242"/>
            <a:chExt cx="6552728" cy="2244827"/>
          </a:xfrm>
        </p:grpSpPr>
        <p:grpSp>
          <p:nvGrpSpPr>
            <p:cNvPr id="7" name="Group 6"/>
            <p:cNvGrpSpPr/>
            <p:nvPr/>
          </p:nvGrpSpPr>
          <p:grpSpPr>
            <a:xfrm>
              <a:off x="767408" y="1124743"/>
              <a:ext cx="6552728" cy="2219326"/>
              <a:chOff x="767408" y="1124743"/>
              <a:chExt cx="6552728" cy="2219326"/>
            </a:xfrm>
          </p:grpSpPr>
          <p:pic>
            <p:nvPicPr>
              <p:cNvPr id="4" name="Picture 3" descr="D:\PPG\SSP 4 Nur Marisya\Slide13.JPG"/>
              <p:cNvPicPr/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408" y="1124744"/>
                <a:ext cx="3190240" cy="2219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" name="Picture 4" descr="D:\PPG\SSP 4 Nur Marisya\gambar\gerak-peristaltik.png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9776" y="1124743"/>
                <a:ext cx="3240360" cy="2219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794148" y="1124743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</a:t>
              </a:r>
              <a:endParaRPr lang="id-ID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37668" y="109924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</a:t>
              </a:r>
              <a:endParaRPr lang="id-ID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0" y="3933056"/>
            <a:ext cx="4392488" cy="1477328"/>
            <a:chOff x="6096000" y="3933056"/>
            <a:chExt cx="4392488" cy="1477328"/>
          </a:xfrm>
        </p:grpSpPr>
        <p:sp>
          <p:nvSpPr>
            <p:cNvPr id="12" name="TextBox 11"/>
            <p:cNvSpPr txBox="1"/>
            <p:nvPr/>
          </p:nvSpPr>
          <p:spPr>
            <a:xfrm>
              <a:off x="7176120" y="3933056"/>
              <a:ext cx="331236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Ventrikulus dibagi menjadi 3 daerah 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Kardiak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Fundus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Pilorus</a:t>
              </a:r>
              <a:endParaRPr lang="id-ID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096000" y="4574864"/>
              <a:ext cx="828092" cy="1937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07252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728" y="116631"/>
            <a:ext cx="4536504" cy="7200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JARINGAN  EPITEL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8782" t="27081" r="14423" b="12486"/>
          <a:stretch/>
        </p:blipFill>
        <p:spPr bwMode="auto">
          <a:xfrm>
            <a:off x="1811524" y="933534"/>
            <a:ext cx="8208912" cy="594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6442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46" y="116632"/>
            <a:ext cx="8596668" cy="5595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</a:t>
            </a:r>
            <a:r>
              <a:rPr lang="en-US"/>
              <a:t> </a:t>
            </a:r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Pencernaan – pankreas dan hati</a:t>
            </a:r>
            <a:endParaRPr lang="id-ID"/>
          </a:p>
        </p:txBody>
      </p:sp>
      <p:pic>
        <p:nvPicPr>
          <p:cNvPr id="4" name="Content Placeholder 3" descr="D:\PPG\SSP 4 Nur Marisya\pankrea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340768"/>
            <a:ext cx="4531943" cy="38164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 descr="D:\PPG\SSP 4 Nur Marisya\anatomi-hepar1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" t="14423" r="909" b="6731"/>
          <a:stretch/>
        </p:blipFill>
        <p:spPr bwMode="auto">
          <a:xfrm>
            <a:off x="5669280" y="1340768"/>
            <a:ext cx="5303520" cy="38164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3239" y="545484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Pankreas</a:t>
            </a:r>
            <a:endParaRPr lang="id-ID" sz="3600"/>
          </a:p>
        </p:txBody>
      </p:sp>
      <p:sp>
        <p:nvSpPr>
          <p:cNvPr id="7" name="TextBox 6"/>
          <p:cNvSpPr txBox="1"/>
          <p:nvPr/>
        </p:nvSpPr>
        <p:spPr>
          <a:xfrm>
            <a:off x="6916884" y="544522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Hati</a:t>
            </a:r>
            <a:endParaRPr lang="id-ID" sz="3600"/>
          </a:p>
        </p:txBody>
      </p:sp>
    </p:spTree>
    <p:extLst>
      <p:ext uri="{BB962C8B-B14F-4D97-AF65-F5344CB8AC3E}">
        <p14:creationId xmlns:p14="http://schemas.microsoft.com/office/powerpoint/2010/main" val="756777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116632"/>
            <a:ext cx="8596668" cy="7200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Sistem Pencernaan: usus halus, usus besar</a:t>
            </a:r>
            <a:endParaRPr lang="id-ID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Picture 3" descr="usus halus[5].jpg"/>
          <p:cNvPicPr/>
          <p:nvPr/>
        </p:nvPicPr>
        <p:blipFill rotWithShape="1">
          <a:blip r:embed="rId2"/>
          <a:srcRect t="5653" b="9645"/>
          <a:stretch/>
        </p:blipFill>
        <p:spPr>
          <a:xfrm>
            <a:off x="1188720" y="1412776"/>
            <a:ext cx="4043184" cy="3960440"/>
          </a:xfrm>
          <a:prstGeom prst="rect">
            <a:avLst/>
          </a:prstGeom>
        </p:spPr>
      </p:pic>
      <p:pic>
        <p:nvPicPr>
          <p:cNvPr id="5" name="Picture 4" descr="usus besar[3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>
            <a:fillRect/>
          </a:stretch>
        </p:blipFill>
        <p:spPr>
          <a:xfrm>
            <a:off x="5519936" y="1412776"/>
            <a:ext cx="415734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78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4248472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Sistem Pernafasan</a:t>
            </a:r>
            <a:endParaRPr lang="id-ID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6016" y="1008626"/>
            <a:ext cx="9182392" cy="3904100"/>
            <a:chOff x="586016" y="1008626"/>
            <a:chExt cx="9182392" cy="3904100"/>
          </a:xfrm>
        </p:grpSpPr>
        <p:pic>
          <p:nvPicPr>
            <p:cNvPr id="5122" name="Picture 2" descr="F:\Bagian Pernafasa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" t="1918" r="3293" b="3583"/>
            <a:stretch/>
          </p:blipFill>
          <p:spPr bwMode="auto">
            <a:xfrm>
              <a:off x="586016" y="1024294"/>
              <a:ext cx="4645888" cy="38884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1" descr="lung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928" y="1008626"/>
              <a:ext cx="4320480" cy="38605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1302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404664"/>
            <a:ext cx="6768752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Sistem Pernafasan – mekanisme pernafasan</a:t>
            </a:r>
            <a:endParaRPr lang="id-ID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27448" y="1412776"/>
            <a:ext cx="8136904" cy="3620319"/>
            <a:chOff x="1127448" y="1412776"/>
            <a:chExt cx="8136904" cy="3620319"/>
          </a:xfrm>
        </p:grpSpPr>
        <p:pic>
          <p:nvPicPr>
            <p:cNvPr id="6146" name="Picture 5" descr="iiii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6" r="3864"/>
            <a:stretch>
              <a:fillRect/>
            </a:stretch>
          </p:blipFill>
          <p:spPr bwMode="auto">
            <a:xfrm>
              <a:off x="1127448" y="1412776"/>
              <a:ext cx="3888432" cy="36203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6" descr="inspirasioo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2" t="3728" r="9337"/>
            <a:stretch>
              <a:fillRect/>
            </a:stretch>
          </p:blipFill>
          <p:spPr bwMode="auto">
            <a:xfrm>
              <a:off x="5231904" y="1412776"/>
              <a:ext cx="4032448" cy="36203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1813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978" y="27732"/>
            <a:ext cx="3172173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SISTEM  EKSKRESI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Picture 3" descr="http://1.bp.blogspot.com/-OH4f76LLEm0/VOnnTZ1UsTI/AAAAAAAADf4/YCcyWBCWyqM/s1600/kulit%2B1.pn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56" y="3488315"/>
            <a:ext cx="4920595" cy="309634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50" name="Picture 2" descr="Hasil gambar untuk struktur hati"/>
          <p:cNvPicPr>
            <a:picLocks noChangeAspect="1" noChangeArrowheads="1"/>
          </p:cNvPicPr>
          <p:nvPr/>
        </p:nvPicPr>
        <p:blipFill rotWithShape="1">
          <a:blip r:embed="rId4" r:link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9" t="3409" r="6935" b="12501"/>
          <a:stretch/>
        </p:blipFill>
        <p:spPr bwMode="auto">
          <a:xfrm>
            <a:off x="695400" y="692696"/>
            <a:ext cx="4937760" cy="2952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168008" y="1722890"/>
            <a:ext cx="3168352" cy="646331"/>
            <a:chOff x="6168008" y="1722890"/>
            <a:chExt cx="3168352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7104112" y="172289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Hati</a:t>
              </a:r>
              <a:endParaRPr lang="id-ID" sz="360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6168008" y="2060848"/>
              <a:ext cx="93610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07569" y="5008530"/>
            <a:ext cx="2952326" cy="646331"/>
            <a:chOff x="2207569" y="5008530"/>
            <a:chExt cx="2952326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2207569" y="5008530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Kulit</a:t>
              </a:r>
              <a:endParaRPr lang="id-ID" sz="3600"/>
            </a:p>
          </p:txBody>
        </p:sp>
        <p:sp>
          <p:nvSpPr>
            <p:cNvPr id="7" name="Right Arrow 6"/>
            <p:cNvSpPr/>
            <p:nvPr/>
          </p:nvSpPr>
          <p:spPr>
            <a:xfrm rot="10800000">
              <a:off x="4079776" y="5301207"/>
              <a:ext cx="1080119" cy="1440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573721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672" y="14469"/>
            <a:ext cx="3960440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Proses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Pengeluaran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Keringat</a:t>
            </a:r>
            <a:endParaRPr lang="id-ID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1027" name="Picture 3" descr="Hasil gambar untuk termoregulasi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16" b="4516"/>
          <a:stretch/>
        </p:blipFill>
        <p:spPr bwMode="auto">
          <a:xfrm>
            <a:off x="551384" y="640080"/>
            <a:ext cx="9361040" cy="610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541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970" y="188640"/>
            <a:ext cx="4626578" cy="7200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Sistem Ekskresi - ginjal</a:t>
            </a:r>
            <a:endParaRPr lang="id-ID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338" y="1052735"/>
            <a:ext cx="9048062" cy="3497009"/>
            <a:chOff x="648338" y="1052735"/>
            <a:chExt cx="9048062" cy="3497009"/>
          </a:xfrm>
        </p:grpSpPr>
        <p:pic>
          <p:nvPicPr>
            <p:cNvPr id="4" name="Picture 3" descr="https://3.bp.blogspot.com/-5kj4k9qK4Ug/WmgOG37D4KI/AAAAAAAAFlU/ahU3wOCp2CoTJ6oaX9fSamaPIi2PBhP-QCLcBGAs/s1600/ginjal1.jpg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9" t="9553" r="-3822" b="-558"/>
            <a:stretch/>
          </p:blipFill>
          <p:spPr bwMode="auto">
            <a:xfrm>
              <a:off x="648338" y="1052735"/>
              <a:ext cx="4511558" cy="34970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mammal excretory system.bmp"/>
            <p:cNvPicPr/>
            <p:nvPr/>
          </p:nvPicPr>
          <p:blipFill>
            <a:blip r:embed="rId4"/>
            <a:srcRect t="43309"/>
            <a:stretch>
              <a:fillRect/>
            </a:stretch>
          </p:blipFill>
          <p:spPr>
            <a:xfrm>
              <a:off x="5302548" y="1052735"/>
              <a:ext cx="4393852" cy="34970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415480" y="454974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Struktur Ginjal</a:t>
            </a:r>
            <a:endParaRPr lang="id-ID" sz="2400"/>
          </a:p>
        </p:txBody>
      </p:sp>
      <p:sp>
        <p:nvSpPr>
          <p:cNvPr id="9" name="TextBox 8"/>
          <p:cNvSpPr txBox="1"/>
          <p:nvPr/>
        </p:nvSpPr>
        <p:spPr>
          <a:xfrm>
            <a:off x="6419354" y="454974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Nefron</a:t>
            </a:r>
            <a:endParaRPr lang="id-ID" sz="2400"/>
          </a:p>
        </p:txBody>
      </p:sp>
    </p:spTree>
    <p:extLst>
      <p:ext uri="{BB962C8B-B14F-4D97-AF65-F5344CB8AC3E}">
        <p14:creationId xmlns:p14="http://schemas.microsoft.com/office/powerpoint/2010/main" val="3142217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624" y="2332"/>
            <a:ext cx="4968552" cy="5760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Proses Pembentuka Urin</a:t>
            </a:r>
            <a:endParaRPr lang="id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3472" y="836712"/>
            <a:ext cx="80648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636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4536504" cy="720080"/>
          </a:xfrm>
          <a:solidFill>
            <a:srgbClr val="F9CFF6"/>
          </a:solidFill>
        </p:spPr>
        <p:txBody>
          <a:bodyPr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Sistem Saraf Pusat - otak</a:t>
            </a:r>
            <a:endParaRPr lang="id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Picture 3" descr="Image result for bagian-bagian otak manus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196752"/>
            <a:ext cx="547260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882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78647" y="188772"/>
            <a:ext cx="8785341" cy="6525071"/>
            <a:chOff x="1570" y="1124"/>
            <a:chExt cx="9458" cy="8435"/>
          </a:xfrm>
        </p:grpSpPr>
        <p:pic>
          <p:nvPicPr>
            <p:cNvPr id="3075" name="Picture 3" descr="https://cdn.britannica.com/44/54244-004-892C5169.jp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" y="1124"/>
              <a:ext cx="9458" cy="7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045" y="8850"/>
              <a:ext cx="4507" cy="7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lang="en-US" sz="3600">
                  <a:latin typeface="Agency FB" panose="020B0503020202020204" pitchFamily="34" charset="0"/>
                </a:rPr>
                <a:t>Letak</a:t>
              </a:r>
              <a:r>
                <a:rPr kumimoji="0" lang="id-ID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gency FB" panose="020B0503020202020204" pitchFamily="34" charset="0"/>
                </a:rPr>
                <a:t> Saraf Kranial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5360" y="188926"/>
            <a:ext cx="1656184" cy="1323439"/>
          </a:xfrm>
          <a:prstGeom prst="rect">
            <a:avLst/>
          </a:prstGeom>
          <a:solidFill>
            <a:srgbClr val="F9CFF6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Saraf Somatik</a:t>
            </a:r>
            <a:endParaRPr lang="id-ID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5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76" y="264170"/>
            <a:ext cx="5660280" cy="7200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Jaringan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Epitel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berdasarkan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bentuknya</a:t>
            </a:r>
            <a:endParaRPr lang="id-ID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71464" y="1124744"/>
            <a:ext cx="8856984" cy="4680520"/>
            <a:chOff x="1271464" y="1124744"/>
            <a:chExt cx="8856984" cy="4752528"/>
          </a:xfrm>
        </p:grpSpPr>
        <p:pic>
          <p:nvPicPr>
            <p:cNvPr id="4" name="Picture 3" descr="Image result for ciri jaringan epitel semua tipe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85"/>
            <a:stretch/>
          </p:blipFill>
          <p:spPr bwMode="auto">
            <a:xfrm>
              <a:off x="1271464" y="1124744"/>
              <a:ext cx="6048672" cy="47525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Related image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92" t="23408" r="73725" b="18945"/>
            <a:stretch/>
          </p:blipFill>
          <p:spPr bwMode="auto">
            <a:xfrm>
              <a:off x="7536160" y="1628800"/>
              <a:ext cx="2592288" cy="28489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8076220" y="4469998"/>
            <a:ext cx="205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/>
              <a:t>Epitel</a:t>
            </a:r>
            <a:r>
              <a:rPr lang="en-US" sz="2000"/>
              <a:t> </a:t>
            </a:r>
            <a:r>
              <a:rPr lang="en-US" sz="2000" err="1"/>
              <a:t>Kelenjar</a:t>
            </a:r>
            <a:endParaRPr lang="id-ID" sz="2000"/>
          </a:p>
        </p:txBody>
      </p:sp>
    </p:spTree>
    <p:extLst>
      <p:ext uri="{BB962C8B-B14F-4D97-AF65-F5344CB8AC3E}">
        <p14:creationId xmlns:p14="http://schemas.microsoft.com/office/powerpoint/2010/main" val="2205208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495600" y="332656"/>
            <a:ext cx="7992888" cy="6696744"/>
            <a:chOff x="2839" y="4559"/>
            <a:chExt cx="7753" cy="6541"/>
          </a:xfrm>
        </p:grpSpPr>
        <p:pic>
          <p:nvPicPr>
            <p:cNvPr id="4099" name="Picture 3" descr="Image5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9"/>
            <a:stretch>
              <a:fillRect/>
            </a:stretch>
          </p:blipFill>
          <p:spPr bwMode="auto">
            <a:xfrm>
              <a:off x="2839" y="4559"/>
              <a:ext cx="7753" cy="568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515" y="10430"/>
              <a:ext cx="3784" cy="6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sz="4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gency FB" panose="020B0503020202020204" pitchFamily="34" charset="0"/>
                </a:rPr>
                <a:t>            </a:t>
              </a:r>
              <a:r>
                <a:rPr kumimoji="0" lang="id-ID" sz="4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gency FB" panose="020B0503020202020204" pitchFamily="34" charset="0"/>
                </a:rPr>
                <a:t>Saraf Spinal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5360" y="360636"/>
            <a:ext cx="1728192" cy="1323439"/>
          </a:xfrm>
          <a:prstGeom prst="rect">
            <a:avLst/>
          </a:prstGeom>
          <a:solidFill>
            <a:srgbClr val="F9CFF6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Agency FB" panose="020B0503020202020204" pitchFamily="34" charset="0"/>
              </a:rPr>
              <a:t>Saraf Somatik</a:t>
            </a:r>
            <a:endParaRPr lang="id-ID" sz="400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50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27648" y="332656"/>
            <a:ext cx="7416824" cy="6336704"/>
            <a:chOff x="1440" y="2946"/>
            <a:chExt cx="9090" cy="12519"/>
          </a:xfrm>
        </p:grpSpPr>
        <p:pic>
          <p:nvPicPr>
            <p:cNvPr id="2051" name="Picture 3" descr="50f9d22f435e908106845c79fdf636a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74"/>
            <a:stretch>
              <a:fillRect/>
            </a:stretch>
          </p:blipFill>
          <p:spPr bwMode="auto">
            <a:xfrm>
              <a:off x="1440" y="2946"/>
              <a:ext cx="9090" cy="114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440" y="14440"/>
              <a:ext cx="9090" cy="1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gency FB" panose="020B0503020202020204" pitchFamily="34" charset="0"/>
                </a:rPr>
                <a:t>Saraf Simpatetik dan Saraf Parasimpatetik</a:t>
              </a:r>
              <a:endParaRPr kumimoji="0" lang="id-ID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9416" y="332656"/>
            <a:ext cx="1512168" cy="1323439"/>
          </a:xfrm>
          <a:prstGeom prst="rect">
            <a:avLst/>
          </a:prstGeom>
          <a:solidFill>
            <a:srgbClr val="F9CFF6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Saraf Otonom</a:t>
            </a:r>
            <a:endParaRPr lang="id-ID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15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688" y="116632"/>
            <a:ext cx="2557425" cy="5871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SISTEM ENDOKRIN</a:t>
            </a:r>
            <a:endParaRPr lang="id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098" name="Picture 2" descr="Kelenjar Hipofisis atau pituarylk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340768"/>
            <a:ext cx="302433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:\ \b\thyroid_gland.gif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352854"/>
            <a:ext cx="2924175" cy="2940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937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672" y="188640"/>
            <a:ext cx="4248472" cy="5040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SISTEM REPRODUKSI  -  PRIA</a:t>
            </a:r>
            <a:endParaRPr lang="id-ID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Content Placeholder 3" descr="D:\2018\PPG\Alat Reproduksi Pri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052736"/>
            <a:ext cx="8856984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665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116632"/>
            <a:ext cx="4752528" cy="7200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Sistem Reproduksi Wanita</a:t>
            </a:r>
            <a:endParaRPr lang="id-ID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Picture 3" descr="http://majalah1000guru.net/wp-content/uploads/Ed39-biologi-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628801"/>
            <a:ext cx="8280920" cy="381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136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3429001"/>
            <a:ext cx="8596668" cy="108012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TERIMAKASIH</a:t>
            </a:r>
            <a:endParaRPr lang="id-ID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0B716-C0C9-4D8B-ADC8-1D01829B1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1556792"/>
            <a:ext cx="2186610" cy="15458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5AF7E4-1D5B-4C1C-9736-55855E79632A}"/>
              </a:ext>
            </a:extLst>
          </p:cNvPr>
          <p:cNvCxnSpPr/>
          <p:nvPr/>
        </p:nvCxnSpPr>
        <p:spPr>
          <a:xfrm>
            <a:off x="3215680" y="3573016"/>
            <a:ext cx="44644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58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16632"/>
            <a:ext cx="3258426" cy="87518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Jaringan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Ikat</a:t>
            </a:r>
            <a:endParaRPr lang="id-ID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85" b="6985"/>
          <a:stretch/>
        </p:blipFill>
        <p:spPr>
          <a:xfrm>
            <a:off x="839416" y="991816"/>
            <a:ext cx="9001000" cy="53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6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6632"/>
            <a:ext cx="2610354" cy="7200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Jaringan Otot</a:t>
            </a:r>
            <a:endParaRPr lang="id-ID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4064" r="845" b="4271"/>
          <a:stretch/>
        </p:blipFill>
        <p:spPr>
          <a:xfrm>
            <a:off x="1631504" y="1052736"/>
            <a:ext cx="7344815" cy="3017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9496" y="4653136"/>
            <a:ext cx="2232248" cy="2031325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 Menyusun alat-alat dalam seperti usus (disebut otot visceral), bekerja di bawah kesadaran (otot involunter), tidak mudah lelah</a:t>
            </a:r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4367808" y="4653136"/>
            <a:ext cx="2016224" cy="2031325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Melekat pada rangka (disebut otot rangka), bekerja dengan kesadaran (otot volunter), mudah lelah</a:t>
            </a:r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6744072" y="4653136"/>
            <a:ext cx="2232247" cy="2031325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Hanya menyusun jantung, bekerja di bawah kesadaran, reaksi otot otomatis, teratur dan tidak mudah lelah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087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62" y="332656"/>
            <a:ext cx="2754370" cy="64807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>
                <a:latin typeface="Agency FB" panose="020B0503020202020204" pitchFamily="34" charset="0"/>
              </a:rPr>
              <a:t>Jaringan Saraf</a:t>
            </a:r>
            <a:endParaRPr lang="id-ID" sz="4000">
              <a:latin typeface="Agency FB" panose="020B0503020202020204" pitchFamily="34" charset="0"/>
            </a:endParaRPr>
          </a:p>
        </p:txBody>
      </p:sp>
      <p:pic>
        <p:nvPicPr>
          <p:cNvPr id="5" name="Picture 4" descr="Related image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2" t="1839" r="1372" b="1839"/>
          <a:stretch/>
        </p:blipFill>
        <p:spPr bwMode="auto">
          <a:xfrm>
            <a:off x="676194" y="1151215"/>
            <a:ext cx="7158992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9616" y="587727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gency FB" panose="020B0503020202020204" pitchFamily="34" charset="0"/>
              </a:rPr>
              <a:t>Neuron</a:t>
            </a:r>
            <a:endParaRPr lang="id-ID" sz="4000"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5186" y="817646"/>
            <a:ext cx="3920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Badan Sel </a:t>
            </a:r>
          </a:p>
          <a:p>
            <a:r>
              <a:rPr lang="en-US" sz="2000"/>
              <a:t>membran sel, nukleus, sitoplasma, mitokondria, badan golgi, lisosom, badan niessl</a:t>
            </a:r>
            <a:endParaRPr lang="id-ID" sz="2000"/>
          </a:p>
        </p:txBody>
      </p:sp>
      <p:sp>
        <p:nvSpPr>
          <p:cNvPr id="9" name="TextBox 8"/>
          <p:cNvSpPr txBox="1"/>
          <p:nvPr/>
        </p:nvSpPr>
        <p:spPr>
          <a:xfrm>
            <a:off x="8274242" y="2568813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Dendrit</a:t>
            </a:r>
          </a:p>
          <a:p>
            <a:pPr algn="just"/>
            <a:r>
              <a:rPr lang="en-US" sz="2000"/>
              <a:t>bercabang-cabang</a:t>
            </a:r>
          </a:p>
          <a:p>
            <a:pPr algn="just"/>
            <a:r>
              <a:rPr lang="en-US" sz="2000"/>
              <a:t>menerima stimulus dan membawanya ke badan sel</a:t>
            </a:r>
            <a:endParaRPr lang="id-ID" sz="2000"/>
          </a:p>
        </p:txBody>
      </p:sp>
      <p:sp>
        <p:nvSpPr>
          <p:cNvPr id="10" name="TextBox 9"/>
          <p:cNvSpPr txBox="1"/>
          <p:nvPr/>
        </p:nvSpPr>
        <p:spPr>
          <a:xfrm>
            <a:off x="7933934" y="4660954"/>
            <a:ext cx="34923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Akson</a:t>
            </a:r>
          </a:p>
          <a:p>
            <a:r>
              <a:rPr lang="en-US" sz="2000"/>
              <a:t>membawa rangsang meninggalkan badan sel menuju saraf lain atau efektor</a:t>
            </a:r>
          </a:p>
          <a:p>
            <a:endParaRPr lang="en-US"/>
          </a:p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313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75720" y="188640"/>
            <a:ext cx="3363664" cy="7484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SISTEM  GERAK</a:t>
            </a:r>
            <a:endParaRPr lang="id-ID" sz="4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60745978"/>
              </p:ext>
            </p:extLst>
          </p:nvPr>
        </p:nvGraphicFramePr>
        <p:xfrm>
          <a:off x="839416" y="1268760"/>
          <a:ext cx="9001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46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744" y="116632"/>
            <a:ext cx="2664296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 A N G K A</a:t>
            </a:r>
            <a:endParaRPr lang="id-ID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36" y="1124744"/>
            <a:ext cx="5292588" cy="5544616"/>
          </a:xfrm>
        </p:spPr>
      </p:pic>
      <p:sp>
        <p:nvSpPr>
          <p:cNvPr id="5" name="TextBox 4"/>
          <p:cNvSpPr txBox="1"/>
          <p:nvPr/>
        </p:nvSpPr>
        <p:spPr>
          <a:xfrm>
            <a:off x="6672064" y="1050119"/>
            <a:ext cx="41044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Fungsi      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Alat gerak pasif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Memberi bentuk tubuh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Menegakkan tubuh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Tempat melekatnya otot rangka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Melindungi organ yang lunak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Tempat pembentukan eritrosit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Tempat penyimpanan mineral Ca dan P</a:t>
            </a:r>
            <a:endParaRPr lang="id-ID" sz="2800"/>
          </a:p>
        </p:txBody>
      </p:sp>
    </p:spTree>
    <p:extLst>
      <p:ext uri="{BB962C8B-B14F-4D97-AF65-F5344CB8AC3E}">
        <p14:creationId xmlns:p14="http://schemas.microsoft.com/office/powerpoint/2010/main" val="358356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84" y="332656"/>
            <a:ext cx="9234740" cy="72008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Rangka Aksial :  tulang tengkorak (kranium)</a:t>
            </a:r>
            <a:endParaRPr lang="id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D:\SSP_3\referensi\Tulang Tengkorak .JPG"/>
          <p:cNvPicPr>
            <a:picLocks noGrp="1"/>
          </p:cNvPicPr>
          <p:nvPr>
            <p:ph idx="1"/>
          </p:nvPr>
        </p:nvPicPr>
        <p:blipFill rotWithShape="1"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1923" r="1111" b="1923"/>
          <a:stretch/>
        </p:blipFill>
        <p:spPr bwMode="auto">
          <a:xfrm>
            <a:off x="1127448" y="1196752"/>
            <a:ext cx="8352928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31704" y="59492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(a) tampak samping, (b) tampak  depan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74259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3031</TotalTime>
  <Words>380</Words>
  <Application>Microsoft Office PowerPoint</Application>
  <PresentationFormat>Widescreen</PresentationFormat>
  <Paragraphs>107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Agency FB</vt:lpstr>
      <vt:lpstr>Arial</vt:lpstr>
      <vt:lpstr>Bahnschrift Condensed</vt:lpstr>
      <vt:lpstr>Calibri</vt:lpstr>
      <vt:lpstr>Trebuchet MS</vt:lpstr>
      <vt:lpstr>Wingdings 3</vt:lpstr>
      <vt:lpstr>Facet</vt:lpstr>
      <vt:lpstr>PowerPoint Presentation</vt:lpstr>
      <vt:lpstr>JARINGAN  EPITEL</vt:lpstr>
      <vt:lpstr>Jaringan Epitel, berdasarkan bentuknya</vt:lpstr>
      <vt:lpstr>Jaringan Ikat</vt:lpstr>
      <vt:lpstr>Jaringan Otot</vt:lpstr>
      <vt:lpstr>Jaringan Saraf</vt:lpstr>
      <vt:lpstr> SISTEM  GERAK</vt:lpstr>
      <vt:lpstr>R A N G K A</vt:lpstr>
      <vt:lpstr>Rangka Aksial :  tulang tengkorak (kranium)</vt:lpstr>
      <vt:lpstr>Rangka Aksial</vt:lpstr>
      <vt:lpstr>Rangka Apendikular</vt:lpstr>
      <vt:lpstr>Rangka Apendikular</vt:lpstr>
      <vt:lpstr>Bentuk Tulang dan Bagian Tulang</vt:lpstr>
      <vt:lpstr>SISTEM SIRKULASI</vt:lpstr>
      <vt:lpstr>JANTUNG DAN PEMBULUH DARAH</vt:lpstr>
      <vt:lpstr>SISTEM SIRKULASI</vt:lpstr>
      <vt:lpstr>SISTEM PENCERNAAN</vt:lpstr>
      <vt:lpstr>Sistem Pencernaan - gigi</vt:lpstr>
      <vt:lpstr>Sisitem Pencernaan –esofgus dan ventrikulus</vt:lpstr>
      <vt:lpstr>Sistem Pencernaan – pankreas dan hati</vt:lpstr>
      <vt:lpstr>Sistem Pencernaan: usus halus, usus besar</vt:lpstr>
      <vt:lpstr>Sistem Pernafasan</vt:lpstr>
      <vt:lpstr>Sistem Pernafasan – mekanisme pernafasan</vt:lpstr>
      <vt:lpstr>SISTEM  EKSKRESI</vt:lpstr>
      <vt:lpstr>Proses Pengeluaran Keringat</vt:lpstr>
      <vt:lpstr>Sistem Ekskresi - ginjal</vt:lpstr>
      <vt:lpstr>Proses Pembentuka Urin</vt:lpstr>
      <vt:lpstr>Sistem Saraf Pusat - otak</vt:lpstr>
      <vt:lpstr>PowerPoint Presentation</vt:lpstr>
      <vt:lpstr>PowerPoint Presentation</vt:lpstr>
      <vt:lpstr>PowerPoint Presentation</vt:lpstr>
      <vt:lpstr>SISTEM ENDOKRIN</vt:lpstr>
      <vt:lpstr>SISTEM REPRODUKSI  -  PRIA</vt:lpstr>
      <vt:lpstr>Sistem Reproduksi Wanita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JARINGAN DAN SISTEM ORGAN HEWAN/MANUSIA</dc:title>
  <dc:creator>ASUS</dc:creator>
  <cp:lastModifiedBy> </cp:lastModifiedBy>
  <cp:revision>108</cp:revision>
  <dcterms:created xsi:type="dcterms:W3CDTF">2019-10-10T07:24:11Z</dcterms:created>
  <dcterms:modified xsi:type="dcterms:W3CDTF">2019-10-26T04:51:02Z</dcterms:modified>
</cp:coreProperties>
</file>