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5" r:id="rId2"/>
  </p:sldMasterIdLst>
  <p:notesMasterIdLst>
    <p:notesMasterId r:id="rId13"/>
  </p:notesMasterIdLst>
  <p:sldIdLst>
    <p:sldId id="361" r:id="rId3"/>
    <p:sldId id="362" r:id="rId4"/>
    <p:sldId id="363" r:id="rId5"/>
    <p:sldId id="364" r:id="rId6"/>
    <p:sldId id="365" r:id="rId7"/>
    <p:sldId id="368" r:id="rId8"/>
    <p:sldId id="366" r:id="rId9"/>
    <p:sldId id="367" r:id="rId10"/>
    <p:sldId id="370" r:id="rId11"/>
    <p:sldId id="369" r:id="rId12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84460" autoAdjust="0"/>
  </p:normalViewPr>
  <p:slideViewPr>
    <p:cSldViewPr snapToGrid="0">
      <p:cViewPr>
        <p:scale>
          <a:sx n="42" d="100"/>
          <a:sy n="42" d="100"/>
        </p:scale>
        <p:origin x="-1092" y="90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t>2019/11/7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66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8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9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9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1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578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1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89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1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0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3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48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6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261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63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1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19583" y="228600"/>
            <a:ext cx="3962056" cy="9834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5" tIns="81638" rIns="163275" bIns="8163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774" y="230982"/>
            <a:ext cx="13410036" cy="9829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5" tIns="81638" rIns="163275" bIns="81638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19583" y="3079440"/>
            <a:ext cx="3962056" cy="2743200"/>
          </a:xfrm>
        </p:spPr>
        <p:txBody>
          <a:bodyPr anchor="ctr"/>
          <a:lstStyle>
            <a:lvl1pPr marL="0" indent="0" algn="l">
              <a:buNone/>
              <a:defRPr sz="3400">
                <a:solidFill>
                  <a:srgbClr val="FFFFFF"/>
                </a:solidFill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4321" y="3079440"/>
            <a:ext cx="12648102" cy="2743200"/>
          </a:xfrm>
        </p:spPr>
        <p:txBody>
          <a:bodyPr/>
          <a:lstStyle>
            <a:lvl1pPr algn="r">
              <a:defRPr sz="7500" spc="268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>
          <a:xfrm>
            <a:off x="742885" y="9534525"/>
            <a:ext cx="4266830" cy="411957"/>
          </a:xfrm>
          <a:prstGeom prst="rect">
            <a:avLst/>
          </a:prstGeom>
        </p:spPr>
        <p:txBody>
          <a:bodyPr lIns="163275" tIns="81638" rIns="163275" bIns="81638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16467297" y="9532145"/>
            <a:ext cx="1165123" cy="411956"/>
          </a:xfrm>
          <a:prstGeom prst="rect">
            <a:avLst/>
          </a:prstGeom>
        </p:spPr>
        <p:txBody>
          <a:bodyPr lIns="163275" tIns="81638" rIns="163275" bIns="81638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ECA88B-ACB8-4C74-8C97-8402B124A16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5471" y="9534525"/>
            <a:ext cx="6705018" cy="411957"/>
          </a:xfrm>
          <a:prstGeom prst="rect">
            <a:avLst/>
          </a:prstGeom>
        </p:spPr>
        <p:txBody>
          <a:bodyPr lIns="163275" tIns="81638" rIns="163275" bIns="81638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44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2885" y="9534525"/>
            <a:ext cx="4266830" cy="411957"/>
          </a:xfrm>
          <a:prstGeom prst="rect">
            <a:avLst/>
          </a:prstGeom>
        </p:spPr>
        <p:txBody>
          <a:bodyPr lIns="163275" tIns="81638" rIns="163275" bIns="8163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471" y="9534525"/>
            <a:ext cx="6705018" cy="411957"/>
          </a:xfrm>
          <a:prstGeom prst="rect">
            <a:avLst/>
          </a:prstGeom>
        </p:spPr>
        <p:txBody>
          <a:bodyPr lIns="163275" tIns="81638" rIns="163275" bIns="8163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467297" y="9532145"/>
            <a:ext cx="1165123" cy="411956"/>
          </a:xfrm>
          <a:prstGeom prst="rect">
            <a:avLst/>
          </a:prstGeom>
          <a:ln/>
        </p:spPr>
        <p:txBody>
          <a:bodyPr lIns="163275" tIns="81638" rIns="163275" bIns="81638"/>
          <a:lstStyle>
            <a:lvl1pPr>
              <a:defRPr/>
            </a:lvl1pPr>
          </a:lstStyle>
          <a:p>
            <a:fld id="{D1C56A93-617F-454C-9E77-F1CB86AFCF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894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21" y="2578608"/>
            <a:ext cx="8076499" cy="661111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5593" y="2578608"/>
            <a:ext cx="8076499" cy="661111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42885" y="9534525"/>
            <a:ext cx="4266830" cy="411957"/>
          </a:xfrm>
          <a:prstGeom prst="rect">
            <a:avLst/>
          </a:prstGeom>
        </p:spPr>
        <p:txBody>
          <a:bodyPr lIns="163275" tIns="81638" rIns="163275" bIns="8163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5471" y="9534525"/>
            <a:ext cx="6705018" cy="411957"/>
          </a:xfrm>
          <a:prstGeom prst="rect">
            <a:avLst/>
          </a:prstGeom>
        </p:spPr>
        <p:txBody>
          <a:bodyPr lIns="163275" tIns="81638" rIns="163275" bIns="8163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467297" y="9532145"/>
            <a:ext cx="1165123" cy="411956"/>
          </a:xfrm>
          <a:prstGeom prst="rect">
            <a:avLst/>
          </a:prstGeom>
          <a:ln/>
        </p:spPr>
        <p:txBody>
          <a:bodyPr lIns="163275" tIns="81638" rIns="163275" bIns="81638"/>
          <a:lstStyle>
            <a:lvl1pPr>
              <a:defRPr/>
            </a:lvl1pPr>
          </a:lstStyle>
          <a:p>
            <a:fld id="{492EE098-F1FC-45B3-B4C5-28E6688FD6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3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2"/>
      <p:bldP spid="14" grpId="0"/>
      <p:bldP spid="14" grpId="2"/>
      <p:bldP spid="15" grpId="0"/>
      <p:bldP spid="15" grpId="2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40" r:id="rId13"/>
    <p:sldLayoutId id="2147483743" r:id="rId14"/>
    <p:sldLayoutId id="2147483745" r:id="rId15"/>
    <p:sldLayoutId id="2147483766" r:id="rId16"/>
    <p:sldLayoutId id="2147483768" r:id="rId17"/>
    <p:sldLayoutId id="2147483767" r:id="rId18"/>
    <p:sldLayoutId id="2147483769" r:id="rId19"/>
    <p:sldLayoutId id="2147483730" r:id="rId20"/>
    <p:sldLayoutId id="2147483759" r:id="rId21"/>
    <p:sldLayoutId id="2147483760" r:id="rId22"/>
    <p:sldLayoutId id="2147483755" r:id="rId23"/>
    <p:sldLayoutId id="2147483775" r:id="rId24"/>
    <p:sldLayoutId id="2147483776" r:id="rId25"/>
    <p:sldLayoutId id="2147483777" r:id="rId26"/>
  </p:sldLayoutIdLst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20816" y="685800"/>
            <a:ext cx="12086175" cy="25908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8600" dirty="0">
                <a:latin typeface="Times New Roman" pitchFamily="18" charset="0"/>
              </a:rPr>
              <a:t>HORTATORY EXPOSITION TEXT</a:t>
            </a:r>
          </a:p>
        </p:txBody>
      </p:sp>
      <p:grpSp>
        <p:nvGrpSpPr>
          <p:cNvPr id="8195" name="Group 4"/>
          <p:cNvGrpSpPr>
            <a:grpSpLocks/>
          </p:cNvGrpSpPr>
          <p:nvPr/>
        </p:nvGrpSpPr>
        <p:grpSpPr bwMode="auto">
          <a:xfrm>
            <a:off x="5939910" y="3864770"/>
            <a:ext cx="6489137" cy="4500563"/>
            <a:chOff x="8479089" y="1262387"/>
            <a:chExt cx="6147593" cy="5684813"/>
          </a:xfrm>
        </p:grpSpPr>
        <p:grpSp>
          <p:nvGrpSpPr>
            <p:cNvPr id="8201" name="Group 5"/>
            <p:cNvGrpSpPr>
              <a:grpSpLocks/>
            </p:cNvGrpSpPr>
            <p:nvPr/>
          </p:nvGrpSpPr>
          <p:grpSpPr bwMode="auto">
            <a:xfrm rot="20275744" flipH="1">
              <a:off x="9114364" y="4275293"/>
              <a:ext cx="965714" cy="1155036"/>
              <a:chOff x="5704433" y="717502"/>
              <a:chExt cx="7365528" cy="8809481"/>
            </a:xfrm>
          </p:grpSpPr>
          <p:sp>
            <p:nvSpPr>
              <p:cNvPr id="95" name="Freeform: Shape 10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1691820" y="8221233"/>
                <a:ext cx="779936" cy="1261753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438150">
                    <a:moveTo>
                      <a:pt x="0" y="0"/>
                    </a:moveTo>
                    <a:lnTo>
                      <a:pt x="19050" y="438150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96" name="Freeform: Shape 106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166389" y="6881380"/>
                <a:ext cx="3349136" cy="1605858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Freeform: Shape 107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751297" y="5499622"/>
                <a:ext cx="802868" cy="596462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05332">
                    <a:moveTo>
                      <a:pt x="157232" y="0"/>
                    </a:moveTo>
                    <a:lnTo>
                      <a:pt x="0" y="205332"/>
                    </a:lnTo>
                    <a:lnTo>
                      <a:pt x="276225" y="157707"/>
                    </a:lnTo>
                    <a:lnTo>
                      <a:pt x="15723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Freeform: Shape 108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6198226" y="5201614"/>
                <a:ext cx="1605750" cy="2385846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Freeform: Shape 109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0196586" y="2408594"/>
                <a:ext cx="2936229" cy="3991704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1390650">
                    <a:moveTo>
                      <a:pt x="1019175" y="0"/>
                    </a:moveTo>
                    <a:lnTo>
                      <a:pt x="0" y="295275"/>
                    </a:lnTo>
                    <a:lnTo>
                      <a:pt x="19050" y="1390650"/>
                    </a:lnTo>
                    <a:lnTo>
                      <a:pt x="101917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Freeform: Shape 11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588183" y="3323801"/>
                <a:ext cx="2660958" cy="4611100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Freeform: Shape 11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762637" y="691933"/>
                <a:ext cx="2546268" cy="6239906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171700">
                    <a:moveTo>
                      <a:pt x="0" y="914400"/>
                    </a:moveTo>
                    <a:lnTo>
                      <a:pt x="871538" y="0"/>
                    </a:lnTo>
                    <a:cubicBezTo>
                      <a:pt x="876300" y="723900"/>
                      <a:pt x="881063" y="1447800"/>
                      <a:pt x="885825" y="2171700"/>
                    </a:cubicBezTo>
                    <a:lnTo>
                      <a:pt x="0" y="9144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202" name="Group 6"/>
            <p:cNvGrpSpPr>
              <a:grpSpLocks/>
            </p:cNvGrpSpPr>
            <p:nvPr/>
          </p:nvGrpSpPr>
          <p:grpSpPr bwMode="auto">
            <a:xfrm rot="20275744" flipH="1">
              <a:off x="8479089" y="5341625"/>
              <a:ext cx="1416763" cy="1605575"/>
              <a:chOff x="5365048" y="479821"/>
              <a:chExt cx="8036930" cy="9108010"/>
            </a:xfrm>
          </p:grpSpPr>
          <p:sp>
            <p:nvSpPr>
              <p:cNvPr id="88" name="Freeform: Shape 98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1675679" y="8270234"/>
                <a:ext cx="1040746" cy="1313821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Freeform: Shape 99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106684" y="6868615"/>
                <a:ext cx="3344055" cy="1620949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90" name="Freeform: Shape 10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381304" y="5523467"/>
                <a:ext cx="1126059" cy="443630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Freeform: Shape 10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6162948" y="5170944"/>
                <a:ext cx="1586714" cy="2371707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Freeform: Shape 10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873764" y="2538851"/>
                <a:ext cx="3531737" cy="3856166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Freeform: Shape 10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588024" y="3322664"/>
                <a:ext cx="2661595" cy="4623981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Freeform: Shape 10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728834" y="435814"/>
                <a:ext cx="2542159" cy="6483818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203" name="Group 7"/>
            <p:cNvGrpSpPr>
              <a:grpSpLocks/>
            </p:cNvGrpSpPr>
            <p:nvPr/>
          </p:nvGrpSpPr>
          <p:grpSpPr bwMode="auto">
            <a:xfrm rot="20275744" flipH="1">
              <a:off x="10278521" y="5974428"/>
              <a:ext cx="496268" cy="512648"/>
              <a:chOff x="5365048" y="1982197"/>
              <a:chExt cx="7362621" cy="7605634"/>
            </a:xfrm>
          </p:grpSpPr>
          <p:sp>
            <p:nvSpPr>
              <p:cNvPr id="81" name="Freeform: Shape 9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1701502" y="8163192"/>
                <a:ext cx="1070908" cy="1294118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Freeform: Shape 9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186679" y="6807781"/>
                <a:ext cx="3346602" cy="1606474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: Shape 9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487390" y="5488067"/>
                <a:ext cx="1115515" cy="446243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: Shape 9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6277990" y="5151111"/>
                <a:ext cx="1561755" cy="2320462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: Shape 9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987105" y="3405037"/>
                <a:ext cx="1918697" cy="2900563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  <a:gd name="connsiteX0" fmla="*/ 1247497 w 1247497"/>
                  <a:gd name="connsiteY0" fmla="*/ 0 h 1024830"/>
                  <a:gd name="connsiteX1" fmla="*/ 0 w 1247497"/>
                  <a:gd name="connsiteY1" fmla="*/ 277330 h 1024830"/>
                  <a:gd name="connsiteX2" fmla="*/ 113780 w 1247497"/>
                  <a:gd name="connsiteY2" fmla="*/ 1024830 h 1024830"/>
                  <a:gd name="connsiteX3" fmla="*/ 1247497 w 1247497"/>
                  <a:gd name="connsiteY3" fmla="*/ 0 h 1024830"/>
                  <a:gd name="connsiteX0" fmla="*/ 675581 w 675581"/>
                  <a:gd name="connsiteY0" fmla="*/ 0 h 1036087"/>
                  <a:gd name="connsiteX1" fmla="*/ 0 w 675581"/>
                  <a:gd name="connsiteY1" fmla="*/ 288587 h 1036087"/>
                  <a:gd name="connsiteX2" fmla="*/ 113780 w 675581"/>
                  <a:gd name="connsiteY2" fmla="*/ 1036087 h 1036087"/>
                  <a:gd name="connsiteX3" fmla="*/ 675581 w 675581"/>
                  <a:gd name="connsiteY3" fmla="*/ 0 h 1036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581" h="1036087">
                    <a:moveTo>
                      <a:pt x="675581" y="0"/>
                    </a:moveTo>
                    <a:lnTo>
                      <a:pt x="0" y="288587"/>
                    </a:lnTo>
                    <a:lnTo>
                      <a:pt x="113780" y="1036087"/>
                    </a:lnTo>
                    <a:lnTo>
                      <a:pt x="675581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: Shape 96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643056" y="3255793"/>
                <a:ext cx="2677271" cy="4551675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: Shape 97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799915" y="1933331"/>
                <a:ext cx="2543393" cy="4908670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  <a:gd name="connsiteX0" fmla="*/ 0 w 993639"/>
                  <a:gd name="connsiteY0" fmla="*/ 595440 h 1852740"/>
                  <a:gd name="connsiteX1" fmla="*/ 993498 w 993639"/>
                  <a:gd name="connsiteY1" fmla="*/ 0 h 1852740"/>
                  <a:gd name="connsiteX2" fmla="*/ 885825 w 993639"/>
                  <a:gd name="connsiteY2" fmla="*/ 1852740 h 1852740"/>
                  <a:gd name="connsiteX3" fmla="*/ 0 w 993639"/>
                  <a:gd name="connsiteY3" fmla="*/ 595440 h 1852740"/>
                  <a:gd name="connsiteX0" fmla="*/ 0 w 885825"/>
                  <a:gd name="connsiteY0" fmla="*/ 473999 h 1731299"/>
                  <a:gd name="connsiteX1" fmla="*/ 784851 w 885825"/>
                  <a:gd name="connsiteY1" fmla="*/ 0 h 1731299"/>
                  <a:gd name="connsiteX2" fmla="*/ 885825 w 885825"/>
                  <a:gd name="connsiteY2" fmla="*/ 1731299 h 1731299"/>
                  <a:gd name="connsiteX3" fmla="*/ 0 w 885825"/>
                  <a:gd name="connsiteY3" fmla="*/ 473999 h 1731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731299">
                    <a:moveTo>
                      <a:pt x="0" y="473999"/>
                    </a:moveTo>
                    <a:lnTo>
                      <a:pt x="784851" y="0"/>
                    </a:lnTo>
                    <a:cubicBezTo>
                      <a:pt x="789613" y="723900"/>
                      <a:pt x="881063" y="1007399"/>
                      <a:pt x="885825" y="1731299"/>
                    </a:cubicBezTo>
                    <a:lnTo>
                      <a:pt x="0" y="47399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204" name="Group 8"/>
            <p:cNvGrpSpPr>
              <a:grpSpLocks/>
            </p:cNvGrpSpPr>
            <p:nvPr/>
          </p:nvGrpSpPr>
          <p:grpSpPr bwMode="auto">
            <a:xfrm rot="20275744" flipH="1">
              <a:off x="11620616" y="3813253"/>
              <a:ext cx="1199247" cy="1359069"/>
              <a:chOff x="5365051" y="479822"/>
              <a:chExt cx="8036930" cy="9108006"/>
            </a:xfrm>
          </p:grpSpPr>
          <p:sp>
            <p:nvSpPr>
              <p:cNvPr id="74" name="Freeform: Shape 8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1649901" y="8265110"/>
                <a:ext cx="1027966" cy="1310230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Freeform: Shape 8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114611" y="6842197"/>
                <a:ext cx="3305594" cy="1612598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Freeform: Shape 86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373293" y="5535996"/>
                <a:ext cx="1128740" cy="463616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Freeform: Shape 87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6188044" y="5152009"/>
                <a:ext cx="1552023" cy="2378582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Freeform: Shape 88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867107" y="2517137"/>
                <a:ext cx="3507155" cy="3850085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Freeform: Shape 89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632372" y="3286978"/>
                <a:ext cx="2620288" cy="4656384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Freeform: Shape 9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704899" y="474453"/>
                <a:ext cx="2539664" cy="6470557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205" name="Group 9"/>
            <p:cNvGrpSpPr>
              <a:grpSpLocks/>
            </p:cNvGrpSpPr>
            <p:nvPr/>
          </p:nvGrpSpPr>
          <p:grpSpPr bwMode="auto">
            <a:xfrm rot="20073958" flipH="1">
              <a:off x="10116519" y="4915091"/>
              <a:ext cx="1567652" cy="1079675"/>
              <a:chOff x="3667032" y="1708483"/>
              <a:chExt cx="8105829" cy="5582653"/>
            </a:xfrm>
          </p:grpSpPr>
          <p:sp>
            <p:nvSpPr>
              <p:cNvPr id="67" name="Freeform: Shape 77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712189" y="2510911"/>
                <a:ext cx="2099456" cy="1088680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Freeform: Shape 78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8587458" y="2528309"/>
                <a:ext cx="2006147" cy="979807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Freeform: Shape 79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644436" y="1663040"/>
                <a:ext cx="1135254" cy="730966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Freeform: Shape 8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6685485" y="3133755"/>
                <a:ext cx="1648458" cy="4090321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Freeform: Shape 8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294363" y="1662993"/>
                <a:ext cx="1912838" cy="1912971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Freeform: Shape 8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485166" y="2060569"/>
                <a:ext cx="2223868" cy="1430837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Freeform: Shape 8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892603" y="1689721"/>
                <a:ext cx="2177209" cy="5552273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206" name="Group 10"/>
            <p:cNvGrpSpPr>
              <a:grpSpLocks/>
            </p:cNvGrpSpPr>
            <p:nvPr/>
          </p:nvGrpSpPr>
          <p:grpSpPr bwMode="auto">
            <a:xfrm rot="20073958" flipH="1">
              <a:off x="10286237" y="3877079"/>
              <a:ext cx="981094" cy="675699"/>
              <a:chOff x="3667032" y="1708483"/>
              <a:chExt cx="8105829" cy="5582653"/>
            </a:xfrm>
          </p:grpSpPr>
          <p:sp>
            <p:nvSpPr>
              <p:cNvPr id="60" name="Freeform: Shape 7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721853" y="2493567"/>
                <a:ext cx="2062487" cy="1093438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Freeform: Shape 7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8598389" y="2516112"/>
                <a:ext cx="1987931" cy="969176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Freeform: Shape 7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695772" y="1629043"/>
                <a:ext cx="1118204" cy="720667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Freeform: Shape 7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6671884" y="3187777"/>
                <a:ext cx="1640043" cy="4100384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Freeform: Shape 7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297854" y="1630374"/>
                <a:ext cx="1913376" cy="1913524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Freeform: Shape 7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496877" y="2021496"/>
                <a:ext cx="2211581" cy="1441350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66" name="Freeform: Shape 76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885049" y="1722000"/>
                <a:ext cx="2186724" cy="5566592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207" name="Group 11"/>
            <p:cNvGrpSpPr>
              <a:grpSpLocks/>
            </p:cNvGrpSpPr>
            <p:nvPr/>
          </p:nvGrpSpPr>
          <p:grpSpPr bwMode="auto">
            <a:xfrm rot="20275744" flipH="1">
              <a:off x="10178216" y="1637990"/>
              <a:ext cx="1416763" cy="1605575"/>
              <a:chOff x="5365048" y="479821"/>
              <a:chExt cx="8036930" cy="9108010"/>
            </a:xfrm>
          </p:grpSpPr>
          <p:sp>
            <p:nvSpPr>
              <p:cNvPr id="53" name="Freeform: Shape 6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1676814" y="8275803"/>
                <a:ext cx="1040757" cy="1313832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Freeform: Shape 6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107830" y="6874181"/>
                <a:ext cx="3344055" cy="1620960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Freeform: Shape 6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382442" y="5529048"/>
                <a:ext cx="1126059" cy="443630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Freeform: Shape 66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6161099" y="5214548"/>
                <a:ext cx="1586714" cy="2371718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Freeform: Shape 67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874912" y="2544431"/>
                <a:ext cx="3531726" cy="3856166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Freeform: Shape 68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589170" y="3328230"/>
                <a:ext cx="2661595" cy="4623992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Freeform: Shape 69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714164" y="430737"/>
                <a:ext cx="2542159" cy="6517944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208" name="Group 12"/>
            <p:cNvGrpSpPr>
              <a:grpSpLocks/>
            </p:cNvGrpSpPr>
            <p:nvPr/>
          </p:nvGrpSpPr>
          <p:grpSpPr bwMode="auto">
            <a:xfrm rot="20275744" flipH="1">
              <a:off x="11852978" y="2424207"/>
              <a:ext cx="1074020" cy="1217154"/>
              <a:chOff x="5365048" y="479821"/>
              <a:chExt cx="8036930" cy="9108010"/>
            </a:xfrm>
          </p:grpSpPr>
          <p:sp>
            <p:nvSpPr>
              <p:cNvPr id="46" name="Freeform: Shape 56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1664462" y="8255706"/>
                <a:ext cx="1057784" cy="1327951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Freeform: Shape 57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094591" y="6831707"/>
                <a:ext cx="3330917" cy="1598058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Freeform: Shape 58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415601" y="5495077"/>
                <a:ext cx="1125310" cy="450155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Freeform: Shape 59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6163253" y="5200569"/>
                <a:ext cx="1575434" cy="2363322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Freeform: Shape 6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895650" y="2499678"/>
                <a:ext cx="3533465" cy="3871336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Freeform: Shape 6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592112" y="3278537"/>
                <a:ext cx="2655731" cy="4659114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Freeform: Shape 6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716481" y="408492"/>
                <a:ext cx="2543207" cy="6482236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209" name="Group 13"/>
            <p:cNvGrpSpPr>
              <a:grpSpLocks/>
            </p:cNvGrpSpPr>
            <p:nvPr/>
          </p:nvGrpSpPr>
          <p:grpSpPr bwMode="auto">
            <a:xfrm rot="21043784" flipH="1">
              <a:off x="12949687" y="4848328"/>
              <a:ext cx="885221" cy="609671"/>
              <a:chOff x="3667032" y="1708483"/>
              <a:chExt cx="8105829" cy="5582653"/>
            </a:xfrm>
          </p:grpSpPr>
          <p:sp>
            <p:nvSpPr>
              <p:cNvPr id="39" name="Freeform: Shape 49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745516" y="2511146"/>
                <a:ext cx="2093070" cy="1074139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Freeform: Shape 5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8618719" y="2503489"/>
                <a:ext cx="2037990" cy="963987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Freeform: Shape 5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704469" y="1620086"/>
                <a:ext cx="1129148" cy="716098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Freeform: Shape 5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6689846" y="3124374"/>
                <a:ext cx="1624875" cy="4158871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Freeform: Shape 5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339901" y="1626634"/>
                <a:ext cx="1927828" cy="1927957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Freeform: Shape 5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495113" y="2030352"/>
                <a:ext cx="2258313" cy="1459730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Freeform: Shape 5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925591" y="1648440"/>
                <a:ext cx="2203232" cy="5563534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210" name="Group 14"/>
            <p:cNvGrpSpPr>
              <a:grpSpLocks/>
            </p:cNvGrpSpPr>
            <p:nvPr/>
          </p:nvGrpSpPr>
          <p:grpSpPr bwMode="auto">
            <a:xfrm rot="21043784" flipH="1">
              <a:off x="9098407" y="3250270"/>
              <a:ext cx="740471" cy="509978"/>
              <a:chOff x="3667032" y="1708483"/>
              <a:chExt cx="8105829" cy="5582653"/>
            </a:xfrm>
          </p:grpSpPr>
          <p:sp>
            <p:nvSpPr>
              <p:cNvPr id="32" name="Freeform: Shape 4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707355" y="2556184"/>
                <a:ext cx="2074205" cy="1086560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Freeform: Shape 4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8617590" y="2471895"/>
                <a:ext cx="2008357" cy="987791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Freeform: Shape 4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755320" y="1668293"/>
                <a:ext cx="1119418" cy="724380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Freeform: Shape 4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6702284" y="3104163"/>
                <a:ext cx="1613268" cy="4082870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: Shape 46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381443" y="1609515"/>
                <a:ext cx="1909595" cy="1909729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Freeform: Shape 47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547980" y="2032683"/>
                <a:ext cx="2205922" cy="1415824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reeform: Shape 48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959244" y="1720988"/>
                <a:ext cx="2172987" cy="5465777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211" name="Group 15"/>
            <p:cNvGrpSpPr>
              <a:grpSpLocks/>
            </p:cNvGrpSpPr>
            <p:nvPr/>
          </p:nvGrpSpPr>
          <p:grpSpPr bwMode="auto">
            <a:xfrm rot="20275744" flipH="1">
              <a:off x="12999428" y="1262387"/>
              <a:ext cx="1627254" cy="1844118"/>
              <a:chOff x="5365048" y="479821"/>
              <a:chExt cx="8036930" cy="9108010"/>
            </a:xfrm>
          </p:grpSpPr>
          <p:sp>
            <p:nvSpPr>
              <p:cNvPr id="25" name="Freeform: Shape 35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11681989" y="8259572"/>
                <a:ext cx="1054668" cy="1322141"/>
              </a:xfrm>
              <a:custGeom>
                <a:avLst/>
                <a:gdLst>
                  <a:gd name="connsiteX0" fmla="*/ 0 w 266700"/>
                  <a:gd name="connsiteY0" fmla="*/ 0 h 438150"/>
                  <a:gd name="connsiteX1" fmla="*/ 19050 w 266700"/>
                  <a:gd name="connsiteY1" fmla="*/ 438150 h 438150"/>
                  <a:gd name="connsiteX2" fmla="*/ 266700 w 266700"/>
                  <a:gd name="connsiteY2" fmla="*/ 76200 h 438150"/>
                  <a:gd name="connsiteX3" fmla="*/ 0 w 266700"/>
                  <a:gd name="connsiteY3" fmla="*/ 0 h 438150"/>
                  <a:gd name="connsiteX0" fmla="*/ 0 w 366579"/>
                  <a:gd name="connsiteY0" fmla="*/ 0 h 459339"/>
                  <a:gd name="connsiteX1" fmla="*/ 366579 w 366579"/>
                  <a:gd name="connsiteY1" fmla="*/ 459339 h 459339"/>
                  <a:gd name="connsiteX2" fmla="*/ 266700 w 366579"/>
                  <a:gd name="connsiteY2" fmla="*/ 76200 h 459339"/>
                  <a:gd name="connsiteX3" fmla="*/ 0 w 366579"/>
                  <a:gd name="connsiteY3" fmla="*/ 0 h 459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6579" h="459339">
                    <a:moveTo>
                      <a:pt x="0" y="0"/>
                    </a:moveTo>
                    <a:lnTo>
                      <a:pt x="366579" y="459339"/>
                    </a:lnTo>
                    <a:lnTo>
                      <a:pt x="266700" y="76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Freeform: Shape 36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148084" y="6865694"/>
                <a:ext cx="3327418" cy="1604401"/>
              </a:xfrm>
              <a:custGeom>
                <a:avLst/>
                <a:gdLst>
                  <a:gd name="connsiteX0" fmla="*/ 1219200 w 1219200"/>
                  <a:gd name="connsiteY0" fmla="*/ 561975 h 561975"/>
                  <a:gd name="connsiteX1" fmla="*/ 438150 w 1219200"/>
                  <a:gd name="connsiteY1" fmla="*/ 0 h 561975"/>
                  <a:gd name="connsiteX2" fmla="*/ 0 w 1219200"/>
                  <a:gd name="connsiteY2" fmla="*/ 361950 h 561975"/>
                  <a:gd name="connsiteX3" fmla="*/ 1219200 w 1219200"/>
                  <a:gd name="connsiteY3" fmla="*/ 561975 h 561975"/>
                  <a:gd name="connsiteX0" fmla="*/ 1158170 w 1158170"/>
                  <a:gd name="connsiteY0" fmla="*/ 561975 h 561975"/>
                  <a:gd name="connsiteX1" fmla="*/ 377120 w 1158170"/>
                  <a:gd name="connsiteY1" fmla="*/ 0 h 561975"/>
                  <a:gd name="connsiteX2" fmla="*/ 0 w 1158170"/>
                  <a:gd name="connsiteY2" fmla="*/ 375217 h 561975"/>
                  <a:gd name="connsiteX3" fmla="*/ 1158170 w 1158170"/>
                  <a:gd name="connsiteY3" fmla="*/ 561975 h 561975"/>
                  <a:gd name="connsiteX0" fmla="*/ 1160823 w 1160823"/>
                  <a:gd name="connsiteY0" fmla="*/ 561975 h 561975"/>
                  <a:gd name="connsiteX1" fmla="*/ 379773 w 1160823"/>
                  <a:gd name="connsiteY1" fmla="*/ 0 h 561975"/>
                  <a:gd name="connsiteX2" fmla="*/ 0 w 1160823"/>
                  <a:gd name="connsiteY2" fmla="*/ 367257 h 561975"/>
                  <a:gd name="connsiteX3" fmla="*/ 1160823 w 1160823"/>
                  <a:gd name="connsiteY3" fmla="*/ 561975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0823" h="561975">
                    <a:moveTo>
                      <a:pt x="1160823" y="561975"/>
                    </a:moveTo>
                    <a:lnTo>
                      <a:pt x="379773" y="0"/>
                    </a:lnTo>
                    <a:lnTo>
                      <a:pt x="0" y="367257"/>
                    </a:lnTo>
                    <a:lnTo>
                      <a:pt x="1160823" y="561975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Freeform: Shape 37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372467" y="5542469"/>
                <a:ext cx="1128945" cy="445667"/>
              </a:xfrm>
              <a:custGeom>
                <a:avLst/>
                <a:gdLst>
                  <a:gd name="connsiteX0" fmla="*/ 133350 w 276225"/>
                  <a:gd name="connsiteY0" fmla="*/ 0 h 200025"/>
                  <a:gd name="connsiteX1" fmla="*/ 0 w 276225"/>
                  <a:gd name="connsiteY1" fmla="*/ 200025 h 200025"/>
                  <a:gd name="connsiteX2" fmla="*/ 276225 w 276225"/>
                  <a:gd name="connsiteY2" fmla="*/ 152400 h 200025"/>
                  <a:gd name="connsiteX3" fmla="*/ 133350 w 276225"/>
                  <a:gd name="connsiteY3" fmla="*/ 0 h 200025"/>
                  <a:gd name="connsiteX0" fmla="*/ 157232 w 276225"/>
                  <a:gd name="connsiteY0" fmla="*/ 0 h 205332"/>
                  <a:gd name="connsiteX1" fmla="*/ 0 w 276225"/>
                  <a:gd name="connsiteY1" fmla="*/ 205332 h 205332"/>
                  <a:gd name="connsiteX2" fmla="*/ 276225 w 276225"/>
                  <a:gd name="connsiteY2" fmla="*/ 157707 h 205332"/>
                  <a:gd name="connsiteX3" fmla="*/ 157232 w 276225"/>
                  <a:gd name="connsiteY3" fmla="*/ 0 h 205332"/>
                  <a:gd name="connsiteX0" fmla="*/ 275415 w 394408"/>
                  <a:gd name="connsiteY0" fmla="*/ 0 h 157707"/>
                  <a:gd name="connsiteX1" fmla="*/ 0 w 394408"/>
                  <a:gd name="connsiteY1" fmla="*/ 150097 h 157707"/>
                  <a:gd name="connsiteX2" fmla="*/ 394408 w 394408"/>
                  <a:gd name="connsiteY2" fmla="*/ 157707 h 157707"/>
                  <a:gd name="connsiteX3" fmla="*/ 275415 w 394408"/>
                  <a:gd name="connsiteY3" fmla="*/ 0 h 157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4408" h="157707">
                    <a:moveTo>
                      <a:pt x="275415" y="0"/>
                    </a:moveTo>
                    <a:lnTo>
                      <a:pt x="0" y="150097"/>
                    </a:lnTo>
                    <a:lnTo>
                      <a:pt x="394408" y="157707"/>
                    </a:lnTo>
                    <a:lnTo>
                      <a:pt x="27541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Freeform: Shape 38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6158721" y="5173990"/>
                <a:ext cx="1589441" cy="2362030"/>
              </a:xfrm>
              <a:custGeom>
                <a:avLst/>
                <a:gdLst>
                  <a:gd name="connsiteX0" fmla="*/ 552450 w 552450"/>
                  <a:gd name="connsiteY0" fmla="*/ 0 h 847725"/>
                  <a:gd name="connsiteX1" fmla="*/ 0 w 552450"/>
                  <a:gd name="connsiteY1" fmla="*/ 114300 h 847725"/>
                  <a:gd name="connsiteX2" fmla="*/ 523875 w 552450"/>
                  <a:gd name="connsiteY2" fmla="*/ 847725 h 847725"/>
                  <a:gd name="connsiteX3" fmla="*/ 552450 w 552450"/>
                  <a:gd name="connsiteY3" fmla="*/ 0 h 847725"/>
                  <a:gd name="connsiteX0" fmla="*/ 552450 w 552450"/>
                  <a:gd name="connsiteY0" fmla="*/ 0 h 826497"/>
                  <a:gd name="connsiteX1" fmla="*/ 0 w 552450"/>
                  <a:gd name="connsiteY1" fmla="*/ 114300 h 826497"/>
                  <a:gd name="connsiteX2" fmla="*/ 502647 w 552450"/>
                  <a:gd name="connsiteY2" fmla="*/ 826497 h 826497"/>
                  <a:gd name="connsiteX3" fmla="*/ 552450 w 552450"/>
                  <a:gd name="connsiteY3" fmla="*/ 0 h 826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0" h="826497">
                    <a:moveTo>
                      <a:pt x="552450" y="0"/>
                    </a:moveTo>
                    <a:lnTo>
                      <a:pt x="0" y="114300"/>
                    </a:lnTo>
                    <a:lnTo>
                      <a:pt x="502647" y="826497"/>
                    </a:lnTo>
                    <a:lnTo>
                      <a:pt x="55245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Freeform: Shape 39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889627" y="2524402"/>
                <a:ext cx="3535381" cy="3862447"/>
              </a:xfrm>
              <a:custGeom>
                <a:avLst/>
                <a:gdLst>
                  <a:gd name="connsiteX0" fmla="*/ 1019175 w 1019175"/>
                  <a:gd name="connsiteY0" fmla="*/ 0 h 1390650"/>
                  <a:gd name="connsiteX1" fmla="*/ 0 w 1019175"/>
                  <a:gd name="connsiteY1" fmla="*/ 295275 h 1390650"/>
                  <a:gd name="connsiteX2" fmla="*/ 19050 w 1019175"/>
                  <a:gd name="connsiteY2" fmla="*/ 1390650 h 1390650"/>
                  <a:gd name="connsiteX3" fmla="*/ 1019175 w 1019175"/>
                  <a:gd name="connsiteY3" fmla="*/ 0 h 1390650"/>
                  <a:gd name="connsiteX0" fmla="*/ 1113905 w 1113905"/>
                  <a:gd name="connsiteY0" fmla="*/ 0 h 1390650"/>
                  <a:gd name="connsiteX1" fmla="*/ 0 w 1113905"/>
                  <a:gd name="connsiteY1" fmla="*/ 643150 h 1390650"/>
                  <a:gd name="connsiteX2" fmla="*/ 113780 w 1113905"/>
                  <a:gd name="connsiteY2" fmla="*/ 1390650 h 1390650"/>
                  <a:gd name="connsiteX3" fmla="*/ 1113905 w 1113905"/>
                  <a:gd name="connsiteY3" fmla="*/ 0 h 1390650"/>
                  <a:gd name="connsiteX0" fmla="*/ 1229522 w 1229522"/>
                  <a:gd name="connsiteY0" fmla="*/ 0 h 1341742"/>
                  <a:gd name="connsiteX1" fmla="*/ 0 w 1229522"/>
                  <a:gd name="connsiteY1" fmla="*/ 594242 h 1341742"/>
                  <a:gd name="connsiteX2" fmla="*/ 113780 w 1229522"/>
                  <a:gd name="connsiteY2" fmla="*/ 1341742 h 1341742"/>
                  <a:gd name="connsiteX3" fmla="*/ 1229522 w 1229522"/>
                  <a:gd name="connsiteY3" fmla="*/ 0 h 134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9522" h="1341742">
                    <a:moveTo>
                      <a:pt x="1229522" y="0"/>
                    </a:moveTo>
                    <a:lnTo>
                      <a:pt x="0" y="594242"/>
                    </a:lnTo>
                    <a:lnTo>
                      <a:pt x="113780" y="1341742"/>
                    </a:lnTo>
                    <a:lnTo>
                      <a:pt x="12295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Freeform: Shape 4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592139" y="3276517"/>
                <a:ext cx="2673818" cy="4634936"/>
              </a:xfrm>
              <a:custGeom>
                <a:avLst/>
                <a:gdLst>
                  <a:gd name="connsiteX0" fmla="*/ 528637 w 928687"/>
                  <a:gd name="connsiteY0" fmla="*/ 1628775 h 1628775"/>
                  <a:gd name="connsiteX1" fmla="*/ 0 w 928687"/>
                  <a:gd name="connsiteY1" fmla="*/ 1500188 h 1628775"/>
                  <a:gd name="connsiteX2" fmla="*/ 71437 w 928687"/>
                  <a:gd name="connsiteY2" fmla="*/ 0 h 1628775"/>
                  <a:gd name="connsiteX3" fmla="*/ 928687 w 928687"/>
                  <a:gd name="connsiteY3" fmla="*/ 1271588 h 1628775"/>
                  <a:gd name="connsiteX4" fmla="*/ 528637 w 928687"/>
                  <a:gd name="connsiteY4" fmla="*/ 1628775 h 1628775"/>
                  <a:gd name="connsiteX0" fmla="*/ 542925 w 942975"/>
                  <a:gd name="connsiteY0" fmla="*/ 1304925 h 1304925"/>
                  <a:gd name="connsiteX1" fmla="*/ 14288 w 942975"/>
                  <a:gd name="connsiteY1" fmla="*/ 1176338 h 1304925"/>
                  <a:gd name="connsiteX2" fmla="*/ 0 w 942975"/>
                  <a:gd name="connsiteY2" fmla="*/ 0 h 1304925"/>
                  <a:gd name="connsiteX3" fmla="*/ 942975 w 942975"/>
                  <a:gd name="connsiteY3" fmla="*/ 947738 h 1304925"/>
                  <a:gd name="connsiteX4" fmla="*/ 542925 w 942975"/>
                  <a:gd name="connsiteY4" fmla="*/ 1304925 h 1304925"/>
                  <a:gd name="connsiteX0" fmla="*/ 528637 w 928687"/>
                  <a:gd name="connsiteY0" fmla="*/ 1581150 h 1581150"/>
                  <a:gd name="connsiteX1" fmla="*/ 0 w 928687"/>
                  <a:gd name="connsiteY1" fmla="*/ 1452563 h 1581150"/>
                  <a:gd name="connsiteX2" fmla="*/ 61912 w 928687"/>
                  <a:gd name="connsiteY2" fmla="*/ 0 h 1581150"/>
                  <a:gd name="connsiteX3" fmla="*/ 928687 w 928687"/>
                  <a:gd name="connsiteY3" fmla="*/ 1223963 h 1581150"/>
                  <a:gd name="connsiteX4" fmla="*/ 528637 w 928687"/>
                  <a:gd name="connsiteY4" fmla="*/ 1581150 h 1581150"/>
                  <a:gd name="connsiteX0" fmla="*/ 528637 w 928687"/>
                  <a:gd name="connsiteY0" fmla="*/ 1619250 h 1619250"/>
                  <a:gd name="connsiteX1" fmla="*/ 0 w 928687"/>
                  <a:gd name="connsiteY1" fmla="*/ 1490663 h 1619250"/>
                  <a:gd name="connsiteX2" fmla="*/ 42862 w 928687"/>
                  <a:gd name="connsiteY2" fmla="*/ 0 h 1619250"/>
                  <a:gd name="connsiteX3" fmla="*/ 928687 w 928687"/>
                  <a:gd name="connsiteY3" fmla="*/ 1262063 h 1619250"/>
                  <a:gd name="connsiteX4" fmla="*/ 528637 w 928687"/>
                  <a:gd name="connsiteY4" fmla="*/ 1619250 h 1619250"/>
                  <a:gd name="connsiteX0" fmla="*/ 528637 w 928687"/>
                  <a:gd name="connsiteY0" fmla="*/ 1614196 h 1614196"/>
                  <a:gd name="connsiteX1" fmla="*/ 0 w 928687"/>
                  <a:gd name="connsiteY1" fmla="*/ 1485609 h 1614196"/>
                  <a:gd name="connsiteX2" fmla="*/ 47916 w 928687"/>
                  <a:gd name="connsiteY2" fmla="*/ 0 h 1614196"/>
                  <a:gd name="connsiteX3" fmla="*/ 928687 w 928687"/>
                  <a:gd name="connsiteY3" fmla="*/ 1257009 h 1614196"/>
                  <a:gd name="connsiteX4" fmla="*/ 528637 w 928687"/>
                  <a:gd name="connsiteY4" fmla="*/ 1614196 h 1614196"/>
                  <a:gd name="connsiteX0" fmla="*/ 528637 w 928687"/>
                  <a:gd name="connsiteY0" fmla="*/ 1442351 h 1442351"/>
                  <a:gd name="connsiteX1" fmla="*/ 0 w 928687"/>
                  <a:gd name="connsiteY1" fmla="*/ 1313764 h 1442351"/>
                  <a:gd name="connsiteX2" fmla="*/ 2427 w 928687"/>
                  <a:gd name="connsiteY2" fmla="*/ 0 h 1442351"/>
                  <a:gd name="connsiteX3" fmla="*/ 928687 w 928687"/>
                  <a:gd name="connsiteY3" fmla="*/ 1085164 h 1442351"/>
                  <a:gd name="connsiteX4" fmla="*/ 528637 w 928687"/>
                  <a:gd name="connsiteY4" fmla="*/ 1442351 h 1442351"/>
                  <a:gd name="connsiteX0" fmla="*/ 528637 w 928687"/>
                  <a:gd name="connsiteY0" fmla="*/ 1624305 h 1624305"/>
                  <a:gd name="connsiteX1" fmla="*/ 0 w 928687"/>
                  <a:gd name="connsiteY1" fmla="*/ 1495718 h 1624305"/>
                  <a:gd name="connsiteX2" fmla="*/ 47916 w 928687"/>
                  <a:gd name="connsiteY2" fmla="*/ 0 h 1624305"/>
                  <a:gd name="connsiteX3" fmla="*/ 928687 w 928687"/>
                  <a:gd name="connsiteY3" fmla="*/ 1267118 h 1624305"/>
                  <a:gd name="connsiteX4" fmla="*/ 528637 w 928687"/>
                  <a:gd name="connsiteY4" fmla="*/ 1624305 h 1624305"/>
                  <a:gd name="connsiteX0" fmla="*/ 528637 w 928687"/>
                  <a:gd name="connsiteY0" fmla="*/ 1616345 h 1616345"/>
                  <a:gd name="connsiteX1" fmla="*/ 0 w 928687"/>
                  <a:gd name="connsiteY1" fmla="*/ 1487758 h 1616345"/>
                  <a:gd name="connsiteX2" fmla="*/ 53223 w 928687"/>
                  <a:gd name="connsiteY2" fmla="*/ 0 h 1616345"/>
                  <a:gd name="connsiteX3" fmla="*/ 928687 w 928687"/>
                  <a:gd name="connsiteY3" fmla="*/ 1259158 h 1616345"/>
                  <a:gd name="connsiteX4" fmla="*/ 528637 w 928687"/>
                  <a:gd name="connsiteY4" fmla="*/ 1616345 h 1616345"/>
                  <a:gd name="connsiteX0" fmla="*/ 528637 w 928687"/>
                  <a:gd name="connsiteY0" fmla="*/ 1618998 h 1618998"/>
                  <a:gd name="connsiteX1" fmla="*/ 0 w 928687"/>
                  <a:gd name="connsiteY1" fmla="*/ 1490411 h 1618998"/>
                  <a:gd name="connsiteX2" fmla="*/ 55877 w 928687"/>
                  <a:gd name="connsiteY2" fmla="*/ 0 h 1618998"/>
                  <a:gd name="connsiteX3" fmla="*/ 928687 w 928687"/>
                  <a:gd name="connsiteY3" fmla="*/ 1261811 h 1618998"/>
                  <a:gd name="connsiteX4" fmla="*/ 528637 w 928687"/>
                  <a:gd name="connsiteY4" fmla="*/ 1618998 h 1618998"/>
                  <a:gd name="connsiteX0" fmla="*/ 528637 w 928687"/>
                  <a:gd name="connsiteY0" fmla="*/ 1611038 h 1611038"/>
                  <a:gd name="connsiteX1" fmla="*/ 0 w 928687"/>
                  <a:gd name="connsiteY1" fmla="*/ 1482451 h 1611038"/>
                  <a:gd name="connsiteX2" fmla="*/ 50570 w 928687"/>
                  <a:gd name="connsiteY2" fmla="*/ 0 h 1611038"/>
                  <a:gd name="connsiteX3" fmla="*/ 928687 w 928687"/>
                  <a:gd name="connsiteY3" fmla="*/ 1253851 h 1611038"/>
                  <a:gd name="connsiteX4" fmla="*/ 528637 w 928687"/>
                  <a:gd name="connsiteY4" fmla="*/ 1611038 h 1611038"/>
                  <a:gd name="connsiteX0" fmla="*/ 536444 w 936494"/>
                  <a:gd name="connsiteY0" fmla="*/ 1597771 h 1597771"/>
                  <a:gd name="connsiteX1" fmla="*/ 7807 w 936494"/>
                  <a:gd name="connsiteY1" fmla="*/ 1469184 h 1597771"/>
                  <a:gd name="connsiteX2" fmla="*/ 0 w 936494"/>
                  <a:gd name="connsiteY2" fmla="*/ 0 h 1597771"/>
                  <a:gd name="connsiteX3" fmla="*/ 936494 w 936494"/>
                  <a:gd name="connsiteY3" fmla="*/ 1240584 h 1597771"/>
                  <a:gd name="connsiteX4" fmla="*/ 536444 w 936494"/>
                  <a:gd name="connsiteY4" fmla="*/ 1597771 h 1597771"/>
                  <a:gd name="connsiteX0" fmla="*/ 528735 w 928785"/>
                  <a:gd name="connsiteY0" fmla="*/ 1611038 h 1611038"/>
                  <a:gd name="connsiteX1" fmla="*/ 98 w 928785"/>
                  <a:gd name="connsiteY1" fmla="*/ 1482451 h 1611038"/>
                  <a:gd name="connsiteX2" fmla="*/ 45361 w 928785"/>
                  <a:gd name="connsiteY2" fmla="*/ 0 h 1611038"/>
                  <a:gd name="connsiteX3" fmla="*/ 928785 w 928785"/>
                  <a:gd name="connsiteY3" fmla="*/ 1253851 h 1611038"/>
                  <a:gd name="connsiteX4" fmla="*/ 528735 w 928785"/>
                  <a:gd name="connsiteY4" fmla="*/ 1611038 h 161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8785" h="1611038">
                    <a:moveTo>
                      <a:pt x="528735" y="1611038"/>
                    </a:moveTo>
                    <a:lnTo>
                      <a:pt x="98" y="1482451"/>
                    </a:lnTo>
                    <a:cubicBezTo>
                      <a:pt x="-2504" y="992723"/>
                      <a:pt x="47963" y="489728"/>
                      <a:pt x="45361" y="0"/>
                    </a:cubicBezTo>
                    <a:lnTo>
                      <a:pt x="928785" y="1253851"/>
                    </a:lnTo>
                    <a:lnTo>
                      <a:pt x="528735" y="1611038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Freeform: Shape 4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736830" y="432333"/>
                <a:ext cx="2540132" cy="6477026"/>
              </a:xfrm>
              <a:custGeom>
                <a:avLst/>
                <a:gdLst>
                  <a:gd name="connsiteX0" fmla="*/ 0 w 885825"/>
                  <a:gd name="connsiteY0" fmla="*/ 914400 h 2171700"/>
                  <a:gd name="connsiteX1" fmla="*/ 871538 w 885825"/>
                  <a:gd name="connsiteY1" fmla="*/ 0 h 2171700"/>
                  <a:gd name="connsiteX2" fmla="*/ 885825 w 885825"/>
                  <a:gd name="connsiteY2" fmla="*/ 2171700 h 2171700"/>
                  <a:gd name="connsiteX3" fmla="*/ 0 w 885825"/>
                  <a:gd name="connsiteY3" fmla="*/ 914400 h 2171700"/>
                  <a:gd name="connsiteX0" fmla="*/ 0 w 885825"/>
                  <a:gd name="connsiteY0" fmla="*/ 997167 h 2254467"/>
                  <a:gd name="connsiteX1" fmla="*/ 675879 w 885825"/>
                  <a:gd name="connsiteY1" fmla="*/ 0 h 2254467"/>
                  <a:gd name="connsiteX2" fmla="*/ 885825 w 885825"/>
                  <a:gd name="connsiteY2" fmla="*/ 2254467 h 2254467"/>
                  <a:gd name="connsiteX3" fmla="*/ 0 w 885825"/>
                  <a:gd name="connsiteY3" fmla="*/ 997167 h 22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2254467">
                    <a:moveTo>
                      <a:pt x="0" y="997167"/>
                    </a:moveTo>
                    <a:lnTo>
                      <a:pt x="675879" y="0"/>
                    </a:lnTo>
                    <a:cubicBezTo>
                      <a:pt x="680641" y="723900"/>
                      <a:pt x="881063" y="1530567"/>
                      <a:pt x="885825" y="2254467"/>
                    </a:cubicBezTo>
                    <a:lnTo>
                      <a:pt x="0" y="997167"/>
                    </a:lnTo>
                    <a:close/>
                  </a:path>
                </a:pathLst>
              </a:custGeom>
              <a:solidFill>
                <a:schemeClr val="accent1"/>
              </a:solidFill>
              <a:ln w="31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212" name="Group 16"/>
            <p:cNvGrpSpPr>
              <a:grpSpLocks/>
            </p:cNvGrpSpPr>
            <p:nvPr/>
          </p:nvGrpSpPr>
          <p:grpSpPr bwMode="auto">
            <a:xfrm rot="19361629" flipH="1">
              <a:off x="13519304" y="3604291"/>
              <a:ext cx="825203" cy="568334"/>
              <a:chOff x="3667032" y="1708483"/>
              <a:chExt cx="8105829" cy="5582653"/>
            </a:xfrm>
          </p:grpSpPr>
          <p:sp>
            <p:nvSpPr>
              <p:cNvPr id="18" name="Freeform: Shape 28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9708039" y="2557535"/>
                <a:ext cx="2068041" cy="1093192"/>
              </a:xfrm>
              <a:custGeom>
                <a:avLst/>
                <a:gdLst>
                  <a:gd name="connsiteX0" fmla="*/ 757990 w 757990"/>
                  <a:gd name="connsiteY0" fmla="*/ 228600 h 264695"/>
                  <a:gd name="connsiteX1" fmla="*/ 288758 w 757990"/>
                  <a:gd name="connsiteY1" fmla="*/ 0 h 264695"/>
                  <a:gd name="connsiteX2" fmla="*/ 0 w 757990"/>
                  <a:gd name="connsiteY2" fmla="*/ 264695 h 264695"/>
                  <a:gd name="connsiteX3" fmla="*/ 757990 w 757990"/>
                  <a:gd name="connsiteY3" fmla="*/ 228600 h 264695"/>
                  <a:gd name="connsiteX0" fmla="*/ 753988 w 753988"/>
                  <a:gd name="connsiteY0" fmla="*/ 288628 h 288628"/>
                  <a:gd name="connsiteX1" fmla="*/ 288758 w 753988"/>
                  <a:gd name="connsiteY1" fmla="*/ 0 h 288628"/>
                  <a:gd name="connsiteX2" fmla="*/ 0 w 753988"/>
                  <a:gd name="connsiteY2" fmla="*/ 264695 h 288628"/>
                  <a:gd name="connsiteX3" fmla="*/ 753988 w 753988"/>
                  <a:gd name="connsiteY3" fmla="*/ 288628 h 288628"/>
                  <a:gd name="connsiteX0" fmla="*/ 753988 w 753988"/>
                  <a:gd name="connsiteY0" fmla="*/ 288628 h 324723"/>
                  <a:gd name="connsiteX1" fmla="*/ 288758 w 753988"/>
                  <a:gd name="connsiteY1" fmla="*/ 0 h 324723"/>
                  <a:gd name="connsiteX2" fmla="*/ 0 w 753988"/>
                  <a:gd name="connsiteY2" fmla="*/ 324723 h 324723"/>
                  <a:gd name="connsiteX3" fmla="*/ 753988 w 753988"/>
                  <a:gd name="connsiteY3" fmla="*/ 288628 h 324723"/>
                  <a:gd name="connsiteX0" fmla="*/ 681954 w 681954"/>
                  <a:gd name="connsiteY0" fmla="*/ 396679 h 396679"/>
                  <a:gd name="connsiteX1" fmla="*/ 288758 w 681954"/>
                  <a:gd name="connsiteY1" fmla="*/ 0 h 396679"/>
                  <a:gd name="connsiteX2" fmla="*/ 0 w 681954"/>
                  <a:gd name="connsiteY2" fmla="*/ 324723 h 396679"/>
                  <a:gd name="connsiteX3" fmla="*/ 681954 w 681954"/>
                  <a:gd name="connsiteY3" fmla="*/ 396679 h 396679"/>
                  <a:gd name="connsiteX0" fmla="*/ 798009 w 798009"/>
                  <a:gd name="connsiteY0" fmla="*/ 324645 h 324723"/>
                  <a:gd name="connsiteX1" fmla="*/ 288758 w 798009"/>
                  <a:gd name="connsiteY1" fmla="*/ 0 h 324723"/>
                  <a:gd name="connsiteX2" fmla="*/ 0 w 798009"/>
                  <a:gd name="connsiteY2" fmla="*/ 324723 h 324723"/>
                  <a:gd name="connsiteX3" fmla="*/ 798009 w 798009"/>
                  <a:gd name="connsiteY3" fmla="*/ 324645 h 324723"/>
                  <a:gd name="connsiteX0" fmla="*/ 798009 w 798009"/>
                  <a:gd name="connsiteY0" fmla="*/ 324645 h 324645"/>
                  <a:gd name="connsiteX1" fmla="*/ 288758 w 798009"/>
                  <a:gd name="connsiteY1" fmla="*/ 0 h 324645"/>
                  <a:gd name="connsiteX2" fmla="*/ 0 w 798009"/>
                  <a:gd name="connsiteY2" fmla="*/ 208668 h 324645"/>
                  <a:gd name="connsiteX3" fmla="*/ 798009 w 798009"/>
                  <a:gd name="connsiteY3" fmla="*/ 324645 h 324645"/>
                  <a:gd name="connsiteX0" fmla="*/ 689958 w 689958"/>
                  <a:gd name="connsiteY0" fmla="*/ 360662 h 360662"/>
                  <a:gd name="connsiteX1" fmla="*/ 288758 w 689958"/>
                  <a:gd name="connsiteY1" fmla="*/ 0 h 360662"/>
                  <a:gd name="connsiteX2" fmla="*/ 0 w 689958"/>
                  <a:gd name="connsiteY2" fmla="*/ 208668 h 360662"/>
                  <a:gd name="connsiteX3" fmla="*/ 689958 w 689958"/>
                  <a:gd name="connsiteY3" fmla="*/ 360662 h 360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9958" h="360662">
                    <a:moveTo>
                      <a:pt x="689958" y="360662"/>
                    </a:moveTo>
                    <a:lnTo>
                      <a:pt x="288758" y="0"/>
                    </a:lnTo>
                    <a:lnTo>
                      <a:pt x="0" y="208668"/>
                    </a:lnTo>
                    <a:lnTo>
                      <a:pt x="689958" y="36066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Freeform: Shape 29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8584979" y="2566315"/>
                <a:ext cx="2008955" cy="974991"/>
              </a:xfrm>
              <a:custGeom>
                <a:avLst/>
                <a:gdLst>
                  <a:gd name="connsiteX0" fmla="*/ 661737 w 661737"/>
                  <a:gd name="connsiteY0" fmla="*/ 0 h 324853"/>
                  <a:gd name="connsiteX1" fmla="*/ 360947 w 661737"/>
                  <a:gd name="connsiteY1" fmla="*/ 324853 h 324853"/>
                  <a:gd name="connsiteX2" fmla="*/ 0 w 661737"/>
                  <a:gd name="connsiteY2" fmla="*/ 36095 h 324853"/>
                  <a:gd name="connsiteX3" fmla="*/ 661737 w 661737"/>
                  <a:gd name="connsiteY3" fmla="*/ 0 h 32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1737" h="324853">
                    <a:moveTo>
                      <a:pt x="661737" y="0"/>
                    </a:moveTo>
                    <a:lnTo>
                      <a:pt x="360947" y="324853"/>
                    </a:lnTo>
                    <a:lnTo>
                      <a:pt x="0" y="36095"/>
                    </a:lnTo>
                    <a:lnTo>
                      <a:pt x="661737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: Shape 30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3758538" y="1681632"/>
                <a:ext cx="1122651" cy="709091"/>
              </a:xfrm>
              <a:custGeom>
                <a:avLst/>
                <a:gdLst>
                  <a:gd name="connsiteX0" fmla="*/ 0 w 372979"/>
                  <a:gd name="connsiteY0" fmla="*/ 240632 h 240632"/>
                  <a:gd name="connsiteX1" fmla="*/ 204537 w 372979"/>
                  <a:gd name="connsiteY1" fmla="*/ 0 h 240632"/>
                  <a:gd name="connsiteX2" fmla="*/ 372979 w 372979"/>
                  <a:gd name="connsiteY2" fmla="*/ 120316 h 240632"/>
                  <a:gd name="connsiteX3" fmla="*/ 0 w 372979"/>
                  <a:gd name="connsiteY3" fmla="*/ 240632 h 240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2979" h="240632">
                    <a:moveTo>
                      <a:pt x="0" y="240632"/>
                    </a:moveTo>
                    <a:lnTo>
                      <a:pt x="204537" y="0"/>
                    </a:lnTo>
                    <a:lnTo>
                      <a:pt x="372979" y="120316"/>
                    </a:lnTo>
                    <a:lnTo>
                      <a:pt x="0" y="2406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: Shape 31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6707425" y="3134640"/>
                <a:ext cx="1624899" cy="4106812"/>
              </a:xfrm>
              <a:custGeom>
                <a:avLst/>
                <a:gdLst>
                  <a:gd name="connsiteX0" fmla="*/ 541421 w 541421"/>
                  <a:gd name="connsiteY0" fmla="*/ 12032 h 1359569"/>
                  <a:gd name="connsiteX1" fmla="*/ 156410 w 541421"/>
                  <a:gd name="connsiteY1" fmla="*/ 1359569 h 1359569"/>
                  <a:gd name="connsiteX2" fmla="*/ 0 w 541421"/>
                  <a:gd name="connsiteY2" fmla="*/ 0 h 1359569"/>
                  <a:gd name="connsiteX3" fmla="*/ 541421 w 541421"/>
                  <a:gd name="connsiteY3" fmla="*/ 12032 h 1359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1421" h="1359569">
                    <a:moveTo>
                      <a:pt x="541421" y="12032"/>
                    </a:moveTo>
                    <a:lnTo>
                      <a:pt x="156410" y="1359569"/>
                    </a:lnTo>
                    <a:lnTo>
                      <a:pt x="0" y="0"/>
                    </a:lnTo>
                    <a:lnTo>
                      <a:pt x="541421" y="1203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: Shape 32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4294684" y="1644984"/>
                <a:ext cx="1920315" cy="1920465"/>
              </a:xfrm>
              <a:custGeom>
                <a:avLst/>
                <a:gdLst>
                  <a:gd name="connsiteX0" fmla="*/ 0 w 637674"/>
                  <a:gd name="connsiteY0" fmla="*/ 0 h 637674"/>
                  <a:gd name="connsiteX1" fmla="*/ 553453 w 637674"/>
                  <a:gd name="connsiteY1" fmla="*/ 48127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  <a:gd name="connsiteX0" fmla="*/ 0 w 637674"/>
                  <a:gd name="connsiteY0" fmla="*/ 0 h 637674"/>
                  <a:gd name="connsiteX1" fmla="*/ 537445 w 637674"/>
                  <a:gd name="connsiteY1" fmla="*/ 16112 h 637674"/>
                  <a:gd name="connsiteX2" fmla="*/ 637674 w 637674"/>
                  <a:gd name="connsiteY2" fmla="*/ 637674 h 637674"/>
                  <a:gd name="connsiteX3" fmla="*/ 0 w 637674"/>
                  <a:gd name="connsiteY3" fmla="*/ 0 h 63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37674" h="637674">
                    <a:moveTo>
                      <a:pt x="0" y="0"/>
                    </a:moveTo>
                    <a:lnTo>
                      <a:pt x="537445" y="16112"/>
                    </a:lnTo>
                    <a:lnTo>
                      <a:pt x="637674" y="6376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Freeform: Shape 33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7495912" y="2089376"/>
                <a:ext cx="2186215" cy="1447738"/>
              </a:xfrm>
              <a:custGeom>
                <a:avLst/>
                <a:gdLst>
                  <a:gd name="connsiteX0" fmla="*/ 168442 w 733927"/>
                  <a:gd name="connsiteY0" fmla="*/ 0 h 493295"/>
                  <a:gd name="connsiteX1" fmla="*/ 733927 w 733927"/>
                  <a:gd name="connsiteY1" fmla="*/ 493295 h 493295"/>
                  <a:gd name="connsiteX2" fmla="*/ 0 w 733927"/>
                  <a:gd name="connsiteY2" fmla="*/ 457200 h 493295"/>
                  <a:gd name="connsiteX3" fmla="*/ 168442 w 733927"/>
                  <a:gd name="connsiteY3" fmla="*/ 0 h 493295"/>
                  <a:gd name="connsiteX0" fmla="*/ 196455 w 733927"/>
                  <a:gd name="connsiteY0" fmla="*/ 0 h 477287"/>
                  <a:gd name="connsiteX1" fmla="*/ 733927 w 733927"/>
                  <a:gd name="connsiteY1" fmla="*/ 477287 h 477287"/>
                  <a:gd name="connsiteX2" fmla="*/ 0 w 733927"/>
                  <a:gd name="connsiteY2" fmla="*/ 441192 h 477287"/>
                  <a:gd name="connsiteX3" fmla="*/ 196455 w 733927"/>
                  <a:gd name="connsiteY3" fmla="*/ 0 h 477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33927" h="477287">
                    <a:moveTo>
                      <a:pt x="196455" y="0"/>
                    </a:moveTo>
                    <a:lnTo>
                      <a:pt x="733927" y="477287"/>
                    </a:lnTo>
                    <a:lnTo>
                      <a:pt x="0" y="441192"/>
                    </a:lnTo>
                    <a:lnTo>
                      <a:pt x="196455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Freeform: Shape 34">
                <a:extLst>
                  <a:ext uri="{FF2B5EF4-FFF2-40B4-BE49-F238E27FC236}"/>
                </a:extLst>
              </p:cNvPr>
              <p:cNvSpPr/>
              <p:nvPr/>
            </p:nvSpPr>
            <p:spPr>
              <a:xfrm>
                <a:off x="5960332" y="1681690"/>
                <a:ext cx="2156662" cy="5554550"/>
              </a:xfrm>
              <a:custGeom>
                <a:avLst/>
                <a:gdLst>
                  <a:gd name="connsiteX0" fmla="*/ 0 w 721895"/>
                  <a:gd name="connsiteY0" fmla="*/ 0 h 1844842"/>
                  <a:gd name="connsiteX1" fmla="*/ 176463 w 721895"/>
                  <a:gd name="connsiteY1" fmla="*/ 1844842 h 1844842"/>
                  <a:gd name="connsiteX2" fmla="*/ 721895 w 721895"/>
                  <a:gd name="connsiteY2" fmla="*/ 112295 h 1844842"/>
                  <a:gd name="connsiteX3" fmla="*/ 0 w 721895"/>
                  <a:gd name="connsiteY3" fmla="*/ 0 h 1844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1895" h="1844842">
                    <a:moveTo>
                      <a:pt x="0" y="0"/>
                    </a:moveTo>
                    <a:lnTo>
                      <a:pt x="176463" y="1844842"/>
                    </a:lnTo>
                    <a:lnTo>
                      <a:pt x="721895" y="1122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632549">
                  <a:defRPr/>
                </a:pPr>
                <a:endParaRPr lang="en-US" sz="210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8196" name="Group 101"/>
          <p:cNvGrpSpPr>
            <a:grpSpLocks/>
          </p:cNvGrpSpPr>
          <p:nvPr/>
        </p:nvGrpSpPr>
        <p:grpSpPr bwMode="auto">
          <a:xfrm>
            <a:off x="549228" y="7598570"/>
            <a:ext cx="11286145" cy="2252663"/>
            <a:chOff x="3960971" y="2767117"/>
            <a:chExt cx="4267200" cy="1321489"/>
          </a:xfrm>
        </p:grpSpPr>
        <p:sp>
          <p:nvSpPr>
            <p:cNvPr id="8197" name="Freeform: Shape 113"/>
            <p:cNvSpPr>
              <a:spLocks/>
            </p:cNvSpPr>
            <p:nvPr/>
          </p:nvSpPr>
          <p:spPr bwMode="auto">
            <a:xfrm>
              <a:off x="4049553" y="3359522"/>
              <a:ext cx="4086225" cy="657225"/>
            </a:xfrm>
            <a:custGeom>
              <a:avLst/>
              <a:gdLst>
                <a:gd name="T0" fmla="*/ 3881914 w 4086225"/>
                <a:gd name="T1" fmla="*/ 86622 h 657225"/>
                <a:gd name="T2" fmla="*/ 2049304 w 4086225"/>
                <a:gd name="T3" fmla="*/ 319032 h 657225"/>
                <a:gd name="T4" fmla="*/ 2049304 w 4086225"/>
                <a:gd name="T5" fmla="*/ 313317 h 657225"/>
                <a:gd name="T6" fmla="*/ 210979 w 4086225"/>
                <a:gd name="T7" fmla="*/ 78050 h 657225"/>
                <a:gd name="T8" fmla="*/ 7144 w 4086225"/>
                <a:gd name="T9" fmla="*/ 603830 h 657225"/>
                <a:gd name="T10" fmla="*/ 1779746 w 4086225"/>
                <a:gd name="T11" fmla="*/ 375230 h 657225"/>
                <a:gd name="T12" fmla="*/ 2043589 w 4086225"/>
                <a:gd name="T13" fmla="*/ 643835 h 657225"/>
                <a:gd name="T14" fmla="*/ 2043589 w 4086225"/>
                <a:gd name="T15" fmla="*/ 652407 h 657225"/>
                <a:gd name="T16" fmla="*/ 2312194 w 4086225"/>
                <a:gd name="T17" fmla="*/ 383802 h 657225"/>
                <a:gd name="T18" fmla="*/ 4084796 w 4086225"/>
                <a:gd name="T19" fmla="*/ 612402 h 657225"/>
                <a:gd name="T20" fmla="*/ 3881914 w 4086225"/>
                <a:gd name="T21" fmla="*/ 86622 h 6572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4" name="Freeform: Shape 11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960971" y="3697468"/>
              <a:ext cx="4267200" cy="391138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defTabSz="1632549">
                <a:defRPr/>
              </a:pPr>
              <a:endParaRPr lang="en-US" sz="2100">
                <a:solidFill>
                  <a:prstClr val="black"/>
                </a:solidFill>
              </a:endParaRPr>
            </a:p>
          </p:txBody>
        </p:sp>
        <p:sp>
          <p:nvSpPr>
            <p:cNvPr id="8199" name="Freeform: Shape 115"/>
            <p:cNvSpPr>
              <a:spLocks/>
            </p:cNvSpPr>
            <p:nvPr/>
          </p:nvSpPr>
          <p:spPr bwMode="auto">
            <a:xfrm>
              <a:off x="6068849" y="2857621"/>
              <a:ext cx="1809750" cy="857250"/>
            </a:xfrm>
            <a:custGeom>
              <a:avLst/>
              <a:gdLst>
                <a:gd name="T0" fmla="*/ 1806416 w 1809750"/>
                <a:gd name="T1" fmla="*/ 463748 h 857250"/>
                <a:gd name="T2" fmla="*/ 423386 w 1809750"/>
                <a:gd name="T3" fmla="*/ 638056 h 857250"/>
                <a:gd name="T4" fmla="*/ 437674 w 1809750"/>
                <a:gd name="T5" fmla="*/ 632341 h 857250"/>
                <a:gd name="T6" fmla="*/ 1751171 w 1809750"/>
                <a:gd name="T7" fmla="*/ 395168 h 857250"/>
                <a:gd name="T8" fmla="*/ 1769269 w 1809750"/>
                <a:gd name="T9" fmla="*/ 375166 h 857250"/>
                <a:gd name="T10" fmla="*/ 1749266 w 1809750"/>
                <a:gd name="T11" fmla="*/ 357068 h 857250"/>
                <a:gd name="T12" fmla="*/ 421481 w 1809750"/>
                <a:gd name="T13" fmla="*/ 598051 h 857250"/>
                <a:gd name="T14" fmla="*/ 343376 w 1809750"/>
                <a:gd name="T15" fmla="*/ 631388 h 857250"/>
                <a:gd name="T16" fmla="*/ 1721644 w 1809750"/>
                <a:gd name="T17" fmla="*/ 305633 h 857250"/>
                <a:gd name="T18" fmla="*/ 1726406 w 1809750"/>
                <a:gd name="T19" fmla="*/ 300871 h 857250"/>
                <a:gd name="T20" fmla="*/ 1721644 w 1809750"/>
                <a:gd name="T21" fmla="*/ 296108 h 857250"/>
                <a:gd name="T22" fmla="*/ 381476 w 1809750"/>
                <a:gd name="T23" fmla="*/ 603766 h 857250"/>
                <a:gd name="T24" fmla="*/ 454819 w 1809750"/>
                <a:gd name="T25" fmla="*/ 566618 h 857250"/>
                <a:gd name="T26" fmla="*/ 1654016 w 1809750"/>
                <a:gd name="T27" fmla="*/ 252293 h 857250"/>
                <a:gd name="T28" fmla="*/ 1671161 w 1809750"/>
                <a:gd name="T29" fmla="*/ 232291 h 857250"/>
                <a:gd name="T30" fmla="*/ 1650206 w 1809750"/>
                <a:gd name="T31" fmla="*/ 214193 h 857250"/>
                <a:gd name="T32" fmla="*/ 435769 w 1809750"/>
                <a:gd name="T33" fmla="*/ 532328 h 857250"/>
                <a:gd name="T34" fmla="*/ 104299 w 1809750"/>
                <a:gd name="T35" fmla="*/ 725686 h 857250"/>
                <a:gd name="T36" fmla="*/ 1428274 w 1809750"/>
                <a:gd name="T37" fmla="*/ 17026 h 857250"/>
                <a:gd name="T38" fmla="*/ 1431131 w 1809750"/>
                <a:gd name="T39" fmla="*/ 10358 h 857250"/>
                <a:gd name="T40" fmla="*/ 1424464 w 1809750"/>
                <a:gd name="T41" fmla="*/ 7501 h 857250"/>
                <a:gd name="T42" fmla="*/ 57626 w 1809750"/>
                <a:gd name="T43" fmla="*/ 759023 h 857250"/>
                <a:gd name="T44" fmla="*/ 9049 w 1809750"/>
                <a:gd name="T45" fmla="*/ 799028 h 857250"/>
                <a:gd name="T46" fmla="*/ 21431 w 1809750"/>
                <a:gd name="T47" fmla="*/ 812363 h 857250"/>
                <a:gd name="T48" fmla="*/ 7144 w 1809750"/>
                <a:gd name="T49" fmla="*/ 823793 h 857250"/>
                <a:gd name="T50" fmla="*/ 31909 w 1809750"/>
                <a:gd name="T51" fmla="*/ 852368 h 857250"/>
                <a:gd name="T52" fmla="*/ 327184 w 1809750"/>
                <a:gd name="T53" fmla="*/ 679013 h 857250"/>
                <a:gd name="T54" fmla="*/ 330994 w 1809750"/>
                <a:gd name="T55" fmla="*/ 681871 h 857250"/>
                <a:gd name="T56" fmla="*/ 332899 w 1809750"/>
                <a:gd name="T57" fmla="*/ 681871 h 857250"/>
                <a:gd name="T58" fmla="*/ 1805464 w 1809750"/>
                <a:gd name="T59" fmla="*/ 472321 h 857250"/>
                <a:gd name="T60" fmla="*/ 1810226 w 1809750"/>
                <a:gd name="T61" fmla="*/ 467558 h 857250"/>
                <a:gd name="T62" fmla="*/ 1806416 w 1809750"/>
                <a:gd name="T63" fmla="*/ 463748 h 8572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200" name="Freeform: Shape 116"/>
            <p:cNvSpPr>
              <a:spLocks/>
            </p:cNvSpPr>
            <p:nvPr/>
          </p:nvSpPr>
          <p:spPr bwMode="auto">
            <a:xfrm>
              <a:off x="4297199" y="2767117"/>
              <a:ext cx="1809750" cy="942975"/>
            </a:xfrm>
            <a:custGeom>
              <a:avLst/>
              <a:gdLst>
                <a:gd name="T0" fmla="*/ 1811179 w 1809750"/>
                <a:gd name="T1" fmla="*/ 915250 h 942975"/>
                <a:gd name="T2" fmla="*/ 1796891 w 1809750"/>
                <a:gd name="T3" fmla="*/ 903820 h 942975"/>
                <a:gd name="T4" fmla="*/ 1809274 w 1809750"/>
                <a:gd name="T5" fmla="*/ 890485 h 942975"/>
                <a:gd name="T6" fmla="*/ 1779746 w 1809750"/>
                <a:gd name="T7" fmla="*/ 865720 h 942975"/>
                <a:gd name="T8" fmla="*/ 451009 w 1809750"/>
                <a:gd name="T9" fmla="*/ 7517 h 942975"/>
                <a:gd name="T10" fmla="*/ 444341 w 1809750"/>
                <a:gd name="T11" fmla="*/ 9422 h 942975"/>
                <a:gd name="T12" fmla="*/ 446246 w 1809750"/>
                <a:gd name="T13" fmla="*/ 16090 h 942975"/>
                <a:gd name="T14" fmla="*/ 1745456 w 1809750"/>
                <a:gd name="T15" fmla="*/ 839050 h 942975"/>
                <a:gd name="T16" fmla="*/ 1381601 w 1809750"/>
                <a:gd name="T17" fmla="*/ 621880 h 942975"/>
                <a:gd name="T18" fmla="*/ 168116 w 1809750"/>
                <a:gd name="T19" fmla="*/ 304697 h 942975"/>
                <a:gd name="T20" fmla="*/ 147161 w 1809750"/>
                <a:gd name="T21" fmla="*/ 322795 h 942975"/>
                <a:gd name="T22" fmla="*/ 164306 w 1809750"/>
                <a:gd name="T23" fmla="*/ 342797 h 942975"/>
                <a:gd name="T24" fmla="*/ 1363504 w 1809750"/>
                <a:gd name="T25" fmla="*/ 657122 h 942975"/>
                <a:gd name="T26" fmla="*/ 1436846 w 1809750"/>
                <a:gd name="T27" fmla="*/ 694270 h 942975"/>
                <a:gd name="T28" fmla="*/ 97631 w 1809750"/>
                <a:gd name="T29" fmla="*/ 385660 h 942975"/>
                <a:gd name="T30" fmla="*/ 92869 w 1809750"/>
                <a:gd name="T31" fmla="*/ 390422 h 942975"/>
                <a:gd name="T32" fmla="*/ 97631 w 1809750"/>
                <a:gd name="T33" fmla="*/ 395185 h 942975"/>
                <a:gd name="T34" fmla="*/ 1475899 w 1809750"/>
                <a:gd name="T35" fmla="*/ 720940 h 942975"/>
                <a:gd name="T36" fmla="*/ 1397794 w 1809750"/>
                <a:gd name="T37" fmla="*/ 687602 h 942975"/>
                <a:gd name="T38" fmla="*/ 70009 w 1809750"/>
                <a:gd name="T39" fmla="*/ 446620 h 942975"/>
                <a:gd name="T40" fmla="*/ 50006 w 1809750"/>
                <a:gd name="T41" fmla="*/ 464717 h 942975"/>
                <a:gd name="T42" fmla="*/ 68104 w 1809750"/>
                <a:gd name="T43" fmla="*/ 484720 h 942975"/>
                <a:gd name="T44" fmla="*/ 1381601 w 1809750"/>
                <a:gd name="T45" fmla="*/ 721892 h 942975"/>
                <a:gd name="T46" fmla="*/ 1395889 w 1809750"/>
                <a:gd name="T47" fmla="*/ 727607 h 942975"/>
                <a:gd name="T48" fmla="*/ 11906 w 1809750"/>
                <a:gd name="T49" fmla="*/ 554252 h 942975"/>
                <a:gd name="T50" fmla="*/ 7144 w 1809750"/>
                <a:gd name="T51" fmla="*/ 559015 h 942975"/>
                <a:gd name="T52" fmla="*/ 11906 w 1809750"/>
                <a:gd name="T53" fmla="*/ 563777 h 942975"/>
                <a:gd name="T54" fmla="*/ 1484471 w 1809750"/>
                <a:gd name="T55" fmla="*/ 773327 h 942975"/>
                <a:gd name="T56" fmla="*/ 1486376 w 1809750"/>
                <a:gd name="T57" fmla="*/ 773327 h 942975"/>
                <a:gd name="T58" fmla="*/ 1490186 w 1809750"/>
                <a:gd name="T59" fmla="*/ 770470 h 942975"/>
                <a:gd name="T60" fmla="*/ 1785461 w 1809750"/>
                <a:gd name="T61" fmla="*/ 943825 h 942975"/>
                <a:gd name="T62" fmla="*/ 1811179 w 1809750"/>
                <a:gd name="T63" fmla="*/ 915250 h 9429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rgbClr val="F9F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1782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dirty="0" smtClean="0"/>
              <a:t>Thank You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7205325" y="9432925"/>
            <a:ext cx="1081088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3559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746061" y="2983707"/>
            <a:ext cx="16813341" cy="3740943"/>
          </a:xfrm>
        </p:spPr>
        <p:txBody>
          <a:bodyPr>
            <a:normAutofit/>
          </a:bodyPr>
          <a:lstStyle/>
          <a:p>
            <a:pPr marL="489826">
              <a:defRPr/>
            </a:pP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itchFamily="18" charset="0"/>
              </a:rPr>
              <a:t>It </a:t>
            </a: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is a kind of text that presents 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itchFamily="18" charset="0"/>
              </a:rPr>
              <a:t>arguments </a:t>
            </a: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or reasons to support the speaker/writer’s opinion of an issue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WHAT IS HORTATORY EXPOSITION TEXT?</a:t>
            </a:r>
          </a:p>
        </p:txBody>
      </p:sp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1" y="8903495"/>
            <a:ext cx="6609776" cy="1557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5" tIns="81638" rIns="163275" bIns="81638" anchor="ctr"/>
          <a:lstStyle/>
          <a:p>
            <a:pPr algn="ctr">
              <a:defRPr/>
            </a:pPr>
            <a:endParaRPr lang="en-US" sz="2100"/>
          </a:p>
        </p:txBody>
      </p:sp>
      <p:sp>
        <p:nvSpPr>
          <p:cNvPr id="11" name="Rectangle 10">
            <a:extLst>
              <a:ext uri="{FF2B5EF4-FFF2-40B4-BE49-F238E27FC236}"/>
            </a:extLst>
          </p:cNvPr>
          <p:cNvSpPr/>
          <p:nvPr/>
        </p:nvSpPr>
        <p:spPr>
          <a:xfrm>
            <a:off x="6460566" y="7369970"/>
            <a:ext cx="3927133" cy="3090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5" tIns="81638" rIns="163275" bIns="81638" anchor="ctr"/>
          <a:lstStyle/>
          <a:p>
            <a:pPr algn="ctr">
              <a:defRPr/>
            </a:pPr>
            <a:endParaRPr lang="en-US" sz="2100"/>
          </a:p>
        </p:txBody>
      </p:sp>
      <p:sp>
        <p:nvSpPr>
          <p:cNvPr id="13" name="Rectangle 12">
            <a:extLst>
              <a:ext uri="{FF2B5EF4-FFF2-40B4-BE49-F238E27FC236}"/>
            </a:extLst>
          </p:cNvPr>
          <p:cNvSpPr/>
          <p:nvPr/>
        </p:nvSpPr>
        <p:spPr>
          <a:xfrm>
            <a:off x="8390799" y="8120063"/>
            <a:ext cx="6609776" cy="2281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5" tIns="81638" rIns="163275" bIns="81638" anchor="ctr"/>
          <a:lstStyle/>
          <a:p>
            <a:pPr algn="ctr">
              <a:defRPr/>
            </a:pPr>
            <a:endParaRPr lang="en-US" sz="2100"/>
          </a:p>
        </p:txBody>
      </p:sp>
      <p:sp>
        <p:nvSpPr>
          <p:cNvPr id="14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11695686" y="9320213"/>
            <a:ext cx="6609776" cy="1140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5" tIns="81638" rIns="163275" bIns="81638" anchor="ctr"/>
          <a:lstStyle/>
          <a:p>
            <a:pPr algn="ctr">
              <a:defRPr/>
            </a:pPr>
            <a:endParaRPr lang="en-US" sz="2100"/>
          </a:p>
        </p:txBody>
      </p:sp>
      <p:sp>
        <p:nvSpPr>
          <p:cNvPr id="12" name="Freeform: Shape 71">
            <a:extLst>
              <a:ext uri="{FF2B5EF4-FFF2-40B4-BE49-F238E27FC236}"/>
            </a:extLst>
          </p:cNvPr>
          <p:cNvSpPr/>
          <p:nvPr/>
        </p:nvSpPr>
        <p:spPr>
          <a:xfrm>
            <a:off x="1" y="7369970"/>
            <a:ext cx="18305461" cy="3090863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5" tIns="81638" rIns="163275" bIns="81638" anchor="ctr"/>
          <a:lstStyle/>
          <a:p>
            <a:pPr algn="ctr">
              <a:defRPr/>
            </a:pPr>
            <a:endParaRPr lang="en-US" sz="2100" dirty="0"/>
          </a:p>
        </p:txBody>
      </p:sp>
      <p:grpSp>
        <p:nvGrpSpPr>
          <p:cNvPr id="9225" name="그룹 6"/>
          <p:cNvGrpSpPr>
            <a:grpSpLocks/>
          </p:cNvGrpSpPr>
          <p:nvPr/>
        </p:nvGrpSpPr>
        <p:grpSpPr bwMode="auto">
          <a:xfrm>
            <a:off x="3304890" y="6615113"/>
            <a:ext cx="3050909" cy="2157413"/>
            <a:chOff x="1610121" y="3918427"/>
            <a:chExt cx="1366965" cy="1879687"/>
          </a:xfrm>
        </p:grpSpPr>
        <p:sp>
          <p:nvSpPr>
            <p:cNvPr id="16" name="Rectangle 39">
              <a:extLst>
                <a:ext uri="{FF2B5EF4-FFF2-40B4-BE49-F238E27FC236}"/>
              </a:extLst>
            </p:cNvPr>
            <p:cNvSpPr/>
            <p:nvPr/>
          </p:nvSpPr>
          <p:spPr>
            <a:xfrm rot="5400000" flipV="1">
              <a:off x="2029167" y="4850196"/>
              <a:ext cx="1686738" cy="209098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100"/>
            </a:p>
          </p:txBody>
        </p:sp>
        <p:sp>
          <p:nvSpPr>
            <p:cNvPr id="17" name="Rectangle 112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1636114" y="4741631"/>
              <a:ext cx="1879687" cy="23328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100"/>
            </a:p>
          </p:txBody>
        </p:sp>
        <p:sp>
          <p:nvSpPr>
            <p:cNvPr id="18" name="Rectangle 98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1381565" y="4795749"/>
              <a:ext cx="1784250" cy="22047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100"/>
            </a:p>
          </p:txBody>
        </p:sp>
        <p:sp>
          <p:nvSpPr>
            <p:cNvPr id="19" name="Rectangle 97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1238274" y="4949750"/>
              <a:ext cx="1510389" cy="18633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100"/>
            </a:p>
          </p:txBody>
        </p:sp>
        <p:sp>
          <p:nvSpPr>
            <p:cNvPr id="20" name="Rectangle 26">
              <a:extLst>
                <a:ext uri="{FF2B5EF4-FFF2-40B4-BE49-F238E27FC236}"/>
              </a:extLst>
            </p:cNvPr>
            <p:cNvSpPr/>
            <p:nvPr/>
          </p:nvSpPr>
          <p:spPr>
            <a:xfrm rot="16200000" flipH="1" flipV="1">
              <a:off x="850286" y="4817268"/>
              <a:ext cx="1734457" cy="214788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100"/>
            </a:p>
          </p:txBody>
        </p:sp>
      </p:grpSp>
      <p:grpSp>
        <p:nvGrpSpPr>
          <p:cNvPr id="9226" name="그룹 5"/>
          <p:cNvGrpSpPr>
            <a:grpSpLocks/>
          </p:cNvGrpSpPr>
          <p:nvPr/>
        </p:nvGrpSpPr>
        <p:grpSpPr bwMode="auto">
          <a:xfrm>
            <a:off x="6920901" y="5850733"/>
            <a:ext cx="2841379" cy="1259681"/>
            <a:chOff x="3428700" y="3933599"/>
            <a:chExt cx="1489892" cy="881131"/>
          </a:xfrm>
        </p:grpSpPr>
        <p:sp>
          <p:nvSpPr>
            <p:cNvPr id="22" name="Round Same Side Corner Rectangle 51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4056218" y="3629219"/>
              <a:ext cx="234857" cy="1489892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60" tIns="30480" rIns="60960" bIns="30480" anchor="ctr"/>
            <a:lstStyle/>
            <a:p>
              <a:pPr algn="ctr">
                <a:defRPr/>
              </a:pPr>
              <a:r>
                <a:rPr lang="en-US" altLang="ko-KR" sz="2100" dirty="0"/>
                <a:t>D</a:t>
              </a:r>
              <a:endParaRPr lang="ko-KR" altLang="en-US" sz="2100" dirty="0"/>
            </a:p>
          </p:txBody>
        </p:sp>
        <p:sp>
          <p:nvSpPr>
            <p:cNvPr id="23" name="Round Same Side Corner Rectangle 51">
              <a:extLst>
                <a:ext uri="{FF2B5EF4-FFF2-40B4-BE49-F238E27FC236}"/>
              </a:extLst>
            </p:cNvPr>
            <p:cNvSpPr/>
            <p:nvPr/>
          </p:nvSpPr>
          <p:spPr>
            <a:xfrm rot="16200000" flipH="1">
              <a:off x="4062880" y="4000636"/>
              <a:ext cx="221532" cy="1406657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60" tIns="30480" rIns="60960" bIns="30480" anchor="ctr"/>
            <a:lstStyle/>
            <a:p>
              <a:pPr algn="ctr">
                <a:defRPr/>
              </a:pPr>
              <a:r>
                <a:rPr lang="en-US" altLang="ko-KR" sz="2100" dirty="0"/>
                <a:t>D</a:t>
              </a:r>
              <a:endParaRPr lang="ko-KR" altLang="en-US" sz="2100" dirty="0"/>
            </a:p>
          </p:txBody>
        </p:sp>
        <p:sp>
          <p:nvSpPr>
            <p:cNvPr id="24" name="Round Same Side Corner Rectangle 51">
              <a:extLst>
                <a:ext uri="{FF2B5EF4-FFF2-40B4-BE49-F238E27FC236}"/>
              </a:extLst>
            </p:cNvPr>
            <p:cNvSpPr/>
            <p:nvPr/>
          </p:nvSpPr>
          <p:spPr>
            <a:xfrm rot="16200000" flipH="1">
              <a:off x="4062880" y="3341036"/>
              <a:ext cx="221532" cy="1406657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60" tIns="30480" rIns="60960" bIns="30480" anchor="ctr"/>
            <a:lstStyle/>
            <a:p>
              <a:pPr algn="ctr">
                <a:defRPr/>
              </a:pPr>
              <a:r>
                <a:rPr lang="en-US" altLang="ko-KR" sz="2100" dirty="0"/>
                <a:t>D</a:t>
              </a:r>
              <a:endParaRPr lang="ko-KR" altLang="en-US" sz="2100" dirty="0"/>
            </a:p>
          </p:txBody>
        </p:sp>
      </p:grpSp>
      <p:grpSp>
        <p:nvGrpSpPr>
          <p:cNvPr id="9227" name="그룹 6"/>
          <p:cNvGrpSpPr>
            <a:grpSpLocks/>
          </p:cNvGrpSpPr>
          <p:nvPr/>
        </p:nvGrpSpPr>
        <p:grpSpPr bwMode="auto">
          <a:xfrm>
            <a:off x="10663902" y="5829301"/>
            <a:ext cx="3050909" cy="2157413"/>
            <a:chOff x="1610121" y="3918427"/>
            <a:chExt cx="1366965" cy="1879687"/>
          </a:xfrm>
        </p:grpSpPr>
        <p:sp>
          <p:nvSpPr>
            <p:cNvPr id="26" name="Rectangle 39">
              <a:extLst>
                <a:ext uri="{FF2B5EF4-FFF2-40B4-BE49-F238E27FC236}"/>
              </a:extLst>
            </p:cNvPr>
            <p:cNvSpPr/>
            <p:nvPr/>
          </p:nvSpPr>
          <p:spPr>
            <a:xfrm rot="5400000" flipV="1">
              <a:off x="2029167" y="4850196"/>
              <a:ext cx="1686738" cy="209098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100"/>
            </a:p>
          </p:txBody>
        </p:sp>
        <p:sp>
          <p:nvSpPr>
            <p:cNvPr id="27" name="Rectangle 112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1636114" y="4741631"/>
              <a:ext cx="1879687" cy="23328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100"/>
            </a:p>
          </p:txBody>
        </p:sp>
        <p:sp>
          <p:nvSpPr>
            <p:cNvPr id="28" name="Rectangle 98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1381565" y="4795749"/>
              <a:ext cx="1784250" cy="22047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100"/>
            </a:p>
          </p:txBody>
        </p:sp>
        <p:sp>
          <p:nvSpPr>
            <p:cNvPr id="29" name="Rectangle 97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1238274" y="4949750"/>
              <a:ext cx="1510389" cy="18633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100"/>
            </a:p>
          </p:txBody>
        </p:sp>
        <p:sp>
          <p:nvSpPr>
            <p:cNvPr id="30" name="Rectangle 26">
              <a:extLst>
                <a:ext uri="{FF2B5EF4-FFF2-40B4-BE49-F238E27FC236}"/>
              </a:extLst>
            </p:cNvPr>
            <p:cNvSpPr/>
            <p:nvPr/>
          </p:nvSpPr>
          <p:spPr>
            <a:xfrm rot="16200000" flipH="1" flipV="1">
              <a:off x="850286" y="4817268"/>
              <a:ext cx="1734457" cy="214788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100"/>
            </a:p>
          </p:txBody>
        </p:sp>
      </p:grpSp>
      <p:grpSp>
        <p:nvGrpSpPr>
          <p:cNvPr id="9228" name="그룹 5"/>
          <p:cNvGrpSpPr>
            <a:grpSpLocks/>
          </p:cNvGrpSpPr>
          <p:nvPr/>
        </p:nvGrpSpPr>
        <p:grpSpPr bwMode="auto">
          <a:xfrm>
            <a:off x="15067244" y="7924800"/>
            <a:ext cx="2841379" cy="1259682"/>
            <a:chOff x="3428700" y="3933599"/>
            <a:chExt cx="1489892" cy="881131"/>
          </a:xfrm>
        </p:grpSpPr>
        <p:sp>
          <p:nvSpPr>
            <p:cNvPr id="32" name="Round Same Side Corner Rectangle 51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4056218" y="3629218"/>
              <a:ext cx="234858" cy="1489892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60" tIns="30480" rIns="60960" bIns="30480" anchor="ctr"/>
            <a:lstStyle/>
            <a:p>
              <a:pPr algn="ctr">
                <a:defRPr/>
              </a:pPr>
              <a:r>
                <a:rPr lang="en-US" altLang="ko-KR" sz="2100" dirty="0"/>
                <a:t>D</a:t>
              </a:r>
              <a:endParaRPr lang="ko-KR" altLang="en-US" sz="2100" dirty="0"/>
            </a:p>
          </p:txBody>
        </p:sp>
        <p:sp>
          <p:nvSpPr>
            <p:cNvPr id="33" name="Round Same Side Corner Rectangle 51">
              <a:extLst>
                <a:ext uri="{FF2B5EF4-FFF2-40B4-BE49-F238E27FC236}"/>
              </a:extLst>
            </p:cNvPr>
            <p:cNvSpPr/>
            <p:nvPr/>
          </p:nvSpPr>
          <p:spPr>
            <a:xfrm rot="16200000" flipH="1">
              <a:off x="4062880" y="4000635"/>
              <a:ext cx="221532" cy="1406657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60" tIns="30480" rIns="60960" bIns="30480" anchor="ctr"/>
            <a:lstStyle/>
            <a:p>
              <a:pPr algn="ctr">
                <a:defRPr/>
              </a:pPr>
              <a:r>
                <a:rPr lang="en-US" altLang="ko-KR" sz="2100" dirty="0"/>
                <a:t>D</a:t>
              </a:r>
              <a:endParaRPr lang="ko-KR" altLang="en-US" sz="2100" dirty="0"/>
            </a:p>
          </p:txBody>
        </p:sp>
        <p:sp>
          <p:nvSpPr>
            <p:cNvPr id="34" name="Round Same Side Corner Rectangle 51">
              <a:extLst>
                <a:ext uri="{FF2B5EF4-FFF2-40B4-BE49-F238E27FC236}"/>
              </a:extLst>
            </p:cNvPr>
            <p:cNvSpPr/>
            <p:nvPr/>
          </p:nvSpPr>
          <p:spPr>
            <a:xfrm rot="16200000" flipH="1">
              <a:off x="4062880" y="3341036"/>
              <a:ext cx="221532" cy="1406657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60" tIns="30480" rIns="60960" bIns="30480" anchor="ctr"/>
            <a:lstStyle/>
            <a:p>
              <a:pPr algn="ctr">
                <a:defRPr/>
              </a:pPr>
              <a:r>
                <a:rPr lang="en-US" altLang="ko-KR" sz="2100" dirty="0"/>
                <a:t>D</a:t>
              </a:r>
              <a:endParaRPr lang="ko-KR" altLang="en-US" sz="2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503421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95246" y="1294207"/>
            <a:ext cx="16457772" cy="6788945"/>
          </a:xfrm>
        </p:spPr>
        <p:txBody>
          <a:bodyPr>
            <a:normAutofit/>
          </a:bodyPr>
          <a:lstStyle/>
          <a:p>
            <a:pPr marL="489826">
              <a:defRPr/>
            </a:pPr>
            <a:endParaRPr lang="en-US" altLang="en-US" sz="4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89826">
              <a:defRPr/>
            </a:pP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To persuade the audience that something should or should not be the case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PURPOSE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1" y="8903495"/>
            <a:ext cx="6609776" cy="1557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5" tIns="81638" rIns="163275" bIns="81638" anchor="ctr"/>
          <a:lstStyle/>
          <a:p>
            <a:pPr algn="ctr">
              <a:defRPr/>
            </a:pPr>
            <a:endParaRPr lang="en-US" sz="2100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6460566" y="7369970"/>
            <a:ext cx="3927133" cy="3090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5" tIns="81638" rIns="163275" bIns="81638" anchor="ctr"/>
          <a:lstStyle/>
          <a:p>
            <a:pPr algn="ctr">
              <a:defRPr/>
            </a:pPr>
            <a:endParaRPr lang="en-US" sz="2100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8390799" y="8120063"/>
            <a:ext cx="6609776" cy="2281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5" tIns="81638" rIns="163275" bIns="81638" anchor="ctr"/>
          <a:lstStyle/>
          <a:p>
            <a:pPr algn="ctr">
              <a:defRPr/>
            </a:pPr>
            <a:endParaRPr lang="en-US" sz="2100"/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11695686" y="9320213"/>
            <a:ext cx="6609776" cy="1140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5" tIns="81638" rIns="163275" bIns="81638" anchor="ctr"/>
          <a:lstStyle/>
          <a:p>
            <a:pPr algn="ctr">
              <a:defRPr/>
            </a:pPr>
            <a:endParaRPr lang="en-US" sz="2100"/>
          </a:p>
        </p:txBody>
      </p:sp>
      <p:sp>
        <p:nvSpPr>
          <p:cNvPr id="9" name="Freeform: Shape 71">
            <a:extLst>
              <a:ext uri="{FF2B5EF4-FFF2-40B4-BE49-F238E27FC236}"/>
            </a:extLst>
          </p:cNvPr>
          <p:cNvSpPr/>
          <p:nvPr/>
        </p:nvSpPr>
        <p:spPr>
          <a:xfrm>
            <a:off x="1" y="7369970"/>
            <a:ext cx="18305461" cy="3090863"/>
          </a:xfrm>
          <a:custGeom>
            <a:avLst/>
            <a:gdLst>
              <a:gd name="connsiteX0" fmla="*/ 488332 w 18296289"/>
              <a:gd name="connsiteY0" fmla="*/ 6 h 10287000"/>
              <a:gd name="connsiteX1" fmla="*/ 716342 w 18296289"/>
              <a:gd name="connsiteY1" fmla="*/ 6 h 10287000"/>
              <a:gd name="connsiteX2" fmla="*/ 716342 w 18296289"/>
              <a:gd name="connsiteY2" fmla="*/ 10287000 h 10287000"/>
              <a:gd name="connsiteX3" fmla="*/ 488332 w 18296289"/>
              <a:gd name="connsiteY3" fmla="*/ 10287000 h 10287000"/>
              <a:gd name="connsiteX4" fmla="*/ 0 w 18296289"/>
              <a:gd name="connsiteY4" fmla="*/ 6 h 10287000"/>
              <a:gd name="connsiteX5" fmla="*/ 228011 w 18296289"/>
              <a:gd name="connsiteY5" fmla="*/ 6 h 10287000"/>
              <a:gd name="connsiteX6" fmla="*/ 228011 w 18296289"/>
              <a:gd name="connsiteY6" fmla="*/ 10287000 h 10287000"/>
              <a:gd name="connsiteX7" fmla="*/ 0 w 18296289"/>
              <a:gd name="connsiteY7" fmla="*/ 10287000 h 10287000"/>
              <a:gd name="connsiteX8" fmla="*/ 976663 w 18296289"/>
              <a:gd name="connsiteY8" fmla="*/ 5 h 10287000"/>
              <a:gd name="connsiteX9" fmla="*/ 1204675 w 18296289"/>
              <a:gd name="connsiteY9" fmla="*/ 5 h 10287000"/>
              <a:gd name="connsiteX10" fmla="*/ 1204675 w 18296289"/>
              <a:gd name="connsiteY10" fmla="*/ 10287000 h 10287000"/>
              <a:gd name="connsiteX11" fmla="*/ 976663 w 18296289"/>
              <a:gd name="connsiteY11" fmla="*/ 10287000 h 10287000"/>
              <a:gd name="connsiteX12" fmla="*/ 1464995 w 18296289"/>
              <a:gd name="connsiteY12" fmla="*/ 5 h 10287000"/>
              <a:gd name="connsiteX13" fmla="*/ 1693006 w 18296289"/>
              <a:gd name="connsiteY13" fmla="*/ 5 h 10287000"/>
              <a:gd name="connsiteX14" fmla="*/ 1693006 w 18296289"/>
              <a:gd name="connsiteY14" fmla="*/ 10287000 h 10287000"/>
              <a:gd name="connsiteX15" fmla="*/ 1464995 w 18296289"/>
              <a:gd name="connsiteY15" fmla="*/ 10287000 h 10287000"/>
              <a:gd name="connsiteX16" fmla="*/ 1953326 w 18296289"/>
              <a:gd name="connsiteY16" fmla="*/ 5 h 10287000"/>
              <a:gd name="connsiteX17" fmla="*/ 2181338 w 18296289"/>
              <a:gd name="connsiteY17" fmla="*/ 5 h 10287000"/>
              <a:gd name="connsiteX18" fmla="*/ 2181338 w 18296289"/>
              <a:gd name="connsiteY18" fmla="*/ 10287000 h 10287000"/>
              <a:gd name="connsiteX19" fmla="*/ 1953326 w 18296289"/>
              <a:gd name="connsiteY19" fmla="*/ 10287000 h 10287000"/>
              <a:gd name="connsiteX20" fmla="*/ 2441658 w 18296289"/>
              <a:gd name="connsiteY20" fmla="*/ 5 h 10287000"/>
              <a:gd name="connsiteX21" fmla="*/ 2669670 w 18296289"/>
              <a:gd name="connsiteY21" fmla="*/ 5 h 10287000"/>
              <a:gd name="connsiteX22" fmla="*/ 2669670 w 18296289"/>
              <a:gd name="connsiteY22" fmla="*/ 10287000 h 10287000"/>
              <a:gd name="connsiteX23" fmla="*/ 2441658 w 18296289"/>
              <a:gd name="connsiteY23" fmla="*/ 10287000 h 10287000"/>
              <a:gd name="connsiteX24" fmla="*/ 2929991 w 18296289"/>
              <a:gd name="connsiteY24" fmla="*/ 5 h 10287000"/>
              <a:gd name="connsiteX25" fmla="*/ 3158002 w 18296289"/>
              <a:gd name="connsiteY25" fmla="*/ 5 h 10287000"/>
              <a:gd name="connsiteX26" fmla="*/ 3158002 w 18296289"/>
              <a:gd name="connsiteY26" fmla="*/ 10287000 h 10287000"/>
              <a:gd name="connsiteX27" fmla="*/ 2929991 w 18296289"/>
              <a:gd name="connsiteY27" fmla="*/ 10287000 h 10287000"/>
              <a:gd name="connsiteX28" fmla="*/ 3418323 w 18296289"/>
              <a:gd name="connsiteY28" fmla="*/ 5 h 10287000"/>
              <a:gd name="connsiteX29" fmla="*/ 3646334 w 18296289"/>
              <a:gd name="connsiteY29" fmla="*/ 5 h 10287000"/>
              <a:gd name="connsiteX30" fmla="*/ 3646334 w 18296289"/>
              <a:gd name="connsiteY30" fmla="*/ 10287000 h 10287000"/>
              <a:gd name="connsiteX31" fmla="*/ 3418323 w 18296289"/>
              <a:gd name="connsiteY31" fmla="*/ 10287000 h 10287000"/>
              <a:gd name="connsiteX32" fmla="*/ 3906655 w 18296289"/>
              <a:gd name="connsiteY32" fmla="*/ 5 h 10287000"/>
              <a:gd name="connsiteX33" fmla="*/ 4134665 w 18296289"/>
              <a:gd name="connsiteY33" fmla="*/ 5 h 10287000"/>
              <a:gd name="connsiteX34" fmla="*/ 4134665 w 18296289"/>
              <a:gd name="connsiteY34" fmla="*/ 10287000 h 10287000"/>
              <a:gd name="connsiteX35" fmla="*/ 3906655 w 18296289"/>
              <a:gd name="connsiteY35" fmla="*/ 10287000 h 10287000"/>
              <a:gd name="connsiteX36" fmla="*/ 4394985 w 18296289"/>
              <a:gd name="connsiteY36" fmla="*/ 4 h 10287000"/>
              <a:gd name="connsiteX37" fmla="*/ 4622994 w 18296289"/>
              <a:gd name="connsiteY37" fmla="*/ 4 h 10287000"/>
              <a:gd name="connsiteX38" fmla="*/ 4622994 w 18296289"/>
              <a:gd name="connsiteY38" fmla="*/ 10287000 h 10287000"/>
              <a:gd name="connsiteX39" fmla="*/ 4394985 w 18296289"/>
              <a:gd name="connsiteY39" fmla="*/ 10287000 h 10287000"/>
              <a:gd name="connsiteX40" fmla="*/ 4883318 w 18296289"/>
              <a:gd name="connsiteY40" fmla="*/ 4 h 10287000"/>
              <a:gd name="connsiteX41" fmla="*/ 5111327 w 18296289"/>
              <a:gd name="connsiteY41" fmla="*/ 4 h 10287000"/>
              <a:gd name="connsiteX42" fmla="*/ 5111327 w 18296289"/>
              <a:gd name="connsiteY42" fmla="*/ 10287000 h 10287000"/>
              <a:gd name="connsiteX43" fmla="*/ 4883318 w 18296289"/>
              <a:gd name="connsiteY43" fmla="*/ 10287000 h 10287000"/>
              <a:gd name="connsiteX44" fmla="*/ 5371649 w 18296289"/>
              <a:gd name="connsiteY44" fmla="*/ 4 h 10287000"/>
              <a:gd name="connsiteX45" fmla="*/ 5599660 w 18296289"/>
              <a:gd name="connsiteY45" fmla="*/ 4 h 10287000"/>
              <a:gd name="connsiteX46" fmla="*/ 5599660 w 18296289"/>
              <a:gd name="connsiteY46" fmla="*/ 10287000 h 10287000"/>
              <a:gd name="connsiteX47" fmla="*/ 5371649 w 18296289"/>
              <a:gd name="connsiteY47" fmla="*/ 10287000 h 10287000"/>
              <a:gd name="connsiteX48" fmla="*/ 5859980 w 18296289"/>
              <a:gd name="connsiteY48" fmla="*/ 4 h 10287000"/>
              <a:gd name="connsiteX49" fmla="*/ 6087990 w 18296289"/>
              <a:gd name="connsiteY49" fmla="*/ 4 h 10287000"/>
              <a:gd name="connsiteX50" fmla="*/ 6087990 w 18296289"/>
              <a:gd name="connsiteY50" fmla="*/ 10287000 h 10287000"/>
              <a:gd name="connsiteX51" fmla="*/ 5859980 w 18296289"/>
              <a:gd name="connsiteY51" fmla="*/ 10287000 h 10287000"/>
              <a:gd name="connsiteX52" fmla="*/ 6348314 w 18296289"/>
              <a:gd name="connsiteY52" fmla="*/ 4 h 10287000"/>
              <a:gd name="connsiteX53" fmla="*/ 6576324 w 18296289"/>
              <a:gd name="connsiteY53" fmla="*/ 4 h 10287000"/>
              <a:gd name="connsiteX54" fmla="*/ 6576324 w 18296289"/>
              <a:gd name="connsiteY54" fmla="*/ 10287000 h 10287000"/>
              <a:gd name="connsiteX55" fmla="*/ 6348314 w 18296289"/>
              <a:gd name="connsiteY55" fmla="*/ 10287000 h 10287000"/>
              <a:gd name="connsiteX56" fmla="*/ 6836644 w 18296289"/>
              <a:gd name="connsiteY56" fmla="*/ 4 h 10287000"/>
              <a:gd name="connsiteX57" fmla="*/ 7064654 w 18296289"/>
              <a:gd name="connsiteY57" fmla="*/ 4 h 10287000"/>
              <a:gd name="connsiteX58" fmla="*/ 7064654 w 18296289"/>
              <a:gd name="connsiteY58" fmla="*/ 10287000 h 10287000"/>
              <a:gd name="connsiteX59" fmla="*/ 6836644 w 18296289"/>
              <a:gd name="connsiteY59" fmla="*/ 10287000 h 10287000"/>
              <a:gd name="connsiteX60" fmla="*/ 7324976 w 18296289"/>
              <a:gd name="connsiteY60" fmla="*/ 3 h 10287000"/>
              <a:gd name="connsiteX61" fmla="*/ 7552987 w 18296289"/>
              <a:gd name="connsiteY61" fmla="*/ 3 h 10287000"/>
              <a:gd name="connsiteX62" fmla="*/ 7552987 w 18296289"/>
              <a:gd name="connsiteY62" fmla="*/ 10287000 h 10287000"/>
              <a:gd name="connsiteX63" fmla="*/ 7324976 w 18296289"/>
              <a:gd name="connsiteY63" fmla="*/ 10287000 h 10287000"/>
              <a:gd name="connsiteX64" fmla="*/ 7813308 w 18296289"/>
              <a:gd name="connsiteY64" fmla="*/ 3 h 10287000"/>
              <a:gd name="connsiteX65" fmla="*/ 8041318 w 18296289"/>
              <a:gd name="connsiteY65" fmla="*/ 3 h 10287000"/>
              <a:gd name="connsiteX66" fmla="*/ 8041318 w 18296289"/>
              <a:gd name="connsiteY66" fmla="*/ 10287000 h 10287000"/>
              <a:gd name="connsiteX67" fmla="*/ 7813308 w 18296289"/>
              <a:gd name="connsiteY67" fmla="*/ 10287000 h 10287000"/>
              <a:gd name="connsiteX68" fmla="*/ 8301639 w 18296289"/>
              <a:gd name="connsiteY68" fmla="*/ 3 h 10287000"/>
              <a:gd name="connsiteX69" fmla="*/ 8529649 w 18296289"/>
              <a:gd name="connsiteY69" fmla="*/ 3 h 10287000"/>
              <a:gd name="connsiteX70" fmla="*/ 8529649 w 18296289"/>
              <a:gd name="connsiteY70" fmla="*/ 10287000 h 10287000"/>
              <a:gd name="connsiteX71" fmla="*/ 8301639 w 18296289"/>
              <a:gd name="connsiteY71" fmla="*/ 10287000 h 10287000"/>
              <a:gd name="connsiteX72" fmla="*/ 8789970 w 18296289"/>
              <a:gd name="connsiteY72" fmla="*/ 3 h 10287000"/>
              <a:gd name="connsiteX73" fmla="*/ 9017981 w 18296289"/>
              <a:gd name="connsiteY73" fmla="*/ 3 h 10287000"/>
              <a:gd name="connsiteX74" fmla="*/ 9017981 w 18296289"/>
              <a:gd name="connsiteY74" fmla="*/ 10287000 h 10287000"/>
              <a:gd name="connsiteX75" fmla="*/ 8789970 w 18296289"/>
              <a:gd name="connsiteY75" fmla="*/ 10287000 h 10287000"/>
              <a:gd name="connsiteX76" fmla="*/ 9278302 w 18296289"/>
              <a:gd name="connsiteY76" fmla="*/ 3 h 10287000"/>
              <a:gd name="connsiteX77" fmla="*/ 9506313 w 18296289"/>
              <a:gd name="connsiteY77" fmla="*/ 3 h 10287000"/>
              <a:gd name="connsiteX78" fmla="*/ 9506313 w 18296289"/>
              <a:gd name="connsiteY78" fmla="*/ 10287000 h 10287000"/>
              <a:gd name="connsiteX79" fmla="*/ 9278302 w 18296289"/>
              <a:gd name="connsiteY79" fmla="*/ 10287000 h 10287000"/>
              <a:gd name="connsiteX80" fmla="*/ 9766634 w 18296289"/>
              <a:gd name="connsiteY80" fmla="*/ 3 h 10287000"/>
              <a:gd name="connsiteX81" fmla="*/ 9994645 w 18296289"/>
              <a:gd name="connsiteY81" fmla="*/ 3 h 10287000"/>
              <a:gd name="connsiteX82" fmla="*/ 9994645 w 18296289"/>
              <a:gd name="connsiteY82" fmla="*/ 10287000 h 10287000"/>
              <a:gd name="connsiteX83" fmla="*/ 9766634 w 18296289"/>
              <a:gd name="connsiteY83" fmla="*/ 10287000 h 10287000"/>
              <a:gd name="connsiteX84" fmla="*/ 10254966 w 18296289"/>
              <a:gd name="connsiteY84" fmla="*/ 3 h 10287000"/>
              <a:gd name="connsiteX85" fmla="*/ 10482977 w 18296289"/>
              <a:gd name="connsiteY85" fmla="*/ 3 h 10287000"/>
              <a:gd name="connsiteX86" fmla="*/ 10482977 w 18296289"/>
              <a:gd name="connsiteY86" fmla="*/ 10287000 h 10287000"/>
              <a:gd name="connsiteX87" fmla="*/ 10254966 w 18296289"/>
              <a:gd name="connsiteY87" fmla="*/ 10287000 h 10287000"/>
              <a:gd name="connsiteX88" fmla="*/ 10743298 w 18296289"/>
              <a:gd name="connsiteY88" fmla="*/ 2 h 10287000"/>
              <a:gd name="connsiteX89" fmla="*/ 10971309 w 18296289"/>
              <a:gd name="connsiteY89" fmla="*/ 2 h 10287000"/>
              <a:gd name="connsiteX90" fmla="*/ 10971309 w 18296289"/>
              <a:gd name="connsiteY90" fmla="*/ 10287000 h 10287000"/>
              <a:gd name="connsiteX91" fmla="*/ 10743298 w 18296289"/>
              <a:gd name="connsiteY91" fmla="*/ 10287000 h 10287000"/>
              <a:gd name="connsiteX92" fmla="*/ 11231630 w 18296289"/>
              <a:gd name="connsiteY92" fmla="*/ 2 h 10287000"/>
              <a:gd name="connsiteX93" fmla="*/ 11459641 w 18296289"/>
              <a:gd name="connsiteY93" fmla="*/ 2 h 10287000"/>
              <a:gd name="connsiteX94" fmla="*/ 11459641 w 18296289"/>
              <a:gd name="connsiteY94" fmla="*/ 10287000 h 10287000"/>
              <a:gd name="connsiteX95" fmla="*/ 11231630 w 18296289"/>
              <a:gd name="connsiteY95" fmla="*/ 10287000 h 10287000"/>
              <a:gd name="connsiteX96" fmla="*/ 11719962 w 18296289"/>
              <a:gd name="connsiteY96" fmla="*/ 2 h 10287000"/>
              <a:gd name="connsiteX97" fmla="*/ 11947973 w 18296289"/>
              <a:gd name="connsiteY97" fmla="*/ 2 h 10287000"/>
              <a:gd name="connsiteX98" fmla="*/ 11947973 w 18296289"/>
              <a:gd name="connsiteY98" fmla="*/ 10287000 h 10287000"/>
              <a:gd name="connsiteX99" fmla="*/ 11719962 w 18296289"/>
              <a:gd name="connsiteY99" fmla="*/ 10287000 h 10287000"/>
              <a:gd name="connsiteX100" fmla="*/ 12208294 w 18296289"/>
              <a:gd name="connsiteY100" fmla="*/ 2 h 10287000"/>
              <a:gd name="connsiteX101" fmla="*/ 12436305 w 18296289"/>
              <a:gd name="connsiteY101" fmla="*/ 2 h 10287000"/>
              <a:gd name="connsiteX102" fmla="*/ 12436305 w 18296289"/>
              <a:gd name="connsiteY102" fmla="*/ 10287000 h 10287000"/>
              <a:gd name="connsiteX103" fmla="*/ 12208294 w 18296289"/>
              <a:gd name="connsiteY103" fmla="*/ 10287000 h 10287000"/>
              <a:gd name="connsiteX104" fmla="*/ 12696626 w 18296289"/>
              <a:gd name="connsiteY104" fmla="*/ 2 h 10287000"/>
              <a:gd name="connsiteX105" fmla="*/ 12924637 w 18296289"/>
              <a:gd name="connsiteY105" fmla="*/ 2 h 10287000"/>
              <a:gd name="connsiteX106" fmla="*/ 12924637 w 18296289"/>
              <a:gd name="connsiteY106" fmla="*/ 10287000 h 10287000"/>
              <a:gd name="connsiteX107" fmla="*/ 12696626 w 18296289"/>
              <a:gd name="connsiteY107" fmla="*/ 10287000 h 10287000"/>
              <a:gd name="connsiteX108" fmla="*/ 13184958 w 18296289"/>
              <a:gd name="connsiteY108" fmla="*/ 2 h 10287000"/>
              <a:gd name="connsiteX109" fmla="*/ 13412969 w 18296289"/>
              <a:gd name="connsiteY109" fmla="*/ 2 h 10287000"/>
              <a:gd name="connsiteX110" fmla="*/ 13412969 w 18296289"/>
              <a:gd name="connsiteY110" fmla="*/ 10287000 h 10287000"/>
              <a:gd name="connsiteX111" fmla="*/ 13184958 w 18296289"/>
              <a:gd name="connsiteY111" fmla="*/ 10287000 h 10287000"/>
              <a:gd name="connsiteX112" fmla="*/ 13673290 w 18296289"/>
              <a:gd name="connsiteY112" fmla="*/ 1 h 10287000"/>
              <a:gd name="connsiteX113" fmla="*/ 13901301 w 18296289"/>
              <a:gd name="connsiteY113" fmla="*/ 1 h 10287000"/>
              <a:gd name="connsiteX114" fmla="*/ 13901301 w 18296289"/>
              <a:gd name="connsiteY114" fmla="*/ 10287000 h 10287000"/>
              <a:gd name="connsiteX115" fmla="*/ 13673290 w 18296289"/>
              <a:gd name="connsiteY115" fmla="*/ 10287000 h 10287000"/>
              <a:gd name="connsiteX116" fmla="*/ 14161622 w 18296289"/>
              <a:gd name="connsiteY116" fmla="*/ 1 h 10287000"/>
              <a:gd name="connsiteX117" fmla="*/ 14389633 w 18296289"/>
              <a:gd name="connsiteY117" fmla="*/ 1 h 10287000"/>
              <a:gd name="connsiteX118" fmla="*/ 14389633 w 18296289"/>
              <a:gd name="connsiteY118" fmla="*/ 10287000 h 10287000"/>
              <a:gd name="connsiteX119" fmla="*/ 14161622 w 18296289"/>
              <a:gd name="connsiteY119" fmla="*/ 10287000 h 10287000"/>
              <a:gd name="connsiteX120" fmla="*/ 14649954 w 18296289"/>
              <a:gd name="connsiteY120" fmla="*/ 1 h 10287000"/>
              <a:gd name="connsiteX121" fmla="*/ 14877965 w 18296289"/>
              <a:gd name="connsiteY121" fmla="*/ 1 h 10287000"/>
              <a:gd name="connsiteX122" fmla="*/ 14877965 w 18296289"/>
              <a:gd name="connsiteY122" fmla="*/ 10287000 h 10287000"/>
              <a:gd name="connsiteX123" fmla="*/ 14649954 w 18296289"/>
              <a:gd name="connsiteY123" fmla="*/ 10287000 h 10287000"/>
              <a:gd name="connsiteX124" fmla="*/ 15138286 w 18296289"/>
              <a:gd name="connsiteY124" fmla="*/ 1 h 10287000"/>
              <a:gd name="connsiteX125" fmla="*/ 15366297 w 18296289"/>
              <a:gd name="connsiteY125" fmla="*/ 1 h 10287000"/>
              <a:gd name="connsiteX126" fmla="*/ 15366297 w 18296289"/>
              <a:gd name="connsiteY126" fmla="*/ 10287000 h 10287000"/>
              <a:gd name="connsiteX127" fmla="*/ 15138286 w 18296289"/>
              <a:gd name="connsiteY127" fmla="*/ 10287000 h 10287000"/>
              <a:gd name="connsiteX128" fmla="*/ 15626618 w 18296289"/>
              <a:gd name="connsiteY128" fmla="*/ 1 h 10287000"/>
              <a:gd name="connsiteX129" fmla="*/ 15854629 w 18296289"/>
              <a:gd name="connsiteY129" fmla="*/ 1 h 10287000"/>
              <a:gd name="connsiteX130" fmla="*/ 15854629 w 18296289"/>
              <a:gd name="connsiteY130" fmla="*/ 10287000 h 10287000"/>
              <a:gd name="connsiteX131" fmla="*/ 15626618 w 18296289"/>
              <a:gd name="connsiteY131" fmla="*/ 10287000 h 10287000"/>
              <a:gd name="connsiteX132" fmla="*/ 16114950 w 18296289"/>
              <a:gd name="connsiteY132" fmla="*/ 1 h 10287000"/>
              <a:gd name="connsiteX133" fmla="*/ 16342961 w 18296289"/>
              <a:gd name="connsiteY133" fmla="*/ 1 h 10287000"/>
              <a:gd name="connsiteX134" fmla="*/ 16342961 w 18296289"/>
              <a:gd name="connsiteY134" fmla="*/ 10287000 h 10287000"/>
              <a:gd name="connsiteX135" fmla="*/ 16114950 w 18296289"/>
              <a:gd name="connsiteY135" fmla="*/ 10287000 h 10287000"/>
              <a:gd name="connsiteX136" fmla="*/ 16603282 w 18296289"/>
              <a:gd name="connsiteY136" fmla="*/ 1 h 10287000"/>
              <a:gd name="connsiteX137" fmla="*/ 16831293 w 18296289"/>
              <a:gd name="connsiteY137" fmla="*/ 1 h 10287000"/>
              <a:gd name="connsiteX138" fmla="*/ 16831293 w 18296289"/>
              <a:gd name="connsiteY138" fmla="*/ 10287000 h 10287000"/>
              <a:gd name="connsiteX139" fmla="*/ 16603282 w 18296289"/>
              <a:gd name="connsiteY139" fmla="*/ 10287000 h 10287000"/>
              <a:gd name="connsiteX140" fmla="*/ 17091615 w 18296289"/>
              <a:gd name="connsiteY140" fmla="*/ 0 h 10287000"/>
              <a:gd name="connsiteX141" fmla="*/ 17319625 w 18296289"/>
              <a:gd name="connsiteY141" fmla="*/ 0 h 10287000"/>
              <a:gd name="connsiteX142" fmla="*/ 17319625 w 18296289"/>
              <a:gd name="connsiteY142" fmla="*/ 10287000 h 10287000"/>
              <a:gd name="connsiteX143" fmla="*/ 17091615 w 18296289"/>
              <a:gd name="connsiteY143" fmla="*/ 10287000 h 10287000"/>
              <a:gd name="connsiteX144" fmla="*/ 17579947 w 18296289"/>
              <a:gd name="connsiteY144" fmla="*/ 0 h 10287000"/>
              <a:gd name="connsiteX145" fmla="*/ 17807957 w 18296289"/>
              <a:gd name="connsiteY145" fmla="*/ 0 h 10287000"/>
              <a:gd name="connsiteX146" fmla="*/ 17807957 w 18296289"/>
              <a:gd name="connsiteY146" fmla="*/ 10287000 h 10287000"/>
              <a:gd name="connsiteX147" fmla="*/ 17579947 w 18296289"/>
              <a:gd name="connsiteY147" fmla="*/ 10287000 h 10287000"/>
              <a:gd name="connsiteX148" fmla="*/ 18068279 w 18296289"/>
              <a:gd name="connsiteY148" fmla="*/ 0 h 10287000"/>
              <a:gd name="connsiteX149" fmla="*/ 18296289 w 18296289"/>
              <a:gd name="connsiteY149" fmla="*/ 0 h 10287000"/>
              <a:gd name="connsiteX150" fmla="*/ 18296289 w 18296289"/>
              <a:gd name="connsiteY150" fmla="*/ 10287000 h 10287000"/>
              <a:gd name="connsiteX151" fmla="*/ 18068279 w 18296289"/>
              <a:gd name="connsiteY151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8296289" h="10287000">
                <a:moveTo>
                  <a:pt x="488332" y="6"/>
                </a:moveTo>
                <a:lnTo>
                  <a:pt x="716342" y="6"/>
                </a:lnTo>
                <a:lnTo>
                  <a:pt x="716342" y="10287000"/>
                </a:lnTo>
                <a:lnTo>
                  <a:pt x="488332" y="10287000"/>
                </a:lnTo>
                <a:close/>
                <a:moveTo>
                  <a:pt x="0" y="6"/>
                </a:moveTo>
                <a:lnTo>
                  <a:pt x="228011" y="6"/>
                </a:lnTo>
                <a:lnTo>
                  <a:pt x="228011" y="10287000"/>
                </a:lnTo>
                <a:lnTo>
                  <a:pt x="0" y="10287000"/>
                </a:lnTo>
                <a:close/>
                <a:moveTo>
                  <a:pt x="976663" y="5"/>
                </a:moveTo>
                <a:lnTo>
                  <a:pt x="1204675" y="5"/>
                </a:lnTo>
                <a:lnTo>
                  <a:pt x="1204675" y="10287000"/>
                </a:lnTo>
                <a:lnTo>
                  <a:pt x="976663" y="10287000"/>
                </a:lnTo>
                <a:close/>
                <a:moveTo>
                  <a:pt x="1464995" y="5"/>
                </a:moveTo>
                <a:lnTo>
                  <a:pt x="1693006" y="5"/>
                </a:lnTo>
                <a:lnTo>
                  <a:pt x="1693006" y="10287000"/>
                </a:lnTo>
                <a:lnTo>
                  <a:pt x="1464995" y="10287000"/>
                </a:lnTo>
                <a:close/>
                <a:moveTo>
                  <a:pt x="1953326" y="5"/>
                </a:moveTo>
                <a:lnTo>
                  <a:pt x="2181338" y="5"/>
                </a:lnTo>
                <a:lnTo>
                  <a:pt x="2181338" y="10287000"/>
                </a:lnTo>
                <a:lnTo>
                  <a:pt x="1953326" y="10287000"/>
                </a:lnTo>
                <a:close/>
                <a:moveTo>
                  <a:pt x="2441658" y="5"/>
                </a:moveTo>
                <a:lnTo>
                  <a:pt x="2669670" y="5"/>
                </a:lnTo>
                <a:lnTo>
                  <a:pt x="2669670" y="10287000"/>
                </a:lnTo>
                <a:lnTo>
                  <a:pt x="2441658" y="10287000"/>
                </a:lnTo>
                <a:close/>
                <a:moveTo>
                  <a:pt x="2929991" y="5"/>
                </a:moveTo>
                <a:lnTo>
                  <a:pt x="3158002" y="5"/>
                </a:lnTo>
                <a:lnTo>
                  <a:pt x="3158002" y="10287000"/>
                </a:lnTo>
                <a:lnTo>
                  <a:pt x="2929991" y="10287000"/>
                </a:lnTo>
                <a:close/>
                <a:moveTo>
                  <a:pt x="3418323" y="5"/>
                </a:moveTo>
                <a:lnTo>
                  <a:pt x="3646334" y="5"/>
                </a:lnTo>
                <a:lnTo>
                  <a:pt x="3646334" y="10287000"/>
                </a:lnTo>
                <a:lnTo>
                  <a:pt x="3418323" y="10287000"/>
                </a:lnTo>
                <a:close/>
                <a:moveTo>
                  <a:pt x="3906655" y="5"/>
                </a:moveTo>
                <a:lnTo>
                  <a:pt x="4134665" y="5"/>
                </a:lnTo>
                <a:lnTo>
                  <a:pt x="4134665" y="10287000"/>
                </a:lnTo>
                <a:lnTo>
                  <a:pt x="3906655" y="10287000"/>
                </a:lnTo>
                <a:close/>
                <a:moveTo>
                  <a:pt x="4394985" y="4"/>
                </a:moveTo>
                <a:lnTo>
                  <a:pt x="4622994" y="4"/>
                </a:lnTo>
                <a:lnTo>
                  <a:pt x="4622994" y="10287000"/>
                </a:lnTo>
                <a:lnTo>
                  <a:pt x="4394985" y="10287000"/>
                </a:lnTo>
                <a:close/>
                <a:moveTo>
                  <a:pt x="4883318" y="4"/>
                </a:moveTo>
                <a:lnTo>
                  <a:pt x="5111327" y="4"/>
                </a:lnTo>
                <a:lnTo>
                  <a:pt x="5111327" y="10287000"/>
                </a:lnTo>
                <a:lnTo>
                  <a:pt x="4883318" y="10287000"/>
                </a:lnTo>
                <a:close/>
                <a:moveTo>
                  <a:pt x="5371649" y="4"/>
                </a:moveTo>
                <a:lnTo>
                  <a:pt x="5599660" y="4"/>
                </a:lnTo>
                <a:lnTo>
                  <a:pt x="5599660" y="10287000"/>
                </a:lnTo>
                <a:lnTo>
                  <a:pt x="5371649" y="10287000"/>
                </a:lnTo>
                <a:close/>
                <a:moveTo>
                  <a:pt x="5859980" y="4"/>
                </a:moveTo>
                <a:lnTo>
                  <a:pt x="6087990" y="4"/>
                </a:lnTo>
                <a:lnTo>
                  <a:pt x="6087990" y="10287000"/>
                </a:lnTo>
                <a:lnTo>
                  <a:pt x="5859980" y="10287000"/>
                </a:lnTo>
                <a:close/>
                <a:moveTo>
                  <a:pt x="6348314" y="4"/>
                </a:moveTo>
                <a:lnTo>
                  <a:pt x="6576324" y="4"/>
                </a:lnTo>
                <a:lnTo>
                  <a:pt x="6576324" y="10287000"/>
                </a:lnTo>
                <a:lnTo>
                  <a:pt x="6348314" y="10287000"/>
                </a:lnTo>
                <a:close/>
                <a:moveTo>
                  <a:pt x="6836644" y="4"/>
                </a:moveTo>
                <a:lnTo>
                  <a:pt x="7064654" y="4"/>
                </a:lnTo>
                <a:lnTo>
                  <a:pt x="7064654" y="10287000"/>
                </a:lnTo>
                <a:lnTo>
                  <a:pt x="6836644" y="10287000"/>
                </a:lnTo>
                <a:close/>
                <a:moveTo>
                  <a:pt x="7324976" y="3"/>
                </a:moveTo>
                <a:lnTo>
                  <a:pt x="7552987" y="3"/>
                </a:lnTo>
                <a:lnTo>
                  <a:pt x="7552987" y="10287000"/>
                </a:lnTo>
                <a:lnTo>
                  <a:pt x="7324976" y="10287000"/>
                </a:lnTo>
                <a:close/>
                <a:moveTo>
                  <a:pt x="7813308" y="3"/>
                </a:moveTo>
                <a:lnTo>
                  <a:pt x="8041318" y="3"/>
                </a:lnTo>
                <a:lnTo>
                  <a:pt x="8041318" y="10287000"/>
                </a:lnTo>
                <a:lnTo>
                  <a:pt x="7813308" y="10287000"/>
                </a:lnTo>
                <a:close/>
                <a:moveTo>
                  <a:pt x="8301639" y="3"/>
                </a:moveTo>
                <a:lnTo>
                  <a:pt x="8529649" y="3"/>
                </a:lnTo>
                <a:lnTo>
                  <a:pt x="8529649" y="10287000"/>
                </a:lnTo>
                <a:lnTo>
                  <a:pt x="8301639" y="10287000"/>
                </a:lnTo>
                <a:close/>
                <a:moveTo>
                  <a:pt x="8789970" y="3"/>
                </a:moveTo>
                <a:lnTo>
                  <a:pt x="9017981" y="3"/>
                </a:lnTo>
                <a:lnTo>
                  <a:pt x="9017981" y="10287000"/>
                </a:lnTo>
                <a:lnTo>
                  <a:pt x="8789970" y="10287000"/>
                </a:lnTo>
                <a:close/>
                <a:moveTo>
                  <a:pt x="9278302" y="3"/>
                </a:moveTo>
                <a:lnTo>
                  <a:pt x="9506313" y="3"/>
                </a:lnTo>
                <a:lnTo>
                  <a:pt x="9506313" y="10287000"/>
                </a:lnTo>
                <a:lnTo>
                  <a:pt x="9278302" y="10287000"/>
                </a:lnTo>
                <a:close/>
                <a:moveTo>
                  <a:pt x="9766634" y="3"/>
                </a:moveTo>
                <a:lnTo>
                  <a:pt x="9994645" y="3"/>
                </a:lnTo>
                <a:lnTo>
                  <a:pt x="9994645" y="10287000"/>
                </a:lnTo>
                <a:lnTo>
                  <a:pt x="9766634" y="10287000"/>
                </a:lnTo>
                <a:close/>
                <a:moveTo>
                  <a:pt x="10254966" y="3"/>
                </a:moveTo>
                <a:lnTo>
                  <a:pt x="10482977" y="3"/>
                </a:lnTo>
                <a:lnTo>
                  <a:pt x="10482977" y="10287000"/>
                </a:lnTo>
                <a:lnTo>
                  <a:pt x="10254966" y="10287000"/>
                </a:lnTo>
                <a:close/>
                <a:moveTo>
                  <a:pt x="10743298" y="2"/>
                </a:moveTo>
                <a:lnTo>
                  <a:pt x="10971309" y="2"/>
                </a:lnTo>
                <a:lnTo>
                  <a:pt x="10971309" y="10287000"/>
                </a:lnTo>
                <a:lnTo>
                  <a:pt x="10743298" y="10287000"/>
                </a:lnTo>
                <a:close/>
                <a:moveTo>
                  <a:pt x="11231630" y="2"/>
                </a:moveTo>
                <a:lnTo>
                  <a:pt x="11459641" y="2"/>
                </a:lnTo>
                <a:lnTo>
                  <a:pt x="11459641" y="10287000"/>
                </a:lnTo>
                <a:lnTo>
                  <a:pt x="11231630" y="10287000"/>
                </a:lnTo>
                <a:close/>
                <a:moveTo>
                  <a:pt x="11719962" y="2"/>
                </a:moveTo>
                <a:lnTo>
                  <a:pt x="11947973" y="2"/>
                </a:lnTo>
                <a:lnTo>
                  <a:pt x="11947973" y="10287000"/>
                </a:lnTo>
                <a:lnTo>
                  <a:pt x="11719962" y="10287000"/>
                </a:lnTo>
                <a:close/>
                <a:moveTo>
                  <a:pt x="12208294" y="2"/>
                </a:moveTo>
                <a:lnTo>
                  <a:pt x="12436305" y="2"/>
                </a:lnTo>
                <a:lnTo>
                  <a:pt x="12436305" y="10287000"/>
                </a:lnTo>
                <a:lnTo>
                  <a:pt x="12208294" y="10287000"/>
                </a:lnTo>
                <a:close/>
                <a:moveTo>
                  <a:pt x="12696626" y="2"/>
                </a:moveTo>
                <a:lnTo>
                  <a:pt x="12924637" y="2"/>
                </a:lnTo>
                <a:lnTo>
                  <a:pt x="12924637" y="10287000"/>
                </a:lnTo>
                <a:lnTo>
                  <a:pt x="12696626" y="10287000"/>
                </a:lnTo>
                <a:close/>
                <a:moveTo>
                  <a:pt x="13184958" y="2"/>
                </a:moveTo>
                <a:lnTo>
                  <a:pt x="13412969" y="2"/>
                </a:lnTo>
                <a:lnTo>
                  <a:pt x="13412969" y="10287000"/>
                </a:lnTo>
                <a:lnTo>
                  <a:pt x="13184958" y="10287000"/>
                </a:lnTo>
                <a:close/>
                <a:moveTo>
                  <a:pt x="13673290" y="1"/>
                </a:moveTo>
                <a:lnTo>
                  <a:pt x="13901301" y="1"/>
                </a:lnTo>
                <a:lnTo>
                  <a:pt x="13901301" y="10287000"/>
                </a:lnTo>
                <a:lnTo>
                  <a:pt x="13673290" y="10287000"/>
                </a:lnTo>
                <a:close/>
                <a:moveTo>
                  <a:pt x="14161622" y="1"/>
                </a:moveTo>
                <a:lnTo>
                  <a:pt x="14389633" y="1"/>
                </a:lnTo>
                <a:lnTo>
                  <a:pt x="14389633" y="10287000"/>
                </a:lnTo>
                <a:lnTo>
                  <a:pt x="14161622" y="10287000"/>
                </a:lnTo>
                <a:close/>
                <a:moveTo>
                  <a:pt x="14649954" y="1"/>
                </a:moveTo>
                <a:lnTo>
                  <a:pt x="14877965" y="1"/>
                </a:lnTo>
                <a:lnTo>
                  <a:pt x="14877965" y="10287000"/>
                </a:lnTo>
                <a:lnTo>
                  <a:pt x="14649954" y="10287000"/>
                </a:lnTo>
                <a:close/>
                <a:moveTo>
                  <a:pt x="15138286" y="1"/>
                </a:moveTo>
                <a:lnTo>
                  <a:pt x="15366297" y="1"/>
                </a:lnTo>
                <a:lnTo>
                  <a:pt x="15366297" y="10287000"/>
                </a:lnTo>
                <a:lnTo>
                  <a:pt x="15138286" y="10287000"/>
                </a:lnTo>
                <a:close/>
                <a:moveTo>
                  <a:pt x="15626618" y="1"/>
                </a:moveTo>
                <a:lnTo>
                  <a:pt x="15854629" y="1"/>
                </a:lnTo>
                <a:lnTo>
                  <a:pt x="15854629" y="10287000"/>
                </a:lnTo>
                <a:lnTo>
                  <a:pt x="15626618" y="10287000"/>
                </a:lnTo>
                <a:close/>
                <a:moveTo>
                  <a:pt x="16114950" y="1"/>
                </a:moveTo>
                <a:lnTo>
                  <a:pt x="16342961" y="1"/>
                </a:lnTo>
                <a:lnTo>
                  <a:pt x="16342961" y="10287000"/>
                </a:lnTo>
                <a:lnTo>
                  <a:pt x="16114950" y="10287000"/>
                </a:lnTo>
                <a:close/>
                <a:moveTo>
                  <a:pt x="16603282" y="1"/>
                </a:moveTo>
                <a:lnTo>
                  <a:pt x="16831293" y="1"/>
                </a:lnTo>
                <a:lnTo>
                  <a:pt x="16831293" y="10287000"/>
                </a:lnTo>
                <a:lnTo>
                  <a:pt x="16603282" y="10287000"/>
                </a:lnTo>
                <a:close/>
                <a:moveTo>
                  <a:pt x="17091615" y="0"/>
                </a:moveTo>
                <a:lnTo>
                  <a:pt x="17319625" y="0"/>
                </a:lnTo>
                <a:lnTo>
                  <a:pt x="17319625" y="10287000"/>
                </a:lnTo>
                <a:lnTo>
                  <a:pt x="17091615" y="10287000"/>
                </a:lnTo>
                <a:close/>
                <a:moveTo>
                  <a:pt x="17579947" y="0"/>
                </a:moveTo>
                <a:lnTo>
                  <a:pt x="17807957" y="0"/>
                </a:lnTo>
                <a:lnTo>
                  <a:pt x="17807957" y="10287000"/>
                </a:lnTo>
                <a:lnTo>
                  <a:pt x="17579947" y="10287000"/>
                </a:lnTo>
                <a:close/>
                <a:moveTo>
                  <a:pt x="18068279" y="0"/>
                </a:moveTo>
                <a:lnTo>
                  <a:pt x="18296289" y="0"/>
                </a:lnTo>
                <a:lnTo>
                  <a:pt x="18296289" y="10287000"/>
                </a:lnTo>
                <a:lnTo>
                  <a:pt x="18068279" y="10287000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75" tIns="81638" rIns="163275" bIns="81638" anchor="ctr"/>
          <a:lstStyle/>
          <a:p>
            <a:pPr algn="ctr">
              <a:defRPr/>
            </a:pPr>
            <a:endParaRPr lang="en-US" sz="2100" dirty="0"/>
          </a:p>
        </p:txBody>
      </p:sp>
      <p:grpSp>
        <p:nvGrpSpPr>
          <p:cNvPr id="10249" name="그룹 6"/>
          <p:cNvGrpSpPr>
            <a:grpSpLocks/>
          </p:cNvGrpSpPr>
          <p:nvPr/>
        </p:nvGrpSpPr>
        <p:grpSpPr bwMode="auto">
          <a:xfrm>
            <a:off x="3304890" y="6615113"/>
            <a:ext cx="3050909" cy="2157413"/>
            <a:chOff x="1610121" y="3918427"/>
            <a:chExt cx="1366965" cy="1879687"/>
          </a:xfrm>
        </p:grpSpPr>
        <p:sp>
          <p:nvSpPr>
            <p:cNvPr id="11" name="Rectangle 39">
              <a:extLst>
                <a:ext uri="{FF2B5EF4-FFF2-40B4-BE49-F238E27FC236}"/>
              </a:extLst>
            </p:cNvPr>
            <p:cNvSpPr/>
            <p:nvPr/>
          </p:nvSpPr>
          <p:spPr>
            <a:xfrm rot="5400000" flipV="1">
              <a:off x="2029167" y="4850196"/>
              <a:ext cx="1686738" cy="209098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100"/>
            </a:p>
          </p:txBody>
        </p:sp>
        <p:sp>
          <p:nvSpPr>
            <p:cNvPr id="12" name="Rectangle 112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1636114" y="4741631"/>
              <a:ext cx="1879687" cy="23328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100"/>
            </a:p>
          </p:txBody>
        </p:sp>
        <p:sp>
          <p:nvSpPr>
            <p:cNvPr id="13" name="Rectangle 98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1381565" y="4795749"/>
              <a:ext cx="1784250" cy="22047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100"/>
            </a:p>
          </p:txBody>
        </p:sp>
        <p:sp>
          <p:nvSpPr>
            <p:cNvPr id="14" name="Rectangle 97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1238274" y="4949750"/>
              <a:ext cx="1510389" cy="18633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100"/>
            </a:p>
          </p:txBody>
        </p:sp>
        <p:sp>
          <p:nvSpPr>
            <p:cNvPr id="15" name="Rectangle 26">
              <a:extLst>
                <a:ext uri="{FF2B5EF4-FFF2-40B4-BE49-F238E27FC236}"/>
              </a:extLst>
            </p:cNvPr>
            <p:cNvSpPr/>
            <p:nvPr/>
          </p:nvSpPr>
          <p:spPr>
            <a:xfrm rot="16200000" flipH="1" flipV="1">
              <a:off x="850286" y="4817268"/>
              <a:ext cx="1734457" cy="214788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100"/>
            </a:p>
          </p:txBody>
        </p:sp>
      </p:grpSp>
      <p:grpSp>
        <p:nvGrpSpPr>
          <p:cNvPr id="10250" name="그룹 5"/>
          <p:cNvGrpSpPr>
            <a:grpSpLocks/>
          </p:cNvGrpSpPr>
          <p:nvPr/>
        </p:nvGrpSpPr>
        <p:grpSpPr bwMode="auto">
          <a:xfrm>
            <a:off x="6920901" y="5850733"/>
            <a:ext cx="2841379" cy="1259681"/>
            <a:chOff x="3428700" y="3933599"/>
            <a:chExt cx="1489892" cy="881131"/>
          </a:xfrm>
        </p:grpSpPr>
        <p:sp>
          <p:nvSpPr>
            <p:cNvPr id="17" name="Round Same Side Corner Rectangle 51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4056218" y="3629219"/>
              <a:ext cx="234857" cy="1489892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60" tIns="30480" rIns="60960" bIns="30480" anchor="ctr"/>
            <a:lstStyle/>
            <a:p>
              <a:pPr algn="ctr">
                <a:defRPr/>
              </a:pPr>
              <a:r>
                <a:rPr lang="en-US" altLang="ko-KR" sz="2100" dirty="0"/>
                <a:t>D</a:t>
              </a:r>
              <a:endParaRPr lang="ko-KR" altLang="en-US" sz="2100" dirty="0"/>
            </a:p>
          </p:txBody>
        </p:sp>
        <p:sp>
          <p:nvSpPr>
            <p:cNvPr id="18" name="Round Same Side Corner Rectangle 51">
              <a:extLst>
                <a:ext uri="{FF2B5EF4-FFF2-40B4-BE49-F238E27FC236}"/>
              </a:extLst>
            </p:cNvPr>
            <p:cNvSpPr/>
            <p:nvPr/>
          </p:nvSpPr>
          <p:spPr>
            <a:xfrm rot="16200000" flipH="1">
              <a:off x="4062880" y="4000636"/>
              <a:ext cx="221532" cy="1406657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60" tIns="30480" rIns="60960" bIns="30480" anchor="ctr"/>
            <a:lstStyle/>
            <a:p>
              <a:pPr algn="ctr">
                <a:defRPr/>
              </a:pPr>
              <a:r>
                <a:rPr lang="en-US" altLang="ko-KR" sz="2100" dirty="0"/>
                <a:t>D</a:t>
              </a:r>
              <a:endParaRPr lang="ko-KR" altLang="en-US" sz="2100" dirty="0"/>
            </a:p>
          </p:txBody>
        </p:sp>
        <p:sp>
          <p:nvSpPr>
            <p:cNvPr id="19" name="Round Same Side Corner Rectangle 51">
              <a:extLst>
                <a:ext uri="{FF2B5EF4-FFF2-40B4-BE49-F238E27FC236}"/>
              </a:extLst>
            </p:cNvPr>
            <p:cNvSpPr/>
            <p:nvPr/>
          </p:nvSpPr>
          <p:spPr>
            <a:xfrm rot="16200000" flipH="1">
              <a:off x="4062880" y="3341036"/>
              <a:ext cx="221532" cy="1406657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60" tIns="30480" rIns="60960" bIns="30480" anchor="ctr"/>
            <a:lstStyle/>
            <a:p>
              <a:pPr algn="ctr">
                <a:defRPr/>
              </a:pPr>
              <a:r>
                <a:rPr lang="en-US" altLang="ko-KR" sz="2100" dirty="0"/>
                <a:t>D</a:t>
              </a:r>
              <a:endParaRPr lang="ko-KR" altLang="en-US" sz="2100" dirty="0"/>
            </a:p>
          </p:txBody>
        </p:sp>
      </p:grpSp>
      <p:grpSp>
        <p:nvGrpSpPr>
          <p:cNvPr id="10251" name="그룹 6"/>
          <p:cNvGrpSpPr>
            <a:grpSpLocks/>
          </p:cNvGrpSpPr>
          <p:nvPr/>
        </p:nvGrpSpPr>
        <p:grpSpPr bwMode="auto">
          <a:xfrm>
            <a:off x="10663902" y="5829301"/>
            <a:ext cx="3050909" cy="2157413"/>
            <a:chOff x="1610121" y="3918427"/>
            <a:chExt cx="1366965" cy="1879687"/>
          </a:xfrm>
        </p:grpSpPr>
        <p:sp>
          <p:nvSpPr>
            <p:cNvPr id="21" name="Rectangle 39">
              <a:extLst>
                <a:ext uri="{FF2B5EF4-FFF2-40B4-BE49-F238E27FC236}"/>
              </a:extLst>
            </p:cNvPr>
            <p:cNvSpPr/>
            <p:nvPr/>
          </p:nvSpPr>
          <p:spPr>
            <a:xfrm rot="5400000" flipV="1">
              <a:off x="2029167" y="4850196"/>
              <a:ext cx="1686738" cy="209098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100"/>
            </a:p>
          </p:txBody>
        </p:sp>
        <p:sp>
          <p:nvSpPr>
            <p:cNvPr id="22" name="Rectangle 112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1636114" y="4741631"/>
              <a:ext cx="1879687" cy="23328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100"/>
            </a:p>
          </p:txBody>
        </p:sp>
        <p:sp>
          <p:nvSpPr>
            <p:cNvPr id="23" name="Rectangle 98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1381565" y="4795749"/>
              <a:ext cx="1784250" cy="22047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100"/>
            </a:p>
          </p:txBody>
        </p:sp>
        <p:sp>
          <p:nvSpPr>
            <p:cNvPr id="24" name="Rectangle 97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1238274" y="4949750"/>
              <a:ext cx="1510389" cy="18633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100"/>
            </a:p>
          </p:txBody>
        </p:sp>
        <p:sp>
          <p:nvSpPr>
            <p:cNvPr id="25" name="Rectangle 26">
              <a:extLst>
                <a:ext uri="{FF2B5EF4-FFF2-40B4-BE49-F238E27FC236}"/>
              </a:extLst>
            </p:cNvPr>
            <p:cNvSpPr/>
            <p:nvPr/>
          </p:nvSpPr>
          <p:spPr>
            <a:xfrm rot="16200000" flipH="1" flipV="1">
              <a:off x="850286" y="4817268"/>
              <a:ext cx="1734457" cy="214788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100"/>
            </a:p>
          </p:txBody>
        </p:sp>
      </p:grpSp>
      <p:grpSp>
        <p:nvGrpSpPr>
          <p:cNvPr id="10252" name="그룹 5"/>
          <p:cNvGrpSpPr>
            <a:grpSpLocks/>
          </p:cNvGrpSpPr>
          <p:nvPr/>
        </p:nvGrpSpPr>
        <p:grpSpPr bwMode="auto">
          <a:xfrm>
            <a:off x="15067244" y="7924800"/>
            <a:ext cx="2841379" cy="1259682"/>
            <a:chOff x="3428700" y="3933599"/>
            <a:chExt cx="1489892" cy="881131"/>
          </a:xfrm>
        </p:grpSpPr>
        <p:sp>
          <p:nvSpPr>
            <p:cNvPr id="27" name="Round Same Side Corner Rectangle 51">
              <a:extLst>
                <a:ext uri="{FF2B5EF4-FFF2-40B4-BE49-F238E27FC236}"/>
              </a:extLst>
            </p:cNvPr>
            <p:cNvSpPr/>
            <p:nvPr/>
          </p:nvSpPr>
          <p:spPr>
            <a:xfrm rot="5400000" flipH="1">
              <a:off x="4056218" y="3629218"/>
              <a:ext cx="234858" cy="1489892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60" tIns="30480" rIns="60960" bIns="30480" anchor="ctr"/>
            <a:lstStyle/>
            <a:p>
              <a:pPr algn="ctr">
                <a:defRPr/>
              </a:pPr>
              <a:r>
                <a:rPr lang="en-US" altLang="ko-KR" sz="2100" dirty="0"/>
                <a:t>D</a:t>
              </a:r>
              <a:endParaRPr lang="ko-KR" altLang="en-US" sz="2100" dirty="0"/>
            </a:p>
          </p:txBody>
        </p:sp>
        <p:sp>
          <p:nvSpPr>
            <p:cNvPr id="28" name="Round Same Side Corner Rectangle 51">
              <a:extLst>
                <a:ext uri="{FF2B5EF4-FFF2-40B4-BE49-F238E27FC236}"/>
              </a:extLst>
            </p:cNvPr>
            <p:cNvSpPr/>
            <p:nvPr/>
          </p:nvSpPr>
          <p:spPr>
            <a:xfrm rot="16200000" flipH="1">
              <a:off x="4062880" y="4000635"/>
              <a:ext cx="221532" cy="1406657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60" tIns="30480" rIns="60960" bIns="30480" anchor="ctr"/>
            <a:lstStyle/>
            <a:p>
              <a:pPr algn="ctr">
                <a:defRPr/>
              </a:pPr>
              <a:r>
                <a:rPr lang="en-US" altLang="ko-KR" sz="2100" dirty="0"/>
                <a:t>D</a:t>
              </a:r>
              <a:endParaRPr lang="ko-KR" altLang="en-US" sz="2100" dirty="0"/>
            </a:p>
          </p:txBody>
        </p:sp>
        <p:sp>
          <p:nvSpPr>
            <p:cNvPr id="29" name="Round Same Side Corner Rectangle 51">
              <a:extLst>
                <a:ext uri="{FF2B5EF4-FFF2-40B4-BE49-F238E27FC236}"/>
              </a:extLst>
            </p:cNvPr>
            <p:cNvSpPr/>
            <p:nvPr/>
          </p:nvSpPr>
          <p:spPr>
            <a:xfrm rot="16200000" flipH="1">
              <a:off x="4062880" y="3341036"/>
              <a:ext cx="221532" cy="1406657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0960" tIns="30480" rIns="60960" bIns="30480" anchor="ctr"/>
            <a:lstStyle/>
            <a:p>
              <a:pPr algn="ctr">
                <a:defRPr/>
              </a:pPr>
              <a:r>
                <a:rPr lang="en-US" altLang="ko-KR" sz="2100" dirty="0"/>
                <a:t>D</a:t>
              </a:r>
              <a:endParaRPr lang="ko-KR" altLang="en-US" sz="21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60046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GENERIC STRUCTURE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quarter" idx="24"/>
          </p:nvPr>
        </p:nvSpPr>
        <p:spPr>
          <a:xfrm>
            <a:off x="8709660" y="2486299"/>
            <a:ext cx="9576753" cy="5314402"/>
          </a:xfrm>
        </p:spPr>
        <p:txBody>
          <a:bodyPr/>
          <a:lstStyle/>
          <a:p>
            <a:pPr marL="489826">
              <a:lnSpc>
                <a:spcPct val="150000"/>
              </a:lnSpc>
              <a:defRPr/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)  Thesis: statement or announcement of a </a:t>
            </a:r>
            <a:endParaRPr lang="en-US" altLang="en-US" sz="4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89826">
              <a:lnSpc>
                <a:spcPct val="150000"/>
              </a:lnSpc>
              <a:defRPr/>
            </a:pP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itchFamily="18" charset="0"/>
              </a:rPr>
              <a:t>concerned </a:t>
            </a: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issue.</a:t>
            </a:r>
          </a:p>
          <a:p>
            <a:pPr marL="489826">
              <a:lnSpc>
                <a:spcPct val="150000"/>
              </a:lnSpc>
              <a:defRPr/>
            </a:pP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2)  Arguments: reasons for the concerned </a:t>
            </a:r>
            <a:endParaRPr lang="en-US" altLang="en-US" sz="4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89826">
              <a:lnSpc>
                <a:spcPct val="150000"/>
              </a:lnSpc>
              <a:defRPr/>
            </a:pP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itchFamily="18" charset="0"/>
              </a:rPr>
              <a:t>issue </a:t>
            </a: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that lead to recommendation.</a:t>
            </a:r>
          </a:p>
          <a:p>
            <a:pPr marL="489826">
              <a:lnSpc>
                <a:spcPct val="150000"/>
              </a:lnSpc>
              <a:defRPr/>
            </a:pP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3)  Recommendation: statement of what </a:t>
            </a:r>
            <a:endParaRPr lang="en-US" altLang="en-US" sz="4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89826">
              <a:lnSpc>
                <a:spcPct val="150000"/>
              </a:lnSpc>
              <a:defRPr/>
            </a:pP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itchFamily="18" charset="0"/>
              </a:rPr>
              <a:t>should </a:t>
            </a: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or should not happen or be done </a:t>
            </a:r>
            <a:endParaRPr lang="en-US" altLang="en-US" sz="4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89826">
              <a:lnSpc>
                <a:spcPct val="150000"/>
              </a:lnSpc>
              <a:defRPr/>
            </a:pP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itchFamily="18" charset="0"/>
              </a:rPr>
              <a:t>based </a:t>
            </a: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on the given arguments.</a:t>
            </a:r>
          </a:p>
        </p:txBody>
      </p:sp>
    </p:spTree>
    <p:extLst>
      <p:ext uri="{BB962C8B-B14F-4D97-AF65-F5344CB8AC3E}">
        <p14:creationId xmlns:p14="http://schemas.microsoft.com/office/powerpoint/2010/main" val="7980182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LANGUAGE FEATURES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quarter" idx="24"/>
          </p:nvPr>
        </p:nvSpPr>
        <p:spPr>
          <a:xfrm>
            <a:off x="9593943" y="571500"/>
            <a:ext cx="8692470" cy="8869680"/>
          </a:xfrm>
        </p:spPr>
        <p:txBody>
          <a:bodyPr>
            <a:noAutofit/>
          </a:bodyPr>
          <a:lstStyle/>
          <a:p>
            <a:pPr marL="365125" indent="-365125">
              <a:lnSpc>
                <a:spcPct val="200000"/>
              </a:lnSpc>
              <a:defRPr/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itchFamily="18" charset="0"/>
              </a:rPr>
              <a:t>Use </a:t>
            </a: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of temporal connective; firstly, secondly, however, therefore, etc.)</a:t>
            </a:r>
          </a:p>
          <a:p>
            <a:pPr marL="365125" indent="-365125">
              <a:lnSpc>
                <a:spcPct val="200000"/>
              </a:lnSpc>
              <a:defRPr/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itchFamily="18" charset="0"/>
              </a:rPr>
              <a:t>- Use </a:t>
            </a: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of evaluative words; important, valuable, trustworthy,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itchFamily="18" charset="0"/>
              </a:rPr>
              <a:t>etc</a:t>
            </a:r>
            <a:endParaRPr lang="en-US" altLang="en-US" sz="4000" dirty="0">
              <a:solidFill>
                <a:schemeClr val="tx1"/>
              </a:solidFill>
              <a:latin typeface="Times New Roman" pitchFamily="18" charset="0"/>
            </a:endParaRPr>
          </a:p>
          <a:p>
            <a:pPr marL="1088502" indent="-1088502">
              <a:lnSpc>
                <a:spcPct val="200000"/>
              </a:lnSpc>
              <a:defRPr/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itchFamily="18" charset="0"/>
              </a:rPr>
              <a:t>- Use </a:t>
            </a: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of the passive voice</a:t>
            </a:r>
          </a:p>
          <a:p>
            <a:pPr marL="1088502" indent="-1088502">
              <a:lnSpc>
                <a:spcPct val="200000"/>
              </a:lnSpc>
              <a:defRPr/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itchFamily="18" charset="0"/>
              </a:rPr>
              <a:t>- Use </a:t>
            </a: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of the simple present 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itchFamily="18" charset="0"/>
              </a:rPr>
              <a:t>tense</a:t>
            </a:r>
            <a:endParaRPr lang="en-US" altLang="en-US" sz="40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510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accent1"/>
                </a:solidFill>
                <a:latin typeface="Arial Rounded MT Bold" panose="020F0704030504030204" pitchFamily="34" charset="0"/>
              </a:rPr>
              <a:t>LANGUAGE FEATURES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quarter" idx="24"/>
          </p:nvPr>
        </p:nvSpPr>
        <p:spPr>
          <a:xfrm>
            <a:off x="9593943" y="571500"/>
            <a:ext cx="8692470" cy="8869680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defRPr/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itchFamily="18" charset="0"/>
              </a:rPr>
              <a:t>- Use </a:t>
            </a: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of modals and adverbs (e.g. </a:t>
            </a:r>
            <a:r>
              <a:rPr lang="en-US" altLang="en-US" sz="4000" dirty="0" smtClean="0">
                <a:solidFill>
                  <a:schemeClr val="tx1"/>
                </a:solidFill>
                <a:latin typeface="Times New Roman" pitchFamily="18" charset="0"/>
              </a:rPr>
              <a:t>may, must</a:t>
            </a: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, should, etc.)</a:t>
            </a:r>
          </a:p>
          <a:p>
            <a:pPr marL="365125" indent="-365125">
              <a:lnSpc>
                <a:spcPct val="150000"/>
              </a:lnSpc>
              <a:defRPr/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itchFamily="18" charset="0"/>
              </a:rPr>
              <a:t>- Use </a:t>
            </a: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of emotive words (e.g. worried, alarmed etc.)</a:t>
            </a:r>
          </a:p>
          <a:p>
            <a:pPr marL="274638" indent="-274638">
              <a:lnSpc>
                <a:spcPct val="150000"/>
              </a:lnSpc>
              <a:defRPr/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itchFamily="18" charset="0"/>
              </a:rPr>
              <a:t>- Use </a:t>
            </a: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of words that qualify statements (e.g. usual, probably etc.)</a:t>
            </a:r>
          </a:p>
          <a:p>
            <a:pPr marL="365125" indent="-365125">
              <a:lnSpc>
                <a:spcPct val="150000"/>
              </a:lnSpc>
              <a:defRPr/>
            </a:pPr>
            <a:r>
              <a:rPr lang="en-US" altLang="en-US" sz="4000" dirty="0" smtClean="0">
                <a:solidFill>
                  <a:schemeClr val="tx1"/>
                </a:solidFill>
                <a:latin typeface="Times New Roman" pitchFamily="18" charset="0"/>
              </a:rPr>
              <a:t>- Use </a:t>
            </a:r>
            <a:r>
              <a:rPr lang="en-US" altLang="en-US" sz="4000" dirty="0">
                <a:solidFill>
                  <a:schemeClr val="tx1"/>
                </a:solidFill>
                <a:latin typeface="Times New Roman" pitchFamily="18" charset="0"/>
              </a:rPr>
              <a:t>of subjective opinions using pronouns I and we</a:t>
            </a:r>
          </a:p>
        </p:txBody>
      </p:sp>
    </p:spTree>
    <p:extLst>
      <p:ext uri="{BB962C8B-B14F-4D97-AF65-F5344CB8AC3E}">
        <p14:creationId xmlns:p14="http://schemas.microsoft.com/office/powerpoint/2010/main" val="13763828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02" name="Group 55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6155544"/>
              </p:ext>
            </p:extLst>
          </p:nvPr>
        </p:nvGraphicFramePr>
        <p:xfrm>
          <a:off x="449527" y="2034540"/>
          <a:ext cx="17067319" cy="7734302"/>
        </p:xfrm>
        <a:graphic>
          <a:graphicData uri="http://schemas.openxmlformats.org/drawingml/2006/table">
            <a:tbl>
              <a:tblPr/>
              <a:tblGrid>
                <a:gridCol w="3513859"/>
                <a:gridCol w="13553460"/>
              </a:tblGrid>
              <a:tr h="742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Generic Structure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2864" marR="182864" marT="68571" marB="685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Text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2864" marR="182864" marT="68571" marB="685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3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Thesis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2864" marR="182864" marT="68571" marB="685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        Mobile phones is not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used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just for calling, but sending text, taking pictures, accessing internet, and much more. Many students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bring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their phones to school. For them, mobile phone has many uses.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So,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mobile phones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should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 be banned in school. Why do I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said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that?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2864" marR="182864" marT="68571" marB="685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48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Argument 1</a:t>
                      </a: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2864" marR="182864" marT="68571" marB="685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      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Firstly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students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call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their parents for other needs. By mobile phone, student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call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 their close relative if they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need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something to be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brought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to school.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 addition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mobile phone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be used to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call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their children when one of their family were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hit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by disasters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suddenly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And then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student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called their parent to pick her up when want to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home.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2864" marR="182864" marT="68571" marB="685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11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Argument 2</a:t>
                      </a: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2864" marR="182864" marT="68571" marB="685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      Secondly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increased of knowledge among students. When trying to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find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answer of difficult task at school, mobile phone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be used as a connecting to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search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the answer through GPRS or </a:t>
                      </a:r>
                      <a:r>
                        <a:rPr kumimoji="0" lang="en-US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WiFi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networks.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2864" marR="182864" marT="68571" marB="685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920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Argument 3</a:t>
                      </a: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2864" marR="182864" marT="68571" marB="685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      </a:t>
                      </a: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Finally</a:t>
                      </a: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expand the network of friendship among students. School is the right place to find friend. Average, student been at school about 7 hours or more. </a:t>
                      </a: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that</a:t>
                      </a: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a lot of students </a:t>
                      </a: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found</a:t>
                      </a: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their friend in the school environment . </a:t>
                      </a: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Therefore</a:t>
                      </a: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communication between friends </a:t>
                      </a: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should </a:t>
                      </a: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 </a:t>
                      </a: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kept </a:t>
                      </a: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 of which using a mobile phone</a:t>
                      </a: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2864" marR="182864" marT="68571" marB="685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242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Recommendation</a:t>
                      </a: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2864" marR="182864" marT="68571" marB="685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     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I think mobile phone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should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 be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banned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school. But,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your phone in the time and right place so that no one was </a:t>
                      </a:r>
                      <a:r>
                        <a:rPr kumimoji="0" 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disturbed.</a:t>
                      </a:r>
                      <a:endParaRPr kumimoji="0" lang="en-US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2864" marR="182864" marT="68571" marB="6857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7" name="Rectangle 2"/>
          <p:cNvSpPr>
            <a:spLocks noChangeArrowheads="1"/>
          </p:cNvSpPr>
          <p:nvPr/>
        </p:nvSpPr>
        <p:spPr bwMode="auto">
          <a:xfrm>
            <a:off x="3200122" y="800100"/>
            <a:ext cx="13562423" cy="104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3275" tIns="81638" rIns="163275" bIns="81638">
            <a:spAutoFit/>
          </a:bodyPr>
          <a:lstStyle/>
          <a:p>
            <a:pPr algn="ctr"/>
            <a:r>
              <a:rPr lang="en-US" altLang="en-US" sz="5700" dirty="0">
                <a:solidFill>
                  <a:schemeClr val="accent1"/>
                </a:solidFill>
                <a:latin typeface="Arial Rounded MT Bold" pitchFamily="34" charset="0"/>
              </a:rPr>
              <a:t>LANGUAGE FEATURES</a:t>
            </a:r>
            <a:endParaRPr lang="en-ID" altLang="en-US" sz="57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882494"/>
      </p:ext>
    </p:extLst>
  </p:cSld>
  <p:clrMapOvr>
    <a:masterClrMapping/>
  </p:clrMapOvr>
  <p:transition>
    <p:wheel spokes="8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D" altLang="en-US" sz="4000" dirty="0" smtClean="0">
                <a:solidFill>
                  <a:schemeClr val="accent1"/>
                </a:solidFill>
                <a:latin typeface="Times New Roman" pitchFamily="18" charset="0"/>
              </a:rPr>
              <a:t>HORTATORY V.S. ANALYTICAL</a:t>
            </a:r>
            <a:endParaRPr lang="en-US" altLang="en-US" sz="4000" dirty="0" smtClean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quarter" idx="14"/>
          </p:nvPr>
        </p:nvSpPr>
        <p:spPr>
          <a:xfrm>
            <a:off x="9156331" y="3996018"/>
            <a:ext cx="7763739" cy="3082550"/>
          </a:xfrm>
        </p:spPr>
        <p:txBody>
          <a:bodyPr>
            <a:noAutofit/>
          </a:bodyPr>
          <a:lstStyle/>
          <a:p>
            <a:pPr marL="489826">
              <a:lnSpc>
                <a:spcPct val="150000"/>
              </a:lnSpc>
              <a:defRPr/>
            </a:pPr>
            <a:endParaRPr lang="en-US" altLang="en-US" sz="32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489826">
              <a:lnSpc>
                <a:spcPct val="150000"/>
              </a:lnSpc>
              <a:defRPr/>
            </a:pP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</a:rPr>
              <a:t>What makes hortatory exposition text different from analytical exposition text is the last finalizing step, where the latter is ended with a reiteration. </a:t>
            </a:r>
          </a:p>
        </p:txBody>
      </p:sp>
    </p:spTree>
    <p:extLst>
      <p:ext uri="{BB962C8B-B14F-4D97-AF65-F5344CB8AC3E}">
        <p14:creationId xmlns:p14="http://schemas.microsoft.com/office/powerpoint/2010/main" val="19506992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9</a:t>
            </a:fld>
            <a:endParaRPr lang="ja-JP" alt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3" r="18383"/>
          <a:stretch>
            <a:fillRect/>
          </a:stretch>
        </p:blipFill>
        <p:spPr>
          <a:xfrm>
            <a:off x="0" y="0"/>
            <a:ext cx="9142413" cy="102870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552894" y="-815927"/>
            <a:ext cx="7990959" cy="4215032"/>
          </a:xfrm>
        </p:spPr>
        <p:txBody>
          <a:bodyPr/>
          <a:lstStyle/>
          <a:p>
            <a:r>
              <a:rPr lang="en-ID" dirty="0" smtClean="0"/>
              <a:t>Example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12915900" cy="100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08028"/>
      </p:ext>
    </p:extLst>
  </p:cSld>
  <p:clrMapOvr>
    <a:masterClrMapping/>
  </p:clrMapOvr>
</p:sld>
</file>

<file path=ppt/theme/theme1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15684</TotalTime>
  <Words>207</Words>
  <Application>Microsoft Office PowerPoint</Application>
  <PresentationFormat>Custom</PresentationFormat>
  <Paragraphs>56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Vega - Footer Only</vt:lpstr>
      <vt:lpstr>Vega - Free</vt:lpstr>
      <vt:lpstr>HORTATORY EXPOSITION TEXT</vt:lpstr>
      <vt:lpstr>WHAT IS HORTATORY EXPOSITION TEXT?</vt:lpstr>
      <vt:lpstr>PURPOSE</vt:lpstr>
      <vt:lpstr>GENERIC STRUCTURE</vt:lpstr>
      <vt:lpstr>LANGUAGE FEATURES</vt:lpstr>
      <vt:lpstr>LANGUAGE FEATURES</vt:lpstr>
      <vt:lpstr>PowerPoint Presentation</vt:lpstr>
      <vt:lpstr>HORTATORY V.S. ANALYTICAL</vt:lpstr>
      <vt:lpstr>Example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LENOVO</cp:lastModifiedBy>
  <cp:revision>352</cp:revision>
  <dcterms:created xsi:type="dcterms:W3CDTF">2015-09-05T11:42:45Z</dcterms:created>
  <dcterms:modified xsi:type="dcterms:W3CDTF">2019-11-07T06:44:44Z</dcterms:modified>
</cp:coreProperties>
</file>